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31"/>
  </p:notesMasterIdLst>
  <p:sldIdLst>
    <p:sldId id="349" r:id="rId3"/>
    <p:sldId id="351" r:id="rId4"/>
    <p:sldId id="350" r:id="rId5"/>
    <p:sldId id="352" r:id="rId6"/>
    <p:sldId id="260" r:id="rId7"/>
    <p:sldId id="353" r:id="rId8"/>
    <p:sldId id="317" r:id="rId9"/>
    <p:sldId id="354" r:id="rId10"/>
    <p:sldId id="313" r:id="rId11"/>
    <p:sldId id="355" r:id="rId12"/>
    <p:sldId id="311" r:id="rId13"/>
    <p:sldId id="356" r:id="rId14"/>
    <p:sldId id="344" r:id="rId15"/>
    <p:sldId id="345" r:id="rId16"/>
    <p:sldId id="357" r:id="rId17"/>
    <p:sldId id="359" r:id="rId18"/>
    <p:sldId id="362" r:id="rId19"/>
    <p:sldId id="346" r:id="rId20"/>
    <p:sldId id="360" r:id="rId21"/>
    <p:sldId id="371" r:id="rId22"/>
    <p:sldId id="370" r:id="rId23"/>
    <p:sldId id="372" r:id="rId24"/>
    <p:sldId id="367" r:id="rId25"/>
    <p:sldId id="373" r:id="rId26"/>
    <p:sldId id="374" r:id="rId27"/>
    <p:sldId id="363" r:id="rId28"/>
    <p:sldId id="364" r:id="rId29"/>
    <p:sldId id="365" r:id="rId30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9EAA"/>
    <a:srgbClr val="FA53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1" autoAdjust="0"/>
    <p:restoredTop sz="94601" autoAdjust="0"/>
  </p:normalViewPr>
  <p:slideViewPr>
    <p:cSldViewPr snapToGrid="0" showGuides="1">
      <p:cViewPr varScale="1">
        <p:scale>
          <a:sx n="108" d="100"/>
          <a:sy n="108" d="100"/>
        </p:scale>
        <p:origin x="618" y="13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ACF3-41DE-A635-A710C3252A3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ACF3-41DE-A635-A710C3252A3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ACF3-41DE-A635-A710C3252A3F}"/>
              </c:ext>
            </c:extLst>
          </c:dPt>
          <c:dPt>
            <c:idx val="3"/>
            <c:invertIfNegative val="0"/>
            <c:bubble3D val="0"/>
            <c:spPr>
              <a:solidFill>
                <a:srgbClr val="189EAA"/>
              </a:solidFill>
            </c:spPr>
            <c:extLst>
              <c:ext xmlns:c16="http://schemas.microsoft.com/office/drawing/2014/chart" uri="{C3380CC4-5D6E-409C-BE32-E72D297353CC}">
                <c16:uniqueId val="{00000006-BD2F-4E91-A8CE-530CB452056B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3-41DE-A635-A710C3252A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40</c:v>
                </c:pt>
                <c:pt idx="2">
                  <c:v>70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F3-41DE-A635-A710C3252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69896576"/>
        <c:axId val="169898368"/>
      </c:barChart>
      <c:catAx>
        <c:axId val="169896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69898368"/>
        <c:crosses val="autoZero"/>
        <c:auto val="0"/>
        <c:lblAlgn val="ctr"/>
        <c:lblOffset val="100"/>
        <c:noMultiLvlLbl val="0"/>
      </c:catAx>
      <c:valAx>
        <c:axId val="169898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9896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189EAA"/>
              </a:solidFill>
            </c:spPr>
            <c:extLst>
              <c:ext xmlns:c16="http://schemas.microsoft.com/office/drawing/2014/chart" uri="{C3380CC4-5D6E-409C-BE32-E72D297353CC}">
                <c16:uniqueId val="{00000001-5551-49D6-B06C-A50F9BCE8722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551-49D6-B06C-A50F9BCE8722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5551-49D6-B06C-A50F9BCE872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5551-49D6-B06C-A50F9BCE8722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551-49D6-B06C-A50F9BCE8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solidFill>
          <a:schemeClr val="bg1"/>
        </a:solidFill>
      </c:spPr>
    </c:plotArea>
    <c:plotVisOnly val="1"/>
    <c:dispBlanksAs val="gap"/>
    <c:showDLblsOverMax val="0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D3DB4-ACBA-4BCA-BA05-8C7A30BADF22}" type="datetimeFigureOut">
              <a:rPr lang="es-PE" smtClean="0"/>
              <a:t>12/11/2023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59B23-21A1-4B9A-B277-8B8FF3C8290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59727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59B23-21A1-4B9A-B277-8B8FF3C8290C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1534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59B23-21A1-4B9A-B277-8B8FF3C8290C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06076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solidFill>
          <a:srgbClr val="189E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3789E9B4-A12A-9E06-890A-C73433962AFF}"/>
              </a:ext>
            </a:extLst>
          </p:cNvPr>
          <p:cNvSpPr/>
          <p:nvPr userDrawn="1"/>
        </p:nvSpPr>
        <p:spPr>
          <a:xfrm flipH="1">
            <a:off x="1828800" y="0"/>
            <a:ext cx="10363200" cy="6858000"/>
          </a:xfrm>
          <a:prstGeom prst="homePlate">
            <a:avLst>
              <a:gd name="adj" fmla="val 396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7529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bg>
      <p:bgPr>
        <a:solidFill>
          <a:srgbClr val="189E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3789E9B4-A12A-9E06-890A-C73433962AFF}"/>
              </a:ext>
            </a:extLst>
          </p:cNvPr>
          <p:cNvSpPr/>
          <p:nvPr userDrawn="1"/>
        </p:nvSpPr>
        <p:spPr>
          <a:xfrm>
            <a:off x="0" y="0"/>
            <a:ext cx="10363200" cy="6858000"/>
          </a:xfrm>
          <a:prstGeom prst="homePlate">
            <a:avLst>
              <a:gd name="adj" fmla="val 396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6532003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6A1DC29-3B5A-D33A-3778-E5A444F0693D}"/>
              </a:ext>
            </a:extLst>
          </p:cNvPr>
          <p:cNvSpPr/>
          <p:nvPr userDrawn="1"/>
        </p:nvSpPr>
        <p:spPr>
          <a:xfrm>
            <a:off x="354014" y="1131596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rgbClr val="5E4028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0514020-23A6-261C-5896-C0301F6498F7}"/>
              </a:ext>
            </a:extLst>
          </p:cNvPr>
          <p:cNvSpPr/>
          <p:nvPr userDrawn="1"/>
        </p:nvSpPr>
        <p:spPr>
          <a:xfrm>
            <a:off x="456477" y="1296675"/>
            <a:ext cx="130875" cy="4265764"/>
          </a:xfrm>
          <a:prstGeom prst="roundRect">
            <a:avLst>
              <a:gd name="adj" fmla="val 50000"/>
            </a:avLst>
          </a:prstGeom>
          <a:solidFill>
            <a:srgbClr val="FFFFFF">
              <a:alpha val="7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EE048BC-0356-CF34-F356-478FD21BBFA2}"/>
              </a:ext>
            </a:extLst>
          </p:cNvPr>
          <p:cNvGrpSpPr/>
          <p:nvPr userDrawn="1"/>
        </p:nvGrpSpPr>
        <p:grpSpPr>
          <a:xfrm>
            <a:off x="1396049" y="1837564"/>
            <a:ext cx="2232248" cy="1861364"/>
            <a:chOff x="1476865" y="1876875"/>
            <a:chExt cx="2232248" cy="1316119"/>
          </a:xfrm>
        </p:grpSpPr>
        <p:sp>
          <p:nvSpPr>
            <p:cNvPr id="6" name="TextBox 57">
              <a:extLst>
                <a:ext uri="{FF2B5EF4-FFF2-40B4-BE49-F238E27FC236}">
                  <a16:creationId xmlns:a16="http://schemas.microsoft.com/office/drawing/2014/main" id="{9080CBDD-75F6-FE75-A456-771680182E11}"/>
                </a:ext>
              </a:extLst>
            </p:cNvPr>
            <p:cNvSpPr txBox="1"/>
            <p:nvPr userDrawn="1"/>
          </p:nvSpPr>
          <p:spPr>
            <a:xfrm>
              <a:off x="1476865" y="1876875"/>
              <a:ext cx="2232248" cy="7181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Resize without losing quality</a:t>
              </a:r>
              <a:endParaRPr lang="ko-KR" altLang="en-US" sz="2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58">
              <a:extLst>
                <a:ext uri="{FF2B5EF4-FFF2-40B4-BE49-F238E27FC236}">
                  <a16:creationId xmlns:a16="http://schemas.microsoft.com/office/drawing/2014/main" id="{C93EF9AE-1633-4025-4D3D-DA8276D43BFA}"/>
                </a:ext>
              </a:extLst>
            </p:cNvPr>
            <p:cNvSpPr txBox="1"/>
            <p:nvPr userDrawn="1"/>
          </p:nvSpPr>
          <p:spPr>
            <a:xfrm>
              <a:off x="1476865" y="2474847"/>
              <a:ext cx="2232248" cy="7181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Fill Color &amp;</a:t>
              </a:r>
            </a:p>
            <a:p>
              <a:pPr algn="r"/>
              <a:r>
                <a:rPr lang="en-US" altLang="ko-KR" sz="20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Line Color</a:t>
              </a:r>
              <a:endParaRPr lang="ko-KR" altLang="en-US" sz="2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59">
            <a:extLst>
              <a:ext uri="{FF2B5EF4-FFF2-40B4-BE49-F238E27FC236}">
                <a16:creationId xmlns:a16="http://schemas.microsoft.com/office/drawing/2014/main" id="{1D76EB0C-1D32-DB9B-35D7-8C47F0727E8F}"/>
              </a:ext>
            </a:extLst>
          </p:cNvPr>
          <p:cNvSpPr txBox="1"/>
          <p:nvPr userDrawn="1"/>
        </p:nvSpPr>
        <p:spPr>
          <a:xfrm>
            <a:off x="456477" y="5853992"/>
            <a:ext cx="325784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www.plantillaspowerpoint.org</a:t>
            </a:r>
            <a:endParaRPr lang="ko-KR" altLang="en-U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60">
            <a:extLst>
              <a:ext uri="{FF2B5EF4-FFF2-40B4-BE49-F238E27FC236}">
                <a16:creationId xmlns:a16="http://schemas.microsoft.com/office/drawing/2014/main" id="{D5F2CEAA-62B9-E9ED-DB93-B064EE559ECD}"/>
              </a:ext>
            </a:extLst>
          </p:cNvPr>
          <p:cNvSpPr txBox="1"/>
          <p:nvPr userDrawn="1"/>
        </p:nvSpPr>
        <p:spPr>
          <a:xfrm>
            <a:off x="911001" y="4221970"/>
            <a:ext cx="271729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400" b="1">
                <a:solidFill>
                  <a:srgbClr val="FFFFFF"/>
                </a:solidFill>
                <a:latin typeface="+mn-lt"/>
                <a:ea typeface="+mn-ea"/>
                <a:cs typeface="Arial" panose="020B0604020202020204" pitchFamily="34" charset="0"/>
              </a:rPr>
              <a:t>GOOGLE </a:t>
            </a:r>
            <a:r>
              <a:rPr lang="en-US" altLang="ko-KR" sz="2400" b="1" baseline="0">
                <a:solidFill>
                  <a:srgbClr val="FFFFFF"/>
                </a:solidFill>
                <a:latin typeface="+mn-lt"/>
                <a:ea typeface="+mn-ea"/>
                <a:cs typeface="Arial" panose="020B0604020202020204" pitchFamily="34" charset="0"/>
              </a:rPr>
              <a:t>SLIDES AND </a:t>
            </a:r>
            <a:r>
              <a:rPr lang="en-US" altLang="ko-KR" sz="2400" b="1">
                <a:solidFill>
                  <a:srgbClr val="FFFFFF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</a:p>
          <a:p>
            <a:pPr algn="r"/>
            <a:r>
              <a:rPr lang="en-US" altLang="ko-KR" sz="2400" b="1">
                <a:solidFill>
                  <a:srgbClr val="FFFFFF"/>
                </a:solidFill>
                <a:latin typeface="+mn-lt"/>
                <a:ea typeface="+mn-ea"/>
                <a:cs typeface="Arial" panose="020B0604020202020204" pitchFamily="34" charset="0"/>
              </a:rPr>
              <a:t>PPT </a:t>
            </a:r>
          </a:p>
          <a:p>
            <a:pPr algn="r"/>
            <a:r>
              <a:rPr lang="en-US" altLang="ko-KR" sz="2400" b="1">
                <a:solidFill>
                  <a:srgbClr val="FFFFFF"/>
                </a:solidFill>
                <a:latin typeface="+mn-lt"/>
                <a:ea typeface="+mn-ea"/>
                <a:cs typeface="Arial" panose="020B0604020202020204" pitchFamily="34" charset="0"/>
              </a:rPr>
              <a:t>TEMPLATES  </a:t>
            </a:r>
          </a:p>
        </p:txBody>
      </p:sp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D9EF3536-38B0-2943-5412-D8952354CD4A}"/>
              </a:ext>
            </a:extLst>
          </p:cNvPr>
          <p:cNvSpPr/>
          <p:nvPr userDrawn="1"/>
        </p:nvSpPr>
        <p:spPr>
          <a:xfrm rot="5400000">
            <a:off x="2598577" y="5216748"/>
            <a:ext cx="101647" cy="2224625"/>
          </a:xfrm>
          <a:prstGeom prst="roundRect">
            <a:avLst>
              <a:gd name="adj" fmla="val 50000"/>
            </a:avLst>
          </a:prstGeom>
          <a:solidFill>
            <a:srgbClr val="FFFFF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23C8045-A17B-45D4-5CDF-6FDBF93488BD}"/>
              </a:ext>
            </a:extLst>
          </p:cNvPr>
          <p:cNvGrpSpPr/>
          <p:nvPr userDrawn="1"/>
        </p:nvGrpSpPr>
        <p:grpSpPr>
          <a:xfrm>
            <a:off x="2855937" y="1296677"/>
            <a:ext cx="905777" cy="910369"/>
            <a:chOff x="2844390" y="1337313"/>
            <a:chExt cx="905777" cy="910369"/>
          </a:xfrm>
          <a:solidFill>
            <a:srgbClr val="FFFFFF">
              <a:alpha val="78000"/>
            </a:srgbClr>
          </a:solidFill>
        </p:grpSpPr>
        <p:sp>
          <p:nvSpPr>
            <p:cNvPr id="18" name="Rounded Rectangle 3">
              <a:extLst>
                <a:ext uri="{FF2B5EF4-FFF2-40B4-BE49-F238E27FC236}">
                  <a16:creationId xmlns:a16="http://schemas.microsoft.com/office/drawing/2014/main" id="{5A277AC9-3725-8280-6628-3BA9CB1CAC37}"/>
                </a:ext>
              </a:extLst>
            </p:cNvPr>
            <p:cNvSpPr/>
            <p:nvPr userDrawn="1"/>
          </p:nvSpPr>
          <p:spPr>
            <a:xfrm rot="10800000">
              <a:off x="3620828" y="1341905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19" name="Rounded Rectangle 3">
              <a:extLst>
                <a:ext uri="{FF2B5EF4-FFF2-40B4-BE49-F238E27FC236}">
                  <a16:creationId xmlns:a16="http://schemas.microsoft.com/office/drawing/2014/main" id="{A1FA672D-6DEB-EAC9-EDBD-AD8CE94C8903}"/>
                </a:ext>
              </a:extLst>
            </p:cNvPr>
            <p:cNvSpPr/>
            <p:nvPr userDrawn="1"/>
          </p:nvSpPr>
          <p:spPr>
            <a:xfrm rot="5400000">
              <a:off x="3232609" y="949094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74868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1">
            <a:extLst>
              <a:ext uri="{FF2B5EF4-FFF2-40B4-BE49-F238E27FC236}">
                <a16:creationId xmlns:a16="http://schemas.microsoft.com/office/drawing/2014/main" id="{CF471C67-58AE-4E56-A541-6F84BF4CBDFD}"/>
              </a:ext>
            </a:extLst>
          </p:cNvPr>
          <p:cNvSpPr/>
          <p:nvPr userDrawn="1"/>
        </p:nvSpPr>
        <p:spPr>
          <a:xfrm>
            <a:off x="2" y="0"/>
            <a:ext cx="12191999" cy="3074126"/>
          </a:xfrm>
          <a:custGeom>
            <a:avLst/>
            <a:gdLst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0 w 9143999"/>
              <a:gd name="connsiteY3" fmla="*/ 2376000 h 2376000"/>
              <a:gd name="connsiteX4" fmla="*/ 0 w 9143999"/>
              <a:gd name="connsiteY4" fmla="*/ 0 h 2376000"/>
              <a:gd name="connsiteX5" fmla="*/ 0 w 9143999"/>
              <a:gd name="connsiteY5" fmla="*/ 0 h 2376000"/>
              <a:gd name="connsiteX6" fmla="*/ 0 w 9143999"/>
              <a:gd name="connsiteY6" fmla="*/ 0 h 2376000"/>
              <a:gd name="connsiteX7" fmla="*/ 0 w 9143999"/>
              <a:gd name="connsiteY7" fmla="*/ 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999" h="2376000">
                <a:moveTo>
                  <a:pt x="0" y="0"/>
                </a:moveTo>
                <a:lnTo>
                  <a:pt x="9143999" y="0"/>
                </a:lnTo>
                <a:lnTo>
                  <a:pt x="9143999" y="2376000"/>
                </a:lnTo>
                <a:lnTo>
                  <a:pt x="0" y="2376000"/>
                </a:lnTo>
                <a:lnTo>
                  <a:pt x="0" y="0"/>
                </a:lnTo>
                <a:close/>
              </a:path>
            </a:pathLst>
          </a:custGeom>
          <a:solidFill>
            <a:srgbClr val="189EAA">
              <a:alpha val="89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Our Team LAYOUT</a:t>
            </a:r>
          </a:p>
        </p:txBody>
      </p:sp>
      <p:sp>
        <p:nvSpPr>
          <p:cNvPr id="5" name="직사각형 1">
            <a:extLst>
              <a:ext uri="{FF2B5EF4-FFF2-40B4-BE49-F238E27FC236}">
                <a16:creationId xmlns:a16="http://schemas.microsoft.com/office/drawing/2014/main" id="{2794E321-5D87-4CAD-A86A-B67C50DBCF2D}"/>
              </a:ext>
            </a:extLst>
          </p:cNvPr>
          <p:cNvSpPr/>
          <p:nvPr userDrawn="1"/>
        </p:nvSpPr>
        <p:spPr>
          <a:xfrm>
            <a:off x="722809" y="1412638"/>
            <a:ext cx="2982409" cy="3333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47D00620-5684-43AB-952A-FC8563A97C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2581" y="1601512"/>
            <a:ext cx="2662865" cy="295578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Place 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56E78994-ADD4-49AA-B02E-06455A8A92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36480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/>
              <a:t>Place Your Picture Here And Send To Back</a:t>
            </a:r>
            <a:endParaRPr lang="ko-KR" altLang="en-US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94EBEA62-5593-4273-B13E-5E65509279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30616" y="1740800"/>
            <a:ext cx="2025659" cy="351114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None/>
              <a:def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/>
              <a:t>Place 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6FF96D1-3C5F-4109-87E5-E80C2AD5A8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102744" y="-1"/>
            <a:ext cx="10089256" cy="6752435"/>
          </a:xfrm>
          <a:custGeom>
            <a:avLst/>
            <a:gdLst>
              <a:gd name="connsiteX0" fmla="*/ 4681524 w 10089256"/>
              <a:gd name="connsiteY0" fmla="*/ 5933922 h 6752435"/>
              <a:gd name="connsiteX1" fmla="*/ 4679299 w 10089256"/>
              <a:gd name="connsiteY1" fmla="*/ 5934850 h 6752435"/>
              <a:gd name="connsiteX2" fmla="*/ 4655673 w 10089256"/>
              <a:gd name="connsiteY2" fmla="*/ 5957423 h 6752435"/>
              <a:gd name="connsiteX3" fmla="*/ 4638083 w 10089256"/>
              <a:gd name="connsiteY3" fmla="*/ 5971593 h 6752435"/>
              <a:gd name="connsiteX4" fmla="*/ 4646531 w 10089256"/>
              <a:gd name="connsiteY4" fmla="*/ 5977828 h 6752435"/>
              <a:gd name="connsiteX5" fmla="*/ 4685725 w 10089256"/>
              <a:gd name="connsiteY5" fmla="*/ 5978716 h 6752435"/>
              <a:gd name="connsiteX6" fmla="*/ 4695383 w 10089256"/>
              <a:gd name="connsiteY6" fmla="*/ 5949735 h 6752435"/>
              <a:gd name="connsiteX7" fmla="*/ 3489274 w 10089256"/>
              <a:gd name="connsiteY7" fmla="*/ 5030733 h 6752435"/>
              <a:gd name="connsiteX8" fmla="*/ 3474226 w 10089256"/>
              <a:gd name="connsiteY8" fmla="*/ 5031084 h 6752435"/>
              <a:gd name="connsiteX9" fmla="*/ 3468735 w 10089256"/>
              <a:gd name="connsiteY9" fmla="*/ 5033488 h 6752435"/>
              <a:gd name="connsiteX10" fmla="*/ 3495447 w 10089256"/>
              <a:gd name="connsiteY10" fmla="*/ 5038814 h 6752435"/>
              <a:gd name="connsiteX11" fmla="*/ 3498341 w 10089256"/>
              <a:gd name="connsiteY11" fmla="*/ 5038176 h 6752435"/>
              <a:gd name="connsiteX12" fmla="*/ 4366597 w 10089256"/>
              <a:gd name="connsiteY12" fmla="*/ 4804197 h 6752435"/>
              <a:gd name="connsiteX13" fmla="*/ 4348884 w 10089256"/>
              <a:gd name="connsiteY13" fmla="*/ 4812610 h 6752435"/>
              <a:gd name="connsiteX14" fmla="*/ 4303188 w 10089256"/>
              <a:gd name="connsiteY14" fmla="*/ 4845446 h 6752435"/>
              <a:gd name="connsiteX15" fmla="*/ 4283549 w 10089256"/>
              <a:gd name="connsiteY15" fmla="*/ 4861795 h 6752435"/>
              <a:gd name="connsiteX16" fmla="*/ 4308450 w 10089256"/>
              <a:gd name="connsiteY16" fmla="*/ 4873193 h 6752435"/>
              <a:gd name="connsiteX17" fmla="*/ 4326096 w 10089256"/>
              <a:gd name="connsiteY17" fmla="*/ 4887621 h 6752435"/>
              <a:gd name="connsiteX18" fmla="*/ 4366963 w 10089256"/>
              <a:gd name="connsiteY18" fmla="*/ 4886188 h 6752435"/>
              <a:gd name="connsiteX19" fmla="*/ 4380807 w 10089256"/>
              <a:gd name="connsiteY19" fmla="*/ 4867199 h 6752435"/>
              <a:gd name="connsiteX20" fmla="*/ 4381304 w 10089256"/>
              <a:gd name="connsiteY20" fmla="*/ 4857448 h 6752435"/>
              <a:gd name="connsiteX21" fmla="*/ 4376622 w 10089256"/>
              <a:gd name="connsiteY21" fmla="*/ 4837878 h 6752435"/>
              <a:gd name="connsiteX22" fmla="*/ 3682638 w 10089256"/>
              <a:gd name="connsiteY22" fmla="*/ 4548652 h 6752435"/>
              <a:gd name="connsiteX23" fmla="*/ 3676451 w 10089256"/>
              <a:gd name="connsiteY23" fmla="*/ 4551513 h 6752435"/>
              <a:gd name="connsiteX24" fmla="*/ 3667009 w 10089256"/>
              <a:gd name="connsiteY24" fmla="*/ 4561503 h 6752435"/>
              <a:gd name="connsiteX25" fmla="*/ 3678182 w 10089256"/>
              <a:gd name="connsiteY25" fmla="*/ 4561878 h 6752435"/>
              <a:gd name="connsiteX26" fmla="*/ 3723426 w 10089256"/>
              <a:gd name="connsiteY26" fmla="*/ 4555770 h 6752435"/>
              <a:gd name="connsiteX27" fmla="*/ 3725780 w 10089256"/>
              <a:gd name="connsiteY27" fmla="*/ 4551515 h 6752435"/>
              <a:gd name="connsiteX28" fmla="*/ 3704685 w 10089256"/>
              <a:gd name="connsiteY28" fmla="*/ 4555268 h 6752435"/>
              <a:gd name="connsiteX29" fmla="*/ 3682638 w 10089256"/>
              <a:gd name="connsiteY29" fmla="*/ 4548652 h 6752435"/>
              <a:gd name="connsiteX30" fmla="*/ 4660448 w 10089256"/>
              <a:gd name="connsiteY30" fmla="*/ 0 h 6752435"/>
              <a:gd name="connsiteX31" fmla="*/ 10089256 w 10089256"/>
              <a:gd name="connsiteY31" fmla="*/ 0 h 6752435"/>
              <a:gd name="connsiteX32" fmla="*/ 10089256 w 10089256"/>
              <a:gd name="connsiteY32" fmla="*/ 2959885 h 6752435"/>
              <a:gd name="connsiteX33" fmla="*/ 10084971 w 10089256"/>
              <a:gd name="connsiteY33" fmla="*/ 2962848 h 6752435"/>
              <a:gd name="connsiteX34" fmla="*/ 10036918 w 10089256"/>
              <a:gd name="connsiteY34" fmla="*/ 2980138 h 6752435"/>
              <a:gd name="connsiteX35" fmla="*/ 9970047 w 10089256"/>
              <a:gd name="connsiteY35" fmla="*/ 3014990 h 6752435"/>
              <a:gd name="connsiteX36" fmla="*/ 9856365 w 10089256"/>
              <a:gd name="connsiteY36" fmla="*/ 3003688 h 6752435"/>
              <a:gd name="connsiteX37" fmla="*/ 9828873 w 10089256"/>
              <a:gd name="connsiteY37" fmla="*/ 2986552 h 6752435"/>
              <a:gd name="connsiteX38" fmla="*/ 9773890 w 10089256"/>
              <a:gd name="connsiteY38" fmla="*/ 3000605 h 6752435"/>
              <a:gd name="connsiteX39" fmla="*/ 9799153 w 10089256"/>
              <a:gd name="connsiteY39" fmla="*/ 3067547 h 6752435"/>
              <a:gd name="connsiteX40" fmla="*/ 9871226 w 10089256"/>
              <a:gd name="connsiteY40" fmla="*/ 3093663 h 6752435"/>
              <a:gd name="connsiteX41" fmla="*/ 9893517 w 10089256"/>
              <a:gd name="connsiteY41" fmla="*/ 3107818 h 6752435"/>
              <a:gd name="connsiteX42" fmla="*/ 9895746 w 10089256"/>
              <a:gd name="connsiteY42" fmla="*/ 3144992 h 6752435"/>
              <a:gd name="connsiteX43" fmla="*/ 9868255 w 10089256"/>
              <a:gd name="connsiteY43" fmla="*/ 3156851 h 6752435"/>
              <a:gd name="connsiteX44" fmla="*/ 9625288 w 10089256"/>
              <a:gd name="connsiteY44" fmla="*/ 3231615 h 6752435"/>
              <a:gd name="connsiteX45" fmla="*/ 9692160 w 10089256"/>
              <a:gd name="connsiteY45" fmla="*/ 3235421 h 6752435"/>
              <a:gd name="connsiteX46" fmla="*/ 9746400 w 10089256"/>
              <a:gd name="connsiteY46" fmla="*/ 3244413 h 6752435"/>
              <a:gd name="connsiteX47" fmla="*/ 9759032 w 10089256"/>
              <a:gd name="connsiteY47" fmla="*/ 3287550 h 6752435"/>
              <a:gd name="connsiteX48" fmla="*/ 9649066 w 10089256"/>
              <a:gd name="connsiteY48" fmla="*/ 3431629 h 6752435"/>
              <a:gd name="connsiteX49" fmla="*/ 9607458 w 10089256"/>
              <a:gd name="connsiteY49" fmla="*/ 3475437 h 6752435"/>
              <a:gd name="connsiteX50" fmla="*/ 9535385 w 10089256"/>
              <a:gd name="connsiteY50" fmla="*/ 3507308 h 6752435"/>
              <a:gd name="connsiteX51" fmla="*/ 9495262 w 10089256"/>
              <a:gd name="connsiteY51" fmla="*/ 3553347 h 6752435"/>
              <a:gd name="connsiteX52" fmla="*/ 9500464 w 10089256"/>
              <a:gd name="connsiteY52" fmla="*/ 3575657 h 6752435"/>
              <a:gd name="connsiteX53" fmla="*/ 9455139 w 10089256"/>
              <a:gd name="connsiteY53" fmla="*/ 3541399 h 6752435"/>
              <a:gd name="connsiteX54" fmla="*/ 9432106 w 10089256"/>
              <a:gd name="connsiteY54" fmla="*/ 3530961 h 6752435"/>
              <a:gd name="connsiteX55" fmla="*/ 9362262 w 10089256"/>
              <a:gd name="connsiteY55" fmla="*/ 3522690 h 6752435"/>
              <a:gd name="connsiteX56" fmla="*/ 9331798 w 10089256"/>
              <a:gd name="connsiteY56" fmla="*/ 3510754 h 6752435"/>
              <a:gd name="connsiteX57" fmla="*/ 9241893 w 10089256"/>
              <a:gd name="connsiteY57" fmla="*/ 3554497 h 6752435"/>
              <a:gd name="connsiteX58" fmla="*/ 9331798 w 10089256"/>
              <a:gd name="connsiteY58" fmla="*/ 3568742 h 6752435"/>
              <a:gd name="connsiteX59" fmla="*/ 9348145 w 10089256"/>
              <a:gd name="connsiteY59" fmla="*/ 3622291 h 6752435"/>
              <a:gd name="connsiteX60" fmla="*/ 9302078 w 10089256"/>
              <a:gd name="connsiteY60" fmla="*/ 3582084 h 6752435"/>
              <a:gd name="connsiteX61" fmla="*/ 9255268 w 10089256"/>
              <a:gd name="connsiteY61" fmla="*/ 3613246 h 6752435"/>
              <a:gd name="connsiteX62" fmla="*/ 9222576 w 10089256"/>
              <a:gd name="connsiteY62" fmla="*/ 3612460 h 6752435"/>
              <a:gd name="connsiteX63" fmla="*/ 9151989 w 10089256"/>
              <a:gd name="connsiteY63" fmla="*/ 3607905 h 6752435"/>
              <a:gd name="connsiteX64" fmla="*/ 9091804 w 10089256"/>
              <a:gd name="connsiteY64" fmla="*/ 3638305 h 6752435"/>
              <a:gd name="connsiteX65" fmla="*/ 9075458 w 10089256"/>
              <a:gd name="connsiteY65" fmla="*/ 3662073 h 6752435"/>
              <a:gd name="connsiteX66" fmla="*/ 9054654 w 10089256"/>
              <a:gd name="connsiteY66" fmla="*/ 3688809 h 6752435"/>
              <a:gd name="connsiteX67" fmla="*/ 8920911 w 10089256"/>
              <a:gd name="connsiteY67" fmla="*/ 3729520 h 6752435"/>
              <a:gd name="connsiteX68" fmla="*/ 8891933 w 10089256"/>
              <a:gd name="connsiteY68" fmla="*/ 3787470 h 6752435"/>
              <a:gd name="connsiteX69" fmla="*/ 8898621 w 10089256"/>
              <a:gd name="connsiteY69" fmla="*/ 3812011 h 6752435"/>
              <a:gd name="connsiteX70" fmla="*/ 8877073 w 10089256"/>
              <a:gd name="connsiteY70" fmla="*/ 3832799 h 6752435"/>
              <a:gd name="connsiteX71" fmla="*/ 8871129 w 10089256"/>
              <a:gd name="connsiteY71" fmla="*/ 3833535 h 6752435"/>
              <a:gd name="connsiteX72" fmla="*/ 8836951 w 10089256"/>
              <a:gd name="connsiteY72" fmla="*/ 3859510 h 6752435"/>
              <a:gd name="connsiteX73" fmla="*/ 8778996 w 10089256"/>
              <a:gd name="connsiteY73" fmla="*/ 3907755 h 6752435"/>
              <a:gd name="connsiteX74" fmla="*/ 8715097 w 10089256"/>
              <a:gd name="connsiteY74" fmla="*/ 3937408 h 6752435"/>
              <a:gd name="connsiteX75" fmla="*/ 8653426 w 10089256"/>
              <a:gd name="connsiteY75" fmla="*/ 4023564 h 6752435"/>
              <a:gd name="connsiteX76" fmla="*/ 8593985 w 10089256"/>
              <a:gd name="connsiteY76" fmla="*/ 4050249 h 6752435"/>
              <a:gd name="connsiteX77" fmla="*/ 8562035 w 10089256"/>
              <a:gd name="connsiteY77" fmla="*/ 4084404 h 6752435"/>
              <a:gd name="connsiteX78" fmla="*/ 8537516 w 10089256"/>
              <a:gd name="connsiteY78" fmla="*/ 4100726 h 6752435"/>
              <a:gd name="connsiteX79" fmla="*/ 8474359 w 10089256"/>
              <a:gd name="connsiteY79" fmla="*/ 4068675 h 6752435"/>
              <a:gd name="connsiteX80" fmla="*/ 8476589 w 10089256"/>
              <a:gd name="connsiteY80" fmla="*/ 4086520 h 6752435"/>
              <a:gd name="connsiteX81" fmla="*/ 8452812 w 10089256"/>
              <a:gd name="connsiteY81" fmla="*/ 4147450 h 6752435"/>
              <a:gd name="connsiteX82" fmla="*/ 8391143 w 10089256"/>
              <a:gd name="connsiteY82" fmla="*/ 4185283 h 6752435"/>
              <a:gd name="connsiteX83" fmla="*/ 8340619 w 10089256"/>
              <a:gd name="connsiteY83" fmla="*/ 4293014 h 6752435"/>
              <a:gd name="connsiteX84" fmla="*/ 8353249 w 10089256"/>
              <a:gd name="connsiteY84" fmla="*/ 4355479 h 6752435"/>
              <a:gd name="connsiteX85" fmla="*/ 8346562 w 10089256"/>
              <a:gd name="connsiteY85" fmla="*/ 4379259 h 6752435"/>
              <a:gd name="connsiteX86" fmla="*/ 8327988 w 10089256"/>
              <a:gd name="connsiteY86" fmla="*/ 4365853 h 6752435"/>
              <a:gd name="connsiteX87" fmla="*/ 8295294 w 10089256"/>
              <a:gd name="connsiteY87" fmla="*/ 4336073 h 6752435"/>
              <a:gd name="connsiteX88" fmla="*/ 8285634 w 10089256"/>
              <a:gd name="connsiteY88" fmla="*/ 4316730 h 6752435"/>
              <a:gd name="connsiteX89" fmla="*/ 8244769 w 10089256"/>
              <a:gd name="connsiteY89" fmla="*/ 4298833 h 6752435"/>
              <a:gd name="connsiteX90" fmla="*/ 8167496 w 10089256"/>
              <a:gd name="connsiteY90" fmla="*/ 4366383 h 6752435"/>
              <a:gd name="connsiteX91" fmla="*/ 8145205 w 10089256"/>
              <a:gd name="connsiteY91" fmla="*/ 4419881 h 6752435"/>
              <a:gd name="connsiteX92" fmla="*/ 8121428 w 10089256"/>
              <a:gd name="connsiteY92" fmla="*/ 4461481 h 6752435"/>
              <a:gd name="connsiteX93" fmla="*/ 7993630 w 10089256"/>
              <a:gd name="connsiteY93" fmla="*/ 4588438 h 6752435"/>
              <a:gd name="connsiteX94" fmla="*/ 7990658 w 10089256"/>
              <a:gd name="connsiteY94" fmla="*/ 4593638 h 6752435"/>
              <a:gd name="connsiteX95" fmla="*/ 7856915 w 10089256"/>
              <a:gd name="connsiteY95" fmla="*/ 4644013 h 6752435"/>
              <a:gd name="connsiteX96" fmla="*/ 7863602 w 10089256"/>
              <a:gd name="connsiteY96" fmla="*/ 4658891 h 6752435"/>
              <a:gd name="connsiteX97" fmla="*/ 7854687 w 10089256"/>
              <a:gd name="connsiteY97" fmla="*/ 4684156 h 6752435"/>
              <a:gd name="connsiteX98" fmla="*/ 7839826 w 10089256"/>
              <a:gd name="connsiteY98" fmla="*/ 4690827 h 6752435"/>
              <a:gd name="connsiteX99" fmla="*/ 7853201 w 10089256"/>
              <a:gd name="connsiteY99" fmla="*/ 4710918 h 6752435"/>
              <a:gd name="connsiteX100" fmla="*/ 7866575 w 10089256"/>
              <a:gd name="connsiteY100" fmla="*/ 4721344 h 6752435"/>
              <a:gd name="connsiteX101" fmla="*/ 7861375 w 10089256"/>
              <a:gd name="connsiteY101" fmla="*/ 4737692 h 6752435"/>
              <a:gd name="connsiteX102" fmla="*/ 7800447 w 10089256"/>
              <a:gd name="connsiteY102" fmla="*/ 4762144 h 6752435"/>
              <a:gd name="connsiteX103" fmla="*/ 7795246 w 10089256"/>
              <a:gd name="connsiteY103" fmla="*/ 4826816 h 6752435"/>
              <a:gd name="connsiteX104" fmla="*/ 7751407 w 10089256"/>
              <a:gd name="connsiteY104" fmla="*/ 4736803 h 6752435"/>
              <a:gd name="connsiteX105" fmla="*/ 7755123 w 10089256"/>
              <a:gd name="connsiteY105" fmla="*/ 4727886 h 6752435"/>
              <a:gd name="connsiteX106" fmla="*/ 7761809 w 10089256"/>
              <a:gd name="connsiteY106" fmla="*/ 4684775 h 6752435"/>
              <a:gd name="connsiteX107" fmla="*/ 7718714 w 10089256"/>
              <a:gd name="connsiteY107" fmla="*/ 4697357 h 6752435"/>
              <a:gd name="connsiteX108" fmla="*/ 7629554 w 10089256"/>
              <a:gd name="connsiteY108" fmla="*/ 4766378 h 6752435"/>
              <a:gd name="connsiteX109" fmla="*/ 7609491 w 10089256"/>
              <a:gd name="connsiteY109" fmla="*/ 4779733 h 6752435"/>
              <a:gd name="connsiteX110" fmla="*/ 7577542 w 10089256"/>
              <a:gd name="connsiteY110" fmla="*/ 4823553 h 6752435"/>
              <a:gd name="connsiteX111" fmla="*/ 7557480 w 10089256"/>
              <a:gd name="connsiteY111" fmla="*/ 4856237 h 6752435"/>
              <a:gd name="connsiteX112" fmla="*/ 7552280 w 10089256"/>
              <a:gd name="connsiteY112" fmla="*/ 4901580 h 6752435"/>
              <a:gd name="connsiteX113" fmla="*/ 7536677 w 10089256"/>
              <a:gd name="connsiteY113" fmla="*/ 4940960 h 6752435"/>
              <a:gd name="connsiteX114" fmla="*/ 7511415 w 10089256"/>
              <a:gd name="connsiteY114" fmla="*/ 4951335 h 6752435"/>
              <a:gd name="connsiteX115" fmla="*/ 7489867 w 10089256"/>
              <a:gd name="connsiteY115" fmla="*/ 4952793 h 6752435"/>
              <a:gd name="connsiteX116" fmla="*/ 7431911 w 10089256"/>
              <a:gd name="connsiteY116" fmla="*/ 4981710 h 6752435"/>
              <a:gd name="connsiteX117" fmla="*/ 7415565 w 10089256"/>
              <a:gd name="connsiteY117" fmla="*/ 5005478 h 6752435"/>
              <a:gd name="connsiteX118" fmla="*/ 7310058 w 10089256"/>
              <a:gd name="connsiteY118" fmla="*/ 5146590 h 6752435"/>
              <a:gd name="connsiteX119" fmla="*/ 7237985 w 10089256"/>
              <a:gd name="connsiteY119" fmla="*/ 5197791 h 6752435"/>
              <a:gd name="connsiteX120" fmla="*/ 7172600 w 10089256"/>
              <a:gd name="connsiteY120" fmla="*/ 5205882 h 6752435"/>
              <a:gd name="connsiteX121" fmla="*/ 7162941 w 10089256"/>
              <a:gd name="connsiteY121" fmla="*/ 5254192 h 6752435"/>
              <a:gd name="connsiteX122" fmla="*/ 7078237 w 10089256"/>
              <a:gd name="connsiteY122" fmla="*/ 5271922 h 6752435"/>
              <a:gd name="connsiteX123" fmla="*/ 7052974 w 10089256"/>
              <a:gd name="connsiteY123" fmla="*/ 5262967 h 6752435"/>
              <a:gd name="connsiteX124" fmla="*/ 7021024 w 10089256"/>
              <a:gd name="connsiteY124" fmla="*/ 5268128 h 6752435"/>
              <a:gd name="connsiteX125" fmla="*/ 7022512 w 10089256"/>
              <a:gd name="connsiteY125" fmla="*/ 5299355 h 6752435"/>
              <a:gd name="connsiteX126" fmla="*/ 7058176 w 10089256"/>
              <a:gd name="connsiteY126" fmla="*/ 5420582 h 6752435"/>
              <a:gd name="connsiteX127" fmla="*/ 7025484 w 10089256"/>
              <a:gd name="connsiteY127" fmla="*/ 5468118 h 6752435"/>
              <a:gd name="connsiteX128" fmla="*/ 6979417 w 10089256"/>
              <a:gd name="connsiteY128" fmla="*/ 5514893 h 6752435"/>
              <a:gd name="connsiteX129" fmla="*/ 6923691 w 10089256"/>
              <a:gd name="connsiteY129" fmla="*/ 5580984 h 6752435"/>
              <a:gd name="connsiteX130" fmla="*/ 6853105 w 10089256"/>
              <a:gd name="connsiteY130" fmla="*/ 5673075 h 6752435"/>
              <a:gd name="connsiteX131" fmla="*/ 6789949 w 10089256"/>
              <a:gd name="connsiteY131" fmla="*/ 5737671 h 6752435"/>
              <a:gd name="connsiteX132" fmla="*/ 6702273 w 10089256"/>
              <a:gd name="connsiteY132" fmla="*/ 5741271 h 6752435"/>
              <a:gd name="connsiteX133" fmla="*/ 6604938 w 10089256"/>
              <a:gd name="connsiteY133" fmla="*/ 5822175 h 6752435"/>
              <a:gd name="connsiteX134" fmla="*/ 6607167 w 10089256"/>
              <a:gd name="connsiteY134" fmla="*/ 5830356 h 6752435"/>
              <a:gd name="connsiteX135" fmla="*/ 6579676 w 10089256"/>
              <a:gd name="connsiteY135" fmla="*/ 5851879 h 6752435"/>
              <a:gd name="connsiteX136" fmla="*/ 6518005 w 10089256"/>
              <a:gd name="connsiteY136" fmla="*/ 5880048 h 6752435"/>
              <a:gd name="connsiteX137" fmla="*/ 6455592 w 10089256"/>
              <a:gd name="connsiteY137" fmla="*/ 5940926 h 6752435"/>
              <a:gd name="connsiteX138" fmla="*/ 6483827 w 10089256"/>
              <a:gd name="connsiteY138" fmla="*/ 5877029 h 6752435"/>
              <a:gd name="connsiteX139" fmla="*/ 6528407 w 10089256"/>
              <a:gd name="connsiteY139" fmla="*/ 5818357 h 6752435"/>
              <a:gd name="connsiteX140" fmla="*/ 6496457 w 10089256"/>
              <a:gd name="connsiteY140" fmla="*/ 5794524 h 6752435"/>
              <a:gd name="connsiteX141" fmla="*/ 6474911 w 10089256"/>
              <a:gd name="connsiteY141" fmla="*/ 5786318 h 6752435"/>
              <a:gd name="connsiteX142" fmla="*/ 6395407 w 10089256"/>
              <a:gd name="connsiteY142" fmla="*/ 5826358 h 6752435"/>
              <a:gd name="connsiteX143" fmla="*/ 6373118 w 10089256"/>
              <a:gd name="connsiteY143" fmla="*/ 5870190 h 6752435"/>
              <a:gd name="connsiteX144" fmla="*/ 6362715 w 10089256"/>
              <a:gd name="connsiteY144" fmla="*/ 5883558 h 6752435"/>
              <a:gd name="connsiteX145" fmla="*/ 6344882 w 10089256"/>
              <a:gd name="connsiteY145" fmla="*/ 5914759 h 6752435"/>
              <a:gd name="connsiteX146" fmla="*/ 6348598 w 10089256"/>
              <a:gd name="connsiteY146" fmla="*/ 5925171 h 6752435"/>
              <a:gd name="connsiteX147" fmla="*/ 6281727 w 10089256"/>
              <a:gd name="connsiteY147" fmla="*/ 5902036 h 6752435"/>
              <a:gd name="connsiteX148" fmla="*/ 6262409 w 10089256"/>
              <a:gd name="connsiteY148" fmla="*/ 5902010 h 6752435"/>
              <a:gd name="connsiteX149" fmla="*/ 6259437 w 10089256"/>
              <a:gd name="connsiteY149" fmla="*/ 5936204 h 6752435"/>
              <a:gd name="connsiteX150" fmla="*/ 6294358 w 10089256"/>
              <a:gd name="connsiteY150" fmla="*/ 5964501 h 6752435"/>
              <a:gd name="connsiteX151" fmla="*/ 6302531 w 10089256"/>
              <a:gd name="connsiteY151" fmla="*/ 5991276 h 6752435"/>
              <a:gd name="connsiteX152" fmla="*/ 6205197 w 10089256"/>
              <a:gd name="connsiteY152" fmla="*/ 6110839 h 6752435"/>
              <a:gd name="connsiteX153" fmla="*/ 6142784 w 10089256"/>
              <a:gd name="connsiteY153" fmla="*/ 6123394 h 6752435"/>
              <a:gd name="connsiteX154" fmla="*/ 6076655 w 10089256"/>
              <a:gd name="connsiteY154" fmla="*/ 6144866 h 6752435"/>
              <a:gd name="connsiteX155" fmla="*/ 6087802 w 10089256"/>
              <a:gd name="connsiteY155" fmla="*/ 6166440 h 6752435"/>
              <a:gd name="connsiteX156" fmla="*/ 6107119 w 10089256"/>
              <a:gd name="connsiteY156" fmla="*/ 6156801 h 6752435"/>
              <a:gd name="connsiteX157" fmla="*/ 6132383 w 10089256"/>
              <a:gd name="connsiteY157" fmla="*/ 6136762 h 6752435"/>
              <a:gd name="connsiteX158" fmla="*/ 6150958 w 10089256"/>
              <a:gd name="connsiteY158" fmla="*/ 6159834 h 6752435"/>
              <a:gd name="connsiteX159" fmla="*/ 6131638 w 10089256"/>
              <a:gd name="connsiteY159" fmla="*/ 6188802 h 6752435"/>
              <a:gd name="connsiteX160" fmla="*/ 6121980 w 10089256"/>
              <a:gd name="connsiteY160" fmla="*/ 6217783 h 6752435"/>
              <a:gd name="connsiteX161" fmla="*/ 6129411 w 10089256"/>
              <a:gd name="connsiteY161" fmla="*/ 6228943 h 6752435"/>
              <a:gd name="connsiteX162" fmla="*/ 6131640 w 10089256"/>
              <a:gd name="connsiteY162" fmla="*/ 6246789 h 6752435"/>
              <a:gd name="connsiteX163" fmla="*/ 6113808 w 10089256"/>
              <a:gd name="connsiteY163" fmla="*/ 6248996 h 6752435"/>
              <a:gd name="connsiteX164" fmla="*/ 6039506 w 10089256"/>
              <a:gd name="connsiteY164" fmla="*/ 6263022 h 6752435"/>
              <a:gd name="connsiteX165" fmla="*/ 6034304 w 10089256"/>
              <a:gd name="connsiteY165" fmla="*/ 6289036 h 6752435"/>
              <a:gd name="connsiteX166" fmla="*/ 6052137 w 10089256"/>
              <a:gd name="connsiteY166" fmla="*/ 6315823 h 6752435"/>
              <a:gd name="connsiteX167" fmla="*/ 6033562 w 10089256"/>
              <a:gd name="connsiteY167" fmla="*/ 6360404 h 6752435"/>
              <a:gd name="connsiteX168" fmla="*/ 5997155 w 10089256"/>
              <a:gd name="connsiteY168" fmla="*/ 6387863 h 6752435"/>
              <a:gd name="connsiteX169" fmla="*/ 5928796 w 10089256"/>
              <a:gd name="connsiteY169" fmla="*/ 6391488 h 6752435"/>
              <a:gd name="connsiteX170" fmla="*/ 5883472 w 10089256"/>
              <a:gd name="connsiteY170" fmla="*/ 6366895 h 6752435"/>
              <a:gd name="connsiteX171" fmla="*/ 5899077 w 10089256"/>
              <a:gd name="connsiteY171" fmla="*/ 6356508 h 6752435"/>
              <a:gd name="connsiteX172" fmla="*/ 5939198 w 10089256"/>
              <a:gd name="connsiteY172" fmla="*/ 6271810 h 6752435"/>
              <a:gd name="connsiteX173" fmla="*/ 5952573 w 10089256"/>
              <a:gd name="connsiteY173" fmla="*/ 6233913 h 6752435"/>
              <a:gd name="connsiteX174" fmla="*/ 6046935 w 10089256"/>
              <a:gd name="connsiteY174" fmla="*/ 6109885 h 6752435"/>
              <a:gd name="connsiteX175" fmla="*/ 6158386 w 10089256"/>
              <a:gd name="connsiteY175" fmla="*/ 5948708 h 6752435"/>
              <a:gd name="connsiteX176" fmla="*/ 6205196 w 10089256"/>
              <a:gd name="connsiteY176" fmla="*/ 5849894 h 6752435"/>
              <a:gd name="connsiteX177" fmla="*/ 6249034 w 10089256"/>
              <a:gd name="connsiteY177" fmla="*/ 5794938 h 6752435"/>
              <a:gd name="connsiteX178" fmla="*/ 6274296 w 10089256"/>
              <a:gd name="connsiteY178" fmla="*/ 5716912 h 6752435"/>
              <a:gd name="connsiteX179" fmla="*/ 6344881 w 10089256"/>
              <a:gd name="connsiteY179" fmla="*/ 5673143 h 6752435"/>
              <a:gd name="connsiteX180" fmla="*/ 6408780 w 10089256"/>
              <a:gd name="connsiteY180" fmla="*/ 5595168 h 6752435"/>
              <a:gd name="connsiteX181" fmla="*/ 6460790 w 10089256"/>
              <a:gd name="connsiteY181" fmla="*/ 5508998 h 6752435"/>
              <a:gd name="connsiteX182" fmla="*/ 6494969 w 10089256"/>
              <a:gd name="connsiteY182" fmla="*/ 5463694 h 6752435"/>
              <a:gd name="connsiteX183" fmla="*/ 6544751 w 10089256"/>
              <a:gd name="connsiteY183" fmla="*/ 5408003 h 6752435"/>
              <a:gd name="connsiteX184" fmla="*/ 6685923 w 10089256"/>
              <a:gd name="connsiteY184" fmla="*/ 5214155 h 6752435"/>
              <a:gd name="connsiteX185" fmla="*/ 6766911 w 10089256"/>
              <a:gd name="connsiteY185" fmla="*/ 5089366 h 6752435"/>
              <a:gd name="connsiteX186" fmla="*/ 6748335 w 10089256"/>
              <a:gd name="connsiteY186" fmla="*/ 5046965 h 6752435"/>
              <a:gd name="connsiteX187" fmla="*/ 6737933 w 10089256"/>
              <a:gd name="connsiteY187" fmla="*/ 5031340 h 6752435"/>
              <a:gd name="connsiteX188" fmla="*/ 6736446 w 10089256"/>
              <a:gd name="connsiteY188" fmla="*/ 5000114 h 6752435"/>
              <a:gd name="connsiteX189" fmla="*/ 6806290 w 10089256"/>
              <a:gd name="connsiteY189" fmla="*/ 4960061 h 6752435"/>
              <a:gd name="connsiteX190" fmla="*/ 6818921 w 10089256"/>
              <a:gd name="connsiteY190" fmla="*/ 4964539 h 6752435"/>
              <a:gd name="connsiteX191" fmla="*/ 6799603 w 10089256"/>
              <a:gd name="connsiteY191" fmla="*/ 4906525 h 6752435"/>
              <a:gd name="connsiteX192" fmla="*/ 6836011 w 10089256"/>
              <a:gd name="connsiteY192" fmla="*/ 4917725 h 6752435"/>
              <a:gd name="connsiteX193" fmla="*/ 6896938 w 10089256"/>
              <a:gd name="connsiteY193" fmla="*/ 4873943 h 6752435"/>
              <a:gd name="connsiteX194" fmla="*/ 6899166 w 10089256"/>
              <a:gd name="connsiteY194" fmla="*/ 4814473 h 6752435"/>
              <a:gd name="connsiteX195" fmla="*/ 6943747 w 10089256"/>
              <a:gd name="connsiteY195" fmla="*/ 4755801 h 6752435"/>
              <a:gd name="connsiteX196" fmla="*/ 6977183 w 10089256"/>
              <a:gd name="connsiteY196" fmla="*/ 4723877 h 6752435"/>
              <a:gd name="connsiteX197" fmla="*/ 7028451 w 10089256"/>
              <a:gd name="connsiteY197" fmla="*/ 4699412 h 6752435"/>
              <a:gd name="connsiteX198" fmla="*/ 7034394 w 10089256"/>
              <a:gd name="connsiteY198" fmla="*/ 4660018 h 6752435"/>
              <a:gd name="connsiteX199" fmla="*/ 7075260 w 10089256"/>
              <a:gd name="connsiteY199" fmla="*/ 4648921 h 6752435"/>
              <a:gd name="connsiteX200" fmla="*/ 7105724 w 10089256"/>
              <a:gd name="connsiteY200" fmla="*/ 4622197 h 6752435"/>
              <a:gd name="connsiteX201" fmla="*/ 7121327 w 10089256"/>
              <a:gd name="connsiteY201" fmla="*/ 4534493 h 6752435"/>
              <a:gd name="connsiteX202" fmla="*/ 7149561 w 10089256"/>
              <a:gd name="connsiteY202" fmla="*/ 4518919 h 6752435"/>
              <a:gd name="connsiteX203" fmla="*/ 7197857 w 10089256"/>
              <a:gd name="connsiteY203" fmla="*/ 4499654 h 6752435"/>
              <a:gd name="connsiteX204" fmla="*/ 7231293 w 10089256"/>
              <a:gd name="connsiteY204" fmla="*/ 4448402 h 6752435"/>
              <a:gd name="connsiteX205" fmla="*/ 7223862 w 10089256"/>
              <a:gd name="connsiteY205" fmla="*/ 4417911 h 6752435"/>
              <a:gd name="connsiteX206" fmla="*/ 7216432 w 10089256"/>
              <a:gd name="connsiteY206" fmla="*/ 4416414 h 6752435"/>
              <a:gd name="connsiteX207" fmla="*/ 7196278 w 10089256"/>
              <a:gd name="connsiteY207" fmla="*/ 4438690 h 6752435"/>
              <a:gd name="connsiteX208" fmla="*/ 7177346 w 10089256"/>
              <a:gd name="connsiteY208" fmla="*/ 4434041 h 6752435"/>
              <a:gd name="connsiteX209" fmla="*/ 7177093 w 10089256"/>
              <a:gd name="connsiteY209" fmla="*/ 4439158 h 6752435"/>
              <a:gd name="connsiteX210" fmla="*/ 7162604 w 10089256"/>
              <a:gd name="connsiteY210" fmla="*/ 4456052 h 6752435"/>
              <a:gd name="connsiteX211" fmla="*/ 7137341 w 10089256"/>
              <a:gd name="connsiteY211" fmla="*/ 4466426 h 6752435"/>
              <a:gd name="connsiteX212" fmla="*/ 7115794 w 10089256"/>
              <a:gd name="connsiteY212" fmla="*/ 4467884 h 6752435"/>
              <a:gd name="connsiteX213" fmla="*/ 7057838 w 10089256"/>
              <a:gd name="connsiteY213" fmla="*/ 4496801 h 6752435"/>
              <a:gd name="connsiteX214" fmla="*/ 7041492 w 10089256"/>
              <a:gd name="connsiteY214" fmla="*/ 4520570 h 6752435"/>
              <a:gd name="connsiteX215" fmla="*/ 6935985 w 10089256"/>
              <a:gd name="connsiteY215" fmla="*/ 4661681 h 6752435"/>
              <a:gd name="connsiteX216" fmla="*/ 6863912 w 10089256"/>
              <a:gd name="connsiteY216" fmla="*/ 4712881 h 6752435"/>
              <a:gd name="connsiteX217" fmla="*/ 6834007 w 10089256"/>
              <a:gd name="connsiteY217" fmla="*/ 4728361 h 6752435"/>
              <a:gd name="connsiteX218" fmla="*/ 6816074 w 10089256"/>
              <a:gd name="connsiteY218" fmla="*/ 4724626 h 6752435"/>
              <a:gd name="connsiteX219" fmla="*/ 6804686 w 10089256"/>
              <a:gd name="connsiteY219" fmla="*/ 4738539 h 6752435"/>
              <a:gd name="connsiteX220" fmla="*/ 6800195 w 10089256"/>
              <a:gd name="connsiteY220" fmla="*/ 4740930 h 6752435"/>
              <a:gd name="connsiteX221" fmla="*/ 6800663 w 10089256"/>
              <a:gd name="connsiteY221" fmla="*/ 4746531 h 6752435"/>
              <a:gd name="connsiteX222" fmla="*/ 6788868 w 10089256"/>
              <a:gd name="connsiteY222" fmla="*/ 4769283 h 6752435"/>
              <a:gd name="connsiteX223" fmla="*/ 6704164 w 10089256"/>
              <a:gd name="connsiteY223" fmla="*/ 4787013 h 6752435"/>
              <a:gd name="connsiteX224" fmla="*/ 6693840 w 10089256"/>
              <a:gd name="connsiteY224" fmla="*/ 4783354 h 6752435"/>
              <a:gd name="connsiteX225" fmla="*/ 6687965 w 10089256"/>
              <a:gd name="connsiteY225" fmla="*/ 4787149 h 6752435"/>
              <a:gd name="connsiteX226" fmla="*/ 6693350 w 10089256"/>
              <a:gd name="connsiteY226" fmla="*/ 4809738 h 6752435"/>
              <a:gd name="connsiteX227" fmla="*/ 6700780 w 10089256"/>
              <a:gd name="connsiteY227" fmla="*/ 4820899 h 6752435"/>
              <a:gd name="connsiteX228" fmla="*/ 6687406 w 10089256"/>
              <a:gd name="connsiteY228" fmla="*/ 4858796 h 6752435"/>
              <a:gd name="connsiteX229" fmla="*/ 6674868 w 10089256"/>
              <a:gd name="connsiteY229" fmla="*/ 4868351 h 6752435"/>
              <a:gd name="connsiteX230" fmla="*/ 6674211 w 10089256"/>
              <a:gd name="connsiteY230" fmla="*/ 4869528 h 6752435"/>
              <a:gd name="connsiteX231" fmla="*/ 6676023 w 10089256"/>
              <a:gd name="connsiteY231" fmla="*/ 4873399 h 6752435"/>
              <a:gd name="connsiteX232" fmla="*/ 6684103 w 10089256"/>
              <a:gd name="connsiteY232" fmla="*/ 4935673 h 6752435"/>
              <a:gd name="connsiteX233" fmla="*/ 6651412 w 10089256"/>
              <a:gd name="connsiteY233" fmla="*/ 4983209 h 6752435"/>
              <a:gd name="connsiteX234" fmla="*/ 6605344 w 10089256"/>
              <a:gd name="connsiteY234" fmla="*/ 5029984 h 6752435"/>
              <a:gd name="connsiteX235" fmla="*/ 6549618 w 10089256"/>
              <a:gd name="connsiteY235" fmla="*/ 5096075 h 6752435"/>
              <a:gd name="connsiteX236" fmla="*/ 6479032 w 10089256"/>
              <a:gd name="connsiteY236" fmla="*/ 5188167 h 6752435"/>
              <a:gd name="connsiteX237" fmla="*/ 6451077 w 10089256"/>
              <a:gd name="connsiteY237" fmla="*/ 5224093 h 6752435"/>
              <a:gd name="connsiteX238" fmla="*/ 6443635 w 10089256"/>
              <a:gd name="connsiteY238" fmla="*/ 5230154 h 6752435"/>
              <a:gd name="connsiteX239" fmla="*/ 6450386 w 10089256"/>
              <a:gd name="connsiteY239" fmla="*/ 5232428 h 6752435"/>
              <a:gd name="connsiteX240" fmla="*/ 6452616 w 10089256"/>
              <a:gd name="connsiteY240" fmla="*/ 5250273 h 6752435"/>
              <a:gd name="connsiteX241" fmla="*/ 6421410 w 10089256"/>
              <a:gd name="connsiteY241" fmla="*/ 5271047 h 6752435"/>
              <a:gd name="connsiteX242" fmla="*/ 6417695 w 10089256"/>
              <a:gd name="connsiteY242" fmla="*/ 5270299 h 6752435"/>
              <a:gd name="connsiteX243" fmla="*/ 6307727 w 10089256"/>
              <a:gd name="connsiteY243" fmla="*/ 5327398 h 6752435"/>
              <a:gd name="connsiteX244" fmla="*/ 6292124 w 10089256"/>
              <a:gd name="connsiteY244" fmla="*/ 5357114 h 6752435"/>
              <a:gd name="connsiteX245" fmla="*/ 6177702 w 10089256"/>
              <a:gd name="connsiteY245" fmla="*/ 5378521 h 6752435"/>
              <a:gd name="connsiteX246" fmla="*/ 6166741 w 10089256"/>
              <a:gd name="connsiteY246" fmla="*/ 5369306 h 6752435"/>
              <a:gd name="connsiteX247" fmla="*/ 6165926 w 10089256"/>
              <a:gd name="connsiteY247" fmla="*/ 5369321 h 6752435"/>
              <a:gd name="connsiteX248" fmla="*/ 6157017 w 10089256"/>
              <a:gd name="connsiteY248" fmla="*/ 5376210 h 6752435"/>
              <a:gd name="connsiteX249" fmla="*/ 6143933 w 10089256"/>
              <a:gd name="connsiteY249" fmla="*/ 5395138 h 6752435"/>
              <a:gd name="connsiteX250" fmla="*/ 6142872 w 10089256"/>
              <a:gd name="connsiteY250" fmla="*/ 5396864 h 6752435"/>
              <a:gd name="connsiteX251" fmla="*/ 6142779 w 10089256"/>
              <a:gd name="connsiteY251" fmla="*/ 5398547 h 6752435"/>
              <a:gd name="connsiteX252" fmla="*/ 6153182 w 10089256"/>
              <a:gd name="connsiteY252" fmla="*/ 5443167 h 6752435"/>
              <a:gd name="connsiteX253" fmla="*/ 6138322 w 10089256"/>
              <a:gd name="connsiteY253" fmla="*/ 5440173 h 6752435"/>
              <a:gd name="connsiteX254" fmla="*/ 6122150 w 10089256"/>
              <a:gd name="connsiteY254" fmla="*/ 5429028 h 6752435"/>
              <a:gd name="connsiteX255" fmla="*/ 6114399 w 10089256"/>
              <a:gd name="connsiteY255" fmla="*/ 5438962 h 6752435"/>
              <a:gd name="connsiteX256" fmla="*/ 6103463 w 10089256"/>
              <a:gd name="connsiteY256" fmla="*/ 5444634 h 6752435"/>
              <a:gd name="connsiteX257" fmla="*/ 6095319 w 10089256"/>
              <a:gd name="connsiteY257" fmla="*/ 5464371 h 6752435"/>
              <a:gd name="connsiteX258" fmla="*/ 6112316 w 10089256"/>
              <a:gd name="connsiteY258" fmla="*/ 5483258 h 6752435"/>
              <a:gd name="connsiteX259" fmla="*/ 6119004 w 10089256"/>
              <a:gd name="connsiteY259" fmla="*/ 5517465 h 6752435"/>
              <a:gd name="connsiteX260" fmla="*/ 6096713 w 10089256"/>
              <a:gd name="connsiteY260" fmla="*/ 5551633 h 6752435"/>
              <a:gd name="connsiteX261" fmla="*/ 6098200 w 10089256"/>
              <a:gd name="connsiteY261" fmla="*/ 5582860 h 6752435"/>
              <a:gd name="connsiteX262" fmla="*/ 6101915 w 10089256"/>
              <a:gd name="connsiteY262" fmla="*/ 5602936 h 6752435"/>
              <a:gd name="connsiteX263" fmla="*/ 6081110 w 10089256"/>
              <a:gd name="connsiteY263" fmla="*/ 5600679 h 6752435"/>
              <a:gd name="connsiteX264" fmla="*/ 6054361 w 10089256"/>
              <a:gd name="connsiteY264" fmla="*/ 5608821 h 6752435"/>
              <a:gd name="connsiteX265" fmla="*/ 5962972 w 10089256"/>
              <a:gd name="connsiteY265" fmla="*/ 5804966 h 6752435"/>
              <a:gd name="connsiteX266" fmla="*/ 5931022 w 10089256"/>
              <a:gd name="connsiteY266" fmla="*/ 5868114 h 6752435"/>
              <a:gd name="connsiteX267" fmla="*/ 5882727 w 10089256"/>
              <a:gd name="connsiteY267" fmla="*/ 5926038 h 6752435"/>
              <a:gd name="connsiteX268" fmla="*/ 5845576 w 10089256"/>
              <a:gd name="connsiteY268" fmla="*/ 5976542 h 6752435"/>
              <a:gd name="connsiteX269" fmla="*/ 5806939 w 10089256"/>
              <a:gd name="connsiteY269" fmla="*/ 5870180 h 6752435"/>
              <a:gd name="connsiteX270" fmla="*/ 5779446 w 10089256"/>
              <a:gd name="connsiteY270" fmla="*/ 5824051 h 6752435"/>
              <a:gd name="connsiteX271" fmla="*/ 5760128 w 10089256"/>
              <a:gd name="connsiteY271" fmla="*/ 5804696 h 6752435"/>
              <a:gd name="connsiteX272" fmla="*/ 5717776 w 10089256"/>
              <a:gd name="connsiteY272" fmla="*/ 5803896 h 6752435"/>
              <a:gd name="connsiteX273" fmla="*/ 5688798 w 10089256"/>
              <a:gd name="connsiteY273" fmla="*/ 5871510 h 6752435"/>
              <a:gd name="connsiteX274" fmla="*/ 5657592 w 10089256"/>
              <a:gd name="connsiteY274" fmla="*/ 5921278 h 6752435"/>
              <a:gd name="connsiteX275" fmla="*/ 5642731 w 10089256"/>
              <a:gd name="connsiteY275" fmla="*/ 5927949 h 6752435"/>
              <a:gd name="connsiteX276" fmla="*/ 5628614 w 10089256"/>
              <a:gd name="connsiteY276" fmla="*/ 5969563 h 6752435"/>
              <a:gd name="connsiteX277" fmla="*/ 5616726 w 10089256"/>
              <a:gd name="connsiteY277" fmla="*/ 5990363 h 6752435"/>
              <a:gd name="connsiteX278" fmla="*/ 5565458 w 10089256"/>
              <a:gd name="connsiteY278" fmla="*/ 6014828 h 6752435"/>
              <a:gd name="connsiteX279" fmla="*/ 5570660 w 10089256"/>
              <a:gd name="connsiteY279" fmla="*/ 6075797 h 6752435"/>
              <a:gd name="connsiteX280" fmla="*/ 5572146 w 10089256"/>
              <a:gd name="connsiteY280" fmla="*/ 6126352 h 6752435"/>
              <a:gd name="connsiteX281" fmla="*/ 5558772 w 10089256"/>
              <a:gd name="connsiteY281" fmla="*/ 6173913 h 6752435"/>
              <a:gd name="connsiteX282" fmla="*/ 5549856 w 10089256"/>
              <a:gd name="connsiteY282" fmla="*/ 6179849 h 6752435"/>
              <a:gd name="connsiteX283" fmla="*/ 5506761 w 10089256"/>
              <a:gd name="connsiteY283" fmla="*/ 6153772 h 6752435"/>
              <a:gd name="connsiteX284" fmla="*/ 5425772 w 10089256"/>
              <a:gd name="connsiteY284" fmla="*/ 6123926 h 6752435"/>
              <a:gd name="connsiteX285" fmla="*/ 5422799 w 10089256"/>
              <a:gd name="connsiteY285" fmla="*/ 6129127 h 6752435"/>
              <a:gd name="connsiteX286" fmla="*/ 5370789 w 10089256"/>
              <a:gd name="connsiteY286" fmla="*/ 6186302 h 6752435"/>
              <a:gd name="connsiteX287" fmla="*/ 5352214 w 10089256"/>
              <a:gd name="connsiteY287" fmla="*/ 6259877 h 6752435"/>
              <a:gd name="connsiteX288" fmla="*/ 5302432 w 10089256"/>
              <a:gd name="connsiteY288" fmla="*/ 6228587 h 6752435"/>
              <a:gd name="connsiteX289" fmla="*/ 5248191 w 10089256"/>
              <a:gd name="connsiteY289" fmla="*/ 6219594 h 6752435"/>
              <a:gd name="connsiteX290" fmla="*/ 5190979 w 10089256"/>
              <a:gd name="connsiteY290" fmla="*/ 6380098 h 6752435"/>
              <a:gd name="connsiteX291" fmla="*/ 5175378 w 10089256"/>
              <a:gd name="connsiteY291" fmla="*/ 6429144 h 6752435"/>
              <a:gd name="connsiteX292" fmla="*/ 5124109 w 10089256"/>
              <a:gd name="connsiteY292" fmla="*/ 6434280 h 6752435"/>
              <a:gd name="connsiteX293" fmla="*/ 5029746 w 10089256"/>
              <a:gd name="connsiteY293" fmla="*/ 6442333 h 6752435"/>
              <a:gd name="connsiteX294" fmla="*/ 5006713 w 10089256"/>
              <a:gd name="connsiteY294" fmla="*/ 6460888 h 6752435"/>
              <a:gd name="connsiteX295" fmla="*/ 5000768 w 10089256"/>
              <a:gd name="connsiteY295" fmla="*/ 6461623 h 6752435"/>
              <a:gd name="connsiteX296" fmla="*/ 5005969 w 10089256"/>
              <a:gd name="connsiteY296" fmla="*/ 6464603 h 6752435"/>
              <a:gd name="connsiteX297" fmla="*/ 5025288 w 10089256"/>
              <a:gd name="connsiteY297" fmla="*/ 6483959 h 6752435"/>
              <a:gd name="connsiteX298" fmla="*/ 5021573 w 10089256"/>
              <a:gd name="connsiteY298" fmla="*/ 6570192 h 6752435"/>
              <a:gd name="connsiteX299" fmla="*/ 4957674 w 10089256"/>
              <a:gd name="connsiteY299" fmla="*/ 6590180 h 6752435"/>
              <a:gd name="connsiteX300" fmla="*/ 4917551 w 10089256"/>
              <a:gd name="connsiteY300" fmla="*/ 6616890 h 6752435"/>
              <a:gd name="connsiteX301" fmla="*/ 4894517 w 10089256"/>
              <a:gd name="connsiteY301" fmla="*/ 6635445 h 6752435"/>
              <a:gd name="connsiteX302" fmla="*/ 4878170 w 10089256"/>
              <a:gd name="connsiteY302" fmla="*/ 6601225 h 6752435"/>
              <a:gd name="connsiteX303" fmla="*/ 4910120 w 10089256"/>
              <a:gd name="connsiteY303" fmla="*/ 6431765 h 6752435"/>
              <a:gd name="connsiteX304" fmla="*/ 4908634 w 10089256"/>
              <a:gd name="connsiteY304" fmla="*/ 6390874 h 6752435"/>
              <a:gd name="connsiteX305" fmla="*/ 4899717 w 10089256"/>
              <a:gd name="connsiteY305" fmla="*/ 6290499 h 6752435"/>
              <a:gd name="connsiteX306" fmla="*/ 4907889 w 10089256"/>
              <a:gd name="connsiteY306" fmla="*/ 6201298 h 6752435"/>
              <a:gd name="connsiteX307" fmla="*/ 4935380 w 10089256"/>
              <a:gd name="connsiteY307" fmla="*/ 6179775 h 6752435"/>
              <a:gd name="connsiteX308" fmla="*/ 4952470 w 10089256"/>
              <a:gd name="connsiteY308" fmla="*/ 6181285 h 6752435"/>
              <a:gd name="connsiteX309" fmla="*/ 4940581 w 10089256"/>
              <a:gd name="connsiteY309" fmla="*/ 6163427 h 6752435"/>
              <a:gd name="connsiteX310" fmla="*/ 4945782 w 10089256"/>
              <a:gd name="connsiteY310" fmla="*/ 6098755 h 6752435"/>
              <a:gd name="connsiteX311" fmla="*/ 4974760 w 10089256"/>
              <a:gd name="connsiteY311" fmla="*/ 6108458 h 6752435"/>
              <a:gd name="connsiteX312" fmla="*/ 4995565 w 10089256"/>
              <a:gd name="connsiteY312" fmla="*/ 6120380 h 6752435"/>
              <a:gd name="connsiteX313" fmla="*/ 5000022 w 10089256"/>
              <a:gd name="connsiteY313" fmla="*/ 6088419 h 6752435"/>
              <a:gd name="connsiteX314" fmla="*/ 4990364 w 10089256"/>
              <a:gd name="connsiteY314" fmla="*/ 6078741 h 6752435"/>
              <a:gd name="connsiteX315" fmla="*/ 4988877 w 10089256"/>
              <a:gd name="connsiteY315" fmla="*/ 6028186 h 6752435"/>
              <a:gd name="connsiteX316" fmla="*/ 5033457 w 10089256"/>
              <a:gd name="connsiteY316" fmla="*/ 5969514 h 6752435"/>
              <a:gd name="connsiteX317" fmla="*/ 5042373 w 10089256"/>
              <a:gd name="connsiteY317" fmla="*/ 5915255 h 6752435"/>
              <a:gd name="connsiteX318" fmla="*/ 5054261 w 10089256"/>
              <a:gd name="connsiteY318" fmla="*/ 5894454 h 6752435"/>
              <a:gd name="connsiteX319" fmla="*/ 5100329 w 10089256"/>
              <a:gd name="connsiteY319" fmla="*/ 5867009 h 6752435"/>
              <a:gd name="connsiteX320" fmla="*/ 5217723 w 10089256"/>
              <a:gd name="connsiteY320" fmla="*/ 5763084 h 6752435"/>
              <a:gd name="connsiteX321" fmla="*/ 5234813 w 10089256"/>
              <a:gd name="connsiteY321" fmla="*/ 5687278 h 6752435"/>
              <a:gd name="connsiteX322" fmla="*/ 5211037 w 10089256"/>
              <a:gd name="connsiteY322" fmla="*/ 5680555 h 6752435"/>
              <a:gd name="connsiteX323" fmla="*/ 5186238 w 10089256"/>
              <a:gd name="connsiteY323" fmla="*/ 5674865 h 6752435"/>
              <a:gd name="connsiteX324" fmla="*/ 5184544 w 10089256"/>
              <a:gd name="connsiteY324" fmla="*/ 5675029 h 6752435"/>
              <a:gd name="connsiteX325" fmla="*/ 5184698 w 10089256"/>
              <a:gd name="connsiteY325" fmla="*/ 5689005 h 6752435"/>
              <a:gd name="connsiteX326" fmla="*/ 5175784 w 10089256"/>
              <a:gd name="connsiteY326" fmla="*/ 5694940 h 6752435"/>
              <a:gd name="connsiteX327" fmla="*/ 5149777 w 10089256"/>
              <a:gd name="connsiteY327" fmla="*/ 5689702 h 6752435"/>
              <a:gd name="connsiteX328" fmla="*/ 5146795 w 10089256"/>
              <a:gd name="connsiteY328" fmla="*/ 5686066 h 6752435"/>
              <a:gd name="connsiteX329" fmla="*/ 5144164 w 10089256"/>
              <a:gd name="connsiteY329" fmla="*/ 5687470 h 6752435"/>
              <a:gd name="connsiteX330" fmla="*/ 5128561 w 10089256"/>
              <a:gd name="connsiteY330" fmla="*/ 5706465 h 6752435"/>
              <a:gd name="connsiteX331" fmla="*/ 5111472 w 10089256"/>
              <a:gd name="connsiteY331" fmla="*/ 5714621 h 6752435"/>
              <a:gd name="connsiteX332" fmla="*/ 5103299 w 10089256"/>
              <a:gd name="connsiteY332" fmla="*/ 5697511 h 6752435"/>
              <a:gd name="connsiteX333" fmla="*/ 5102556 w 10089256"/>
              <a:gd name="connsiteY333" fmla="*/ 5691562 h 6752435"/>
              <a:gd name="connsiteX334" fmla="*/ 5098098 w 10089256"/>
              <a:gd name="connsiteY334" fmla="*/ 5665536 h 6752435"/>
              <a:gd name="connsiteX335" fmla="*/ 5077293 w 10089256"/>
              <a:gd name="connsiteY335" fmla="*/ 5692272 h 6752435"/>
              <a:gd name="connsiteX336" fmla="*/ 5078037 w 10089256"/>
              <a:gd name="connsiteY336" fmla="*/ 5707885 h 6752435"/>
              <a:gd name="connsiteX337" fmla="*/ 5070606 w 10089256"/>
              <a:gd name="connsiteY337" fmla="*/ 5725717 h 6752435"/>
              <a:gd name="connsiteX338" fmla="*/ 5057232 w 10089256"/>
              <a:gd name="connsiteY338" fmla="*/ 5715292 h 6752435"/>
              <a:gd name="connsiteX339" fmla="*/ 5001505 w 10089256"/>
              <a:gd name="connsiteY339" fmla="*/ 5733060 h 6752435"/>
              <a:gd name="connsiteX340" fmla="*/ 4841758 w 10089256"/>
              <a:gd name="connsiteY340" fmla="*/ 5932831 h 6752435"/>
              <a:gd name="connsiteX341" fmla="*/ 4790490 w 10089256"/>
              <a:gd name="connsiteY341" fmla="*/ 5966961 h 6752435"/>
              <a:gd name="connsiteX342" fmla="*/ 4731792 w 10089256"/>
              <a:gd name="connsiteY342" fmla="*/ 6038252 h 6752435"/>
              <a:gd name="connsiteX343" fmla="*/ 4679038 w 10089256"/>
              <a:gd name="connsiteY343" fmla="*/ 6079814 h 6752435"/>
              <a:gd name="connsiteX344" fmla="*/ 4659557 w 10089256"/>
              <a:gd name="connsiteY344" fmla="*/ 6072144 h 6752435"/>
              <a:gd name="connsiteX345" fmla="*/ 4656573 w 10089256"/>
              <a:gd name="connsiteY345" fmla="*/ 6069736 h 6752435"/>
              <a:gd name="connsiteX346" fmla="*/ 4647500 w 10089256"/>
              <a:gd name="connsiteY346" fmla="*/ 6085283 h 6752435"/>
              <a:gd name="connsiteX347" fmla="*/ 4583601 w 10089256"/>
              <a:gd name="connsiteY347" fmla="*/ 6105271 h 6752435"/>
              <a:gd name="connsiteX348" fmla="*/ 4543478 w 10089256"/>
              <a:gd name="connsiteY348" fmla="*/ 6131981 h 6752435"/>
              <a:gd name="connsiteX349" fmla="*/ 4520444 w 10089256"/>
              <a:gd name="connsiteY349" fmla="*/ 6150536 h 6752435"/>
              <a:gd name="connsiteX350" fmla="*/ 4504097 w 10089256"/>
              <a:gd name="connsiteY350" fmla="*/ 6116317 h 6752435"/>
              <a:gd name="connsiteX351" fmla="*/ 4536046 w 10089256"/>
              <a:gd name="connsiteY351" fmla="*/ 5946857 h 6752435"/>
              <a:gd name="connsiteX352" fmla="*/ 4534560 w 10089256"/>
              <a:gd name="connsiteY352" fmla="*/ 5905965 h 6752435"/>
              <a:gd name="connsiteX353" fmla="*/ 4525643 w 10089256"/>
              <a:gd name="connsiteY353" fmla="*/ 5805590 h 6752435"/>
              <a:gd name="connsiteX354" fmla="*/ 4533816 w 10089256"/>
              <a:gd name="connsiteY354" fmla="*/ 5716389 h 6752435"/>
              <a:gd name="connsiteX355" fmla="*/ 4561307 w 10089256"/>
              <a:gd name="connsiteY355" fmla="*/ 5694866 h 6752435"/>
              <a:gd name="connsiteX356" fmla="*/ 4578397 w 10089256"/>
              <a:gd name="connsiteY356" fmla="*/ 5696376 h 6752435"/>
              <a:gd name="connsiteX357" fmla="*/ 4566508 w 10089256"/>
              <a:gd name="connsiteY357" fmla="*/ 5678518 h 6752435"/>
              <a:gd name="connsiteX358" fmla="*/ 4571709 w 10089256"/>
              <a:gd name="connsiteY358" fmla="*/ 5613846 h 6752435"/>
              <a:gd name="connsiteX359" fmla="*/ 4600686 w 10089256"/>
              <a:gd name="connsiteY359" fmla="*/ 5623549 h 6752435"/>
              <a:gd name="connsiteX360" fmla="*/ 4621490 w 10089256"/>
              <a:gd name="connsiteY360" fmla="*/ 5635472 h 6752435"/>
              <a:gd name="connsiteX361" fmla="*/ 4625949 w 10089256"/>
              <a:gd name="connsiteY361" fmla="*/ 5603510 h 6752435"/>
              <a:gd name="connsiteX362" fmla="*/ 4616289 w 10089256"/>
              <a:gd name="connsiteY362" fmla="*/ 5593832 h 6752435"/>
              <a:gd name="connsiteX363" fmla="*/ 4614804 w 10089256"/>
              <a:gd name="connsiteY363" fmla="*/ 5543277 h 6752435"/>
              <a:gd name="connsiteX364" fmla="*/ 4659384 w 10089256"/>
              <a:gd name="connsiteY364" fmla="*/ 5484605 h 6752435"/>
              <a:gd name="connsiteX365" fmla="*/ 4668300 w 10089256"/>
              <a:gd name="connsiteY365" fmla="*/ 5430346 h 6752435"/>
              <a:gd name="connsiteX366" fmla="*/ 4680188 w 10089256"/>
              <a:gd name="connsiteY366" fmla="*/ 5409545 h 6752435"/>
              <a:gd name="connsiteX367" fmla="*/ 4726255 w 10089256"/>
              <a:gd name="connsiteY367" fmla="*/ 5382100 h 6752435"/>
              <a:gd name="connsiteX368" fmla="*/ 4843652 w 10089256"/>
              <a:gd name="connsiteY368" fmla="*/ 5278176 h 6752435"/>
              <a:gd name="connsiteX369" fmla="*/ 4860740 w 10089256"/>
              <a:gd name="connsiteY369" fmla="*/ 5202368 h 6752435"/>
              <a:gd name="connsiteX370" fmla="*/ 4836964 w 10089256"/>
              <a:gd name="connsiteY370" fmla="*/ 5195646 h 6752435"/>
              <a:gd name="connsiteX371" fmla="*/ 4754488 w 10089256"/>
              <a:gd name="connsiteY371" fmla="*/ 5221556 h 6752435"/>
              <a:gd name="connsiteX372" fmla="*/ 4737400 w 10089256"/>
              <a:gd name="connsiteY372" fmla="*/ 5229711 h 6752435"/>
              <a:gd name="connsiteX373" fmla="*/ 4729226 w 10089256"/>
              <a:gd name="connsiteY373" fmla="*/ 5212602 h 6752435"/>
              <a:gd name="connsiteX374" fmla="*/ 4728483 w 10089256"/>
              <a:gd name="connsiteY374" fmla="*/ 5206653 h 6752435"/>
              <a:gd name="connsiteX375" fmla="*/ 4724025 w 10089256"/>
              <a:gd name="connsiteY375" fmla="*/ 5180627 h 6752435"/>
              <a:gd name="connsiteX376" fmla="*/ 4703219 w 10089256"/>
              <a:gd name="connsiteY376" fmla="*/ 5207363 h 6752435"/>
              <a:gd name="connsiteX377" fmla="*/ 4703963 w 10089256"/>
              <a:gd name="connsiteY377" fmla="*/ 5222976 h 6752435"/>
              <a:gd name="connsiteX378" fmla="*/ 4696532 w 10089256"/>
              <a:gd name="connsiteY378" fmla="*/ 5240808 h 6752435"/>
              <a:gd name="connsiteX379" fmla="*/ 4683159 w 10089256"/>
              <a:gd name="connsiteY379" fmla="*/ 5230382 h 6752435"/>
              <a:gd name="connsiteX380" fmla="*/ 4627433 w 10089256"/>
              <a:gd name="connsiteY380" fmla="*/ 5248151 h 6752435"/>
              <a:gd name="connsiteX381" fmla="*/ 4467684 w 10089256"/>
              <a:gd name="connsiteY381" fmla="*/ 5447922 h 6752435"/>
              <a:gd name="connsiteX382" fmla="*/ 4416417 w 10089256"/>
              <a:gd name="connsiteY382" fmla="*/ 5482052 h 6752435"/>
              <a:gd name="connsiteX383" fmla="*/ 4357719 w 10089256"/>
              <a:gd name="connsiteY383" fmla="*/ 5553343 h 6752435"/>
              <a:gd name="connsiteX384" fmla="*/ 4304965 w 10089256"/>
              <a:gd name="connsiteY384" fmla="*/ 5594905 h 6752435"/>
              <a:gd name="connsiteX385" fmla="*/ 4241807 w 10089256"/>
              <a:gd name="connsiteY385" fmla="*/ 5533859 h 6752435"/>
              <a:gd name="connsiteX386" fmla="*/ 4241064 w 10089256"/>
              <a:gd name="connsiteY386" fmla="*/ 5460258 h 6752435"/>
              <a:gd name="connsiteX387" fmla="*/ 4311652 w 10089256"/>
              <a:gd name="connsiteY387" fmla="*/ 5493807 h 6752435"/>
              <a:gd name="connsiteX388" fmla="*/ 4321310 w 10089256"/>
              <a:gd name="connsiteY388" fmla="*/ 5464826 h 6752435"/>
              <a:gd name="connsiteX389" fmla="*/ 4294562 w 10089256"/>
              <a:gd name="connsiteY389" fmla="*/ 5434309 h 6752435"/>
              <a:gd name="connsiteX390" fmla="*/ 4309421 w 10089256"/>
              <a:gd name="connsiteY390" fmla="*/ 5350322 h 6752435"/>
              <a:gd name="connsiteX391" fmla="*/ 4329483 w 10089256"/>
              <a:gd name="connsiteY391" fmla="*/ 5336966 h 6752435"/>
              <a:gd name="connsiteX392" fmla="*/ 4337655 w 10089256"/>
              <a:gd name="connsiteY392" fmla="*/ 5305752 h 6752435"/>
              <a:gd name="connsiteX393" fmla="*/ 4314623 w 10089256"/>
              <a:gd name="connsiteY393" fmla="*/ 5295314 h 6752435"/>
              <a:gd name="connsiteX394" fmla="*/ 4284159 w 10089256"/>
              <a:gd name="connsiteY394" fmla="*/ 5283378 h 6752435"/>
              <a:gd name="connsiteX395" fmla="*/ 4297532 w 10089256"/>
              <a:gd name="connsiteY395" fmla="*/ 5255146 h 6752435"/>
              <a:gd name="connsiteX396" fmla="*/ 4558329 w 10089256"/>
              <a:gd name="connsiteY396" fmla="*/ 4936560 h 6752435"/>
              <a:gd name="connsiteX397" fmla="*/ 4640061 w 10089256"/>
              <a:gd name="connsiteY397" fmla="*/ 4827385 h 6752435"/>
              <a:gd name="connsiteX398" fmla="*/ 4675726 w 10089256"/>
              <a:gd name="connsiteY398" fmla="*/ 4803642 h 6752435"/>
              <a:gd name="connsiteX399" fmla="*/ 4676089 w 10089256"/>
              <a:gd name="connsiteY399" fmla="*/ 4803588 h 6752435"/>
              <a:gd name="connsiteX400" fmla="*/ 4738470 w 10089256"/>
              <a:gd name="connsiteY400" fmla="*/ 4729075 h 6752435"/>
              <a:gd name="connsiteX401" fmla="*/ 4745157 w 10089256"/>
              <a:gd name="connsiteY401" fmla="*/ 4666636 h 6752435"/>
              <a:gd name="connsiteX402" fmla="*/ 4733269 w 10089256"/>
              <a:gd name="connsiteY402" fmla="*/ 4639112 h 6752435"/>
              <a:gd name="connsiteX403" fmla="*/ 4706519 w 10089256"/>
              <a:gd name="connsiteY403" fmla="*/ 4618261 h 6752435"/>
              <a:gd name="connsiteX404" fmla="*/ 4690173 w 10089256"/>
              <a:gd name="connsiteY404" fmla="*/ 4642030 h 6752435"/>
              <a:gd name="connsiteX405" fmla="*/ 4661196 w 10089256"/>
              <a:gd name="connsiteY405" fmla="*/ 4699978 h 6752435"/>
              <a:gd name="connsiteX406" fmla="*/ 4632962 w 10089256"/>
              <a:gd name="connsiteY406" fmla="*/ 4722801 h 6752435"/>
              <a:gd name="connsiteX407" fmla="*/ 4602504 w 10089256"/>
              <a:gd name="connsiteY407" fmla="*/ 4733946 h 6752435"/>
              <a:gd name="connsiteX408" fmla="*/ 4591989 w 10089256"/>
              <a:gd name="connsiteY408" fmla="*/ 4748324 h 6752435"/>
              <a:gd name="connsiteX409" fmla="*/ 4531805 w 10089256"/>
              <a:gd name="connsiteY409" fmla="*/ 4770872 h 6752435"/>
              <a:gd name="connsiteX410" fmla="*/ 4527462 w 10089256"/>
              <a:gd name="connsiteY410" fmla="*/ 4769745 h 6752435"/>
              <a:gd name="connsiteX411" fmla="*/ 4482130 w 10089256"/>
              <a:gd name="connsiteY411" fmla="*/ 4812742 h 6752435"/>
              <a:gd name="connsiteX412" fmla="*/ 4478968 w 10089256"/>
              <a:gd name="connsiteY412" fmla="*/ 4819558 h 6752435"/>
              <a:gd name="connsiteX413" fmla="*/ 4483369 w 10089256"/>
              <a:gd name="connsiteY413" fmla="*/ 4826171 h 6752435"/>
              <a:gd name="connsiteX414" fmla="*/ 4496744 w 10089256"/>
              <a:gd name="connsiteY414" fmla="*/ 4836597 h 6752435"/>
              <a:gd name="connsiteX415" fmla="*/ 4491544 w 10089256"/>
              <a:gd name="connsiteY415" fmla="*/ 4852945 h 6752435"/>
              <a:gd name="connsiteX416" fmla="*/ 4430617 w 10089256"/>
              <a:gd name="connsiteY416" fmla="*/ 4877397 h 6752435"/>
              <a:gd name="connsiteX417" fmla="*/ 4425415 w 10089256"/>
              <a:gd name="connsiteY417" fmla="*/ 4942070 h 6752435"/>
              <a:gd name="connsiteX418" fmla="*/ 4403758 w 10089256"/>
              <a:gd name="connsiteY418" fmla="*/ 4931873 h 6752435"/>
              <a:gd name="connsiteX419" fmla="*/ 4382566 w 10089256"/>
              <a:gd name="connsiteY419" fmla="*/ 4953118 h 6752435"/>
              <a:gd name="connsiteX420" fmla="*/ 4378109 w 10089256"/>
              <a:gd name="connsiteY420" fmla="*/ 4975415 h 6752435"/>
              <a:gd name="connsiteX421" fmla="*/ 4379595 w 10089256"/>
              <a:gd name="connsiteY421" fmla="*/ 5006641 h 6752435"/>
              <a:gd name="connsiteX422" fmla="*/ 4338729 w 10089256"/>
              <a:gd name="connsiteY422" fmla="*/ 5017739 h 6752435"/>
              <a:gd name="connsiteX423" fmla="*/ 4270371 w 10089256"/>
              <a:gd name="connsiteY423" fmla="*/ 4963377 h 6752435"/>
              <a:gd name="connsiteX424" fmla="*/ 4283745 w 10089256"/>
              <a:gd name="connsiteY424" fmla="*/ 4915815 h 6752435"/>
              <a:gd name="connsiteX425" fmla="*/ 4298140 w 10089256"/>
              <a:gd name="connsiteY425" fmla="*/ 4890929 h 6752435"/>
              <a:gd name="connsiteX426" fmla="*/ 4283257 w 10089256"/>
              <a:gd name="connsiteY426" fmla="*/ 4862039 h 6752435"/>
              <a:gd name="connsiteX427" fmla="*/ 4259722 w 10089256"/>
              <a:gd name="connsiteY427" fmla="*/ 4881631 h 6752435"/>
              <a:gd name="connsiteX428" fmla="*/ 4239661 w 10089256"/>
              <a:gd name="connsiteY428" fmla="*/ 4894986 h 6752435"/>
              <a:gd name="connsiteX429" fmla="*/ 4207712 w 10089256"/>
              <a:gd name="connsiteY429" fmla="*/ 4938806 h 6752435"/>
              <a:gd name="connsiteX430" fmla="*/ 4187650 w 10089256"/>
              <a:gd name="connsiteY430" fmla="*/ 4971490 h 6752435"/>
              <a:gd name="connsiteX431" fmla="*/ 4182448 w 10089256"/>
              <a:gd name="connsiteY431" fmla="*/ 5016832 h 6752435"/>
              <a:gd name="connsiteX432" fmla="*/ 4166846 w 10089256"/>
              <a:gd name="connsiteY432" fmla="*/ 5056213 h 6752435"/>
              <a:gd name="connsiteX433" fmla="*/ 4141583 w 10089256"/>
              <a:gd name="connsiteY433" fmla="*/ 5066588 h 6752435"/>
              <a:gd name="connsiteX434" fmla="*/ 4120035 w 10089256"/>
              <a:gd name="connsiteY434" fmla="*/ 5068046 h 6752435"/>
              <a:gd name="connsiteX435" fmla="*/ 4062081 w 10089256"/>
              <a:gd name="connsiteY435" fmla="*/ 5096964 h 6752435"/>
              <a:gd name="connsiteX436" fmla="*/ 4045734 w 10089256"/>
              <a:gd name="connsiteY436" fmla="*/ 5120731 h 6752435"/>
              <a:gd name="connsiteX437" fmla="*/ 3940226 w 10089256"/>
              <a:gd name="connsiteY437" fmla="*/ 5261843 h 6752435"/>
              <a:gd name="connsiteX438" fmla="*/ 3868154 w 10089256"/>
              <a:gd name="connsiteY438" fmla="*/ 5313044 h 6752435"/>
              <a:gd name="connsiteX439" fmla="*/ 3802769 w 10089256"/>
              <a:gd name="connsiteY439" fmla="*/ 5321134 h 6752435"/>
              <a:gd name="connsiteX440" fmla="*/ 3793110 w 10089256"/>
              <a:gd name="connsiteY440" fmla="*/ 5369445 h 6752435"/>
              <a:gd name="connsiteX441" fmla="*/ 3708407 w 10089256"/>
              <a:gd name="connsiteY441" fmla="*/ 5387174 h 6752435"/>
              <a:gd name="connsiteX442" fmla="*/ 3683143 w 10089256"/>
              <a:gd name="connsiteY442" fmla="*/ 5378219 h 6752435"/>
              <a:gd name="connsiteX443" fmla="*/ 3651193 w 10089256"/>
              <a:gd name="connsiteY443" fmla="*/ 5383381 h 6752435"/>
              <a:gd name="connsiteX444" fmla="*/ 3652680 w 10089256"/>
              <a:gd name="connsiteY444" fmla="*/ 5414608 h 6752435"/>
              <a:gd name="connsiteX445" fmla="*/ 3688346 w 10089256"/>
              <a:gd name="connsiteY445" fmla="*/ 5535835 h 6752435"/>
              <a:gd name="connsiteX446" fmla="*/ 3655653 w 10089256"/>
              <a:gd name="connsiteY446" fmla="*/ 5583371 h 6752435"/>
              <a:gd name="connsiteX447" fmla="*/ 3609586 w 10089256"/>
              <a:gd name="connsiteY447" fmla="*/ 5630145 h 6752435"/>
              <a:gd name="connsiteX448" fmla="*/ 3553860 w 10089256"/>
              <a:gd name="connsiteY448" fmla="*/ 5696237 h 6752435"/>
              <a:gd name="connsiteX449" fmla="*/ 3483274 w 10089256"/>
              <a:gd name="connsiteY449" fmla="*/ 5788329 h 6752435"/>
              <a:gd name="connsiteX450" fmla="*/ 3420118 w 10089256"/>
              <a:gd name="connsiteY450" fmla="*/ 5852924 h 6752435"/>
              <a:gd name="connsiteX451" fmla="*/ 3332442 w 10089256"/>
              <a:gd name="connsiteY451" fmla="*/ 5856524 h 6752435"/>
              <a:gd name="connsiteX452" fmla="*/ 3235108 w 10089256"/>
              <a:gd name="connsiteY452" fmla="*/ 5937429 h 6752435"/>
              <a:gd name="connsiteX453" fmla="*/ 3237335 w 10089256"/>
              <a:gd name="connsiteY453" fmla="*/ 5945609 h 6752435"/>
              <a:gd name="connsiteX454" fmla="*/ 3209845 w 10089256"/>
              <a:gd name="connsiteY454" fmla="*/ 5967132 h 6752435"/>
              <a:gd name="connsiteX455" fmla="*/ 3148175 w 10089256"/>
              <a:gd name="connsiteY455" fmla="*/ 5995301 h 6752435"/>
              <a:gd name="connsiteX456" fmla="*/ 3085763 w 10089256"/>
              <a:gd name="connsiteY456" fmla="*/ 6056179 h 6752435"/>
              <a:gd name="connsiteX457" fmla="*/ 3113996 w 10089256"/>
              <a:gd name="connsiteY457" fmla="*/ 5992281 h 6752435"/>
              <a:gd name="connsiteX458" fmla="*/ 3158576 w 10089256"/>
              <a:gd name="connsiteY458" fmla="*/ 5933610 h 6752435"/>
              <a:gd name="connsiteX459" fmla="*/ 3126626 w 10089256"/>
              <a:gd name="connsiteY459" fmla="*/ 5909777 h 6752435"/>
              <a:gd name="connsiteX460" fmla="*/ 3105079 w 10089256"/>
              <a:gd name="connsiteY460" fmla="*/ 5901571 h 6752435"/>
              <a:gd name="connsiteX461" fmla="*/ 3025576 w 10089256"/>
              <a:gd name="connsiteY461" fmla="*/ 5941610 h 6752435"/>
              <a:gd name="connsiteX462" fmla="*/ 3003286 w 10089256"/>
              <a:gd name="connsiteY462" fmla="*/ 5985443 h 6752435"/>
              <a:gd name="connsiteX463" fmla="*/ 2992884 w 10089256"/>
              <a:gd name="connsiteY463" fmla="*/ 5998811 h 6752435"/>
              <a:gd name="connsiteX464" fmla="*/ 2975052 w 10089256"/>
              <a:gd name="connsiteY464" fmla="*/ 6030012 h 6752435"/>
              <a:gd name="connsiteX465" fmla="*/ 2978767 w 10089256"/>
              <a:gd name="connsiteY465" fmla="*/ 6040425 h 6752435"/>
              <a:gd name="connsiteX466" fmla="*/ 2911895 w 10089256"/>
              <a:gd name="connsiteY466" fmla="*/ 6017289 h 6752435"/>
              <a:gd name="connsiteX467" fmla="*/ 2892577 w 10089256"/>
              <a:gd name="connsiteY467" fmla="*/ 6017263 h 6752435"/>
              <a:gd name="connsiteX468" fmla="*/ 2889605 w 10089256"/>
              <a:gd name="connsiteY468" fmla="*/ 6051458 h 6752435"/>
              <a:gd name="connsiteX469" fmla="*/ 2924526 w 10089256"/>
              <a:gd name="connsiteY469" fmla="*/ 6079755 h 6752435"/>
              <a:gd name="connsiteX470" fmla="*/ 2932701 w 10089256"/>
              <a:gd name="connsiteY470" fmla="*/ 6106529 h 6752435"/>
              <a:gd name="connsiteX471" fmla="*/ 2835366 w 10089256"/>
              <a:gd name="connsiteY471" fmla="*/ 6226091 h 6752435"/>
              <a:gd name="connsiteX472" fmla="*/ 2772952 w 10089256"/>
              <a:gd name="connsiteY472" fmla="*/ 6238647 h 6752435"/>
              <a:gd name="connsiteX473" fmla="*/ 2706824 w 10089256"/>
              <a:gd name="connsiteY473" fmla="*/ 6260118 h 6752435"/>
              <a:gd name="connsiteX474" fmla="*/ 2717969 w 10089256"/>
              <a:gd name="connsiteY474" fmla="*/ 6281693 h 6752435"/>
              <a:gd name="connsiteX475" fmla="*/ 2737288 w 10089256"/>
              <a:gd name="connsiteY475" fmla="*/ 6272054 h 6752435"/>
              <a:gd name="connsiteX476" fmla="*/ 2762550 w 10089256"/>
              <a:gd name="connsiteY476" fmla="*/ 6252015 h 6752435"/>
              <a:gd name="connsiteX477" fmla="*/ 2781126 w 10089256"/>
              <a:gd name="connsiteY477" fmla="*/ 6275086 h 6752435"/>
              <a:gd name="connsiteX478" fmla="*/ 2761807 w 10089256"/>
              <a:gd name="connsiteY478" fmla="*/ 6304054 h 6752435"/>
              <a:gd name="connsiteX479" fmla="*/ 2752148 w 10089256"/>
              <a:gd name="connsiteY479" fmla="*/ 6333035 h 6752435"/>
              <a:gd name="connsiteX480" fmla="*/ 2759579 w 10089256"/>
              <a:gd name="connsiteY480" fmla="*/ 6344196 h 6752435"/>
              <a:gd name="connsiteX481" fmla="*/ 2761807 w 10089256"/>
              <a:gd name="connsiteY481" fmla="*/ 6362042 h 6752435"/>
              <a:gd name="connsiteX482" fmla="*/ 2743976 w 10089256"/>
              <a:gd name="connsiteY482" fmla="*/ 6364249 h 6752435"/>
              <a:gd name="connsiteX483" fmla="*/ 2669674 w 10089256"/>
              <a:gd name="connsiteY483" fmla="*/ 6378275 h 6752435"/>
              <a:gd name="connsiteX484" fmla="*/ 2664473 w 10089256"/>
              <a:gd name="connsiteY484" fmla="*/ 6404289 h 6752435"/>
              <a:gd name="connsiteX485" fmla="*/ 2682305 w 10089256"/>
              <a:gd name="connsiteY485" fmla="*/ 6431076 h 6752435"/>
              <a:gd name="connsiteX486" fmla="*/ 2663731 w 10089256"/>
              <a:gd name="connsiteY486" fmla="*/ 6475657 h 6752435"/>
              <a:gd name="connsiteX487" fmla="*/ 2627324 w 10089256"/>
              <a:gd name="connsiteY487" fmla="*/ 6503115 h 6752435"/>
              <a:gd name="connsiteX488" fmla="*/ 2558964 w 10089256"/>
              <a:gd name="connsiteY488" fmla="*/ 6506741 h 6752435"/>
              <a:gd name="connsiteX489" fmla="*/ 2513640 w 10089256"/>
              <a:gd name="connsiteY489" fmla="*/ 6482148 h 6752435"/>
              <a:gd name="connsiteX490" fmla="*/ 2529244 w 10089256"/>
              <a:gd name="connsiteY490" fmla="*/ 6471761 h 6752435"/>
              <a:gd name="connsiteX491" fmla="*/ 2569366 w 10089256"/>
              <a:gd name="connsiteY491" fmla="*/ 6387063 h 6752435"/>
              <a:gd name="connsiteX492" fmla="*/ 2582741 w 10089256"/>
              <a:gd name="connsiteY492" fmla="*/ 6349165 h 6752435"/>
              <a:gd name="connsiteX493" fmla="*/ 2677104 w 10089256"/>
              <a:gd name="connsiteY493" fmla="*/ 6225138 h 6752435"/>
              <a:gd name="connsiteX494" fmla="*/ 2788555 w 10089256"/>
              <a:gd name="connsiteY494" fmla="*/ 6063961 h 6752435"/>
              <a:gd name="connsiteX495" fmla="*/ 2835365 w 10089256"/>
              <a:gd name="connsiteY495" fmla="*/ 5965146 h 6752435"/>
              <a:gd name="connsiteX496" fmla="*/ 2879202 w 10089256"/>
              <a:gd name="connsiteY496" fmla="*/ 5910192 h 6752435"/>
              <a:gd name="connsiteX497" fmla="*/ 2904464 w 10089256"/>
              <a:gd name="connsiteY497" fmla="*/ 5832165 h 6752435"/>
              <a:gd name="connsiteX498" fmla="*/ 2975049 w 10089256"/>
              <a:gd name="connsiteY498" fmla="*/ 5788395 h 6752435"/>
              <a:gd name="connsiteX499" fmla="*/ 3038950 w 10089256"/>
              <a:gd name="connsiteY499" fmla="*/ 5710420 h 6752435"/>
              <a:gd name="connsiteX500" fmla="*/ 3090960 w 10089256"/>
              <a:gd name="connsiteY500" fmla="*/ 5624251 h 6752435"/>
              <a:gd name="connsiteX501" fmla="*/ 3125138 w 10089256"/>
              <a:gd name="connsiteY501" fmla="*/ 5578947 h 6752435"/>
              <a:gd name="connsiteX502" fmla="*/ 3174920 w 10089256"/>
              <a:gd name="connsiteY502" fmla="*/ 5523256 h 6752435"/>
              <a:gd name="connsiteX503" fmla="*/ 3316092 w 10089256"/>
              <a:gd name="connsiteY503" fmla="*/ 5329409 h 6752435"/>
              <a:gd name="connsiteX504" fmla="*/ 3397079 w 10089256"/>
              <a:gd name="connsiteY504" fmla="*/ 5204619 h 6752435"/>
              <a:gd name="connsiteX505" fmla="*/ 3378505 w 10089256"/>
              <a:gd name="connsiteY505" fmla="*/ 5162219 h 6752435"/>
              <a:gd name="connsiteX506" fmla="*/ 3368101 w 10089256"/>
              <a:gd name="connsiteY506" fmla="*/ 5146593 h 6752435"/>
              <a:gd name="connsiteX507" fmla="*/ 3366615 w 10089256"/>
              <a:gd name="connsiteY507" fmla="*/ 5115367 h 6752435"/>
              <a:gd name="connsiteX508" fmla="*/ 3436459 w 10089256"/>
              <a:gd name="connsiteY508" fmla="*/ 5075314 h 6752435"/>
              <a:gd name="connsiteX509" fmla="*/ 3449090 w 10089256"/>
              <a:gd name="connsiteY509" fmla="*/ 5079792 h 6752435"/>
              <a:gd name="connsiteX510" fmla="*/ 3429770 w 10089256"/>
              <a:gd name="connsiteY510" fmla="*/ 5021778 h 6752435"/>
              <a:gd name="connsiteX511" fmla="*/ 3443499 w 10089256"/>
              <a:gd name="connsiteY511" fmla="*/ 5026002 h 6752435"/>
              <a:gd name="connsiteX512" fmla="*/ 3369832 w 10089256"/>
              <a:gd name="connsiteY512" fmla="*/ 4915342 h 6752435"/>
              <a:gd name="connsiteX513" fmla="*/ 3421844 w 10089256"/>
              <a:gd name="connsiteY513" fmla="*/ 4916155 h 6752435"/>
              <a:gd name="connsiteX514" fmla="*/ 3531067 w 10089256"/>
              <a:gd name="connsiteY514" fmla="*/ 4891767 h 6752435"/>
              <a:gd name="connsiteX515" fmla="*/ 3577877 w 10089256"/>
              <a:gd name="connsiteY515" fmla="*/ 4841276 h 6752435"/>
              <a:gd name="connsiteX516" fmla="*/ 3595709 w 10089256"/>
              <a:gd name="connsiteY516" fmla="*/ 4819739 h 6752435"/>
              <a:gd name="connsiteX517" fmla="*/ 3572675 w 10089256"/>
              <a:gd name="connsiteY517" fmla="*/ 4809301 h 6752435"/>
              <a:gd name="connsiteX518" fmla="*/ 3551872 w 10089256"/>
              <a:gd name="connsiteY518" fmla="*/ 4807043 h 6752435"/>
              <a:gd name="connsiteX519" fmla="*/ 3521407 w 10089256"/>
              <a:gd name="connsiteY519" fmla="*/ 4795108 h 6752435"/>
              <a:gd name="connsiteX520" fmla="*/ 3540726 w 10089256"/>
              <a:gd name="connsiteY520" fmla="*/ 4766140 h 6752435"/>
              <a:gd name="connsiteX521" fmla="*/ 3587536 w 10089256"/>
              <a:gd name="connsiteY521" fmla="*/ 4734978 h 6752435"/>
              <a:gd name="connsiteX522" fmla="*/ 3652178 w 10089256"/>
              <a:gd name="connsiteY522" fmla="*/ 4643621 h 6752435"/>
              <a:gd name="connsiteX523" fmla="*/ 3665551 w 10089256"/>
              <a:gd name="connsiteY523" fmla="*/ 4634719 h 6752435"/>
              <a:gd name="connsiteX524" fmla="*/ 3684127 w 10089256"/>
              <a:gd name="connsiteY524" fmla="*/ 4628795 h 6752435"/>
              <a:gd name="connsiteX525" fmla="*/ 3696016 w 10089256"/>
              <a:gd name="connsiteY525" fmla="*/ 4617659 h 6752435"/>
              <a:gd name="connsiteX526" fmla="*/ 3681897 w 10089256"/>
              <a:gd name="connsiteY526" fmla="*/ 4610950 h 6752435"/>
              <a:gd name="connsiteX527" fmla="*/ 3647719 w 10089256"/>
              <a:gd name="connsiteY527" fmla="*/ 4598266 h 6752435"/>
              <a:gd name="connsiteX528" fmla="*/ 3643966 w 10089256"/>
              <a:gd name="connsiteY528" fmla="*/ 4595908 h 6752435"/>
              <a:gd name="connsiteX529" fmla="*/ 3641528 w 10089256"/>
              <a:gd name="connsiteY529" fmla="*/ 4600534 h 6752435"/>
              <a:gd name="connsiteX530" fmla="*/ 3639299 w 10089256"/>
              <a:gd name="connsiteY530" fmla="*/ 4621347 h 6752435"/>
              <a:gd name="connsiteX531" fmla="*/ 3586545 w 10089256"/>
              <a:gd name="connsiteY531" fmla="*/ 4546933 h 6752435"/>
              <a:gd name="connsiteX532" fmla="*/ 3589516 w 10089256"/>
              <a:gd name="connsiteY532" fmla="*/ 4522404 h 6752435"/>
              <a:gd name="connsiteX533" fmla="*/ 3610322 w 10089256"/>
              <a:gd name="connsiteY533" fmla="*/ 4524662 h 6752435"/>
              <a:gd name="connsiteX534" fmla="*/ 3634841 w 10089256"/>
              <a:gd name="connsiteY534" fmla="*/ 4527668 h 6752435"/>
              <a:gd name="connsiteX535" fmla="*/ 3626667 w 10089256"/>
              <a:gd name="connsiteY535" fmla="*/ 4500894 h 6752435"/>
              <a:gd name="connsiteX536" fmla="*/ 3562025 w 10089256"/>
              <a:gd name="connsiteY536" fmla="*/ 4524598 h 6752435"/>
              <a:gd name="connsiteX537" fmla="*/ 3533791 w 10089256"/>
              <a:gd name="connsiteY537" fmla="*/ 4540172 h 6752435"/>
              <a:gd name="connsiteX538" fmla="*/ 3465434 w 10089256"/>
              <a:gd name="connsiteY538" fmla="*/ 4553463 h 6752435"/>
              <a:gd name="connsiteX539" fmla="*/ 3432740 w 10089256"/>
              <a:gd name="connsiteY539" fmla="*/ 4591335 h 6752435"/>
              <a:gd name="connsiteX540" fmla="*/ 3431254 w 10089256"/>
              <a:gd name="connsiteY540" fmla="*/ 4666419 h 6752435"/>
              <a:gd name="connsiteX541" fmla="*/ 3474351 w 10089256"/>
              <a:gd name="connsiteY541" fmla="*/ 4721491 h 6752435"/>
              <a:gd name="connsiteX542" fmla="*/ 3388905 w 10089256"/>
              <a:gd name="connsiteY542" fmla="*/ 4878242 h 6752435"/>
              <a:gd name="connsiteX543" fmla="*/ 3338379 w 10089256"/>
              <a:gd name="connsiteY543" fmla="*/ 4889326 h 6752435"/>
              <a:gd name="connsiteX544" fmla="*/ 3323519 w 10089256"/>
              <a:gd name="connsiteY544" fmla="*/ 4924991 h 6752435"/>
              <a:gd name="connsiteX545" fmla="*/ 3330949 w 10089256"/>
              <a:gd name="connsiteY545" fmla="*/ 4936151 h 6752435"/>
              <a:gd name="connsiteX546" fmla="*/ 3317576 w 10089256"/>
              <a:gd name="connsiteY546" fmla="*/ 4974049 h 6752435"/>
              <a:gd name="connsiteX547" fmla="*/ 3297514 w 10089256"/>
              <a:gd name="connsiteY547" fmla="*/ 4997069 h 6752435"/>
              <a:gd name="connsiteX548" fmla="*/ 3237330 w 10089256"/>
              <a:gd name="connsiteY548" fmla="*/ 5017805 h 6752435"/>
              <a:gd name="connsiteX549" fmla="*/ 3177889 w 10089256"/>
              <a:gd name="connsiteY549" fmla="*/ 5025160 h 6752435"/>
              <a:gd name="connsiteX550" fmla="*/ 3154857 w 10089256"/>
              <a:gd name="connsiteY550" fmla="*/ 5092038 h 6752435"/>
              <a:gd name="connsiteX551" fmla="*/ 3157828 w 10089256"/>
              <a:gd name="connsiteY551" fmla="*/ 5154490 h 6752435"/>
              <a:gd name="connsiteX552" fmla="*/ 3101359 w 10089256"/>
              <a:gd name="connsiteY552" fmla="*/ 5224298 h 6752435"/>
              <a:gd name="connsiteX553" fmla="*/ 3079811 w 10089256"/>
              <a:gd name="connsiteY553" fmla="*/ 5245086 h 6752435"/>
              <a:gd name="connsiteX554" fmla="*/ 3058265 w 10089256"/>
              <a:gd name="connsiteY554" fmla="*/ 5294867 h 6752435"/>
              <a:gd name="connsiteX555" fmla="*/ 3032259 w 10089256"/>
              <a:gd name="connsiteY555" fmla="*/ 5328287 h 6752435"/>
              <a:gd name="connsiteX556" fmla="*/ 3026316 w 10089256"/>
              <a:gd name="connsiteY556" fmla="*/ 5348351 h 6752435"/>
              <a:gd name="connsiteX557" fmla="*/ 3047863 w 10089256"/>
              <a:gd name="connsiteY557" fmla="*/ 5346894 h 6752435"/>
              <a:gd name="connsiteX558" fmla="*/ 3080555 w 10089256"/>
              <a:gd name="connsiteY558" fmla="*/ 5347681 h 6752435"/>
              <a:gd name="connsiteX559" fmla="*/ 3082784 w 10089256"/>
              <a:gd name="connsiteY559" fmla="*/ 5365526 h 6752435"/>
              <a:gd name="connsiteX560" fmla="*/ 3051577 w 10089256"/>
              <a:gd name="connsiteY560" fmla="*/ 5386300 h 6752435"/>
              <a:gd name="connsiteX561" fmla="*/ 3047863 w 10089256"/>
              <a:gd name="connsiteY561" fmla="*/ 5385553 h 6752435"/>
              <a:gd name="connsiteX562" fmla="*/ 2937897 w 10089256"/>
              <a:gd name="connsiteY562" fmla="*/ 5442650 h 6752435"/>
              <a:gd name="connsiteX563" fmla="*/ 2922294 w 10089256"/>
              <a:gd name="connsiteY563" fmla="*/ 5472366 h 6752435"/>
              <a:gd name="connsiteX564" fmla="*/ 2807869 w 10089256"/>
              <a:gd name="connsiteY564" fmla="*/ 5493774 h 6752435"/>
              <a:gd name="connsiteX565" fmla="*/ 2782605 w 10089256"/>
              <a:gd name="connsiteY565" fmla="*/ 5484819 h 6752435"/>
              <a:gd name="connsiteX566" fmla="*/ 2772947 w 10089256"/>
              <a:gd name="connsiteY566" fmla="*/ 5513800 h 6752435"/>
              <a:gd name="connsiteX567" fmla="*/ 2783349 w 10089256"/>
              <a:gd name="connsiteY567" fmla="*/ 5558420 h 6752435"/>
              <a:gd name="connsiteX568" fmla="*/ 2768489 w 10089256"/>
              <a:gd name="connsiteY568" fmla="*/ 5555426 h 6752435"/>
              <a:gd name="connsiteX569" fmla="*/ 2735796 w 10089256"/>
              <a:gd name="connsiteY569" fmla="*/ 5554639 h 6752435"/>
              <a:gd name="connsiteX570" fmla="*/ 2742485 w 10089256"/>
              <a:gd name="connsiteY570" fmla="*/ 5598511 h 6752435"/>
              <a:gd name="connsiteX571" fmla="*/ 2749172 w 10089256"/>
              <a:gd name="connsiteY571" fmla="*/ 5632718 h 6752435"/>
              <a:gd name="connsiteX572" fmla="*/ 2726881 w 10089256"/>
              <a:gd name="connsiteY572" fmla="*/ 5666886 h 6752435"/>
              <a:gd name="connsiteX573" fmla="*/ 2728368 w 10089256"/>
              <a:gd name="connsiteY573" fmla="*/ 5698112 h 6752435"/>
              <a:gd name="connsiteX574" fmla="*/ 2732082 w 10089256"/>
              <a:gd name="connsiteY574" fmla="*/ 5718190 h 6752435"/>
              <a:gd name="connsiteX575" fmla="*/ 2711278 w 10089256"/>
              <a:gd name="connsiteY575" fmla="*/ 5715931 h 6752435"/>
              <a:gd name="connsiteX576" fmla="*/ 2684530 w 10089256"/>
              <a:gd name="connsiteY576" fmla="*/ 5724074 h 6752435"/>
              <a:gd name="connsiteX577" fmla="*/ 2593139 w 10089256"/>
              <a:gd name="connsiteY577" fmla="*/ 5920219 h 6752435"/>
              <a:gd name="connsiteX578" fmla="*/ 2561189 w 10089256"/>
              <a:gd name="connsiteY578" fmla="*/ 5983368 h 6752435"/>
              <a:gd name="connsiteX579" fmla="*/ 2512895 w 10089256"/>
              <a:gd name="connsiteY579" fmla="*/ 6041291 h 6752435"/>
              <a:gd name="connsiteX580" fmla="*/ 2475745 w 10089256"/>
              <a:gd name="connsiteY580" fmla="*/ 6091795 h 6752435"/>
              <a:gd name="connsiteX581" fmla="*/ 2437107 w 10089256"/>
              <a:gd name="connsiteY581" fmla="*/ 5985434 h 6752435"/>
              <a:gd name="connsiteX582" fmla="*/ 2409614 w 10089256"/>
              <a:gd name="connsiteY582" fmla="*/ 5939304 h 6752435"/>
              <a:gd name="connsiteX583" fmla="*/ 2390295 w 10089256"/>
              <a:gd name="connsiteY583" fmla="*/ 5919949 h 6752435"/>
              <a:gd name="connsiteX584" fmla="*/ 2347944 w 10089256"/>
              <a:gd name="connsiteY584" fmla="*/ 5919148 h 6752435"/>
              <a:gd name="connsiteX585" fmla="*/ 2318967 w 10089256"/>
              <a:gd name="connsiteY585" fmla="*/ 5986762 h 6752435"/>
              <a:gd name="connsiteX586" fmla="*/ 2287760 w 10089256"/>
              <a:gd name="connsiteY586" fmla="*/ 6036531 h 6752435"/>
              <a:gd name="connsiteX587" fmla="*/ 2272900 w 10089256"/>
              <a:gd name="connsiteY587" fmla="*/ 6043203 h 6752435"/>
              <a:gd name="connsiteX588" fmla="*/ 2258782 w 10089256"/>
              <a:gd name="connsiteY588" fmla="*/ 6084815 h 6752435"/>
              <a:gd name="connsiteX589" fmla="*/ 2246894 w 10089256"/>
              <a:gd name="connsiteY589" fmla="*/ 6105616 h 6752435"/>
              <a:gd name="connsiteX590" fmla="*/ 2195626 w 10089256"/>
              <a:gd name="connsiteY590" fmla="*/ 6130081 h 6752435"/>
              <a:gd name="connsiteX591" fmla="*/ 2200828 w 10089256"/>
              <a:gd name="connsiteY591" fmla="*/ 6191050 h 6752435"/>
              <a:gd name="connsiteX592" fmla="*/ 2202314 w 10089256"/>
              <a:gd name="connsiteY592" fmla="*/ 6241604 h 6752435"/>
              <a:gd name="connsiteX593" fmla="*/ 2188941 w 10089256"/>
              <a:gd name="connsiteY593" fmla="*/ 6289167 h 6752435"/>
              <a:gd name="connsiteX594" fmla="*/ 2180025 w 10089256"/>
              <a:gd name="connsiteY594" fmla="*/ 6295102 h 6752435"/>
              <a:gd name="connsiteX595" fmla="*/ 2136929 w 10089256"/>
              <a:gd name="connsiteY595" fmla="*/ 6269025 h 6752435"/>
              <a:gd name="connsiteX596" fmla="*/ 2055939 w 10089256"/>
              <a:gd name="connsiteY596" fmla="*/ 6239179 h 6752435"/>
              <a:gd name="connsiteX597" fmla="*/ 2052968 w 10089256"/>
              <a:gd name="connsiteY597" fmla="*/ 6244380 h 6752435"/>
              <a:gd name="connsiteX598" fmla="*/ 2000957 w 10089256"/>
              <a:gd name="connsiteY598" fmla="*/ 6301555 h 6752435"/>
              <a:gd name="connsiteX599" fmla="*/ 1982382 w 10089256"/>
              <a:gd name="connsiteY599" fmla="*/ 6375131 h 6752435"/>
              <a:gd name="connsiteX600" fmla="*/ 1932599 w 10089256"/>
              <a:gd name="connsiteY600" fmla="*/ 6343840 h 6752435"/>
              <a:gd name="connsiteX601" fmla="*/ 1878360 w 10089256"/>
              <a:gd name="connsiteY601" fmla="*/ 6334846 h 6752435"/>
              <a:gd name="connsiteX602" fmla="*/ 1821148 w 10089256"/>
              <a:gd name="connsiteY602" fmla="*/ 6495352 h 6752435"/>
              <a:gd name="connsiteX603" fmla="*/ 1805545 w 10089256"/>
              <a:gd name="connsiteY603" fmla="*/ 6544398 h 6752435"/>
              <a:gd name="connsiteX604" fmla="*/ 1754276 w 10089256"/>
              <a:gd name="connsiteY604" fmla="*/ 6549534 h 6752435"/>
              <a:gd name="connsiteX605" fmla="*/ 1659914 w 10089256"/>
              <a:gd name="connsiteY605" fmla="*/ 6557585 h 6752435"/>
              <a:gd name="connsiteX606" fmla="*/ 1636880 w 10089256"/>
              <a:gd name="connsiteY606" fmla="*/ 6576141 h 6752435"/>
              <a:gd name="connsiteX607" fmla="*/ 1630935 w 10089256"/>
              <a:gd name="connsiteY607" fmla="*/ 6576876 h 6752435"/>
              <a:gd name="connsiteX608" fmla="*/ 1636137 w 10089256"/>
              <a:gd name="connsiteY608" fmla="*/ 6579857 h 6752435"/>
              <a:gd name="connsiteX609" fmla="*/ 1655456 w 10089256"/>
              <a:gd name="connsiteY609" fmla="*/ 6599211 h 6752435"/>
              <a:gd name="connsiteX610" fmla="*/ 1651741 w 10089256"/>
              <a:gd name="connsiteY610" fmla="*/ 6685445 h 6752435"/>
              <a:gd name="connsiteX611" fmla="*/ 1587841 w 10089256"/>
              <a:gd name="connsiteY611" fmla="*/ 6705433 h 6752435"/>
              <a:gd name="connsiteX612" fmla="*/ 1547719 w 10089256"/>
              <a:gd name="connsiteY612" fmla="*/ 6732143 h 6752435"/>
              <a:gd name="connsiteX613" fmla="*/ 1524685 w 10089256"/>
              <a:gd name="connsiteY613" fmla="*/ 6750698 h 6752435"/>
              <a:gd name="connsiteX614" fmla="*/ 1508339 w 10089256"/>
              <a:gd name="connsiteY614" fmla="*/ 6716478 h 6752435"/>
              <a:gd name="connsiteX615" fmla="*/ 1540288 w 10089256"/>
              <a:gd name="connsiteY615" fmla="*/ 6547018 h 6752435"/>
              <a:gd name="connsiteX616" fmla="*/ 1538801 w 10089256"/>
              <a:gd name="connsiteY616" fmla="*/ 6506127 h 6752435"/>
              <a:gd name="connsiteX617" fmla="*/ 1529884 w 10089256"/>
              <a:gd name="connsiteY617" fmla="*/ 6405753 h 6752435"/>
              <a:gd name="connsiteX618" fmla="*/ 1538056 w 10089256"/>
              <a:gd name="connsiteY618" fmla="*/ 6316551 h 6752435"/>
              <a:gd name="connsiteX619" fmla="*/ 1565549 w 10089256"/>
              <a:gd name="connsiteY619" fmla="*/ 6295028 h 6752435"/>
              <a:gd name="connsiteX620" fmla="*/ 1582637 w 10089256"/>
              <a:gd name="connsiteY620" fmla="*/ 6296538 h 6752435"/>
              <a:gd name="connsiteX621" fmla="*/ 1570749 w 10089256"/>
              <a:gd name="connsiteY621" fmla="*/ 6278680 h 6752435"/>
              <a:gd name="connsiteX622" fmla="*/ 1575950 w 10089256"/>
              <a:gd name="connsiteY622" fmla="*/ 6214008 h 6752435"/>
              <a:gd name="connsiteX623" fmla="*/ 1604928 w 10089256"/>
              <a:gd name="connsiteY623" fmla="*/ 6223711 h 6752435"/>
              <a:gd name="connsiteX624" fmla="*/ 1625732 w 10089256"/>
              <a:gd name="connsiteY624" fmla="*/ 6235633 h 6752435"/>
              <a:gd name="connsiteX625" fmla="*/ 1630191 w 10089256"/>
              <a:gd name="connsiteY625" fmla="*/ 6203671 h 6752435"/>
              <a:gd name="connsiteX626" fmla="*/ 1620531 w 10089256"/>
              <a:gd name="connsiteY626" fmla="*/ 6193994 h 6752435"/>
              <a:gd name="connsiteX627" fmla="*/ 1619045 w 10089256"/>
              <a:gd name="connsiteY627" fmla="*/ 6143439 h 6752435"/>
              <a:gd name="connsiteX628" fmla="*/ 1663625 w 10089256"/>
              <a:gd name="connsiteY628" fmla="*/ 6084768 h 6752435"/>
              <a:gd name="connsiteX629" fmla="*/ 1672542 w 10089256"/>
              <a:gd name="connsiteY629" fmla="*/ 6030508 h 6752435"/>
              <a:gd name="connsiteX630" fmla="*/ 1684429 w 10089256"/>
              <a:gd name="connsiteY630" fmla="*/ 6009708 h 6752435"/>
              <a:gd name="connsiteX631" fmla="*/ 1730496 w 10089256"/>
              <a:gd name="connsiteY631" fmla="*/ 5982262 h 6752435"/>
              <a:gd name="connsiteX632" fmla="*/ 1847892 w 10089256"/>
              <a:gd name="connsiteY632" fmla="*/ 5878338 h 6752435"/>
              <a:gd name="connsiteX633" fmla="*/ 1864982 w 10089256"/>
              <a:gd name="connsiteY633" fmla="*/ 5802531 h 6752435"/>
              <a:gd name="connsiteX634" fmla="*/ 1841204 w 10089256"/>
              <a:gd name="connsiteY634" fmla="*/ 5795807 h 6752435"/>
              <a:gd name="connsiteX635" fmla="*/ 1758729 w 10089256"/>
              <a:gd name="connsiteY635" fmla="*/ 5821718 h 6752435"/>
              <a:gd name="connsiteX636" fmla="*/ 1741640 w 10089256"/>
              <a:gd name="connsiteY636" fmla="*/ 5829873 h 6752435"/>
              <a:gd name="connsiteX637" fmla="*/ 1733467 w 10089256"/>
              <a:gd name="connsiteY637" fmla="*/ 5812764 h 6752435"/>
              <a:gd name="connsiteX638" fmla="*/ 1732724 w 10089256"/>
              <a:gd name="connsiteY638" fmla="*/ 5806815 h 6752435"/>
              <a:gd name="connsiteX639" fmla="*/ 1728265 w 10089256"/>
              <a:gd name="connsiteY639" fmla="*/ 5780790 h 6752435"/>
              <a:gd name="connsiteX640" fmla="*/ 1707461 w 10089256"/>
              <a:gd name="connsiteY640" fmla="*/ 5807525 h 6752435"/>
              <a:gd name="connsiteX641" fmla="*/ 1708205 w 10089256"/>
              <a:gd name="connsiteY641" fmla="*/ 5823138 h 6752435"/>
              <a:gd name="connsiteX642" fmla="*/ 1700774 w 10089256"/>
              <a:gd name="connsiteY642" fmla="*/ 5840970 h 6752435"/>
              <a:gd name="connsiteX643" fmla="*/ 1687399 w 10089256"/>
              <a:gd name="connsiteY643" fmla="*/ 5830544 h 6752435"/>
              <a:gd name="connsiteX644" fmla="*/ 1631674 w 10089256"/>
              <a:gd name="connsiteY644" fmla="*/ 5848312 h 6752435"/>
              <a:gd name="connsiteX645" fmla="*/ 1471926 w 10089256"/>
              <a:gd name="connsiteY645" fmla="*/ 6048084 h 6752435"/>
              <a:gd name="connsiteX646" fmla="*/ 1420658 w 10089256"/>
              <a:gd name="connsiteY646" fmla="*/ 6082213 h 6752435"/>
              <a:gd name="connsiteX647" fmla="*/ 1361961 w 10089256"/>
              <a:gd name="connsiteY647" fmla="*/ 6153505 h 6752435"/>
              <a:gd name="connsiteX648" fmla="*/ 1309206 w 10089256"/>
              <a:gd name="connsiteY648" fmla="*/ 6195066 h 6752435"/>
              <a:gd name="connsiteX649" fmla="*/ 1246049 w 10089256"/>
              <a:gd name="connsiteY649" fmla="*/ 6134021 h 6752435"/>
              <a:gd name="connsiteX650" fmla="*/ 1245306 w 10089256"/>
              <a:gd name="connsiteY650" fmla="*/ 6060421 h 6752435"/>
              <a:gd name="connsiteX651" fmla="*/ 1315893 w 10089256"/>
              <a:gd name="connsiteY651" fmla="*/ 6093969 h 6752435"/>
              <a:gd name="connsiteX652" fmla="*/ 1325552 w 10089256"/>
              <a:gd name="connsiteY652" fmla="*/ 6064988 h 6752435"/>
              <a:gd name="connsiteX653" fmla="*/ 1298803 w 10089256"/>
              <a:gd name="connsiteY653" fmla="*/ 6034471 h 6752435"/>
              <a:gd name="connsiteX654" fmla="*/ 1313663 w 10089256"/>
              <a:gd name="connsiteY654" fmla="*/ 5950483 h 6752435"/>
              <a:gd name="connsiteX655" fmla="*/ 1333724 w 10089256"/>
              <a:gd name="connsiteY655" fmla="*/ 5937128 h 6752435"/>
              <a:gd name="connsiteX656" fmla="*/ 1341897 w 10089256"/>
              <a:gd name="connsiteY656" fmla="*/ 5905915 h 6752435"/>
              <a:gd name="connsiteX657" fmla="*/ 1318863 w 10089256"/>
              <a:gd name="connsiteY657" fmla="*/ 5895476 h 6752435"/>
              <a:gd name="connsiteX658" fmla="*/ 1288399 w 10089256"/>
              <a:gd name="connsiteY658" fmla="*/ 5883540 h 6752435"/>
              <a:gd name="connsiteX659" fmla="*/ 1301774 w 10089256"/>
              <a:gd name="connsiteY659" fmla="*/ 5855308 h 6752435"/>
              <a:gd name="connsiteX660" fmla="*/ 1562571 w 10089256"/>
              <a:gd name="connsiteY660" fmla="*/ 5536722 h 6752435"/>
              <a:gd name="connsiteX661" fmla="*/ 1644302 w 10089256"/>
              <a:gd name="connsiteY661" fmla="*/ 5427546 h 6752435"/>
              <a:gd name="connsiteX662" fmla="*/ 1679967 w 10089256"/>
              <a:gd name="connsiteY662" fmla="*/ 5403804 h 6752435"/>
              <a:gd name="connsiteX663" fmla="*/ 1722318 w 10089256"/>
              <a:gd name="connsiteY663" fmla="*/ 5356281 h 6752435"/>
              <a:gd name="connsiteX664" fmla="*/ 1783247 w 10089256"/>
              <a:gd name="connsiteY664" fmla="*/ 5418810 h 6752435"/>
              <a:gd name="connsiteX665" fmla="*/ 1798849 w 10089256"/>
              <a:gd name="connsiteY665" fmla="*/ 5340771 h 6752435"/>
              <a:gd name="connsiteX666" fmla="*/ 1807022 w 10089256"/>
              <a:gd name="connsiteY666" fmla="*/ 5261234 h 6752435"/>
              <a:gd name="connsiteX667" fmla="*/ 1899899 w 10089256"/>
              <a:gd name="connsiteY667" fmla="*/ 5163968 h 6752435"/>
              <a:gd name="connsiteX668" fmla="*/ 1946709 w 10089256"/>
              <a:gd name="connsiteY668" fmla="*/ 5171465 h 6752435"/>
              <a:gd name="connsiteX669" fmla="*/ 1966770 w 10089256"/>
              <a:gd name="connsiteY669" fmla="*/ 5148444 h 6752435"/>
              <a:gd name="connsiteX670" fmla="*/ 1961569 w 10089256"/>
              <a:gd name="connsiteY670" fmla="*/ 5135799 h 6752435"/>
              <a:gd name="connsiteX671" fmla="*/ 1996490 w 10089256"/>
              <a:gd name="connsiteY671" fmla="*/ 5019127 h 6752435"/>
              <a:gd name="connsiteX672" fmla="*/ 2077478 w 10089256"/>
              <a:gd name="connsiteY672" fmla="*/ 4942662 h 6752435"/>
              <a:gd name="connsiteX673" fmla="*/ 2146579 w 10089256"/>
              <a:gd name="connsiteY673" fmla="*/ 4915990 h 6752435"/>
              <a:gd name="connsiteX674" fmla="*/ 2240941 w 10089256"/>
              <a:gd name="connsiteY674" fmla="*/ 4791962 h 6752435"/>
              <a:gd name="connsiteX675" fmla="*/ 2260260 w 10089256"/>
              <a:gd name="connsiteY675" fmla="*/ 4772659 h 6752435"/>
              <a:gd name="connsiteX676" fmla="*/ 2342734 w 10089256"/>
              <a:gd name="connsiteY676" fmla="*/ 4708090 h 6752435"/>
              <a:gd name="connsiteX677" fmla="*/ 2376912 w 10089256"/>
              <a:gd name="connsiteY677" fmla="*/ 4682115 h 6752435"/>
              <a:gd name="connsiteX678" fmla="*/ 2479449 w 10089256"/>
              <a:gd name="connsiteY678" fmla="*/ 4594526 h 6752435"/>
              <a:gd name="connsiteX679" fmla="*/ 2493566 w 10089256"/>
              <a:gd name="connsiteY679" fmla="*/ 4572242 h 6752435"/>
              <a:gd name="connsiteX680" fmla="*/ 2528488 w 10089256"/>
              <a:gd name="connsiteY680" fmla="*/ 4503893 h 6752435"/>
              <a:gd name="connsiteX681" fmla="*/ 2567124 w 10089256"/>
              <a:gd name="connsiteY681" fmla="*/ 4426628 h 6752435"/>
              <a:gd name="connsiteX682" fmla="*/ 2581984 w 10089256"/>
              <a:gd name="connsiteY682" fmla="*/ 4410291 h 6752435"/>
              <a:gd name="connsiteX683" fmla="*/ 2671889 w 10089256"/>
              <a:gd name="connsiteY683" fmla="*/ 4385878 h 6752435"/>
              <a:gd name="connsiteX684" fmla="*/ 2688235 w 10089256"/>
              <a:gd name="connsiteY684" fmla="*/ 4362110 h 6752435"/>
              <a:gd name="connsiteX685" fmla="*/ 2633250 w 10089256"/>
              <a:gd name="connsiteY685" fmla="*/ 4279515 h 6752435"/>
              <a:gd name="connsiteX686" fmla="*/ 2631021 w 10089256"/>
              <a:gd name="connsiteY686" fmla="*/ 4252005 h 6752435"/>
              <a:gd name="connsiteX687" fmla="*/ 2661486 w 10089256"/>
              <a:gd name="connsiteY687" fmla="*/ 4244612 h 6752435"/>
              <a:gd name="connsiteX688" fmla="*/ 2712754 w 10089256"/>
              <a:gd name="connsiteY688" fmla="*/ 4278134 h 6752435"/>
              <a:gd name="connsiteX689" fmla="*/ 2725385 w 10089256"/>
              <a:gd name="connsiteY689" fmla="*/ 4282612 h 6752435"/>
              <a:gd name="connsiteX690" fmla="*/ 2768480 w 10089256"/>
              <a:gd name="connsiteY690" fmla="*/ 4289360 h 6752435"/>
              <a:gd name="connsiteX691" fmla="*/ 2761794 w 10089256"/>
              <a:gd name="connsiteY691" fmla="*/ 4255153 h 6752435"/>
              <a:gd name="connsiteX692" fmla="*/ 2766252 w 10089256"/>
              <a:gd name="connsiteY692" fmla="*/ 4252185 h 6752435"/>
              <a:gd name="connsiteX693" fmla="*/ 2864330 w 10089256"/>
              <a:gd name="connsiteY693" fmla="*/ 4215888 h 6752435"/>
              <a:gd name="connsiteX694" fmla="*/ 2988413 w 10089256"/>
              <a:gd name="connsiteY694" fmla="*/ 4068853 h 6752435"/>
              <a:gd name="connsiteX695" fmla="*/ 2991384 w 10089256"/>
              <a:gd name="connsiteY695" fmla="*/ 4024994 h 6752435"/>
              <a:gd name="connsiteX696" fmla="*/ 2991383 w 10089256"/>
              <a:gd name="connsiteY696" fmla="*/ 3976671 h 6752435"/>
              <a:gd name="connsiteX697" fmla="*/ 3069400 w 10089256"/>
              <a:gd name="connsiteY697" fmla="*/ 3915070 h 6752435"/>
              <a:gd name="connsiteX698" fmla="*/ 3130328 w 10089256"/>
              <a:gd name="connsiteY698" fmla="*/ 3880954 h 6752435"/>
              <a:gd name="connsiteX699" fmla="*/ 3134042 w 10089256"/>
              <a:gd name="connsiteY699" fmla="*/ 3823714 h 6752435"/>
              <a:gd name="connsiteX700" fmla="*/ 3137756 w 10089256"/>
              <a:gd name="connsiteY700" fmla="*/ 3776139 h 6752435"/>
              <a:gd name="connsiteX701" fmla="*/ 3167477 w 10089256"/>
              <a:gd name="connsiteY701" fmla="*/ 3782126 h 6752435"/>
              <a:gd name="connsiteX702" fmla="*/ 3203142 w 10089256"/>
              <a:gd name="connsiteY702" fmla="*/ 3777713 h 6752435"/>
              <a:gd name="connsiteX703" fmla="*/ 3254411 w 10089256"/>
              <a:gd name="connsiteY703" fmla="*/ 3714589 h 6752435"/>
              <a:gd name="connsiteX704" fmla="*/ 3333170 w 10089256"/>
              <a:gd name="connsiteY704" fmla="*/ 3678266 h 6752435"/>
              <a:gd name="connsiteX705" fmla="*/ 3368091 w 10089256"/>
              <a:gd name="connsiteY705" fmla="*/ 3658240 h 6752435"/>
              <a:gd name="connsiteX706" fmla="*/ 3397069 w 10089256"/>
              <a:gd name="connsiteY706" fmla="*/ 3580962 h 6752435"/>
              <a:gd name="connsiteX707" fmla="*/ 3420844 w 10089256"/>
              <a:gd name="connsiteY707" fmla="*/ 3558690 h 6752435"/>
              <a:gd name="connsiteX708" fmla="*/ 3512235 w 10089256"/>
              <a:gd name="connsiteY708" fmla="*/ 3507515 h 6752435"/>
              <a:gd name="connsiteX709" fmla="*/ 3619973 w 10089256"/>
              <a:gd name="connsiteY709" fmla="*/ 3384249 h 6752435"/>
              <a:gd name="connsiteX710" fmla="*/ 3649693 w 10089256"/>
              <a:gd name="connsiteY710" fmla="*/ 3332248 h 6752435"/>
              <a:gd name="connsiteX711" fmla="*/ 3614771 w 10089256"/>
              <a:gd name="connsiteY711" fmla="*/ 3342609 h 6752435"/>
              <a:gd name="connsiteX712" fmla="*/ 3581335 w 10089256"/>
              <a:gd name="connsiteY712" fmla="*/ 3355203 h 6752435"/>
              <a:gd name="connsiteX713" fmla="*/ 3553844 w 10089256"/>
              <a:gd name="connsiteY713" fmla="*/ 3338067 h 6752435"/>
              <a:gd name="connsiteX714" fmla="*/ 3567961 w 10089256"/>
              <a:gd name="connsiteY714" fmla="*/ 3315784 h 6752435"/>
              <a:gd name="connsiteX715" fmla="*/ 3589509 w 10089256"/>
              <a:gd name="connsiteY715" fmla="*/ 3294995 h 6752435"/>
              <a:gd name="connsiteX716" fmla="*/ 3556072 w 10089256"/>
              <a:gd name="connsiteY716" fmla="*/ 3268931 h 6752435"/>
              <a:gd name="connsiteX717" fmla="*/ 3510749 w 10089256"/>
              <a:gd name="connsiteY717" fmla="*/ 3282996 h 6752435"/>
              <a:gd name="connsiteX718" fmla="*/ 3461711 w 10089256"/>
              <a:gd name="connsiteY718" fmla="*/ 3441281 h 6752435"/>
              <a:gd name="connsiteX719" fmla="*/ 3439419 w 10089256"/>
              <a:gd name="connsiteY719" fmla="*/ 3417463 h 6752435"/>
              <a:gd name="connsiteX720" fmla="*/ 3359917 w 10089256"/>
              <a:gd name="connsiteY720" fmla="*/ 3399514 h 6752435"/>
              <a:gd name="connsiteX721" fmla="*/ 3319793 w 10089256"/>
              <a:gd name="connsiteY721" fmla="*/ 3416560 h 6752435"/>
              <a:gd name="connsiteX722" fmla="*/ 3304191 w 10089256"/>
              <a:gd name="connsiteY722" fmla="*/ 3446276 h 6752435"/>
              <a:gd name="connsiteX723" fmla="*/ 3290073 w 10089256"/>
              <a:gd name="connsiteY723" fmla="*/ 3487890 h 6752435"/>
              <a:gd name="connsiteX724" fmla="*/ 3241035 w 10089256"/>
              <a:gd name="connsiteY724" fmla="*/ 3530200 h 6752435"/>
              <a:gd name="connsiteX725" fmla="*/ 3208342 w 10089256"/>
              <a:gd name="connsiteY725" fmla="*/ 3539077 h 6752435"/>
              <a:gd name="connsiteX726" fmla="*/ 3137013 w 10089256"/>
              <a:gd name="connsiteY726" fmla="*/ 3586562 h 6752435"/>
              <a:gd name="connsiteX727" fmla="*/ 3080544 w 10089256"/>
              <a:gd name="connsiteY727" fmla="*/ 3685364 h 6752435"/>
              <a:gd name="connsiteX728" fmla="*/ 3086488 w 10089256"/>
              <a:gd name="connsiteY728" fmla="*/ 3713623 h 6752435"/>
              <a:gd name="connsiteX729" fmla="*/ 3084260 w 10089256"/>
              <a:gd name="connsiteY729" fmla="*/ 3763429 h 6752435"/>
              <a:gd name="connsiteX730" fmla="*/ 3061969 w 10089256"/>
              <a:gd name="connsiteY730" fmla="*/ 3749275 h 6752435"/>
              <a:gd name="connsiteX731" fmla="*/ 3012186 w 10089256"/>
              <a:gd name="connsiteY731" fmla="*/ 3746978 h 6752435"/>
              <a:gd name="connsiteX732" fmla="*/ 3014417 w 10089256"/>
              <a:gd name="connsiteY732" fmla="*/ 3793817 h 6752435"/>
              <a:gd name="connsiteX733" fmla="*/ 3038193 w 10089256"/>
              <a:gd name="connsiteY733" fmla="*/ 3810205 h 6752435"/>
              <a:gd name="connsiteX734" fmla="*/ 3038936 w 10089256"/>
              <a:gd name="connsiteY734" fmla="*/ 3816153 h 6752435"/>
              <a:gd name="connsiteX735" fmla="*/ 2839063 w 10089256"/>
              <a:gd name="connsiteY735" fmla="*/ 3868671 h 6752435"/>
              <a:gd name="connsiteX736" fmla="*/ 2720182 w 10089256"/>
              <a:gd name="connsiteY736" fmla="*/ 3931705 h 6752435"/>
              <a:gd name="connsiteX737" fmla="*/ 2704579 w 10089256"/>
              <a:gd name="connsiteY737" fmla="*/ 3971085 h 6752435"/>
              <a:gd name="connsiteX738" fmla="*/ 2697892 w 10089256"/>
              <a:gd name="connsiteY738" fmla="*/ 3994866 h 6752435"/>
              <a:gd name="connsiteX739" fmla="*/ 2645138 w 10089256"/>
              <a:gd name="connsiteY739" fmla="*/ 4017099 h 6752435"/>
              <a:gd name="connsiteX740" fmla="*/ 2532201 w 10089256"/>
              <a:gd name="connsiteY740" fmla="*/ 4166379 h 6752435"/>
              <a:gd name="connsiteX741" fmla="*/ 2522541 w 10089256"/>
              <a:gd name="connsiteY741" fmla="*/ 4234019 h 6752435"/>
              <a:gd name="connsiteX742" fmla="*/ 2495050 w 10089256"/>
              <a:gd name="connsiteY742" fmla="*/ 4245876 h 6752435"/>
              <a:gd name="connsiteX743" fmla="*/ 2497278 w 10089256"/>
              <a:gd name="connsiteY743" fmla="*/ 4205735 h 6752435"/>
              <a:gd name="connsiteX744" fmla="*/ 2510653 w 10089256"/>
              <a:gd name="connsiteY744" fmla="*/ 4167837 h 6752435"/>
              <a:gd name="connsiteX745" fmla="*/ 2495049 w 10089256"/>
              <a:gd name="connsiteY745" fmla="*/ 4158896 h 6752435"/>
              <a:gd name="connsiteX746" fmla="*/ 2474244 w 10089256"/>
              <a:gd name="connsiteY746" fmla="*/ 4156637 h 6752435"/>
              <a:gd name="connsiteX747" fmla="*/ 2440066 w 10089256"/>
              <a:gd name="connsiteY747" fmla="*/ 4172947 h 6752435"/>
              <a:gd name="connsiteX748" fmla="*/ 2294436 w 10089256"/>
              <a:gd name="connsiteY748" fmla="*/ 4331104 h 6752435"/>
              <a:gd name="connsiteX749" fmla="*/ 2234994 w 10089256"/>
              <a:gd name="connsiteY749" fmla="*/ 4348125 h 6752435"/>
              <a:gd name="connsiteX750" fmla="*/ 2104966 w 10089256"/>
              <a:gd name="connsiteY750" fmla="*/ 4379919 h 6752435"/>
              <a:gd name="connsiteX751" fmla="*/ 2045525 w 10089256"/>
              <a:gd name="connsiteY751" fmla="*/ 4445262 h 6752435"/>
              <a:gd name="connsiteX752" fmla="*/ 2021005 w 10089256"/>
              <a:gd name="connsiteY752" fmla="*/ 4471250 h 6752435"/>
              <a:gd name="connsiteX753" fmla="*/ 1863487 w 10089256"/>
              <a:gd name="connsiteY753" fmla="*/ 4640543 h 6752435"/>
              <a:gd name="connsiteX754" fmla="*/ 1834509 w 10089256"/>
              <a:gd name="connsiteY754" fmla="*/ 4669498 h 6752435"/>
              <a:gd name="connsiteX755" fmla="*/ 1776554 w 10089256"/>
              <a:gd name="connsiteY755" fmla="*/ 4669420 h 6752435"/>
              <a:gd name="connsiteX756" fmla="*/ 1744604 w 10089256"/>
              <a:gd name="connsiteY756" fmla="*/ 4684248 h 6752435"/>
              <a:gd name="connsiteX757" fmla="*/ 1719342 w 10089256"/>
              <a:gd name="connsiteY757" fmla="*/ 4733280 h 6752435"/>
              <a:gd name="connsiteX758" fmla="*/ 1649499 w 10089256"/>
              <a:gd name="connsiteY758" fmla="*/ 4754004 h 6752435"/>
              <a:gd name="connsiteX759" fmla="*/ 1611604 w 10089256"/>
              <a:gd name="connsiteY759" fmla="*/ 4740571 h 6752435"/>
              <a:gd name="connsiteX760" fmla="*/ 1595258 w 10089256"/>
              <a:gd name="connsiteY760" fmla="*/ 4745010 h 6752435"/>
              <a:gd name="connsiteX761" fmla="*/ 1605660 w 10089256"/>
              <a:gd name="connsiteY761" fmla="*/ 4760636 h 6752435"/>
              <a:gd name="connsiteX762" fmla="*/ 1619778 w 10089256"/>
              <a:gd name="connsiteY762" fmla="*/ 4767345 h 6752435"/>
              <a:gd name="connsiteX763" fmla="*/ 1635382 w 10089256"/>
              <a:gd name="connsiteY763" fmla="*/ 4795617 h 6752435"/>
              <a:gd name="connsiteX764" fmla="*/ 1599717 w 10089256"/>
              <a:gd name="connsiteY764" fmla="*/ 4809694 h 6752435"/>
              <a:gd name="connsiteX765" fmla="*/ 1572225 w 10089256"/>
              <a:gd name="connsiteY765" fmla="*/ 4792559 h 6752435"/>
              <a:gd name="connsiteX766" fmla="*/ 1538789 w 10089256"/>
              <a:gd name="connsiteY766" fmla="*/ 4805153 h 6752435"/>
              <a:gd name="connsiteX767" fmla="*/ 1549935 w 10089256"/>
              <a:gd name="connsiteY767" fmla="*/ 4826727 h 6752435"/>
              <a:gd name="connsiteX768" fmla="*/ 1554393 w 10089256"/>
              <a:gd name="connsiteY768" fmla="*/ 4833424 h 6752435"/>
              <a:gd name="connsiteX769" fmla="*/ 1539533 w 10089256"/>
              <a:gd name="connsiteY769" fmla="*/ 4907748 h 6752435"/>
              <a:gd name="connsiteX770" fmla="*/ 1443685 w 10089256"/>
              <a:gd name="connsiteY770" fmla="*/ 4971555 h 6752435"/>
              <a:gd name="connsiteX771" fmla="*/ 1367153 w 10089256"/>
              <a:gd name="connsiteY771" fmla="*/ 4967736 h 6752435"/>
              <a:gd name="connsiteX772" fmla="*/ 1345605 w 10089256"/>
              <a:gd name="connsiteY772" fmla="*/ 4959529 h 6752435"/>
              <a:gd name="connsiteX773" fmla="*/ 1336690 w 10089256"/>
              <a:gd name="connsiteY773" fmla="*/ 4994460 h 6752435"/>
              <a:gd name="connsiteX774" fmla="*/ 1382014 w 10089256"/>
              <a:gd name="connsiteY774" fmla="*/ 5009388 h 6752435"/>
              <a:gd name="connsiteX775" fmla="*/ 1367154 w 10089256"/>
              <a:gd name="connsiteY775" fmla="*/ 5025723 h 6752435"/>
              <a:gd name="connsiteX776" fmla="*/ 1300282 w 10089256"/>
              <a:gd name="connsiteY776" fmla="*/ 5002588 h 6752435"/>
              <a:gd name="connsiteX777" fmla="*/ 1295081 w 10089256"/>
              <a:gd name="connsiteY777" fmla="*/ 4999608 h 6752435"/>
              <a:gd name="connsiteX778" fmla="*/ 1277248 w 10089256"/>
              <a:gd name="connsiteY778" fmla="*/ 4953492 h 6752435"/>
              <a:gd name="connsiteX779" fmla="*/ 1368638 w 10089256"/>
              <a:gd name="connsiteY779" fmla="*/ 4844328 h 6752435"/>
              <a:gd name="connsiteX780" fmla="*/ 1375325 w 10089256"/>
              <a:gd name="connsiteY780" fmla="*/ 4781889 h 6752435"/>
              <a:gd name="connsiteX781" fmla="*/ 1363437 w 10089256"/>
              <a:gd name="connsiteY781" fmla="*/ 4754365 h 6752435"/>
              <a:gd name="connsiteX782" fmla="*/ 1336688 w 10089256"/>
              <a:gd name="connsiteY782" fmla="*/ 4733515 h 6752435"/>
              <a:gd name="connsiteX783" fmla="*/ 1320341 w 10089256"/>
              <a:gd name="connsiteY783" fmla="*/ 4757282 h 6752435"/>
              <a:gd name="connsiteX784" fmla="*/ 1291364 w 10089256"/>
              <a:gd name="connsiteY784" fmla="*/ 4815231 h 6752435"/>
              <a:gd name="connsiteX785" fmla="*/ 1228208 w 10089256"/>
              <a:gd name="connsiteY785" fmla="*/ 4850832 h 6752435"/>
              <a:gd name="connsiteX786" fmla="*/ 1112298 w 10089256"/>
              <a:gd name="connsiteY786" fmla="*/ 4927995 h 6752435"/>
              <a:gd name="connsiteX787" fmla="*/ 1109326 w 10089256"/>
              <a:gd name="connsiteY787" fmla="*/ 4952524 h 6752435"/>
              <a:gd name="connsiteX788" fmla="*/ 1100410 w 10089256"/>
              <a:gd name="connsiteY788" fmla="*/ 4968125 h 6752435"/>
              <a:gd name="connsiteX789" fmla="*/ 1052857 w 10089256"/>
              <a:gd name="connsiteY789" fmla="*/ 5003002 h 6752435"/>
              <a:gd name="connsiteX790" fmla="*/ 1012734 w 10089256"/>
              <a:gd name="connsiteY790" fmla="*/ 5068371 h 6752435"/>
              <a:gd name="connsiteX791" fmla="*/ 1008276 w 10089256"/>
              <a:gd name="connsiteY791" fmla="*/ 5090669 h 6752435"/>
              <a:gd name="connsiteX792" fmla="*/ 1009763 w 10089256"/>
              <a:gd name="connsiteY792" fmla="*/ 5121894 h 6752435"/>
              <a:gd name="connsiteX793" fmla="*/ 968896 w 10089256"/>
              <a:gd name="connsiteY793" fmla="*/ 5132992 h 6752435"/>
              <a:gd name="connsiteX794" fmla="*/ 900538 w 10089256"/>
              <a:gd name="connsiteY794" fmla="*/ 5078630 h 6752435"/>
              <a:gd name="connsiteX795" fmla="*/ 913912 w 10089256"/>
              <a:gd name="connsiteY795" fmla="*/ 5031069 h 6752435"/>
              <a:gd name="connsiteX796" fmla="*/ 913169 w 10089256"/>
              <a:gd name="connsiteY796" fmla="*/ 4976796 h 6752435"/>
              <a:gd name="connsiteX797" fmla="*/ 956265 w 10089256"/>
              <a:gd name="connsiteY797" fmla="*/ 5002874 h 6752435"/>
              <a:gd name="connsiteX798" fmla="*/ 997130 w 10089256"/>
              <a:gd name="connsiteY798" fmla="*/ 5001441 h 6752435"/>
              <a:gd name="connsiteX799" fmla="*/ 1006789 w 10089256"/>
              <a:gd name="connsiteY799" fmla="*/ 4953131 h 6752435"/>
              <a:gd name="connsiteX800" fmla="*/ 996387 w 10089256"/>
              <a:gd name="connsiteY800" fmla="*/ 4918176 h 6752435"/>
              <a:gd name="connsiteX801" fmla="*/ 1049884 w 10089256"/>
              <a:gd name="connsiteY801" fmla="*/ 4892227 h 6752435"/>
              <a:gd name="connsiteX802" fmla="*/ 1057313 w 10089256"/>
              <a:gd name="connsiteY802" fmla="*/ 4777748 h 6752435"/>
              <a:gd name="connsiteX803" fmla="*/ 1163564 w 10089256"/>
              <a:gd name="connsiteY803" fmla="*/ 4632920 h 6752435"/>
              <a:gd name="connsiteX804" fmla="*/ 1317367 w 10089256"/>
              <a:gd name="connsiteY804" fmla="*/ 4462878 h 6752435"/>
              <a:gd name="connsiteX805" fmla="*/ 1327027 w 10089256"/>
              <a:gd name="connsiteY805" fmla="*/ 4443562 h 6752435"/>
              <a:gd name="connsiteX806" fmla="*/ 1300277 w 10089256"/>
              <a:gd name="connsiteY806" fmla="*/ 4422711 h 6752435"/>
              <a:gd name="connsiteX807" fmla="*/ 1249009 w 10089256"/>
              <a:gd name="connsiteY807" fmla="*/ 4408517 h 6752435"/>
              <a:gd name="connsiteX808" fmla="*/ 1231920 w 10089256"/>
              <a:gd name="connsiteY808" fmla="*/ 4407008 h 6752435"/>
              <a:gd name="connsiteX809" fmla="*/ 1222261 w 10089256"/>
              <a:gd name="connsiteY809" fmla="*/ 4426323 h 6752435"/>
              <a:gd name="connsiteX810" fmla="*/ 1231921 w 10089256"/>
              <a:gd name="connsiteY810" fmla="*/ 4464995 h 6752435"/>
              <a:gd name="connsiteX811" fmla="*/ 1187340 w 10089256"/>
              <a:gd name="connsiteY811" fmla="*/ 4465679 h 6752435"/>
              <a:gd name="connsiteX812" fmla="*/ 1157618 w 10089256"/>
              <a:gd name="connsiteY812" fmla="*/ 4459692 h 6752435"/>
              <a:gd name="connsiteX813" fmla="*/ 1118238 w 10089256"/>
              <a:gd name="connsiteY813" fmla="*/ 4482687 h 6752435"/>
              <a:gd name="connsiteX814" fmla="*/ 1054340 w 10089256"/>
              <a:gd name="connsiteY814" fmla="*/ 4541333 h 6752435"/>
              <a:gd name="connsiteX815" fmla="*/ 1005301 w 10089256"/>
              <a:gd name="connsiteY815" fmla="*/ 4583643 h 6752435"/>
              <a:gd name="connsiteX816" fmla="*/ 970378 w 10089256"/>
              <a:gd name="connsiteY816" fmla="*/ 4584340 h 6752435"/>
              <a:gd name="connsiteX817" fmla="*/ 943630 w 10089256"/>
              <a:gd name="connsiteY817" fmla="*/ 4563488 h 6752435"/>
              <a:gd name="connsiteX818" fmla="*/ 922083 w 10089256"/>
              <a:gd name="connsiteY818" fmla="*/ 4613270 h 6752435"/>
              <a:gd name="connsiteX819" fmla="*/ 944374 w 10089256"/>
              <a:gd name="connsiteY819" fmla="*/ 4656418 h 6752435"/>
              <a:gd name="connsiteX820" fmla="*/ 844810 w 10089256"/>
              <a:gd name="connsiteY820" fmla="*/ 4671154 h 6752435"/>
              <a:gd name="connsiteX821" fmla="*/ 790570 w 10089256"/>
              <a:gd name="connsiteY821" fmla="*/ 4710484 h 6752435"/>
              <a:gd name="connsiteX822" fmla="*/ 719983 w 10089256"/>
              <a:gd name="connsiteY822" fmla="*/ 4812240 h 6752435"/>
              <a:gd name="connsiteX823" fmla="*/ 685804 w 10089256"/>
              <a:gd name="connsiteY823" fmla="*/ 4828551 h 6752435"/>
              <a:gd name="connsiteX824" fmla="*/ 571380 w 10089256"/>
              <a:gd name="connsiteY824" fmla="*/ 4888616 h 6752435"/>
              <a:gd name="connsiteX825" fmla="*/ 543889 w 10089256"/>
              <a:gd name="connsiteY825" fmla="*/ 4929468 h 6752435"/>
              <a:gd name="connsiteX826" fmla="*/ 495594 w 10089256"/>
              <a:gd name="connsiteY826" fmla="*/ 4997057 h 6752435"/>
              <a:gd name="connsiteX827" fmla="*/ 467359 w 10089256"/>
              <a:gd name="connsiteY827" fmla="*/ 5002966 h 6752435"/>
              <a:gd name="connsiteX828" fmla="*/ 449526 w 10089256"/>
              <a:gd name="connsiteY828" fmla="*/ 4985844 h 6752435"/>
              <a:gd name="connsiteX829" fmla="*/ 436151 w 10089256"/>
              <a:gd name="connsiteY829" fmla="*/ 4975419 h 6752435"/>
              <a:gd name="connsiteX830" fmla="*/ 391571 w 10089256"/>
              <a:gd name="connsiteY830" fmla="*/ 5014761 h 6752435"/>
              <a:gd name="connsiteX831" fmla="*/ 396772 w 10089256"/>
              <a:gd name="connsiteY831" fmla="*/ 5046735 h 6752435"/>
              <a:gd name="connsiteX832" fmla="*/ 378197 w 10089256"/>
              <a:gd name="connsiteY832" fmla="*/ 5120310 h 6752435"/>
              <a:gd name="connsiteX833" fmla="*/ 360364 w 10089256"/>
              <a:gd name="connsiteY833" fmla="*/ 5112852 h 6752435"/>
              <a:gd name="connsiteX834" fmla="*/ 321727 w 10089256"/>
              <a:gd name="connsiteY834" fmla="*/ 5093472 h 6752435"/>
              <a:gd name="connsiteX835" fmla="*/ 278633 w 10089256"/>
              <a:gd name="connsiteY835" fmla="*/ 5125382 h 6752435"/>
              <a:gd name="connsiteX836" fmla="*/ 237767 w 10089256"/>
              <a:gd name="connsiteY836" fmla="*/ 5165473 h 6752435"/>
              <a:gd name="connsiteX837" fmla="*/ 207303 w 10089256"/>
              <a:gd name="connsiteY837" fmla="*/ 5163202 h 6752435"/>
              <a:gd name="connsiteX838" fmla="*/ 176096 w 10089256"/>
              <a:gd name="connsiteY838" fmla="*/ 5164647 h 6752435"/>
              <a:gd name="connsiteX839" fmla="*/ 163465 w 10089256"/>
              <a:gd name="connsiteY839" fmla="*/ 5179500 h 6752435"/>
              <a:gd name="connsiteX840" fmla="*/ 139689 w 10089256"/>
              <a:gd name="connsiteY840" fmla="*/ 5192106 h 6752435"/>
              <a:gd name="connsiteX841" fmla="*/ 134488 w 10089256"/>
              <a:gd name="connsiteY841" fmla="*/ 5169796 h 6752435"/>
              <a:gd name="connsiteX842" fmla="*/ 83219 w 10089256"/>
              <a:gd name="connsiteY842" fmla="*/ 5155603 h 6752435"/>
              <a:gd name="connsiteX843" fmla="*/ 0 w 10089256"/>
              <a:gd name="connsiteY843" fmla="*/ 5030595 h 6752435"/>
              <a:gd name="connsiteX844" fmla="*/ 52012 w 10089256"/>
              <a:gd name="connsiteY844" fmla="*/ 5031408 h 6752435"/>
              <a:gd name="connsiteX845" fmla="*/ 161235 w 10089256"/>
              <a:gd name="connsiteY845" fmla="*/ 5007020 h 6752435"/>
              <a:gd name="connsiteX846" fmla="*/ 208045 w 10089256"/>
              <a:gd name="connsiteY846" fmla="*/ 4956529 h 6752435"/>
              <a:gd name="connsiteX847" fmla="*/ 225877 w 10089256"/>
              <a:gd name="connsiteY847" fmla="*/ 4934993 h 6752435"/>
              <a:gd name="connsiteX848" fmla="*/ 202843 w 10089256"/>
              <a:gd name="connsiteY848" fmla="*/ 4924554 h 6752435"/>
              <a:gd name="connsiteX849" fmla="*/ 182039 w 10089256"/>
              <a:gd name="connsiteY849" fmla="*/ 4922296 h 6752435"/>
              <a:gd name="connsiteX850" fmla="*/ 151575 w 10089256"/>
              <a:gd name="connsiteY850" fmla="*/ 4910360 h 6752435"/>
              <a:gd name="connsiteX851" fmla="*/ 170893 w 10089256"/>
              <a:gd name="connsiteY851" fmla="*/ 4881393 h 6752435"/>
              <a:gd name="connsiteX852" fmla="*/ 217704 w 10089256"/>
              <a:gd name="connsiteY852" fmla="*/ 4850231 h 6752435"/>
              <a:gd name="connsiteX853" fmla="*/ 282345 w 10089256"/>
              <a:gd name="connsiteY853" fmla="*/ 4758874 h 6752435"/>
              <a:gd name="connsiteX854" fmla="*/ 295720 w 10089256"/>
              <a:gd name="connsiteY854" fmla="*/ 4749971 h 6752435"/>
              <a:gd name="connsiteX855" fmla="*/ 314295 w 10089256"/>
              <a:gd name="connsiteY855" fmla="*/ 4744049 h 6752435"/>
              <a:gd name="connsiteX856" fmla="*/ 326183 w 10089256"/>
              <a:gd name="connsiteY856" fmla="*/ 4732913 h 6752435"/>
              <a:gd name="connsiteX857" fmla="*/ 312066 w 10089256"/>
              <a:gd name="connsiteY857" fmla="*/ 4726203 h 6752435"/>
              <a:gd name="connsiteX858" fmla="*/ 277887 w 10089256"/>
              <a:gd name="connsiteY858" fmla="*/ 4713519 h 6752435"/>
              <a:gd name="connsiteX859" fmla="*/ 263026 w 10089256"/>
              <a:gd name="connsiteY859" fmla="*/ 4691196 h 6752435"/>
              <a:gd name="connsiteX860" fmla="*/ 285316 w 10089256"/>
              <a:gd name="connsiteY860" fmla="*/ 4676357 h 6752435"/>
              <a:gd name="connsiteX861" fmla="*/ 308350 w 10089256"/>
              <a:gd name="connsiteY861" fmla="*/ 4677131 h 6752435"/>
              <a:gd name="connsiteX862" fmla="*/ 363334 w 10089256"/>
              <a:gd name="connsiteY862" fmla="*/ 4653415 h 6752435"/>
              <a:gd name="connsiteX863" fmla="*/ 427976 w 10089256"/>
              <a:gd name="connsiteY863" fmla="*/ 4610382 h 6752435"/>
              <a:gd name="connsiteX864" fmla="*/ 455468 w 10089256"/>
              <a:gd name="connsiteY864" fmla="*/ 4588859 h 6752435"/>
              <a:gd name="connsiteX865" fmla="*/ 427233 w 10089256"/>
              <a:gd name="connsiteY865" fmla="*/ 4565774 h 6752435"/>
              <a:gd name="connsiteX866" fmla="*/ 407171 w 10089256"/>
              <a:gd name="connsiteY866" fmla="*/ 4559800 h 6752435"/>
              <a:gd name="connsiteX867" fmla="*/ 401970 w 10089256"/>
              <a:gd name="connsiteY867" fmla="*/ 4537491 h 6752435"/>
              <a:gd name="connsiteX868" fmla="*/ 451750 w 10089256"/>
              <a:gd name="connsiteY868" fmla="*/ 4356159 h 6752435"/>
              <a:gd name="connsiteX869" fmla="*/ 442091 w 10089256"/>
              <a:gd name="connsiteY869" fmla="*/ 4336817 h 6752435"/>
              <a:gd name="connsiteX870" fmla="*/ 455466 w 10089256"/>
              <a:gd name="connsiteY870" fmla="*/ 4298920 h 6752435"/>
              <a:gd name="connsiteX871" fmla="*/ 574348 w 10089256"/>
              <a:gd name="connsiteY871" fmla="*/ 4168234 h 6752435"/>
              <a:gd name="connsiteX872" fmla="*/ 647906 w 10089256"/>
              <a:gd name="connsiteY872" fmla="*/ 4070942 h 6752435"/>
              <a:gd name="connsiteX873" fmla="*/ 669452 w 10089256"/>
              <a:gd name="connsiteY873" fmla="*/ 4021161 h 6752435"/>
              <a:gd name="connsiteX874" fmla="*/ 691743 w 10089256"/>
              <a:gd name="connsiteY874" fmla="*/ 3986992 h 6752435"/>
              <a:gd name="connsiteX875" fmla="*/ 795765 w 10089256"/>
              <a:gd name="connsiteY875" fmla="*/ 3891972 h 6752435"/>
              <a:gd name="connsiteX876" fmla="*/ 904988 w 10089256"/>
              <a:gd name="connsiteY876" fmla="*/ 3770937 h 6752435"/>
              <a:gd name="connsiteX877" fmla="*/ 923563 w 10089256"/>
              <a:gd name="connsiteY877" fmla="*/ 3726356 h 6752435"/>
              <a:gd name="connsiteX878" fmla="*/ 983747 w 10089256"/>
              <a:gd name="connsiteY878" fmla="*/ 3657297 h 6752435"/>
              <a:gd name="connsiteX879" fmla="*/ 1035757 w 10089256"/>
              <a:gd name="connsiteY879" fmla="*/ 3619451 h 6752435"/>
              <a:gd name="connsiteX880" fmla="*/ 1173215 w 10089256"/>
              <a:gd name="connsiteY880" fmla="*/ 3463513 h 6752435"/>
              <a:gd name="connsiteX881" fmla="*/ 1225969 w 10089256"/>
              <a:gd name="connsiteY881" fmla="*/ 3431616 h 6752435"/>
              <a:gd name="connsiteX882" fmla="*/ 1248259 w 10089256"/>
              <a:gd name="connsiteY882" fmla="*/ 3407112 h 6752435"/>
              <a:gd name="connsiteX883" fmla="*/ 1303985 w 10089256"/>
              <a:gd name="connsiteY883" fmla="*/ 3331355 h 6752435"/>
              <a:gd name="connsiteX884" fmla="*/ 1399091 w 10089256"/>
              <a:gd name="connsiteY884" fmla="*/ 3251935 h 6752435"/>
              <a:gd name="connsiteX885" fmla="*/ 1461504 w 10089256"/>
              <a:gd name="connsiteY885" fmla="*/ 3210386 h 6752435"/>
              <a:gd name="connsiteX886" fmla="*/ 1541006 w 10089256"/>
              <a:gd name="connsiteY886" fmla="*/ 3141353 h 6752435"/>
              <a:gd name="connsiteX887" fmla="*/ 1714872 w 10089256"/>
              <a:gd name="connsiteY887" fmla="*/ 2948292 h 6752435"/>
              <a:gd name="connsiteX888" fmla="*/ 1894681 w 10089256"/>
              <a:gd name="connsiteY888" fmla="*/ 2783488 h 6752435"/>
              <a:gd name="connsiteX889" fmla="*/ 2447482 w 10089256"/>
              <a:gd name="connsiteY889" fmla="*/ 2251183 h 6752435"/>
              <a:gd name="connsiteX890" fmla="*/ 2925240 w 10089256"/>
              <a:gd name="connsiteY890" fmla="*/ 1852595 h 6752435"/>
              <a:gd name="connsiteX891" fmla="*/ 3489187 w 10089256"/>
              <a:gd name="connsiteY891" fmla="*/ 1419181 h 6752435"/>
              <a:gd name="connsiteX892" fmla="*/ 4404582 w 10089256"/>
              <a:gd name="connsiteY892" fmla="*/ 793685 h 6752435"/>
              <a:gd name="connsiteX893" fmla="*/ 5427713 w 10089256"/>
              <a:gd name="connsiteY893" fmla="*/ 151234 h 6752435"/>
              <a:gd name="connsiteX894" fmla="*/ 5476010 w 10089256"/>
              <a:gd name="connsiteY894" fmla="*/ 122304 h 6752435"/>
              <a:gd name="connsiteX895" fmla="*/ 5481953 w 10089256"/>
              <a:gd name="connsiteY895" fmla="*/ 82911 h 6752435"/>
              <a:gd name="connsiteX896" fmla="*/ 5457433 w 10089256"/>
              <a:gd name="connsiteY896" fmla="*/ 79904 h 6752435"/>
              <a:gd name="connsiteX897" fmla="*/ 5222641 w 10089256"/>
              <a:gd name="connsiteY897" fmla="*/ 229765 h 6752435"/>
              <a:gd name="connsiteX898" fmla="*/ 5065865 w 10089256"/>
              <a:gd name="connsiteY898" fmla="*/ 318024 h 6752435"/>
              <a:gd name="connsiteX899" fmla="*/ 4798379 w 10089256"/>
              <a:gd name="connsiteY899" fmla="*/ 467099 h 6752435"/>
              <a:gd name="connsiteX900" fmla="*/ 4601479 w 10089256"/>
              <a:gd name="connsiteY900" fmla="*/ 582069 h 6752435"/>
              <a:gd name="connsiteX901" fmla="*/ 4451391 w 10089256"/>
              <a:gd name="connsiteY901" fmla="*/ 656212 h 6752435"/>
              <a:gd name="connsiteX902" fmla="*/ 4342911 w 10089256"/>
              <a:gd name="connsiteY902" fmla="*/ 734872 h 6752435"/>
              <a:gd name="connsiteX903" fmla="*/ 4238145 w 10089256"/>
              <a:gd name="connsiteY903" fmla="*/ 804615 h 6752435"/>
              <a:gd name="connsiteX904" fmla="*/ 4062794 w 10089256"/>
              <a:gd name="connsiteY904" fmla="*/ 908463 h 6752435"/>
              <a:gd name="connsiteX905" fmla="*/ 3926080 w 10089256"/>
              <a:gd name="connsiteY905" fmla="*/ 1012362 h 6752435"/>
              <a:gd name="connsiteX906" fmla="*/ 3642991 w 10089256"/>
              <a:gd name="connsiteY906" fmla="*/ 1200817 h 6752435"/>
              <a:gd name="connsiteX907" fmla="*/ 3469869 w 10089256"/>
              <a:gd name="connsiteY907" fmla="*/ 1332173 h 6752435"/>
              <a:gd name="connsiteX908" fmla="*/ 3209071 w 10089256"/>
              <a:gd name="connsiteY908" fmla="*/ 1515454 h 6752435"/>
              <a:gd name="connsiteX909" fmla="*/ 2958675 w 10089256"/>
              <a:gd name="connsiteY909" fmla="*/ 1714361 h 6752435"/>
              <a:gd name="connsiteX910" fmla="*/ 2842022 w 10089256"/>
              <a:gd name="connsiteY910" fmla="*/ 1804905 h 6752435"/>
              <a:gd name="connsiteX911" fmla="*/ 2659240 w 10089256"/>
              <a:gd name="connsiteY911" fmla="*/ 1955578 h 6752435"/>
              <a:gd name="connsiteX912" fmla="*/ 2535900 w 10089256"/>
              <a:gd name="connsiteY912" fmla="*/ 2050573 h 6752435"/>
              <a:gd name="connsiteX913" fmla="*/ 2415533 w 10089256"/>
              <a:gd name="connsiteY913" fmla="*/ 2169363 h 6752435"/>
              <a:gd name="connsiteX914" fmla="*/ 2355348 w 10089256"/>
              <a:gd name="connsiteY914" fmla="*/ 2219092 h 6752435"/>
              <a:gd name="connsiteX915" fmla="*/ 2191885 w 10089256"/>
              <a:gd name="connsiteY915" fmla="*/ 2331133 h 6752435"/>
              <a:gd name="connsiteX916" fmla="*/ 2005389 w 10089256"/>
              <a:gd name="connsiteY916" fmla="*/ 2529382 h 6752435"/>
              <a:gd name="connsiteX917" fmla="*/ 1830780 w 10089256"/>
              <a:gd name="connsiteY917" fmla="*/ 2677836 h 6752435"/>
              <a:gd name="connsiteX918" fmla="*/ 1567010 w 10089256"/>
              <a:gd name="connsiteY918" fmla="*/ 2924304 h 6752435"/>
              <a:gd name="connsiteX919" fmla="*/ 1514257 w 10089256"/>
              <a:gd name="connsiteY919" fmla="*/ 2927208 h 6752435"/>
              <a:gd name="connsiteX920" fmla="*/ 1510541 w 10089256"/>
              <a:gd name="connsiteY920" fmla="*/ 2926460 h 6752435"/>
              <a:gd name="connsiteX921" fmla="*/ 1397602 w 10089256"/>
              <a:gd name="connsiteY921" fmla="*/ 2921105 h 6752435"/>
              <a:gd name="connsiteX922" fmla="*/ 1347821 w 10089256"/>
              <a:gd name="connsiteY922" fmla="*/ 2957467 h 6752435"/>
              <a:gd name="connsiteX923" fmla="*/ 1332218 w 10089256"/>
              <a:gd name="connsiteY923" fmla="*/ 3006513 h 6752435"/>
              <a:gd name="connsiteX924" fmla="*/ 1292837 w 10089256"/>
              <a:gd name="connsiteY924" fmla="*/ 3000513 h 6752435"/>
              <a:gd name="connsiteX925" fmla="*/ 1252715 w 10089256"/>
              <a:gd name="connsiteY925" fmla="*/ 3036888 h 6752435"/>
              <a:gd name="connsiteX926" fmla="*/ 1220022 w 10089256"/>
              <a:gd name="connsiteY926" fmla="*/ 3084425 h 6752435"/>
              <a:gd name="connsiteX927" fmla="*/ 1202190 w 10089256"/>
              <a:gd name="connsiteY927" fmla="*/ 3096296 h 6752435"/>
              <a:gd name="connsiteX928" fmla="*/ 1024610 w 10089256"/>
              <a:gd name="connsiteY928" fmla="*/ 3259614 h 6752435"/>
              <a:gd name="connsiteX929" fmla="*/ 1000834 w 10089256"/>
              <a:gd name="connsiteY929" fmla="*/ 3310880 h 6752435"/>
              <a:gd name="connsiteX930" fmla="*/ 997861 w 10089256"/>
              <a:gd name="connsiteY930" fmla="*/ 3325744 h 6752435"/>
              <a:gd name="connsiteX931" fmla="*/ 922074 w 10089256"/>
              <a:gd name="connsiteY931" fmla="*/ 3395526 h 6752435"/>
              <a:gd name="connsiteX932" fmla="*/ 886410 w 10089256"/>
              <a:gd name="connsiteY932" fmla="*/ 3428933 h 6752435"/>
              <a:gd name="connsiteX933" fmla="*/ 861147 w 10089256"/>
              <a:gd name="connsiteY933" fmla="*/ 3419978 h 6752435"/>
              <a:gd name="connsiteX934" fmla="*/ 843314 w 10089256"/>
              <a:gd name="connsiteY934" fmla="*/ 3393191 h 6752435"/>
              <a:gd name="connsiteX935" fmla="*/ 823253 w 10089256"/>
              <a:gd name="connsiteY935" fmla="*/ 3416211 h 6752435"/>
              <a:gd name="connsiteX936" fmla="*/ 789074 w 10089256"/>
              <a:gd name="connsiteY936" fmla="*/ 3442186 h 6752435"/>
              <a:gd name="connsiteX937" fmla="*/ 605551 w 10089256"/>
              <a:gd name="connsiteY937" fmla="*/ 3644898 h 6752435"/>
              <a:gd name="connsiteX938" fmla="*/ 570629 w 10089256"/>
              <a:gd name="connsiteY938" fmla="*/ 3674589 h 6752435"/>
              <a:gd name="connsiteX939" fmla="*/ 467349 w 10089256"/>
              <a:gd name="connsiteY939" fmla="*/ 3727235 h 6752435"/>
              <a:gd name="connsiteX940" fmla="*/ 373730 w 10089256"/>
              <a:gd name="connsiteY940" fmla="*/ 3837883 h 6752435"/>
              <a:gd name="connsiteX941" fmla="*/ 309087 w 10089256"/>
              <a:gd name="connsiteY941" fmla="*/ 3861587 h 6752435"/>
              <a:gd name="connsiteX942" fmla="*/ 257820 w 10089256"/>
              <a:gd name="connsiteY942" fmla="*/ 3905381 h 6752435"/>
              <a:gd name="connsiteX943" fmla="*/ 222898 w 10089256"/>
              <a:gd name="connsiteY943" fmla="*/ 3964065 h 6752435"/>
              <a:gd name="connsiteX944" fmla="*/ 185005 w 10089256"/>
              <a:gd name="connsiteY944" fmla="*/ 4027949 h 6752435"/>
              <a:gd name="connsiteX945" fmla="*/ 113675 w 10089256"/>
              <a:gd name="connsiteY945" fmla="*/ 4046441 h 6752435"/>
              <a:gd name="connsiteX946" fmla="*/ 91385 w 10089256"/>
              <a:gd name="connsiteY946" fmla="*/ 4012957 h 6752435"/>
              <a:gd name="connsiteX947" fmla="*/ 115160 w 10089256"/>
              <a:gd name="connsiteY947" fmla="*/ 3971356 h 6752435"/>
              <a:gd name="connsiteX948" fmla="*/ 179803 w 10089256"/>
              <a:gd name="connsiteY948" fmla="*/ 3889665 h 6752435"/>
              <a:gd name="connsiteX949" fmla="*/ 179059 w 10089256"/>
              <a:gd name="connsiteY949" fmla="*/ 3874052 h 6752435"/>
              <a:gd name="connsiteX950" fmla="*/ 136708 w 10089256"/>
              <a:gd name="connsiteY950" fmla="*/ 3815264 h 6752435"/>
              <a:gd name="connsiteX951" fmla="*/ 135964 w 10089256"/>
              <a:gd name="connsiteY951" fmla="*/ 3809315 h 6752435"/>
              <a:gd name="connsiteX952" fmla="*/ 194663 w 10089256"/>
              <a:gd name="connsiteY952" fmla="*/ 3805676 h 6752435"/>
              <a:gd name="connsiteX953" fmla="*/ 220667 w 10089256"/>
              <a:gd name="connsiteY953" fmla="*/ 3772256 h 6752435"/>
              <a:gd name="connsiteX954" fmla="*/ 228840 w 10089256"/>
              <a:gd name="connsiteY954" fmla="*/ 3741044 h 6752435"/>
              <a:gd name="connsiteX955" fmla="*/ 251874 w 10089256"/>
              <a:gd name="connsiteY955" fmla="*/ 3712823 h 6752435"/>
              <a:gd name="connsiteX956" fmla="*/ 294226 w 10089256"/>
              <a:gd name="connsiteY956" fmla="*/ 3694294 h 6752435"/>
              <a:gd name="connsiteX957" fmla="*/ 323204 w 10089256"/>
              <a:gd name="connsiteY957" fmla="*/ 3675003 h 6752435"/>
              <a:gd name="connsiteX958" fmla="*/ 368528 w 10089256"/>
              <a:gd name="connsiteY958" fmla="*/ 3641609 h 6752435"/>
              <a:gd name="connsiteX959" fmla="*/ 388589 w 10089256"/>
              <a:gd name="connsiteY959" fmla="*/ 3589596 h 6752435"/>
              <a:gd name="connsiteX960" fmla="*/ 386359 w 10089256"/>
              <a:gd name="connsiteY960" fmla="*/ 3542756 h 6752435"/>
              <a:gd name="connsiteX961" fmla="*/ 452488 w 10089256"/>
              <a:gd name="connsiteY961" fmla="*/ 3482626 h 6752435"/>
              <a:gd name="connsiteX962" fmla="*/ 621894 w 10089256"/>
              <a:gd name="connsiteY962" fmla="*/ 3302197 h 6752435"/>
              <a:gd name="connsiteX963" fmla="*/ 619665 w 10089256"/>
              <a:gd name="connsiteY963" fmla="*/ 3245693 h 6752435"/>
              <a:gd name="connsiteX964" fmla="*/ 592174 w 10089256"/>
              <a:gd name="connsiteY964" fmla="*/ 3218893 h 6752435"/>
              <a:gd name="connsiteX965" fmla="*/ 628581 w 10089256"/>
              <a:gd name="connsiteY965" fmla="*/ 3220429 h 6752435"/>
              <a:gd name="connsiteX966" fmla="*/ 812849 w 10089256"/>
              <a:gd name="connsiteY966" fmla="*/ 3139640 h 6752435"/>
              <a:gd name="connsiteX967" fmla="*/ 868575 w 10089256"/>
              <a:gd name="connsiteY967" fmla="*/ 3102542 h 6752435"/>
              <a:gd name="connsiteX968" fmla="*/ 884921 w 10089256"/>
              <a:gd name="connsiteY968" fmla="*/ 3088439 h 6752435"/>
              <a:gd name="connsiteX969" fmla="*/ 872290 w 10089256"/>
              <a:gd name="connsiteY969" fmla="*/ 3074297 h 6752435"/>
              <a:gd name="connsiteX970" fmla="*/ 867832 w 10089256"/>
              <a:gd name="connsiteY970" fmla="*/ 3048271 h 6752435"/>
              <a:gd name="connsiteX971" fmla="*/ 883435 w 10089256"/>
              <a:gd name="connsiteY971" fmla="*/ 3028219 h 6752435"/>
              <a:gd name="connsiteX972" fmla="*/ 877491 w 10089256"/>
              <a:gd name="connsiteY972" fmla="*/ 2990296 h 6752435"/>
              <a:gd name="connsiteX973" fmla="*/ 860401 w 10089256"/>
              <a:gd name="connsiteY973" fmla="*/ 2969457 h 6752435"/>
              <a:gd name="connsiteX974" fmla="*/ 883434 w 10089256"/>
              <a:gd name="connsiteY974" fmla="*/ 2950902 h 6752435"/>
              <a:gd name="connsiteX975" fmla="*/ 970367 w 10089256"/>
              <a:gd name="connsiteY975" fmla="*/ 2931688 h 6752435"/>
              <a:gd name="connsiteX976" fmla="*/ 981513 w 10089256"/>
              <a:gd name="connsiteY976" fmla="*/ 2904939 h 6752435"/>
              <a:gd name="connsiteX977" fmla="*/ 971111 w 10089256"/>
              <a:gd name="connsiteY977" fmla="*/ 2889314 h 6752435"/>
              <a:gd name="connsiteX978" fmla="*/ 979283 w 10089256"/>
              <a:gd name="connsiteY978" fmla="*/ 2867765 h 6752435"/>
              <a:gd name="connsiteX979" fmla="*/ 1030551 w 10089256"/>
              <a:gd name="connsiteY979" fmla="*/ 2814306 h 6752435"/>
              <a:gd name="connsiteX980" fmla="*/ 1136802 w 10089256"/>
              <a:gd name="connsiteY980" fmla="*/ 2737130 h 6752435"/>
              <a:gd name="connsiteX981" fmla="*/ 1203673 w 10089256"/>
              <a:gd name="connsiteY981" fmla="*/ 2673284 h 6752435"/>
              <a:gd name="connsiteX982" fmla="*/ 1305466 w 10089256"/>
              <a:gd name="connsiteY982" fmla="*/ 2550753 h 6752435"/>
              <a:gd name="connsiteX983" fmla="*/ 1373080 w 10089256"/>
              <a:gd name="connsiteY983" fmla="*/ 2473526 h 6752435"/>
              <a:gd name="connsiteX984" fmla="*/ 1431034 w 10089256"/>
              <a:gd name="connsiteY984" fmla="*/ 2434945 h 6752435"/>
              <a:gd name="connsiteX985" fmla="*/ 1454069 w 10089256"/>
              <a:gd name="connsiteY985" fmla="*/ 2416390 h 6752435"/>
              <a:gd name="connsiteX986" fmla="*/ 1525397 w 10089256"/>
              <a:gd name="connsiteY986" fmla="*/ 2310917 h 6752435"/>
              <a:gd name="connsiteX987" fmla="*/ 1747557 w 10089256"/>
              <a:gd name="connsiteY987" fmla="*/ 2108255 h 6752435"/>
              <a:gd name="connsiteX988" fmla="*/ 1890217 w 10089256"/>
              <a:gd name="connsiteY988" fmla="*/ 2003622 h 6752435"/>
              <a:gd name="connsiteX989" fmla="*/ 2003154 w 10089256"/>
              <a:gd name="connsiteY989" fmla="*/ 1873671 h 6752435"/>
              <a:gd name="connsiteX990" fmla="*/ 2020987 w 10089256"/>
              <a:gd name="connsiteY990" fmla="*/ 1852135 h 6752435"/>
              <a:gd name="connsiteX991" fmla="*/ 2270639 w 10089256"/>
              <a:gd name="connsiteY991" fmla="*/ 1647280 h 6752435"/>
              <a:gd name="connsiteX992" fmla="*/ 2540354 w 10089256"/>
              <a:gd name="connsiteY992" fmla="*/ 1429070 h 6752435"/>
              <a:gd name="connsiteX993" fmla="*/ 2886599 w 10089256"/>
              <a:gd name="connsiteY993" fmla="*/ 1156690 h 6752435"/>
              <a:gd name="connsiteX994" fmla="*/ 3046347 w 10089256"/>
              <a:gd name="connsiteY994" fmla="*/ 1034237 h 6752435"/>
              <a:gd name="connsiteX995" fmla="*/ 3669735 w 10089256"/>
              <a:gd name="connsiteY995" fmla="*/ 593467 h 6752435"/>
              <a:gd name="connsiteX996" fmla="*/ 3677165 w 10089256"/>
              <a:gd name="connsiteY996" fmla="*/ 585299 h 6752435"/>
              <a:gd name="connsiteX997" fmla="*/ 3719517 w 10089256"/>
              <a:gd name="connsiteY997" fmla="*/ 557105 h 6752435"/>
              <a:gd name="connsiteX998" fmla="*/ 3856975 w 10089256"/>
              <a:gd name="connsiteY998" fmla="*/ 468819 h 6752435"/>
              <a:gd name="connsiteX999" fmla="*/ 4079136 w 10089256"/>
              <a:gd name="connsiteY999" fmla="*/ 333811 h 6752435"/>
              <a:gd name="connsiteX1000" fmla="*/ 4394918 w 10089256"/>
              <a:gd name="connsiteY1000" fmla="*/ 155807 h 6752435"/>
              <a:gd name="connsiteX1001" fmla="*/ 4600918 w 10089256"/>
              <a:gd name="connsiteY1001" fmla="*/ 37597 h 675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</a:cxnLst>
            <a:rect l="l" t="t" r="r" b="b"/>
            <a:pathLst>
              <a:path w="10089256" h="6752435">
                <a:moveTo>
                  <a:pt x="4681524" y="5933922"/>
                </a:moveTo>
                <a:lnTo>
                  <a:pt x="4679299" y="5934850"/>
                </a:lnTo>
                <a:cubicBezTo>
                  <a:pt x="4672065" y="5940068"/>
                  <a:pt x="4664403" y="5947585"/>
                  <a:pt x="4655673" y="5957423"/>
                </a:cubicBezTo>
                <a:lnTo>
                  <a:pt x="4638083" y="5971593"/>
                </a:lnTo>
                <a:lnTo>
                  <a:pt x="4646531" y="5977828"/>
                </a:lnTo>
                <a:cubicBezTo>
                  <a:pt x="4658233" y="5983326"/>
                  <a:pt x="4671235" y="5983529"/>
                  <a:pt x="4685725" y="5978716"/>
                </a:cubicBezTo>
                <a:cubicBezTo>
                  <a:pt x="4702071" y="5974277"/>
                  <a:pt x="4706529" y="5961644"/>
                  <a:pt x="4695383" y="5949735"/>
                </a:cubicBezTo>
                <a:close/>
                <a:moveTo>
                  <a:pt x="3489274" y="5030733"/>
                </a:moveTo>
                <a:cubicBezTo>
                  <a:pt x="3485187" y="5029427"/>
                  <a:pt x="3480218" y="5029513"/>
                  <a:pt x="3474226" y="5031084"/>
                </a:cubicBezTo>
                <a:lnTo>
                  <a:pt x="3468735" y="5033488"/>
                </a:lnTo>
                <a:lnTo>
                  <a:pt x="3495447" y="5038814"/>
                </a:lnTo>
                <a:lnTo>
                  <a:pt x="3498341" y="5038176"/>
                </a:lnTo>
                <a:close/>
                <a:moveTo>
                  <a:pt x="4366597" y="4804197"/>
                </a:moveTo>
                <a:lnTo>
                  <a:pt x="4348884" y="4812610"/>
                </a:lnTo>
                <a:cubicBezTo>
                  <a:pt x="4332537" y="4821881"/>
                  <a:pt x="4317678" y="4833385"/>
                  <a:pt x="4303188" y="4845446"/>
                </a:cubicBezTo>
                <a:lnTo>
                  <a:pt x="4283549" y="4861795"/>
                </a:lnTo>
                <a:lnTo>
                  <a:pt x="4308450" y="4873193"/>
                </a:lnTo>
                <a:cubicBezTo>
                  <a:pt x="4314952" y="4878127"/>
                  <a:pt x="4320151" y="4883524"/>
                  <a:pt x="4326096" y="4887621"/>
                </a:cubicBezTo>
                <a:cubicBezTo>
                  <a:pt x="4340214" y="4894330"/>
                  <a:pt x="4354331" y="4901040"/>
                  <a:pt x="4366963" y="4886188"/>
                </a:cubicBezTo>
                <a:lnTo>
                  <a:pt x="4380807" y="4867199"/>
                </a:lnTo>
                <a:lnTo>
                  <a:pt x="4381304" y="4857448"/>
                </a:lnTo>
                <a:lnTo>
                  <a:pt x="4376622" y="4837878"/>
                </a:lnTo>
                <a:close/>
                <a:moveTo>
                  <a:pt x="3682638" y="4548652"/>
                </a:moveTo>
                <a:cubicBezTo>
                  <a:pt x="3680397" y="4548684"/>
                  <a:pt x="3678307" y="4549471"/>
                  <a:pt x="3676451" y="4551513"/>
                </a:cubicBezTo>
                <a:lnTo>
                  <a:pt x="3667009" y="4561503"/>
                </a:lnTo>
                <a:lnTo>
                  <a:pt x="3678182" y="4561878"/>
                </a:lnTo>
                <a:cubicBezTo>
                  <a:pt x="3698801" y="4567482"/>
                  <a:pt x="3712732" y="4568475"/>
                  <a:pt x="3723426" y="4555770"/>
                </a:cubicBezTo>
                <a:lnTo>
                  <a:pt x="3725780" y="4551515"/>
                </a:lnTo>
                <a:lnTo>
                  <a:pt x="3704685" y="4555268"/>
                </a:lnTo>
                <a:cubicBezTo>
                  <a:pt x="3697441" y="4555258"/>
                  <a:pt x="3689360" y="4548557"/>
                  <a:pt x="3682638" y="4548652"/>
                </a:cubicBezTo>
                <a:close/>
                <a:moveTo>
                  <a:pt x="4660448" y="0"/>
                </a:moveTo>
                <a:lnTo>
                  <a:pt x="10089256" y="0"/>
                </a:lnTo>
                <a:lnTo>
                  <a:pt x="10089256" y="2959885"/>
                </a:lnTo>
                <a:lnTo>
                  <a:pt x="10084971" y="2962848"/>
                </a:lnTo>
                <a:cubicBezTo>
                  <a:pt x="10070308" y="2970193"/>
                  <a:pt x="10054193" y="2975887"/>
                  <a:pt x="10036918" y="2980138"/>
                </a:cubicBezTo>
                <a:cubicBezTo>
                  <a:pt x="10012400" y="2986797"/>
                  <a:pt x="9990852" y="2997919"/>
                  <a:pt x="9970047" y="3014990"/>
                </a:cubicBezTo>
                <a:cubicBezTo>
                  <a:pt x="9923981" y="3052101"/>
                  <a:pt x="9895746" y="3048346"/>
                  <a:pt x="9856365" y="3003688"/>
                </a:cubicBezTo>
                <a:cubicBezTo>
                  <a:pt x="9848192" y="2996242"/>
                  <a:pt x="9842249" y="2987313"/>
                  <a:pt x="9828873" y="2986552"/>
                </a:cubicBezTo>
                <a:cubicBezTo>
                  <a:pt x="9808069" y="2984294"/>
                  <a:pt x="9785778" y="2979804"/>
                  <a:pt x="9773890" y="3000605"/>
                </a:cubicBezTo>
                <a:cubicBezTo>
                  <a:pt x="9762746" y="3017688"/>
                  <a:pt x="9776863" y="3053393"/>
                  <a:pt x="9799153" y="3067547"/>
                </a:cubicBezTo>
                <a:cubicBezTo>
                  <a:pt x="9821445" y="3081702"/>
                  <a:pt x="9848193" y="3083224"/>
                  <a:pt x="9871226" y="3093663"/>
                </a:cubicBezTo>
                <a:cubicBezTo>
                  <a:pt x="9880142" y="3097392"/>
                  <a:pt x="9889059" y="3101121"/>
                  <a:pt x="9893517" y="3107818"/>
                </a:cubicBezTo>
                <a:cubicBezTo>
                  <a:pt x="9902433" y="3121211"/>
                  <a:pt x="9900204" y="3132360"/>
                  <a:pt x="9895746" y="3144992"/>
                </a:cubicBezTo>
                <a:cubicBezTo>
                  <a:pt x="9889802" y="3155393"/>
                  <a:pt x="9877914" y="3156864"/>
                  <a:pt x="9868255" y="3156851"/>
                </a:cubicBezTo>
                <a:cubicBezTo>
                  <a:pt x="9773891" y="3135909"/>
                  <a:pt x="9702563" y="3183394"/>
                  <a:pt x="9625288" y="3231615"/>
                </a:cubicBezTo>
                <a:cubicBezTo>
                  <a:pt x="9649065" y="3238337"/>
                  <a:pt x="9671355" y="3233162"/>
                  <a:pt x="9692160" y="3235421"/>
                </a:cubicBezTo>
                <a:cubicBezTo>
                  <a:pt x="9711479" y="3235446"/>
                  <a:pt x="9728568" y="3236955"/>
                  <a:pt x="9746400" y="3244413"/>
                </a:cubicBezTo>
                <a:cubicBezTo>
                  <a:pt x="9765719" y="3254104"/>
                  <a:pt x="9770921" y="3266749"/>
                  <a:pt x="9759032" y="3287550"/>
                </a:cubicBezTo>
                <a:cubicBezTo>
                  <a:pt x="9730798" y="3341782"/>
                  <a:pt x="9690675" y="3387822"/>
                  <a:pt x="9649066" y="3431629"/>
                </a:cubicBezTo>
                <a:cubicBezTo>
                  <a:pt x="9634206" y="3447965"/>
                  <a:pt x="9620090" y="3460585"/>
                  <a:pt x="9607458" y="3475437"/>
                </a:cubicBezTo>
                <a:cubicBezTo>
                  <a:pt x="9588139" y="3494740"/>
                  <a:pt x="9564363" y="3507346"/>
                  <a:pt x="9535385" y="3507308"/>
                </a:cubicBezTo>
                <a:cubicBezTo>
                  <a:pt x="9504178" y="3508754"/>
                  <a:pt x="9493776" y="3522121"/>
                  <a:pt x="9495262" y="3553347"/>
                </a:cubicBezTo>
                <a:cubicBezTo>
                  <a:pt x="9497492" y="3561528"/>
                  <a:pt x="9498234" y="3567477"/>
                  <a:pt x="9500464" y="3575657"/>
                </a:cubicBezTo>
                <a:cubicBezTo>
                  <a:pt x="9478173" y="3571167"/>
                  <a:pt x="9468514" y="3551825"/>
                  <a:pt x="9455139" y="3541399"/>
                </a:cubicBezTo>
                <a:cubicBezTo>
                  <a:pt x="9446966" y="3533955"/>
                  <a:pt x="9442508" y="3527256"/>
                  <a:pt x="9432106" y="3530961"/>
                </a:cubicBezTo>
                <a:cubicBezTo>
                  <a:pt x="9406843" y="3541335"/>
                  <a:pt x="9385297" y="3533128"/>
                  <a:pt x="9362262" y="3522690"/>
                </a:cubicBezTo>
                <a:cubicBezTo>
                  <a:pt x="9351859" y="3516728"/>
                  <a:pt x="9340715" y="3514483"/>
                  <a:pt x="9331798" y="3510754"/>
                </a:cubicBezTo>
                <a:cubicBezTo>
                  <a:pt x="9282016" y="3489129"/>
                  <a:pt x="9258239" y="3501735"/>
                  <a:pt x="9241893" y="3554497"/>
                </a:cubicBezTo>
                <a:cubicBezTo>
                  <a:pt x="9272357" y="3556768"/>
                  <a:pt x="9306536" y="3540458"/>
                  <a:pt x="9331798" y="3568742"/>
                </a:cubicBezTo>
                <a:cubicBezTo>
                  <a:pt x="9344430" y="3582884"/>
                  <a:pt x="9348888" y="3599245"/>
                  <a:pt x="9348145" y="3622291"/>
                </a:cubicBezTo>
                <a:cubicBezTo>
                  <a:pt x="9329570" y="3608885"/>
                  <a:pt x="9322883" y="3584342"/>
                  <a:pt x="9302078" y="3582084"/>
                </a:cubicBezTo>
                <a:cubicBezTo>
                  <a:pt x="9277558" y="3579078"/>
                  <a:pt x="9270871" y="3602859"/>
                  <a:pt x="9255268" y="3613246"/>
                </a:cubicBezTo>
                <a:cubicBezTo>
                  <a:pt x="9241894" y="3622149"/>
                  <a:pt x="9235206" y="3626601"/>
                  <a:pt x="9222576" y="3612460"/>
                </a:cubicBezTo>
                <a:cubicBezTo>
                  <a:pt x="9198055" y="3590124"/>
                  <a:pt x="9180967" y="3588614"/>
                  <a:pt x="9151989" y="3607905"/>
                </a:cubicBezTo>
                <a:cubicBezTo>
                  <a:pt x="9134157" y="3619776"/>
                  <a:pt x="9114095" y="3633131"/>
                  <a:pt x="9091804" y="3638305"/>
                </a:cubicBezTo>
                <a:cubicBezTo>
                  <a:pt x="9079916" y="3639776"/>
                  <a:pt x="9071000" y="3645712"/>
                  <a:pt x="9075458" y="3662073"/>
                </a:cubicBezTo>
                <a:cubicBezTo>
                  <a:pt x="9085117" y="3681416"/>
                  <a:pt x="9070257" y="3688087"/>
                  <a:pt x="9054654" y="3688809"/>
                </a:cubicBezTo>
                <a:cubicBezTo>
                  <a:pt x="9005615" y="3692461"/>
                  <a:pt x="8966235" y="3715455"/>
                  <a:pt x="8920911" y="3729520"/>
                </a:cubicBezTo>
                <a:cubicBezTo>
                  <a:pt x="8894162" y="3737663"/>
                  <a:pt x="8885989" y="3759211"/>
                  <a:pt x="8891933" y="3787470"/>
                </a:cubicBezTo>
                <a:cubicBezTo>
                  <a:pt x="8894163" y="3795650"/>
                  <a:pt x="8896391" y="3803831"/>
                  <a:pt x="8898621" y="3812011"/>
                </a:cubicBezTo>
                <a:cubicBezTo>
                  <a:pt x="8900850" y="3829856"/>
                  <a:pt x="8893421" y="3838025"/>
                  <a:pt x="8877073" y="3832799"/>
                </a:cubicBezTo>
                <a:cubicBezTo>
                  <a:pt x="8874844" y="3834283"/>
                  <a:pt x="8873358" y="3832051"/>
                  <a:pt x="8871129" y="3833535"/>
                </a:cubicBezTo>
                <a:cubicBezTo>
                  <a:pt x="8836207" y="3824567"/>
                  <a:pt x="8836207" y="3824567"/>
                  <a:pt x="8836951" y="3859510"/>
                </a:cubicBezTo>
                <a:cubicBezTo>
                  <a:pt x="8840666" y="3898917"/>
                  <a:pt x="8817633" y="3917471"/>
                  <a:pt x="8778996" y="3907755"/>
                </a:cubicBezTo>
                <a:cubicBezTo>
                  <a:pt x="8745561" y="3901020"/>
                  <a:pt x="8732928" y="3906207"/>
                  <a:pt x="8715097" y="3937408"/>
                </a:cubicBezTo>
                <a:cubicBezTo>
                  <a:pt x="8697264" y="3968608"/>
                  <a:pt x="8679432" y="3999808"/>
                  <a:pt x="8653426" y="4023564"/>
                </a:cubicBezTo>
                <a:cubicBezTo>
                  <a:pt x="8636337" y="4041384"/>
                  <a:pt x="8617019" y="4051022"/>
                  <a:pt x="8593985" y="4050249"/>
                </a:cubicBezTo>
                <a:cubicBezTo>
                  <a:pt x="8567236" y="4048725"/>
                  <a:pt x="8559064" y="4060610"/>
                  <a:pt x="8562035" y="4084404"/>
                </a:cubicBezTo>
                <a:cubicBezTo>
                  <a:pt x="8564265" y="4111914"/>
                  <a:pt x="8564265" y="4111914"/>
                  <a:pt x="8537516" y="4100726"/>
                </a:cubicBezTo>
                <a:cubicBezTo>
                  <a:pt x="8516711" y="4088804"/>
                  <a:pt x="8493678" y="4078365"/>
                  <a:pt x="8474359" y="4068675"/>
                </a:cubicBezTo>
                <a:cubicBezTo>
                  <a:pt x="8469158" y="4075358"/>
                  <a:pt x="8475845" y="4080571"/>
                  <a:pt x="8476589" y="4086520"/>
                </a:cubicBezTo>
                <a:cubicBezTo>
                  <a:pt x="8484762" y="4113295"/>
                  <a:pt x="8478818" y="4133359"/>
                  <a:pt x="8452812" y="4147450"/>
                </a:cubicBezTo>
                <a:cubicBezTo>
                  <a:pt x="8432751" y="4160805"/>
                  <a:pt x="8411203" y="4171927"/>
                  <a:pt x="8391143" y="4185283"/>
                </a:cubicBezTo>
                <a:cubicBezTo>
                  <a:pt x="8349533" y="4209761"/>
                  <a:pt x="8334673" y="4245426"/>
                  <a:pt x="8340619" y="4293014"/>
                </a:cubicBezTo>
                <a:cubicBezTo>
                  <a:pt x="8344333" y="4313091"/>
                  <a:pt x="8348049" y="4333169"/>
                  <a:pt x="8353249" y="4355479"/>
                </a:cubicBezTo>
                <a:cubicBezTo>
                  <a:pt x="8355478" y="4363660"/>
                  <a:pt x="8356965" y="4375556"/>
                  <a:pt x="8346562" y="4379259"/>
                </a:cubicBezTo>
                <a:cubicBezTo>
                  <a:pt x="8336160" y="4382964"/>
                  <a:pt x="8332445" y="4372550"/>
                  <a:pt x="8327988" y="4365853"/>
                </a:cubicBezTo>
                <a:cubicBezTo>
                  <a:pt x="8319071" y="4352459"/>
                  <a:pt x="8312383" y="4337582"/>
                  <a:pt x="8295294" y="4336073"/>
                </a:cubicBezTo>
                <a:cubicBezTo>
                  <a:pt x="8284149" y="4333827"/>
                  <a:pt x="8287863" y="4324911"/>
                  <a:pt x="8285634" y="4316730"/>
                </a:cubicBezTo>
                <a:cubicBezTo>
                  <a:pt x="8279690" y="4288472"/>
                  <a:pt x="8269288" y="4282510"/>
                  <a:pt x="8244769" y="4298833"/>
                </a:cubicBezTo>
                <a:cubicBezTo>
                  <a:pt x="8215791" y="4318124"/>
                  <a:pt x="8189785" y="4341879"/>
                  <a:pt x="8167496" y="4366383"/>
                </a:cubicBezTo>
                <a:cubicBezTo>
                  <a:pt x="8153378" y="4379003"/>
                  <a:pt x="8143719" y="4398319"/>
                  <a:pt x="8145205" y="4419881"/>
                </a:cubicBezTo>
                <a:cubicBezTo>
                  <a:pt x="8147434" y="4437726"/>
                  <a:pt x="8140747" y="4451842"/>
                  <a:pt x="8121428" y="4461481"/>
                </a:cubicBezTo>
                <a:cubicBezTo>
                  <a:pt x="8065702" y="4488914"/>
                  <a:pt x="8025579" y="4534954"/>
                  <a:pt x="7993630" y="4588438"/>
                </a:cubicBezTo>
                <a:cubicBezTo>
                  <a:pt x="7992887" y="4592154"/>
                  <a:pt x="7992887" y="4592154"/>
                  <a:pt x="7990658" y="4593638"/>
                </a:cubicBezTo>
                <a:cubicBezTo>
                  <a:pt x="7948307" y="4660491"/>
                  <a:pt x="7927502" y="4667897"/>
                  <a:pt x="7856915" y="4644013"/>
                </a:cubicBezTo>
                <a:cubicBezTo>
                  <a:pt x="7853200" y="4652930"/>
                  <a:pt x="7860630" y="4654427"/>
                  <a:pt x="7863602" y="4658891"/>
                </a:cubicBezTo>
                <a:cubicBezTo>
                  <a:pt x="7874748" y="4670800"/>
                  <a:pt x="7874748" y="4680466"/>
                  <a:pt x="7854687" y="4684156"/>
                </a:cubicBezTo>
                <a:cubicBezTo>
                  <a:pt x="7850228" y="4687124"/>
                  <a:pt x="7839083" y="4684878"/>
                  <a:pt x="7839826" y="4690827"/>
                </a:cubicBezTo>
                <a:cubicBezTo>
                  <a:pt x="7839826" y="4700492"/>
                  <a:pt x="7846514" y="4705704"/>
                  <a:pt x="7853201" y="4710918"/>
                </a:cubicBezTo>
                <a:cubicBezTo>
                  <a:pt x="7858402" y="4713898"/>
                  <a:pt x="7861374" y="4718363"/>
                  <a:pt x="7866575" y="4721344"/>
                </a:cubicBezTo>
                <a:cubicBezTo>
                  <a:pt x="7876234" y="4731021"/>
                  <a:pt x="7871033" y="4737705"/>
                  <a:pt x="7861375" y="4737692"/>
                </a:cubicBezTo>
                <a:cubicBezTo>
                  <a:pt x="7839084" y="4742866"/>
                  <a:pt x="7814565" y="4739860"/>
                  <a:pt x="7800447" y="4762144"/>
                </a:cubicBezTo>
                <a:cubicBezTo>
                  <a:pt x="7788559" y="4782945"/>
                  <a:pt x="7795246" y="4807486"/>
                  <a:pt x="7795246" y="4826816"/>
                </a:cubicBezTo>
                <a:cubicBezTo>
                  <a:pt x="7746207" y="4811139"/>
                  <a:pt x="7734318" y="4783616"/>
                  <a:pt x="7751407" y="4736803"/>
                </a:cubicBezTo>
                <a:cubicBezTo>
                  <a:pt x="7753636" y="4735319"/>
                  <a:pt x="7754379" y="4731602"/>
                  <a:pt x="7755123" y="4727886"/>
                </a:cubicBezTo>
                <a:cubicBezTo>
                  <a:pt x="7761809" y="4713769"/>
                  <a:pt x="7775185" y="4695202"/>
                  <a:pt x="7761809" y="4684775"/>
                </a:cubicBezTo>
                <a:cubicBezTo>
                  <a:pt x="7751407" y="4678815"/>
                  <a:pt x="7733575" y="4690686"/>
                  <a:pt x="7718714" y="4697357"/>
                </a:cubicBezTo>
                <a:cubicBezTo>
                  <a:pt x="7686022" y="4715899"/>
                  <a:pt x="7659273" y="4743371"/>
                  <a:pt x="7629554" y="4766378"/>
                </a:cubicBezTo>
                <a:cubicBezTo>
                  <a:pt x="7622865" y="4770829"/>
                  <a:pt x="7617664" y="4777514"/>
                  <a:pt x="7609491" y="4779733"/>
                </a:cubicBezTo>
                <a:cubicBezTo>
                  <a:pt x="7591659" y="4791604"/>
                  <a:pt x="7573083" y="4797527"/>
                  <a:pt x="7577542" y="4823553"/>
                </a:cubicBezTo>
                <a:cubicBezTo>
                  <a:pt x="7579029" y="4835450"/>
                  <a:pt x="7565654" y="4844353"/>
                  <a:pt x="7557480" y="4856237"/>
                </a:cubicBezTo>
                <a:cubicBezTo>
                  <a:pt x="7547078" y="4869605"/>
                  <a:pt x="7540391" y="4883721"/>
                  <a:pt x="7552280" y="4901580"/>
                </a:cubicBezTo>
                <a:cubicBezTo>
                  <a:pt x="7561939" y="4920921"/>
                  <a:pt x="7544850" y="4929077"/>
                  <a:pt x="7536677" y="4940960"/>
                </a:cubicBezTo>
                <a:cubicBezTo>
                  <a:pt x="7530732" y="4951361"/>
                  <a:pt x="7523302" y="4959529"/>
                  <a:pt x="7511415" y="4951335"/>
                </a:cubicBezTo>
                <a:cubicBezTo>
                  <a:pt x="7502498" y="4947606"/>
                  <a:pt x="7496554" y="4948341"/>
                  <a:pt x="7489867" y="4952793"/>
                </a:cubicBezTo>
                <a:cubicBezTo>
                  <a:pt x="7473521" y="4966897"/>
                  <a:pt x="7457174" y="4981000"/>
                  <a:pt x="7431911" y="4981710"/>
                </a:cubicBezTo>
                <a:cubicBezTo>
                  <a:pt x="7420024" y="4983181"/>
                  <a:pt x="7417794" y="4994330"/>
                  <a:pt x="7415565" y="5005478"/>
                </a:cubicBezTo>
                <a:cubicBezTo>
                  <a:pt x="7404420" y="5070886"/>
                  <a:pt x="7362812" y="5114693"/>
                  <a:pt x="7310058" y="5146590"/>
                </a:cubicBezTo>
                <a:cubicBezTo>
                  <a:pt x="7284052" y="5160681"/>
                  <a:pt x="7258046" y="5174771"/>
                  <a:pt x="7237985" y="5197791"/>
                </a:cubicBezTo>
                <a:cubicBezTo>
                  <a:pt x="7220896" y="5215611"/>
                  <a:pt x="7197120" y="5218553"/>
                  <a:pt x="7172600" y="5205882"/>
                </a:cubicBezTo>
                <a:cubicBezTo>
                  <a:pt x="7171114" y="5222978"/>
                  <a:pt x="7183003" y="5240837"/>
                  <a:pt x="7162941" y="5254192"/>
                </a:cubicBezTo>
                <a:cubicBezTo>
                  <a:pt x="7136935" y="5268282"/>
                  <a:pt x="7109445" y="5280141"/>
                  <a:pt x="7078237" y="5271922"/>
                </a:cubicBezTo>
                <a:cubicBezTo>
                  <a:pt x="7070807" y="5270425"/>
                  <a:pt x="7061890" y="5266696"/>
                  <a:pt x="7052974" y="5262967"/>
                </a:cubicBezTo>
                <a:cubicBezTo>
                  <a:pt x="7041829" y="5260721"/>
                  <a:pt x="7029941" y="5252528"/>
                  <a:pt x="7021024" y="5268128"/>
                </a:cubicBezTo>
                <a:cubicBezTo>
                  <a:pt x="7010622" y="5281496"/>
                  <a:pt x="7016566" y="5290425"/>
                  <a:pt x="7022512" y="5299355"/>
                </a:cubicBezTo>
                <a:cubicBezTo>
                  <a:pt x="7047773" y="5337303"/>
                  <a:pt x="7058919" y="5378207"/>
                  <a:pt x="7058176" y="5420582"/>
                </a:cubicBezTo>
                <a:cubicBezTo>
                  <a:pt x="7057433" y="5443627"/>
                  <a:pt x="7053719" y="5462207"/>
                  <a:pt x="7025484" y="5468118"/>
                </a:cubicBezTo>
                <a:cubicBezTo>
                  <a:pt x="7003193" y="5473292"/>
                  <a:pt x="6989076" y="5495576"/>
                  <a:pt x="6979417" y="5514893"/>
                </a:cubicBezTo>
                <a:cubicBezTo>
                  <a:pt x="6966786" y="5539409"/>
                  <a:pt x="6946725" y="5562428"/>
                  <a:pt x="6923691" y="5580984"/>
                </a:cubicBezTo>
                <a:cubicBezTo>
                  <a:pt x="6895458" y="5606223"/>
                  <a:pt x="6873166" y="5640391"/>
                  <a:pt x="6853105" y="5673075"/>
                </a:cubicBezTo>
                <a:cubicBezTo>
                  <a:pt x="6834530" y="5698328"/>
                  <a:pt x="6818184" y="5722095"/>
                  <a:pt x="6789949" y="5737671"/>
                </a:cubicBezTo>
                <a:cubicBezTo>
                  <a:pt x="6762457" y="5749529"/>
                  <a:pt x="6731251" y="5750974"/>
                  <a:pt x="6702273" y="5741271"/>
                </a:cubicBezTo>
                <a:cubicBezTo>
                  <a:pt x="6627228" y="5720355"/>
                  <a:pt x="6597507" y="5743361"/>
                  <a:pt x="6604938" y="5822175"/>
                </a:cubicBezTo>
                <a:cubicBezTo>
                  <a:pt x="6606425" y="5824408"/>
                  <a:pt x="6605682" y="5828124"/>
                  <a:pt x="6607167" y="5830356"/>
                </a:cubicBezTo>
                <a:cubicBezTo>
                  <a:pt x="6610140" y="5863815"/>
                  <a:pt x="6610140" y="5863815"/>
                  <a:pt x="6579676" y="5851879"/>
                </a:cubicBezTo>
                <a:cubicBezTo>
                  <a:pt x="6550698" y="5842176"/>
                  <a:pt x="6535838" y="5848847"/>
                  <a:pt x="6518005" y="5880048"/>
                </a:cubicBezTo>
                <a:cubicBezTo>
                  <a:pt x="6489028" y="5928332"/>
                  <a:pt x="6489028" y="5928332"/>
                  <a:pt x="6455592" y="5940926"/>
                </a:cubicBezTo>
                <a:cubicBezTo>
                  <a:pt x="6458564" y="5916396"/>
                  <a:pt x="6470452" y="5895596"/>
                  <a:pt x="6483827" y="5877029"/>
                </a:cubicBezTo>
                <a:cubicBezTo>
                  <a:pt x="6495715" y="5856228"/>
                  <a:pt x="6512804" y="5838409"/>
                  <a:pt x="6528407" y="5818357"/>
                </a:cubicBezTo>
                <a:cubicBezTo>
                  <a:pt x="6506860" y="5819815"/>
                  <a:pt x="6498688" y="5812370"/>
                  <a:pt x="6496457" y="5794524"/>
                </a:cubicBezTo>
                <a:cubicBezTo>
                  <a:pt x="6496458" y="5775195"/>
                  <a:pt x="6488284" y="5777414"/>
                  <a:pt x="6474911" y="5786318"/>
                </a:cubicBezTo>
                <a:cubicBezTo>
                  <a:pt x="6450390" y="5802640"/>
                  <a:pt x="6427357" y="5821196"/>
                  <a:pt x="6395407" y="5826358"/>
                </a:cubicBezTo>
                <a:cubicBezTo>
                  <a:pt x="6376832" y="5832280"/>
                  <a:pt x="6367916" y="5847881"/>
                  <a:pt x="6373118" y="5870190"/>
                </a:cubicBezTo>
                <a:cubicBezTo>
                  <a:pt x="6375346" y="5878371"/>
                  <a:pt x="6376089" y="5884319"/>
                  <a:pt x="6362715" y="5883558"/>
                </a:cubicBezTo>
                <a:cubicBezTo>
                  <a:pt x="6329279" y="5886487"/>
                  <a:pt x="6329279" y="5886487"/>
                  <a:pt x="6344882" y="5914759"/>
                </a:cubicBezTo>
                <a:cubicBezTo>
                  <a:pt x="6346369" y="5916991"/>
                  <a:pt x="6347856" y="5919223"/>
                  <a:pt x="6348598" y="5925171"/>
                </a:cubicBezTo>
                <a:cubicBezTo>
                  <a:pt x="6327050" y="5916965"/>
                  <a:pt x="6303273" y="5910243"/>
                  <a:pt x="6281727" y="5902036"/>
                </a:cubicBezTo>
                <a:cubicBezTo>
                  <a:pt x="6275782" y="5902772"/>
                  <a:pt x="6266124" y="5893094"/>
                  <a:pt x="6262409" y="5902010"/>
                </a:cubicBezTo>
                <a:cubicBezTo>
                  <a:pt x="6256464" y="5912411"/>
                  <a:pt x="6250521" y="5922811"/>
                  <a:pt x="6259437" y="5936204"/>
                </a:cubicBezTo>
                <a:cubicBezTo>
                  <a:pt x="6270582" y="5948114"/>
                  <a:pt x="6282470" y="5956308"/>
                  <a:pt x="6294358" y="5964501"/>
                </a:cubicBezTo>
                <a:cubicBezTo>
                  <a:pt x="6304760" y="5970462"/>
                  <a:pt x="6310704" y="5979392"/>
                  <a:pt x="6302531" y="5991276"/>
                </a:cubicBezTo>
                <a:cubicBezTo>
                  <a:pt x="6269839" y="6029147"/>
                  <a:pt x="6243091" y="6075948"/>
                  <a:pt x="6205197" y="6110839"/>
                </a:cubicBezTo>
                <a:cubicBezTo>
                  <a:pt x="6188108" y="6128659"/>
                  <a:pt x="6171020" y="6146478"/>
                  <a:pt x="6142784" y="6123394"/>
                </a:cubicBezTo>
                <a:cubicBezTo>
                  <a:pt x="6126438" y="6108504"/>
                  <a:pt x="6080370" y="6126284"/>
                  <a:pt x="6076655" y="6144866"/>
                </a:cubicBezTo>
                <a:cubicBezTo>
                  <a:pt x="6076656" y="6154530"/>
                  <a:pt x="6075170" y="6161963"/>
                  <a:pt x="6087802" y="6166440"/>
                </a:cubicBezTo>
                <a:cubicBezTo>
                  <a:pt x="6100433" y="6170917"/>
                  <a:pt x="6101919" y="6163485"/>
                  <a:pt x="6107119" y="6156801"/>
                </a:cubicBezTo>
                <a:cubicBezTo>
                  <a:pt x="6111578" y="6144169"/>
                  <a:pt x="6119751" y="6132285"/>
                  <a:pt x="6132383" y="6136762"/>
                </a:cubicBezTo>
                <a:cubicBezTo>
                  <a:pt x="6143527" y="6139007"/>
                  <a:pt x="6151700" y="6146452"/>
                  <a:pt x="6150958" y="6159834"/>
                </a:cubicBezTo>
                <a:cubicBezTo>
                  <a:pt x="6151700" y="6175446"/>
                  <a:pt x="6149472" y="6186596"/>
                  <a:pt x="6131638" y="6188802"/>
                </a:cubicBezTo>
                <a:cubicBezTo>
                  <a:pt x="6115293" y="6193240"/>
                  <a:pt x="6111578" y="6202157"/>
                  <a:pt x="6121980" y="6217783"/>
                </a:cubicBezTo>
                <a:cubicBezTo>
                  <a:pt x="6124953" y="6222247"/>
                  <a:pt x="6126439" y="6224479"/>
                  <a:pt x="6129411" y="6228943"/>
                </a:cubicBezTo>
                <a:cubicBezTo>
                  <a:pt x="6130154" y="6234892"/>
                  <a:pt x="6134612" y="6241589"/>
                  <a:pt x="6131640" y="6246789"/>
                </a:cubicBezTo>
                <a:cubicBezTo>
                  <a:pt x="6126439" y="6253473"/>
                  <a:pt x="6119752" y="6248260"/>
                  <a:pt x="6113808" y="6248996"/>
                </a:cubicBezTo>
                <a:cubicBezTo>
                  <a:pt x="6087802" y="6243757"/>
                  <a:pt x="6062539" y="6244468"/>
                  <a:pt x="6039506" y="6263022"/>
                </a:cubicBezTo>
                <a:cubicBezTo>
                  <a:pt x="6028361" y="6270441"/>
                  <a:pt x="6023159" y="6277126"/>
                  <a:pt x="6034304" y="6289036"/>
                </a:cubicBezTo>
                <a:cubicBezTo>
                  <a:pt x="6040247" y="6297965"/>
                  <a:pt x="6046193" y="6306893"/>
                  <a:pt x="6052137" y="6315823"/>
                </a:cubicBezTo>
                <a:cubicBezTo>
                  <a:pt x="6062540" y="6341114"/>
                  <a:pt x="6058825" y="6350030"/>
                  <a:pt x="6033562" y="6360404"/>
                </a:cubicBezTo>
                <a:cubicBezTo>
                  <a:pt x="6018702" y="6367075"/>
                  <a:pt x="6010528" y="6378959"/>
                  <a:pt x="5997155" y="6387863"/>
                </a:cubicBezTo>
                <a:cubicBezTo>
                  <a:pt x="5976351" y="6404934"/>
                  <a:pt x="5952573" y="6407876"/>
                  <a:pt x="5928796" y="6391488"/>
                </a:cubicBezTo>
                <a:cubicBezTo>
                  <a:pt x="5914679" y="6384779"/>
                  <a:pt x="5899076" y="6375837"/>
                  <a:pt x="5883472" y="6366895"/>
                </a:cubicBezTo>
                <a:cubicBezTo>
                  <a:pt x="5890160" y="6362444"/>
                  <a:pt x="5894618" y="6359476"/>
                  <a:pt x="5899077" y="6356508"/>
                </a:cubicBezTo>
                <a:cubicBezTo>
                  <a:pt x="5947372" y="6327579"/>
                  <a:pt x="5949601" y="6326095"/>
                  <a:pt x="5939198" y="6271810"/>
                </a:cubicBezTo>
                <a:cubicBezTo>
                  <a:pt x="5934740" y="6255449"/>
                  <a:pt x="5939198" y="6242816"/>
                  <a:pt x="5952573" y="6233913"/>
                </a:cubicBezTo>
                <a:cubicBezTo>
                  <a:pt x="5994182" y="6199771"/>
                  <a:pt x="6023902" y="6157434"/>
                  <a:pt x="6046935" y="6109885"/>
                </a:cubicBezTo>
                <a:cubicBezTo>
                  <a:pt x="6074426" y="6049703"/>
                  <a:pt x="6119006" y="6000697"/>
                  <a:pt x="6158386" y="5948708"/>
                </a:cubicBezTo>
                <a:cubicBezTo>
                  <a:pt x="6179934" y="5918256"/>
                  <a:pt x="6199252" y="5889289"/>
                  <a:pt x="6205196" y="5849894"/>
                </a:cubicBezTo>
                <a:cubicBezTo>
                  <a:pt x="6210397" y="5823881"/>
                  <a:pt x="6228973" y="5808293"/>
                  <a:pt x="6249034" y="5794938"/>
                </a:cubicBezTo>
                <a:cubicBezTo>
                  <a:pt x="6274296" y="5774899"/>
                  <a:pt x="6297328" y="5756344"/>
                  <a:pt x="6274296" y="5716912"/>
                </a:cubicBezTo>
                <a:cubicBezTo>
                  <a:pt x="6313674" y="5722911"/>
                  <a:pt x="6331507" y="5701376"/>
                  <a:pt x="6344881" y="5673143"/>
                </a:cubicBezTo>
                <a:cubicBezTo>
                  <a:pt x="6357512" y="5638962"/>
                  <a:pt x="6386490" y="5619671"/>
                  <a:pt x="6408780" y="5595168"/>
                </a:cubicBezTo>
                <a:cubicBezTo>
                  <a:pt x="6433299" y="5569179"/>
                  <a:pt x="6450388" y="5541696"/>
                  <a:pt x="6460790" y="5508998"/>
                </a:cubicBezTo>
                <a:cubicBezTo>
                  <a:pt x="6464505" y="5490418"/>
                  <a:pt x="6475650" y="5473333"/>
                  <a:pt x="6494969" y="5463694"/>
                </a:cubicBezTo>
                <a:cubicBezTo>
                  <a:pt x="6518746" y="5451088"/>
                  <a:pt x="6535835" y="5433269"/>
                  <a:pt x="6544751" y="5408003"/>
                </a:cubicBezTo>
                <a:cubicBezTo>
                  <a:pt x="6572242" y="5328493"/>
                  <a:pt x="6631683" y="5272814"/>
                  <a:pt x="6685923" y="5214155"/>
                </a:cubicBezTo>
                <a:cubicBezTo>
                  <a:pt x="6718615" y="5176284"/>
                  <a:pt x="6751309" y="5138412"/>
                  <a:pt x="6766911" y="5089366"/>
                </a:cubicBezTo>
                <a:cubicBezTo>
                  <a:pt x="6770626" y="5070785"/>
                  <a:pt x="6776570" y="5050721"/>
                  <a:pt x="6748335" y="5046965"/>
                </a:cubicBezTo>
                <a:cubicBezTo>
                  <a:pt x="6739420" y="5043237"/>
                  <a:pt x="6738676" y="5037288"/>
                  <a:pt x="6737933" y="5031340"/>
                </a:cubicBezTo>
                <a:cubicBezTo>
                  <a:pt x="6736447" y="5019443"/>
                  <a:pt x="6736447" y="5009778"/>
                  <a:pt x="6736446" y="5000114"/>
                </a:cubicBezTo>
                <a:cubicBezTo>
                  <a:pt x="6737190" y="4948074"/>
                  <a:pt x="6759480" y="4933235"/>
                  <a:pt x="6806290" y="4960061"/>
                </a:cubicBezTo>
                <a:cubicBezTo>
                  <a:pt x="6810005" y="4960810"/>
                  <a:pt x="6811492" y="4963042"/>
                  <a:pt x="6818921" y="4964539"/>
                </a:cubicBezTo>
                <a:cubicBezTo>
                  <a:pt x="6811492" y="4943713"/>
                  <a:pt x="6807034" y="4927351"/>
                  <a:pt x="6799603" y="4906525"/>
                </a:cubicBezTo>
                <a:cubicBezTo>
                  <a:pt x="6814463" y="4909519"/>
                  <a:pt x="6824865" y="4915479"/>
                  <a:pt x="6836011" y="4917725"/>
                </a:cubicBezTo>
                <a:cubicBezTo>
                  <a:pt x="6883564" y="4931170"/>
                  <a:pt x="6894709" y="4923750"/>
                  <a:pt x="6896938" y="4873943"/>
                </a:cubicBezTo>
                <a:cubicBezTo>
                  <a:pt x="6899166" y="4853131"/>
                  <a:pt x="6899166" y="4833802"/>
                  <a:pt x="6899166" y="4814473"/>
                </a:cubicBezTo>
                <a:cubicBezTo>
                  <a:pt x="6896194" y="4771350"/>
                  <a:pt x="6901395" y="4764664"/>
                  <a:pt x="6943747" y="4755801"/>
                </a:cubicBezTo>
                <a:cubicBezTo>
                  <a:pt x="6965294" y="4754342"/>
                  <a:pt x="6970495" y="4737993"/>
                  <a:pt x="6977183" y="4723877"/>
                </a:cubicBezTo>
                <a:cubicBezTo>
                  <a:pt x="6990557" y="4685980"/>
                  <a:pt x="6990557" y="4685980"/>
                  <a:pt x="7028451" y="4699412"/>
                </a:cubicBezTo>
                <a:cubicBezTo>
                  <a:pt x="7029194" y="4686031"/>
                  <a:pt x="7022507" y="4671154"/>
                  <a:pt x="7034394" y="4660018"/>
                </a:cubicBezTo>
                <a:cubicBezTo>
                  <a:pt x="7044797" y="4646650"/>
                  <a:pt x="7059658" y="4649644"/>
                  <a:pt x="7075260" y="4648921"/>
                </a:cubicBezTo>
                <a:cubicBezTo>
                  <a:pt x="7093094" y="4646714"/>
                  <a:pt x="7100523" y="4638546"/>
                  <a:pt x="7105724" y="4622197"/>
                </a:cubicBezTo>
                <a:cubicBezTo>
                  <a:pt x="7115383" y="4593216"/>
                  <a:pt x="7115383" y="4564222"/>
                  <a:pt x="7121327" y="4534493"/>
                </a:cubicBezTo>
                <a:cubicBezTo>
                  <a:pt x="7124299" y="4519629"/>
                  <a:pt x="7128014" y="4510712"/>
                  <a:pt x="7149561" y="4518919"/>
                </a:cubicBezTo>
                <a:cubicBezTo>
                  <a:pt x="7168880" y="4528609"/>
                  <a:pt x="7185969" y="4520454"/>
                  <a:pt x="7197857" y="4499654"/>
                </a:cubicBezTo>
                <a:cubicBezTo>
                  <a:pt x="7205287" y="4481822"/>
                  <a:pt x="7214946" y="4462504"/>
                  <a:pt x="7231293" y="4448402"/>
                </a:cubicBezTo>
                <a:cubicBezTo>
                  <a:pt x="7245411" y="4435782"/>
                  <a:pt x="7233522" y="4427588"/>
                  <a:pt x="7223862" y="4417911"/>
                </a:cubicBezTo>
                <a:cubicBezTo>
                  <a:pt x="7222376" y="4415679"/>
                  <a:pt x="7216432" y="4416414"/>
                  <a:pt x="7216432" y="4416414"/>
                </a:cubicBezTo>
                <a:cubicBezTo>
                  <a:pt x="7213089" y="4433137"/>
                  <a:pt x="7205287" y="4438331"/>
                  <a:pt x="7196278" y="4438690"/>
                </a:cubicBezTo>
                <a:lnTo>
                  <a:pt x="7177346" y="4434041"/>
                </a:lnTo>
                <a:lnTo>
                  <a:pt x="7177093" y="4439158"/>
                </a:lnTo>
                <a:cubicBezTo>
                  <a:pt x="7173006" y="4445100"/>
                  <a:pt x="7166691" y="4450110"/>
                  <a:pt x="7162604" y="4456052"/>
                </a:cubicBezTo>
                <a:cubicBezTo>
                  <a:pt x="7156659" y="4466452"/>
                  <a:pt x="7149229" y="4474620"/>
                  <a:pt x="7137341" y="4466426"/>
                </a:cubicBezTo>
                <a:cubicBezTo>
                  <a:pt x="7128426" y="4462697"/>
                  <a:pt x="7122481" y="4463432"/>
                  <a:pt x="7115794" y="4467884"/>
                </a:cubicBezTo>
                <a:cubicBezTo>
                  <a:pt x="7099447" y="4481988"/>
                  <a:pt x="7083101" y="4496091"/>
                  <a:pt x="7057838" y="4496801"/>
                </a:cubicBezTo>
                <a:cubicBezTo>
                  <a:pt x="7045950" y="4498272"/>
                  <a:pt x="7043722" y="4509421"/>
                  <a:pt x="7041492" y="4520570"/>
                </a:cubicBezTo>
                <a:cubicBezTo>
                  <a:pt x="7030348" y="4585976"/>
                  <a:pt x="6988740" y="4629784"/>
                  <a:pt x="6935985" y="4661681"/>
                </a:cubicBezTo>
                <a:cubicBezTo>
                  <a:pt x="6909979" y="4675772"/>
                  <a:pt x="6883973" y="4689862"/>
                  <a:pt x="6863912" y="4712881"/>
                </a:cubicBezTo>
                <a:cubicBezTo>
                  <a:pt x="6855368" y="4721791"/>
                  <a:pt x="6845151" y="4726982"/>
                  <a:pt x="6834007" y="4728361"/>
                </a:cubicBezTo>
                <a:lnTo>
                  <a:pt x="6816074" y="4724626"/>
                </a:lnTo>
                <a:lnTo>
                  <a:pt x="6804686" y="4738539"/>
                </a:lnTo>
                <a:lnTo>
                  <a:pt x="6800195" y="4740930"/>
                </a:lnTo>
                <a:lnTo>
                  <a:pt x="6800663" y="4746531"/>
                </a:lnTo>
                <a:cubicBezTo>
                  <a:pt x="6800942" y="4754803"/>
                  <a:pt x="6798899" y="4762606"/>
                  <a:pt x="6788868" y="4769283"/>
                </a:cubicBezTo>
                <a:cubicBezTo>
                  <a:pt x="6762862" y="4783374"/>
                  <a:pt x="6735371" y="4795232"/>
                  <a:pt x="6704164" y="4787013"/>
                </a:cubicBezTo>
                <a:lnTo>
                  <a:pt x="6693840" y="4783354"/>
                </a:lnTo>
                <a:lnTo>
                  <a:pt x="6687965" y="4787149"/>
                </a:lnTo>
                <a:cubicBezTo>
                  <a:pt x="6685549" y="4793186"/>
                  <a:pt x="6687406" y="4800809"/>
                  <a:pt x="6693350" y="4809738"/>
                </a:cubicBezTo>
                <a:cubicBezTo>
                  <a:pt x="6694094" y="4815686"/>
                  <a:pt x="6695580" y="4817918"/>
                  <a:pt x="6700780" y="4820899"/>
                </a:cubicBezTo>
                <a:cubicBezTo>
                  <a:pt x="6720099" y="4849919"/>
                  <a:pt x="6720099" y="4849919"/>
                  <a:pt x="6687406" y="4858796"/>
                </a:cubicBezTo>
                <a:cubicBezTo>
                  <a:pt x="6681092" y="4861390"/>
                  <a:pt x="6677562" y="4864544"/>
                  <a:pt x="6674868" y="4868351"/>
                </a:cubicBezTo>
                <a:lnTo>
                  <a:pt x="6674211" y="4869528"/>
                </a:lnTo>
                <a:lnTo>
                  <a:pt x="6676023" y="4873399"/>
                </a:lnTo>
                <a:cubicBezTo>
                  <a:pt x="6681875" y="4893666"/>
                  <a:pt x="6684475" y="4914485"/>
                  <a:pt x="6684103" y="4935673"/>
                </a:cubicBezTo>
                <a:cubicBezTo>
                  <a:pt x="6683360" y="4958718"/>
                  <a:pt x="6679646" y="4977299"/>
                  <a:pt x="6651412" y="4983209"/>
                </a:cubicBezTo>
                <a:cubicBezTo>
                  <a:pt x="6629120" y="4988383"/>
                  <a:pt x="6615003" y="5010667"/>
                  <a:pt x="6605344" y="5029984"/>
                </a:cubicBezTo>
                <a:cubicBezTo>
                  <a:pt x="6592713" y="5054500"/>
                  <a:pt x="6572652" y="5077520"/>
                  <a:pt x="6549618" y="5096075"/>
                </a:cubicBezTo>
                <a:cubicBezTo>
                  <a:pt x="6521384" y="5121314"/>
                  <a:pt x="6499093" y="5155482"/>
                  <a:pt x="6479032" y="5188167"/>
                </a:cubicBezTo>
                <a:cubicBezTo>
                  <a:pt x="6469745" y="5200792"/>
                  <a:pt x="6461014" y="5213047"/>
                  <a:pt x="6451077" y="5224093"/>
                </a:cubicBezTo>
                <a:lnTo>
                  <a:pt x="6443635" y="5230154"/>
                </a:lnTo>
                <a:lnTo>
                  <a:pt x="6450386" y="5232428"/>
                </a:lnTo>
                <a:cubicBezTo>
                  <a:pt x="6457073" y="5237641"/>
                  <a:pt x="6455587" y="5245072"/>
                  <a:pt x="6452616" y="5250273"/>
                </a:cubicBezTo>
                <a:cubicBezTo>
                  <a:pt x="6445928" y="5264389"/>
                  <a:pt x="6435526" y="5268092"/>
                  <a:pt x="6421410" y="5271047"/>
                </a:cubicBezTo>
                <a:cubicBezTo>
                  <a:pt x="6419923" y="5268816"/>
                  <a:pt x="6417695" y="5270299"/>
                  <a:pt x="6417695" y="5270299"/>
                </a:cubicBezTo>
                <a:cubicBezTo>
                  <a:pt x="6361224" y="5253124"/>
                  <a:pt x="6332248" y="5282080"/>
                  <a:pt x="6307727" y="5327398"/>
                </a:cubicBezTo>
                <a:cubicBezTo>
                  <a:pt x="6305499" y="5338545"/>
                  <a:pt x="6298068" y="5346713"/>
                  <a:pt x="6292124" y="5357114"/>
                </a:cubicBezTo>
                <a:cubicBezTo>
                  <a:pt x="6259433" y="5404650"/>
                  <a:pt x="6225254" y="5411296"/>
                  <a:pt x="6177702" y="5378521"/>
                </a:cubicBezTo>
                <a:cubicBezTo>
                  <a:pt x="6174357" y="5375914"/>
                  <a:pt x="6170828" y="5371821"/>
                  <a:pt x="6166741" y="5369306"/>
                </a:cubicBezTo>
                <a:lnTo>
                  <a:pt x="6165926" y="5369321"/>
                </a:lnTo>
                <a:lnTo>
                  <a:pt x="6157017" y="5376210"/>
                </a:lnTo>
                <a:cubicBezTo>
                  <a:pt x="6152664" y="5381072"/>
                  <a:pt x="6148391" y="5387339"/>
                  <a:pt x="6143933" y="5395138"/>
                </a:cubicBezTo>
                <a:lnTo>
                  <a:pt x="6142872" y="5396864"/>
                </a:lnTo>
                <a:lnTo>
                  <a:pt x="6142779" y="5398547"/>
                </a:lnTo>
                <a:cubicBezTo>
                  <a:pt x="6149467" y="5413424"/>
                  <a:pt x="6150210" y="5429038"/>
                  <a:pt x="6153182" y="5443167"/>
                </a:cubicBezTo>
                <a:cubicBezTo>
                  <a:pt x="6146495" y="5447618"/>
                  <a:pt x="6143523" y="5443154"/>
                  <a:pt x="6138322" y="5440173"/>
                </a:cubicBezTo>
                <a:lnTo>
                  <a:pt x="6122150" y="5429028"/>
                </a:lnTo>
                <a:lnTo>
                  <a:pt x="6114399" y="5438962"/>
                </a:lnTo>
                <a:lnTo>
                  <a:pt x="6103463" y="5444634"/>
                </a:lnTo>
                <a:lnTo>
                  <a:pt x="6095319" y="5464371"/>
                </a:lnTo>
                <a:cubicBezTo>
                  <a:pt x="6094298" y="5471896"/>
                  <a:pt x="6097827" y="5478406"/>
                  <a:pt x="6112316" y="5483258"/>
                </a:cubicBezTo>
                <a:cubicBezTo>
                  <a:pt x="6127918" y="5492200"/>
                  <a:pt x="6131635" y="5502612"/>
                  <a:pt x="6119004" y="5517465"/>
                </a:cubicBezTo>
                <a:cubicBezTo>
                  <a:pt x="6109344" y="5527117"/>
                  <a:pt x="6106372" y="5541981"/>
                  <a:pt x="6096713" y="5551633"/>
                </a:cubicBezTo>
                <a:cubicBezTo>
                  <a:pt x="6089284" y="5559801"/>
                  <a:pt x="6092998" y="5570214"/>
                  <a:pt x="6098200" y="5582860"/>
                </a:cubicBezTo>
                <a:cubicBezTo>
                  <a:pt x="6101171" y="5587324"/>
                  <a:pt x="6107116" y="5596253"/>
                  <a:pt x="6101915" y="5602936"/>
                </a:cubicBezTo>
                <a:cubicBezTo>
                  <a:pt x="6094484" y="5611105"/>
                  <a:pt x="6086311" y="5603659"/>
                  <a:pt x="6081110" y="5600679"/>
                </a:cubicBezTo>
                <a:cubicBezTo>
                  <a:pt x="6069222" y="5592486"/>
                  <a:pt x="6059562" y="5592472"/>
                  <a:pt x="6054361" y="5608821"/>
                </a:cubicBezTo>
                <a:cubicBezTo>
                  <a:pt x="6034301" y="5680163"/>
                  <a:pt x="5994922" y="5741816"/>
                  <a:pt x="5962972" y="5804966"/>
                </a:cubicBezTo>
                <a:cubicBezTo>
                  <a:pt x="5951083" y="5825766"/>
                  <a:pt x="5939195" y="5846566"/>
                  <a:pt x="5931022" y="5868114"/>
                </a:cubicBezTo>
                <a:cubicBezTo>
                  <a:pt x="5922105" y="5893380"/>
                  <a:pt x="5906503" y="5913432"/>
                  <a:pt x="5882727" y="5926038"/>
                </a:cubicBezTo>
                <a:cubicBezTo>
                  <a:pt x="5864894" y="5937910"/>
                  <a:pt x="5855235" y="5957227"/>
                  <a:pt x="5845576" y="5976542"/>
                </a:cubicBezTo>
                <a:cubicBezTo>
                  <a:pt x="5823285" y="5943058"/>
                  <a:pt x="5800251" y="5913290"/>
                  <a:pt x="5806939" y="5870180"/>
                </a:cubicBezTo>
                <a:cubicBezTo>
                  <a:pt x="5806938" y="5850851"/>
                  <a:pt x="5789849" y="5839677"/>
                  <a:pt x="5779446" y="5824051"/>
                </a:cubicBezTo>
                <a:cubicBezTo>
                  <a:pt x="5772760" y="5818838"/>
                  <a:pt x="5764586" y="5811392"/>
                  <a:pt x="5760128" y="5804696"/>
                </a:cubicBezTo>
                <a:cubicBezTo>
                  <a:pt x="5748239" y="5777172"/>
                  <a:pt x="5730407" y="5789044"/>
                  <a:pt x="5717776" y="5803896"/>
                </a:cubicBezTo>
                <a:cubicBezTo>
                  <a:pt x="5699200" y="5819484"/>
                  <a:pt x="5686569" y="5844000"/>
                  <a:pt x="5688798" y="5871510"/>
                </a:cubicBezTo>
                <a:cubicBezTo>
                  <a:pt x="5694742" y="5899768"/>
                  <a:pt x="5680626" y="5912388"/>
                  <a:pt x="5657592" y="5921278"/>
                </a:cubicBezTo>
                <a:cubicBezTo>
                  <a:pt x="5651647" y="5922013"/>
                  <a:pt x="5647190" y="5924981"/>
                  <a:pt x="5642731" y="5927949"/>
                </a:cubicBezTo>
                <a:cubicBezTo>
                  <a:pt x="5621927" y="5935356"/>
                  <a:pt x="5615240" y="5949472"/>
                  <a:pt x="5628614" y="5969563"/>
                </a:cubicBezTo>
                <a:cubicBezTo>
                  <a:pt x="5637532" y="5982956"/>
                  <a:pt x="5639017" y="5994853"/>
                  <a:pt x="5616726" y="5990363"/>
                </a:cubicBezTo>
                <a:cubicBezTo>
                  <a:pt x="5593693" y="5989589"/>
                  <a:pt x="5573632" y="5993280"/>
                  <a:pt x="5565458" y="6014828"/>
                </a:cubicBezTo>
                <a:cubicBezTo>
                  <a:pt x="5553571" y="6035629"/>
                  <a:pt x="5555057" y="6057189"/>
                  <a:pt x="5570660" y="6075797"/>
                </a:cubicBezTo>
                <a:cubicBezTo>
                  <a:pt x="5584778" y="6092170"/>
                  <a:pt x="5583291" y="6109267"/>
                  <a:pt x="5572146" y="6126352"/>
                </a:cubicBezTo>
                <a:cubicBezTo>
                  <a:pt x="5563230" y="6141952"/>
                  <a:pt x="5549113" y="6154572"/>
                  <a:pt x="5558772" y="6173913"/>
                </a:cubicBezTo>
                <a:cubicBezTo>
                  <a:pt x="5563230" y="6180611"/>
                  <a:pt x="5553571" y="6180598"/>
                  <a:pt x="5549856" y="6179849"/>
                </a:cubicBezTo>
                <a:cubicBezTo>
                  <a:pt x="5527566" y="6185024"/>
                  <a:pt x="5517163" y="6169398"/>
                  <a:pt x="5506761" y="6153772"/>
                </a:cubicBezTo>
                <a:cubicBezTo>
                  <a:pt x="5485213" y="6126236"/>
                  <a:pt x="5458465" y="6115049"/>
                  <a:pt x="5425772" y="6123926"/>
                </a:cubicBezTo>
                <a:cubicBezTo>
                  <a:pt x="5423543" y="6125410"/>
                  <a:pt x="5421313" y="6126894"/>
                  <a:pt x="5422799" y="6129127"/>
                </a:cubicBezTo>
                <a:cubicBezTo>
                  <a:pt x="5422057" y="6161837"/>
                  <a:pt x="5393079" y="6171463"/>
                  <a:pt x="5370789" y="6186302"/>
                </a:cubicBezTo>
                <a:cubicBezTo>
                  <a:pt x="5338839" y="6210792"/>
                  <a:pt x="5336610" y="6221941"/>
                  <a:pt x="5352214" y="6259877"/>
                </a:cubicBezTo>
                <a:cubicBezTo>
                  <a:pt x="5326209" y="6264303"/>
                  <a:pt x="5314320" y="6256110"/>
                  <a:pt x="5302432" y="6228587"/>
                </a:cubicBezTo>
                <a:cubicBezTo>
                  <a:pt x="5281627" y="6178006"/>
                  <a:pt x="5281627" y="6178006"/>
                  <a:pt x="5248191" y="6219594"/>
                </a:cubicBezTo>
                <a:cubicBezTo>
                  <a:pt x="5204354" y="6264884"/>
                  <a:pt x="5185778" y="6319130"/>
                  <a:pt x="5190979" y="6380098"/>
                </a:cubicBezTo>
                <a:cubicBezTo>
                  <a:pt x="5192466" y="6401660"/>
                  <a:pt x="5189494" y="6416525"/>
                  <a:pt x="5175378" y="6429144"/>
                </a:cubicBezTo>
                <a:cubicBezTo>
                  <a:pt x="5158288" y="6446964"/>
                  <a:pt x="5141941" y="6451404"/>
                  <a:pt x="5124109" y="6434280"/>
                </a:cubicBezTo>
                <a:cubicBezTo>
                  <a:pt x="5082500" y="6400771"/>
                  <a:pt x="5064667" y="6402978"/>
                  <a:pt x="5029746" y="6442333"/>
                </a:cubicBezTo>
                <a:cubicBezTo>
                  <a:pt x="5022315" y="6450500"/>
                  <a:pt x="5015629" y="6454952"/>
                  <a:pt x="5006713" y="6460888"/>
                </a:cubicBezTo>
                <a:cubicBezTo>
                  <a:pt x="5002996" y="6460140"/>
                  <a:pt x="5002996" y="6460140"/>
                  <a:pt x="5000768" y="6461623"/>
                </a:cubicBezTo>
                <a:cubicBezTo>
                  <a:pt x="5000768" y="6461623"/>
                  <a:pt x="5004484" y="6462372"/>
                  <a:pt x="5005969" y="6464603"/>
                </a:cubicBezTo>
                <a:cubicBezTo>
                  <a:pt x="5010427" y="6471301"/>
                  <a:pt x="5018601" y="6478745"/>
                  <a:pt x="5025288" y="6483959"/>
                </a:cubicBezTo>
                <a:cubicBezTo>
                  <a:pt x="5055009" y="6509276"/>
                  <a:pt x="5053522" y="6545701"/>
                  <a:pt x="5021573" y="6570192"/>
                </a:cubicBezTo>
                <a:cubicBezTo>
                  <a:pt x="5001512" y="6583547"/>
                  <a:pt x="4980707" y="6590953"/>
                  <a:pt x="4957674" y="6590180"/>
                </a:cubicBezTo>
                <a:cubicBezTo>
                  <a:pt x="4938355" y="6590154"/>
                  <a:pt x="4923495" y="6596825"/>
                  <a:pt x="4917551" y="6616890"/>
                </a:cubicBezTo>
                <a:cubicBezTo>
                  <a:pt x="4915322" y="6628039"/>
                  <a:pt x="4908634" y="6642155"/>
                  <a:pt x="4894517" y="6635445"/>
                </a:cubicBezTo>
                <a:cubicBezTo>
                  <a:pt x="4882629" y="6627252"/>
                  <a:pt x="4872969" y="6617574"/>
                  <a:pt x="4878170" y="6601225"/>
                </a:cubicBezTo>
                <a:cubicBezTo>
                  <a:pt x="4902691" y="6546244"/>
                  <a:pt x="4880399" y="6483766"/>
                  <a:pt x="4910120" y="6431765"/>
                </a:cubicBezTo>
                <a:cubicBezTo>
                  <a:pt x="4918293" y="6419882"/>
                  <a:pt x="4913834" y="6403519"/>
                  <a:pt x="4908634" y="6390874"/>
                </a:cubicBezTo>
                <a:cubicBezTo>
                  <a:pt x="4890058" y="6358139"/>
                  <a:pt x="4893029" y="6323945"/>
                  <a:pt x="4899717" y="6290499"/>
                </a:cubicBezTo>
                <a:cubicBezTo>
                  <a:pt x="4907146" y="6263002"/>
                  <a:pt x="4913091" y="6233273"/>
                  <a:pt x="4907889" y="6201298"/>
                </a:cubicBezTo>
                <a:cubicBezTo>
                  <a:pt x="4906402" y="6179736"/>
                  <a:pt x="4915318" y="6173801"/>
                  <a:pt x="4935380" y="6179775"/>
                </a:cubicBezTo>
                <a:cubicBezTo>
                  <a:pt x="4941325" y="6179039"/>
                  <a:pt x="4945783" y="6185736"/>
                  <a:pt x="4952470" y="6181285"/>
                </a:cubicBezTo>
                <a:cubicBezTo>
                  <a:pt x="4952470" y="6171620"/>
                  <a:pt x="4945040" y="6170124"/>
                  <a:pt x="4940581" y="6163427"/>
                </a:cubicBezTo>
                <a:cubicBezTo>
                  <a:pt x="4922748" y="6146304"/>
                  <a:pt x="4925721" y="6112110"/>
                  <a:pt x="4945782" y="6098755"/>
                </a:cubicBezTo>
                <a:cubicBezTo>
                  <a:pt x="4960643" y="6092083"/>
                  <a:pt x="4966587" y="6101013"/>
                  <a:pt x="4974760" y="6108458"/>
                </a:cubicBezTo>
                <a:cubicBezTo>
                  <a:pt x="4980704" y="6117386"/>
                  <a:pt x="4988135" y="6128548"/>
                  <a:pt x="4995565" y="6120380"/>
                </a:cubicBezTo>
                <a:cubicBezTo>
                  <a:pt x="5006709" y="6112961"/>
                  <a:pt x="5007453" y="6099581"/>
                  <a:pt x="5000022" y="6088419"/>
                </a:cubicBezTo>
                <a:cubicBezTo>
                  <a:pt x="4994821" y="6085439"/>
                  <a:pt x="4991849" y="6080974"/>
                  <a:pt x="4990364" y="6078741"/>
                </a:cubicBezTo>
                <a:cubicBezTo>
                  <a:pt x="4976245" y="6062367"/>
                  <a:pt x="4974017" y="6044522"/>
                  <a:pt x="4988877" y="6028186"/>
                </a:cubicBezTo>
                <a:cubicBezTo>
                  <a:pt x="5004481" y="6008134"/>
                  <a:pt x="5020084" y="5988082"/>
                  <a:pt x="5033457" y="5969514"/>
                </a:cubicBezTo>
                <a:cubicBezTo>
                  <a:pt x="5048317" y="5953178"/>
                  <a:pt x="5052032" y="5934598"/>
                  <a:pt x="5042373" y="5915255"/>
                </a:cubicBezTo>
                <a:cubicBezTo>
                  <a:pt x="5035686" y="5900377"/>
                  <a:pt x="5038658" y="5895178"/>
                  <a:pt x="5054261" y="5894454"/>
                </a:cubicBezTo>
                <a:cubicBezTo>
                  <a:pt x="5075066" y="5896713"/>
                  <a:pt x="5087697" y="5881861"/>
                  <a:pt x="5100329" y="5867009"/>
                </a:cubicBezTo>
                <a:cubicBezTo>
                  <a:pt x="5129305" y="5818724"/>
                  <a:pt x="5167199" y="5783833"/>
                  <a:pt x="5217723" y="5763084"/>
                </a:cubicBezTo>
                <a:cubicBezTo>
                  <a:pt x="5242986" y="5752711"/>
                  <a:pt x="5251160" y="5711833"/>
                  <a:pt x="5234813" y="5687278"/>
                </a:cubicBezTo>
                <a:cubicBezTo>
                  <a:pt x="5230354" y="5680581"/>
                  <a:pt x="5218467" y="5682052"/>
                  <a:pt x="5211037" y="5680555"/>
                </a:cubicBezTo>
                <a:cubicBezTo>
                  <a:pt x="5202492" y="5677384"/>
                  <a:pt x="5194179" y="5675468"/>
                  <a:pt x="5186238" y="5674865"/>
                </a:cubicBezTo>
                <a:lnTo>
                  <a:pt x="5184544" y="5675029"/>
                </a:lnTo>
                <a:lnTo>
                  <a:pt x="5184698" y="5689005"/>
                </a:lnTo>
                <a:cubicBezTo>
                  <a:pt x="5189158" y="5695702"/>
                  <a:pt x="5179498" y="5695689"/>
                  <a:pt x="5175784" y="5694940"/>
                </a:cubicBezTo>
                <a:cubicBezTo>
                  <a:pt x="5164638" y="5697528"/>
                  <a:pt x="5156465" y="5694915"/>
                  <a:pt x="5149777" y="5689702"/>
                </a:cubicBezTo>
                <a:lnTo>
                  <a:pt x="5146795" y="5686066"/>
                </a:lnTo>
                <a:lnTo>
                  <a:pt x="5144164" y="5687470"/>
                </a:lnTo>
                <a:cubicBezTo>
                  <a:pt x="5138267" y="5692353"/>
                  <a:pt x="5133020" y="5698665"/>
                  <a:pt x="5128561" y="5706465"/>
                </a:cubicBezTo>
                <a:cubicBezTo>
                  <a:pt x="5124846" y="5715382"/>
                  <a:pt x="5120389" y="5718349"/>
                  <a:pt x="5111472" y="5714621"/>
                </a:cubicBezTo>
                <a:cubicBezTo>
                  <a:pt x="5104042" y="5713124"/>
                  <a:pt x="5101813" y="5704942"/>
                  <a:pt x="5103299" y="5697511"/>
                </a:cubicBezTo>
                <a:cubicBezTo>
                  <a:pt x="5101813" y="5695278"/>
                  <a:pt x="5104042" y="5693794"/>
                  <a:pt x="5102556" y="5691562"/>
                </a:cubicBezTo>
                <a:cubicBezTo>
                  <a:pt x="5102555" y="5681897"/>
                  <a:pt x="5118903" y="5667794"/>
                  <a:pt x="5098098" y="5665536"/>
                </a:cubicBezTo>
                <a:cubicBezTo>
                  <a:pt x="5079522" y="5661794"/>
                  <a:pt x="5076550" y="5676659"/>
                  <a:pt x="5077293" y="5692272"/>
                </a:cubicBezTo>
                <a:cubicBezTo>
                  <a:pt x="5076550" y="5695988"/>
                  <a:pt x="5077293" y="5701937"/>
                  <a:pt x="5078037" y="5707885"/>
                </a:cubicBezTo>
                <a:cubicBezTo>
                  <a:pt x="5078780" y="5713833"/>
                  <a:pt x="5077293" y="5721266"/>
                  <a:pt x="5070606" y="5725717"/>
                </a:cubicBezTo>
                <a:cubicBezTo>
                  <a:pt x="5062433" y="5727937"/>
                  <a:pt x="5062433" y="5718272"/>
                  <a:pt x="5057232" y="5715292"/>
                </a:cubicBezTo>
                <a:cubicBezTo>
                  <a:pt x="5028254" y="5695924"/>
                  <a:pt x="5010422" y="5698130"/>
                  <a:pt x="5001505" y="5733060"/>
                </a:cubicBezTo>
                <a:cubicBezTo>
                  <a:pt x="4979216" y="5825216"/>
                  <a:pt x="4915317" y="5883862"/>
                  <a:pt x="4841758" y="5932831"/>
                </a:cubicBezTo>
                <a:cubicBezTo>
                  <a:pt x="4823926" y="5944702"/>
                  <a:pt x="4806094" y="5956573"/>
                  <a:pt x="4790490" y="5966961"/>
                </a:cubicBezTo>
                <a:cubicBezTo>
                  <a:pt x="4763742" y="5984767"/>
                  <a:pt x="4745167" y="6010019"/>
                  <a:pt x="4731792" y="6038252"/>
                </a:cubicBezTo>
                <a:cubicBezTo>
                  <a:pt x="4722133" y="6057568"/>
                  <a:pt x="4709502" y="6082085"/>
                  <a:pt x="4679038" y="6079814"/>
                </a:cubicBezTo>
                <a:cubicBezTo>
                  <a:pt x="4672908" y="6079062"/>
                  <a:pt x="4666221" y="6076266"/>
                  <a:pt x="4659557" y="6072144"/>
                </a:cubicBezTo>
                <a:lnTo>
                  <a:pt x="4656573" y="6069736"/>
                </a:lnTo>
                <a:lnTo>
                  <a:pt x="4647500" y="6085283"/>
                </a:lnTo>
                <a:cubicBezTo>
                  <a:pt x="4627438" y="6098638"/>
                  <a:pt x="4606634" y="6106044"/>
                  <a:pt x="4583601" y="6105271"/>
                </a:cubicBezTo>
                <a:cubicBezTo>
                  <a:pt x="4564282" y="6105246"/>
                  <a:pt x="4549422" y="6111916"/>
                  <a:pt x="4543478" y="6131981"/>
                </a:cubicBezTo>
                <a:cubicBezTo>
                  <a:pt x="4541248" y="6143130"/>
                  <a:pt x="4534561" y="6157246"/>
                  <a:pt x="4520444" y="6150536"/>
                </a:cubicBezTo>
                <a:cubicBezTo>
                  <a:pt x="4508556" y="6142342"/>
                  <a:pt x="4498896" y="6132665"/>
                  <a:pt x="4504097" y="6116317"/>
                </a:cubicBezTo>
                <a:cubicBezTo>
                  <a:pt x="4528617" y="6061335"/>
                  <a:pt x="4506325" y="5998857"/>
                  <a:pt x="4536046" y="5946857"/>
                </a:cubicBezTo>
                <a:cubicBezTo>
                  <a:pt x="4544220" y="5934972"/>
                  <a:pt x="4539761" y="5918610"/>
                  <a:pt x="4534560" y="5905965"/>
                </a:cubicBezTo>
                <a:cubicBezTo>
                  <a:pt x="4515985" y="5873230"/>
                  <a:pt x="4518956" y="5839036"/>
                  <a:pt x="4525643" y="5805590"/>
                </a:cubicBezTo>
                <a:cubicBezTo>
                  <a:pt x="4533073" y="5778093"/>
                  <a:pt x="4539017" y="5748363"/>
                  <a:pt x="4533816" y="5716389"/>
                </a:cubicBezTo>
                <a:cubicBezTo>
                  <a:pt x="4532329" y="5694827"/>
                  <a:pt x="4541245" y="5688892"/>
                  <a:pt x="4561307" y="5694866"/>
                </a:cubicBezTo>
                <a:cubicBezTo>
                  <a:pt x="4567252" y="5694130"/>
                  <a:pt x="4571709" y="5700827"/>
                  <a:pt x="4578397" y="5696376"/>
                </a:cubicBezTo>
                <a:cubicBezTo>
                  <a:pt x="4578397" y="5686711"/>
                  <a:pt x="4570966" y="5685214"/>
                  <a:pt x="4566508" y="5678518"/>
                </a:cubicBezTo>
                <a:cubicBezTo>
                  <a:pt x="4548676" y="5661394"/>
                  <a:pt x="4551647" y="5627201"/>
                  <a:pt x="4571709" y="5613846"/>
                </a:cubicBezTo>
                <a:cubicBezTo>
                  <a:pt x="4586568" y="5607175"/>
                  <a:pt x="4592514" y="5616104"/>
                  <a:pt x="4600686" y="5623549"/>
                </a:cubicBezTo>
                <a:cubicBezTo>
                  <a:pt x="4606631" y="5632477"/>
                  <a:pt x="4614062" y="5643639"/>
                  <a:pt x="4621490" y="5635472"/>
                </a:cubicBezTo>
                <a:cubicBezTo>
                  <a:pt x="4632636" y="5628052"/>
                  <a:pt x="4633379" y="5614671"/>
                  <a:pt x="4625949" y="5603510"/>
                </a:cubicBezTo>
                <a:cubicBezTo>
                  <a:pt x="4620748" y="5600530"/>
                  <a:pt x="4617775" y="5596065"/>
                  <a:pt x="4616289" y="5593832"/>
                </a:cubicBezTo>
                <a:cubicBezTo>
                  <a:pt x="4602172" y="5577458"/>
                  <a:pt x="4599943" y="5559613"/>
                  <a:pt x="4614804" y="5543277"/>
                </a:cubicBezTo>
                <a:cubicBezTo>
                  <a:pt x="4630407" y="5523225"/>
                  <a:pt x="4646010" y="5503173"/>
                  <a:pt x="4659384" y="5484605"/>
                </a:cubicBezTo>
                <a:cubicBezTo>
                  <a:pt x="4674243" y="5468269"/>
                  <a:pt x="4677960" y="5449688"/>
                  <a:pt x="4668300" y="5430346"/>
                </a:cubicBezTo>
                <a:cubicBezTo>
                  <a:pt x="4661612" y="5415468"/>
                  <a:pt x="4664583" y="5410268"/>
                  <a:pt x="4680188" y="5409545"/>
                </a:cubicBezTo>
                <a:cubicBezTo>
                  <a:pt x="4700992" y="5411804"/>
                  <a:pt x="4713623" y="5396952"/>
                  <a:pt x="4726255" y="5382100"/>
                </a:cubicBezTo>
                <a:cubicBezTo>
                  <a:pt x="4755232" y="5333815"/>
                  <a:pt x="4793126" y="5298925"/>
                  <a:pt x="4843652" y="5278176"/>
                </a:cubicBezTo>
                <a:cubicBezTo>
                  <a:pt x="4868913" y="5267802"/>
                  <a:pt x="4877086" y="5226924"/>
                  <a:pt x="4860740" y="5202368"/>
                </a:cubicBezTo>
                <a:cubicBezTo>
                  <a:pt x="4856281" y="5195672"/>
                  <a:pt x="4844394" y="5197143"/>
                  <a:pt x="4836964" y="5195646"/>
                </a:cubicBezTo>
                <a:cubicBezTo>
                  <a:pt x="4802784" y="5182962"/>
                  <a:pt x="4772321" y="5190355"/>
                  <a:pt x="4754488" y="5221556"/>
                </a:cubicBezTo>
                <a:cubicBezTo>
                  <a:pt x="4750773" y="5230473"/>
                  <a:pt x="4746316" y="5233441"/>
                  <a:pt x="4737400" y="5229711"/>
                </a:cubicBezTo>
                <a:cubicBezTo>
                  <a:pt x="4729969" y="5228214"/>
                  <a:pt x="4727740" y="5220033"/>
                  <a:pt x="4729226" y="5212602"/>
                </a:cubicBezTo>
                <a:cubicBezTo>
                  <a:pt x="4727740" y="5210369"/>
                  <a:pt x="4729969" y="5208885"/>
                  <a:pt x="4728483" y="5206653"/>
                </a:cubicBezTo>
                <a:cubicBezTo>
                  <a:pt x="4728482" y="5196988"/>
                  <a:pt x="4744829" y="5182885"/>
                  <a:pt x="4724025" y="5180627"/>
                </a:cubicBezTo>
                <a:cubicBezTo>
                  <a:pt x="4705449" y="5176885"/>
                  <a:pt x="4702477" y="5191750"/>
                  <a:pt x="4703219" y="5207363"/>
                </a:cubicBezTo>
                <a:cubicBezTo>
                  <a:pt x="4702477" y="5211080"/>
                  <a:pt x="4703219" y="5217028"/>
                  <a:pt x="4703963" y="5222976"/>
                </a:cubicBezTo>
                <a:cubicBezTo>
                  <a:pt x="4704707" y="5228924"/>
                  <a:pt x="4703221" y="5236356"/>
                  <a:pt x="4696532" y="5240808"/>
                </a:cubicBezTo>
                <a:cubicBezTo>
                  <a:pt x="4688360" y="5243027"/>
                  <a:pt x="4688359" y="5233363"/>
                  <a:pt x="4683159" y="5230382"/>
                </a:cubicBezTo>
                <a:cubicBezTo>
                  <a:pt x="4654181" y="5211015"/>
                  <a:pt x="4636349" y="5213221"/>
                  <a:pt x="4627433" y="5248151"/>
                </a:cubicBezTo>
                <a:cubicBezTo>
                  <a:pt x="4605142" y="5340307"/>
                  <a:pt x="4541243" y="5398953"/>
                  <a:pt x="4467684" y="5447922"/>
                </a:cubicBezTo>
                <a:cubicBezTo>
                  <a:pt x="4449852" y="5459793"/>
                  <a:pt x="4432021" y="5471664"/>
                  <a:pt x="4416417" y="5482052"/>
                </a:cubicBezTo>
                <a:cubicBezTo>
                  <a:pt x="4389669" y="5499858"/>
                  <a:pt x="4371094" y="5525111"/>
                  <a:pt x="4357719" y="5553343"/>
                </a:cubicBezTo>
                <a:cubicBezTo>
                  <a:pt x="4348060" y="5572659"/>
                  <a:pt x="4335429" y="5597176"/>
                  <a:pt x="4304965" y="5594905"/>
                </a:cubicBezTo>
                <a:cubicBezTo>
                  <a:pt x="4280446" y="5591898"/>
                  <a:pt x="4247010" y="5556170"/>
                  <a:pt x="4241807" y="5533859"/>
                </a:cubicBezTo>
                <a:cubicBezTo>
                  <a:pt x="4236607" y="5511549"/>
                  <a:pt x="4237350" y="5488504"/>
                  <a:pt x="4241064" y="5460258"/>
                </a:cubicBezTo>
                <a:cubicBezTo>
                  <a:pt x="4259641" y="5492994"/>
                  <a:pt x="4282675" y="5503433"/>
                  <a:pt x="4311652" y="5493807"/>
                </a:cubicBezTo>
                <a:cubicBezTo>
                  <a:pt x="4327998" y="5489368"/>
                  <a:pt x="4332456" y="5476735"/>
                  <a:pt x="4321310" y="5464826"/>
                </a:cubicBezTo>
                <a:cubicBezTo>
                  <a:pt x="4309422" y="5456632"/>
                  <a:pt x="4301992" y="5445471"/>
                  <a:pt x="4294562" y="5434309"/>
                </a:cubicBezTo>
                <a:cubicBezTo>
                  <a:pt x="4273757" y="5403058"/>
                  <a:pt x="4279701" y="5373328"/>
                  <a:pt x="4309421" y="5350322"/>
                </a:cubicBezTo>
                <a:cubicBezTo>
                  <a:pt x="4316109" y="5345870"/>
                  <a:pt x="4322796" y="5341418"/>
                  <a:pt x="4329483" y="5336966"/>
                </a:cubicBezTo>
                <a:cubicBezTo>
                  <a:pt x="4336913" y="5328798"/>
                  <a:pt x="4342857" y="5318398"/>
                  <a:pt x="4337655" y="5305752"/>
                </a:cubicBezTo>
                <a:cubicBezTo>
                  <a:pt x="4336169" y="5293856"/>
                  <a:pt x="4324281" y="5295327"/>
                  <a:pt x="4314623" y="5295314"/>
                </a:cubicBezTo>
                <a:cubicBezTo>
                  <a:pt x="4303476" y="5293069"/>
                  <a:pt x="4289359" y="5296025"/>
                  <a:pt x="4284159" y="5283378"/>
                </a:cubicBezTo>
                <a:cubicBezTo>
                  <a:pt x="4276728" y="5272218"/>
                  <a:pt x="4290103" y="5263314"/>
                  <a:pt x="4297532" y="5255146"/>
                </a:cubicBezTo>
                <a:cubicBezTo>
                  <a:pt x="4376291" y="5141506"/>
                  <a:pt x="4472884" y="5044988"/>
                  <a:pt x="4558329" y="4936560"/>
                </a:cubicBezTo>
                <a:cubicBezTo>
                  <a:pt x="4586564" y="4901657"/>
                  <a:pt x="4614799" y="4866753"/>
                  <a:pt x="4640061" y="4827385"/>
                </a:cubicBezTo>
                <a:cubicBezTo>
                  <a:pt x="4648978" y="4811784"/>
                  <a:pt x="4659380" y="4808081"/>
                  <a:pt x="4675726" y="4803642"/>
                </a:cubicBezTo>
                <a:lnTo>
                  <a:pt x="4676089" y="4803588"/>
                </a:lnTo>
                <a:lnTo>
                  <a:pt x="4738470" y="4729075"/>
                </a:lnTo>
                <a:cubicBezTo>
                  <a:pt x="4757789" y="4709772"/>
                  <a:pt x="4761503" y="4691191"/>
                  <a:pt x="4745157" y="4666636"/>
                </a:cubicBezTo>
                <a:cubicBezTo>
                  <a:pt x="4736983" y="4659191"/>
                  <a:pt x="4736983" y="4649526"/>
                  <a:pt x="4733269" y="4639112"/>
                </a:cubicBezTo>
                <a:cubicBezTo>
                  <a:pt x="4728067" y="4626468"/>
                  <a:pt x="4722122" y="4617539"/>
                  <a:pt x="4706519" y="4618261"/>
                </a:cubicBezTo>
                <a:cubicBezTo>
                  <a:pt x="4690916" y="4618983"/>
                  <a:pt x="4692402" y="4630881"/>
                  <a:pt x="4690173" y="4642030"/>
                </a:cubicBezTo>
                <a:cubicBezTo>
                  <a:pt x="4684230" y="4662094"/>
                  <a:pt x="4676057" y="4683643"/>
                  <a:pt x="4661196" y="4699978"/>
                </a:cubicBezTo>
                <a:cubicBezTo>
                  <a:pt x="4652651" y="4708888"/>
                  <a:pt x="4643364" y="4716682"/>
                  <a:pt x="4632962" y="4722801"/>
                </a:cubicBezTo>
                <a:lnTo>
                  <a:pt x="4602504" y="4733946"/>
                </a:lnTo>
                <a:lnTo>
                  <a:pt x="4591989" y="4748324"/>
                </a:lnTo>
                <a:cubicBezTo>
                  <a:pt x="4573971" y="4767770"/>
                  <a:pt x="4556882" y="4774112"/>
                  <a:pt x="4531805" y="4770872"/>
                </a:cubicBezTo>
                <a:lnTo>
                  <a:pt x="4527462" y="4769745"/>
                </a:lnTo>
                <a:lnTo>
                  <a:pt x="4482130" y="4812742"/>
                </a:lnTo>
                <a:lnTo>
                  <a:pt x="4478968" y="4819558"/>
                </a:lnTo>
                <a:lnTo>
                  <a:pt x="4483369" y="4826171"/>
                </a:lnTo>
                <a:cubicBezTo>
                  <a:pt x="4488571" y="4829151"/>
                  <a:pt x="4491544" y="4833616"/>
                  <a:pt x="4496744" y="4836597"/>
                </a:cubicBezTo>
                <a:cubicBezTo>
                  <a:pt x="4506404" y="4846274"/>
                  <a:pt x="4501203" y="4852958"/>
                  <a:pt x="4491544" y="4852945"/>
                </a:cubicBezTo>
                <a:cubicBezTo>
                  <a:pt x="4469253" y="4858119"/>
                  <a:pt x="4444734" y="4855113"/>
                  <a:pt x="4430617" y="4877397"/>
                </a:cubicBezTo>
                <a:cubicBezTo>
                  <a:pt x="4418727" y="4898197"/>
                  <a:pt x="4425416" y="4922740"/>
                  <a:pt x="4425415" y="4942070"/>
                </a:cubicBezTo>
                <a:lnTo>
                  <a:pt x="4403758" y="4931873"/>
                </a:lnTo>
                <a:lnTo>
                  <a:pt x="4382566" y="4953118"/>
                </a:lnTo>
                <a:cubicBezTo>
                  <a:pt x="4375879" y="4957570"/>
                  <a:pt x="4372165" y="4966486"/>
                  <a:pt x="4378109" y="4975415"/>
                </a:cubicBezTo>
                <a:cubicBezTo>
                  <a:pt x="4389253" y="4987325"/>
                  <a:pt x="4387768" y="4994757"/>
                  <a:pt x="4379595" y="5006641"/>
                </a:cubicBezTo>
                <a:cubicBezTo>
                  <a:pt x="4365477" y="5019261"/>
                  <a:pt x="4355075" y="5022964"/>
                  <a:pt x="4338729" y="5017739"/>
                </a:cubicBezTo>
                <a:cubicBezTo>
                  <a:pt x="4309751" y="5008036"/>
                  <a:pt x="4291175" y="4984964"/>
                  <a:pt x="4270371" y="4963377"/>
                </a:cubicBezTo>
                <a:cubicBezTo>
                  <a:pt x="4259226" y="4951467"/>
                  <a:pt x="4269627" y="4928435"/>
                  <a:pt x="4283745" y="4915815"/>
                </a:cubicBezTo>
                <a:cubicBezTo>
                  <a:pt x="4291175" y="4907647"/>
                  <a:pt x="4297120" y="4899663"/>
                  <a:pt x="4298140" y="4890929"/>
                </a:cubicBezTo>
                <a:lnTo>
                  <a:pt x="4283257" y="4862039"/>
                </a:lnTo>
                <a:lnTo>
                  <a:pt x="4259722" y="4881631"/>
                </a:lnTo>
                <a:cubicBezTo>
                  <a:pt x="4253035" y="4886083"/>
                  <a:pt x="4247833" y="4892766"/>
                  <a:pt x="4239661" y="4894986"/>
                </a:cubicBezTo>
                <a:cubicBezTo>
                  <a:pt x="4221828" y="4906857"/>
                  <a:pt x="4203252" y="4912779"/>
                  <a:pt x="4207712" y="4938806"/>
                </a:cubicBezTo>
                <a:cubicBezTo>
                  <a:pt x="4209197" y="4950702"/>
                  <a:pt x="4195823" y="4959606"/>
                  <a:pt x="4187650" y="4971490"/>
                </a:cubicBezTo>
                <a:cubicBezTo>
                  <a:pt x="4177248" y="4984858"/>
                  <a:pt x="4170561" y="4998974"/>
                  <a:pt x="4182448" y="5016832"/>
                </a:cubicBezTo>
                <a:cubicBezTo>
                  <a:pt x="4192108" y="5036175"/>
                  <a:pt x="4175018" y="5044330"/>
                  <a:pt x="4166846" y="5056213"/>
                </a:cubicBezTo>
                <a:cubicBezTo>
                  <a:pt x="4160901" y="5066614"/>
                  <a:pt x="4153472" y="5074782"/>
                  <a:pt x="4141583" y="5066588"/>
                </a:cubicBezTo>
                <a:cubicBezTo>
                  <a:pt x="4132667" y="5062859"/>
                  <a:pt x="4126722" y="5063595"/>
                  <a:pt x="4120035" y="5068046"/>
                </a:cubicBezTo>
                <a:cubicBezTo>
                  <a:pt x="4103689" y="5082150"/>
                  <a:pt x="4087343" y="5096254"/>
                  <a:pt x="4062081" y="5096964"/>
                </a:cubicBezTo>
                <a:cubicBezTo>
                  <a:pt x="4050192" y="5098434"/>
                  <a:pt x="4047963" y="5109583"/>
                  <a:pt x="4045734" y="5120731"/>
                </a:cubicBezTo>
                <a:cubicBezTo>
                  <a:pt x="4034589" y="5186138"/>
                  <a:pt x="3992981" y="5229946"/>
                  <a:pt x="3940226" y="5261843"/>
                </a:cubicBezTo>
                <a:cubicBezTo>
                  <a:pt x="3914221" y="5275933"/>
                  <a:pt x="3888216" y="5290025"/>
                  <a:pt x="3868154" y="5313044"/>
                </a:cubicBezTo>
                <a:cubicBezTo>
                  <a:pt x="3851065" y="5330864"/>
                  <a:pt x="3827288" y="5333805"/>
                  <a:pt x="3802769" y="5321134"/>
                </a:cubicBezTo>
                <a:cubicBezTo>
                  <a:pt x="3801282" y="5338232"/>
                  <a:pt x="3813171" y="5356090"/>
                  <a:pt x="3793110" y="5369445"/>
                </a:cubicBezTo>
                <a:cubicBezTo>
                  <a:pt x="3767105" y="5383535"/>
                  <a:pt x="3739613" y="5395394"/>
                  <a:pt x="3708407" y="5387174"/>
                </a:cubicBezTo>
                <a:cubicBezTo>
                  <a:pt x="3700976" y="5385677"/>
                  <a:pt x="3692060" y="5381948"/>
                  <a:pt x="3683143" y="5378219"/>
                </a:cubicBezTo>
                <a:cubicBezTo>
                  <a:pt x="3671999" y="5375975"/>
                  <a:pt x="3660110" y="5367781"/>
                  <a:pt x="3651193" y="5383381"/>
                </a:cubicBezTo>
                <a:cubicBezTo>
                  <a:pt x="3640793" y="5396749"/>
                  <a:pt x="3646736" y="5405678"/>
                  <a:pt x="3652680" y="5414608"/>
                </a:cubicBezTo>
                <a:cubicBezTo>
                  <a:pt x="3677942" y="5452556"/>
                  <a:pt x="3689088" y="5493460"/>
                  <a:pt x="3688346" y="5535835"/>
                </a:cubicBezTo>
                <a:cubicBezTo>
                  <a:pt x="3687603" y="5558880"/>
                  <a:pt x="3683888" y="5577461"/>
                  <a:pt x="3655653" y="5583371"/>
                </a:cubicBezTo>
                <a:cubicBezTo>
                  <a:pt x="3633363" y="5588545"/>
                  <a:pt x="3619246" y="5610829"/>
                  <a:pt x="3609586" y="5630145"/>
                </a:cubicBezTo>
                <a:cubicBezTo>
                  <a:pt x="3596956" y="5654662"/>
                  <a:pt x="3576894" y="5677682"/>
                  <a:pt x="3553860" y="5696237"/>
                </a:cubicBezTo>
                <a:cubicBezTo>
                  <a:pt x="3525625" y="5721477"/>
                  <a:pt x="3503335" y="5755644"/>
                  <a:pt x="3483274" y="5788329"/>
                </a:cubicBezTo>
                <a:cubicBezTo>
                  <a:pt x="3464700" y="5813581"/>
                  <a:pt x="3448353" y="5837349"/>
                  <a:pt x="3420118" y="5852924"/>
                </a:cubicBezTo>
                <a:cubicBezTo>
                  <a:pt x="3392627" y="5864781"/>
                  <a:pt x="3361419" y="5866227"/>
                  <a:pt x="3332442" y="5856524"/>
                </a:cubicBezTo>
                <a:cubicBezTo>
                  <a:pt x="3257397" y="5835608"/>
                  <a:pt x="3227677" y="5858615"/>
                  <a:pt x="3235108" y="5937429"/>
                </a:cubicBezTo>
                <a:cubicBezTo>
                  <a:pt x="3236593" y="5939661"/>
                  <a:pt x="3235850" y="5943378"/>
                  <a:pt x="3237335" y="5945609"/>
                </a:cubicBezTo>
                <a:cubicBezTo>
                  <a:pt x="3240309" y="5979068"/>
                  <a:pt x="3240309" y="5979068"/>
                  <a:pt x="3209845" y="5967132"/>
                </a:cubicBezTo>
                <a:cubicBezTo>
                  <a:pt x="3180867" y="5957430"/>
                  <a:pt x="3166008" y="5964100"/>
                  <a:pt x="3148175" y="5995301"/>
                </a:cubicBezTo>
                <a:cubicBezTo>
                  <a:pt x="3119198" y="6043585"/>
                  <a:pt x="3119198" y="6043585"/>
                  <a:pt x="3085763" y="6056179"/>
                </a:cubicBezTo>
                <a:cubicBezTo>
                  <a:pt x="3088734" y="6031650"/>
                  <a:pt x="3100622" y="6010849"/>
                  <a:pt x="3113996" y="5992281"/>
                </a:cubicBezTo>
                <a:cubicBezTo>
                  <a:pt x="3125884" y="5971481"/>
                  <a:pt x="3142973" y="5953662"/>
                  <a:pt x="3158576" y="5933610"/>
                </a:cubicBezTo>
                <a:cubicBezTo>
                  <a:pt x="3137029" y="5935067"/>
                  <a:pt x="3128856" y="5927623"/>
                  <a:pt x="3126626" y="5909777"/>
                </a:cubicBezTo>
                <a:cubicBezTo>
                  <a:pt x="3126626" y="5890448"/>
                  <a:pt x="3118454" y="5892667"/>
                  <a:pt x="3105079" y="5901571"/>
                </a:cubicBezTo>
                <a:cubicBezTo>
                  <a:pt x="3080559" y="5917894"/>
                  <a:pt x="3057526" y="5936448"/>
                  <a:pt x="3025576" y="5941610"/>
                </a:cubicBezTo>
                <a:cubicBezTo>
                  <a:pt x="3007001" y="5947534"/>
                  <a:pt x="2998085" y="5963133"/>
                  <a:pt x="3003286" y="5985443"/>
                </a:cubicBezTo>
                <a:cubicBezTo>
                  <a:pt x="3005516" y="5993624"/>
                  <a:pt x="3006258" y="5999572"/>
                  <a:pt x="2992884" y="5998811"/>
                </a:cubicBezTo>
                <a:cubicBezTo>
                  <a:pt x="2959448" y="6001740"/>
                  <a:pt x="2959448" y="6001740"/>
                  <a:pt x="2975052" y="6030012"/>
                </a:cubicBezTo>
                <a:cubicBezTo>
                  <a:pt x="2976538" y="6032243"/>
                  <a:pt x="2978023" y="6034476"/>
                  <a:pt x="2978767" y="6040425"/>
                </a:cubicBezTo>
                <a:cubicBezTo>
                  <a:pt x="2957219" y="6032219"/>
                  <a:pt x="2933443" y="6025496"/>
                  <a:pt x="2911895" y="6017289"/>
                </a:cubicBezTo>
                <a:cubicBezTo>
                  <a:pt x="2905950" y="6018025"/>
                  <a:pt x="2896292" y="6008347"/>
                  <a:pt x="2892577" y="6017263"/>
                </a:cubicBezTo>
                <a:cubicBezTo>
                  <a:pt x="2886633" y="6027664"/>
                  <a:pt x="2880688" y="6038064"/>
                  <a:pt x="2889605" y="6051458"/>
                </a:cubicBezTo>
                <a:cubicBezTo>
                  <a:pt x="2900750" y="6063367"/>
                  <a:pt x="2912639" y="6071561"/>
                  <a:pt x="2924526" y="6079755"/>
                </a:cubicBezTo>
                <a:cubicBezTo>
                  <a:pt x="2934929" y="6085716"/>
                  <a:pt x="2940873" y="6094644"/>
                  <a:pt x="2932701" y="6106529"/>
                </a:cubicBezTo>
                <a:cubicBezTo>
                  <a:pt x="2900008" y="6144400"/>
                  <a:pt x="2873259" y="6191201"/>
                  <a:pt x="2835366" y="6226091"/>
                </a:cubicBezTo>
                <a:cubicBezTo>
                  <a:pt x="2818277" y="6243912"/>
                  <a:pt x="2801187" y="6261731"/>
                  <a:pt x="2772952" y="6238647"/>
                </a:cubicBezTo>
                <a:cubicBezTo>
                  <a:pt x="2756607" y="6223757"/>
                  <a:pt x="2710539" y="6241538"/>
                  <a:pt x="2706824" y="6260118"/>
                </a:cubicBezTo>
                <a:cubicBezTo>
                  <a:pt x="2706824" y="6269783"/>
                  <a:pt x="2705338" y="6277216"/>
                  <a:pt x="2717969" y="6281693"/>
                </a:cubicBezTo>
                <a:cubicBezTo>
                  <a:pt x="2730600" y="6286171"/>
                  <a:pt x="2732087" y="6278738"/>
                  <a:pt x="2737288" y="6272054"/>
                </a:cubicBezTo>
                <a:cubicBezTo>
                  <a:pt x="2741746" y="6259421"/>
                  <a:pt x="2749919" y="6247538"/>
                  <a:pt x="2762550" y="6252015"/>
                </a:cubicBezTo>
                <a:cubicBezTo>
                  <a:pt x="2773695" y="6254260"/>
                  <a:pt x="2781869" y="6261706"/>
                  <a:pt x="2781126" y="6275086"/>
                </a:cubicBezTo>
                <a:cubicBezTo>
                  <a:pt x="2781868" y="6290699"/>
                  <a:pt x="2779638" y="6301848"/>
                  <a:pt x="2761807" y="6304054"/>
                </a:cubicBezTo>
                <a:cubicBezTo>
                  <a:pt x="2745462" y="6308493"/>
                  <a:pt x="2741747" y="6317410"/>
                  <a:pt x="2752148" y="6333035"/>
                </a:cubicBezTo>
                <a:cubicBezTo>
                  <a:pt x="2755122" y="6337500"/>
                  <a:pt x="2756607" y="6339732"/>
                  <a:pt x="2759579" y="6344196"/>
                </a:cubicBezTo>
                <a:cubicBezTo>
                  <a:pt x="2760321" y="6350146"/>
                  <a:pt x="2764780" y="6356842"/>
                  <a:pt x="2761807" y="6362042"/>
                </a:cubicBezTo>
                <a:cubicBezTo>
                  <a:pt x="2756607" y="6368726"/>
                  <a:pt x="2749920" y="6363513"/>
                  <a:pt x="2743976" y="6364249"/>
                </a:cubicBezTo>
                <a:cubicBezTo>
                  <a:pt x="2717969" y="6359010"/>
                  <a:pt x="2692707" y="6359720"/>
                  <a:pt x="2669674" y="6378275"/>
                </a:cubicBezTo>
                <a:cubicBezTo>
                  <a:pt x="2658528" y="6385695"/>
                  <a:pt x="2653326" y="6392378"/>
                  <a:pt x="2664473" y="6404289"/>
                </a:cubicBezTo>
                <a:cubicBezTo>
                  <a:pt x="2670416" y="6413217"/>
                  <a:pt x="2676362" y="6422147"/>
                  <a:pt x="2682305" y="6431076"/>
                </a:cubicBezTo>
                <a:cubicBezTo>
                  <a:pt x="2692708" y="6456366"/>
                  <a:pt x="2688992" y="6465283"/>
                  <a:pt x="2663731" y="6475657"/>
                </a:cubicBezTo>
                <a:cubicBezTo>
                  <a:pt x="2648870" y="6482328"/>
                  <a:pt x="2640697" y="6494212"/>
                  <a:pt x="2627324" y="6503115"/>
                </a:cubicBezTo>
                <a:cubicBezTo>
                  <a:pt x="2606518" y="6520187"/>
                  <a:pt x="2582742" y="6523128"/>
                  <a:pt x="2558964" y="6506741"/>
                </a:cubicBezTo>
                <a:cubicBezTo>
                  <a:pt x="2544848" y="6500033"/>
                  <a:pt x="2529244" y="6491090"/>
                  <a:pt x="2513640" y="6482148"/>
                </a:cubicBezTo>
                <a:cubicBezTo>
                  <a:pt x="2520328" y="6477696"/>
                  <a:pt x="2524786" y="6474729"/>
                  <a:pt x="2529244" y="6471761"/>
                </a:cubicBezTo>
                <a:cubicBezTo>
                  <a:pt x="2577540" y="6442831"/>
                  <a:pt x="2579770" y="6441347"/>
                  <a:pt x="2569366" y="6387063"/>
                </a:cubicBezTo>
                <a:cubicBezTo>
                  <a:pt x="2564908" y="6370702"/>
                  <a:pt x="2569366" y="6358069"/>
                  <a:pt x="2582741" y="6349165"/>
                </a:cubicBezTo>
                <a:cubicBezTo>
                  <a:pt x="2624349" y="6315024"/>
                  <a:pt x="2654069" y="6272688"/>
                  <a:pt x="2677104" y="6225138"/>
                </a:cubicBezTo>
                <a:cubicBezTo>
                  <a:pt x="2704594" y="6164956"/>
                  <a:pt x="2749175" y="6115949"/>
                  <a:pt x="2788555" y="6063961"/>
                </a:cubicBezTo>
                <a:cubicBezTo>
                  <a:pt x="2810102" y="6033509"/>
                  <a:pt x="2829420" y="6004541"/>
                  <a:pt x="2835365" y="5965146"/>
                </a:cubicBezTo>
                <a:cubicBezTo>
                  <a:pt x="2840565" y="5939133"/>
                  <a:pt x="2859140" y="5923546"/>
                  <a:pt x="2879202" y="5910192"/>
                </a:cubicBezTo>
                <a:cubicBezTo>
                  <a:pt x="2904464" y="5890153"/>
                  <a:pt x="2927497" y="5871597"/>
                  <a:pt x="2904464" y="5832165"/>
                </a:cubicBezTo>
                <a:cubicBezTo>
                  <a:pt x="2943844" y="5838165"/>
                  <a:pt x="2961676" y="5816629"/>
                  <a:pt x="2975049" y="5788395"/>
                </a:cubicBezTo>
                <a:cubicBezTo>
                  <a:pt x="2987681" y="5754215"/>
                  <a:pt x="3016659" y="5734924"/>
                  <a:pt x="3038950" y="5710420"/>
                </a:cubicBezTo>
                <a:cubicBezTo>
                  <a:pt x="3063469" y="5684433"/>
                  <a:pt x="3080557" y="5656949"/>
                  <a:pt x="3090960" y="5624251"/>
                </a:cubicBezTo>
                <a:cubicBezTo>
                  <a:pt x="3094675" y="5605671"/>
                  <a:pt x="3105820" y="5588586"/>
                  <a:pt x="3125138" y="5578947"/>
                </a:cubicBezTo>
                <a:cubicBezTo>
                  <a:pt x="3148915" y="5566340"/>
                  <a:pt x="3166004" y="5548521"/>
                  <a:pt x="3174920" y="5523256"/>
                </a:cubicBezTo>
                <a:cubicBezTo>
                  <a:pt x="3202411" y="5443746"/>
                  <a:pt x="3261852" y="5388068"/>
                  <a:pt x="3316092" y="5329409"/>
                </a:cubicBezTo>
                <a:cubicBezTo>
                  <a:pt x="3348784" y="5291537"/>
                  <a:pt x="3381477" y="5253666"/>
                  <a:pt x="3397079" y="5204619"/>
                </a:cubicBezTo>
                <a:cubicBezTo>
                  <a:pt x="3400796" y="5186038"/>
                  <a:pt x="3406739" y="5165974"/>
                  <a:pt x="3378505" y="5162219"/>
                </a:cubicBezTo>
                <a:cubicBezTo>
                  <a:pt x="3369588" y="5158490"/>
                  <a:pt x="3368845" y="5152542"/>
                  <a:pt x="3368101" y="5146593"/>
                </a:cubicBezTo>
                <a:cubicBezTo>
                  <a:pt x="3366616" y="5134695"/>
                  <a:pt x="3366616" y="5125031"/>
                  <a:pt x="3366615" y="5115367"/>
                </a:cubicBezTo>
                <a:cubicBezTo>
                  <a:pt x="3367357" y="5063327"/>
                  <a:pt x="3389649" y="5048488"/>
                  <a:pt x="3436459" y="5075314"/>
                </a:cubicBezTo>
                <a:cubicBezTo>
                  <a:pt x="3440174" y="5076063"/>
                  <a:pt x="3441660" y="5078295"/>
                  <a:pt x="3449090" y="5079792"/>
                </a:cubicBezTo>
                <a:cubicBezTo>
                  <a:pt x="3441660" y="5058965"/>
                  <a:pt x="3437202" y="5042604"/>
                  <a:pt x="3429770" y="5021778"/>
                </a:cubicBezTo>
                <a:lnTo>
                  <a:pt x="3443499" y="5026002"/>
                </a:lnTo>
                <a:lnTo>
                  <a:pt x="3369832" y="4915342"/>
                </a:lnTo>
                <a:cubicBezTo>
                  <a:pt x="3386179" y="4901238"/>
                  <a:pt x="3403268" y="4902748"/>
                  <a:pt x="3421844" y="4916155"/>
                </a:cubicBezTo>
                <a:cubicBezTo>
                  <a:pt x="3469397" y="4948929"/>
                  <a:pt x="3501347" y="4943768"/>
                  <a:pt x="3531067" y="4891767"/>
                </a:cubicBezTo>
                <a:cubicBezTo>
                  <a:pt x="3545184" y="4869483"/>
                  <a:pt x="3557815" y="4854630"/>
                  <a:pt x="3577877" y="4841276"/>
                </a:cubicBezTo>
                <a:cubicBezTo>
                  <a:pt x="3588279" y="4837573"/>
                  <a:pt x="3599425" y="4830152"/>
                  <a:pt x="3595709" y="4819739"/>
                </a:cubicBezTo>
                <a:cubicBezTo>
                  <a:pt x="3594223" y="4807843"/>
                  <a:pt x="3580106" y="4810798"/>
                  <a:pt x="3572675" y="4809301"/>
                </a:cubicBezTo>
                <a:cubicBezTo>
                  <a:pt x="3565246" y="4807805"/>
                  <a:pt x="3559301" y="4808540"/>
                  <a:pt x="3551872" y="4807043"/>
                </a:cubicBezTo>
                <a:cubicBezTo>
                  <a:pt x="3540725" y="4804798"/>
                  <a:pt x="3525123" y="4805521"/>
                  <a:pt x="3521407" y="4795108"/>
                </a:cubicBezTo>
                <a:cubicBezTo>
                  <a:pt x="3518435" y="4780979"/>
                  <a:pt x="3531810" y="4772075"/>
                  <a:pt x="3540726" y="4766140"/>
                </a:cubicBezTo>
                <a:cubicBezTo>
                  <a:pt x="3554842" y="4753520"/>
                  <a:pt x="3570446" y="4743133"/>
                  <a:pt x="3587536" y="4734978"/>
                </a:cubicBezTo>
                <a:cubicBezTo>
                  <a:pt x="3622457" y="4714951"/>
                  <a:pt x="3644005" y="4684499"/>
                  <a:pt x="3652178" y="4643621"/>
                </a:cubicBezTo>
                <a:cubicBezTo>
                  <a:pt x="3653663" y="4636189"/>
                  <a:pt x="3658122" y="4633221"/>
                  <a:pt x="3665551" y="4634719"/>
                </a:cubicBezTo>
                <a:cubicBezTo>
                  <a:pt x="3672982" y="4636215"/>
                  <a:pt x="3677440" y="4633247"/>
                  <a:pt x="3684127" y="4628795"/>
                </a:cubicBezTo>
                <a:cubicBezTo>
                  <a:pt x="3688586" y="4625827"/>
                  <a:pt x="3696758" y="4623608"/>
                  <a:pt x="3696016" y="4617659"/>
                </a:cubicBezTo>
                <a:cubicBezTo>
                  <a:pt x="3693787" y="4609479"/>
                  <a:pt x="3687842" y="4610214"/>
                  <a:pt x="3681897" y="4610950"/>
                </a:cubicBezTo>
                <a:cubicBezTo>
                  <a:pt x="3668523" y="4610188"/>
                  <a:pt x="3660351" y="4602743"/>
                  <a:pt x="3647719" y="4598266"/>
                </a:cubicBezTo>
                <a:lnTo>
                  <a:pt x="3643966" y="4595908"/>
                </a:lnTo>
                <a:lnTo>
                  <a:pt x="3641528" y="4600534"/>
                </a:lnTo>
                <a:cubicBezTo>
                  <a:pt x="3642272" y="4606481"/>
                  <a:pt x="3641529" y="4610199"/>
                  <a:pt x="3639299" y="4621347"/>
                </a:cubicBezTo>
                <a:cubicBezTo>
                  <a:pt x="3619238" y="4596043"/>
                  <a:pt x="3605119" y="4570004"/>
                  <a:pt x="3586545" y="4546933"/>
                </a:cubicBezTo>
                <a:cubicBezTo>
                  <a:pt x="3578371" y="4539487"/>
                  <a:pt x="3580600" y="4528339"/>
                  <a:pt x="3589516" y="4522404"/>
                </a:cubicBezTo>
                <a:cubicBezTo>
                  <a:pt x="3596947" y="4514236"/>
                  <a:pt x="3605863" y="4517965"/>
                  <a:pt x="3610322" y="4524662"/>
                </a:cubicBezTo>
                <a:cubicBezTo>
                  <a:pt x="3618495" y="4532107"/>
                  <a:pt x="3626668" y="4539552"/>
                  <a:pt x="3634841" y="4527668"/>
                </a:cubicBezTo>
                <a:cubicBezTo>
                  <a:pt x="3640785" y="4517268"/>
                  <a:pt x="3634841" y="4508339"/>
                  <a:pt x="3626667" y="4500894"/>
                </a:cubicBezTo>
                <a:cubicBezTo>
                  <a:pt x="3592489" y="4478545"/>
                  <a:pt x="3571684" y="4485952"/>
                  <a:pt x="3562025" y="4524598"/>
                </a:cubicBezTo>
                <a:cubicBezTo>
                  <a:pt x="3558309" y="4543178"/>
                  <a:pt x="3553109" y="4549862"/>
                  <a:pt x="3533791" y="4540172"/>
                </a:cubicBezTo>
                <a:cubicBezTo>
                  <a:pt x="3504813" y="4520804"/>
                  <a:pt x="3486238" y="4526727"/>
                  <a:pt x="3465434" y="4553463"/>
                </a:cubicBezTo>
                <a:cubicBezTo>
                  <a:pt x="3455032" y="4566830"/>
                  <a:pt x="3443143" y="4577967"/>
                  <a:pt x="3432740" y="4591335"/>
                </a:cubicBezTo>
                <a:cubicBezTo>
                  <a:pt x="3411937" y="4618070"/>
                  <a:pt x="3409708" y="4638884"/>
                  <a:pt x="3431254" y="4666419"/>
                </a:cubicBezTo>
                <a:cubicBezTo>
                  <a:pt x="3444630" y="4686510"/>
                  <a:pt x="3465434" y="4698432"/>
                  <a:pt x="3474351" y="4721491"/>
                </a:cubicBezTo>
                <a:cubicBezTo>
                  <a:pt x="3496642" y="4783969"/>
                  <a:pt x="3458748" y="4857518"/>
                  <a:pt x="3388905" y="4878242"/>
                </a:cubicBezTo>
                <a:cubicBezTo>
                  <a:pt x="3374045" y="4884912"/>
                  <a:pt x="3354726" y="4884886"/>
                  <a:pt x="3338379" y="4889326"/>
                </a:cubicBezTo>
                <a:cubicBezTo>
                  <a:pt x="3316090" y="4894500"/>
                  <a:pt x="3311631" y="4907133"/>
                  <a:pt x="3323519" y="4924991"/>
                </a:cubicBezTo>
                <a:cubicBezTo>
                  <a:pt x="3324262" y="4930938"/>
                  <a:pt x="3325748" y="4933171"/>
                  <a:pt x="3330949" y="4936151"/>
                </a:cubicBezTo>
                <a:cubicBezTo>
                  <a:pt x="3350268" y="4965172"/>
                  <a:pt x="3350268" y="4965172"/>
                  <a:pt x="3317576" y="4974049"/>
                </a:cubicBezTo>
                <a:cubicBezTo>
                  <a:pt x="3304944" y="4979236"/>
                  <a:pt x="3303458" y="4986669"/>
                  <a:pt x="3297514" y="4997069"/>
                </a:cubicBezTo>
                <a:cubicBezTo>
                  <a:pt x="3283397" y="5029018"/>
                  <a:pt x="3266308" y="5037173"/>
                  <a:pt x="3237330" y="5017805"/>
                </a:cubicBezTo>
                <a:cubicBezTo>
                  <a:pt x="3209838" y="5000669"/>
                  <a:pt x="3195720" y="5003624"/>
                  <a:pt x="3177889" y="5025160"/>
                </a:cubicBezTo>
                <a:cubicBezTo>
                  <a:pt x="3162285" y="5045213"/>
                  <a:pt x="3154114" y="5066761"/>
                  <a:pt x="3154857" y="5092038"/>
                </a:cubicBezTo>
                <a:cubicBezTo>
                  <a:pt x="3156342" y="5113600"/>
                  <a:pt x="3160056" y="5133678"/>
                  <a:pt x="3157828" y="5154490"/>
                </a:cubicBezTo>
                <a:cubicBezTo>
                  <a:pt x="3155599" y="5194634"/>
                  <a:pt x="3139996" y="5214686"/>
                  <a:pt x="3101359" y="5224298"/>
                </a:cubicBezTo>
                <a:cubicBezTo>
                  <a:pt x="3087242" y="5227254"/>
                  <a:pt x="3080555" y="5231705"/>
                  <a:pt x="3079811" y="5245086"/>
                </a:cubicBezTo>
                <a:cubicBezTo>
                  <a:pt x="3079812" y="5264415"/>
                  <a:pt x="3070895" y="5280016"/>
                  <a:pt x="3058265" y="5294867"/>
                </a:cubicBezTo>
                <a:cubicBezTo>
                  <a:pt x="3050091" y="5306751"/>
                  <a:pt x="3040433" y="5316403"/>
                  <a:pt x="3032259" y="5328287"/>
                </a:cubicBezTo>
                <a:cubicBezTo>
                  <a:pt x="3030773" y="5335720"/>
                  <a:pt x="3018142" y="5340907"/>
                  <a:pt x="3026316" y="5348351"/>
                </a:cubicBezTo>
                <a:cubicBezTo>
                  <a:pt x="3030773" y="5355049"/>
                  <a:pt x="3041175" y="5351346"/>
                  <a:pt x="3047863" y="5346894"/>
                </a:cubicBezTo>
                <a:cubicBezTo>
                  <a:pt x="3058265" y="5343190"/>
                  <a:pt x="3070897" y="5338003"/>
                  <a:pt x="3080555" y="5347681"/>
                </a:cubicBezTo>
                <a:cubicBezTo>
                  <a:pt x="3087243" y="5352893"/>
                  <a:pt x="3085757" y="5360326"/>
                  <a:pt x="3082784" y="5365526"/>
                </a:cubicBezTo>
                <a:cubicBezTo>
                  <a:pt x="3076098" y="5379643"/>
                  <a:pt x="3065695" y="5383345"/>
                  <a:pt x="3051577" y="5386300"/>
                </a:cubicBezTo>
                <a:cubicBezTo>
                  <a:pt x="3050092" y="5384069"/>
                  <a:pt x="3047863" y="5385553"/>
                  <a:pt x="3047863" y="5385553"/>
                </a:cubicBezTo>
                <a:cubicBezTo>
                  <a:pt x="2991393" y="5368378"/>
                  <a:pt x="2962416" y="5397333"/>
                  <a:pt x="2937897" y="5442650"/>
                </a:cubicBezTo>
                <a:cubicBezTo>
                  <a:pt x="2935667" y="5453798"/>
                  <a:pt x="2928237" y="5461967"/>
                  <a:pt x="2922294" y="5472366"/>
                </a:cubicBezTo>
                <a:cubicBezTo>
                  <a:pt x="2889601" y="5519903"/>
                  <a:pt x="2855422" y="5526548"/>
                  <a:pt x="2807869" y="5493774"/>
                </a:cubicBezTo>
                <a:cubicBezTo>
                  <a:pt x="2801181" y="5488561"/>
                  <a:pt x="2793751" y="5477399"/>
                  <a:pt x="2782605" y="5484819"/>
                </a:cubicBezTo>
                <a:cubicBezTo>
                  <a:pt x="2773690" y="5490755"/>
                  <a:pt x="2771461" y="5501904"/>
                  <a:pt x="2772947" y="5513800"/>
                </a:cubicBezTo>
                <a:cubicBezTo>
                  <a:pt x="2779635" y="5528677"/>
                  <a:pt x="2780378" y="5544291"/>
                  <a:pt x="2783349" y="5558420"/>
                </a:cubicBezTo>
                <a:cubicBezTo>
                  <a:pt x="2776662" y="5562872"/>
                  <a:pt x="2773691" y="5558407"/>
                  <a:pt x="2768489" y="5555426"/>
                </a:cubicBezTo>
                <a:cubicBezTo>
                  <a:pt x="2758088" y="5549465"/>
                  <a:pt x="2746199" y="5531607"/>
                  <a:pt x="2735796" y="5554639"/>
                </a:cubicBezTo>
                <a:cubicBezTo>
                  <a:pt x="2728367" y="5572471"/>
                  <a:pt x="2713507" y="5588808"/>
                  <a:pt x="2742485" y="5598511"/>
                </a:cubicBezTo>
                <a:cubicBezTo>
                  <a:pt x="2758088" y="5607453"/>
                  <a:pt x="2761802" y="5617866"/>
                  <a:pt x="2749172" y="5632718"/>
                </a:cubicBezTo>
                <a:cubicBezTo>
                  <a:pt x="2739512" y="5642370"/>
                  <a:pt x="2736540" y="5657234"/>
                  <a:pt x="2726881" y="5666886"/>
                </a:cubicBezTo>
                <a:cubicBezTo>
                  <a:pt x="2719450" y="5675053"/>
                  <a:pt x="2723167" y="5685466"/>
                  <a:pt x="2728368" y="5698112"/>
                </a:cubicBezTo>
                <a:cubicBezTo>
                  <a:pt x="2731340" y="5702576"/>
                  <a:pt x="2737284" y="5711506"/>
                  <a:pt x="2732082" y="5718190"/>
                </a:cubicBezTo>
                <a:cubicBezTo>
                  <a:pt x="2724652" y="5726358"/>
                  <a:pt x="2716479" y="5718912"/>
                  <a:pt x="2711278" y="5715931"/>
                </a:cubicBezTo>
                <a:cubicBezTo>
                  <a:pt x="2699390" y="5707738"/>
                  <a:pt x="2689731" y="5707725"/>
                  <a:pt x="2684530" y="5724074"/>
                </a:cubicBezTo>
                <a:cubicBezTo>
                  <a:pt x="2664470" y="5795417"/>
                  <a:pt x="2625089" y="5857069"/>
                  <a:pt x="2593139" y="5920219"/>
                </a:cubicBezTo>
                <a:cubicBezTo>
                  <a:pt x="2581252" y="5941018"/>
                  <a:pt x="2569364" y="5961819"/>
                  <a:pt x="2561189" y="5983368"/>
                </a:cubicBezTo>
                <a:cubicBezTo>
                  <a:pt x="2552275" y="6008633"/>
                  <a:pt x="2536671" y="6028685"/>
                  <a:pt x="2512895" y="6041291"/>
                </a:cubicBezTo>
                <a:cubicBezTo>
                  <a:pt x="2495062" y="6053163"/>
                  <a:pt x="2485403" y="6072479"/>
                  <a:pt x="2475745" y="6091795"/>
                </a:cubicBezTo>
                <a:cubicBezTo>
                  <a:pt x="2453453" y="6058311"/>
                  <a:pt x="2430419" y="6028544"/>
                  <a:pt x="2437107" y="5985434"/>
                </a:cubicBezTo>
                <a:cubicBezTo>
                  <a:pt x="2437107" y="5966103"/>
                  <a:pt x="2420017" y="5954930"/>
                  <a:pt x="2409614" y="5939304"/>
                </a:cubicBezTo>
                <a:cubicBezTo>
                  <a:pt x="2402927" y="5934091"/>
                  <a:pt x="2394754" y="5926646"/>
                  <a:pt x="2390295" y="5919949"/>
                </a:cubicBezTo>
                <a:cubicBezTo>
                  <a:pt x="2378407" y="5892426"/>
                  <a:pt x="2360575" y="5904296"/>
                  <a:pt x="2347944" y="5919148"/>
                </a:cubicBezTo>
                <a:cubicBezTo>
                  <a:pt x="2329369" y="5934737"/>
                  <a:pt x="2316738" y="5959253"/>
                  <a:pt x="2318967" y="5986762"/>
                </a:cubicBezTo>
                <a:cubicBezTo>
                  <a:pt x="2324910" y="6015021"/>
                  <a:pt x="2310793" y="6027641"/>
                  <a:pt x="2287760" y="6036531"/>
                </a:cubicBezTo>
                <a:cubicBezTo>
                  <a:pt x="2281816" y="6037267"/>
                  <a:pt x="2277357" y="6040234"/>
                  <a:pt x="2272900" y="6043203"/>
                </a:cubicBezTo>
                <a:cubicBezTo>
                  <a:pt x="2252096" y="6050609"/>
                  <a:pt x="2245407" y="6064725"/>
                  <a:pt x="2258782" y="6084815"/>
                </a:cubicBezTo>
                <a:cubicBezTo>
                  <a:pt x="2267700" y="6098209"/>
                  <a:pt x="2269186" y="6110106"/>
                  <a:pt x="2246894" y="6105616"/>
                </a:cubicBezTo>
                <a:cubicBezTo>
                  <a:pt x="2223861" y="6104842"/>
                  <a:pt x="2203800" y="6108532"/>
                  <a:pt x="2195626" y="6130081"/>
                </a:cubicBezTo>
                <a:cubicBezTo>
                  <a:pt x="2183738" y="6150881"/>
                  <a:pt x="2185225" y="6172443"/>
                  <a:pt x="2200828" y="6191050"/>
                </a:cubicBezTo>
                <a:cubicBezTo>
                  <a:pt x="2214946" y="6207424"/>
                  <a:pt x="2213459" y="6224521"/>
                  <a:pt x="2202314" y="6241604"/>
                </a:cubicBezTo>
                <a:cubicBezTo>
                  <a:pt x="2193398" y="6257206"/>
                  <a:pt x="2179281" y="6269824"/>
                  <a:pt x="2188941" y="6289167"/>
                </a:cubicBezTo>
                <a:cubicBezTo>
                  <a:pt x="2193399" y="6295864"/>
                  <a:pt x="2183738" y="6295851"/>
                  <a:pt x="2180025" y="6295102"/>
                </a:cubicBezTo>
                <a:cubicBezTo>
                  <a:pt x="2157735" y="6300277"/>
                  <a:pt x="2147331" y="6284651"/>
                  <a:pt x="2136929" y="6269025"/>
                </a:cubicBezTo>
                <a:cubicBezTo>
                  <a:pt x="2115380" y="6241489"/>
                  <a:pt x="2088633" y="6230302"/>
                  <a:pt x="2055939" y="6239179"/>
                </a:cubicBezTo>
                <a:cubicBezTo>
                  <a:pt x="2053710" y="6240664"/>
                  <a:pt x="2051481" y="6242148"/>
                  <a:pt x="2052968" y="6244380"/>
                </a:cubicBezTo>
                <a:cubicBezTo>
                  <a:pt x="2052225" y="6277090"/>
                  <a:pt x="2023247" y="6286716"/>
                  <a:pt x="2000957" y="6301555"/>
                </a:cubicBezTo>
                <a:cubicBezTo>
                  <a:pt x="1969007" y="6326046"/>
                  <a:pt x="1966778" y="6337195"/>
                  <a:pt x="1982382" y="6375131"/>
                </a:cubicBezTo>
                <a:cubicBezTo>
                  <a:pt x="1956376" y="6379556"/>
                  <a:pt x="1944488" y="6371363"/>
                  <a:pt x="1932599" y="6343840"/>
                </a:cubicBezTo>
                <a:cubicBezTo>
                  <a:pt x="1911794" y="6293259"/>
                  <a:pt x="1911794" y="6293259"/>
                  <a:pt x="1878360" y="6334846"/>
                </a:cubicBezTo>
                <a:cubicBezTo>
                  <a:pt x="1834521" y="6380137"/>
                  <a:pt x="1815947" y="6434383"/>
                  <a:pt x="1821148" y="6495352"/>
                </a:cubicBezTo>
                <a:cubicBezTo>
                  <a:pt x="1822634" y="6516913"/>
                  <a:pt x="1819662" y="6531778"/>
                  <a:pt x="1805545" y="6544398"/>
                </a:cubicBezTo>
                <a:cubicBezTo>
                  <a:pt x="1788456" y="6562217"/>
                  <a:pt x="1772110" y="6566656"/>
                  <a:pt x="1754276" y="6549534"/>
                </a:cubicBezTo>
                <a:cubicBezTo>
                  <a:pt x="1712668" y="6516023"/>
                  <a:pt x="1694835" y="6518230"/>
                  <a:pt x="1659914" y="6557585"/>
                </a:cubicBezTo>
                <a:cubicBezTo>
                  <a:pt x="1652482" y="6565753"/>
                  <a:pt x="1645796" y="6570205"/>
                  <a:pt x="1636880" y="6576141"/>
                </a:cubicBezTo>
                <a:cubicBezTo>
                  <a:pt x="1633165" y="6575392"/>
                  <a:pt x="1633165" y="6575392"/>
                  <a:pt x="1630935" y="6576876"/>
                </a:cubicBezTo>
                <a:cubicBezTo>
                  <a:pt x="1630935" y="6576876"/>
                  <a:pt x="1634651" y="6577625"/>
                  <a:pt x="1636137" y="6579857"/>
                </a:cubicBezTo>
                <a:cubicBezTo>
                  <a:pt x="1640595" y="6586554"/>
                  <a:pt x="1648768" y="6593999"/>
                  <a:pt x="1655456" y="6599211"/>
                </a:cubicBezTo>
                <a:cubicBezTo>
                  <a:pt x="1685177" y="6624528"/>
                  <a:pt x="1683691" y="6660954"/>
                  <a:pt x="1651741" y="6685445"/>
                </a:cubicBezTo>
                <a:cubicBezTo>
                  <a:pt x="1631679" y="6698800"/>
                  <a:pt x="1610875" y="6706206"/>
                  <a:pt x="1587841" y="6705433"/>
                </a:cubicBezTo>
                <a:cubicBezTo>
                  <a:pt x="1568524" y="6705407"/>
                  <a:pt x="1553663" y="6712078"/>
                  <a:pt x="1547719" y="6732143"/>
                </a:cubicBezTo>
                <a:cubicBezTo>
                  <a:pt x="1545490" y="6743291"/>
                  <a:pt x="1538803" y="6757407"/>
                  <a:pt x="1524685" y="6750698"/>
                </a:cubicBezTo>
                <a:cubicBezTo>
                  <a:pt x="1512798" y="6742505"/>
                  <a:pt x="1503138" y="6732827"/>
                  <a:pt x="1508339" y="6716478"/>
                </a:cubicBezTo>
                <a:cubicBezTo>
                  <a:pt x="1532858" y="6661497"/>
                  <a:pt x="1510567" y="6599019"/>
                  <a:pt x="1540288" y="6547018"/>
                </a:cubicBezTo>
                <a:cubicBezTo>
                  <a:pt x="1548461" y="6535134"/>
                  <a:pt x="1544002" y="6518773"/>
                  <a:pt x="1538801" y="6506127"/>
                </a:cubicBezTo>
                <a:cubicBezTo>
                  <a:pt x="1520226" y="6473392"/>
                  <a:pt x="1523197" y="6439198"/>
                  <a:pt x="1529884" y="6405753"/>
                </a:cubicBezTo>
                <a:cubicBezTo>
                  <a:pt x="1537314" y="6378255"/>
                  <a:pt x="1543258" y="6348526"/>
                  <a:pt x="1538056" y="6316551"/>
                </a:cubicBezTo>
                <a:cubicBezTo>
                  <a:pt x="1536571" y="6294990"/>
                  <a:pt x="1545487" y="6289053"/>
                  <a:pt x="1565549" y="6295028"/>
                </a:cubicBezTo>
                <a:cubicBezTo>
                  <a:pt x="1571492" y="6294293"/>
                  <a:pt x="1575950" y="6300989"/>
                  <a:pt x="1582637" y="6296538"/>
                </a:cubicBezTo>
                <a:cubicBezTo>
                  <a:pt x="1582637" y="6286873"/>
                  <a:pt x="1575208" y="6285376"/>
                  <a:pt x="1570749" y="6278680"/>
                </a:cubicBezTo>
                <a:cubicBezTo>
                  <a:pt x="1552917" y="6261556"/>
                  <a:pt x="1555888" y="6227363"/>
                  <a:pt x="1575950" y="6214008"/>
                </a:cubicBezTo>
                <a:cubicBezTo>
                  <a:pt x="1590811" y="6207337"/>
                  <a:pt x="1596754" y="6216266"/>
                  <a:pt x="1604928" y="6223711"/>
                </a:cubicBezTo>
                <a:cubicBezTo>
                  <a:pt x="1610871" y="6232640"/>
                  <a:pt x="1618302" y="6243801"/>
                  <a:pt x="1625732" y="6235633"/>
                </a:cubicBezTo>
                <a:cubicBezTo>
                  <a:pt x="1636878" y="6228215"/>
                  <a:pt x="1637621" y="6214833"/>
                  <a:pt x="1630191" y="6203671"/>
                </a:cubicBezTo>
                <a:cubicBezTo>
                  <a:pt x="1624989" y="6200691"/>
                  <a:pt x="1622017" y="6196226"/>
                  <a:pt x="1620531" y="6193994"/>
                </a:cubicBezTo>
                <a:cubicBezTo>
                  <a:pt x="1606413" y="6177620"/>
                  <a:pt x="1604184" y="6159775"/>
                  <a:pt x="1619045" y="6143439"/>
                </a:cubicBezTo>
                <a:cubicBezTo>
                  <a:pt x="1634648" y="6123387"/>
                  <a:pt x="1650251" y="6103335"/>
                  <a:pt x="1663625" y="6084768"/>
                </a:cubicBezTo>
                <a:cubicBezTo>
                  <a:pt x="1678485" y="6068431"/>
                  <a:pt x="1682200" y="6049850"/>
                  <a:pt x="1672542" y="6030508"/>
                </a:cubicBezTo>
                <a:cubicBezTo>
                  <a:pt x="1665853" y="6015631"/>
                  <a:pt x="1668826" y="6010431"/>
                  <a:pt x="1684429" y="6009708"/>
                </a:cubicBezTo>
                <a:cubicBezTo>
                  <a:pt x="1705234" y="6011966"/>
                  <a:pt x="1717865" y="5997114"/>
                  <a:pt x="1730496" y="5982262"/>
                </a:cubicBezTo>
                <a:cubicBezTo>
                  <a:pt x="1759473" y="5933977"/>
                  <a:pt x="1797367" y="5899087"/>
                  <a:pt x="1847892" y="5878338"/>
                </a:cubicBezTo>
                <a:cubicBezTo>
                  <a:pt x="1873155" y="5867964"/>
                  <a:pt x="1881328" y="5827086"/>
                  <a:pt x="1864982" y="5802531"/>
                </a:cubicBezTo>
                <a:cubicBezTo>
                  <a:pt x="1860523" y="5795833"/>
                  <a:pt x="1848635" y="5797304"/>
                  <a:pt x="1841204" y="5795807"/>
                </a:cubicBezTo>
                <a:cubicBezTo>
                  <a:pt x="1807026" y="5783124"/>
                  <a:pt x="1776562" y="5790517"/>
                  <a:pt x="1758729" y="5821718"/>
                </a:cubicBezTo>
                <a:cubicBezTo>
                  <a:pt x="1755015" y="5830635"/>
                  <a:pt x="1750557" y="5833602"/>
                  <a:pt x="1741640" y="5829873"/>
                </a:cubicBezTo>
                <a:cubicBezTo>
                  <a:pt x="1734210" y="5828377"/>
                  <a:pt x="1731981" y="5820195"/>
                  <a:pt x="1733467" y="5812764"/>
                </a:cubicBezTo>
                <a:cubicBezTo>
                  <a:pt x="1731981" y="5810531"/>
                  <a:pt x="1734209" y="5809047"/>
                  <a:pt x="1732724" y="5806815"/>
                </a:cubicBezTo>
                <a:cubicBezTo>
                  <a:pt x="1732724" y="5797151"/>
                  <a:pt x="1749071" y="5783047"/>
                  <a:pt x="1728265" y="5780790"/>
                </a:cubicBezTo>
                <a:cubicBezTo>
                  <a:pt x="1709690" y="5777047"/>
                  <a:pt x="1706718" y="5791912"/>
                  <a:pt x="1707461" y="5807525"/>
                </a:cubicBezTo>
                <a:cubicBezTo>
                  <a:pt x="1706718" y="5811241"/>
                  <a:pt x="1707461" y="5817190"/>
                  <a:pt x="1708205" y="5823138"/>
                </a:cubicBezTo>
                <a:cubicBezTo>
                  <a:pt x="1708948" y="5829086"/>
                  <a:pt x="1707461" y="5836519"/>
                  <a:pt x="1700774" y="5840970"/>
                </a:cubicBezTo>
                <a:cubicBezTo>
                  <a:pt x="1692602" y="5843190"/>
                  <a:pt x="1692601" y="5833525"/>
                  <a:pt x="1687399" y="5830544"/>
                </a:cubicBezTo>
                <a:cubicBezTo>
                  <a:pt x="1658422" y="5811177"/>
                  <a:pt x="1640590" y="5813383"/>
                  <a:pt x="1631674" y="5848312"/>
                </a:cubicBezTo>
                <a:cubicBezTo>
                  <a:pt x="1609384" y="5940469"/>
                  <a:pt x="1545484" y="5999115"/>
                  <a:pt x="1471926" y="6048084"/>
                </a:cubicBezTo>
                <a:cubicBezTo>
                  <a:pt x="1454094" y="6059955"/>
                  <a:pt x="1436261" y="6071826"/>
                  <a:pt x="1420658" y="6082213"/>
                </a:cubicBezTo>
                <a:cubicBezTo>
                  <a:pt x="1393909" y="6100020"/>
                  <a:pt x="1375334" y="6125273"/>
                  <a:pt x="1361961" y="6153505"/>
                </a:cubicBezTo>
                <a:cubicBezTo>
                  <a:pt x="1352301" y="6172822"/>
                  <a:pt x="1339670" y="6197338"/>
                  <a:pt x="1309206" y="6195066"/>
                </a:cubicBezTo>
                <a:cubicBezTo>
                  <a:pt x="1284687" y="6192060"/>
                  <a:pt x="1251251" y="6156331"/>
                  <a:pt x="1246049" y="6134021"/>
                </a:cubicBezTo>
                <a:cubicBezTo>
                  <a:pt x="1240849" y="6111711"/>
                  <a:pt x="1241591" y="6088666"/>
                  <a:pt x="1245306" y="6060421"/>
                </a:cubicBezTo>
                <a:cubicBezTo>
                  <a:pt x="1263881" y="6093156"/>
                  <a:pt x="1286915" y="6103595"/>
                  <a:pt x="1315893" y="6093969"/>
                </a:cubicBezTo>
                <a:cubicBezTo>
                  <a:pt x="1332239" y="6089530"/>
                  <a:pt x="1336697" y="6076897"/>
                  <a:pt x="1325552" y="6064988"/>
                </a:cubicBezTo>
                <a:cubicBezTo>
                  <a:pt x="1313663" y="6056795"/>
                  <a:pt x="1306233" y="6045633"/>
                  <a:pt x="1298803" y="6034471"/>
                </a:cubicBezTo>
                <a:cubicBezTo>
                  <a:pt x="1277998" y="6003220"/>
                  <a:pt x="1283942" y="5973490"/>
                  <a:pt x="1313663" y="5950483"/>
                </a:cubicBezTo>
                <a:cubicBezTo>
                  <a:pt x="1320349" y="5946032"/>
                  <a:pt x="1327037" y="5941580"/>
                  <a:pt x="1333724" y="5937128"/>
                </a:cubicBezTo>
                <a:cubicBezTo>
                  <a:pt x="1341154" y="5928960"/>
                  <a:pt x="1347099" y="5918560"/>
                  <a:pt x="1341897" y="5905915"/>
                </a:cubicBezTo>
                <a:cubicBezTo>
                  <a:pt x="1340411" y="5894018"/>
                  <a:pt x="1328523" y="5895489"/>
                  <a:pt x="1318863" y="5895476"/>
                </a:cubicBezTo>
                <a:cubicBezTo>
                  <a:pt x="1307718" y="5893231"/>
                  <a:pt x="1293601" y="5896186"/>
                  <a:pt x="1288399" y="5883540"/>
                </a:cubicBezTo>
                <a:cubicBezTo>
                  <a:pt x="1280969" y="5872379"/>
                  <a:pt x="1294344" y="5863476"/>
                  <a:pt x="1301774" y="5855308"/>
                </a:cubicBezTo>
                <a:cubicBezTo>
                  <a:pt x="1380533" y="5741668"/>
                  <a:pt x="1477125" y="5645150"/>
                  <a:pt x="1562571" y="5536722"/>
                </a:cubicBezTo>
                <a:cubicBezTo>
                  <a:pt x="1590805" y="5501818"/>
                  <a:pt x="1619039" y="5466915"/>
                  <a:pt x="1644302" y="5427546"/>
                </a:cubicBezTo>
                <a:cubicBezTo>
                  <a:pt x="1653218" y="5411946"/>
                  <a:pt x="1663621" y="5408243"/>
                  <a:pt x="1679967" y="5403804"/>
                </a:cubicBezTo>
                <a:cubicBezTo>
                  <a:pt x="1721576" y="5398655"/>
                  <a:pt x="1721576" y="5398655"/>
                  <a:pt x="1722318" y="5356281"/>
                </a:cubicBezTo>
                <a:cubicBezTo>
                  <a:pt x="1750553" y="5369700"/>
                  <a:pt x="1755012" y="5405391"/>
                  <a:pt x="1783247" y="5418810"/>
                </a:cubicBezTo>
                <a:cubicBezTo>
                  <a:pt x="1781017" y="5391300"/>
                  <a:pt x="1789933" y="5366035"/>
                  <a:pt x="1798849" y="5340771"/>
                </a:cubicBezTo>
                <a:cubicBezTo>
                  <a:pt x="1809994" y="5314021"/>
                  <a:pt x="1811480" y="5287260"/>
                  <a:pt x="1807022" y="5261234"/>
                </a:cubicBezTo>
                <a:cubicBezTo>
                  <a:pt x="1800333" y="5198033"/>
                  <a:pt x="1837484" y="5157194"/>
                  <a:pt x="1899899" y="5163968"/>
                </a:cubicBezTo>
                <a:cubicBezTo>
                  <a:pt x="1916988" y="5165477"/>
                  <a:pt x="1931849" y="5168471"/>
                  <a:pt x="1946709" y="5171465"/>
                </a:cubicBezTo>
                <a:cubicBezTo>
                  <a:pt x="1965284" y="5175207"/>
                  <a:pt x="1972714" y="5167039"/>
                  <a:pt x="1966770" y="5148444"/>
                </a:cubicBezTo>
                <a:cubicBezTo>
                  <a:pt x="1963798" y="5143980"/>
                  <a:pt x="1964541" y="5140264"/>
                  <a:pt x="1961569" y="5135799"/>
                </a:cubicBezTo>
                <a:cubicBezTo>
                  <a:pt x="1941507" y="5081502"/>
                  <a:pt x="1957110" y="5051786"/>
                  <a:pt x="1996490" y="5019127"/>
                </a:cubicBezTo>
                <a:cubicBezTo>
                  <a:pt x="2026211" y="4996120"/>
                  <a:pt x="2055931" y="4973113"/>
                  <a:pt x="2077478" y="4942662"/>
                </a:cubicBezTo>
                <a:cubicBezTo>
                  <a:pt x="2093081" y="4922609"/>
                  <a:pt x="2116858" y="4910003"/>
                  <a:pt x="2146579" y="4915990"/>
                </a:cubicBezTo>
                <a:cubicBezTo>
                  <a:pt x="2144348" y="4869150"/>
                  <a:pt x="2194132" y="4803795"/>
                  <a:pt x="2240941" y="4791962"/>
                </a:cubicBezTo>
                <a:cubicBezTo>
                  <a:pt x="2252830" y="4790491"/>
                  <a:pt x="2258030" y="4783807"/>
                  <a:pt x="2260260" y="4772659"/>
                </a:cubicBezTo>
                <a:cubicBezTo>
                  <a:pt x="2275863" y="4733278"/>
                  <a:pt x="2304841" y="4713987"/>
                  <a:pt x="2342734" y="4708090"/>
                </a:cubicBezTo>
                <a:cubicBezTo>
                  <a:pt x="2360567" y="4705883"/>
                  <a:pt x="2369483" y="4699947"/>
                  <a:pt x="2376912" y="4682115"/>
                </a:cubicBezTo>
                <a:cubicBezTo>
                  <a:pt x="2394002" y="4635301"/>
                  <a:pt x="2431896" y="4610075"/>
                  <a:pt x="2479449" y="4594526"/>
                </a:cubicBezTo>
                <a:cubicBezTo>
                  <a:pt x="2492080" y="4589339"/>
                  <a:pt x="2496539" y="4586371"/>
                  <a:pt x="2493566" y="4572242"/>
                </a:cubicBezTo>
                <a:cubicBezTo>
                  <a:pt x="2491336" y="4544731"/>
                  <a:pt x="2510655" y="4525429"/>
                  <a:pt x="2528488" y="4503893"/>
                </a:cubicBezTo>
                <a:cubicBezTo>
                  <a:pt x="2550034" y="4483105"/>
                  <a:pt x="2571581" y="4462318"/>
                  <a:pt x="2567124" y="4426628"/>
                </a:cubicBezTo>
                <a:cubicBezTo>
                  <a:pt x="2564894" y="4418446"/>
                  <a:pt x="2571582" y="4413995"/>
                  <a:pt x="2581984" y="4410291"/>
                </a:cubicBezTo>
                <a:cubicBezTo>
                  <a:pt x="2609476" y="4398433"/>
                  <a:pt x="2637709" y="4382858"/>
                  <a:pt x="2671889" y="4385878"/>
                </a:cubicBezTo>
                <a:cubicBezTo>
                  <a:pt x="2694179" y="4390367"/>
                  <a:pt x="2694178" y="4380703"/>
                  <a:pt x="2688235" y="4362110"/>
                </a:cubicBezTo>
                <a:cubicBezTo>
                  <a:pt x="2679319" y="4329387"/>
                  <a:pt x="2672632" y="4295180"/>
                  <a:pt x="2633250" y="4279515"/>
                </a:cubicBezTo>
                <a:cubicBezTo>
                  <a:pt x="2622848" y="4273554"/>
                  <a:pt x="2627307" y="4260922"/>
                  <a:pt x="2631021" y="4252005"/>
                </a:cubicBezTo>
                <a:cubicBezTo>
                  <a:pt x="2639195" y="4240121"/>
                  <a:pt x="2649597" y="4236418"/>
                  <a:pt x="2661486" y="4244612"/>
                </a:cubicBezTo>
                <a:cubicBezTo>
                  <a:pt x="2676345" y="4257270"/>
                  <a:pt x="2693436" y="4268444"/>
                  <a:pt x="2712754" y="4278134"/>
                </a:cubicBezTo>
                <a:cubicBezTo>
                  <a:pt x="2716469" y="4278882"/>
                  <a:pt x="2721670" y="4281864"/>
                  <a:pt x="2725385" y="4282612"/>
                </a:cubicBezTo>
                <a:cubicBezTo>
                  <a:pt x="2739503" y="4289321"/>
                  <a:pt x="2757335" y="4296779"/>
                  <a:pt x="2768480" y="4289360"/>
                </a:cubicBezTo>
                <a:cubicBezTo>
                  <a:pt x="2781855" y="4280456"/>
                  <a:pt x="2757335" y="4267786"/>
                  <a:pt x="2761794" y="4255153"/>
                </a:cubicBezTo>
                <a:cubicBezTo>
                  <a:pt x="2761794" y="4255153"/>
                  <a:pt x="2764023" y="4253669"/>
                  <a:pt x="2766252" y="4252185"/>
                </a:cubicBezTo>
                <a:cubicBezTo>
                  <a:pt x="2816033" y="4273811"/>
                  <a:pt x="2836838" y="4256739"/>
                  <a:pt x="2864330" y="4215888"/>
                </a:cubicBezTo>
                <a:cubicBezTo>
                  <a:pt x="2898507" y="4160919"/>
                  <a:pt x="2934172" y="4108183"/>
                  <a:pt x="2988413" y="4068853"/>
                </a:cubicBezTo>
                <a:cubicBezTo>
                  <a:pt x="3006245" y="4056982"/>
                  <a:pt x="3006244" y="4037652"/>
                  <a:pt x="2991384" y="4024994"/>
                </a:cubicBezTo>
                <a:cubicBezTo>
                  <a:pt x="2972066" y="4005640"/>
                  <a:pt x="2978752" y="3991523"/>
                  <a:pt x="2991383" y="3976671"/>
                </a:cubicBezTo>
                <a:cubicBezTo>
                  <a:pt x="3010702" y="3947703"/>
                  <a:pt x="3040423" y="3934360"/>
                  <a:pt x="3069400" y="3915070"/>
                </a:cubicBezTo>
                <a:cubicBezTo>
                  <a:pt x="3088719" y="3905432"/>
                  <a:pt x="3110265" y="3894308"/>
                  <a:pt x="3130328" y="3880954"/>
                </a:cubicBezTo>
                <a:cubicBezTo>
                  <a:pt x="3161535" y="3860179"/>
                  <a:pt x="3163762" y="3849030"/>
                  <a:pt x="3134042" y="3823714"/>
                </a:cubicBezTo>
                <a:cubicBezTo>
                  <a:pt x="3112494" y="3805843"/>
                  <a:pt x="3111752" y="3790230"/>
                  <a:pt x="3137756" y="3776139"/>
                </a:cubicBezTo>
                <a:cubicBezTo>
                  <a:pt x="3148902" y="3768719"/>
                  <a:pt x="3157817" y="3772448"/>
                  <a:pt x="3167477" y="3782126"/>
                </a:cubicBezTo>
                <a:cubicBezTo>
                  <a:pt x="3181595" y="3798500"/>
                  <a:pt x="3191998" y="3794797"/>
                  <a:pt x="3203142" y="3777713"/>
                </a:cubicBezTo>
                <a:cubicBezTo>
                  <a:pt x="3218746" y="3757661"/>
                  <a:pt x="3236578" y="3736125"/>
                  <a:pt x="3254411" y="3714589"/>
                </a:cubicBezTo>
                <a:cubicBezTo>
                  <a:pt x="3274472" y="3691570"/>
                  <a:pt x="3301963" y="3679711"/>
                  <a:pt x="3333170" y="3678266"/>
                </a:cubicBezTo>
                <a:cubicBezTo>
                  <a:pt x="3348773" y="3677543"/>
                  <a:pt x="3359918" y="3670124"/>
                  <a:pt x="3368091" y="3658240"/>
                </a:cubicBezTo>
                <a:cubicBezTo>
                  <a:pt x="3380722" y="3633723"/>
                  <a:pt x="3393354" y="3609207"/>
                  <a:pt x="3397069" y="3580962"/>
                </a:cubicBezTo>
                <a:cubicBezTo>
                  <a:pt x="3400041" y="3566097"/>
                  <a:pt x="3407471" y="3557929"/>
                  <a:pt x="3420844" y="3558690"/>
                </a:cubicBezTo>
                <a:cubicBezTo>
                  <a:pt x="3461712" y="3557257"/>
                  <a:pt x="3490688" y="3537967"/>
                  <a:pt x="3512235" y="3507515"/>
                </a:cubicBezTo>
                <a:cubicBezTo>
                  <a:pt x="3544186" y="3463695"/>
                  <a:pt x="3576135" y="3419875"/>
                  <a:pt x="3619973" y="3384249"/>
                </a:cubicBezTo>
                <a:cubicBezTo>
                  <a:pt x="3635577" y="3373861"/>
                  <a:pt x="3648951" y="3355292"/>
                  <a:pt x="3649693" y="3332248"/>
                </a:cubicBezTo>
                <a:cubicBezTo>
                  <a:pt x="3637061" y="3327770"/>
                  <a:pt x="3625917" y="3335190"/>
                  <a:pt x="3614771" y="3342609"/>
                </a:cubicBezTo>
                <a:cubicBezTo>
                  <a:pt x="3605855" y="3348545"/>
                  <a:pt x="3594710" y="3355964"/>
                  <a:pt x="3581335" y="3355203"/>
                </a:cubicBezTo>
                <a:cubicBezTo>
                  <a:pt x="3569448" y="3356674"/>
                  <a:pt x="3557559" y="3348480"/>
                  <a:pt x="3553844" y="3338067"/>
                </a:cubicBezTo>
                <a:cubicBezTo>
                  <a:pt x="3548642" y="3325423"/>
                  <a:pt x="3561275" y="3320235"/>
                  <a:pt x="3567961" y="3315784"/>
                </a:cubicBezTo>
                <a:cubicBezTo>
                  <a:pt x="3576877" y="3309847"/>
                  <a:pt x="3592480" y="3309125"/>
                  <a:pt x="3589509" y="3294995"/>
                </a:cubicBezTo>
                <a:cubicBezTo>
                  <a:pt x="3585050" y="3278634"/>
                  <a:pt x="3573162" y="3270441"/>
                  <a:pt x="3556072" y="3268931"/>
                </a:cubicBezTo>
                <a:cubicBezTo>
                  <a:pt x="3538983" y="3267421"/>
                  <a:pt x="3523379" y="3268144"/>
                  <a:pt x="3510749" y="3282996"/>
                </a:cubicBezTo>
                <a:cubicBezTo>
                  <a:pt x="3465425" y="3326054"/>
                  <a:pt x="3423815" y="3369862"/>
                  <a:pt x="3461711" y="3441281"/>
                </a:cubicBezTo>
                <a:cubicBezTo>
                  <a:pt x="3453537" y="3433837"/>
                  <a:pt x="3447593" y="3424908"/>
                  <a:pt x="3439419" y="3417463"/>
                </a:cubicBezTo>
                <a:cubicBezTo>
                  <a:pt x="3417129" y="3393643"/>
                  <a:pt x="3391123" y="3388404"/>
                  <a:pt x="3359917" y="3399514"/>
                </a:cubicBezTo>
                <a:cubicBezTo>
                  <a:pt x="3347285" y="3404701"/>
                  <a:pt x="3332425" y="3411373"/>
                  <a:pt x="3319793" y="3416560"/>
                </a:cubicBezTo>
                <a:cubicBezTo>
                  <a:pt x="3303448" y="3420999"/>
                  <a:pt x="3296017" y="3429166"/>
                  <a:pt x="3304191" y="3446276"/>
                </a:cubicBezTo>
                <a:cubicBezTo>
                  <a:pt x="3310135" y="3464870"/>
                  <a:pt x="3303448" y="3478986"/>
                  <a:pt x="3290073" y="3487890"/>
                </a:cubicBezTo>
                <a:cubicBezTo>
                  <a:pt x="3273727" y="3501993"/>
                  <a:pt x="3257381" y="3516097"/>
                  <a:pt x="3241035" y="3530200"/>
                </a:cubicBezTo>
                <a:cubicBezTo>
                  <a:pt x="3229890" y="3537620"/>
                  <a:pt x="3219487" y="3541323"/>
                  <a:pt x="3208342" y="3539077"/>
                </a:cubicBezTo>
                <a:cubicBezTo>
                  <a:pt x="3173421" y="3539775"/>
                  <a:pt x="3150386" y="3558330"/>
                  <a:pt x="3137013" y="3586562"/>
                </a:cubicBezTo>
                <a:cubicBezTo>
                  <a:pt x="3122152" y="3622228"/>
                  <a:pt x="3102092" y="3654912"/>
                  <a:pt x="3080544" y="3685364"/>
                </a:cubicBezTo>
                <a:cubicBezTo>
                  <a:pt x="3070142" y="3698732"/>
                  <a:pt x="3072371" y="3706913"/>
                  <a:pt x="3086488" y="3713623"/>
                </a:cubicBezTo>
                <a:cubicBezTo>
                  <a:pt x="3107292" y="3725545"/>
                  <a:pt x="3105807" y="3752307"/>
                  <a:pt x="3084260" y="3763429"/>
                </a:cubicBezTo>
                <a:cubicBezTo>
                  <a:pt x="3070885" y="3772333"/>
                  <a:pt x="3066428" y="3755971"/>
                  <a:pt x="3061969" y="3749275"/>
                </a:cubicBezTo>
                <a:cubicBezTo>
                  <a:pt x="3043393" y="3726203"/>
                  <a:pt x="3033735" y="3726190"/>
                  <a:pt x="3012186" y="3746978"/>
                </a:cubicBezTo>
                <a:cubicBezTo>
                  <a:pt x="2995097" y="3764798"/>
                  <a:pt x="2996582" y="3776694"/>
                  <a:pt x="3014417" y="3793817"/>
                </a:cubicBezTo>
                <a:cubicBezTo>
                  <a:pt x="3022589" y="3801263"/>
                  <a:pt x="3031505" y="3804991"/>
                  <a:pt x="3038193" y="3810205"/>
                </a:cubicBezTo>
                <a:cubicBezTo>
                  <a:pt x="3039679" y="3812436"/>
                  <a:pt x="3038936" y="3816153"/>
                  <a:pt x="3038936" y="3816153"/>
                </a:cubicBezTo>
                <a:cubicBezTo>
                  <a:pt x="2962405" y="3802669"/>
                  <a:pt x="2897762" y="3826373"/>
                  <a:pt x="2839063" y="3868671"/>
                </a:cubicBezTo>
                <a:cubicBezTo>
                  <a:pt x="2801171" y="3893897"/>
                  <a:pt x="2765506" y="3917640"/>
                  <a:pt x="2720182" y="3931705"/>
                </a:cubicBezTo>
                <a:cubicBezTo>
                  <a:pt x="2695663" y="3938363"/>
                  <a:pt x="2693434" y="3949512"/>
                  <a:pt x="2704579" y="3971085"/>
                </a:cubicBezTo>
                <a:cubicBezTo>
                  <a:pt x="2712009" y="3982247"/>
                  <a:pt x="2709037" y="3987447"/>
                  <a:pt x="2697892" y="3994866"/>
                </a:cubicBezTo>
                <a:cubicBezTo>
                  <a:pt x="2683775" y="4007485"/>
                  <a:pt x="2665199" y="4013409"/>
                  <a:pt x="2645138" y="4017099"/>
                </a:cubicBezTo>
                <a:cubicBezTo>
                  <a:pt x="2561920" y="4027397"/>
                  <a:pt x="2521797" y="4083101"/>
                  <a:pt x="2532201" y="4166379"/>
                </a:cubicBezTo>
                <a:cubicBezTo>
                  <a:pt x="2537401" y="4188689"/>
                  <a:pt x="2544089" y="4213231"/>
                  <a:pt x="2522541" y="4234019"/>
                </a:cubicBezTo>
                <a:cubicBezTo>
                  <a:pt x="2515113" y="4242186"/>
                  <a:pt x="2504709" y="4255554"/>
                  <a:pt x="2495050" y="4245876"/>
                </a:cubicBezTo>
                <a:cubicBezTo>
                  <a:pt x="2483905" y="4233968"/>
                  <a:pt x="2481675" y="4216122"/>
                  <a:pt x="2497278" y="4205735"/>
                </a:cubicBezTo>
                <a:cubicBezTo>
                  <a:pt x="2510653" y="4196831"/>
                  <a:pt x="2515111" y="4184198"/>
                  <a:pt x="2510653" y="4167837"/>
                </a:cubicBezTo>
                <a:cubicBezTo>
                  <a:pt x="2508422" y="4159657"/>
                  <a:pt x="2507680" y="4153708"/>
                  <a:pt x="2495049" y="4158896"/>
                </a:cubicBezTo>
                <a:cubicBezTo>
                  <a:pt x="2489104" y="4159631"/>
                  <a:pt x="2481675" y="4158134"/>
                  <a:pt x="2474244" y="4156637"/>
                </a:cubicBezTo>
                <a:cubicBezTo>
                  <a:pt x="2457155" y="4155128"/>
                  <a:pt x="2446752" y="4158831"/>
                  <a:pt x="2440066" y="4172947"/>
                </a:cubicBezTo>
                <a:cubicBezTo>
                  <a:pt x="2405887" y="4237580"/>
                  <a:pt x="2343474" y="4279130"/>
                  <a:pt x="2294436" y="4331104"/>
                </a:cubicBezTo>
                <a:cubicBezTo>
                  <a:pt x="2278089" y="4345209"/>
                  <a:pt x="2256542" y="4346666"/>
                  <a:pt x="2234994" y="4348125"/>
                </a:cubicBezTo>
                <a:cubicBezTo>
                  <a:pt x="2189670" y="4352525"/>
                  <a:pt x="2148803" y="4363622"/>
                  <a:pt x="2104966" y="4379919"/>
                </a:cubicBezTo>
                <a:cubicBezTo>
                  <a:pt x="2075245" y="4393261"/>
                  <a:pt x="2052212" y="4411816"/>
                  <a:pt x="2045525" y="4445262"/>
                </a:cubicBezTo>
                <a:cubicBezTo>
                  <a:pt x="2041067" y="4457894"/>
                  <a:pt x="2033637" y="4466062"/>
                  <a:pt x="2021005" y="4471250"/>
                </a:cubicBezTo>
                <a:cubicBezTo>
                  <a:pt x="1942989" y="4503857"/>
                  <a:pt x="1888006" y="4556567"/>
                  <a:pt x="1863487" y="4640543"/>
                </a:cubicBezTo>
                <a:cubicBezTo>
                  <a:pt x="1858286" y="4656891"/>
                  <a:pt x="1846398" y="4658362"/>
                  <a:pt x="1834509" y="4669498"/>
                </a:cubicBezTo>
                <a:cubicBezTo>
                  <a:pt x="1813705" y="4686570"/>
                  <a:pt x="1796616" y="4675395"/>
                  <a:pt x="1776554" y="4669420"/>
                </a:cubicBezTo>
                <a:cubicBezTo>
                  <a:pt x="1760207" y="4664195"/>
                  <a:pt x="1750549" y="4673847"/>
                  <a:pt x="1744604" y="4684248"/>
                </a:cubicBezTo>
                <a:cubicBezTo>
                  <a:pt x="1735687" y="4699847"/>
                  <a:pt x="1728258" y="4717680"/>
                  <a:pt x="1719342" y="4733280"/>
                </a:cubicBezTo>
                <a:cubicBezTo>
                  <a:pt x="1700767" y="4768196"/>
                  <a:pt x="1684420" y="4772635"/>
                  <a:pt x="1649499" y="4754004"/>
                </a:cubicBezTo>
                <a:cubicBezTo>
                  <a:pt x="1637610" y="4745809"/>
                  <a:pt x="1624979" y="4741333"/>
                  <a:pt x="1611604" y="4740571"/>
                </a:cubicBezTo>
                <a:cubicBezTo>
                  <a:pt x="1605661" y="4741306"/>
                  <a:pt x="1598973" y="4736094"/>
                  <a:pt x="1595258" y="4745010"/>
                </a:cubicBezTo>
                <a:cubicBezTo>
                  <a:pt x="1593773" y="4752442"/>
                  <a:pt x="1598230" y="4759138"/>
                  <a:pt x="1605660" y="4760636"/>
                </a:cubicBezTo>
                <a:cubicBezTo>
                  <a:pt x="1610861" y="4763616"/>
                  <a:pt x="1614577" y="4764365"/>
                  <a:pt x="1619778" y="4767345"/>
                </a:cubicBezTo>
                <a:cubicBezTo>
                  <a:pt x="1634638" y="4770339"/>
                  <a:pt x="1644298" y="4780016"/>
                  <a:pt x="1635382" y="4795617"/>
                </a:cubicBezTo>
                <a:cubicBezTo>
                  <a:pt x="1627951" y="4813449"/>
                  <a:pt x="1617549" y="4817152"/>
                  <a:pt x="1599717" y="4809694"/>
                </a:cubicBezTo>
                <a:cubicBezTo>
                  <a:pt x="1591544" y="4802249"/>
                  <a:pt x="1582627" y="4798521"/>
                  <a:pt x="1572225" y="4792559"/>
                </a:cubicBezTo>
                <a:cubicBezTo>
                  <a:pt x="1556621" y="4783617"/>
                  <a:pt x="1548449" y="4795500"/>
                  <a:pt x="1538789" y="4805153"/>
                </a:cubicBezTo>
                <a:cubicBezTo>
                  <a:pt x="1530616" y="4817036"/>
                  <a:pt x="1543247" y="4821514"/>
                  <a:pt x="1549935" y="4826727"/>
                </a:cubicBezTo>
                <a:cubicBezTo>
                  <a:pt x="1551421" y="4828959"/>
                  <a:pt x="1552907" y="4831191"/>
                  <a:pt x="1554393" y="4833424"/>
                </a:cubicBezTo>
                <a:cubicBezTo>
                  <a:pt x="1589315" y="4871385"/>
                  <a:pt x="1586343" y="4886250"/>
                  <a:pt x="1539533" y="4907748"/>
                </a:cubicBezTo>
                <a:cubicBezTo>
                  <a:pt x="1505354" y="4924057"/>
                  <a:pt x="1471919" y="4946315"/>
                  <a:pt x="1443685" y="4971555"/>
                </a:cubicBezTo>
                <a:cubicBezTo>
                  <a:pt x="1411735" y="4996045"/>
                  <a:pt x="1398360" y="4995285"/>
                  <a:pt x="1367153" y="4967736"/>
                </a:cubicBezTo>
                <a:cubicBezTo>
                  <a:pt x="1360466" y="4962523"/>
                  <a:pt x="1352292" y="4955079"/>
                  <a:pt x="1345605" y="4959529"/>
                </a:cubicBezTo>
                <a:cubicBezTo>
                  <a:pt x="1334460" y="4966949"/>
                  <a:pt x="1333717" y="4980330"/>
                  <a:pt x="1336690" y="4994460"/>
                </a:cubicBezTo>
                <a:cubicBezTo>
                  <a:pt x="1356008" y="4984820"/>
                  <a:pt x="1373098" y="4986330"/>
                  <a:pt x="1382014" y="5009388"/>
                </a:cubicBezTo>
                <a:cubicBezTo>
                  <a:pt x="1385729" y="5019801"/>
                  <a:pt x="1384243" y="5027233"/>
                  <a:pt x="1367154" y="5025723"/>
                </a:cubicBezTo>
                <a:cubicBezTo>
                  <a:pt x="1344120" y="5024950"/>
                  <a:pt x="1319601" y="5021943"/>
                  <a:pt x="1300282" y="5002588"/>
                </a:cubicBezTo>
                <a:cubicBezTo>
                  <a:pt x="1298796" y="5000356"/>
                  <a:pt x="1297310" y="4998124"/>
                  <a:pt x="1295081" y="4999608"/>
                </a:cubicBezTo>
                <a:cubicBezTo>
                  <a:pt x="1267589" y="4992136"/>
                  <a:pt x="1262387" y="4979492"/>
                  <a:pt x="1277248" y="4953492"/>
                </a:cubicBezTo>
                <a:cubicBezTo>
                  <a:pt x="1306225" y="4914871"/>
                  <a:pt x="1334459" y="4879968"/>
                  <a:pt x="1368638" y="4844328"/>
                </a:cubicBezTo>
                <a:cubicBezTo>
                  <a:pt x="1387957" y="4825025"/>
                  <a:pt x="1391672" y="4806444"/>
                  <a:pt x="1375325" y="4781889"/>
                </a:cubicBezTo>
                <a:cubicBezTo>
                  <a:pt x="1367152" y="4774443"/>
                  <a:pt x="1367152" y="4764778"/>
                  <a:pt x="1363437" y="4754365"/>
                </a:cubicBezTo>
                <a:cubicBezTo>
                  <a:pt x="1358235" y="4741721"/>
                  <a:pt x="1352291" y="4732791"/>
                  <a:pt x="1336688" y="4733515"/>
                </a:cubicBezTo>
                <a:cubicBezTo>
                  <a:pt x="1321084" y="4734237"/>
                  <a:pt x="1322571" y="4746133"/>
                  <a:pt x="1320341" y="4757282"/>
                </a:cubicBezTo>
                <a:cubicBezTo>
                  <a:pt x="1314397" y="4777348"/>
                  <a:pt x="1306225" y="4798896"/>
                  <a:pt x="1291364" y="4815231"/>
                </a:cubicBezTo>
                <a:cubicBezTo>
                  <a:pt x="1274275" y="4833052"/>
                  <a:pt x="1254214" y="4846407"/>
                  <a:pt x="1228208" y="4850832"/>
                </a:cubicBezTo>
                <a:cubicBezTo>
                  <a:pt x="1181398" y="4862665"/>
                  <a:pt x="1141275" y="4889375"/>
                  <a:pt x="1112298" y="4927995"/>
                </a:cubicBezTo>
                <a:cubicBezTo>
                  <a:pt x="1106353" y="4938395"/>
                  <a:pt x="1103382" y="4943595"/>
                  <a:pt x="1109326" y="4952524"/>
                </a:cubicBezTo>
                <a:cubicBezTo>
                  <a:pt x="1120471" y="4964434"/>
                  <a:pt x="1118985" y="4971866"/>
                  <a:pt x="1100410" y="4968125"/>
                </a:cubicBezTo>
                <a:cubicBezTo>
                  <a:pt x="1074404" y="4962886"/>
                  <a:pt x="1059543" y="4979221"/>
                  <a:pt x="1052857" y="5003002"/>
                </a:cubicBezTo>
                <a:cubicBezTo>
                  <a:pt x="1047656" y="5029016"/>
                  <a:pt x="1040968" y="5052797"/>
                  <a:pt x="1012734" y="5068371"/>
                </a:cubicBezTo>
                <a:cubicBezTo>
                  <a:pt x="1006047" y="5072822"/>
                  <a:pt x="1002332" y="5081739"/>
                  <a:pt x="1008276" y="5090669"/>
                </a:cubicBezTo>
                <a:cubicBezTo>
                  <a:pt x="1019422" y="5102578"/>
                  <a:pt x="1017935" y="5110011"/>
                  <a:pt x="1009763" y="5121894"/>
                </a:cubicBezTo>
                <a:cubicBezTo>
                  <a:pt x="995645" y="5134514"/>
                  <a:pt x="985243" y="5138217"/>
                  <a:pt x="968896" y="5132992"/>
                </a:cubicBezTo>
                <a:cubicBezTo>
                  <a:pt x="939919" y="5123288"/>
                  <a:pt x="921343" y="5100217"/>
                  <a:pt x="900538" y="5078630"/>
                </a:cubicBezTo>
                <a:cubicBezTo>
                  <a:pt x="889394" y="5066720"/>
                  <a:pt x="899796" y="5043688"/>
                  <a:pt x="913912" y="5031069"/>
                </a:cubicBezTo>
                <a:cubicBezTo>
                  <a:pt x="928773" y="5014732"/>
                  <a:pt x="937689" y="4999132"/>
                  <a:pt x="913169" y="4976796"/>
                </a:cubicBezTo>
                <a:cubicBezTo>
                  <a:pt x="935459" y="4981287"/>
                  <a:pt x="944376" y="4994680"/>
                  <a:pt x="956265" y="5002874"/>
                </a:cubicBezTo>
                <a:cubicBezTo>
                  <a:pt x="970382" y="5009584"/>
                  <a:pt x="984499" y="5016293"/>
                  <a:pt x="997130" y="5001441"/>
                </a:cubicBezTo>
                <a:cubicBezTo>
                  <a:pt x="1011248" y="4988821"/>
                  <a:pt x="1022393" y="4971737"/>
                  <a:pt x="1006789" y="4953131"/>
                </a:cubicBezTo>
                <a:cubicBezTo>
                  <a:pt x="997130" y="4943454"/>
                  <a:pt x="994158" y="4929325"/>
                  <a:pt x="996387" y="4918176"/>
                </a:cubicBezTo>
                <a:cubicBezTo>
                  <a:pt x="1003817" y="4881014"/>
                  <a:pt x="1016448" y="4875826"/>
                  <a:pt x="1049884" y="4892227"/>
                </a:cubicBezTo>
                <a:cubicBezTo>
                  <a:pt x="1046169" y="4852820"/>
                  <a:pt x="1046168" y="4814162"/>
                  <a:pt x="1057313" y="4777748"/>
                </a:cubicBezTo>
                <a:cubicBezTo>
                  <a:pt x="1077374" y="4716070"/>
                  <a:pt x="1116754" y="4673747"/>
                  <a:pt x="1163564" y="4632920"/>
                </a:cubicBezTo>
                <a:cubicBezTo>
                  <a:pt x="1223748" y="4583191"/>
                  <a:pt x="1277244" y="4528247"/>
                  <a:pt x="1317367" y="4462878"/>
                </a:cubicBezTo>
                <a:cubicBezTo>
                  <a:pt x="1322568" y="4456195"/>
                  <a:pt x="1327770" y="4449511"/>
                  <a:pt x="1327027" y="4443562"/>
                </a:cubicBezTo>
                <a:cubicBezTo>
                  <a:pt x="1329998" y="4419033"/>
                  <a:pt x="1321825" y="4411587"/>
                  <a:pt x="1300277" y="4422711"/>
                </a:cubicBezTo>
                <a:cubicBezTo>
                  <a:pt x="1278730" y="4433834"/>
                  <a:pt x="1260898" y="4436040"/>
                  <a:pt x="1249009" y="4408517"/>
                </a:cubicBezTo>
                <a:cubicBezTo>
                  <a:pt x="1245294" y="4398104"/>
                  <a:pt x="1238608" y="4402556"/>
                  <a:pt x="1231920" y="4407008"/>
                </a:cubicBezTo>
                <a:cubicBezTo>
                  <a:pt x="1226719" y="4413692"/>
                  <a:pt x="1214830" y="4415163"/>
                  <a:pt x="1222261" y="4426323"/>
                </a:cubicBezTo>
                <a:cubicBezTo>
                  <a:pt x="1229692" y="4437485"/>
                  <a:pt x="1242322" y="4451627"/>
                  <a:pt x="1231921" y="4464995"/>
                </a:cubicBezTo>
                <a:cubicBezTo>
                  <a:pt x="1221518" y="4478363"/>
                  <a:pt x="1204428" y="4467189"/>
                  <a:pt x="1187340" y="4465679"/>
                </a:cubicBezTo>
                <a:cubicBezTo>
                  <a:pt x="1179909" y="4464182"/>
                  <a:pt x="1168763" y="4461937"/>
                  <a:pt x="1157618" y="4459692"/>
                </a:cubicBezTo>
                <a:cubicBezTo>
                  <a:pt x="1139043" y="4455951"/>
                  <a:pt x="1124182" y="4462622"/>
                  <a:pt x="1118238" y="4482687"/>
                </a:cubicBezTo>
                <a:cubicBezTo>
                  <a:pt x="1107836" y="4515384"/>
                  <a:pt x="1083318" y="4531706"/>
                  <a:pt x="1054340" y="4541333"/>
                </a:cubicBezTo>
                <a:cubicBezTo>
                  <a:pt x="1032792" y="4552455"/>
                  <a:pt x="1017188" y="4562843"/>
                  <a:pt x="1005301" y="4583643"/>
                </a:cubicBezTo>
                <a:cubicBezTo>
                  <a:pt x="996384" y="4599243"/>
                  <a:pt x="981524" y="4596249"/>
                  <a:pt x="970378" y="4584340"/>
                </a:cubicBezTo>
                <a:cubicBezTo>
                  <a:pt x="962205" y="4576894"/>
                  <a:pt x="962948" y="4553850"/>
                  <a:pt x="943630" y="4563488"/>
                </a:cubicBezTo>
                <a:cubicBezTo>
                  <a:pt x="928026" y="4573876"/>
                  <a:pt x="916882" y="4590959"/>
                  <a:pt x="922083" y="4613270"/>
                </a:cubicBezTo>
                <a:cubicBezTo>
                  <a:pt x="924312" y="4631115"/>
                  <a:pt x="933971" y="4640792"/>
                  <a:pt x="944374" y="4656418"/>
                </a:cubicBezTo>
                <a:cubicBezTo>
                  <a:pt x="904251" y="4625141"/>
                  <a:pt x="875273" y="4644432"/>
                  <a:pt x="844810" y="4671154"/>
                </a:cubicBezTo>
                <a:cubicBezTo>
                  <a:pt x="826234" y="4686742"/>
                  <a:pt x="806915" y="4696381"/>
                  <a:pt x="790570" y="4710484"/>
                </a:cubicBezTo>
                <a:cubicBezTo>
                  <a:pt x="756390" y="4736459"/>
                  <a:pt x="728899" y="4767647"/>
                  <a:pt x="719983" y="4812240"/>
                </a:cubicBezTo>
                <a:cubicBezTo>
                  <a:pt x="717754" y="4833053"/>
                  <a:pt x="703637" y="4836009"/>
                  <a:pt x="685804" y="4828551"/>
                </a:cubicBezTo>
                <a:cubicBezTo>
                  <a:pt x="621905" y="4800215"/>
                  <a:pt x="586983" y="4820241"/>
                  <a:pt x="571380" y="4888616"/>
                </a:cubicBezTo>
                <a:cubicBezTo>
                  <a:pt x="567665" y="4907198"/>
                  <a:pt x="555777" y="4918332"/>
                  <a:pt x="543889" y="4929468"/>
                </a:cubicBezTo>
                <a:cubicBezTo>
                  <a:pt x="519369" y="4945791"/>
                  <a:pt x="497079" y="4960630"/>
                  <a:pt x="495594" y="4997057"/>
                </a:cubicBezTo>
                <a:cubicBezTo>
                  <a:pt x="497822" y="5014902"/>
                  <a:pt x="478504" y="5005212"/>
                  <a:pt x="467359" y="5002966"/>
                </a:cubicBezTo>
                <a:cubicBezTo>
                  <a:pt x="459928" y="5001470"/>
                  <a:pt x="453984" y="4992541"/>
                  <a:pt x="449526" y="4985844"/>
                </a:cubicBezTo>
                <a:cubicBezTo>
                  <a:pt x="448783" y="4979896"/>
                  <a:pt x="440610" y="4972451"/>
                  <a:pt x="436151" y="4975419"/>
                </a:cubicBezTo>
                <a:cubicBezTo>
                  <a:pt x="415347" y="4982824"/>
                  <a:pt x="402716" y="4997677"/>
                  <a:pt x="391571" y="5014761"/>
                </a:cubicBezTo>
                <a:cubicBezTo>
                  <a:pt x="385627" y="5025161"/>
                  <a:pt x="389342" y="5035574"/>
                  <a:pt x="396772" y="5046735"/>
                </a:cubicBezTo>
                <a:cubicBezTo>
                  <a:pt x="416833" y="5081703"/>
                  <a:pt x="411632" y="5098052"/>
                  <a:pt x="378197" y="5120310"/>
                </a:cubicBezTo>
                <a:cubicBezTo>
                  <a:pt x="367795" y="5124014"/>
                  <a:pt x="360364" y="5122517"/>
                  <a:pt x="360364" y="5112852"/>
                </a:cubicBezTo>
                <a:cubicBezTo>
                  <a:pt x="356649" y="5083110"/>
                  <a:pt x="338075" y="5089033"/>
                  <a:pt x="321727" y="5093472"/>
                </a:cubicBezTo>
                <a:cubicBezTo>
                  <a:pt x="303152" y="5099394"/>
                  <a:pt x="290522" y="5114246"/>
                  <a:pt x="278633" y="5125382"/>
                </a:cubicBezTo>
                <a:cubicBezTo>
                  <a:pt x="264515" y="5138002"/>
                  <a:pt x="248912" y="5148389"/>
                  <a:pt x="237767" y="5165473"/>
                </a:cubicBezTo>
                <a:cubicBezTo>
                  <a:pt x="231080" y="5179589"/>
                  <a:pt x="215477" y="5170647"/>
                  <a:pt x="207303" y="5163202"/>
                </a:cubicBezTo>
                <a:cubicBezTo>
                  <a:pt x="194672" y="5149060"/>
                  <a:pt x="186499" y="5151279"/>
                  <a:pt x="176096" y="5164647"/>
                </a:cubicBezTo>
                <a:cubicBezTo>
                  <a:pt x="173124" y="5169848"/>
                  <a:pt x="170153" y="5175048"/>
                  <a:pt x="163465" y="5179500"/>
                </a:cubicBezTo>
                <a:cubicBezTo>
                  <a:pt x="158264" y="5186183"/>
                  <a:pt x="150834" y="5194351"/>
                  <a:pt x="139689" y="5192106"/>
                </a:cubicBezTo>
                <a:cubicBezTo>
                  <a:pt x="130773" y="5188377"/>
                  <a:pt x="136717" y="5177977"/>
                  <a:pt x="134488" y="5169796"/>
                </a:cubicBezTo>
                <a:cubicBezTo>
                  <a:pt x="130029" y="5143770"/>
                  <a:pt x="115912" y="5137060"/>
                  <a:pt x="83219" y="5155603"/>
                </a:cubicBezTo>
                <a:cubicBezTo>
                  <a:pt x="54985" y="5113189"/>
                  <a:pt x="28235" y="5073009"/>
                  <a:pt x="0" y="5030595"/>
                </a:cubicBezTo>
                <a:cubicBezTo>
                  <a:pt x="16347" y="5016492"/>
                  <a:pt x="33436" y="5018001"/>
                  <a:pt x="52012" y="5031408"/>
                </a:cubicBezTo>
                <a:cubicBezTo>
                  <a:pt x="99565" y="5064182"/>
                  <a:pt x="131515" y="5059021"/>
                  <a:pt x="161235" y="5007020"/>
                </a:cubicBezTo>
                <a:cubicBezTo>
                  <a:pt x="175352" y="4984736"/>
                  <a:pt x="187984" y="4969884"/>
                  <a:pt x="208045" y="4956529"/>
                </a:cubicBezTo>
                <a:cubicBezTo>
                  <a:pt x="218447" y="4952825"/>
                  <a:pt x="229592" y="4945406"/>
                  <a:pt x="225877" y="4934993"/>
                </a:cubicBezTo>
                <a:cubicBezTo>
                  <a:pt x="224391" y="4923096"/>
                  <a:pt x="210274" y="4926050"/>
                  <a:pt x="202843" y="4924554"/>
                </a:cubicBezTo>
                <a:cubicBezTo>
                  <a:pt x="195413" y="4923058"/>
                  <a:pt x="189469" y="4923793"/>
                  <a:pt x="182039" y="4922296"/>
                </a:cubicBezTo>
                <a:cubicBezTo>
                  <a:pt x="170894" y="4920051"/>
                  <a:pt x="155290" y="4920774"/>
                  <a:pt x="151575" y="4910360"/>
                </a:cubicBezTo>
                <a:cubicBezTo>
                  <a:pt x="148603" y="4896232"/>
                  <a:pt x="161977" y="4887328"/>
                  <a:pt x="170893" y="4881393"/>
                </a:cubicBezTo>
                <a:cubicBezTo>
                  <a:pt x="185011" y="4868773"/>
                  <a:pt x="200614" y="4858386"/>
                  <a:pt x="217704" y="4850231"/>
                </a:cubicBezTo>
                <a:cubicBezTo>
                  <a:pt x="252625" y="4830204"/>
                  <a:pt x="274172" y="4799753"/>
                  <a:pt x="282345" y="4758874"/>
                </a:cubicBezTo>
                <a:cubicBezTo>
                  <a:pt x="283832" y="4751442"/>
                  <a:pt x="288289" y="4748474"/>
                  <a:pt x="295720" y="4749971"/>
                </a:cubicBezTo>
                <a:cubicBezTo>
                  <a:pt x="303150" y="4751468"/>
                  <a:pt x="307608" y="4748500"/>
                  <a:pt x="314295" y="4744049"/>
                </a:cubicBezTo>
                <a:cubicBezTo>
                  <a:pt x="318753" y="4741081"/>
                  <a:pt x="326926" y="4738862"/>
                  <a:pt x="326183" y="4732913"/>
                </a:cubicBezTo>
                <a:cubicBezTo>
                  <a:pt x="323954" y="4724732"/>
                  <a:pt x="318010" y="4725467"/>
                  <a:pt x="312066" y="4726203"/>
                </a:cubicBezTo>
                <a:cubicBezTo>
                  <a:pt x="298692" y="4725442"/>
                  <a:pt x="290518" y="4717996"/>
                  <a:pt x="277887" y="4713519"/>
                </a:cubicBezTo>
                <a:cubicBezTo>
                  <a:pt x="266741" y="4711274"/>
                  <a:pt x="260797" y="4702344"/>
                  <a:pt x="263026" y="4691196"/>
                </a:cubicBezTo>
                <a:cubicBezTo>
                  <a:pt x="265999" y="4676332"/>
                  <a:pt x="274171" y="4674112"/>
                  <a:pt x="285316" y="4676357"/>
                </a:cubicBezTo>
                <a:cubicBezTo>
                  <a:pt x="293490" y="4674138"/>
                  <a:pt x="300920" y="4675635"/>
                  <a:pt x="308350" y="4677131"/>
                </a:cubicBezTo>
                <a:cubicBezTo>
                  <a:pt x="335843" y="4684602"/>
                  <a:pt x="351445" y="4683880"/>
                  <a:pt x="363334" y="4653415"/>
                </a:cubicBezTo>
                <a:cubicBezTo>
                  <a:pt x="372249" y="4628149"/>
                  <a:pt x="401227" y="4618523"/>
                  <a:pt x="427976" y="4610382"/>
                </a:cubicBezTo>
                <a:cubicBezTo>
                  <a:pt x="440607" y="4605194"/>
                  <a:pt x="457697" y="4606704"/>
                  <a:pt x="455468" y="4588859"/>
                </a:cubicBezTo>
                <a:cubicBezTo>
                  <a:pt x="455467" y="4569530"/>
                  <a:pt x="442093" y="4568768"/>
                  <a:pt x="427233" y="4565774"/>
                </a:cubicBezTo>
                <a:cubicBezTo>
                  <a:pt x="419802" y="4564278"/>
                  <a:pt x="412372" y="4562781"/>
                  <a:pt x="407171" y="4559800"/>
                </a:cubicBezTo>
                <a:cubicBezTo>
                  <a:pt x="396768" y="4553839"/>
                  <a:pt x="390082" y="4548626"/>
                  <a:pt x="401970" y="4537491"/>
                </a:cubicBezTo>
                <a:cubicBezTo>
                  <a:pt x="454724" y="4486264"/>
                  <a:pt x="453980" y="4422328"/>
                  <a:pt x="451750" y="4356159"/>
                </a:cubicBezTo>
                <a:cubicBezTo>
                  <a:pt x="451007" y="4350211"/>
                  <a:pt x="446549" y="4343514"/>
                  <a:pt x="442091" y="4336817"/>
                </a:cubicBezTo>
                <a:cubicBezTo>
                  <a:pt x="428717" y="4316727"/>
                  <a:pt x="432432" y="4307810"/>
                  <a:pt x="455466" y="4298920"/>
                </a:cubicBezTo>
                <a:cubicBezTo>
                  <a:pt x="519365" y="4278933"/>
                  <a:pt x="559487" y="4232893"/>
                  <a:pt x="574348" y="4168234"/>
                </a:cubicBezTo>
                <a:cubicBezTo>
                  <a:pt x="583263" y="4123640"/>
                  <a:pt x="604067" y="4087239"/>
                  <a:pt x="647906" y="4070942"/>
                </a:cubicBezTo>
                <a:cubicBezTo>
                  <a:pt x="668710" y="4063535"/>
                  <a:pt x="669453" y="4040490"/>
                  <a:pt x="669452" y="4021161"/>
                </a:cubicBezTo>
                <a:cubicBezTo>
                  <a:pt x="668710" y="4005548"/>
                  <a:pt x="674653" y="3995147"/>
                  <a:pt x="691743" y="3986992"/>
                </a:cubicBezTo>
                <a:cubicBezTo>
                  <a:pt x="736324" y="3966979"/>
                  <a:pt x="766788" y="3930591"/>
                  <a:pt x="795765" y="3891972"/>
                </a:cubicBezTo>
                <a:cubicBezTo>
                  <a:pt x="829200" y="3850384"/>
                  <a:pt x="859663" y="3804331"/>
                  <a:pt x="904988" y="3770937"/>
                </a:cubicBezTo>
                <a:cubicBezTo>
                  <a:pt x="918362" y="3762033"/>
                  <a:pt x="923563" y="3745684"/>
                  <a:pt x="923563" y="3726356"/>
                </a:cubicBezTo>
                <a:cubicBezTo>
                  <a:pt x="925791" y="3676548"/>
                  <a:pt x="935450" y="3666896"/>
                  <a:pt x="983747" y="3657297"/>
                </a:cubicBezTo>
                <a:cubicBezTo>
                  <a:pt x="1007523" y="3654355"/>
                  <a:pt x="1023870" y="3640252"/>
                  <a:pt x="1035757" y="3619451"/>
                </a:cubicBezTo>
                <a:cubicBezTo>
                  <a:pt x="1074394" y="3561515"/>
                  <a:pt x="1131606" y="3516985"/>
                  <a:pt x="1173215" y="3463513"/>
                </a:cubicBezTo>
                <a:cubicBezTo>
                  <a:pt x="1186589" y="3444944"/>
                  <a:pt x="1205908" y="3435306"/>
                  <a:pt x="1225969" y="3431616"/>
                </a:cubicBezTo>
                <a:cubicBezTo>
                  <a:pt x="1240086" y="3428660"/>
                  <a:pt x="1247516" y="3420493"/>
                  <a:pt x="1248259" y="3407112"/>
                </a:cubicBezTo>
                <a:cubicBezTo>
                  <a:pt x="1251974" y="3369201"/>
                  <a:pt x="1268321" y="3345434"/>
                  <a:pt x="1303985" y="3331355"/>
                </a:cubicBezTo>
                <a:cubicBezTo>
                  <a:pt x="1345594" y="3316542"/>
                  <a:pt x="1370113" y="3280890"/>
                  <a:pt x="1399091" y="3251935"/>
                </a:cubicBezTo>
                <a:cubicBezTo>
                  <a:pt x="1418409" y="3232631"/>
                  <a:pt x="1436985" y="3217044"/>
                  <a:pt x="1461504" y="3210386"/>
                </a:cubicBezTo>
                <a:cubicBezTo>
                  <a:pt x="1498655" y="3198541"/>
                  <a:pt x="1528375" y="3175534"/>
                  <a:pt x="1541006" y="3141353"/>
                </a:cubicBezTo>
                <a:cubicBezTo>
                  <a:pt x="1572212" y="3052925"/>
                  <a:pt x="1639084" y="2998743"/>
                  <a:pt x="1714872" y="2948292"/>
                </a:cubicBezTo>
                <a:cubicBezTo>
                  <a:pt x="1783229" y="2906006"/>
                  <a:pt x="1835240" y="2839166"/>
                  <a:pt x="1894681" y="2783488"/>
                </a:cubicBezTo>
                <a:cubicBezTo>
                  <a:pt x="2077461" y="2603821"/>
                  <a:pt x="2255042" y="2421173"/>
                  <a:pt x="2447482" y="2251183"/>
                </a:cubicBezTo>
                <a:cubicBezTo>
                  <a:pt x="2604259" y="2114600"/>
                  <a:pt x="2762521" y="1980249"/>
                  <a:pt x="2925240" y="1852595"/>
                </a:cubicBezTo>
                <a:cubicBezTo>
                  <a:pt x="3109508" y="1704154"/>
                  <a:pt x="3296747" y="1560177"/>
                  <a:pt x="3489187" y="1419181"/>
                </a:cubicBezTo>
                <a:cubicBezTo>
                  <a:pt x="3787879" y="1201009"/>
                  <a:pt x="4095487" y="996231"/>
                  <a:pt x="4404582" y="793685"/>
                </a:cubicBezTo>
                <a:cubicBezTo>
                  <a:pt x="4741910" y="575565"/>
                  <a:pt x="5087412" y="364890"/>
                  <a:pt x="5427713" y="151234"/>
                </a:cubicBezTo>
                <a:cubicBezTo>
                  <a:pt x="5443316" y="140847"/>
                  <a:pt x="5460406" y="132692"/>
                  <a:pt x="5476010" y="122304"/>
                </a:cubicBezTo>
                <a:cubicBezTo>
                  <a:pt x="5491613" y="111917"/>
                  <a:pt x="5492355" y="98537"/>
                  <a:pt x="5481953" y="82911"/>
                </a:cubicBezTo>
                <a:cubicBezTo>
                  <a:pt x="5474523" y="71749"/>
                  <a:pt x="5467092" y="70252"/>
                  <a:pt x="5457433" y="79904"/>
                </a:cubicBezTo>
                <a:cubicBezTo>
                  <a:pt x="5392791" y="151931"/>
                  <a:pt x="5305116" y="184525"/>
                  <a:pt x="5222641" y="229765"/>
                </a:cubicBezTo>
                <a:cubicBezTo>
                  <a:pt x="5170630" y="257946"/>
                  <a:pt x="5118619" y="286128"/>
                  <a:pt x="5065865" y="318024"/>
                </a:cubicBezTo>
                <a:cubicBezTo>
                  <a:pt x="4976702" y="367716"/>
                  <a:pt x="4887540" y="417407"/>
                  <a:pt x="4798379" y="467099"/>
                </a:cubicBezTo>
                <a:cubicBezTo>
                  <a:pt x="4732994" y="504183"/>
                  <a:pt x="4669094" y="543501"/>
                  <a:pt x="4601479" y="582069"/>
                </a:cubicBezTo>
                <a:cubicBezTo>
                  <a:pt x="4553184" y="610998"/>
                  <a:pt x="4503402" y="637696"/>
                  <a:pt x="4451391" y="656212"/>
                </a:cubicBezTo>
                <a:cubicBezTo>
                  <a:pt x="4409038" y="674742"/>
                  <a:pt x="4374861" y="700717"/>
                  <a:pt x="4342911" y="734872"/>
                </a:cubicBezTo>
                <a:cubicBezTo>
                  <a:pt x="4313933" y="763828"/>
                  <a:pt x="4279755" y="789803"/>
                  <a:pt x="4238145" y="804615"/>
                </a:cubicBezTo>
                <a:cubicBezTo>
                  <a:pt x="4173503" y="828319"/>
                  <a:pt x="4121492" y="875829"/>
                  <a:pt x="4062794" y="908463"/>
                </a:cubicBezTo>
                <a:cubicBezTo>
                  <a:pt x="4012270" y="938876"/>
                  <a:pt x="3969917" y="976735"/>
                  <a:pt x="3926080" y="1012362"/>
                </a:cubicBezTo>
                <a:cubicBezTo>
                  <a:pt x="3835432" y="1079149"/>
                  <a:pt x="3747756" y="1150403"/>
                  <a:pt x="3642991" y="1200817"/>
                </a:cubicBezTo>
                <a:cubicBezTo>
                  <a:pt x="3578349" y="1234185"/>
                  <a:pt x="3525595" y="1285412"/>
                  <a:pt x="3469869" y="1332173"/>
                </a:cubicBezTo>
                <a:cubicBezTo>
                  <a:pt x="3387395" y="1396742"/>
                  <a:pt x="3296747" y="1453867"/>
                  <a:pt x="3209071" y="1515454"/>
                </a:cubicBezTo>
                <a:cubicBezTo>
                  <a:pt x="3121395" y="1577043"/>
                  <a:pt x="3036691" y="1643096"/>
                  <a:pt x="2958675" y="1714361"/>
                </a:cubicBezTo>
                <a:cubicBezTo>
                  <a:pt x="2921525" y="1745536"/>
                  <a:pt x="2884373" y="1776711"/>
                  <a:pt x="2842022" y="1804905"/>
                </a:cubicBezTo>
                <a:cubicBezTo>
                  <a:pt x="2775151" y="1849422"/>
                  <a:pt x="2714967" y="1899152"/>
                  <a:pt x="2659240" y="1955578"/>
                </a:cubicBezTo>
                <a:cubicBezTo>
                  <a:pt x="2624319" y="1994934"/>
                  <a:pt x="2581224" y="2026844"/>
                  <a:pt x="2535900" y="2050573"/>
                </a:cubicBezTo>
                <a:cubicBezTo>
                  <a:pt x="2485376" y="2080987"/>
                  <a:pt x="2444509" y="2121078"/>
                  <a:pt x="2415533" y="2169363"/>
                </a:cubicBezTo>
                <a:cubicBezTo>
                  <a:pt x="2400672" y="2195363"/>
                  <a:pt x="2383583" y="2213183"/>
                  <a:pt x="2355348" y="2219092"/>
                </a:cubicBezTo>
                <a:cubicBezTo>
                  <a:pt x="2286248" y="2236099"/>
                  <a:pt x="2238695" y="2280642"/>
                  <a:pt x="2191885" y="2331133"/>
                </a:cubicBezTo>
                <a:cubicBezTo>
                  <a:pt x="2131702" y="2400193"/>
                  <a:pt x="2075232" y="2470000"/>
                  <a:pt x="2005389" y="2529382"/>
                </a:cubicBezTo>
                <a:cubicBezTo>
                  <a:pt x="1947434" y="2577628"/>
                  <a:pt x="1887250" y="2627357"/>
                  <a:pt x="1830780" y="2677836"/>
                </a:cubicBezTo>
                <a:cubicBezTo>
                  <a:pt x="1743105" y="2758753"/>
                  <a:pt x="1651714" y="2838923"/>
                  <a:pt x="1567010" y="2924304"/>
                </a:cubicBezTo>
                <a:cubicBezTo>
                  <a:pt x="1549178" y="2945841"/>
                  <a:pt x="1535804" y="2945079"/>
                  <a:pt x="1514257" y="2927208"/>
                </a:cubicBezTo>
                <a:cubicBezTo>
                  <a:pt x="1512771" y="2924976"/>
                  <a:pt x="1510541" y="2926460"/>
                  <a:pt x="1510541" y="2926460"/>
                </a:cubicBezTo>
                <a:cubicBezTo>
                  <a:pt x="1457786" y="2871375"/>
                  <a:pt x="1454072" y="2880292"/>
                  <a:pt x="1397602" y="2921105"/>
                </a:cubicBezTo>
                <a:cubicBezTo>
                  <a:pt x="1381999" y="2931493"/>
                  <a:pt x="1365653" y="2945596"/>
                  <a:pt x="1347821" y="2957467"/>
                </a:cubicBezTo>
                <a:cubicBezTo>
                  <a:pt x="1332217" y="2967855"/>
                  <a:pt x="1332217" y="2987184"/>
                  <a:pt x="1332218" y="3006513"/>
                </a:cubicBezTo>
                <a:cubicBezTo>
                  <a:pt x="1317357" y="3003520"/>
                  <a:pt x="1306212" y="3001274"/>
                  <a:pt x="1292837" y="3000513"/>
                </a:cubicBezTo>
                <a:cubicBezTo>
                  <a:pt x="1260888" y="2996010"/>
                  <a:pt x="1248999" y="3007145"/>
                  <a:pt x="1252715" y="3036888"/>
                </a:cubicBezTo>
                <a:cubicBezTo>
                  <a:pt x="1256430" y="3066630"/>
                  <a:pt x="1247514" y="3082231"/>
                  <a:pt x="1220022" y="3084425"/>
                </a:cubicBezTo>
                <a:cubicBezTo>
                  <a:pt x="1211849" y="3086644"/>
                  <a:pt x="1205162" y="3091096"/>
                  <a:pt x="1202190" y="3096296"/>
                </a:cubicBezTo>
                <a:cubicBezTo>
                  <a:pt x="1152409" y="3161652"/>
                  <a:pt x="1089995" y="3212865"/>
                  <a:pt x="1024610" y="3259614"/>
                </a:cubicBezTo>
                <a:cubicBezTo>
                  <a:pt x="1006778" y="3271485"/>
                  <a:pt x="994147" y="3286338"/>
                  <a:pt x="1000834" y="3310880"/>
                </a:cubicBezTo>
                <a:cubicBezTo>
                  <a:pt x="1001577" y="3316828"/>
                  <a:pt x="1004549" y="3321292"/>
                  <a:pt x="997861" y="3325744"/>
                </a:cubicBezTo>
                <a:cubicBezTo>
                  <a:pt x="962196" y="3339822"/>
                  <a:pt x="945107" y="3367307"/>
                  <a:pt x="922074" y="3395526"/>
                </a:cubicBezTo>
                <a:cubicBezTo>
                  <a:pt x="910186" y="3406662"/>
                  <a:pt x="899784" y="3420030"/>
                  <a:pt x="886410" y="3428933"/>
                </a:cubicBezTo>
                <a:cubicBezTo>
                  <a:pt x="873036" y="3437837"/>
                  <a:pt x="863376" y="3437823"/>
                  <a:pt x="861147" y="3419978"/>
                </a:cubicBezTo>
                <a:cubicBezTo>
                  <a:pt x="857432" y="3409565"/>
                  <a:pt x="858174" y="3396184"/>
                  <a:pt x="843314" y="3393191"/>
                </a:cubicBezTo>
                <a:cubicBezTo>
                  <a:pt x="829941" y="3392430"/>
                  <a:pt x="826968" y="3407294"/>
                  <a:pt x="823253" y="3416211"/>
                </a:cubicBezTo>
                <a:cubicBezTo>
                  <a:pt x="815080" y="3428095"/>
                  <a:pt x="806906" y="3439978"/>
                  <a:pt x="789074" y="3442186"/>
                </a:cubicBezTo>
                <a:cubicBezTo>
                  <a:pt x="676878" y="3462109"/>
                  <a:pt x="626354" y="3540845"/>
                  <a:pt x="605551" y="3644898"/>
                </a:cubicBezTo>
                <a:cubicBezTo>
                  <a:pt x="601093" y="3667196"/>
                  <a:pt x="595149" y="3677595"/>
                  <a:pt x="570629" y="3674589"/>
                </a:cubicBezTo>
                <a:cubicBezTo>
                  <a:pt x="528277" y="3673789"/>
                  <a:pt x="494841" y="3696048"/>
                  <a:pt x="467349" y="3727235"/>
                </a:cubicBezTo>
                <a:cubicBezTo>
                  <a:pt x="435400" y="3761391"/>
                  <a:pt x="409395" y="3804475"/>
                  <a:pt x="373730" y="3837883"/>
                </a:cubicBezTo>
                <a:cubicBezTo>
                  <a:pt x="354411" y="3857186"/>
                  <a:pt x="335836" y="3863109"/>
                  <a:pt x="309087" y="3861587"/>
                </a:cubicBezTo>
                <a:cubicBezTo>
                  <a:pt x="269708" y="3855586"/>
                  <a:pt x="260048" y="3865238"/>
                  <a:pt x="257820" y="3905381"/>
                </a:cubicBezTo>
                <a:cubicBezTo>
                  <a:pt x="254848" y="3929909"/>
                  <a:pt x="241473" y="3948478"/>
                  <a:pt x="222898" y="3964065"/>
                </a:cubicBezTo>
                <a:cubicBezTo>
                  <a:pt x="205809" y="3981885"/>
                  <a:pt x="192435" y="4000453"/>
                  <a:pt x="185005" y="4027949"/>
                </a:cubicBezTo>
                <a:cubicBezTo>
                  <a:pt x="176089" y="4062880"/>
                  <a:pt x="141167" y="4073241"/>
                  <a:pt x="113675" y="4046441"/>
                </a:cubicBezTo>
                <a:cubicBezTo>
                  <a:pt x="104016" y="4036764"/>
                  <a:pt x="96585" y="4025602"/>
                  <a:pt x="91385" y="4012957"/>
                </a:cubicBezTo>
                <a:cubicBezTo>
                  <a:pt x="78753" y="3989150"/>
                  <a:pt x="87669" y="3973550"/>
                  <a:pt x="115160" y="3971356"/>
                </a:cubicBezTo>
                <a:cubicBezTo>
                  <a:pt x="164943" y="3963988"/>
                  <a:pt x="187234" y="3939484"/>
                  <a:pt x="179803" y="3889665"/>
                </a:cubicBezTo>
                <a:cubicBezTo>
                  <a:pt x="180546" y="3885948"/>
                  <a:pt x="179803" y="3880000"/>
                  <a:pt x="179059" y="3874052"/>
                </a:cubicBezTo>
                <a:cubicBezTo>
                  <a:pt x="176088" y="3830929"/>
                  <a:pt x="176088" y="3830929"/>
                  <a:pt x="136708" y="3815264"/>
                </a:cubicBezTo>
                <a:cubicBezTo>
                  <a:pt x="135221" y="3813031"/>
                  <a:pt x="137450" y="3811548"/>
                  <a:pt x="135964" y="3809315"/>
                </a:cubicBezTo>
                <a:cubicBezTo>
                  <a:pt x="154540" y="3803393"/>
                  <a:pt x="175344" y="3805650"/>
                  <a:pt x="194663" y="3805676"/>
                </a:cubicBezTo>
                <a:cubicBezTo>
                  <a:pt x="225869" y="3804231"/>
                  <a:pt x="228841" y="3799031"/>
                  <a:pt x="220667" y="3772256"/>
                </a:cubicBezTo>
                <a:cubicBezTo>
                  <a:pt x="215467" y="3759611"/>
                  <a:pt x="215467" y="3749947"/>
                  <a:pt x="228840" y="3741044"/>
                </a:cubicBezTo>
                <a:cubicBezTo>
                  <a:pt x="237758" y="3735108"/>
                  <a:pt x="244444" y="3720991"/>
                  <a:pt x="251874" y="3712823"/>
                </a:cubicBezTo>
                <a:cubicBezTo>
                  <a:pt x="260790" y="3697223"/>
                  <a:pt x="275650" y="3690552"/>
                  <a:pt x="294226" y="3694294"/>
                </a:cubicBezTo>
                <a:cubicBezTo>
                  <a:pt x="311315" y="3695804"/>
                  <a:pt x="320232" y="3689868"/>
                  <a:pt x="323204" y="3675003"/>
                </a:cubicBezTo>
                <a:cubicBezTo>
                  <a:pt x="332863" y="3655687"/>
                  <a:pt x="344751" y="3644551"/>
                  <a:pt x="368528" y="3641609"/>
                </a:cubicBezTo>
                <a:cubicBezTo>
                  <a:pt x="398249" y="3637931"/>
                  <a:pt x="407164" y="3612667"/>
                  <a:pt x="388589" y="3589596"/>
                </a:cubicBezTo>
                <a:cubicBezTo>
                  <a:pt x="370756" y="3572473"/>
                  <a:pt x="375214" y="3559840"/>
                  <a:pt x="386359" y="3542756"/>
                </a:cubicBezTo>
                <a:cubicBezTo>
                  <a:pt x="404935" y="3517505"/>
                  <a:pt x="430940" y="3503413"/>
                  <a:pt x="452488" y="3482626"/>
                </a:cubicBezTo>
                <a:cubicBezTo>
                  <a:pt x="508956" y="3422483"/>
                  <a:pt x="565425" y="3362340"/>
                  <a:pt x="621894" y="3302197"/>
                </a:cubicBezTo>
                <a:cubicBezTo>
                  <a:pt x="638983" y="3284378"/>
                  <a:pt x="638984" y="3265048"/>
                  <a:pt x="619665" y="3245693"/>
                </a:cubicBezTo>
                <a:cubicBezTo>
                  <a:pt x="610006" y="3236016"/>
                  <a:pt x="601832" y="3228571"/>
                  <a:pt x="592174" y="3218893"/>
                </a:cubicBezTo>
                <a:cubicBezTo>
                  <a:pt x="604804" y="3213707"/>
                  <a:pt x="616693" y="3221900"/>
                  <a:pt x="628581" y="3220429"/>
                </a:cubicBezTo>
                <a:cubicBezTo>
                  <a:pt x="700654" y="3217551"/>
                  <a:pt x="764554" y="3197564"/>
                  <a:pt x="812849" y="3139640"/>
                </a:cubicBezTo>
                <a:cubicBezTo>
                  <a:pt x="829938" y="3121821"/>
                  <a:pt x="844798" y="3105484"/>
                  <a:pt x="868575" y="3102542"/>
                </a:cubicBezTo>
                <a:cubicBezTo>
                  <a:pt x="876749" y="3100323"/>
                  <a:pt x="884921" y="3098103"/>
                  <a:pt x="884921" y="3088439"/>
                </a:cubicBezTo>
                <a:cubicBezTo>
                  <a:pt x="888636" y="3079523"/>
                  <a:pt x="879720" y="3075794"/>
                  <a:pt x="872290" y="3074297"/>
                </a:cubicBezTo>
                <a:cubicBezTo>
                  <a:pt x="854457" y="3066839"/>
                  <a:pt x="852228" y="3058659"/>
                  <a:pt x="867832" y="3048271"/>
                </a:cubicBezTo>
                <a:cubicBezTo>
                  <a:pt x="874519" y="3043820"/>
                  <a:pt x="878234" y="3034902"/>
                  <a:pt x="883435" y="3028219"/>
                </a:cubicBezTo>
                <a:cubicBezTo>
                  <a:pt x="899781" y="3014116"/>
                  <a:pt x="900524" y="3000734"/>
                  <a:pt x="877491" y="2990296"/>
                </a:cubicBezTo>
                <a:cubicBezTo>
                  <a:pt x="868574" y="2986566"/>
                  <a:pt x="858172" y="2980605"/>
                  <a:pt x="860401" y="2969457"/>
                </a:cubicBezTo>
                <a:cubicBezTo>
                  <a:pt x="862630" y="2958309"/>
                  <a:pt x="873032" y="2954604"/>
                  <a:pt x="883434" y="2950902"/>
                </a:cubicBezTo>
                <a:cubicBezTo>
                  <a:pt x="910183" y="2942759"/>
                  <a:pt x="940647" y="2935366"/>
                  <a:pt x="970367" y="2931688"/>
                </a:cubicBezTo>
                <a:cubicBezTo>
                  <a:pt x="997859" y="2929495"/>
                  <a:pt x="1000088" y="2928011"/>
                  <a:pt x="981513" y="2904939"/>
                </a:cubicBezTo>
                <a:cubicBezTo>
                  <a:pt x="978541" y="2900475"/>
                  <a:pt x="975568" y="2896010"/>
                  <a:pt x="971111" y="2889314"/>
                </a:cubicBezTo>
                <a:cubicBezTo>
                  <a:pt x="965166" y="2880384"/>
                  <a:pt x="965166" y="2870720"/>
                  <a:pt x="979283" y="2867765"/>
                </a:cubicBezTo>
                <a:cubicBezTo>
                  <a:pt x="1004545" y="2857390"/>
                  <a:pt x="1018663" y="2835107"/>
                  <a:pt x="1030551" y="2814306"/>
                </a:cubicBezTo>
                <a:cubicBezTo>
                  <a:pt x="1052841" y="2770473"/>
                  <a:pt x="1080332" y="2739286"/>
                  <a:pt x="1136802" y="2737130"/>
                </a:cubicBezTo>
                <a:cubicBezTo>
                  <a:pt x="1168009" y="2735685"/>
                  <a:pt x="1193271" y="2705981"/>
                  <a:pt x="1203673" y="2673284"/>
                </a:cubicBezTo>
                <a:cubicBezTo>
                  <a:pt x="1222249" y="2619038"/>
                  <a:pt x="1257169" y="2579683"/>
                  <a:pt x="1305466" y="2550753"/>
                </a:cubicBezTo>
                <a:cubicBezTo>
                  <a:pt x="1338158" y="2532210"/>
                  <a:pt x="1361935" y="2509939"/>
                  <a:pt x="1373080" y="2473526"/>
                </a:cubicBezTo>
                <a:cubicBezTo>
                  <a:pt x="1379024" y="2443797"/>
                  <a:pt x="1403543" y="2437139"/>
                  <a:pt x="1431034" y="2434945"/>
                </a:cubicBezTo>
                <a:cubicBezTo>
                  <a:pt x="1444409" y="2435706"/>
                  <a:pt x="1451097" y="2431254"/>
                  <a:pt x="1454069" y="2416390"/>
                </a:cubicBezTo>
                <a:cubicBezTo>
                  <a:pt x="1462984" y="2371795"/>
                  <a:pt x="1487504" y="2336143"/>
                  <a:pt x="1525397" y="2310917"/>
                </a:cubicBezTo>
                <a:cubicBezTo>
                  <a:pt x="1608614" y="2252296"/>
                  <a:pt x="1675486" y="2178785"/>
                  <a:pt x="1747557" y="2108255"/>
                </a:cubicBezTo>
                <a:cubicBezTo>
                  <a:pt x="1790653" y="2066681"/>
                  <a:pt x="1839692" y="2034034"/>
                  <a:pt x="1890217" y="2003622"/>
                </a:cubicBezTo>
                <a:cubicBezTo>
                  <a:pt x="1942971" y="1971724"/>
                  <a:pt x="1986809" y="1936097"/>
                  <a:pt x="2003154" y="1873671"/>
                </a:cubicBezTo>
                <a:cubicBezTo>
                  <a:pt x="2005384" y="1862522"/>
                  <a:pt x="2012071" y="1858071"/>
                  <a:pt x="2020987" y="1852135"/>
                </a:cubicBezTo>
                <a:cubicBezTo>
                  <a:pt x="2113121" y="1797243"/>
                  <a:pt x="2193367" y="1724495"/>
                  <a:pt x="2270639" y="1647280"/>
                </a:cubicBezTo>
                <a:cubicBezTo>
                  <a:pt x="2354601" y="1565614"/>
                  <a:pt x="2447477" y="1497342"/>
                  <a:pt x="2540354" y="1429070"/>
                </a:cubicBezTo>
                <a:cubicBezTo>
                  <a:pt x="2658493" y="1340759"/>
                  <a:pt x="2772917" y="1251699"/>
                  <a:pt x="2886599" y="1156690"/>
                </a:cubicBezTo>
                <a:cubicBezTo>
                  <a:pt x="2937867" y="1112896"/>
                  <a:pt x="2993593" y="1075799"/>
                  <a:pt x="3046347" y="1034237"/>
                </a:cubicBezTo>
                <a:cubicBezTo>
                  <a:pt x="3246217" y="875408"/>
                  <a:pt x="3465407" y="745600"/>
                  <a:pt x="3669735" y="593467"/>
                </a:cubicBezTo>
                <a:cubicBezTo>
                  <a:pt x="3671964" y="591983"/>
                  <a:pt x="3672707" y="588267"/>
                  <a:pt x="3677165" y="585299"/>
                </a:cubicBezTo>
                <a:cubicBezTo>
                  <a:pt x="3690539" y="576396"/>
                  <a:pt x="3703914" y="567492"/>
                  <a:pt x="3719517" y="557105"/>
                </a:cubicBezTo>
                <a:cubicBezTo>
                  <a:pt x="3765584" y="529659"/>
                  <a:pt x="3812395" y="498497"/>
                  <a:pt x="3856975" y="468819"/>
                </a:cubicBezTo>
                <a:cubicBezTo>
                  <a:pt x="3933506" y="424316"/>
                  <a:pt x="4006321" y="379063"/>
                  <a:pt x="4079136" y="333811"/>
                </a:cubicBezTo>
                <a:cubicBezTo>
                  <a:pt x="4182416" y="271499"/>
                  <a:pt x="4288666" y="213654"/>
                  <a:pt x="4394918" y="155807"/>
                </a:cubicBezTo>
                <a:cubicBezTo>
                  <a:pt x="4464390" y="117613"/>
                  <a:pt x="4533118" y="78302"/>
                  <a:pt x="4600918" y="375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/>
              <a:t>Place Your Picture Here And Send To Back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ontents slide layout">
    <p:bg>
      <p:bgPr>
        <a:solidFill>
          <a:srgbClr val="189E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: pentágono 1">
            <a:extLst>
              <a:ext uri="{FF2B5EF4-FFF2-40B4-BE49-F238E27FC236}">
                <a16:creationId xmlns:a16="http://schemas.microsoft.com/office/drawing/2014/main" id="{C84B0797-09D7-AB6C-18E0-82BB9A91FE61}"/>
              </a:ext>
            </a:extLst>
          </p:cNvPr>
          <p:cNvSpPr/>
          <p:nvPr userDrawn="1"/>
        </p:nvSpPr>
        <p:spPr>
          <a:xfrm flipH="1">
            <a:off x="1828800" y="0"/>
            <a:ext cx="10363200" cy="6858000"/>
          </a:xfrm>
          <a:prstGeom prst="homePlate">
            <a:avLst>
              <a:gd name="adj" fmla="val 396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112FC24-B0BB-43AE-AB6F-2F8A6318C976}"/>
              </a:ext>
            </a:extLst>
          </p:cNvPr>
          <p:cNvGrpSpPr/>
          <p:nvPr userDrawn="1"/>
        </p:nvGrpSpPr>
        <p:grpSpPr>
          <a:xfrm flipH="1">
            <a:off x="486250" y="477136"/>
            <a:ext cx="11704320" cy="5935130"/>
            <a:chOff x="-161213" y="477136"/>
            <a:chExt cx="11704320" cy="593513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02B0099-32CD-4A9E-A010-EB75F1B7ADBC}"/>
                </a:ext>
              </a:extLst>
            </p:cNvPr>
            <p:cNvCxnSpPr/>
            <p:nvPr userDrawn="1"/>
          </p:nvCxnSpPr>
          <p:spPr>
            <a:xfrm flipH="1">
              <a:off x="-161213" y="477136"/>
              <a:ext cx="11704320" cy="0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6FFECB2-D63A-4DED-B565-1B5EC1C6DBCE}"/>
                </a:ext>
              </a:extLst>
            </p:cNvPr>
            <p:cNvCxnSpPr/>
            <p:nvPr userDrawn="1"/>
          </p:nvCxnSpPr>
          <p:spPr>
            <a:xfrm flipH="1" flipV="1">
              <a:off x="11543107" y="477136"/>
              <a:ext cx="0" cy="5935130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23856D-6F4B-428C-8039-92BC2469A811}"/>
                </a:ext>
              </a:extLst>
            </p:cNvPr>
            <p:cNvCxnSpPr/>
            <p:nvPr userDrawn="1"/>
          </p:nvCxnSpPr>
          <p:spPr>
            <a:xfrm flipH="1">
              <a:off x="-161213" y="6392850"/>
              <a:ext cx="11704320" cy="13272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13480D-83E6-465D-B9EC-FA0799699FB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268686" y="0"/>
            <a:ext cx="6923314" cy="6858000"/>
          </a:xfrm>
          <a:custGeom>
            <a:avLst/>
            <a:gdLst>
              <a:gd name="connsiteX0" fmla="*/ 1714500 w 6923314"/>
              <a:gd name="connsiteY0" fmla="*/ 0 h 6858000"/>
              <a:gd name="connsiteX1" fmla="*/ 6923314 w 6923314"/>
              <a:gd name="connsiteY1" fmla="*/ 0 h 6858000"/>
              <a:gd name="connsiteX2" fmla="*/ 6923314 w 6923314"/>
              <a:gd name="connsiteY2" fmla="*/ 1637212 h 6858000"/>
              <a:gd name="connsiteX3" fmla="*/ 5618117 w 6923314"/>
              <a:gd name="connsiteY3" fmla="*/ 6858000 h 6858000"/>
              <a:gd name="connsiteX4" fmla="*/ 0 w 692331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3314" h="6858000">
                <a:moveTo>
                  <a:pt x="1714500" y="0"/>
                </a:moveTo>
                <a:lnTo>
                  <a:pt x="6923314" y="0"/>
                </a:lnTo>
                <a:lnTo>
                  <a:pt x="6923314" y="1637212"/>
                </a:lnTo>
                <a:lnTo>
                  <a:pt x="561811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/>
              <a:t>Place 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40219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">
    <p:bg>
      <p:bgPr>
        <a:solidFill>
          <a:srgbClr val="189E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echa: pentágono 2">
            <a:extLst>
              <a:ext uri="{FF2B5EF4-FFF2-40B4-BE49-F238E27FC236}">
                <a16:creationId xmlns:a16="http://schemas.microsoft.com/office/drawing/2014/main" id="{D95592E1-ACC8-30F8-C12D-467D9F65C803}"/>
              </a:ext>
            </a:extLst>
          </p:cNvPr>
          <p:cNvSpPr/>
          <p:nvPr userDrawn="1"/>
        </p:nvSpPr>
        <p:spPr>
          <a:xfrm>
            <a:off x="0" y="0"/>
            <a:ext cx="10363200" cy="6858000"/>
          </a:xfrm>
          <a:prstGeom prst="homePlate">
            <a:avLst>
              <a:gd name="adj" fmla="val 396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B7364E-A361-4B4C-A786-E12741A1DFE4}"/>
              </a:ext>
            </a:extLst>
          </p:cNvPr>
          <p:cNvGrpSpPr/>
          <p:nvPr userDrawn="1"/>
        </p:nvGrpSpPr>
        <p:grpSpPr>
          <a:xfrm>
            <a:off x="6096001" y="875085"/>
            <a:ext cx="5286374" cy="5286377"/>
            <a:chOff x="6096001" y="875086"/>
            <a:chExt cx="5107827" cy="5107830"/>
          </a:xfrm>
        </p:grpSpPr>
        <p:sp>
          <p:nvSpPr>
            <p:cNvPr id="4" name="Rectangle 32">
              <a:extLst>
                <a:ext uri="{FF2B5EF4-FFF2-40B4-BE49-F238E27FC236}">
                  <a16:creationId xmlns:a16="http://schemas.microsoft.com/office/drawing/2014/main" id="{B1200484-72B4-43EB-A307-AC173EECE210}"/>
                </a:ext>
              </a:extLst>
            </p:cNvPr>
            <p:cNvSpPr/>
            <p:nvPr/>
          </p:nvSpPr>
          <p:spPr>
            <a:xfrm rot="5400000">
              <a:off x="7613275" y="909332"/>
              <a:ext cx="2073280" cy="5107827"/>
            </a:xfrm>
            <a:prstGeom prst="rect">
              <a:avLst/>
            </a:prstGeom>
            <a:noFill/>
            <a:ln w="889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" name="Rectangle 33">
              <a:extLst>
                <a:ext uri="{FF2B5EF4-FFF2-40B4-BE49-F238E27FC236}">
                  <a16:creationId xmlns:a16="http://schemas.microsoft.com/office/drawing/2014/main" id="{746E5197-E35A-4AF6-8BB9-724E846289AD}"/>
                </a:ext>
              </a:extLst>
            </p:cNvPr>
            <p:cNvSpPr/>
            <p:nvPr/>
          </p:nvSpPr>
          <p:spPr>
            <a:xfrm>
              <a:off x="7613278" y="875086"/>
              <a:ext cx="2073279" cy="5107830"/>
            </a:xfrm>
            <a:prstGeom prst="rect">
              <a:avLst/>
            </a:prstGeom>
            <a:noFill/>
            <a:ln w="889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8DD4B79-21A3-4F71-9484-F392D69E984E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63923" y="1664605"/>
            <a:ext cx="1828800" cy="18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E559C20-5AD5-49FA-9084-2269CBAD1828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819782" y="1664605"/>
            <a:ext cx="1828800" cy="18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CCE5731-7342-47E4-948B-4B435DBCBE0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863923" y="3625447"/>
            <a:ext cx="1828800" cy="18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EADBD56-BD40-4F7C-8853-1841D9C9ADEE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819782" y="3625447"/>
            <a:ext cx="1828800" cy="18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88311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230220-5F29-4759-BBB0-2987CDE0DDD6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D2142345-92E5-45C5-9540-7E079BFC3C2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/>
              <a:t>Place Your Picture Here</a:t>
            </a:r>
            <a:endParaRPr lang="ko-KR" altLang="en-US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FC9EFD5-ECD7-49DA-85BE-0182B1003A4F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4927600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/>
              <a:t>Place 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6643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6" r:id="rId4"/>
    <p:sldLayoutId id="2147483678" r:id="rId5"/>
    <p:sldLayoutId id="2147483680" r:id="rId6"/>
    <p:sldLayoutId id="2147483689" r:id="rId7"/>
    <p:sldLayoutId id="2147483690" r:id="rId8"/>
    <p:sldLayoutId id="2147483691" r:id="rId9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elogramo 1">
            <a:extLst>
              <a:ext uri="{FF2B5EF4-FFF2-40B4-BE49-F238E27FC236}">
                <a16:creationId xmlns:a16="http://schemas.microsoft.com/office/drawing/2014/main" id="{C7C04382-5070-4AFE-1F1B-93A66379C13F}"/>
              </a:ext>
            </a:extLst>
          </p:cNvPr>
          <p:cNvSpPr/>
          <p:nvPr/>
        </p:nvSpPr>
        <p:spPr>
          <a:xfrm>
            <a:off x="3158453" y="6085974"/>
            <a:ext cx="3356979" cy="412955"/>
          </a:xfrm>
          <a:prstGeom prst="parallelogram">
            <a:avLst>
              <a:gd name="adj" fmla="val 8261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83C580EB-DE83-8FF2-4CFC-5F467D208C33}"/>
              </a:ext>
            </a:extLst>
          </p:cNvPr>
          <p:cNvGrpSpPr>
            <a:grpSpLocks noChangeAspect="1"/>
          </p:cNvGrpSpPr>
          <p:nvPr/>
        </p:nvGrpSpPr>
        <p:grpSpPr>
          <a:xfrm>
            <a:off x="701675" y="559593"/>
            <a:ext cx="3565525" cy="5738812"/>
            <a:chOff x="430" y="355"/>
            <a:chExt cx="2246" cy="3615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FCF65C1-8F02-0B3C-310B-A701C4E2706A}"/>
                </a:ext>
              </a:extLst>
            </p:cNvPr>
            <p:cNvSpPr/>
            <p:nvPr/>
          </p:nvSpPr>
          <p:spPr bwMode="auto">
            <a:xfrm>
              <a:off x="430" y="1693"/>
              <a:ext cx="2246" cy="1917"/>
            </a:xfrm>
            <a:custGeom>
              <a:avLst/>
              <a:gdLst>
                <a:gd name="T0" fmla="*/ 30 w 573"/>
                <a:gd name="T1" fmla="*/ 307 h 490"/>
                <a:gd name="T2" fmla="*/ 54 w 573"/>
                <a:gd name="T3" fmla="*/ 230 h 490"/>
                <a:gd name="T4" fmla="*/ 25 w 573"/>
                <a:gd name="T5" fmla="*/ 282 h 490"/>
                <a:gd name="T6" fmla="*/ 11 w 573"/>
                <a:gd name="T7" fmla="*/ 198 h 490"/>
                <a:gd name="T8" fmla="*/ 7 w 573"/>
                <a:gd name="T9" fmla="*/ 136 h 490"/>
                <a:gd name="T10" fmla="*/ 44 w 573"/>
                <a:gd name="T11" fmla="*/ 127 h 490"/>
                <a:gd name="T12" fmla="*/ 57 w 573"/>
                <a:gd name="T13" fmla="*/ 49 h 490"/>
                <a:gd name="T14" fmla="*/ 63 w 573"/>
                <a:gd name="T15" fmla="*/ 132 h 490"/>
                <a:gd name="T16" fmla="*/ 52 w 573"/>
                <a:gd name="T17" fmla="*/ 141 h 490"/>
                <a:gd name="T18" fmla="*/ 72 w 573"/>
                <a:gd name="T19" fmla="*/ 102 h 490"/>
                <a:gd name="T20" fmla="*/ 81 w 573"/>
                <a:gd name="T21" fmla="*/ 104 h 490"/>
                <a:gd name="T22" fmla="*/ 102 w 573"/>
                <a:gd name="T23" fmla="*/ 112 h 490"/>
                <a:gd name="T24" fmla="*/ 148 w 573"/>
                <a:gd name="T25" fmla="*/ 190 h 490"/>
                <a:gd name="T26" fmla="*/ 128 w 573"/>
                <a:gd name="T27" fmla="*/ 180 h 490"/>
                <a:gd name="T28" fmla="*/ 123 w 573"/>
                <a:gd name="T29" fmla="*/ 216 h 490"/>
                <a:gd name="T30" fmla="*/ 73 w 573"/>
                <a:gd name="T31" fmla="*/ 246 h 490"/>
                <a:gd name="T32" fmla="*/ 112 w 573"/>
                <a:gd name="T33" fmla="*/ 245 h 490"/>
                <a:gd name="T34" fmla="*/ 140 w 573"/>
                <a:gd name="T35" fmla="*/ 264 h 490"/>
                <a:gd name="T36" fmla="*/ 169 w 573"/>
                <a:gd name="T37" fmla="*/ 245 h 490"/>
                <a:gd name="T38" fmla="*/ 166 w 573"/>
                <a:gd name="T39" fmla="*/ 218 h 490"/>
                <a:gd name="T40" fmla="*/ 175 w 573"/>
                <a:gd name="T41" fmla="*/ 238 h 490"/>
                <a:gd name="T42" fmla="*/ 209 w 573"/>
                <a:gd name="T43" fmla="*/ 263 h 490"/>
                <a:gd name="T44" fmla="*/ 210 w 573"/>
                <a:gd name="T45" fmla="*/ 332 h 490"/>
                <a:gd name="T46" fmla="*/ 256 w 573"/>
                <a:gd name="T47" fmla="*/ 314 h 490"/>
                <a:gd name="T48" fmla="*/ 246 w 573"/>
                <a:gd name="T49" fmla="*/ 295 h 490"/>
                <a:gd name="T50" fmla="*/ 345 w 573"/>
                <a:gd name="T51" fmla="*/ 325 h 490"/>
                <a:gd name="T52" fmla="*/ 366 w 573"/>
                <a:gd name="T53" fmla="*/ 277 h 490"/>
                <a:gd name="T54" fmla="*/ 429 w 573"/>
                <a:gd name="T55" fmla="*/ 273 h 490"/>
                <a:gd name="T56" fmla="*/ 402 w 573"/>
                <a:gd name="T57" fmla="*/ 242 h 490"/>
                <a:gd name="T58" fmla="*/ 459 w 573"/>
                <a:gd name="T59" fmla="*/ 231 h 490"/>
                <a:gd name="T60" fmla="*/ 447 w 573"/>
                <a:gd name="T61" fmla="*/ 221 h 490"/>
                <a:gd name="T62" fmla="*/ 481 w 573"/>
                <a:gd name="T63" fmla="*/ 142 h 490"/>
                <a:gd name="T64" fmla="*/ 497 w 573"/>
                <a:gd name="T65" fmla="*/ 99 h 490"/>
                <a:gd name="T66" fmla="*/ 477 w 573"/>
                <a:gd name="T67" fmla="*/ 56 h 490"/>
                <a:gd name="T68" fmla="*/ 526 w 573"/>
                <a:gd name="T69" fmla="*/ 34 h 490"/>
                <a:gd name="T70" fmla="*/ 562 w 573"/>
                <a:gd name="T71" fmla="*/ 26 h 490"/>
                <a:gd name="T72" fmla="*/ 570 w 573"/>
                <a:gd name="T73" fmla="*/ 133 h 490"/>
                <a:gd name="T74" fmla="*/ 563 w 573"/>
                <a:gd name="T75" fmla="*/ 214 h 490"/>
                <a:gd name="T76" fmla="*/ 542 w 573"/>
                <a:gd name="T77" fmla="*/ 315 h 490"/>
                <a:gd name="T78" fmla="*/ 479 w 573"/>
                <a:gd name="T79" fmla="*/ 436 h 490"/>
                <a:gd name="T80" fmla="*/ 385 w 573"/>
                <a:gd name="T81" fmla="*/ 476 h 490"/>
                <a:gd name="T82" fmla="*/ 325 w 573"/>
                <a:gd name="T83" fmla="*/ 418 h 490"/>
                <a:gd name="T84" fmla="*/ 238 w 573"/>
                <a:gd name="T85" fmla="*/ 425 h 490"/>
                <a:gd name="T86" fmla="*/ 177 w 573"/>
                <a:gd name="T87" fmla="*/ 402 h 490"/>
                <a:gd name="T88" fmla="*/ 191 w 573"/>
                <a:gd name="T89" fmla="*/ 444 h 490"/>
                <a:gd name="T90" fmla="*/ 223 w 573"/>
                <a:gd name="T91" fmla="*/ 434 h 490"/>
                <a:gd name="T92" fmla="*/ 183 w 573"/>
                <a:gd name="T93" fmla="*/ 478 h 490"/>
                <a:gd name="T94" fmla="*/ 83 w 573"/>
                <a:gd name="T95" fmla="*/ 409 h 490"/>
                <a:gd name="T96" fmla="*/ 97 w 573"/>
                <a:gd name="T97" fmla="*/ 396 h 490"/>
                <a:gd name="T98" fmla="*/ 83 w 573"/>
                <a:gd name="T99" fmla="*/ 409 h 490"/>
                <a:gd name="T100" fmla="*/ 121 w 573"/>
                <a:gd name="T101" fmla="*/ 364 h 490"/>
                <a:gd name="T102" fmla="*/ 59 w 573"/>
                <a:gd name="T103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3" h="490">
                  <a:moveTo>
                    <a:pt x="59" y="386"/>
                  </a:moveTo>
                  <a:cubicBezTo>
                    <a:pt x="56" y="376"/>
                    <a:pt x="52" y="365"/>
                    <a:pt x="45" y="357"/>
                  </a:cubicBezTo>
                  <a:cubicBezTo>
                    <a:pt x="40" y="351"/>
                    <a:pt x="45" y="341"/>
                    <a:pt x="42" y="337"/>
                  </a:cubicBezTo>
                  <a:cubicBezTo>
                    <a:pt x="38" y="331"/>
                    <a:pt x="33" y="328"/>
                    <a:pt x="32" y="320"/>
                  </a:cubicBezTo>
                  <a:cubicBezTo>
                    <a:pt x="32" y="316"/>
                    <a:pt x="31" y="311"/>
                    <a:pt x="30" y="307"/>
                  </a:cubicBezTo>
                  <a:cubicBezTo>
                    <a:pt x="28" y="302"/>
                    <a:pt x="32" y="302"/>
                    <a:pt x="35" y="301"/>
                  </a:cubicBezTo>
                  <a:cubicBezTo>
                    <a:pt x="52" y="298"/>
                    <a:pt x="62" y="286"/>
                    <a:pt x="62" y="268"/>
                  </a:cubicBezTo>
                  <a:cubicBezTo>
                    <a:pt x="61" y="257"/>
                    <a:pt x="60" y="245"/>
                    <a:pt x="60" y="234"/>
                  </a:cubicBezTo>
                  <a:cubicBezTo>
                    <a:pt x="60" y="231"/>
                    <a:pt x="59" y="228"/>
                    <a:pt x="57" y="225"/>
                  </a:cubicBezTo>
                  <a:cubicBezTo>
                    <a:pt x="54" y="226"/>
                    <a:pt x="54" y="228"/>
                    <a:pt x="54" y="230"/>
                  </a:cubicBezTo>
                  <a:cubicBezTo>
                    <a:pt x="54" y="241"/>
                    <a:pt x="48" y="248"/>
                    <a:pt x="38" y="253"/>
                  </a:cubicBezTo>
                  <a:cubicBezTo>
                    <a:pt x="28" y="258"/>
                    <a:pt x="27" y="261"/>
                    <a:pt x="31" y="272"/>
                  </a:cubicBezTo>
                  <a:cubicBezTo>
                    <a:pt x="33" y="276"/>
                    <a:pt x="34" y="279"/>
                    <a:pt x="32" y="283"/>
                  </a:cubicBezTo>
                  <a:cubicBezTo>
                    <a:pt x="31" y="285"/>
                    <a:pt x="30" y="287"/>
                    <a:pt x="27" y="287"/>
                  </a:cubicBezTo>
                  <a:cubicBezTo>
                    <a:pt x="25" y="286"/>
                    <a:pt x="25" y="284"/>
                    <a:pt x="25" y="282"/>
                  </a:cubicBezTo>
                  <a:cubicBezTo>
                    <a:pt x="25" y="280"/>
                    <a:pt x="26" y="277"/>
                    <a:pt x="25" y="274"/>
                  </a:cubicBezTo>
                  <a:cubicBezTo>
                    <a:pt x="18" y="263"/>
                    <a:pt x="13" y="252"/>
                    <a:pt x="17" y="239"/>
                  </a:cubicBezTo>
                  <a:cubicBezTo>
                    <a:pt x="19" y="234"/>
                    <a:pt x="16" y="230"/>
                    <a:pt x="13" y="227"/>
                  </a:cubicBezTo>
                  <a:cubicBezTo>
                    <a:pt x="9" y="223"/>
                    <a:pt x="8" y="218"/>
                    <a:pt x="10" y="212"/>
                  </a:cubicBezTo>
                  <a:cubicBezTo>
                    <a:pt x="12" y="208"/>
                    <a:pt x="13" y="203"/>
                    <a:pt x="11" y="198"/>
                  </a:cubicBezTo>
                  <a:cubicBezTo>
                    <a:pt x="9" y="192"/>
                    <a:pt x="13" y="193"/>
                    <a:pt x="17" y="193"/>
                  </a:cubicBezTo>
                  <a:cubicBezTo>
                    <a:pt x="23" y="192"/>
                    <a:pt x="30" y="194"/>
                    <a:pt x="36" y="197"/>
                  </a:cubicBezTo>
                  <a:cubicBezTo>
                    <a:pt x="49" y="203"/>
                    <a:pt x="52" y="201"/>
                    <a:pt x="51" y="187"/>
                  </a:cubicBezTo>
                  <a:cubicBezTo>
                    <a:pt x="50" y="171"/>
                    <a:pt x="49" y="155"/>
                    <a:pt x="34" y="143"/>
                  </a:cubicBezTo>
                  <a:cubicBezTo>
                    <a:pt x="26" y="136"/>
                    <a:pt x="18" y="131"/>
                    <a:pt x="7" y="136"/>
                  </a:cubicBezTo>
                  <a:cubicBezTo>
                    <a:pt x="6" y="137"/>
                    <a:pt x="5" y="137"/>
                    <a:pt x="4" y="136"/>
                  </a:cubicBezTo>
                  <a:cubicBezTo>
                    <a:pt x="0" y="128"/>
                    <a:pt x="2" y="119"/>
                    <a:pt x="2" y="110"/>
                  </a:cubicBezTo>
                  <a:cubicBezTo>
                    <a:pt x="3" y="108"/>
                    <a:pt x="5" y="107"/>
                    <a:pt x="7" y="109"/>
                  </a:cubicBezTo>
                  <a:cubicBezTo>
                    <a:pt x="13" y="113"/>
                    <a:pt x="20" y="114"/>
                    <a:pt x="26" y="116"/>
                  </a:cubicBezTo>
                  <a:cubicBezTo>
                    <a:pt x="33" y="118"/>
                    <a:pt x="38" y="122"/>
                    <a:pt x="44" y="127"/>
                  </a:cubicBezTo>
                  <a:cubicBezTo>
                    <a:pt x="48" y="131"/>
                    <a:pt x="51" y="130"/>
                    <a:pt x="53" y="124"/>
                  </a:cubicBezTo>
                  <a:cubicBezTo>
                    <a:pt x="57" y="114"/>
                    <a:pt x="60" y="104"/>
                    <a:pt x="62" y="94"/>
                  </a:cubicBezTo>
                  <a:cubicBezTo>
                    <a:pt x="63" y="85"/>
                    <a:pt x="66" y="77"/>
                    <a:pt x="71" y="70"/>
                  </a:cubicBezTo>
                  <a:cubicBezTo>
                    <a:pt x="79" y="60"/>
                    <a:pt x="77" y="55"/>
                    <a:pt x="64" y="54"/>
                  </a:cubicBezTo>
                  <a:cubicBezTo>
                    <a:pt x="61" y="53"/>
                    <a:pt x="58" y="53"/>
                    <a:pt x="57" y="49"/>
                  </a:cubicBezTo>
                  <a:cubicBezTo>
                    <a:pt x="61" y="43"/>
                    <a:pt x="66" y="44"/>
                    <a:pt x="72" y="44"/>
                  </a:cubicBezTo>
                  <a:cubicBezTo>
                    <a:pt x="91" y="47"/>
                    <a:pt x="91" y="48"/>
                    <a:pt x="83" y="67"/>
                  </a:cubicBezTo>
                  <a:cubicBezTo>
                    <a:pt x="78" y="76"/>
                    <a:pt x="72" y="84"/>
                    <a:pt x="71" y="94"/>
                  </a:cubicBezTo>
                  <a:cubicBezTo>
                    <a:pt x="69" y="103"/>
                    <a:pt x="66" y="112"/>
                    <a:pt x="66" y="122"/>
                  </a:cubicBezTo>
                  <a:cubicBezTo>
                    <a:pt x="65" y="125"/>
                    <a:pt x="64" y="128"/>
                    <a:pt x="63" y="132"/>
                  </a:cubicBezTo>
                  <a:cubicBezTo>
                    <a:pt x="59" y="142"/>
                    <a:pt x="52" y="144"/>
                    <a:pt x="43" y="138"/>
                  </a:cubicBezTo>
                  <a:cubicBezTo>
                    <a:pt x="40" y="136"/>
                    <a:pt x="38" y="134"/>
                    <a:pt x="36" y="132"/>
                  </a:cubicBezTo>
                  <a:cubicBezTo>
                    <a:pt x="33" y="130"/>
                    <a:pt x="31" y="128"/>
                    <a:pt x="28" y="126"/>
                  </a:cubicBezTo>
                  <a:cubicBezTo>
                    <a:pt x="32" y="129"/>
                    <a:pt x="36" y="132"/>
                    <a:pt x="40" y="136"/>
                  </a:cubicBezTo>
                  <a:cubicBezTo>
                    <a:pt x="43" y="139"/>
                    <a:pt x="47" y="142"/>
                    <a:pt x="52" y="141"/>
                  </a:cubicBezTo>
                  <a:cubicBezTo>
                    <a:pt x="56" y="141"/>
                    <a:pt x="59" y="143"/>
                    <a:pt x="59" y="148"/>
                  </a:cubicBezTo>
                  <a:cubicBezTo>
                    <a:pt x="59" y="156"/>
                    <a:pt x="62" y="163"/>
                    <a:pt x="62" y="170"/>
                  </a:cubicBezTo>
                  <a:cubicBezTo>
                    <a:pt x="63" y="165"/>
                    <a:pt x="60" y="159"/>
                    <a:pt x="60" y="152"/>
                  </a:cubicBezTo>
                  <a:cubicBezTo>
                    <a:pt x="59" y="145"/>
                    <a:pt x="59" y="138"/>
                    <a:pt x="63" y="132"/>
                  </a:cubicBezTo>
                  <a:cubicBezTo>
                    <a:pt x="68" y="122"/>
                    <a:pt x="71" y="112"/>
                    <a:pt x="72" y="102"/>
                  </a:cubicBezTo>
                  <a:cubicBezTo>
                    <a:pt x="73" y="95"/>
                    <a:pt x="78" y="91"/>
                    <a:pt x="83" y="87"/>
                  </a:cubicBezTo>
                  <a:cubicBezTo>
                    <a:pt x="85" y="84"/>
                    <a:pt x="89" y="83"/>
                    <a:pt x="93" y="86"/>
                  </a:cubicBezTo>
                  <a:cubicBezTo>
                    <a:pt x="98" y="90"/>
                    <a:pt x="100" y="94"/>
                    <a:pt x="98" y="101"/>
                  </a:cubicBezTo>
                  <a:cubicBezTo>
                    <a:pt x="96" y="103"/>
                    <a:pt x="94" y="102"/>
                    <a:pt x="92" y="100"/>
                  </a:cubicBezTo>
                  <a:cubicBezTo>
                    <a:pt x="87" y="96"/>
                    <a:pt x="83" y="99"/>
                    <a:pt x="81" y="104"/>
                  </a:cubicBezTo>
                  <a:cubicBezTo>
                    <a:pt x="79" y="112"/>
                    <a:pt x="77" y="120"/>
                    <a:pt x="74" y="128"/>
                  </a:cubicBezTo>
                  <a:cubicBezTo>
                    <a:pt x="73" y="132"/>
                    <a:pt x="75" y="135"/>
                    <a:pt x="80" y="134"/>
                  </a:cubicBezTo>
                  <a:cubicBezTo>
                    <a:pt x="86" y="133"/>
                    <a:pt x="89" y="129"/>
                    <a:pt x="91" y="123"/>
                  </a:cubicBezTo>
                  <a:cubicBezTo>
                    <a:pt x="94" y="116"/>
                    <a:pt x="93" y="108"/>
                    <a:pt x="97" y="101"/>
                  </a:cubicBezTo>
                  <a:cubicBezTo>
                    <a:pt x="103" y="103"/>
                    <a:pt x="102" y="108"/>
                    <a:pt x="102" y="112"/>
                  </a:cubicBezTo>
                  <a:cubicBezTo>
                    <a:pt x="102" y="116"/>
                    <a:pt x="102" y="118"/>
                    <a:pt x="106" y="120"/>
                  </a:cubicBezTo>
                  <a:cubicBezTo>
                    <a:pt x="112" y="122"/>
                    <a:pt x="116" y="127"/>
                    <a:pt x="118" y="133"/>
                  </a:cubicBezTo>
                  <a:cubicBezTo>
                    <a:pt x="123" y="146"/>
                    <a:pt x="123" y="159"/>
                    <a:pt x="119" y="173"/>
                  </a:cubicBezTo>
                  <a:cubicBezTo>
                    <a:pt x="127" y="166"/>
                    <a:pt x="136" y="167"/>
                    <a:pt x="138" y="176"/>
                  </a:cubicBezTo>
                  <a:cubicBezTo>
                    <a:pt x="139" y="183"/>
                    <a:pt x="142" y="187"/>
                    <a:pt x="148" y="190"/>
                  </a:cubicBezTo>
                  <a:cubicBezTo>
                    <a:pt x="149" y="190"/>
                    <a:pt x="149" y="192"/>
                    <a:pt x="149" y="193"/>
                  </a:cubicBezTo>
                  <a:cubicBezTo>
                    <a:pt x="148" y="198"/>
                    <a:pt x="144" y="200"/>
                    <a:pt x="139" y="201"/>
                  </a:cubicBezTo>
                  <a:cubicBezTo>
                    <a:pt x="130" y="203"/>
                    <a:pt x="127" y="200"/>
                    <a:pt x="129" y="191"/>
                  </a:cubicBezTo>
                  <a:cubicBezTo>
                    <a:pt x="129" y="189"/>
                    <a:pt x="130" y="188"/>
                    <a:pt x="130" y="186"/>
                  </a:cubicBezTo>
                  <a:cubicBezTo>
                    <a:pt x="130" y="184"/>
                    <a:pt x="131" y="181"/>
                    <a:pt x="128" y="180"/>
                  </a:cubicBezTo>
                  <a:cubicBezTo>
                    <a:pt x="125" y="179"/>
                    <a:pt x="124" y="181"/>
                    <a:pt x="122" y="183"/>
                  </a:cubicBezTo>
                  <a:cubicBezTo>
                    <a:pt x="119" y="187"/>
                    <a:pt x="115" y="192"/>
                    <a:pt x="111" y="197"/>
                  </a:cubicBezTo>
                  <a:cubicBezTo>
                    <a:pt x="107" y="203"/>
                    <a:pt x="108" y="205"/>
                    <a:pt x="115" y="207"/>
                  </a:cubicBezTo>
                  <a:cubicBezTo>
                    <a:pt x="117" y="208"/>
                    <a:pt x="119" y="208"/>
                    <a:pt x="121" y="209"/>
                  </a:cubicBezTo>
                  <a:cubicBezTo>
                    <a:pt x="123" y="211"/>
                    <a:pt x="124" y="213"/>
                    <a:pt x="123" y="216"/>
                  </a:cubicBezTo>
                  <a:cubicBezTo>
                    <a:pt x="122" y="218"/>
                    <a:pt x="120" y="219"/>
                    <a:pt x="118" y="218"/>
                  </a:cubicBezTo>
                  <a:cubicBezTo>
                    <a:pt x="110" y="218"/>
                    <a:pt x="102" y="216"/>
                    <a:pt x="94" y="215"/>
                  </a:cubicBezTo>
                  <a:cubicBezTo>
                    <a:pt x="91" y="215"/>
                    <a:pt x="88" y="215"/>
                    <a:pt x="85" y="215"/>
                  </a:cubicBezTo>
                  <a:cubicBezTo>
                    <a:pt x="72" y="217"/>
                    <a:pt x="69" y="220"/>
                    <a:pt x="71" y="233"/>
                  </a:cubicBezTo>
                  <a:cubicBezTo>
                    <a:pt x="72" y="237"/>
                    <a:pt x="73" y="242"/>
                    <a:pt x="73" y="246"/>
                  </a:cubicBezTo>
                  <a:cubicBezTo>
                    <a:pt x="73" y="252"/>
                    <a:pt x="77" y="253"/>
                    <a:pt x="82" y="250"/>
                  </a:cubicBezTo>
                  <a:cubicBezTo>
                    <a:pt x="87" y="248"/>
                    <a:pt x="92" y="243"/>
                    <a:pt x="96" y="240"/>
                  </a:cubicBezTo>
                  <a:cubicBezTo>
                    <a:pt x="99" y="238"/>
                    <a:pt x="101" y="236"/>
                    <a:pt x="104" y="235"/>
                  </a:cubicBezTo>
                  <a:cubicBezTo>
                    <a:pt x="107" y="234"/>
                    <a:pt x="110" y="235"/>
                    <a:pt x="112" y="237"/>
                  </a:cubicBezTo>
                  <a:cubicBezTo>
                    <a:pt x="115" y="240"/>
                    <a:pt x="114" y="243"/>
                    <a:pt x="112" y="245"/>
                  </a:cubicBezTo>
                  <a:cubicBezTo>
                    <a:pt x="109" y="250"/>
                    <a:pt x="104" y="253"/>
                    <a:pt x="100" y="256"/>
                  </a:cubicBezTo>
                  <a:cubicBezTo>
                    <a:pt x="92" y="261"/>
                    <a:pt x="89" y="268"/>
                    <a:pt x="86" y="276"/>
                  </a:cubicBezTo>
                  <a:cubicBezTo>
                    <a:pt x="84" y="280"/>
                    <a:pt x="86" y="283"/>
                    <a:pt x="90" y="285"/>
                  </a:cubicBezTo>
                  <a:cubicBezTo>
                    <a:pt x="102" y="289"/>
                    <a:pt x="122" y="291"/>
                    <a:pt x="133" y="274"/>
                  </a:cubicBezTo>
                  <a:cubicBezTo>
                    <a:pt x="135" y="271"/>
                    <a:pt x="137" y="268"/>
                    <a:pt x="140" y="264"/>
                  </a:cubicBezTo>
                  <a:cubicBezTo>
                    <a:pt x="146" y="256"/>
                    <a:pt x="152" y="254"/>
                    <a:pt x="162" y="259"/>
                  </a:cubicBezTo>
                  <a:cubicBezTo>
                    <a:pt x="166" y="260"/>
                    <a:pt x="170" y="263"/>
                    <a:pt x="174" y="264"/>
                  </a:cubicBezTo>
                  <a:cubicBezTo>
                    <a:pt x="177" y="265"/>
                    <a:pt x="179" y="265"/>
                    <a:pt x="181" y="262"/>
                  </a:cubicBezTo>
                  <a:cubicBezTo>
                    <a:pt x="183" y="260"/>
                    <a:pt x="182" y="257"/>
                    <a:pt x="181" y="255"/>
                  </a:cubicBezTo>
                  <a:cubicBezTo>
                    <a:pt x="178" y="250"/>
                    <a:pt x="174" y="247"/>
                    <a:pt x="169" y="245"/>
                  </a:cubicBezTo>
                  <a:cubicBezTo>
                    <a:pt x="160" y="243"/>
                    <a:pt x="152" y="243"/>
                    <a:pt x="143" y="244"/>
                  </a:cubicBezTo>
                  <a:cubicBezTo>
                    <a:pt x="135" y="246"/>
                    <a:pt x="128" y="242"/>
                    <a:pt x="124" y="235"/>
                  </a:cubicBezTo>
                  <a:cubicBezTo>
                    <a:pt x="122" y="229"/>
                    <a:pt x="124" y="225"/>
                    <a:pt x="130" y="226"/>
                  </a:cubicBezTo>
                  <a:cubicBezTo>
                    <a:pt x="139" y="227"/>
                    <a:pt x="148" y="227"/>
                    <a:pt x="157" y="227"/>
                  </a:cubicBezTo>
                  <a:cubicBezTo>
                    <a:pt x="163" y="227"/>
                    <a:pt x="168" y="226"/>
                    <a:pt x="166" y="218"/>
                  </a:cubicBezTo>
                  <a:cubicBezTo>
                    <a:pt x="165" y="216"/>
                    <a:pt x="166" y="213"/>
                    <a:pt x="169" y="212"/>
                  </a:cubicBezTo>
                  <a:cubicBezTo>
                    <a:pt x="177" y="214"/>
                    <a:pt x="182" y="221"/>
                    <a:pt x="180" y="229"/>
                  </a:cubicBezTo>
                  <a:cubicBezTo>
                    <a:pt x="179" y="235"/>
                    <a:pt x="174" y="239"/>
                    <a:pt x="168" y="237"/>
                  </a:cubicBezTo>
                  <a:cubicBezTo>
                    <a:pt x="162" y="236"/>
                    <a:pt x="157" y="236"/>
                    <a:pt x="152" y="236"/>
                  </a:cubicBezTo>
                  <a:cubicBezTo>
                    <a:pt x="159" y="235"/>
                    <a:pt x="167" y="237"/>
                    <a:pt x="175" y="238"/>
                  </a:cubicBezTo>
                  <a:cubicBezTo>
                    <a:pt x="186" y="241"/>
                    <a:pt x="191" y="250"/>
                    <a:pt x="196" y="260"/>
                  </a:cubicBezTo>
                  <a:cubicBezTo>
                    <a:pt x="198" y="264"/>
                    <a:pt x="195" y="267"/>
                    <a:pt x="192" y="270"/>
                  </a:cubicBezTo>
                  <a:cubicBezTo>
                    <a:pt x="189" y="274"/>
                    <a:pt x="185" y="276"/>
                    <a:pt x="182" y="278"/>
                  </a:cubicBezTo>
                  <a:cubicBezTo>
                    <a:pt x="188" y="277"/>
                    <a:pt x="192" y="273"/>
                    <a:pt x="195" y="268"/>
                  </a:cubicBezTo>
                  <a:cubicBezTo>
                    <a:pt x="199" y="263"/>
                    <a:pt x="203" y="261"/>
                    <a:pt x="209" y="263"/>
                  </a:cubicBezTo>
                  <a:cubicBezTo>
                    <a:pt x="215" y="265"/>
                    <a:pt x="221" y="267"/>
                    <a:pt x="225" y="271"/>
                  </a:cubicBezTo>
                  <a:cubicBezTo>
                    <a:pt x="243" y="287"/>
                    <a:pt x="233" y="314"/>
                    <a:pt x="215" y="322"/>
                  </a:cubicBezTo>
                  <a:cubicBezTo>
                    <a:pt x="211" y="323"/>
                    <a:pt x="207" y="324"/>
                    <a:pt x="204" y="326"/>
                  </a:cubicBezTo>
                  <a:cubicBezTo>
                    <a:pt x="208" y="325"/>
                    <a:pt x="212" y="321"/>
                    <a:pt x="217" y="323"/>
                  </a:cubicBezTo>
                  <a:cubicBezTo>
                    <a:pt x="218" y="330"/>
                    <a:pt x="213" y="330"/>
                    <a:pt x="210" y="332"/>
                  </a:cubicBezTo>
                  <a:cubicBezTo>
                    <a:pt x="205" y="334"/>
                    <a:pt x="200" y="334"/>
                    <a:pt x="196" y="337"/>
                  </a:cubicBezTo>
                  <a:cubicBezTo>
                    <a:pt x="194" y="338"/>
                    <a:pt x="192" y="340"/>
                    <a:pt x="193" y="343"/>
                  </a:cubicBezTo>
                  <a:cubicBezTo>
                    <a:pt x="194" y="346"/>
                    <a:pt x="197" y="348"/>
                    <a:pt x="199" y="347"/>
                  </a:cubicBezTo>
                  <a:cubicBezTo>
                    <a:pt x="217" y="341"/>
                    <a:pt x="236" y="338"/>
                    <a:pt x="251" y="325"/>
                  </a:cubicBezTo>
                  <a:cubicBezTo>
                    <a:pt x="254" y="322"/>
                    <a:pt x="255" y="318"/>
                    <a:pt x="256" y="314"/>
                  </a:cubicBezTo>
                  <a:cubicBezTo>
                    <a:pt x="257" y="310"/>
                    <a:pt x="257" y="307"/>
                    <a:pt x="254" y="305"/>
                  </a:cubicBezTo>
                  <a:cubicBezTo>
                    <a:pt x="251" y="304"/>
                    <a:pt x="248" y="305"/>
                    <a:pt x="246" y="307"/>
                  </a:cubicBezTo>
                  <a:cubicBezTo>
                    <a:pt x="242" y="310"/>
                    <a:pt x="239" y="314"/>
                    <a:pt x="235" y="317"/>
                  </a:cubicBezTo>
                  <a:cubicBezTo>
                    <a:pt x="232" y="320"/>
                    <a:pt x="229" y="323"/>
                    <a:pt x="224" y="321"/>
                  </a:cubicBezTo>
                  <a:cubicBezTo>
                    <a:pt x="229" y="310"/>
                    <a:pt x="235" y="300"/>
                    <a:pt x="246" y="295"/>
                  </a:cubicBezTo>
                  <a:cubicBezTo>
                    <a:pt x="250" y="293"/>
                    <a:pt x="254" y="292"/>
                    <a:pt x="259" y="293"/>
                  </a:cubicBezTo>
                  <a:cubicBezTo>
                    <a:pt x="268" y="295"/>
                    <a:pt x="270" y="300"/>
                    <a:pt x="268" y="312"/>
                  </a:cubicBezTo>
                  <a:cubicBezTo>
                    <a:pt x="270" y="299"/>
                    <a:pt x="277" y="291"/>
                    <a:pt x="291" y="289"/>
                  </a:cubicBezTo>
                  <a:cubicBezTo>
                    <a:pt x="303" y="287"/>
                    <a:pt x="314" y="287"/>
                    <a:pt x="325" y="291"/>
                  </a:cubicBezTo>
                  <a:cubicBezTo>
                    <a:pt x="340" y="296"/>
                    <a:pt x="346" y="307"/>
                    <a:pt x="345" y="325"/>
                  </a:cubicBezTo>
                  <a:cubicBezTo>
                    <a:pt x="347" y="313"/>
                    <a:pt x="342" y="306"/>
                    <a:pt x="338" y="297"/>
                  </a:cubicBezTo>
                  <a:cubicBezTo>
                    <a:pt x="331" y="284"/>
                    <a:pt x="337" y="273"/>
                    <a:pt x="351" y="272"/>
                  </a:cubicBezTo>
                  <a:cubicBezTo>
                    <a:pt x="359" y="271"/>
                    <a:pt x="364" y="275"/>
                    <a:pt x="367" y="281"/>
                  </a:cubicBezTo>
                  <a:cubicBezTo>
                    <a:pt x="372" y="292"/>
                    <a:pt x="380" y="298"/>
                    <a:pt x="388" y="299"/>
                  </a:cubicBezTo>
                  <a:cubicBezTo>
                    <a:pt x="377" y="299"/>
                    <a:pt x="371" y="289"/>
                    <a:pt x="366" y="277"/>
                  </a:cubicBezTo>
                  <a:cubicBezTo>
                    <a:pt x="360" y="265"/>
                    <a:pt x="365" y="253"/>
                    <a:pt x="378" y="250"/>
                  </a:cubicBezTo>
                  <a:cubicBezTo>
                    <a:pt x="390" y="247"/>
                    <a:pt x="402" y="245"/>
                    <a:pt x="414" y="247"/>
                  </a:cubicBezTo>
                  <a:cubicBezTo>
                    <a:pt x="431" y="250"/>
                    <a:pt x="435" y="257"/>
                    <a:pt x="428" y="273"/>
                  </a:cubicBezTo>
                  <a:cubicBezTo>
                    <a:pt x="428" y="274"/>
                    <a:pt x="430" y="274"/>
                    <a:pt x="429" y="274"/>
                  </a:cubicBezTo>
                  <a:cubicBezTo>
                    <a:pt x="429" y="274"/>
                    <a:pt x="429" y="273"/>
                    <a:pt x="429" y="273"/>
                  </a:cubicBezTo>
                  <a:cubicBezTo>
                    <a:pt x="429" y="270"/>
                    <a:pt x="432" y="267"/>
                    <a:pt x="432" y="263"/>
                  </a:cubicBezTo>
                  <a:cubicBezTo>
                    <a:pt x="431" y="258"/>
                    <a:pt x="431" y="255"/>
                    <a:pt x="427" y="252"/>
                  </a:cubicBezTo>
                  <a:cubicBezTo>
                    <a:pt x="420" y="246"/>
                    <a:pt x="420" y="246"/>
                    <a:pt x="428" y="241"/>
                  </a:cubicBezTo>
                  <a:cubicBezTo>
                    <a:pt x="429" y="241"/>
                    <a:pt x="430" y="240"/>
                    <a:pt x="431" y="239"/>
                  </a:cubicBezTo>
                  <a:cubicBezTo>
                    <a:pt x="422" y="247"/>
                    <a:pt x="411" y="244"/>
                    <a:pt x="402" y="242"/>
                  </a:cubicBezTo>
                  <a:cubicBezTo>
                    <a:pt x="392" y="240"/>
                    <a:pt x="389" y="229"/>
                    <a:pt x="396" y="221"/>
                  </a:cubicBezTo>
                  <a:cubicBezTo>
                    <a:pt x="403" y="213"/>
                    <a:pt x="411" y="206"/>
                    <a:pt x="420" y="199"/>
                  </a:cubicBezTo>
                  <a:cubicBezTo>
                    <a:pt x="428" y="194"/>
                    <a:pt x="432" y="195"/>
                    <a:pt x="434" y="204"/>
                  </a:cubicBezTo>
                  <a:cubicBezTo>
                    <a:pt x="437" y="214"/>
                    <a:pt x="444" y="219"/>
                    <a:pt x="451" y="224"/>
                  </a:cubicBezTo>
                  <a:cubicBezTo>
                    <a:pt x="454" y="227"/>
                    <a:pt x="456" y="232"/>
                    <a:pt x="459" y="231"/>
                  </a:cubicBezTo>
                  <a:cubicBezTo>
                    <a:pt x="466" y="229"/>
                    <a:pt x="474" y="230"/>
                    <a:pt x="480" y="225"/>
                  </a:cubicBezTo>
                  <a:cubicBezTo>
                    <a:pt x="487" y="219"/>
                    <a:pt x="494" y="214"/>
                    <a:pt x="497" y="205"/>
                  </a:cubicBezTo>
                  <a:cubicBezTo>
                    <a:pt x="494" y="215"/>
                    <a:pt x="486" y="221"/>
                    <a:pt x="478" y="226"/>
                  </a:cubicBezTo>
                  <a:cubicBezTo>
                    <a:pt x="470" y="231"/>
                    <a:pt x="460" y="231"/>
                    <a:pt x="453" y="225"/>
                  </a:cubicBezTo>
                  <a:cubicBezTo>
                    <a:pt x="451" y="224"/>
                    <a:pt x="449" y="222"/>
                    <a:pt x="447" y="221"/>
                  </a:cubicBezTo>
                  <a:cubicBezTo>
                    <a:pt x="440" y="217"/>
                    <a:pt x="437" y="210"/>
                    <a:pt x="438" y="202"/>
                  </a:cubicBezTo>
                  <a:cubicBezTo>
                    <a:pt x="438" y="193"/>
                    <a:pt x="438" y="184"/>
                    <a:pt x="438" y="176"/>
                  </a:cubicBezTo>
                  <a:cubicBezTo>
                    <a:pt x="438" y="171"/>
                    <a:pt x="438" y="167"/>
                    <a:pt x="440" y="163"/>
                  </a:cubicBezTo>
                  <a:cubicBezTo>
                    <a:pt x="453" y="145"/>
                    <a:pt x="475" y="138"/>
                    <a:pt x="494" y="147"/>
                  </a:cubicBezTo>
                  <a:cubicBezTo>
                    <a:pt x="490" y="143"/>
                    <a:pt x="485" y="142"/>
                    <a:pt x="481" y="142"/>
                  </a:cubicBezTo>
                  <a:cubicBezTo>
                    <a:pt x="477" y="142"/>
                    <a:pt x="473" y="142"/>
                    <a:pt x="469" y="141"/>
                  </a:cubicBezTo>
                  <a:cubicBezTo>
                    <a:pt x="460" y="140"/>
                    <a:pt x="456" y="130"/>
                    <a:pt x="462" y="123"/>
                  </a:cubicBezTo>
                  <a:cubicBezTo>
                    <a:pt x="466" y="118"/>
                    <a:pt x="470" y="113"/>
                    <a:pt x="472" y="107"/>
                  </a:cubicBezTo>
                  <a:cubicBezTo>
                    <a:pt x="473" y="101"/>
                    <a:pt x="479" y="100"/>
                    <a:pt x="485" y="98"/>
                  </a:cubicBezTo>
                  <a:cubicBezTo>
                    <a:pt x="488" y="97"/>
                    <a:pt x="492" y="98"/>
                    <a:pt x="497" y="99"/>
                  </a:cubicBezTo>
                  <a:cubicBezTo>
                    <a:pt x="489" y="96"/>
                    <a:pt x="483" y="98"/>
                    <a:pt x="477" y="100"/>
                  </a:cubicBezTo>
                  <a:cubicBezTo>
                    <a:pt x="474" y="101"/>
                    <a:pt x="471" y="101"/>
                    <a:pt x="469" y="99"/>
                  </a:cubicBezTo>
                  <a:cubicBezTo>
                    <a:pt x="467" y="96"/>
                    <a:pt x="467" y="92"/>
                    <a:pt x="469" y="90"/>
                  </a:cubicBezTo>
                  <a:cubicBezTo>
                    <a:pt x="473" y="86"/>
                    <a:pt x="473" y="82"/>
                    <a:pt x="471" y="78"/>
                  </a:cubicBezTo>
                  <a:cubicBezTo>
                    <a:pt x="468" y="69"/>
                    <a:pt x="471" y="62"/>
                    <a:pt x="477" y="56"/>
                  </a:cubicBezTo>
                  <a:cubicBezTo>
                    <a:pt x="482" y="50"/>
                    <a:pt x="489" y="45"/>
                    <a:pt x="496" y="41"/>
                  </a:cubicBezTo>
                  <a:cubicBezTo>
                    <a:pt x="506" y="37"/>
                    <a:pt x="515" y="32"/>
                    <a:pt x="521" y="23"/>
                  </a:cubicBezTo>
                  <a:cubicBezTo>
                    <a:pt x="521" y="21"/>
                    <a:pt x="523" y="20"/>
                    <a:pt x="525" y="20"/>
                  </a:cubicBezTo>
                  <a:cubicBezTo>
                    <a:pt x="527" y="23"/>
                    <a:pt x="526" y="26"/>
                    <a:pt x="525" y="29"/>
                  </a:cubicBezTo>
                  <a:cubicBezTo>
                    <a:pt x="525" y="31"/>
                    <a:pt x="524" y="33"/>
                    <a:pt x="526" y="34"/>
                  </a:cubicBezTo>
                  <a:cubicBezTo>
                    <a:pt x="528" y="35"/>
                    <a:pt x="530" y="34"/>
                    <a:pt x="531" y="33"/>
                  </a:cubicBezTo>
                  <a:cubicBezTo>
                    <a:pt x="538" y="23"/>
                    <a:pt x="550" y="16"/>
                    <a:pt x="549" y="1"/>
                  </a:cubicBezTo>
                  <a:cubicBezTo>
                    <a:pt x="549" y="1"/>
                    <a:pt x="550" y="0"/>
                    <a:pt x="551" y="0"/>
                  </a:cubicBezTo>
                  <a:cubicBezTo>
                    <a:pt x="555" y="3"/>
                    <a:pt x="554" y="7"/>
                    <a:pt x="554" y="11"/>
                  </a:cubicBezTo>
                  <a:cubicBezTo>
                    <a:pt x="554" y="17"/>
                    <a:pt x="554" y="24"/>
                    <a:pt x="562" y="26"/>
                  </a:cubicBezTo>
                  <a:cubicBezTo>
                    <a:pt x="562" y="26"/>
                    <a:pt x="562" y="28"/>
                    <a:pt x="563" y="29"/>
                  </a:cubicBezTo>
                  <a:cubicBezTo>
                    <a:pt x="564" y="40"/>
                    <a:pt x="564" y="51"/>
                    <a:pt x="563" y="62"/>
                  </a:cubicBezTo>
                  <a:cubicBezTo>
                    <a:pt x="562" y="71"/>
                    <a:pt x="555" y="81"/>
                    <a:pt x="565" y="90"/>
                  </a:cubicBezTo>
                  <a:cubicBezTo>
                    <a:pt x="568" y="92"/>
                    <a:pt x="568" y="99"/>
                    <a:pt x="570" y="103"/>
                  </a:cubicBezTo>
                  <a:cubicBezTo>
                    <a:pt x="571" y="113"/>
                    <a:pt x="571" y="123"/>
                    <a:pt x="570" y="133"/>
                  </a:cubicBezTo>
                  <a:cubicBezTo>
                    <a:pt x="566" y="140"/>
                    <a:pt x="565" y="146"/>
                    <a:pt x="569" y="154"/>
                  </a:cubicBezTo>
                  <a:cubicBezTo>
                    <a:pt x="571" y="158"/>
                    <a:pt x="570" y="163"/>
                    <a:pt x="568" y="168"/>
                  </a:cubicBezTo>
                  <a:cubicBezTo>
                    <a:pt x="566" y="173"/>
                    <a:pt x="565" y="178"/>
                    <a:pt x="570" y="183"/>
                  </a:cubicBezTo>
                  <a:cubicBezTo>
                    <a:pt x="573" y="186"/>
                    <a:pt x="572" y="191"/>
                    <a:pt x="570" y="196"/>
                  </a:cubicBezTo>
                  <a:cubicBezTo>
                    <a:pt x="568" y="202"/>
                    <a:pt x="564" y="207"/>
                    <a:pt x="563" y="214"/>
                  </a:cubicBezTo>
                  <a:cubicBezTo>
                    <a:pt x="560" y="224"/>
                    <a:pt x="563" y="235"/>
                    <a:pt x="561" y="245"/>
                  </a:cubicBezTo>
                  <a:cubicBezTo>
                    <a:pt x="558" y="256"/>
                    <a:pt x="557" y="268"/>
                    <a:pt x="551" y="278"/>
                  </a:cubicBezTo>
                  <a:cubicBezTo>
                    <a:pt x="546" y="270"/>
                    <a:pt x="541" y="263"/>
                    <a:pt x="532" y="259"/>
                  </a:cubicBezTo>
                  <a:cubicBezTo>
                    <a:pt x="541" y="268"/>
                    <a:pt x="551" y="275"/>
                    <a:pt x="549" y="290"/>
                  </a:cubicBezTo>
                  <a:cubicBezTo>
                    <a:pt x="550" y="299"/>
                    <a:pt x="549" y="308"/>
                    <a:pt x="542" y="315"/>
                  </a:cubicBezTo>
                  <a:cubicBezTo>
                    <a:pt x="539" y="318"/>
                    <a:pt x="537" y="323"/>
                    <a:pt x="538" y="327"/>
                  </a:cubicBezTo>
                  <a:cubicBezTo>
                    <a:pt x="543" y="348"/>
                    <a:pt x="531" y="362"/>
                    <a:pt x="518" y="376"/>
                  </a:cubicBezTo>
                  <a:cubicBezTo>
                    <a:pt x="512" y="382"/>
                    <a:pt x="506" y="390"/>
                    <a:pt x="504" y="399"/>
                  </a:cubicBezTo>
                  <a:cubicBezTo>
                    <a:pt x="504" y="404"/>
                    <a:pt x="501" y="408"/>
                    <a:pt x="496" y="411"/>
                  </a:cubicBezTo>
                  <a:cubicBezTo>
                    <a:pt x="486" y="416"/>
                    <a:pt x="481" y="425"/>
                    <a:pt x="479" y="436"/>
                  </a:cubicBezTo>
                  <a:cubicBezTo>
                    <a:pt x="476" y="447"/>
                    <a:pt x="471" y="453"/>
                    <a:pt x="459" y="455"/>
                  </a:cubicBezTo>
                  <a:cubicBezTo>
                    <a:pt x="452" y="455"/>
                    <a:pt x="448" y="461"/>
                    <a:pt x="444" y="466"/>
                  </a:cubicBezTo>
                  <a:cubicBezTo>
                    <a:pt x="438" y="472"/>
                    <a:pt x="433" y="477"/>
                    <a:pt x="424" y="475"/>
                  </a:cubicBezTo>
                  <a:cubicBezTo>
                    <a:pt x="420" y="473"/>
                    <a:pt x="416" y="476"/>
                    <a:pt x="413" y="478"/>
                  </a:cubicBezTo>
                  <a:cubicBezTo>
                    <a:pt x="403" y="485"/>
                    <a:pt x="394" y="483"/>
                    <a:pt x="385" y="476"/>
                  </a:cubicBezTo>
                  <a:cubicBezTo>
                    <a:pt x="376" y="474"/>
                    <a:pt x="371" y="467"/>
                    <a:pt x="365" y="461"/>
                  </a:cubicBezTo>
                  <a:cubicBezTo>
                    <a:pt x="364" y="459"/>
                    <a:pt x="362" y="457"/>
                    <a:pt x="361" y="455"/>
                  </a:cubicBezTo>
                  <a:cubicBezTo>
                    <a:pt x="359" y="453"/>
                    <a:pt x="357" y="450"/>
                    <a:pt x="355" y="447"/>
                  </a:cubicBezTo>
                  <a:cubicBezTo>
                    <a:pt x="351" y="435"/>
                    <a:pt x="343" y="428"/>
                    <a:pt x="331" y="425"/>
                  </a:cubicBezTo>
                  <a:cubicBezTo>
                    <a:pt x="328" y="424"/>
                    <a:pt x="326" y="421"/>
                    <a:pt x="325" y="418"/>
                  </a:cubicBezTo>
                  <a:cubicBezTo>
                    <a:pt x="317" y="401"/>
                    <a:pt x="302" y="396"/>
                    <a:pt x="286" y="392"/>
                  </a:cubicBezTo>
                  <a:cubicBezTo>
                    <a:pt x="280" y="391"/>
                    <a:pt x="274" y="392"/>
                    <a:pt x="269" y="397"/>
                  </a:cubicBezTo>
                  <a:cubicBezTo>
                    <a:pt x="265" y="402"/>
                    <a:pt x="260" y="405"/>
                    <a:pt x="254" y="407"/>
                  </a:cubicBezTo>
                  <a:cubicBezTo>
                    <a:pt x="247" y="409"/>
                    <a:pt x="243" y="414"/>
                    <a:pt x="240" y="421"/>
                  </a:cubicBezTo>
                  <a:cubicBezTo>
                    <a:pt x="239" y="422"/>
                    <a:pt x="238" y="424"/>
                    <a:pt x="238" y="425"/>
                  </a:cubicBezTo>
                  <a:cubicBezTo>
                    <a:pt x="236" y="428"/>
                    <a:pt x="235" y="432"/>
                    <a:pt x="231" y="433"/>
                  </a:cubicBezTo>
                  <a:cubicBezTo>
                    <a:pt x="227" y="424"/>
                    <a:pt x="220" y="418"/>
                    <a:pt x="212" y="413"/>
                  </a:cubicBezTo>
                  <a:cubicBezTo>
                    <a:pt x="209" y="411"/>
                    <a:pt x="207" y="408"/>
                    <a:pt x="204" y="405"/>
                  </a:cubicBezTo>
                  <a:cubicBezTo>
                    <a:pt x="197" y="394"/>
                    <a:pt x="197" y="394"/>
                    <a:pt x="185" y="399"/>
                  </a:cubicBezTo>
                  <a:cubicBezTo>
                    <a:pt x="183" y="400"/>
                    <a:pt x="180" y="401"/>
                    <a:pt x="177" y="402"/>
                  </a:cubicBezTo>
                  <a:cubicBezTo>
                    <a:pt x="166" y="407"/>
                    <a:pt x="166" y="407"/>
                    <a:pt x="168" y="420"/>
                  </a:cubicBezTo>
                  <a:cubicBezTo>
                    <a:pt x="168" y="426"/>
                    <a:pt x="167" y="431"/>
                    <a:pt x="163" y="436"/>
                  </a:cubicBezTo>
                  <a:cubicBezTo>
                    <a:pt x="159" y="441"/>
                    <a:pt x="160" y="444"/>
                    <a:pt x="166" y="447"/>
                  </a:cubicBezTo>
                  <a:cubicBezTo>
                    <a:pt x="172" y="450"/>
                    <a:pt x="178" y="451"/>
                    <a:pt x="184" y="452"/>
                  </a:cubicBezTo>
                  <a:cubicBezTo>
                    <a:pt x="190" y="452"/>
                    <a:pt x="192" y="449"/>
                    <a:pt x="191" y="444"/>
                  </a:cubicBezTo>
                  <a:cubicBezTo>
                    <a:pt x="190" y="439"/>
                    <a:pt x="187" y="435"/>
                    <a:pt x="185" y="430"/>
                  </a:cubicBezTo>
                  <a:cubicBezTo>
                    <a:pt x="183" y="426"/>
                    <a:pt x="181" y="421"/>
                    <a:pt x="186" y="417"/>
                  </a:cubicBezTo>
                  <a:cubicBezTo>
                    <a:pt x="191" y="413"/>
                    <a:pt x="195" y="417"/>
                    <a:pt x="199" y="420"/>
                  </a:cubicBezTo>
                  <a:cubicBezTo>
                    <a:pt x="202" y="423"/>
                    <a:pt x="204" y="426"/>
                    <a:pt x="207" y="428"/>
                  </a:cubicBezTo>
                  <a:cubicBezTo>
                    <a:pt x="211" y="433"/>
                    <a:pt x="216" y="436"/>
                    <a:pt x="223" y="434"/>
                  </a:cubicBezTo>
                  <a:cubicBezTo>
                    <a:pt x="226" y="433"/>
                    <a:pt x="229" y="433"/>
                    <a:pt x="229" y="437"/>
                  </a:cubicBezTo>
                  <a:cubicBezTo>
                    <a:pt x="227" y="443"/>
                    <a:pt x="221" y="445"/>
                    <a:pt x="217" y="448"/>
                  </a:cubicBezTo>
                  <a:cubicBezTo>
                    <a:pt x="214" y="450"/>
                    <a:pt x="211" y="451"/>
                    <a:pt x="211" y="455"/>
                  </a:cubicBezTo>
                  <a:cubicBezTo>
                    <a:pt x="209" y="459"/>
                    <a:pt x="206" y="463"/>
                    <a:pt x="203" y="467"/>
                  </a:cubicBezTo>
                  <a:cubicBezTo>
                    <a:pt x="197" y="471"/>
                    <a:pt x="192" y="477"/>
                    <a:pt x="183" y="478"/>
                  </a:cubicBezTo>
                  <a:cubicBezTo>
                    <a:pt x="151" y="490"/>
                    <a:pt x="123" y="473"/>
                    <a:pt x="107" y="445"/>
                  </a:cubicBezTo>
                  <a:cubicBezTo>
                    <a:pt x="105" y="441"/>
                    <a:pt x="102" y="437"/>
                    <a:pt x="98" y="434"/>
                  </a:cubicBezTo>
                  <a:cubicBezTo>
                    <a:pt x="95" y="432"/>
                    <a:pt x="90" y="430"/>
                    <a:pt x="90" y="424"/>
                  </a:cubicBezTo>
                  <a:cubicBezTo>
                    <a:pt x="91" y="422"/>
                    <a:pt x="92" y="421"/>
                    <a:pt x="88" y="421"/>
                  </a:cubicBezTo>
                  <a:cubicBezTo>
                    <a:pt x="86" y="417"/>
                    <a:pt x="85" y="413"/>
                    <a:pt x="83" y="409"/>
                  </a:cubicBezTo>
                  <a:cubicBezTo>
                    <a:pt x="87" y="406"/>
                    <a:pt x="91" y="406"/>
                    <a:pt x="95" y="403"/>
                  </a:cubicBezTo>
                  <a:cubicBezTo>
                    <a:pt x="98" y="401"/>
                    <a:pt x="100" y="404"/>
                    <a:pt x="102" y="406"/>
                  </a:cubicBezTo>
                  <a:cubicBezTo>
                    <a:pt x="108" y="412"/>
                    <a:pt x="114" y="413"/>
                    <a:pt x="122" y="408"/>
                  </a:cubicBezTo>
                  <a:cubicBezTo>
                    <a:pt x="117" y="407"/>
                    <a:pt x="113" y="408"/>
                    <a:pt x="109" y="406"/>
                  </a:cubicBezTo>
                  <a:cubicBezTo>
                    <a:pt x="103" y="405"/>
                    <a:pt x="99" y="402"/>
                    <a:pt x="97" y="396"/>
                  </a:cubicBezTo>
                  <a:cubicBezTo>
                    <a:pt x="96" y="390"/>
                    <a:pt x="99" y="387"/>
                    <a:pt x="104" y="383"/>
                  </a:cubicBezTo>
                  <a:cubicBezTo>
                    <a:pt x="106" y="381"/>
                    <a:pt x="109" y="380"/>
                    <a:pt x="109" y="376"/>
                  </a:cubicBezTo>
                  <a:cubicBezTo>
                    <a:pt x="103" y="376"/>
                    <a:pt x="100" y="379"/>
                    <a:pt x="98" y="384"/>
                  </a:cubicBezTo>
                  <a:cubicBezTo>
                    <a:pt x="96" y="391"/>
                    <a:pt x="93" y="397"/>
                    <a:pt x="87" y="400"/>
                  </a:cubicBezTo>
                  <a:cubicBezTo>
                    <a:pt x="83" y="402"/>
                    <a:pt x="85" y="406"/>
                    <a:pt x="83" y="409"/>
                  </a:cubicBezTo>
                  <a:cubicBezTo>
                    <a:pt x="79" y="404"/>
                    <a:pt x="73" y="403"/>
                    <a:pt x="69" y="398"/>
                  </a:cubicBezTo>
                  <a:cubicBezTo>
                    <a:pt x="67" y="394"/>
                    <a:pt x="71" y="393"/>
                    <a:pt x="73" y="393"/>
                  </a:cubicBezTo>
                  <a:cubicBezTo>
                    <a:pt x="80" y="394"/>
                    <a:pt x="84" y="390"/>
                    <a:pt x="87" y="385"/>
                  </a:cubicBezTo>
                  <a:cubicBezTo>
                    <a:pt x="93" y="373"/>
                    <a:pt x="104" y="368"/>
                    <a:pt x="117" y="365"/>
                  </a:cubicBezTo>
                  <a:cubicBezTo>
                    <a:pt x="118" y="364"/>
                    <a:pt x="120" y="364"/>
                    <a:pt x="121" y="364"/>
                  </a:cubicBezTo>
                  <a:cubicBezTo>
                    <a:pt x="126" y="362"/>
                    <a:pt x="131" y="361"/>
                    <a:pt x="130" y="355"/>
                  </a:cubicBezTo>
                  <a:cubicBezTo>
                    <a:pt x="128" y="350"/>
                    <a:pt x="123" y="350"/>
                    <a:pt x="119" y="351"/>
                  </a:cubicBezTo>
                  <a:cubicBezTo>
                    <a:pt x="107" y="355"/>
                    <a:pt x="93" y="356"/>
                    <a:pt x="81" y="361"/>
                  </a:cubicBezTo>
                  <a:cubicBezTo>
                    <a:pt x="73" y="364"/>
                    <a:pt x="67" y="370"/>
                    <a:pt x="64" y="379"/>
                  </a:cubicBezTo>
                  <a:cubicBezTo>
                    <a:pt x="63" y="382"/>
                    <a:pt x="63" y="386"/>
                    <a:pt x="59" y="386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F32CEE6-063B-5EDA-3A79-15E41EA9330F}"/>
                </a:ext>
              </a:extLst>
            </p:cNvPr>
            <p:cNvSpPr/>
            <p:nvPr/>
          </p:nvSpPr>
          <p:spPr bwMode="auto">
            <a:xfrm>
              <a:off x="1136" y="3493"/>
              <a:ext cx="803" cy="477"/>
            </a:xfrm>
            <a:custGeom>
              <a:avLst/>
              <a:gdLst>
                <a:gd name="T0" fmla="*/ 3 w 205"/>
                <a:gd name="T1" fmla="*/ 18 h 122"/>
                <a:gd name="T2" fmla="*/ 22 w 205"/>
                <a:gd name="T3" fmla="*/ 5 h 122"/>
                <a:gd name="T4" fmla="*/ 56 w 205"/>
                <a:gd name="T5" fmla="*/ 13 h 122"/>
                <a:gd name="T6" fmla="*/ 168 w 205"/>
                <a:gd name="T7" fmla="*/ 12 h 122"/>
                <a:gd name="T8" fmla="*/ 186 w 205"/>
                <a:gd name="T9" fmla="*/ 0 h 122"/>
                <a:gd name="T10" fmla="*/ 205 w 205"/>
                <a:gd name="T11" fmla="*/ 16 h 122"/>
                <a:gd name="T12" fmla="*/ 196 w 205"/>
                <a:gd name="T13" fmla="*/ 44 h 122"/>
                <a:gd name="T14" fmla="*/ 197 w 205"/>
                <a:gd name="T15" fmla="*/ 82 h 122"/>
                <a:gd name="T16" fmla="*/ 200 w 205"/>
                <a:gd name="T17" fmla="*/ 98 h 122"/>
                <a:gd name="T18" fmla="*/ 193 w 205"/>
                <a:gd name="T19" fmla="*/ 117 h 122"/>
                <a:gd name="T20" fmla="*/ 176 w 205"/>
                <a:gd name="T21" fmla="*/ 119 h 122"/>
                <a:gd name="T22" fmla="*/ 51 w 205"/>
                <a:gd name="T23" fmla="*/ 119 h 122"/>
                <a:gd name="T24" fmla="*/ 21 w 205"/>
                <a:gd name="T25" fmla="*/ 120 h 122"/>
                <a:gd name="T26" fmla="*/ 6 w 205"/>
                <a:gd name="T27" fmla="*/ 95 h 122"/>
                <a:gd name="T28" fmla="*/ 5 w 205"/>
                <a:gd name="T29" fmla="*/ 63 h 122"/>
                <a:gd name="T30" fmla="*/ 6 w 205"/>
                <a:gd name="T31" fmla="*/ 35 h 122"/>
                <a:gd name="T32" fmla="*/ 3 w 205"/>
                <a:gd name="T33" fmla="*/ 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5" h="122">
                  <a:moveTo>
                    <a:pt x="3" y="18"/>
                  </a:moveTo>
                  <a:cubicBezTo>
                    <a:pt x="10" y="14"/>
                    <a:pt x="16" y="10"/>
                    <a:pt x="22" y="5"/>
                  </a:cubicBezTo>
                  <a:cubicBezTo>
                    <a:pt x="32" y="13"/>
                    <a:pt x="44" y="12"/>
                    <a:pt x="56" y="13"/>
                  </a:cubicBezTo>
                  <a:cubicBezTo>
                    <a:pt x="93" y="15"/>
                    <a:pt x="131" y="12"/>
                    <a:pt x="168" y="12"/>
                  </a:cubicBezTo>
                  <a:cubicBezTo>
                    <a:pt x="177" y="12"/>
                    <a:pt x="183" y="8"/>
                    <a:pt x="186" y="0"/>
                  </a:cubicBezTo>
                  <a:cubicBezTo>
                    <a:pt x="193" y="5"/>
                    <a:pt x="197" y="12"/>
                    <a:pt x="205" y="16"/>
                  </a:cubicBezTo>
                  <a:cubicBezTo>
                    <a:pt x="197" y="21"/>
                    <a:pt x="193" y="35"/>
                    <a:pt x="196" y="44"/>
                  </a:cubicBezTo>
                  <a:cubicBezTo>
                    <a:pt x="200" y="57"/>
                    <a:pt x="202" y="69"/>
                    <a:pt x="197" y="82"/>
                  </a:cubicBezTo>
                  <a:cubicBezTo>
                    <a:pt x="195" y="88"/>
                    <a:pt x="198" y="93"/>
                    <a:pt x="200" y="98"/>
                  </a:cubicBezTo>
                  <a:cubicBezTo>
                    <a:pt x="204" y="106"/>
                    <a:pt x="202" y="113"/>
                    <a:pt x="193" y="117"/>
                  </a:cubicBezTo>
                  <a:cubicBezTo>
                    <a:pt x="188" y="119"/>
                    <a:pt x="182" y="119"/>
                    <a:pt x="176" y="119"/>
                  </a:cubicBezTo>
                  <a:cubicBezTo>
                    <a:pt x="134" y="119"/>
                    <a:pt x="93" y="119"/>
                    <a:pt x="51" y="119"/>
                  </a:cubicBezTo>
                  <a:cubicBezTo>
                    <a:pt x="41" y="119"/>
                    <a:pt x="31" y="122"/>
                    <a:pt x="21" y="120"/>
                  </a:cubicBezTo>
                  <a:cubicBezTo>
                    <a:pt x="7" y="117"/>
                    <a:pt x="1" y="108"/>
                    <a:pt x="6" y="95"/>
                  </a:cubicBezTo>
                  <a:cubicBezTo>
                    <a:pt x="10" y="84"/>
                    <a:pt x="11" y="75"/>
                    <a:pt x="5" y="63"/>
                  </a:cubicBezTo>
                  <a:cubicBezTo>
                    <a:pt x="0" y="55"/>
                    <a:pt x="2" y="44"/>
                    <a:pt x="6" y="35"/>
                  </a:cubicBezTo>
                  <a:cubicBezTo>
                    <a:pt x="10" y="28"/>
                    <a:pt x="10" y="22"/>
                    <a:pt x="3" y="18"/>
                  </a:cubicBezTo>
                  <a:close/>
                </a:path>
              </a:pathLst>
            </a:custGeom>
            <a:solidFill>
              <a:srgbClr val="F6B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88D0413-1DB4-D1E9-27A4-29D6ACB8C6CF}"/>
                </a:ext>
              </a:extLst>
            </p:cNvPr>
            <p:cNvSpPr/>
            <p:nvPr/>
          </p:nvSpPr>
          <p:spPr bwMode="auto">
            <a:xfrm>
              <a:off x="634" y="519"/>
              <a:ext cx="1791" cy="1053"/>
            </a:xfrm>
            <a:custGeom>
              <a:avLst/>
              <a:gdLst>
                <a:gd name="T0" fmla="*/ 455 w 457"/>
                <a:gd name="T1" fmla="*/ 48 h 269"/>
                <a:gd name="T2" fmla="*/ 455 w 457"/>
                <a:gd name="T3" fmla="*/ 72 h 269"/>
                <a:gd name="T4" fmla="*/ 445 w 457"/>
                <a:gd name="T5" fmla="*/ 132 h 269"/>
                <a:gd name="T6" fmla="*/ 435 w 457"/>
                <a:gd name="T7" fmla="*/ 158 h 269"/>
                <a:gd name="T8" fmla="*/ 391 w 457"/>
                <a:gd name="T9" fmla="*/ 186 h 269"/>
                <a:gd name="T10" fmla="*/ 357 w 457"/>
                <a:gd name="T11" fmla="*/ 184 h 269"/>
                <a:gd name="T12" fmla="*/ 348 w 457"/>
                <a:gd name="T13" fmla="*/ 183 h 269"/>
                <a:gd name="T14" fmla="*/ 272 w 457"/>
                <a:gd name="T15" fmla="*/ 230 h 269"/>
                <a:gd name="T16" fmla="*/ 254 w 457"/>
                <a:gd name="T17" fmla="*/ 254 h 269"/>
                <a:gd name="T18" fmla="*/ 201 w 457"/>
                <a:gd name="T19" fmla="*/ 251 h 269"/>
                <a:gd name="T20" fmla="*/ 183 w 457"/>
                <a:gd name="T21" fmla="*/ 218 h 269"/>
                <a:gd name="T22" fmla="*/ 135 w 457"/>
                <a:gd name="T23" fmla="*/ 184 h 269"/>
                <a:gd name="T24" fmla="*/ 76 w 457"/>
                <a:gd name="T25" fmla="*/ 183 h 269"/>
                <a:gd name="T26" fmla="*/ 55 w 457"/>
                <a:gd name="T27" fmla="*/ 182 h 269"/>
                <a:gd name="T28" fmla="*/ 14 w 457"/>
                <a:gd name="T29" fmla="*/ 149 h 269"/>
                <a:gd name="T30" fmla="*/ 8 w 457"/>
                <a:gd name="T31" fmla="*/ 117 h 269"/>
                <a:gd name="T32" fmla="*/ 6 w 457"/>
                <a:gd name="T33" fmla="*/ 86 h 269"/>
                <a:gd name="T34" fmla="*/ 0 w 457"/>
                <a:gd name="T35" fmla="*/ 72 h 269"/>
                <a:gd name="T36" fmla="*/ 4 w 457"/>
                <a:gd name="T37" fmla="*/ 16 h 269"/>
                <a:gd name="T38" fmla="*/ 5 w 457"/>
                <a:gd name="T39" fmla="*/ 13 h 269"/>
                <a:gd name="T40" fmla="*/ 14 w 457"/>
                <a:gd name="T41" fmla="*/ 26 h 269"/>
                <a:gd name="T42" fmla="*/ 18 w 457"/>
                <a:gd name="T43" fmla="*/ 76 h 269"/>
                <a:gd name="T44" fmla="*/ 18 w 457"/>
                <a:gd name="T45" fmla="*/ 102 h 269"/>
                <a:gd name="T46" fmla="*/ 20 w 457"/>
                <a:gd name="T47" fmla="*/ 109 h 269"/>
                <a:gd name="T48" fmla="*/ 30 w 457"/>
                <a:gd name="T49" fmla="*/ 115 h 269"/>
                <a:gd name="T50" fmla="*/ 31 w 457"/>
                <a:gd name="T51" fmla="*/ 129 h 269"/>
                <a:gd name="T52" fmla="*/ 30 w 457"/>
                <a:gd name="T53" fmla="*/ 131 h 269"/>
                <a:gd name="T54" fmla="*/ 31 w 457"/>
                <a:gd name="T55" fmla="*/ 129 h 269"/>
                <a:gd name="T56" fmla="*/ 42 w 457"/>
                <a:gd name="T57" fmla="*/ 138 h 269"/>
                <a:gd name="T58" fmla="*/ 92 w 457"/>
                <a:gd name="T59" fmla="*/ 164 h 269"/>
                <a:gd name="T60" fmla="*/ 155 w 457"/>
                <a:gd name="T61" fmla="*/ 166 h 269"/>
                <a:gd name="T62" fmla="*/ 161 w 457"/>
                <a:gd name="T63" fmla="*/ 170 h 269"/>
                <a:gd name="T64" fmla="*/ 163 w 457"/>
                <a:gd name="T65" fmla="*/ 170 h 269"/>
                <a:gd name="T66" fmla="*/ 180 w 457"/>
                <a:gd name="T67" fmla="*/ 175 h 269"/>
                <a:gd name="T68" fmla="*/ 183 w 457"/>
                <a:gd name="T69" fmla="*/ 185 h 269"/>
                <a:gd name="T70" fmla="*/ 185 w 457"/>
                <a:gd name="T71" fmla="*/ 186 h 269"/>
                <a:gd name="T72" fmla="*/ 199 w 457"/>
                <a:gd name="T73" fmla="*/ 200 h 269"/>
                <a:gd name="T74" fmla="*/ 210 w 457"/>
                <a:gd name="T75" fmla="*/ 216 h 269"/>
                <a:gd name="T76" fmla="*/ 244 w 457"/>
                <a:gd name="T77" fmla="*/ 216 h 269"/>
                <a:gd name="T78" fmla="*/ 277 w 457"/>
                <a:gd name="T79" fmla="*/ 185 h 269"/>
                <a:gd name="T80" fmla="*/ 282 w 457"/>
                <a:gd name="T81" fmla="*/ 183 h 269"/>
                <a:gd name="T82" fmla="*/ 282 w 457"/>
                <a:gd name="T83" fmla="*/ 194 h 269"/>
                <a:gd name="T84" fmla="*/ 285 w 457"/>
                <a:gd name="T85" fmla="*/ 177 h 269"/>
                <a:gd name="T86" fmla="*/ 300 w 457"/>
                <a:gd name="T87" fmla="*/ 163 h 269"/>
                <a:gd name="T88" fmla="*/ 307 w 457"/>
                <a:gd name="T89" fmla="*/ 153 h 269"/>
                <a:gd name="T90" fmla="*/ 310 w 457"/>
                <a:gd name="T91" fmla="*/ 156 h 269"/>
                <a:gd name="T92" fmla="*/ 310 w 457"/>
                <a:gd name="T93" fmla="*/ 156 h 269"/>
                <a:gd name="T94" fmla="*/ 320 w 457"/>
                <a:gd name="T95" fmla="*/ 166 h 269"/>
                <a:gd name="T96" fmla="*/ 363 w 457"/>
                <a:gd name="T97" fmla="*/ 161 h 269"/>
                <a:gd name="T98" fmla="*/ 402 w 457"/>
                <a:gd name="T99" fmla="*/ 155 h 269"/>
                <a:gd name="T100" fmla="*/ 435 w 457"/>
                <a:gd name="T101" fmla="*/ 121 h 269"/>
                <a:gd name="T102" fmla="*/ 440 w 457"/>
                <a:gd name="T103" fmla="*/ 107 h 269"/>
                <a:gd name="T104" fmla="*/ 439 w 457"/>
                <a:gd name="T105" fmla="*/ 88 h 269"/>
                <a:gd name="T106" fmla="*/ 439 w 457"/>
                <a:gd name="T107" fmla="*/ 79 h 269"/>
                <a:gd name="T108" fmla="*/ 444 w 457"/>
                <a:gd name="T109" fmla="*/ 48 h 269"/>
                <a:gd name="T110" fmla="*/ 443 w 457"/>
                <a:gd name="T111" fmla="*/ 21 h 269"/>
                <a:gd name="T112" fmla="*/ 449 w 457"/>
                <a:gd name="T113" fmla="*/ 4 h 269"/>
                <a:gd name="T114" fmla="*/ 455 w 457"/>
                <a:gd name="T115" fmla="*/ 1 h 269"/>
                <a:gd name="T116" fmla="*/ 455 w 457"/>
                <a:gd name="T117" fmla="*/ 17 h 269"/>
                <a:gd name="T118" fmla="*/ 455 w 457"/>
                <a:gd name="T119" fmla="*/ 19 h 269"/>
                <a:gd name="T120" fmla="*/ 455 w 457"/>
                <a:gd name="T121" fmla="*/ 4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7" h="269">
                  <a:moveTo>
                    <a:pt x="455" y="48"/>
                  </a:moveTo>
                  <a:cubicBezTo>
                    <a:pt x="455" y="56"/>
                    <a:pt x="455" y="64"/>
                    <a:pt x="455" y="72"/>
                  </a:cubicBezTo>
                  <a:cubicBezTo>
                    <a:pt x="451" y="92"/>
                    <a:pt x="449" y="112"/>
                    <a:pt x="445" y="132"/>
                  </a:cubicBezTo>
                  <a:cubicBezTo>
                    <a:pt x="443" y="141"/>
                    <a:pt x="440" y="150"/>
                    <a:pt x="435" y="158"/>
                  </a:cubicBezTo>
                  <a:cubicBezTo>
                    <a:pt x="425" y="174"/>
                    <a:pt x="410" y="184"/>
                    <a:pt x="391" y="186"/>
                  </a:cubicBezTo>
                  <a:cubicBezTo>
                    <a:pt x="380" y="187"/>
                    <a:pt x="368" y="184"/>
                    <a:pt x="357" y="184"/>
                  </a:cubicBezTo>
                  <a:cubicBezTo>
                    <a:pt x="354" y="184"/>
                    <a:pt x="351" y="183"/>
                    <a:pt x="348" y="183"/>
                  </a:cubicBezTo>
                  <a:cubicBezTo>
                    <a:pt x="311" y="180"/>
                    <a:pt x="289" y="201"/>
                    <a:pt x="272" y="230"/>
                  </a:cubicBezTo>
                  <a:cubicBezTo>
                    <a:pt x="266" y="238"/>
                    <a:pt x="261" y="247"/>
                    <a:pt x="254" y="254"/>
                  </a:cubicBezTo>
                  <a:cubicBezTo>
                    <a:pt x="237" y="269"/>
                    <a:pt x="216" y="268"/>
                    <a:pt x="201" y="251"/>
                  </a:cubicBezTo>
                  <a:cubicBezTo>
                    <a:pt x="193" y="241"/>
                    <a:pt x="188" y="229"/>
                    <a:pt x="183" y="218"/>
                  </a:cubicBezTo>
                  <a:cubicBezTo>
                    <a:pt x="173" y="198"/>
                    <a:pt x="158" y="186"/>
                    <a:pt x="135" y="184"/>
                  </a:cubicBezTo>
                  <a:cubicBezTo>
                    <a:pt x="115" y="182"/>
                    <a:pt x="96" y="184"/>
                    <a:pt x="76" y="183"/>
                  </a:cubicBezTo>
                  <a:cubicBezTo>
                    <a:pt x="69" y="183"/>
                    <a:pt x="62" y="183"/>
                    <a:pt x="55" y="182"/>
                  </a:cubicBezTo>
                  <a:cubicBezTo>
                    <a:pt x="35" y="179"/>
                    <a:pt x="22" y="167"/>
                    <a:pt x="14" y="149"/>
                  </a:cubicBezTo>
                  <a:cubicBezTo>
                    <a:pt x="10" y="139"/>
                    <a:pt x="8" y="128"/>
                    <a:pt x="8" y="117"/>
                  </a:cubicBezTo>
                  <a:cubicBezTo>
                    <a:pt x="8" y="107"/>
                    <a:pt x="8" y="96"/>
                    <a:pt x="6" y="86"/>
                  </a:cubicBezTo>
                  <a:cubicBezTo>
                    <a:pt x="5" y="81"/>
                    <a:pt x="4" y="76"/>
                    <a:pt x="0" y="72"/>
                  </a:cubicBezTo>
                  <a:cubicBezTo>
                    <a:pt x="1" y="54"/>
                    <a:pt x="2" y="35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13" y="15"/>
                    <a:pt x="13" y="21"/>
                    <a:pt x="14" y="26"/>
                  </a:cubicBezTo>
                  <a:cubicBezTo>
                    <a:pt x="9" y="43"/>
                    <a:pt x="12" y="60"/>
                    <a:pt x="18" y="76"/>
                  </a:cubicBezTo>
                  <a:cubicBezTo>
                    <a:pt x="20" y="85"/>
                    <a:pt x="20" y="93"/>
                    <a:pt x="18" y="102"/>
                  </a:cubicBezTo>
                  <a:cubicBezTo>
                    <a:pt x="18" y="104"/>
                    <a:pt x="15" y="107"/>
                    <a:pt x="20" y="109"/>
                  </a:cubicBezTo>
                  <a:cubicBezTo>
                    <a:pt x="25" y="109"/>
                    <a:pt x="28" y="112"/>
                    <a:pt x="30" y="115"/>
                  </a:cubicBezTo>
                  <a:cubicBezTo>
                    <a:pt x="32" y="120"/>
                    <a:pt x="32" y="124"/>
                    <a:pt x="31" y="129"/>
                  </a:cubicBezTo>
                  <a:cubicBezTo>
                    <a:pt x="30" y="129"/>
                    <a:pt x="30" y="130"/>
                    <a:pt x="30" y="131"/>
                  </a:cubicBezTo>
                  <a:cubicBezTo>
                    <a:pt x="30" y="130"/>
                    <a:pt x="31" y="129"/>
                    <a:pt x="31" y="129"/>
                  </a:cubicBezTo>
                  <a:cubicBezTo>
                    <a:pt x="37" y="129"/>
                    <a:pt x="39" y="134"/>
                    <a:pt x="42" y="138"/>
                  </a:cubicBezTo>
                  <a:cubicBezTo>
                    <a:pt x="54" y="155"/>
                    <a:pt x="73" y="162"/>
                    <a:pt x="92" y="164"/>
                  </a:cubicBezTo>
                  <a:cubicBezTo>
                    <a:pt x="113" y="165"/>
                    <a:pt x="134" y="165"/>
                    <a:pt x="155" y="166"/>
                  </a:cubicBezTo>
                  <a:cubicBezTo>
                    <a:pt x="158" y="166"/>
                    <a:pt x="160" y="167"/>
                    <a:pt x="161" y="170"/>
                  </a:cubicBezTo>
                  <a:cubicBezTo>
                    <a:pt x="162" y="172"/>
                    <a:pt x="162" y="169"/>
                    <a:pt x="163" y="170"/>
                  </a:cubicBezTo>
                  <a:cubicBezTo>
                    <a:pt x="169" y="170"/>
                    <a:pt x="174" y="176"/>
                    <a:pt x="180" y="175"/>
                  </a:cubicBezTo>
                  <a:cubicBezTo>
                    <a:pt x="184" y="177"/>
                    <a:pt x="183" y="181"/>
                    <a:pt x="183" y="185"/>
                  </a:cubicBezTo>
                  <a:cubicBezTo>
                    <a:pt x="184" y="186"/>
                    <a:pt x="184" y="186"/>
                    <a:pt x="185" y="186"/>
                  </a:cubicBezTo>
                  <a:cubicBezTo>
                    <a:pt x="193" y="187"/>
                    <a:pt x="195" y="194"/>
                    <a:pt x="199" y="200"/>
                  </a:cubicBezTo>
                  <a:cubicBezTo>
                    <a:pt x="203" y="206"/>
                    <a:pt x="206" y="211"/>
                    <a:pt x="210" y="216"/>
                  </a:cubicBezTo>
                  <a:cubicBezTo>
                    <a:pt x="219" y="225"/>
                    <a:pt x="236" y="223"/>
                    <a:pt x="244" y="216"/>
                  </a:cubicBezTo>
                  <a:cubicBezTo>
                    <a:pt x="254" y="205"/>
                    <a:pt x="265" y="195"/>
                    <a:pt x="277" y="185"/>
                  </a:cubicBezTo>
                  <a:cubicBezTo>
                    <a:pt x="278" y="184"/>
                    <a:pt x="279" y="181"/>
                    <a:pt x="282" y="183"/>
                  </a:cubicBezTo>
                  <a:cubicBezTo>
                    <a:pt x="283" y="187"/>
                    <a:pt x="284" y="191"/>
                    <a:pt x="282" y="194"/>
                  </a:cubicBezTo>
                  <a:cubicBezTo>
                    <a:pt x="285" y="190"/>
                    <a:pt x="280" y="182"/>
                    <a:pt x="285" y="177"/>
                  </a:cubicBezTo>
                  <a:cubicBezTo>
                    <a:pt x="294" y="177"/>
                    <a:pt x="298" y="172"/>
                    <a:pt x="300" y="163"/>
                  </a:cubicBezTo>
                  <a:cubicBezTo>
                    <a:pt x="301" y="159"/>
                    <a:pt x="301" y="154"/>
                    <a:pt x="307" y="153"/>
                  </a:cubicBezTo>
                  <a:cubicBezTo>
                    <a:pt x="308" y="153"/>
                    <a:pt x="309" y="154"/>
                    <a:pt x="310" y="156"/>
                  </a:cubicBezTo>
                  <a:cubicBezTo>
                    <a:pt x="309" y="157"/>
                    <a:pt x="310" y="155"/>
                    <a:pt x="310" y="156"/>
                  </a:cubicBezTo>
                  <a:cubicBezTo>
                    <a:pt x="307" y="169"/>
                    <a:pt x="308" y="169"/>
                    <a:pt x="320" y="166"/>
                  </a:cubicBezTo>
                  <a:cubicBezTo>
                    <a:pt x="334" y="162"/>
                    <a:pt x="348" y="161"/>
                    <a:pt x="363" y="161"/>
                  </a:cubicBezTo>
                  <a:cubicBezTo>
                    <a:pt x="376" y="161"/>
                    <a:pt x="389" y="159"/>
                    <a:pt x="402" y="155"/>
                  </a:cubicBezTo>
                  <a:cubicBezTo>
                    <a:pt x="419" y="150"/>
                    <a:pt x="429" y="138"/>
                    <a:pt x="435" y="121"/>
                  </a:cubicBezTo>
                  <a:cubicBezTo>
                    <a:pt x="436" y="116"/>
                    <a:pt x="438" y="112"/>
                    <a:pt x="440" y="107"/>
                  </a:cubicBezTo>
                  <a:cubicBezTo>
                    <a:pt x="443" y="101"/>
                    <a:pt x="439" y="94"/>
                    <a:pt x="439" y="88"/>
                  </a:cubicBezTo>
                  <a:cubicBezTo>
                    <a:pt x="439" y="85"/>
                    <a:pt x="438" y="82"/>
                    <a:pt x="439" y="79"/>
                  </a:cubicBezTo>
                  <a:cubicBezTo>
                    <a:pt x="445" y="69"/>
                    <a:pt x="445" y="59"/>
                    <a:pt x="444" y="48"/>
                  </a:cubicBezTo>
                  <a:cubicBezTo>
                    <a:pt x="444" y="39"/>
                    <a:pt x="444" y="30"/>
                    <a:pt x="443" y="21"/>
                  </a:cubicBezTo>
                  <a:cubicBezTo>
                    <a:pt x="443" y="15"/>
                    <a:pt x="446" y="10"/>
                    <a:pt x="449" y="4"/>
                  </a:cubicBezTo>
                  <a:cubicBezTo>
                    <a:pt x="450" y="2"/>
                    <a:pt x="452" y="0"/>
                    <a:pt x="455" y="1"/>
                  </a:cubicBezTo>
                  <a:cubicBezTo>
                    <a:pt x="457" y="6"/>
                    <a:pt x="456" y="12"/>
                    <a:pt x="455" y="17"/>
                  </a:cubicBezTo>
                  <a:cubicBezTo>
                    <a:pt x="455" y="18"/>
                    <a:pt x="455" y="18"/>
                    <a:pt x="455" y="19"/>
                  </a:cubicBezTo>
                  <a:cubicBezTo>
                    <a:pt x="457" y="28"/>
                    <a:pt x="457" y="38"/>
                    <a:pt x="455" y="48"/>
                  </a:cubicBezTo>
                  <a:close/>
                </a:path>
              </a:pathLst>
            </a:custGeom>
            <a:solidFill>
              <a:srgbClr val="F5E5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60D089D-06E2-0FDF-E5C7-EDA679B0234C}"/>
                </a:ext>
              </a:extLst>
            </p:cNvPr>
            <p:cNvSpPr/>
            <p:nvPr/>
          </p:nvSpPr>
          <p:spPr bwMode="auto">
            <a:xfrm>
              <a:off x="622" y="1224"/>
              <a:ext cx="1709" cy="837"/>
            </a:xfrm>
            <a:custGeom>
              <a:avLst/>
              <a:gdLst>
                <a:gd name="T0" fmla="*/ 6 w 436"/>
                <a:gd name="T1" fmla="*/ 61 h 214"/>
                <a:gd name="T2" fmla="*/ 1 w 436"/>
                <a:gd name="T3" fmla="*/ 16 h 214"/>
                <a:gd name="T4" fmla="*/ 1 w 436"/>
                <a:gd name="T5" fmla="*/ 8 h 214"/>
                <a:gd name="T6" fmla="*/ 14 w 436"/>
                <a:gd name="T7" fmla="*/ 5 h 214"/>
                <a:gd name="T8" fmla="*/ 46 w 436"/>
                <a:gd name="T9" fmla="*/ 23 h 214"/>
                <a:gd name="T10" fmla="*/ 95 w 436"/>
                <a:gd name="T11" fmla="*/ 22 h 214"/>
                <a:gd name="T12" fmla="*/ 113 w 436"/>
                <a:gd name="T13" fmla="*/ 20 h 214"/>
                <a:gd name="T14" fmla="*/ 150 w 436"/>
                <a:gd name="T15" fmla="*/ 34 h 214"/>
                <a:gd name="T16" fmla="*/ 172 w 436"/>
                <a:gd name="T17" fmla="*/ 71 h 214"/>
                <a:gd name="T18" fmla="*/ 179 w 436"/>
                <a:gd name="T19" fmla="*/ 88 h 214"/>
                <a:gd name="T20" fmla="*/ 186 w 436"/>
                <a:gd name="T21" fmla="*/ 102 h 214"/>
                <a:gd name="T22" fmla="*/ 192 w 436"/>
                <a:gd name="T23" fmla="*/ 118 h 214"/>
                <a:gd name="T24" fmla="*/ 202 w 436"/>
                <a:gd name="T25" fmla="*/ 136 h 214"/>
                <a:gd name="T26" fmla="*/ 211 w 436"/>
                <a:gd name="T27" fmla="*/ 147 h 214"/>
                <a:gd name="T28" fmla="*/ 218 w 436"/>
                <a:gd name="T29" fmla="*/ 151 h 214"/>
                <a:gd name="T30" fmla="*/ 234 w 436"/>
                <a:gd name="T31" fmla="*/ 151 h 214"/>
                <a:gd name="T32" fmla="*/ 257 w 436"/>
                <a:gd name="T33" fmla="*/ 139 h 214"/>
                <a:gd name="T34" fmla="*/ 257 w 436"/>
                <a:gd name="T35" fmla="*/ 133 h 214"/>
                <a:gd name="T36" fmla="*/ 257 w 436"/>
                <a:gd name="T37" fmla="*/ 126 h 214"/>
                <a:gd name="T38" fmla="*/ 269 w 436"/>
                <a:gd name="T39" fmla="*/ 110 h 214"/>
                <a:gd name="T40" fmla="*/ 292 w 436"/>
                <a:gd name="T41" fmla="*/ 62 h 214"/>
                <a:gd name="T42" fmla="*/ 304 w 436"/>
                <a:gd name="T43" fmla="*/ 50 h 214"/>
                <a:gd name="T44" fmla="*/ 307 w 436"/>
                <a:gd name="T45" fmla="*/ 45 h 214"/>
                <a:gd name="T46" fmla="*/ 314 w 436"/>
                <a:gd name="T47" fmla="*/ 38 h 214"/>
                <a:gd name="T48" fmla="*/ 333 w 436"/>
                <a:gd name="T49" fmla="*/ 29 h 214"/>
                <a:gd name="T50" fmla="*/ 342 w 436"/>
                <a:gd name="T51" fmla="*/ 21 h 214"/>
                <a:gd name="T52" fmla="*/ 355 w 436"/>
                <a:gd name="T53" fmla="*/ 13 h 214"/>
                <a:gd name="T54" fmla="*/ 359 w 436"/>
                <a:gd name="T55" fmla="*/ 17 h 214"/>
                <a:gd name="T56" fmla="*/ 362 w 436"/>
                <a:gd name="T57" fmla="*/ 21 h 214"/>
                <a:gd name="T58" fmla="*/ 370 w 436"/>
                <a:gd name="T59" fmla="*/ 26 h 214"/>
                <a:gd name="T60" fmla="*/ 387 w 436"/>
                <a:gd name="T61" fmla="*/ 28 h 214"/>
                <a:gd name="T62" fmla="*/ 390 w 436"/>
                <a:gd name="T63" fmla="*/ 28 h 214"/>
                <a:gd name="T64" fmla="*/ 411 w 436"/>
                <a:gd name="T65" fmla="*/ 28 h 214"/>
                <a:gd name="T66" fmla="*/ 417 w 436"/>
                <a:gd name="T67" fmla="*/ 28 h 214"/>
                <a:gd name="T68" fmla="*/ 425 w 436"/>
                <a:gd name="T69" fmla="*/ 30 h 214"/>
                <a:gd name="T70" fmla="*/ 435 w 436"/>
                <a:gd name="T71" fmla="*/ 38 h 214"/>
                <a:gd name="T72" fmla="*/ 429 w 436"/>
                <a:gd name="T73" fmla="*/ 56 h 214"/>
                <a:gd name="T74" fmla="*/ 420 w 436"/>
                <a:gd name="T75" fmla="*/ 75 h 214"/>
                <a:gd name="T76" fmla="*/ 413 w 436"/>
                <a:gd name="T77" fmla="*/ 89 h 214"/>
                <a:gd name="T78" fmla="*/ 390 w 436"/>
                <a:gd name="T79" fmla="*/ 129 h 214"/>
                <a:gd name="T80" fmla="*/ 361 w 436"/>
                <a:gd name="T81" fmla="*/ 155 h 214"/>
                <a:gd name="T82" fmla="*/ 334 w 436"/>
                <a:gd name="T83" fmla="*/ 171 h 214"/>
                <a:gd name="T84" fmla="*/ 321 w 436"/>
                <a:gd name="T85" fmla="*/ 169 h 214"/>
                <a:gd name="T86" fmla="*/ 314 w 436"/>
                <a:gd name="T87" fmla="*/ 173 h 214"/>
                <a:gd name="T88" fmla="*/ 307 w 436"/>
                <a:gd name="T89" fmla="*/ 180 h 214"/>
                <a:gd name="T90" fmla="*/ 285 w 436"/>
                <a:gd name="T91" fmla="*/ 189 h 214"/>
                <a:gd name="T92" fmla="*/ 246 w 436"/>
                <a:gd name="T93" fmla="*/ 212 h 214"/>
                <a:gd name="T94" fmla="*/ 237 w 436"/>
                <a:gd name="T95" fmla="*/ 212 h 214"/>
                <a:gd name="T96" fmla="*/ 227 w 436"/>
                <a:gd name="T97" fmla="*/ 207 h 214"/>
                <a:gd name="T98" fmla="*/ 108 w 436"/>
                <a:gd name="T99" fmla="*/ 160 h 214"/>
                <a:gd name="T100" fmla="*/ 82 w 436"/>
                <a:gd name="T101" fmla="*/ 147 h 214"/>
                <a:gd name="T102" fmla="*/ 69 w 436"/>
                <a:gd name="T103" fmla="*/ 122 h 214"/>
                <a:gd name="T104" fmla="*/ 50 w 436"/>
                <a:gd name="T105" fmla="*/ 71 h 214"/>
                <a:gd name="T106" fmla="*/ 48 w 436"/>
                <a:gd name="T107" fmla="*/ 69 h 214"/>
                <a:gd name="T108" fmla="*/ 39 w 436"/>
                <a:gd name="T109" fmla="*/ 64 h 214"/>
                <a:gd name="T110" fmla="*/ 40 w 436"/>
                <a:gd name="T111" fmla="*/ 72 h 214"/>
                <a:gd name="T112" fmla="*/ 44 w 436"/>
                <a:gd name="T113" fmla="*/ 97 h 214"/>
                <a:gd name="T114" fmla="*/ 41 w 436"/>
                <a:gd name="T115" fmla="*/ 105 h 214"/>
                <a:gd name="T116" fmla="*/ 36 w 436"/>
                <a:gd name="T117" fmla="*/ 89 h 214"/>
                <a:gd name="T118" fmla="*/ 8 w 436"/>
                <a:gd name="T119" fmla="*/ 62 h 214"/>
                <a:gd name="T120" fmla="*/ 6 w 436"/>
                <a:gd name="T121" fmla="*/ 6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6" h="214">
                  <a:moveTo>
                    <a:pt x="6" y="61"/>
                  </a:moveTo>
                  <a:cubicBezTo>
                    <a:pt x="5" y="46"/>
                    <a:pt x="1" y="32"/>
                    <a:pt x="1" y="16"/>
                  </a:cubicBezTo>
                  <a:cubicBezTo>
                    <a:pt x="0" y="14"/>
                    <a:pt x="0" y="11"/>
                    <a:pt x="1" y="8"/>
                  </a:cubicBezTo>
                  <a:cubicBezTo>
                    <a:pt x="3" y="1"/>
                    <a:pt x="9" y="0"/>
                    <a:pt x="14" y="5"/>
                  </a:cubicBezTo>
                  <a:cubicBezTo>
                    <a:pt x="22" y="15"/>
                    <a:pt x="34" y="19"/>
                    <a:pt x="46" y="23"/>
                  </a:cubicBezTo>
                  <a:cubicBezTo>
                    <a:pt x="63" y="29"/>
                    <a:pt x="79" y="22"/>
                    <a:pt x="95" y="22"/>
                  </a:cubicBezTo>
                  <a:cubicBezTo>
                    <a:pt x="101" y="22"/>
                    <a:pt x="107" y="21"/>
                    <a:pt x="113" y="20"/>
                  </a:cubicBezTo>
                  <a:cubicBezTo>
                    <a:pt x="127" y="20"/>
                    <a:pt x="139" y="25"/>
                    <a:pt x="150" y="34"/>
                  </a:cubicBezTo>
                  <a:cubicBezTo>
                    <a:pt x="159" y="45"/>
                    <a:pt x="169" y="56"/>
                    <a:pt x="172" y="71"/>
                  </a:cubicBezTo>
                  <a:cubicBezTo>
                    <a:pt x="173" y="77"/>
                    <a:pt x="179" y="81"/>
                    <a:pt x="179" y="88"/>
                  </a:cubicBezTo>
                  <a:cubicBezTo>
                    <a:pt x="177" y="95"/>
                    <a:pt x="181" y="98"/>
                    <a:pt x="186" y="102"/>
                  </a:cubicBezTo>
                  <a:cubicBezTo>
                    <a:pt x="189" y="107"/>
                    <a:pt x="190" y="112"/>
                    <a:pt x="192" y="118"/>
                  </a:cubicBezTo>
                  <a:cubicBezTo>
                    <a:pt x="194" y="125"/>
                    <a:pt x="197" y="131"/>
                    <a:pt x="202" y="136"/>
                  </a:cubicBezTo>
                  <a:cubicBezTo>
                    <a:pt x="206" y="139"/>
                    <a:pt x="210" y="142"/>
                    <a:pt x="211" y="147"/>
                  </a:cubicBezTo>
                  <a:cubicBezTo>
                    <a:pt x="212" y="151"/>
                    <a:pt x="215" y="151"/>
                    <a:pt x="218" y="151"/>
                  </a:cubicBezTo>
                  <a:cubicBezTo>
                    <a:pt x="223" y="150"/>
                    <a:pt x="229" y="150"/>
                    <a:pt x="234" y="151"/>
                  </a:cubicBezTo>
                  <a:cubicBezTo>
                    <a:pt x="245" y="153"/>
                    <a:pt x="250" y="144"/>
                    <a:pt x="257" y="139"/>
                  </a:cubicBezTo>
                  <a:cubicBezTo>
                    <a:pt x="258" y="137"/>
                    <a:pt x="258" y="135"/>
                    <a:pt x="257" y="133"/>
                  </a:cubicBezTo>
                  <a:cubicBezTo>
                    <a:pt x="255" y="130"/>
                    <a:pt x="256" y="128"/>
                    <a:pt x="257" y="126"/>
                  </a:cubicBezTo>
                  <a:cubicBezTo>
                    <a:pt x="264" y="122"/>
                    <a:pt x="266" y="116"/>
                    <a:pt x="269" y="110"/>
                  </a:cubicBezTo>
                  <a:cubicBezTo>
                    <a:pt x="276" y="94"/>
                    <a:pt x="284" y="78"/>
                    <a:pt x="292" y="62"/>
                  </a:cubicBezTo>
                  <a:cubicBezTo>
                    <a:pt x="296" y="58"/>
                    <a:pt x="300" y="54"/>
                    <a:pt x="304" y="50"/>
                  </a:cubicBezTo>
                  <a:cubicBezTo>
                    <a:pt x="305" y="48"/>
                    <a:pt x="306" y="47"/>
                    <a:pt x="307" y="45"/>
                  </a:cubicBezTo>
                  <a:cubicBezTo>
                    <a:pt x="310" y="43"/>
                    <a:pt x="312" y="40"/>
                    <a:pt x="314" y="38"/>
                  </a:cubicBezTo>
                  <a:cubicBezTo>
                    <a:pt x="319" y="31"/>
                    <a:pt x="325" y="28"/>
                    <a:pt x="333" y="29"/>
                  </a:cubicBezTo>
                  <a:cubicBezTo>
                    <a:pt x="339" y="30"/>
                    <a:pt x="342" y="28"/>
                    <a:pt x="342" y="21"/>
                  </a:cubicBezTo>
                  <a:cubicBezTo>
                    <a:pt x="342" y="11"/>
                    <a:pt x="345" y="10"/>
                    <a:pt x="355" y="13"/>
                  </a:cubicBezTo>
                  <a:cubicBezTo>
                    <a:pt x="356" y="14"/>
                    <a:pt x="358" y="15"/>
                    <a:pt x="359" y="17"/>
                  </a:cubicBezTo>
                  <a:cubicBezTo>
                    <a:pt x="360" y="18"/>
                    <a:pt x="361" y="20"/>
                    <a:pt x="362" y="21"/>
                  </a:cubicBezTo>
                  <a:cubicBezTo>
                    <a:pt x="364" y="23"/>
                    <a:pt x="368" y="24"/>
                    <a:pt x="370" y="26"/>
                  </a:cubicBezTo>
                  <a:cubicBezTo>
                    <a:pt x="375" y="30"/>
                    <a:pt x="381" y="30"/>
                    <a:pt x="387" y="28"/>
                  </a:cubicBezTo>
                  <a:cubicBezTo>
                    <a:pt x="388" y="28"/>
                    <a:pt x="389" y="28"/>
                    <a:pt x="390" y="28"/>
                  </a:cubicBezTo>
                  <a:cubicBezTo>
                    <a:pt x="397" y="28"/>
                    <a:pt x="404" y="28"/>
                    <a:pt x="411" y="28"/>
                  </a:cubicBezTo>
                  <a:cubicBezTo>
                    <a:pt x="413" y="28"/>
                    <a:pt x="415" y="28"/>
                    <a:pt x="417" y="28"/>
                  </a:cubicBezTo>
                  <a:cubicBezTo>
                    <a:pt x="420" y="29"/>
                    <a:pt x="422" y="29"/>
                    <a:pt x="425" y="30"/>
                  </a:cubicBezTo>
                  <a:cubicBezTo>
                    <a:pt x="431" y="30"/>
                    <a:pt x="434" y="33"/>
                    <a:pt x="435" y="38"/>
                  </a:cubicBezTo>
                  <a:cubicBezTo>
                    <a:pt x="436" y="45"/>
                    <a:pt x="432" y="51"/>
                    <a:pt x="429" y="56"/>
                  </a:cubicBezTo>
                  <a:cubicBezTo>
                    <a:pt x="424" y="62"/>
                    <a:pt x="421" y="67"/>
                    <a:pt x="420" y="75"/>
                  </a:cubicBezTo>
                  <a:cubicBezTo>
                    <a:pt x="420" y="80"/>
                    <a:pt x="416" y="84"/>
                    <a:pt x="413" y="89"/>
                  </a:cubicBezTo>
                  <a:cubicBezTo>
                    <a:pt x="407" y="103"/>
                    <a:pt x="398" y="116"/>
                    <a:pt x="390" y="129"/>
                  </a:cubicBezTo>
                  <a:cubicBezTo>
                    <a:pt x="382" y="140"/>
                    <a:pt x="372" y="148"/>
                    <a:pt x="361" y="155"/>
                  </a:cubicBezTo>
                  <a:cubicBezTo>
                    <a:pt x="353" y="161"/>
                    <a:pt x="342" y="164"/>
                    <a:pt x="334" y="171"/>
                  </a:cubicBezTo>
                  <a:cubicBezTo>
                    <a:pt x="330" y="174"/>
                    <a:pt x="325" y="171"/>
                    <a:pt x="321" y="169"/>
                  </a:cubicBezTo>
                  <a:cubicBezTo>
                    <a:pt x="317" y="167"/>
                    <a:pt x="313" y="166"/>
                    <a:pt x="314" y="173"/>
                  </a:cubicBezTo>
                  <a:cubicBezTo>
                    <a:pt x="314" y="177"/>
                    <a:pt x="310" y="178"/>
                    <a:pt x="307" y="180"/>
                  </a:cubicBezTo>
                  <a:cubicBezTo>
                    <a:pt x="300" y="183"/>
                    <a:pt x="292" y="186"/>
                    <a:pt x="285" y="189"/>
                  </a:cubicBezTo>
                  <a:cubicBezTo>
                    <a:pt x="271" y="195"/>
                    <a:pt x="258" y="202"/>
                    <a:pt x="246" y="212"/>
                  </a:cubicBezTo>
                  <a:cubicBezTo>
                    <a:pt x="243" y="214"/>
                    <a:pt x="240" y="214"/>
                    <a:pt x="237" y="212"/>
                  </a:cubicBezTo>
                  <a:cubicBezTo>
                    <a:pt x="234" y="210"/>
                    <a:pt x="230" y="209"/>
                    <a:pt x="227" y="207"/>
                  </a:cubicBezTo>
                  <a:cubicBezTo>
                    <a:pt x="191" y="183"/>
                    <a:pt x="150" y="169"/>
                    <a:pt x="108" y="160"/>
                  </a:cubicBezTo>
                  <a:cubicBezTo>
                    <a:pt x="98" y="158"/>
                    <a:pt x="90" y="152"/>
                    <a:pt x="82" y="147"/>
                  </a:cubicBezTo>
                  <a:cubicBezTo>
                    <a:pt x="74" y="141"/>
                    <a:pt x="71" y="132"/>
                    <a:pt x="69" y="122"/>
                  </a:cubicBezTo>
                  <a:cubicBezTo>
                    <a:pt x="66" y="104"/>
                    <a:pt x="59" y="87"/>
                    <a:pt x="50" y="71"/>
                  </a:cubicBezTo>
                  <a:cubicBezTo>
                    <a:pt x="49" y="70"/>
                    <a:pt x="49" y="69"/>
                    <a:pt x="48" y="69"/>
                  </a:cubicBezTo>
                  <a:cubicBezTo>
                    <a:pt x="45" y="66"/>
                    <a:pt x="43" y="62"/>
                    <a:pt x="39" y="64"/>
                  </a:cubicBezTo>
                  <a:cubicBezTo>
                    <a:pt x="37" y="66"/>
                    <a:pt x="39" y="70"/>
                    <a:pt x="40" y="72"/>
                  </a:cubicBezTo>
                  <a:cubicBezTo>
                    <a:pt x="44" y="80"/>
                    <a:pt x="43" y="88"/>
                    <a:pt x="44" y="97"/>
                  </a:cubicBezTo>
                  <a:cubicBezTo>
                    <a:pt x="45" y="100"/>
                    <a:pt x="44" y="103"/>
                    <a:pt x="41" y="105"/>
                  </a:cubicBezTo>
                  <a:cubicBezTo>
                    <a:pt x="35" y="101"/>
                    <a:pt x="36" y="94"/>
                    <a:pt x="36" y="89"/>
                  </a:cubicBezTo>
                  <a:cubicBezTo>
                    <a:pt x="33" y="68"/>
                    <a:pt x="29" y="63"/>
                    <a:pt x="8" y="62"/>
                  </a:cubicBezTo>
                  <a:cubicBezTo>
                    <a:pt x="8" y="62"/>
                    <a:pt x="7" y="61"/>
                    <a:pt x="6" y="61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788051D8-25A3-8250-04DF-5754A91FB505}"/>
                </a:ext>
              </a:extLst>
            </p:cNvPr>
            <p:cNvSpPr/>
            <p:nvPr/>
          </p:nvSpPr>
          <p:spPr bwMode="auto">
            <a:xfrm>
              <a:off x="1202" y="496"/>
              <a:ext cx="671" cy="297"/>
            </a:xfrm>
            <a:custGeom>
              <a:avLst/>
              <a:gdLst>
                <a:gd name="T0" fmla="*/ 0 w 171"/>
                <a:gd name="T1" fmla="*/ 54 h 76"/>
                <a:gd name="T2" fmla="*/ 6 w 171"/>
                <a:gd name="T3" fmla="*/ 23 h 76"/>
                <a:gd name="T4" fmla="*/ 49 w 171"/>
                <a:gd name="T5" fmla="*/ 7 h 76"/>
                <a:gd name="T6" fmla="*/ 79 w 171"/>
                <a:gd name="T7" fmla="*/ 17 h 76"/>
                <a:gd name="T8" fmla="*/ 100 w 171"/>
                <a:gd name="T9" fmla="*/ 14 h 76"/>
                <a:gd name="T10" fmla="*/ 130 w 171"/>
                <a:gd name="T11" fmla="*/ 4 h 76"/>
                <a:gd name="T12" fmla="*/ 171 w 171"/>
                <a:gd name="T13" fmla="*/ 41 h 76"/>
                <a:gd name="T14" fmla="*/ 171 w 171"/>
                <a:gd name="T15" fmla="*/ 50 h 76"/>
                <a:gd name="T16" fmla="*/ 167 w 171"/>
                <a:gd name="T17" fmla="*/ 53 h 76"/>
                <a:gd name="T18" fmla="*/ 130 w 171"/>
                <a:gd name="T19" fmla="*/ 70 h 76"/>
                <a:gd name="T20" fmla="*/ 97 w 171"/>
                <a:gd name="T21" fmla="*/ 70 h 76"/>
                <a:gd name="T22" fmla="*/ 70 w 171"/>
                <a:gd name="T23" fmla="*/ 70 h 76"/>
                <a:gd name="T24" fmla="*/ 44 w 171"/>
                <a:gd name="T25" fmla="*/ 73 h 76"/>
                <a:gd name="T26" fmla="*/ 3 w 171"/>
                <a:gd name="T27" fmla="*/ 57 h 76"/>
                <a:gd name="T28" fmla="*/ 0 w 171"/>
                <a:gd name="T29" fmla="*/ 5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76">
                  <a:moveTo>
                    <a:pt x="0" y="54"/>
                  </a:moveTo>
                  <a:cubicBezTo>
                    <a:pt x="0" y="43"/>
                    <a:pt x="1" y="33"/>
                    <a:pt x="6" y="23"/>
                  </a:cubicBezTo>
                  <a:cubicBezTo>
                    <a:pt x="15" y="5"/>
                    <a:pt x="31" y="0"/>
                    <a:pt x="49" y="7"/>
                  </a:cubicBezTo>
                  <a:cubicBezTo>
                    <a:pt x="59" y="11"/>
                    <a:pt x="69" y="15"/>
                    <a:pt x="79" y="17"/>
                  </a:cubicBezTo>
                  <a:cubicBezTo>
                    <a:pt x="87" y="18"/>
                    <a:pt x="94" y="16"/>
                    <a:pt x="100" y="14"/>
                  </a:cubicBezTo>
                  <a:cubicBezTo>
                    <a:pt x="110" y="11"/>
                    <a:pt x="120" y="6"/>
                    <a:pt x="130" y="4"/>
                  </a:cubicBezTo>
                  <a:cubicBezTo>
                    <a:pt x="152" y="0"/>
                    <a:pt x="170" y="17"/>
                    <a:pt x="171" y="41"/>
                  </a:cubicBezTo>
                  <a:cubicBezTo>
                    <a:pt x="171" y="44"/>
                    <a:pt x="171" y="47"/>
                    <a:pt x="171" y="50"/>
                  </a:cubicBezTo>
                  <a:cubicBezTo>
                    <a:pt x="170" y="52"/>
                    <a:pt x="168" y="53"/>
                    <a:pt x="167" y="53"/>
                  </a:cubicBezTo>
                  <a:cubicBezTo>
                    <a:pt x="154" y="57"/>
                    <a:pt x="142" y="64"/>
                    <a:pt x="130" y="70"/>
                  </a:cubicBezTo>
                  <a:cubicBezTo>
                    <a:pt x="120" y="76"/>
                    <a:pt x="108" y="74"/>
                    <a:pt x="97" y="70"/>
                  </a:cubicBezTo>
                  <a:cubicBezTo>
                    <a:pt x="88" y="65"/>
                    <a:pt x="79" y="66"/>
                    <a:pt x="70" y="70"/>
                  </a:cubicBezTo>
                  <a:cubicBezTo>
                    <a:pt x="62" y="73"/>
                    <a:pt x="53" y="75"/>
                    <a:pt x="44" y="73"/>
                  </a:cubicBezTo>
                  <a:cubicBezTo>
                    <a:pt x="30" y="68"/>
                    <a:pt x="17" y="62"/>
                    <a:pt x="3" y="57"/>
                  </a:cubicBezTo>
                  <a:cubicBezTo>
                    <a:pt x="2" y="56"/>
                    <a:pt x="0" y="55"/>
                    <a:pt x="0" y="54"/>
                  </a:cubicBezTo>
                  <a:close/>
                </a:path>
              </a:pathLst>
            </a:custGeom>
            <a:solidFill>
              <a:srgbClr val="F5F0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579E105-9872-9AA9-9E88-7229C5C808E6}"/>
                </a:ext>
              </a:extLst>
            </p:cNvPr>
            <p:cNvSpPr/>
            <p:nvPr/>
          </p:nvSpPr>
          <p:spPr bwMode="auto">
            <a:xfrm>
              <a:off x="1391" y="367"/>
              <a:ext cx="1058" cy="614"/>
            </a:xfrm>
            <a:custGeom>
              <a:avLst/>
              <a:gdLst>
                <a:gd name="T0" fmla="*/ 261 w 270"/>
                <a:gd name="T1" fmla="*/ 41 h 157"/>
                <a:gd name="T2" fmla="*/ 252 w 270"/>
                <a:gd name="T3" fmla="*/ 59 h 157"/>
                <a:gd name="T4" fmla="*/ 103 w 270"/>
                <a:gd name="T5" fmla="*/ 155 h 157"/>
                <a:gd name="T6" fmla="*/ 99 w 270"/>
                <a:gd name="T7" fmla="*/ 155 h 157"/>
                <a:gd name="T8" fmla="*/ 54 w 270"/>
                <a:gd name="T9" fmla="*/ 151 h 157"/>
                <a:gd name="T10" fmla="*/ 15 w 270"/>
                <a:gd name="T11" fmla="*/ 150 h 157"/>
                <a:gd name="T12" fmla="*/ 8 w 270"/>
                <a:gd name="T13" fmla="*/ 151 h 157"/>
                <a:gd name="T14" fmla="*/ 0 w 270"/>
                <a:gd name="T15" fmla="*/ 146 h 157"/>
                <a:gd name="T16" fmla="*/ 0 w 270"/>
                <a:gd name="T17" fmla="*/ 143 h 157"/>
                <a:gd name="T18" fmla="*/ 50 w 270"/>
                <a:gd name="T19" fmla="*/ 137 h 157"/>
                <a:gd name="T20" fmla="*/ 139 w 270"/>
                <a:gd name="T21" fmla="*/ 132 h 157"/>
                <a:gd name="T22" fmla="*/ 209 w 270"/>
                <a:gd name="T23" fmla="*/ 90 h 157"/>
                <a:gd name="T24" fmla="*/ 244 w 270"/>
                <a:gd name="T25" fmla="*/ 51 h 157"/>
                <a:gd name="T26" fmla="*/ 258 w 270"/>
                <a:gd name="T27" fmla="*/ 24 h 157"/>
                <a:gd name="T28" fmla="*/ 258 w 270"/>
                <a:gd name="T29" fmla="*/ 19 h 157"/>
                <a:gd name="T30" fmla="*/ 252 w 270"/>
                <a:gd name="T31" fmla="*/ 21 h 157"/>
                <a:gd name="T32" fmla="*/ 238 w 270"/>
                <a:gd name="T33" fmla="*/ 40 h 157"/>
                <a:gd name="T34" fmla="*/ 205 w 270"/>
                <a:gd name="T35" fmla="*/ 80 h 157"/>
                <a:gd name="T36" fmla="*/ 175 w 270"/>
                <a:gd name="T37" fmla="*/ 103 h 157"/>
                <a:gd name="T38" fmla="*/ 168 w 270"/>
                <a:gd name="T39" fmla="*/ 105 h 157"/>
                <a:gd name="T40" fmla="*/ 171 w 270"/>
                <a:gd name="T41" fmla="*/ 97 h 157"/>
                <a:gd name="T42" fmla="*/ 189 w 270"/>
                <a:gd name="T43" fmla="*/ 84 h 157"/>
                <a:gd name="T44" fmla="*/ 193 w 270"/>
                <a:gd name="T45" fmla="*/ 75 h 157"/>
                <a:gd name="T46" fmla="*/ 199 w 270"/>
                <a:gd name="T47" fmla="*/ 70 h 157"/>
                <a:gd name="T48" fmla="*/ 205 w 270"/>
                <a:gd name="T49" fmla="*/ 68 h 157"/>
                <a:gd name="T50" fmla="*/ 209 w 270"/>
                <a:gd name="T51" fmla="*/ 58 h 157"/>
                <a:gd name="T52" fmla="*/ 211 w 270"/>
                <a:gd name="T53" fmla="*/ 54 h 157"/>
                <a:gd name="T54" fmla="*/ 221 w 270"/>
                <a:gd name="T55" fmla="*/ 50 h 157"/>
                <a:gd name="T56" fmla="*/ 231 w 270"/>
                <a:gd name="T57" fmla="*/ 38 h 157"/>
                <a:gd name="T58" fmla="*/ 231 w 270"/>
                <a:gd name="T59" fmla="*/ 27 h 157"/>
                <a:gd name="T60" fmla="*/ 254 w 270"/>
                <a:gd name="T61" fmla="*/ 3 h 157"/>
                <a:gd name="T62" fmla="*/ 266 w 270"/>
                <a:gd name="T63" fmla="*/ 2 h 157"/>
                <a:gd name="T64" fmla="*/ 268 w 270"/>
                <a:gd name="T65" fmla="*/ 13 h 157"/>
                <a:gd name="T66" fmla="*/ 263 w 270"/>
                <a:gd name="T67" fmla="*/ 34 h 157"/>
                <a:gd name="T68" fmla="*/ 261 w 270"/>
                <a:gd name="T69" fmla="*/ 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0" h="157">
                  <a:moveTo>
                    <a:pt x="261" y="41"/>
                  </a:moveTo>
                  <a:cubicBezTo>
                    <a:pt x="256" y="46"/>
                    <a:pt x="253" y="52"/>
                    <a:pt x="252" y="59"/>
                  </a:cubicBezTo>
                  <a:cubicBezTo>
                    <a:pt x="220" y="118"/>
                    <a:pt x="169" y="148"/>
                    <a:pt x="103" y="155"/>
                  </a:cubicBezTo>
                  <a:cubicBezTo>
                    <a:pt x="102" y="155"/>
                    <a:pt x="100" y="155"/>
                    <a:pt x="99" y="155"/>
                  </a:cubicBezTo>
                  <a:cubicBezTo>
                    <a:pt x="84" y="155"/>
                    <a:pt x="69" y="157"/>
                    <a:pt x="54" y="151"/>
                  </a:cubicBezTo>
                  <a:cubicBezTo>
                    <a:pt x="41" y="147"/>
                    <a:pt x="28" y="146"/>
                    <a:pt x="15" y="150"/>
                  </a:cubicBezTo>
                  <a:cubicBezTo>
                    <a:pt x="13" y="151"/>
                    <a:pt x="10" y="151"/>
                    <a:pt x="8" y="151"/>
                  </a:cubicBezTo>
                  <a:cubicBezTo>
                    <a:pt x="5" y="150"/>
                    <a:pt x="2" y="148"/>
                    <a:pt x="0" y="146"/>
                  </a:cubicBezTo>
                  <a:cubicBezTo>
                    <a:pt x="0" y="145"/>
                    <a:pt x="0" y="144"/>
                    <a:pt x="0" y="143"/>
                  </a:cubicBezTo>
                  <a:cubicBezTo>
                    <a:pt x="16" y="135"/>
                    <a:pt x="33" y="135"/>
                    <a:pt x="50" y="137"/>
                  </a:cubicBezTo>
                  <a:cubicBezTo>
                    <a:pt x="80" y="142"/>
                    <a:pt x="110" y="142"/>
                    <a:pt x="139" y="132"/>
                  </a:cubicBezTo>
                  <a:cubicBezTo>
                    <a:pt x="165" y="123"/>
                    <a:pt x="188" y="108"/>
                    <a:pt x="209" y="90"/>
                  </a:cubicBezTo>
                  <a:cubicBezTo>
                    <a:pt x="222" y="78"/>
                    <a:pt x="233" y="64"/>
                    <a:pt x="244" y="51"/>
                  </a:cubicBezTo>
                  <a:cubicBezTo>
                    <a:pt x="250" y="43"/>
                    <a:pt x="253" y="33"/>
                    <a:pt x="258" y="24"/>
                  </a:cubicBezTo>
                  <a:cubicBezTo>
                    <a:pt x="259" y="22"/>
                    <a:pt x="260" y="20"/>
                    <a:pt x="258" y="19"/>
                  </a:cubicBezTo>
                  <a:cubicBezTo>
                    <a:pt x="255" y="17"/>
                    <a:pt x="254" y="19"/>
                    <a:pt x="252" y="21"/>
                  </a:cubicBezTo>
                  <a:cubicBezTo>
                    <a:pt x="248" y="28"/>
                    <a:pt x="243" y="34"/>
                    <a:pt x="238" y="40"/>
                  </a:cubicBezTo>
                  <a:cubicBezTo>
                    <a:pt x="228" y="54"/>
                    <a:pt x="217" y="68"/>
                    <a:pt x="205" y="80"/>
                  </a:cubicBezTo>
                  <a:cubicBezTo>
                    <a:pt x="196" y="89"/>
                    <a:pt x="185" y="95"/>
                    <a:pt x="175" y="103"/>
                  </a:cubicBezTo>
                  <a:cubicBezTo>
                    <a:pt x="173" y="104"/>
                    <a:pt x="171" y="106"/>
                    <a:pt x="168" y="105"/>
                  </a:cubicBezTo>
                  <a:cubicBezTo>
                    <a:pt x="165" y="101"/>
                    <a:pt x="169" y="99"/>
                    <a:pt x="171" y="97"/>
                  </a:cubicBezTo>
                  <a:cubicBezTo>
                    <a:pt x="177" y="92"/>
                    <a:pt x="182" y="87"/>
                    <a:pt x="189" y="84"/>
                  </a:cubicBezTo>
                  <a:cubicBezTo>
                    <a:pt x="193" y="82"/>
                    <a:pt x="195" y="79"/>
                    <a:pt x="193" y="75"/>
                  </a:cubicBezTo>
                  <a:cubicBezTo>
                    <a:pt x="195" y="73"/>
                    <a:pt x="196" y="71"/>
                    <a:pt x="199" y="70"/>
                  </a:cubicBezTo>
                  <a:cubicBezTo>
                    <a:pt x="201" y="72"/>
                    <a:pt x="204" y="71"/>
                    <a:pt x="205" y="68"/>
                  </a:cubicBezTo>
                  <a:cubicBezTo>
                    <a:pt x="207" y="65"/>
                    <a:pt x="208" y="61"/>
                    <a:pt x="209" y="58"/>
                  </a:cubicBezTo>
                  <a:cubicBezTo>
                    <a:pt x="209" y="56"/>
                    <a:pt x="210" y="55"/>
                    <a:pt x="211" y="54"/>
                  </a:cubicBezTo>
                  <a:cubicBezTo>
                    <a:pt x="215" y="55"/>
                    <a:pt x="219" y="55"/>
                    <a:pt x="221" y="50"/>
                  </a:cubicBezTo>
                  <a:cubicBezTo>
                    <a:pt x="224" y="46"/>
                    <a:pt x="228" y="42"/>
                    <a:pt x="231" y="38"/>
                  </a:cubicBezTo>
                  <a:cubicBezTo>
                    <a:pt x="234" y="34"/>
                    <a:pt x="234" y="31"/>
                    <a:pt x="231" y="27"/>
                  </a:cubicBezTo>
                  <a:cubicBezTo>
                    <a:pt x="237" y="17"/>
                    <a:pt x="245" y="10"/>
                    <a:pt x="254" y="3"/>
                  </a:cubicBezTo>
                  <a:cubicBezTo>
                    <a:pt x="258" y="0"/>
                    <a:pt x="262" y="0"/>
                    <a:pt x="266" y="2"/>
                  </a:cubicBezTo>
                  <a:cubicBezTo>
                    <a:pt x="270" y="5"/>
                    <a:pt x="270" y="9"/>
                    <a:pt x="268" y="13"/>
                  </a:cubicBezTo>
                  <a:cubicBezTo>
                    <a:pt x="266" y="20"/>
                    <a:pt x="265" y="27"/>
                    <a:pt x="263" y="34"/>
                  </a:cubicBezTo>
                  <a:cubicBezTo>
                    <a:pt x="263" y="36"/>
                    <a:pt x="263" y="39"/>
                    <a:pt x="261" y="41"/>
                  </a:cubicBezTo>
                  <a:close/>
                </a:path>
              </a:pathLst>
            </a:custGeom>
            <a:solidFill>
              <a:srgbClr val="FFE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F11DBBB0-14F4-73CB-E3AD-BBC17B96ACCB}"/>
                </a:ext>
              </a:extLst>
            </p:cNvPr>
            <p:cNvSpPr/>
            <p:nvPr/>
          </p:nvSpPr>
          <p:spPr bwMode="auto">
            <a:xfrm>
              <a:off x="438" y="1885"/>
              <a:ext cx="314" cy="336"/>
            </a:xfrm>
            <a:custGeom>
              <a:avLst/>
              <a:gdLst>
                <a:gd name="T0" fmla="*/ 55 w 80"/>
                <a:gd name="T1" fmla="*/ 1 h 86"/>
                <a:gd name="T2" fmla="*/ 66 w 80"/>
                <a:gd name="T3" fmla="*/ 3 h 86"/>
                <a:gd name="T4" fmla="*/ 75 w 80"/>
                <a:gd name="T5" fmla="*/ 16 h 86"/>
                <a:gd name="T6" fmla="*/ 54 w 80"/>
                <a:gd name="T7" fmla="*/ 74 h 86"/>
                <a:gd name="T8" fmla="*/ 38 w 80"/>
                <a:gd name="T9" fmla="*/ 78 h 86"/>
                <a:gd name="T10" fmla="*/ 17 w 80"/>
                <a:gd name="T11" fmla="*/ 68 h 86"/>
                <a:gd name="T12" fmla="*/ 3 w 80"/>
                <a:gd name="T13" fmla="*/ 61 h 86"/>
                <a:gd name="T14" fmla="*/ 0 w 80"/>
                <a:gd name="T15" fmla="*/ 61 h 86"/>
                <a:gd name="T16" fmla="*/ 6 w 80"/>
                <a:gd name="T17" fmla="*/ 33 h 86"/>
                <a:gd name="T18" fmla="*/ 9 w 80"/>
                <a:gd name="T19" fmla="*/ 18 h 86"/>
                <a:gd name="T20" fmla="*/ 29 w 80"/>
                <a:gd name="T21" fmla="*/ 26 h 86"/>
                <a:gd name="T22" fmla="*/ 44 w 80"/>
                <a:gd name="T23" fmla="*/ 35 h 86"/>
                <a:gd name="T24" fmla="*/ 47 w 80"/>
                <a:gd name="T25" fmla="*/ 28 h 86"/>
                <a:gd name="T26" fmla="*/ 45 w 80"/>
                <a:gd name="T27" fmla="*/ 26 h 86"/>
                <a:gd name="T28" fmla="*/ 52 w 80"/>
                <a:gd name="T29" fmla="*/ 0 h 86"/>
                <a:gd name="T30" fmla="*/ 55 w 80"/>
                <a:gd name="T31" fmla="*/ 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86">
                  <a:moveTo>
                    <a:pt x="55" y="1"/>
                  </a:moveTo>
                  <a:cubicBezTo>
                    <a:pt x="59" y="3"/>
                    <a:pt x="62" y="2"/>
                    <a:pt x="66" y="3"/>
                  </a:cubicBezTo>
                  <a:cubicBezTo>
                    <a:pt x="75" y="3"/>
                    <a:pt x="80" y="10"/>
                    <a:pt x="75" y="16"/>
                  </a:cubicBezTo>
                  <a:cubicBezTo>
                    <a:pt x="60" y="33"/>
                    <a:pt x="62" y="55"/>
                    <a:pt x="54" y="74"/>
                  </a:cubicBezTo>
                  <a:cubicBezTo>
                    <a:pt x="49" y="86"/>
                    <a:pt x="48" y="86"/>
                    <a:pt x="38" y="78"/>
                  </a:cubicBezTo>
                  <a:cubicBezTo>
                    <a:pt x="32" y="73"/>
                    <a:pt x="26" y="68"/>
                    <a:pt x="17" y="68"/>
                  </a:cubicBezTo>
                  <a:cubicBezTo>
                    <a:pt x="12" y="67"/>
                    <a:pt x="7" y="65"/>
                    <a:pt x="3" y="61"/>
                  </a:cubicBezTo>
                  <a:cubicBezTo>
                    <a:pt x="3" y="60"/>
                    <a:pt x="1" y="61"/>
                    <a:pt x="0" y="61"/>
                  </a:cubicBezTo>
                  <a:cubicBezTo>
                    <a:pt x="0" y="51"/>
                    <a:pt x="2" y="42"/>
                    <a:pt x="6" y="33"/>
                  </a:cubicBezTo>
                  <a:cubicBezTo>
                    <a:pt x="8" y="28"/>
                    <a:pt x="8" y="23"/>
                    <a:pt x="9" y="18"/>
                  </a:cubicBezTo>
                  <a:cubicBezTo>
                    <a:pt x="18" y="13"/>
                    <a:pt x="23" y="14"/>
                    <a:pt x="29" y="26"/>
                  </a:cubicBezTo>
                  <a:cubicBezTo>
                    <a:pt x="32" y="32"/>
                    <a:pt x="36" y="36"/>
                    <a:pt x="44" y="35"/>
                  </a:cubicBezTo>
                  <a:cubicBezTo>
                    <a:pt x="50" y="34"/>
                    <a:pt x="50" y="32"/>
                    <a:pt x="47" y="28"/>
                  </a:cubicBezTo>
                  <a:cubicBezTo>
                    <a:pt x="46" y="27"/>
                    <a:pt x="46" y="26"/>
                    <a:pt x="45" y="26"/>
                  </a:cubicBezTo>
                  <a:cubicBezTo>
                    <a:pt x="35" y="14"/>
                    <a:pt x="37" y="5"/>
                    <a:pt x="52" y="0"/>
                  </a:cubicBezTo>
                  <a:cubicBezTo>
                    <a:pt x="53" y="0"/>
                    <a:pt x="54" y="0"/>
                    <a:pt x="55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0662BBCB-5E9F-A15A-44AC-620E18F2F401}"/>
                </a:ext>
              </a:extLst>
            </p:cNvPr>
            <p:cNvSpPr/>
            <p:nvPr/>
          </p:nvSpPr>
          <p:spPr bwMode="auto">
            <a:xfrm>
              <a:off x="446" y="1466"/>
              <a:ext cx="302" cy="567"/>
            </a:xfrm>
            <a:custGeom>
              <a:avLst/>
              <a:gdLst>
                <a:gd name="T0" fmla="*/ 50 w 77"/>
                <a:gd name="T1" fmla="*/ 108 h 145"/>
                <a:gd name="T2" fmla="*/ 47 w 77"/>
                <a:gd name="T3" fmla="*/ 133 h 145"/>
                <a:gd name="T4" fmla="*/ 51 w 77"/>
                <a:gd name="T5" fmla="*/ 140 h 145"/>
                <a:gd name="T6" fmla="*/ 42 w 77"/>
                <a:gd name="T7" fmla="*/ 144 h 145"/>
                <a:gd name="T8" fmla="*/ 27 w 77"/>
                <a:gd name="T9" fmla="*/ 137 h 145"/>
                <a:gd name="T10" fmla="*/ 7 w 77"/>
                <a:gd name="T11" fmla="*/ 125 h 145"/>
                <a:gd name="T12" fmla="*/ 9 w 77"/>
                <a:gd name="T13" fmla="*/ 92 h 145"/>
                <a:gd name="T14" fmla="*/ 16 w 77"/>
                <a:gd name="T15" fmla="*/ 100 h 145"/>
                <a:gd name="T16" fmla="*/ 32 w 77"/>
                <a:gd name="T17" fmla="*/ 104 h 145"/>
                <a:gd name="T18" fmla="*/ 35 w 77"/>
                <a:gd name="T19" fmla="*/ 103 h 145"/>
                <a:gd name="T20" fmla="*/ 66 w 77"/>
                <a:gd name="T21" fmla="*/ 60 h 145"/>
                <a:gd name="T22" fmla="*/ 61 w 77"/>
                <a:gd name="T23" fmla="*/ 47 h 145"/>
                <a:gd name="T24" fmla="*/ 51 w 77"/>
                <a:gd name="T25" fmla="*/ 58 h 145"/>
                <a:gd name="T26" fmla="*/ 50 w 77"/>
                <a:gd name="T27" fmla="*/ 80 h 145"/>
                <a:gd name="T28" fmla="*/ 42 w 77"/>
                <a:gd name="T29" fmla="*/ 95 h 145"/>
                <a:gd name="T30" fmla="*/ 32 w 77"/>
                <a:gd name="T31" fmla="*/ 80 h 145"/>
                <a:gd name="T32" fmla="*/ 34 w 77"/>
                <a:gd name="T33" fmla="*/ 63 h 145"/>
                <a:gd name="T34" fmla="*/ 33 w 77"/>
                <a:gd name="T35" fmla="*/ 52 h 145"/>
                <a:gd name="T36" fmla="*/ 24 w 77"/>
                <a:gd name="T37" fmla="*/ 55 h 145"/>
                <a:gd name="T38" fmla="*/ 17 w 77"/>
                <a:gd name="T39" fmla="*/ 56 h 145"/>
                <a:gd name="T40" fmla="*/ 35 w 77"/>
                <a:gd name="T41" fmla="*/ 12 h 145"/>
                <a:gd name="T42" fmla="*/ 41 w 77"/>
                <a:gd name="T43" fmla="*/ 6 h 145"/>
                <a:gd name="T44" fmla="*/ 57 w 77"/>
                <a:gd name="T45" fmla="*/ 1 h 145"/>
                <a:gd name="T46" fmla="*/ 72 w 77"/>
                <a:gd name="T47" fmla="*/ 6 h 145"/>
                <a:gd name="T48" fmla="*/ 72 w 77"/>
                <a:gd name="T49" fmla="*/ 23 h 145"/>
                <a:gd name="T50" fmla="*/ 61 w 77"/>
                <a:gd name="T51" fmla="*/ 32 h 145"/>
                <a:gd name="T52" fmla="*/ 52 w 77"/>
                <a:gd name="T53" fmla="*/ 38 h 145"/>
                <a:gd name="T54" fmla="*/ 36 w 77"/>
                <a:gd name="T55" fmla="*/ 37 h 145"/>
                <a:gd name="T56" fmla="*/ 44 w 77"/>
                <a:gd name="T57" fmla="*/ 46 h 145"/>
                <a:gd name="T58" fmla="*/ 41 w 77"/>
                <a:gd name="T59" fmla="*/ 58 h 145"/>
                <a:gd name="T60" fmla="*/ 41 w 77"/>
                <a:gd name="T61" fmla="*/ 72 h 145"/>
                <a:gd name="T62" fmla="*/ 43 w 77"/>
                <a:gd name="T63" fmla="*/ 52 h 145"/>
                <a:gd name="T64" fmla="*/ 61 w 77"/>
                <a:gd name="T65" fmla="*/ 32 h 145"/>
                <a:gd name="T66" fmla="*/ 73 w 77"/>
                <a:gd name="T67" fmla="*/ 37 h 145"/>
                <a:gd name="T68" fmla="*/ 76 w 77"/>
                <a:gd name="T69" fmla="*/ 47 h 145"/>
                <a:gd name="T70" fmla="*/ 63 w 77"/>
                <a:gd name="T71" fmla="*/ 98 h 145"/>
                <a:gd name="T72" fmla="*/ 50 w 77"/>
                <a:gd name="T73" fmla="*/ 10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145">
                  <a:moveTo>
                    <a:pt x="50" y="108"/>
                  </a:moveTo>
                  <a:cubicBezTo>
                    <a:pt x="36" y="115"/>
                    <a:pt x="35" y="121"/>
                    <a:pt x="47" y="133"/>
                  </a:cubicBezTo>
                  <a:cubicBezTo>
                    <a:pt x="48" y="135"/>
                    <a:pt x="52" y="137"/>
                    <a:pt x="51" y="140"/>
                  </a:cubicBezTo>
                  <a:cubicBezTo>
                    <a:pt x="49" y="144"/>
                    <a:pt x="46" y="144"/>
                    <a:pt x="42" y="144"/>
                  </a:cubicBezTo>
                  <a:cubicBezTo>
                    <a:pt x="36" y="144"/>
                    <a:pt x="30" y="145"/>
                    <a:pt x="27" y="137"/>
                  </a:cubicBezTo>
                  <a:cubicBezTo>
                    <a:pt x="23" y="128"/>
                    <a:pt x="18" y="121"/>
                    <a:pt x="7" y="125"/>
                  </a:cubicBezTo>
                  <a:cubicBezTo>
                    <a:pt x="0" y="114"/>
                    <a:pt x="7" y="103"/>
                    <a:pt x="9" y="92"/>
                  </a:cubicBezTo>
                  <a:cubicBezTo>
                    <a:pt x="13" y="93"/>
                    <a:pt x="14" y="97"/>
                    <a:pt x="16" y="100"/>
                  </a:cubicBezTo>
                  <a:cubicBezTo>
                    <a:pt x="21" y="107"/>
                    <a:pt x="24" y="108"/>
                    <a:pt x="32" y="104"/>
                  </a:cubicBezTo>
                  <a:cubicBezTo>
                    <a:pt x="33" y="104"/>
                    <a:pt x="34" y="103"/>
                    <a:pt x="35" y="103"/>
                  </a:cubicBezTo>
                  <a:cubicBezTo>
                    <a:pt x="56" y="97"/>
                    <a:pt x="62" y="80"/>
                    <a:pt x="66" y="60"/>
                  </a:cubicBezTo>
                  <a:cubicBezTo>
                    <a:pt x="67" y="55"/>
                    <a:pt x="67" y="48"/>
                    <a:pt x="61" y="47"/>
                  </a:cubicBezTo>
                  <a:cubicBezTo>
                    <a:pt x="54" y="45"/>
                    <a:pt x="52" y="53"/>
                    <a:pt x="51" y="58"/>
                  </a:cubicBezTo>
                  <a:cubicBezTo>
                    <a:pt x="49" y="65"/>
                    <a:pt x="51" y="73"/>
                    <a:pt x="50" y="80"/>
                  </a:cubicBezTo>
                  <a:cubicBezTo>
                    <a:pt x="50" y="89"/>
                    <a:pt x="47" y="95"/>
                    <a:pt x="42" y="95"/>
                  </a:cubicBezTo>
                  <a:cubicBezTo>
                    <a:pt x="37" y="95"/>
                    <a:pt x="33" y="89"/>
                    <a:pt x="32" y="80"/>
                  </a:cubicBezTo>
                  <a:cubicBezTo>
                    <a:pt x="32" y="74"/>
                    <a:pt x="32" y="68"/>
                    <a:pt x="34" y="63"/>
                  </a:cubicBezTo>
                  <a:cubicBezTo>
                    <a:pt x="35" y="59"/>
                    <a:pt x="37" y="54"/>
                    <a:pt x="33" y="52"/>
                  </a:cubicBezTo>
                  <a:cubicBezTo>
                    <a:pt x="30" y="49"/>
                    <a:pt x="27" y="53"/>
                    <a:pt x="24" y="55"/>
                  </a:cubicBezTo>
                  <a:cubicBezTo>
                    <a:pt x="22" y="56"/>
                    <a:pt x="20" y="61"/>
                    <a:pt x="17" y="56"/>
                  </a:cubicBezTo>
                  <a:cubicBezTo>
                    <a:pt x="25" y="42"/>
                    <a:pt x="27" y="26"/>
                    <a:pt x="35" y="12"/>
                  </a:cubicBezTo>
                  <a:cubicBezTo>
                    <a:pt x="37" y="10"/>
                    <a:pt x="38" y="7"/>
                    <a:pt x="41" y="6"/>
                  </a:cubicBezTo>
                  <a:cubicBezTo>
                    <a:pt x="46" y="4"/>
                    <a:pt x="51" y="2"/>
                    <a:pt x="57" y="1"/>
                  </a:cubicBezTo>
                  <a:cubicBezTo>
                    <a:pt x="63" y="0"/>
                    <a:pt x="68" y="0"/>
                    <a:pt x="72" y="6"/>
                  </a:cubicBezTo>
                  <a:cubicBezTo>
                    <a:pt x="75" y="12"/>
                    <a:pt x="75" y="18"/>
                    <a:pt x="72" y="23"/>
                  </a:cubicBezTo>
                  <a:cubicBezTo>
                    <a:pt x="69" y="27"/>
                    <a:pt x="66" y="30"/>
                    <a:pt x="61" y="32"/>
                  </a:cubicBezTo>
                  <a:cubicBezTo>
                    <a:pt x="58" y="34"/>
                    <a:pt x="55" y="36"/>
                    <a:pt x="52" y="38"/>
                  </a:cubicBezTo>
                  <a:cubicBezTo>
                    <a:pt x="44" y="45"/>
                    <a:pt x="44" y="45"/>
                    <a:pt x="36" y="37"/>
                  </a:cubicBezTo>
                  <a:cubicBezTo>
                    <a:pt x="38" y="41"/>
                    <a:pt x="43" y="42"/>
                    <a:pt x="44" y="46"/>
                  </a:cubicBezTo>
                  <a:cubicBezTo>
                    <a:pt x="45" y="50"/>
                    <a:pt x="42" y="54"/>
                    <a:pt x="41" y="58"/>
                  </a:cubicBezTo>
                  <a:cubicBezTo>
                    <a:pt x="41" y="64"/>
                    <a:pt x="41" y="69"/>
                    <a:pt x="41" y="72"/>
                  </a:cubicBezTo>
                  <a:cubicBezTo>
                    <a:pt x="41" y="67"/>
                    <a:pt x="41" y="59"/>
                    <a:pt x="43" y="52"/>
                  </a:cubicBezTo>
                  <a:cubicBezTo>
                    <a:pt x="46" y="42"/>
                    <a:pt x="53" y="37"/>
                    <a:pt x="61" y="32"/>
                  </a:cubicBezTo>
                  <a:cubicBezTo>
                    <a:pt x="67" y="29"/>
                    <a:pt x="71" y="32"/>
                    <a:pt x="73" y="37"/>
                  </a:cubicBezTo>
                  <a:cubicBezTo>
                    <a:pt x="75" y="40"/>
                    <a:pt x="76" y="43"/>
                    <a:pt x="76" y="47"/>
                  </a:cubicBezTo>
                  <a:cubicBezTo>
                    <a:pt x="77" y="65"/>
                    <a:pt x="72" y="82"/>
                    <a:pt x="63" y="98"/>
                  </a:cubicBezTo>
                  <a:cubicBezTo>
                    <a:pt x="59" y="103"/>
                    <a:pt x="53" y="104"/>
                    <a:pt x="50" y="108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E5070945-C20D-919B-04A5-83731065B0DC}"/>
                </a:ext>
              </a:extLst>
            </p:cNvPr>
            <p:cNvSpPr/>
            <p:nvPr/>
          </p:nvSpPr>
          <p:spPr bwMode="auto">
            <a:xfrm>
              <a:off x="615" y="801"/>
              <a:ext cx="552" cy="540"/>
            </a:xfrm>
            <a:custGeom>
              <a:avLst/>
              <a:gdLst>
                <a:gd name="T0" fmla="*/ 115 w 141"/>
                <a:gd name="T1" fmla="*/ 129 h 138"/>
                <a:gd name="T2" fmla="*/ 76 w 141"/>
                <a:gd name="T3" fmla="*/ 135 h 138"/>
                <a:gd name="T4" fmla="*/ 64 w 141"/>
                <a:gd name="T5" fmla="*/ 137 h 138"/>
                <a:gd name="T6" fmla="*/ 59 w 141"/>
                <a:gd name="T7" fmla="*/ 138 h 138"/>
                <a:gd name="T8" fmla="*/ 20 w 141"/>
                <a:gd name="T9" fmla="*/ 121 h 138"/>
                <a:gd name="T10" fmla="*/ 16 w 141"/>
                <a:gd name="T11" fmla="*/ 117 h 138"/>
                <a:gd name="T12" fmla="*/ 9 w 141"/>
                <a:gd name="T13" fmla="*/ 112 h 138"/>
                <a:gd name="T14" fmla="*/ 3 w 141"/>
                <a:gd name="T15" fmla="*/ 121 h 138"/>
                <a:gd name="T16" fmla="*/ 3 w 141"/>
                <a:gd name="T17" fmla="*/ 124 h 138"/>
                <a:gd name="T18" fmla="*/ 1 w 141"/>
                <a:gd name="T19" fmla="*/ 104 h 138"/>
                <a:gd name="T20" fmla="*/ 1 w 141"/>
                <a:gd name="T21" fmla="*/ 47 h 138"/>
                <a:gd name="T22" fmla="*/ 5 w 141"/>
                <a:gd name="T23" fmla="*/ 0 h 138"/>
                <a:gd name="T24" fmla="*/ 14 w 141"/>
                <a:gd name="T25" fmla="*/ 12 h 138"/>
                <a:gd name="T26" fmla="*/ 15 w 141"/>
                <a:gd name="T27" fmla="*/ 45 h 138"/>
                <a:gd name="T28" fmla="*/ 32 w 141"/>
                <a:gd name="T29" fmla="*/ 92 h 138"/>
                <a:gd name="T30" fmla="*/ 59 w 141"/>
                <a:gd name="T31" fmla="*/ 107 h 138"/>
                <a:gd name="T32" fmla="*/ 112 w 141"/>
                <a:gd name="T33" fmla="*/ 109 h 138"/>
                <a:gd name="T34" fmla="*/ 141 w 141"/>
                <a:gd name="T35" fmla="*/ 110 h 138"/>
                <a:gd name="T36" fmla="*/ 141 w 141"/>
                <a:gd name="T37" fmla="*/ 111 h 138"/>
                <a:gd name="T38" fmla="*/ 130 w 141"/>
                <a:gd name="T39" fmla="*/ 114 h 138"/>
                <a:gd name="T40" fmla="*/ 121 w 141"/>
                <a:gd name="T41" fmla="*/ 123 h 138"/>
                <a:gd name="T42" fmla="*/ 115 w 141"/>
                <a:gd name="T43" fmla="*/ 12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8">
                  <a:moveTo>
                    <a:pt x="115" y="129"/>
                  </a:moveTo>
                  <a:cubicBezTo>
                    <a:pt x="102" y="133"/>
                    <a:pt x="89" y="133"/>
                    <a:pt x="76" y="135"/>
                  </a:cubicBezTo>
                  <a:cubicBezTo>
                    <a:pt x="72" y="135"/>
                    <a:pt x="68" y="135"/>
                    <a:pt x="64" y="137"/>
                  </a:cubicBezTo>
                  <a:cubicBezTo>
                    <a:pt x="63" y="138"/>
                    <a:pt x="61" y="138"/>
                    <a:pt x="59" y="138"/>
                  </a:cubicBezTo>
                  <a:cubicBezTo>
                    <a:pt x="46" y="132"/>
                    <a:pt x="31" y="131"/>
                    <a:pt x="20" y="121"/>
                  </a:cubicBezTo>
                  <a:cubicBezTo>
                    <a:pt x="18" y="120"/>
                    <a:pt x="17" y="119"/>
                    <a:pt x="16" y="117"/>
                  </a:cubicBezTo>
                  <a:cubicBezTo>
                    <a:pt x="14" y="115"/>
                    <a:pt x="13" y="110"/>
                    <a:pt x="9" y="112"/>
                  </a:cubicBezTo>
                  <a:cubicBezTo>
                    <a:pt x="5" y="113"/>
                    <a:pt x="3" y="116"/>
                    <a:pt x="3" y="121"/>
                  </a:cubicBezTo>
                  <a:cubicBezTo>
                    <a:pt x="3" y="122"/>
                    <a:pt x="3" y="123"/>
                    <a:pt x="3" y="124"/>
                  </a:cubicBezTo>
                  <a:cubicBezTo>
                    <a:pt x="0" y="118"/>
                    <a:pt x="2" y="111"/>
                    <a:pt x="1" y="104"/>
                  </a:cubicBezTo>
                  <a:cubicBezTo>
                    <a:pt x="0" y="85"/>
                    <a:pt x="0" y="66"/>
                    <a:pt x="1" y="47"/>
                  </a:cubicBezTo>
                  <a:cubicBezTo>
                    <a:pt x="1" y="31"/>
                    <a:pt x="2" y="16"/>
                    <a:pt x="5" y="0"/>
                  </a:cubicBezTo>
                  <a:cubicBezTo>
                    <a:pt x="13" y="0"/>
                    <a:pt x="13" y="7"/>
                    <a:pt x="14" y="12"/>
                  </a:cubicBezTo>
                  <a:cubicBezTo>
                    <a:pt x="16" y="23"/>
                    <a:pt x="15" y="34"/>
                    <a:pt x="15" y="45"/>
                  </a:cubicBezTo>
                  <a:cubicBezTo>
                    <a:pt x="16" y="63"/>
                    <a:pt x="20" y="78"/>
                    <a:pt x="32" y="92"/>
                  </a:cubicBezTo>
                  <a:cubicBezTo>
                    <a:pt x="39" y="101"/>
                    <a:pt x="49" y="105"/>
                    <a:pt x="59" y="107"/>
                  </a:cubicBezTo>
                  <a:cubicBezTo>
                    <a:pt x="77" y="111"/>
                    <a:pt x="94" y="108"/>
                    <a:pt x="112" y="109"/>
                  </a:cubicBezTo>
                  <a:cubicBezTo>
                    <a:pt x="122" y="109"/>
                    <a:pt x="132" y="107"/>
                    <a:pt x="141" y="110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7" y="113"/>
                    <a:pt x="134" y="113"/>
                    <a:pt x="130" y="114"/>
                  </a:cubicBezTo>
                  <a:cubicBezTo>
                    <a:pt x="125" y="115"/>
                    <a:pt x="120" y="115"/>
                    <a:pt x="121" y="123"/>
                  </a:cubicBezTo>
                  <a:cubicBezTo>
                    <a:pt x="121" y="125"/>
                    <a:pt x="119" y="128"/>
                    <a:pt x="115" y="129"/>
                  </a:cubicBezTo>
                  <a:close/>
                </a:path>
              </a:pathLst>
            </a:custGeom>
            <a:solidFill>
              <a:srgbClr val="F4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D38CBE37-5FC5-ED24-B4FE-39BE4E8EA33F}"/>
                </a:ext>
              </a:extLst>
            </p:cNvPr>
            <p:cNvSpPr/>
            <p:nvPr/>
          </p:nvSpPr>
          <p:spPr bwMode="auto">
            <a:xfrm>
              <a:off x="572" y="1435"/>
              <a:ext cx="427" cy="849"/>
            </a:xfrm>
            <a:custGeom>
              <a:avLst/>
              <a:gdLst>
                <a:gd name="T0" fmla="*/ 18 w 109"/>
                <a:gd name="T1" fmla="*/ 116 h 217"/>
                <a:gd name="T2" fmla="*/ 14 w 109"/>
                <a:gd name="T3" fmla="*/ 115 h 217"/>
                <a:gd name="T4" fmla="*/ 15 w 109"/>
                <a:gd name="T5" fmla="*/ 113 h 217"/>
                <a:gd name="T6" fmla="*/ 40 w 109"/>
                <a:gd name="T7" fmla="*/ 76 h 217"/>
                <a:gd name="T8" fmla="*/ 40 w 109"/>
                <a:gd name="T9" fmla="*/ 48 h 217"/>
                <a:gd name="T10" fmla="*/ 27 w 109"/>
                <a:gd name="T11" fmla="*/ 43 h 217"/>
                <a:gd name="T12" fmla="*/ 11 w 109"/>
                <a:gd name="T13" fmla="*/ 72 h 217"/>
                <a:gd name="T14" fmla="*/ 10 w 109"/>
                <a:gd name="T15" fmla="*/ 88 h 217"/>
                <a:gd name="T16" fmla="*/ 9 w 109"/>
                <a:gd name="T17" fmla="*/ 63 h 217"/>
                <a:gd name="T18" fmla="*/ 5 w 109"/>
                <a:gd name="T19" fmla="*/ 49 h 217"/>
                <a:gd name="T20" fmla="*/ 1 w 109"/>
                <a:gd name="T21" fmla="*/ 37 h 217"/>
                <a:gd name="T22" fmla="*/ 5 w 109"/>
                <a:gd name="T23" fmla="*/ 43 h 217"/>
                <a:gd name="T24" fmla="*/ 18 w 109"/>
                <a:gd name="T25" fmla="*/ 45 h 217"/>
                <a:gd name="T26" fmla="*/ 29 w 109"/>
                <a:gd name="T27" fmla="*/ 39 h 217"/>
                <a:gd name="T28" fmla="*/ 37 w 109"/>
                <a:gd name="T29" fmla="*/ 32 h 217"/>
                <a:gd name="T30" fmla="*/ 38 w 109"/>
                <a:gd name="T31" fmla="*/ 15 h 217"/>
                <a:gd name="T32" fmla="*/ 23 w 109"/>
                <a:gd name="T33" fmla="*/ 11 h 217"/>
                <a:gd name="T34" fmla="*/ 9 w 109"/>
                <a:gd name="T35" fmla="*/ 14 h 217"/>
                <a:gd name="T36" fmla="*/ 19 w 109"/>
                <a:gd name="T37" fmla="*/ 7 h 217"/>
                <a:gd name="T38" fmla="*/ 51 w 109"/>
                <a:gd name="T39" fmla="*/ 30 h 217"/>
                <a:gd name="T40" fmla="*/ 54 w 109"/>
                <a:gd name="T41" fmla="*/ 50 h 217"/>
                <a:gd name="T42" fmla="*/ 55 w 109"/>
                <a:gd name="T43" fmla="*/ 53 h 217"/>
                <a:gd name="T44" fmla="*/ 56 w 109"/>
                <a:gd name="T45" fmla="*/ 73 h 217"/>
                <a:gd name="T46" fmla="*/ 61 w 109"/>
                <a:gd name="T47" fmla="*/ 87 h 217"/>
                <a:gd name="T48" fmla="*/ 75 w 109"/>
                <a:gd name="T49" fmla="*/ 108 h 217"/>
                <a:gd name="T50" fmla="*/ 76 w 109"/>
                <a:gd name="T51" fmla="*/ 110 h 217"/>
                <a:gd name="T52" fmla="*/ 99 w 109"/>
                <a:gd name="T53" fmla="*/ 136 h 217"/>
                <a:gd name="T54" fmla="*/ 100 w 109"/>
                <a:gd name="T55" fmla="*/ 149 h 217"/>
                <a:gd name="T56" fmla="*/ 102 w 109"/>
                <a:gd name="T57" fmla="*/ 178 h 217"/>
                <a:gd name="T58" fmla="*/ 107 w 109"/>
                <a:gd name="T59" fmla="*/ 188 h 217"/>
                <a:gd name="T60" fmla="*/ 105 w 109"/>
                <a:gd name="T61" fmla="*/ 215 h 217"/>
                <a:gd name="T62" fmla="*/ 101 w 109"/>
                <a:gd name="T63" fmla="*/ 217 h 217"/>
                <a:gd name="T64" fmla="*/ 99 w 109"/>
                <a:gd name="T65" fmla="*/ 206 h 217"/>
                <a:gd name="T66" fmla="*/ 94 w 109"/>
                <a:gd name="T67" fmla="*/ 186 h 217"/>
                <a:gd name="T68" fmla="*/ 89 w 109"/>
                <a:gd name="T69" fmla="*/ 154 h 217"/>
                <a:gd name="T70" fmla="*/ 79 w 109"/>
                <a:gd name="T71" fmla="*/ 126 h 217"/>
                <a:gd name="T72" fmla="*/ 60 w 109"/>
                <a:gd name="T73" fmla="*/ 110 h 217"/>
                <a:gd name="T74" fmla="*/ 48 w 109"/>
                <a:gd name="T75" fmla="*/ 89 h 217"/>
                <a:gd name="T76" fmla="*/ 50 w 109"/>
                <a:gd name="T77" fmla="*/ 104 h 217"/>
                <a:gd name="T78" fmla="*/ 60 w 109"/>
                <a:gd name="T79" fmla="*/ 114 h 217"/>
                <a:gd name="T80" fmla="*/ 58 w 109"/>
                <a:gd name="T81" fmla="*/ 123 h 217"/>
                <a:gd name="T82" fmla="*/ 52 w 109"/>
                <a:gd name="T83" fmla="*/ 121 h 217"/>
                <a:gd name="T84" fmla="*/ 37 w 109"/>
                <a:gd name="T85" fmla="*/ 112 h 217"/>
                <a:gd name="T86" fmla="*/ 21 w 109"/>
                <a:gd name="T87" fmla="*/ 116 h 217"/>
                <a:gd name="T88" fmla="*/ 18 w 109"/>
                <a:gd name="T89" fmla="*/ 11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216">
                  <a:moveTo>
                    <a:pt x="18" y="116"/>
                  </a:moveTo>
                  <a:cubicBezTo>
                    <a:pt x="17" y="116"/>
                    <a:pt x="15" y="116"/>
                    <a:pt x="14" y="115"/>
                  </a:cubicBezTo>
                  <a:cubicBezTo>
                    <a:pt x="13" y="114"/>
                    <a:pt x="14" y="113"/>
                    <a:pt x="15" y="113"/>
                  </a:cubicBezTo>
                  <a:cubicBezTo>
                    <a:pt x="35" y="108"/>
                    <a:pt x="36" y="91"/>
                    <a:pt x="40" y="76"/>
                  </a:cubicBezTo>
                  <a:cubicBezTo>
                    <a:pt x="42" y="67"/>
                    <a:pt x="43" y="58"/>
                    <a:pt x="40" y="48"/>
                  </a:cubicBezTo>
                  <a:cubicBezTo>
                    <a:pt x="38" y="40"/>
                    <a:pt x="35" y="39"/>
                    <a:pt x="27" y="43"/>
                  </a:cubicBezTo>
                  <a:cubicBezTo>
                    <a:pt x="16" y="49"/>
                    <a:pt x="12" y="59"/>
                    <a:pt x="11" y="72"/>
                  </a:cubicBezTo>
                  <a:cubicBezTo>
                    <a:pt x="11" y="77"/>
                    <a:pt x="11" y="82"/>
                    <a:pt x="10" y="88"/>
                  </a:cubicBezTo>
                  <a:cubicBezTo>
                    <a:pt x="6" y="80"/>
                    <a:pt x="6" y="72"/>
                    <a:pt x="9" y="63"/>
                  </a:cubicBezTo>
                  <a:cubicBezTo>
                    <a:pt x="10" y="58"/>
                    <a:pt x="11" y="53"/>
                    <a:pt x="5" y="49"/>
                  </a:cubicBezTo>
                  <a:cubicBezTo>
                    <a:pt x="2" y="47"/>
                    <a:pt x="0" y="42"/>
                    <a:pt x="1" y="37"/>
                  </a:cubicBezTo>
                  <a:cubicBezTo>
                    <a:pt x="5" y="38"/>
                    <a:pt x="4" y="41"/>
                    <a:pt x="5" y="43"/>
                  </a:cubicBezTo>
                  <a:cubicBezTo>
                    <a:pt x="9" y="50"/>
                    <a:pt x="12" y="50"/>
                    <a:pt x="18" y="45"/>
                  </a:cubicBezTo>
                  <a:cubicBezTo>
                    <a:pt x="22" y="43"/>
                    <a:pt x="25" y="41"/>
                    <a:pt x="29" y="39"/>
                  </a:cubicBezTo>
                  <a:cubicBezTo>
                    <a:pt x="32" y="37"/>
                    <a:pt x="35" y="35"/>
                    <a:pt x="37" y="32"/>
                  </a:cubicBezTo>
                  <a:cubicBezTo>
                    <a:pt x="41" y="26"/>
                    <a:pt x="41" y="21"/>
                    <a:pt x="38" y="15"/>
                  </a:cubicBezTo>
                  <a:cubicBezTo>
                    <a:pt x="34" y="9"/>
                    <a:pt x="29" y="10"/>
                    <a:pt x="23" y="11"/>
                  </a:cubicBezTo>
                  <a:cubicBezTo>
                    <a:pt x="19" y="13"/>
                    <a:pt x="14" y="14"/>
                    <a:pt x="9" y="14"/>
                  </a:cubicBezTo>
                  <a:cubicBezTo>
                    <a:pt x="12" y="10"/>
                    <a:pt x="15" y="9"/>
                    <a:pt x="19" y="7"/>
                  </a:cubicBezTo>
                  <a:cubicBezTo>
                    <a:pt x="35" y="0"/>
                    <a:pt x="52" y="16"/>
                    <a:pt x="51" y="30"/>
                  </a:cubicBezTo>
                  <a:cubicBezTo>
                    <a:pt x="50" y="37"/>
                    <a:pt x="52" y="44"/>
                    <a:pt x="54" y="50"/>
                  </a:cubicBezTo>
                  <a:cubicBezTo>
                    <a:pt x="55" y="51"/>
                    <a:pt x="55" y="52"/>
                    <a:pt x="55" y="53"/>
                  </a:cubicBezTo>
                  <a:cubicBezTo>
                    <a:pt x="57" y="59"/>
                    <a:pt x="56" y="66"/>
                    <a:pt x="56" y="73"/>
                  </a:cubicBezTo>
                  <a:cubicBezTo>
                    <a:pt x="56" y="78"/>
                    <a:pt x="57" y="84"/>
                    <a:pt x="61" y="87"/>
                  </a:cubicBezTo>
                  <a:cubicBezTo>
                    <a:pt x="67" y="93"/>
                    <a:pt x="71" y="100"/>
                    <a:pt x="75" y="108"/>
                  </a:cubicBezTo>
                  <a:cubicBezTo>
                    <a:pt x="75" y="109"/>
                    <a:pt x="76" y="109"/>
                    <a:pt x="76" y="110"/>
                  </a:cubicBezTo>
                  <a:cubicBezTo>
                    <a:pt x="83" y="119"/>
                    <a:pt x="94" y="125"/>
                    <a:pt x="99" y="136"/>
                  </a:cubicBezTo>
                  <a:cubicBezTo>
                    <a:pt x="100" y="140"/>
                    <a:pt x="101" y="144"/>
                    <a:pt x="100" y="149"/>
                  </a:cubicBezTo>
                  <a:cubicBezTo>
                    <a:pt x="99" y="159"/>
                    <a:pt x="94" y="169"/>
                    <a:pt x="102" y="178"/>
                  </a:cubicBezTo>
                  <a:cubicBezTo>
                    <a:pt x="104" y="181"/>
                    <a:pt x="106" y="185"/>
                    <a:pt x="107" y="188"/>
                  </a:cubicBezTo>
                  <a:cubicBezTo>
                    <a:pt x="109" y="198"/>
                    <a:pt x="107" y="207"/>
                    <a:pt x="105" y="215"/>
                  </a:cubicBezTo>
                  <a:cubicBezTo>
                    <a:pt x="104" y="217"/>
                    <a:pt x="103" y="217"/>
                    <a:pt x="101" y="217"/>
                  </a:cubicBezTo>
                  <a:cubicBezTo>
                    <a:pt x="97" y="214"/>
                    <a:pt x="98" y="210"/>
                    <a:pt x="99" y="206"/>
                  </a:cubicBezTo>
                  <a:cubicBezTo>
                    <a:pt x="99" y="199"/>
                    <a:pt x="98" y="192"/>
                    <a:pt x="94" y="186"/>
                  </a:cubicBezTo>
                  <a:cubicBezTo>
                    <a:pt x="88" y="176"/>
                    <a:pt x="87" y="165"/>
                    <a:pt x="89" y="154"/>
                  </a:cubicBezTo>
                  <a:cubicBezTo>
                    <a:pt x="91" y="143"/>
                    <a:pt x="88" y="133"/>
                    <a:pt x="79" y="126"/>
                  </a:cubicBezTo>
                  <a:cubicBezTo>
                    <a:pt x="72" y="121"/>
                    <a:pt x="65" y="117"/>
                    <a:pt x="60" y="110"/>
                  </a:cubicBezTo>
                  <a:cubicBezTo>
                    <a:pt x="55" y="104"/>
                    <a:pt x="52" y="96"/>
                    <a:pt x="48" y="89"/>
                  </a:cubicBezTo>
                  <a:cubicBezTo>
                    <a:pt x="41" y="98"/>
                    <a:pt x="41" y="99"/>
                    <a:pt x="50" y="104"/>
                  </a:cubicBezTo>
                  <a:cubicBezTo>
                    <a:pt x="54" y="107"/>
                    <a:pt x="58" y="110"/>
                    <a:pt x="60" y="114"/>
                  </a:cubicBezTo>
                  <a:cubicBezTo>
                    <a:pt x="61" y="118"/>
                    <a:pt x="62" y="121"/>
                    <a:pt x="58" y="123"/>
                  </a:cubicBezTo>
                  <a:cubicBezTo>
                    <a:pt x="56" y="124"/>
                    <a:pt x="54" y="123"/>
                    <a:pt x="52" y="121"/>
                  </a:cubicBezTo>
                  <a:cubicBezTo>
                    <a:pt x="50" y="112"/>
                    <a:pt x="49" y="111"/>
                    <a:pt x="37" y="112"/>
                  </a:cubicBezTo>
                  <a:cubicBezTo>
                    <a:pt x="31" y="112"/>
                    <a:pt x="26" y="112"/>
                    <a:pt x="21" y="116"/>
                  </a:cubicBezTo>
                  <a:cubicBezTo>
                    <a:pt x="20" y="116"/>
                    <a:pt x="19" y="116"/>
                    <a:pt x="18" y="116"/>
                  </a:cubicBezTo>
                  <a:close/>
                </a:path>
              </a:pathLst>
            </a:custGeom>
            <a:solidFill>
              <a:srgbClr val="ED6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7A406D24-8FBA-52F7-9B57-046D66D67EA1}"/>
                </a:ext>
              </a:extLst>
            </p:cNvPr>
            <p:cNvSpPr/>
            <p:nvPr/>
          </p:nvSpPr>
          <p:spPr bwMode="auto">
            <a:xfrm>
              <a:off x="434" y="2198"/>
              <a:ext cx="208" cy="297"/>
            </a:xfrm>
            <a:custGeom>
              <a:avLst/>
              <a:gdLst>
                <a:gd name="T0" fmla="*/ 3 w 53"/>
                <a:gd name="T1" fmla="*/ 7 h 76"/>
                <a:gd name="T2" fmla="*/ 41 w 53"/>
                <a:gd name="T3" fmla="*/ 18 h 76"/>
                <a:gd name="T4" fmla="*/ 52 w 53"/>
                <a:gd name="T5" fmla="*/ 68 h 76"/>
                <a:gd name="T6" fmla="*/ 39 w 53"/>
                <a:gd name="T7" fmla="*/ 72 h 76"/>
                <a:gd name="T8" fmla="*/ 16 w 53"/>
                <a:gd name="T9" fmla="*/ 66 h 76"/>
                <a:gd name="T10" fmla="*/ 10 w 53"/>
                <a:gd name="T11" fmla="*/ 69 h 76"/>
                <a:gd name="T12" fmla="*/ 4 w 53"/>
                <a:gd name="T13" fmla="*/ 48 h 76"/>
                <a:gd name="T14" fmla="*/ 3 w 53"/>
                <a:gd name="T1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6">
                  <a:moveTo>
                    <a:pt x="3" y="7"/>
                  </a:moveTo>
                  <a:cubicBezTo>
                    <a:pt x="17" y="0"/>
                    <a:pt x="29" y="3"/>
                    <a:pt x="41" y="18"/>
                  </a:cubicBezTo>
                  <a:cubicBezTo>
                    <a:pt x="53" y="33"/>
                    <a:pt x="53" y="51"/>
                    <a:pt x="52" y="68"/>
                  </a:cubicBezTo>
                  <a:cubicBezTo>
                    <a:pt x="52" y="74"/>
                    <a:pt x="46" y="76"/>
                    <a:pt x="39" y="72"/>
                  </a:cubicBezTo>
                  <a:cubicBezTo>
                    <a:pt x="32" y="68"/>
                    <a:pt x="24" y="66"/>
                    <a:pt x="16" y="66"/>
                  </a:cubicBezTo>
                  <a:cubicBezTo>
                    <a:pt x="13" y="66"/>
                    <a:pt x="10" y="65"/>
                    <a:pt x="10" y="69"/>
                  </a:cubicBezTo>
                  <a:cubicBezTo>
                    <a:pt x="3" y="63"/>
                    <a:pt x="0" y="56"/>
                    <a:pt x="4" y="48"/>
                  </a:cubicBezTo>
                  <a:cubicBezTo>
                    <a:pt x="11" y="34"/>
                    <a:pt x="6" y="20"/>
                    <a:pt x="3" y="7"/>
                  </a:cubicBezTo>
                  <a:close/>
                </a:path>
              </a:pathLst>
            </a:custGeom>
            <a:solidFill>
              <a:srgbClr val="F18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EF9CFF77-6F31-B081-CB82-51BE7BC72FD1}"/>
                </a:ext>
              </a:extLst>
            </p:cNvPr>
            <p:cNvSpPr/>
            <p:nvPr/>
          </p:nvSpPr>
          <p:spPr bwMode="auto">
            <a:xfrm>
              <a:off x="1351" y="660"/>
              <a:ext cx="819" cy="215"/>
            </a:xfrm>
            <a:custGeom>
              <a:avLst/>
              <a:gdLst>
                <a:gd name="T0" fmla="*/ 203 w 209"/>
                <a:gd name="T1" fmla="*/ 0 h 55"/>
                <a:gd name="T2" fmla="*/ 203 w 209"/>
                <a:gd name="T3" fmla="*/ 9 h 55"/>
                <a:gd name="T4" fmla="*/ 178 w 209"/>
                <a:gd name="T5" fmla="*/ 29 h 55"/>
                <a:gd name="T6" fmla="*/ 172 w 209"/>
                <a:gd name="T7" fmla="*/ 36 h 55"/>
                <a:gd name="T8" fmla="*/ 107 w 209"/>
                <a:gd name="T9" fmla="*/ 55 h 55"/>
                <a:gd name="T10" fmla="*/ 98 w 209"/>
                <a:gd name="T11" fmla="*/ 51 h 55"/>
                <a:gd name="T12" fmla="*/ 103 w 209"/>
                <a:gd name="T13" fmla="*/ 44 h 55"/>
                <a:gd name="T14" fmla="*/ 119 w 209"/>
                <a:gd name="T15" fmla="*/ 35 h 55"/>
                <a:gd name="T16" fmla="*/ 128 w 209"/>
                <a:gd name="T17" fmla="*/ 26 h 55"/>
                <a:gd name="T18" fmla="*/ 128 w 209"/>
                <a:gd name="T19" fmla="*/ 22 h 55"/>
                <a:gd name="T20" fmla="*/ 124 w 209"/>
                <a:gd name="T21" fmla="*/ 21 h 55"/>
                <a:gd name="T22" fmla="*/ 116 w 209"/>
                <a:gd name="T23" fmla="*/ 25 h 55"/>
                <a:gd name="T24" fmla="*/ 84 w 209"/>
                <a:gd name="T25" fmla="*/ 37 h 55"/>
                <a:gd name="T26" fmla="*/ 64 w 209"/>
                <a:gd name="T27" fmla="*/ 37 h 55"/>
                <a:gd name="T28" fmla="*/ 28 w 209"/>
                <a:gd name="T29" fmla="*/ 38 h 55"/>
                <a:gd name="T30" fmla="*/ 7 w 209"/>
                <a:gd name="T31" fmla="*/ 38 h 55"/>
                <a:gd name="T32" fmla="*/ 5 w 209"/>
                <a:gd name="T33" fmla="*/ 29 h 55"/>
                <a:gd name="T34" fmla="*/ 33 w 209"/>
                <a:gd name="T35" fmla="*/ 26 h 55"/>
                <a:gd name="T36" fmla="*/ 60 w 209"/>
                <a:gd name="T37" fmla="*/ 26 h 55"/>
                <a:gd name="T38" fmla="*/ 106 w 209"/>
                <a:gd name="T39" fmla="*/ 18 h 55"/>
                <a:gd name="T40" fmla="*/ 133 w 209"/>
                <a:gd name="T41" fmla="*/ 8 h 55"/>
                <a:gd name="T42" fmla="*/ 141 w 209"/>
                <a:gd name="T43" fmla="*/ 22 h 55"/>
                <a:gd name="T44" fmla="*/ 147 w 209"/>
                <a:gd name="T45" fmla="*/ 27 h 55"/>
                <a:gd name="T46" fmla="*/ 182 w 209"/>
                <a:gd name="T47" fmla="*/ 15 h 55"/>
                <a:gd name="T48" fmla="*/ 203 w 209"/>
                <a:gd name="T4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9" h="55">
                  <a:moveTo>
                    <a:pt x="203" y="0"/>
                  </a:moveTo>
                  <a:cubicBezTo>
                    <a:pt x="209" y="3"/>
                    <a:pt x="209" y="5"/>
                    <a:pt x="203" y="9"/>
                  </a:cubicBezTo>
                  <a:cubicBezTo>
                    <a:pt x="194" y="14"/>
                    <a:pt x="184" y="20"/>
                    <a:pt x="178" y="29"/>
                  </a:cubicBezTo>
                  <a:cubicBezTo>
                    <a:pt x="178" y="33"/>
                    <a:pt x="174" y="34"/>
                    <a:pt x="172" y="36"/>
                  </a:cubicBezTo>
                  <a:cubicBezTo>
                    <a:pt x="151" y="46"/>
                    <a:pt x="130" y="53"/>
                    <a:pt x="107" y="55"/>
                  </a:cubicBezTo>
                  <a:cubicBezTo>
                    <a:pt x="103" y="55"/>
                    <a:pt x="99" y="55"/>
                    <a:pt x="98" y="51"/>
                  </a:cubicBezTo>
                  <a:cubicBezTo>
                    <a:pt x="96" y="47"/>
                    <a:pt x="100" y="45"/>
                    <a:pt x="103" y="44"/>
                  </a:cubicBezTo>
                  <a:cubicBezTo>
                    <a:pt x="108" y="40"/>
                    <a:pt x="114" y="38"/>
                    <a:pt x="119" y="35"/>
                  </a:cubicBezTo>
                  <a:cubicBezTo>
                    <a:pt x="122" y="32"/>
                    <a:pt x="125" y="29"/>
                    <a:pt x="128" y="26"/>
                  </a:cubicBezTo>
                  <a:cubicBezTo>
                    <a:pt x="129" y="25"/>
                    <a:pt x="129" y="23"/>
                    <a:pt x="128" y="22"/>
                  </a:cubicBezTo>
                  <a:cubicBezTo>
                    <a:pt x="127" y="21"/>
                    <a:pt x="126" y="21"/>
                    <a:pt x="124" y="21"/>
                  </a:cubicBezTo>
                  <a:cubicBezTo>
                    <a:pt x="121" y="22"/>
                    <a:pt x="118" y="24"/>
                    <a:pt x="116" y="25"/>
                  </a:cubicBezTo>
                  <a:cubicBezTo>
                    <a:pt x="106" y="32"/>
                    <a:pt x="95" y="35"/>
                    <a:pt x="84" y="37"/>
                  </a:cubicBezTo>
                  <a:cubicBezTo>
                    <a:pt x="77" y="39"/>
                    <a:pt x="71" y="39"/>
                    <a:pt x="64" y="37"/>
                  </a:cubicBezTo>
                  <a:cubicBezTo>
                    <a:pt x="52" y="33"/>
                    <a:pt x="40" y="33"/>
                    <a:pt x="28" y="38"/>
                  </a:cubicBezTo>
                  <a:cubicBezTo>
                    <a:pt x="21" y="40"/>
                    <a:pt x="14" y="41"/>
                    <a:pt x="7" y="38"/>
                  </a:cubicBezTo>
                  <a:cubicBezTo>
                    <a:pt x="0" y="32"/>
                    <a:pt x="0" y="32"/>
                    <a:pt x="5" y="29"/>
                  </a:cubicBezTo>
                  <a:cubicBezTo>
                    <a:pt x="15" y="30"/>
                    <a:pt x="24" y="29"/>
                    <a:pt x="33" y="26"/>
                  </a:cubicBezTo>
                  <a:cubicBezTo>
                    <a:pt x="42" y="22"/>
                    <a:pt x="51" y="23"/>
                    <a:pt x="60" y="26"/>
                  </a:cubicBezTo>
                  <a:cubicBezTo>
                    <a:pt x="77" y="33"/>
                    <a:pt x="92" y="28"/>
                    <a:pt x="106" y="18"/>
                  </a:cubicBezTo>
                  <a:cubicBezTo>
                    <a:pt x="114" y="13"/>
                    <a:pt x="123" y="11"/>
                    <a:pt x="133" y="8"/>
                  </a:cubicBezTo>
                  <a:cubicBezTo>
                    <a:pt x="143" y="11"/>
                    <a:pt x="144" y="13"/>
                    <a:pt x="141" y="22"/>
                  </a:cubicBezTo>
                  <a:cubicBezTo>
                    <a:pt x="138" y="30"/>
                    <a:pt x="144" y="28"/>
                    <a:pt x="147" y="27"/>
                  </a:cubicBezTo>
                  <a:cubicBezTo>
                    <a:pt x="159" y="25"/>
                    <a:pt x="171" y="21"/>
                    <a:pt x="182" y="15"/>
                  </a:cubicBezTo>
                  <a:cubicBezTo>
                    <a:pt x="190" y="11"/>
                    <a:pt x="197" y="5"/>
                    <a:pt x="203" y="0"/>
                  </a:cubicBezTo>
                  <a:close/>
                </a:path>
              </a:pathLst>
            </a:custGeom>
            <a:solidFill>
              <a:srgbClr val="FEE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69C4F533-643D-A762-7833-322BA89AE0B3}"/>
                </a:ext>
              </a:extLst>
            </p:cNvPr>
            <p:cNvSpPr/>
            <p:nvPr/>
          </p:nvSpPr>
          <p:spPr bwMode="auto">
            <a:xfrm>
              <a:off x="2315" y="1447"/>
              <a:ext cx="275" cy="399"/>
            </a:xfrm>
            <a:custGeom>
              <a:avLst/>
              <a:gdLst>
                <a:gd name="T0" fmla="*/ 70 w 70"/>
                <a:gd name="T1" fmla="*/ 63 h 102"/>
                <a:gd name="T2" fmla="*/ 69 w 70"/>
                <a:gd name="T3" fmla="*/ 65 h 102"/>
                <a:gd name="T4" fmla="*/ 43 w 70"/>
                <a:gd name="T5" fmla="*/ 63 h 102"/>
                <a:gd name="T6" fmla="*/ 29 w 70"/>
                <a:gd name="T7" fmla="*/ 60 h 102"/>
                <a:gd name="T8" fmla="*/ 20 w 70"/>
                <a:gd name="T9" fmla="*/ 64 h 102"/>
                <a:gd name="T10" fmla="*/ 11 w 70"/>
                <a:gd name="T11" fmla="*/ 83 h 102"/>
                <a:gd name="T12" fmla="*/ 12 w 70"/>
                <a:gd name="T13" fmla="*/ 91 h 102"/>
                <a:gd name="T14" fmla="*/ 20 w 70"/>
                <a:gd name="T15" fmla="*/ 91 h 102"/>
                <a:gd name="T16" fmla="*/ 29 w 70"/>
                <a:gd name="T17" fmla="*/ 83 h 102"/>
                <a:gd name="T18" fmla="*/ 31 w 70"/>
                <a:gd name="T19" fmla="*/ 77 h 102"/>
                <a:gd name="T20" fmla="*/ 44 w 70"/>
                <a:gd name="T21" fmla="*/ 69 h 102"/>
                <a:gd name="T22" fmla="*/ 51 w 70"/>
                <a:gd name="T23" fmla="*/ 79 h 102"/>
                <a:gd name="T24" fmla="*/ 42 w 70"/>
                <a:gd name="T25" fmla="*/ 92 h 102"/>
                <a:gd name="T26" fmla="*/ 44 w 70"/>
                <a:gd name="T27" fmla="*/ 83 h 102"/>
                <a:gd name="T28" fmla="*/ 40 w 70"/>
                <a:gd name="T29" fmla="*/ 80 h 102"/>
                <a:gd name="T30" fmla="*/ 34 w 70"/>
                <a:gd name="T31" fmla="*/ 91 h 102"/>
                <a:gd name="T32" fmla="*/ 20 w 70"/>
                <a:gd name="T33" fmla="*/ 101 h 102"/>
                <a:gd name="T34" fmla="*/ 2 w 70"/>
                <a:gd name="T35" fmla="*/ 92 h 102"/>
                <a:gd name="T36" fmla="*/ 0 w 70"/>
                <a:gd name="T37" fmla="*/ 79 h 102"/>
                <a:gd name="T38" fmla="*/ 4 w 70"/>
                <a:gd name="T39" fmla="*/ 49 h 102"/>
                <a:gd name="T40" fmla="*/ 9 w 70"/>
                <a:gd name="T41" fmla="*/ 33 h 102"/>
                <a:gd name="T42" fmla="*/ 12 w 70"/>
                <a:gd name="T43" fmla="*/ 17 h 102"/>
                <a:gd name="T44" fmla="*/ 31 w 70"/>
                <a:gd name="T45" fmla="*/ 1 h 102"/>
                <a:gd name="T46" fmla="*/ 33 w 70"/>
                <a:gd name="T47" fmla="*/ 2 h 102"/>
                <a:gd name="T48" fmla="*/ 59 w 70"/>
                <a:gd name="T49" fmla="*/ 28 h 102"/>
                <a:gd name="T50" fmla="*/ 70 w 70"/>
                <a:gd name="T51" fmla="*/ 6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102">
                  <a:moveTo>
                    <a:pt x="70" y="63"/>
                  </a:moveTo>
                  <a:cubicBezTo>
                    <a:pt x="70" y="63"/>
                    <a:pt x="69" y="64"/>
                    <a:pt x="69" y="65"/>
                  </a:cubicBezTo>
                  <a:cubicBezTo>
                    <a:pt x="61" y="62"/>
                    <a:pt x="52" y="62"/>
                    <a:pt x="43" y="63"/>
                  </a:cubicBezTo>
                  <a:cubicBezTo>
                    <a:pt x="39" y="64"/>
                    <a:pt x="34" y="62"/>
                    <a:pt x="29" y="60"/>
                  </a:cubicBezTo>
                  <a:cubicBezTo>
                    <a:pt x="25" y="58"/>
                    <a:pt x="22" y="59"/>
                    <a:pt x="20" y="64"/>
                  </a:cubicBezTo>
                  <a:cubicBezTo>
                    <a:pt x="18" y="70"/>
                    <a:pt x="15" y="76"/>
                    <a:pt x="11" y="83"/>
                  </a:cubicBezTo>
                  <a:cubicBezTo>
                    <a:pt x="10" y="85"/>
                    <a:pt x="9" y="89"/>
                    <a:pt x="12" y="91"/>
                  </a:cubicBezTo>
                  <a:cubicBezTo>
                    <a:pt x="15" y="93"/>
                    <a:pt x="18" y="92"/>
                    <a:pt x="20" y="91"/>
                  </a:cubicBezTo>
                  <a:cubicBezTo>
                    <a:pt x="24" y="89"/>
                    <a:pt x="27" y="86"/>
                    <a:pt x="29" y="83"/>
                  </a:cubicBezTo>
                  <a:cubicBezTo>
                    <a:pt x="30" y="81"/>
                    <a:pt x="31" y="79"/>
                    <a:pt x="31" y="77"/>
                  </a:cubicBezTo>
                  <a:cubicBezTo>
                    <a:pt x="34" y="72"/>
                    <a:pt x="37" y="67"/>
                    <a:pt x="44" y="69"/>
                  </a:cubicBezTo>
                  <a:cubicBezTo>
                    <a:pt x="49" y="70"/>
                    <a:pt x="51" y="74"/>
                    <a:pt x="51" y="79"/>
                  </a:cubicBezTo>
                  <a:cubicBezTo>
                    <a:pt x="50" y="85"/>
                    <a:pt x="50" y="91"/>
                    <a:pt x="42" y="92"/>
                  </a:cubicBezTo>
                  <a:cubicBezTo>
                    <a:pt x="42" y="89"/>
                    <a:pt x="43" y="86"/>
                    <a:pt x="44" y="83"/>
                  </a:cubicBezTo>
                  <a:cubicBezTo>
                    <a:pt x="42" y="83"/>
                    <a:pt x="43" y="80"/>
                    <a:pt x="40" y="80"/>
                  </a:cubicBezTo>
                  <a:cubicBezTo>
                    <a:pt x="37" y="83"/>
                    <a:pt x="37" y="88"/>
                    <a:pt x="34" y="91"/>
                  </a:cubicBezTo>
                  <a:cubicBezTo>
                    <a:pt x="30" y="96"/>
                    <a:pt x="26" y="100"/>
                    <a:pt x="20" y="101"/>
                  </a:cubicBezTo>
                  <a:cubicBezTo>
                    <a:pt x="12" y="102"/>
                    <a:pt x="7" y="98"/>
                    <a:pt x="2" y="92"/>
                  </a:cubicBezTo>
                  <a:cubicBezTo>
                    <a:pt x="0" y="88"/>
                    <a:pt x="0" y="84"/>
                    <a:pt x="0" y="79"/>
                  </a:cubicBezTo>
                  <a:cubicBezTo>
                    <a:pt x="2" y="69"/>
                    <a:pt x="3" y="59"/>
                    <a:pt x="4" y="49"/>
                  </a:cubicBezTo>
                  <a:cubicBezTo>
                    <a:pt x="5" y="43"/>
                    <a:pt x="6" y="38"/>
                    <a:pt x="9" y="33"/>
                  </a:cubicBezTo>
                  <a:cubicBezTo>
                    <a:pt x="13" y="29"/>
                    <a:pt x="12" y="23"/>
                    <a:pt x="12" y="17"/>
                  </a:cubicBezTo>
                  <a:cubicBezTo>
                    <a:pt x="13" y="5"/>
                    <a:pt x="19" y="0"/>
                    <a:pt x="31" y="1"/>
                  </a:cubicBezTo>
                  <a:cubicBezTo>
                    <a:pt x="32" y="1"/>
                    <a:pt x="33" y="2"/>
                    <a:pt x="33" y="2"/>
                  </a:cubicBezTo>
                  <a:cubicBezTo>
                    <a:pt x="47" y="5"/>
                    <a:pt x="53" y="16"/>
                    <a:pt x="59" y="28"/>
                  </a:cubicBezTo>
                  <a:cubicBezTo>
                    <a:pt x="65" y="39"/>
                    <a:pt x="68" y="51"/>
                    <a:pt x="70" y="63"/>
                  </a:cubicBezTo>
                  <a:close/>
                </a:path>
              </a:pathLst>
            </a:custGeom>
            <a:solidFill>
              <a:srgbClr val="EF7A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15F5BC3B-0671-A927-1CF3-34D8F52414DB}"/>
                </a:ext>
              </a:extLst>
            </p:cNvPr>
            <p:cNvSpPr/>
            <p:nvPr/>
          </p:nvSpPr>
          <p:spPr bwMode="auto">
            <a:xfrm>
              <a:off x="615" y="355"/>
              <a:ext cx="768" cy="516"/>
            </a:xfrm>
            <a:custGeom>
              <a:avLst/>
              <a:gdLst>
                <a:gd name="T0" fmla="*/ 193 w 196"/>
                <a:gd name="T1" fmla="*/ 107 h 132"/>
                <a:gd name="T2" fmla="*/ 195 w 196"/>
                <a:gd name="T3" fmla="*/ 114 h 132"/>
                <a:gd name="T4" fmla="*/ 183 w 196"/>
                <a:gd name="T5" fmla="*/ 115 h 132"/>
                <a:gd name="T6" fmla="*/ 154 w 196"/>
                <a:gd name="T7" fmla="*/ 103 h 132"/>
                <a:gd name="T8" fmla="*/ 142 w 196"/>
                <a:gd name="T9" fmla="*/ 100 h 132"/>
                <a:gd name="T10" fmla="*/ 146 w 196"/>
                <a:gd name="T11" fmla="*/ 107 h 132"/>
                <a:gd name="T12" fmla="*/ 173 w 196"/>
                <a:gd name="T13" fmla="*/ 123 h 132"/>
                <a:gd name="T14" fmla="*/ 178 w 196"/>
                <a:gd name="T15" fmla="*/ 128 h 132"/>
                <a:gd name="T16" fmla="*/ 171 w 196"/>
                <a:gd name="T17" fmla="*/ 131 h 132"/>
                <a:gd name="T18" fmla="*/ 89 w 196"/>
                <a:gd name="T19" fmla="*/ 106 h 132"/>
                <a:gd name="T20" fmla="*/ 18 w 196"/>
                <a:gd name="T21" fmla="*/ 27 h 132"/>
                <a:gd name="T22" fmla="*/ 8 w 196"/>
                <a:gd name="T23" fmla="*/ 15 h 132"/>
                <a:gd name="T24" fmla="*/ 5 w 196"/>
                <a:gd name="T25" fmla="*/ 16 h 132"/>
                <a:gd name="T26" fmla="*/ 3 w 196"/>
                <a:gd name="T27" fmla="*/ 26 h 132"/>
                <a:gd name="T28" fmla="*/ 2 w 196"/>
                <a:gd name="T29" fmla="*/ 6 h 132"/>
                <a:gd name="T30" fmla="*/ 15 w 196"/>
                <a:gd name="T31" fmla="*/ 6 h 132"/>
                <a:gd name="T32" fmla="*/ 28 w 196"/>
                <a:gd name="T33" fmla="*/ 24 h 132"/>
                <a:gd name="T34" fmla="*/ 57 w 196"/>
                <a:gd name="T35" fmla="*/ 71 h 132"/>
                <a:gd name="T36" fmla="*/ 115 w 196"/>
                <a:gd name="T37" fmla="*/ 107 h 132"/>
                <a:gd name="T38" fmla="*/ 121 w 196"/>
                <a:gd name="T39" fmla="*/ 109 h 132"/>
                <a:gd name="T40" fmla="*/ 129 w 196"/>
                <a:gd name="T41" fmla="*/ 102 h 132"/>
                <a:gd name="T42" fmla="*/ 139 w 196"/>
                <a:gd name="T43" fmla="*/ 90 h 132"/>
                <a:gd name="T44" fmla="*/ 150 w 196"/>
                <a:gd name="T45" fmla="*/ 90 h 132"/>
                <a:gd name="T46" fmla="*/ 193 w 196"/>
                <a:gd name="T47" fmla="*/ 10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32">
                  <a:moveTo>
                    <a:pt x="193" y="107"/>
                  </a:moveTo>
                  <a:cubicBezTo>
                    <a:pt x="186" y="111"/>
                    <a:pt x="196" y="111"/>
                    <a:pt x="195" y="114"/>
                  </a:cubicBezTo>
                  <a:cubicBezTo>
                    <a:pt x="191" y="117"/>
                    <a:pt x="187" y="116"/>
                    <a:pt x="183" y="115"/>
                  </a:cubicBezTo>
                  <a:cubicBezTo>
                    <a:pt x="173" y="112"/>
                    <a:pt x="163" y="108"/>
                    <a:pt x="154" y="103"/>
                  </a:cubicBezTo>
                  <a:cubicBezTo>
                    <a:pt x="150" y="101"/>
                    <a:pt x="146" y="99"/>
                    <a:pt x="142" y="100"/>
                  </a:cubicBezTo>
                  <a:cubicBezTo>
                    <a:pt x="141" y="104"/>
                    <a:pt x="144" y="105"/>
                    <a:pt x="146" y="107"/>
                  </a:cubicBezTo>
                  <a:cubicBezTo>
                    <a:pt x="154" y="114"/>
                    <a:pt x="164" y="118"/>
                    <a:pt x="173" y="123"/>
                  </a:cubicBezTo>
                  <a:cubicBezTo>
                    <a:pt x="176" y="124"/>
                    <a:pt x="179" y="125"/>
                    <a:pt x="178" y="128"/>
                  </a:cubicBezTo>
                  <a:cubicBezTo>
                    <a:pt x="177" y="132"/>
                    <a:pt x="174" y="132"/>
                    <a:pt x="171" y="131"/>
                  </a:cubicBezTo>
                  <a:cubicBezTo>
                    <a:pt x="142" y="129"/>
                    <a:pt x="114" y="121"/>
                    <a:pt x="89" y="106"/>
                  </a:cubicBezTo>
                  <a:cubicBezTo>
                    <a:pt x="57" y="87"/>
                    <a:pt x="34" y="60"/>
                    <a:pt x="18" y="27"/>
                  </a:cubicBezTo>
                  <a:cubicBezTo>
                    <a:pt x="16" y="22"/>
                    <a:pt x="15" y="16"/>
                    <a:pt x="8" y="15"/>
                  </a:cubicBezTo>
                  <a:cubicBezTo>
                    <a:pt x="7" y="14"/>
                    <a:pt x="5" y="13"/>
                    <a:pt x="5" y="16"/>
                  </a:cubicBezTo>
                  <a:cubicBezTo>
                    <a:pt x="5" y="20"/>
                    <a:pt x="6" y="24"/>
                    <a:pt x="3" y="26"/>
                  </a:cubicBezTo>
                  <a:cubicBezTo>
                    <a:pt x="0" y="20"/>
                    <a:pt x="1" y="13"/>
                    <a:pt x="2" y="6"/>
                  </a:cubicBezTo>
                  <a:cubicBezTo>
                    <a:pt x="3" y="1"/>
                    <a:pt x="10" y="0"/>
                    <a:pt x="15" y="6"/>
                  </a:cubicBezTo>
                  <a:cubicBezTo>
                    <a:pt x="20" y="12"/>
                    <a:pt x="24" y="18"/>
                    <a:pt x="28" y="24"/>
                  </a:cubicBezTo>
                  <a:cubicBezTo>
                    <a:pt x="39" y="39"/>
                    <a:pt x="45" y="57"/>
                    <a:pt x="57" y="71"/>
                  </a:cubicBezTo>
                  <a:cubicBezTo>
                    <a:pt x="72" y="89"/>
                    <a:pt x="91" y="102"/>
                    <a:pt x="115" y="107"/>
                  </a:cubicBezTo>
                  <a:cubicBezTo>
                    <a:pt x="117" y="108"/>
                    <a:pt x="119" y="108"/>
                    <a:pt x="121" y="109"/>
                  </a:cubicBezTo>
                  <a:cubicBezTo>
                    <a:pt x="131" y="112"/>
                    <a:pt x="131" y="112"/>
                    <a:pt x="129" y="102"/>
                  </a:cubicBezTo>
                  <a:cubicBezTo>
                    <a:pt x="128" y="96"/>
                    <a:pt x="132" y="91"/>
                    <a:pt x="139" y="90"/>
                  </a:cubicBezTo>
                  <a:cubicBezTo>
                    <a:pt x="142" y="90"/>
                    <a:pt x="146" y="90"/>
                    <a:pt x="150" y="90"/>
                  </a:cubicBezTo>
                  <a:cubicBezTo>
                    <a:pt x="165" y="94"/>
                    <a:pt x="179" y="100"/>
                    <a:pt x="193" y="107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56C0572-E946-72D7-EC5B-6845D9EF29FA}"/>
                </a:ext>
              </a:extLst>
            </p:cNvPr>
            <p:cNvSpPr/>
            <p:nvPr/>
          </p:nvSpPr>
          <p:spPr bwMode="auto">
            <a:xfrm>
              <a:off x="2025" y="801"/>
              <a:ext cx="443" cy="653"/>
            </a:xfrm>
            <a:custGeom>
              <a:avLst/>
              <a:gdLst>
                <a:gd name="T0" fmla="*/ 107 w 113"/>
                <a:gd name="T1" fmla="*/ 167 h 167"/>
                <a:gd name="T2" fmla="*/ 106 w 113"/>
                <a:gd name="T3" fmla="*/ 167 h 167"/>
                <a:gd name="T4" fmla="*/ 101 w 113"/>
                <a:gd name="T5" fmla="*/ 159 h 167"/>
                <a:gd name="T6" fmla="*/ 103 w 113"/>
                <a:gd name="T7" fmla="*/ 135 h 167"/>
                <a:gd name="T8" fmla="*/ 102 w 113"/>
                <a:gd name="T9" fmla="*/ 98 h 167"/>
                <a:gd name="T10" fmla="*/ 99 w 113"/>
                <a:gd name="T11" fmla="*/ 101 h 167"/>
                <a:gd name="T12" fmla="*/ 88 w 113"/>
                <a:gd name="T13" fmla="*/ 119 h 167"/>
                <a:gd name="T14" fmla="*/ 69 w 113"/>
                <a:gd name="T15" fmla="*/ 133 h 167"/>
                <a:gd name="T16" fmla="*/ 51 w 113"/>
                <a:gd name="T17" fmla="*/ 137 h 167"/>
                <a:gd name="T18" fmla="*/ 30 w 113"/>
                <a:gd name="T19" fmla="*/ 137 h 167"/>
                <a:gd name="T20" fmla="*/ 12 w 113"/>
                <a:gd name="T21" fmla="*/ 133 h 167"/>
                <a:gd name="T22" fmla="*/ 2 w 113"/>
                <a:gd name="T23" fmla="*/ 129 h 167"/>
                <a:gd name="T24" fmla="*/ 0 w 113"/>
                <a:gd name="T25" fmla="*/ 126 h 167"/>
                <a:gd name="T26" fmla="*/ 11 w 113"/>
                <a:gd name="T27" fmla="*/ 117 h 167"/>
                <a:gd name="T28" fmla="*/ 43 w 113"/>
                <a:gd name="T29" fmla="*/ 116 h 167"/>
                <a:gd name="T30" fmla="*/ 47 w 113"/>
                <a:gd name="T31" fmla="*/ 115 h 167"/>
                <a:gd name="T32" fmla="*/ 36 w 113"/>
                <a:gd name="T33" fmla="*/ 112 h 167"/>
                <a:gd name="T34" fmla="*/ 72 w 113"/>
                <a:gd name="T35" fmla="*/ 94 h 167"/>
                <a:gd name="T36" fmla="*/ 78 w 113"/>
                <a:gd name="T37" fmla="*/ 85 h 167"/>
                <a:gd name="T38" fmla="*/ 81 w 113"/>
                <a:gd name="T39" fmla="*/ 90 h 167"/>
                <a:gd name="T40" fmla="*/ 38 w 113"/>
                <a:gd name="T41" fmla="*/ 125 h 167"/>
                <a:gd name="T42" fmla="*/ 13 w 113"/>
                <a:gd name="T43" fmla="*/ 125 h 167"/>
                <a:gd name="T44" fmla="*/ 88 w 113"/>
                <a:gd name="T45" fmla="*/ 103 h 167"/>
                <a:gd name="T46" fmla="*/ 102 w 113"/>
                <a:gd name="T47" fmla="*/ 69 h 167"/>
                <a:gd name="T48" fmla="*/ 101 w 113"/>
                <a:gd name="T49" fmla="*/ 59 h 167"/>
                <a:gd name="T50" fmla="*/ 93 w 113"/>
                <a:gd name="T51" fmla="*/ 61 h 167"/>
                <a:gd name="T52" fmla="*/ 88 w 113"/>
                <a:gd name="T53" fmla="*/ 62 h 167"/>
                <a:gd name="T54" fmla="*/ 88 w 113"/>
                <a:gd name="T55" fmla="*/ 61 h 167"/>
                <a:gd name="T56" fmla="*/ 88 w 113"/>
                <a:gd name="T57" fmla="*/ 60 h 167"/>
                <a:gd name="T58" fmla="*/ 97 w 113"/>
                <a:gd name="T59" fmla="*/ 8 h 167"/>
                <a:gd name="T60" fmla="*/ 100 w 113"/>
                <a:gd name="T61" fmla="*/ 0 h 167"/>
                <a:gd name="T62" fmla="*/ 109 w 113"/>
                <a:gd name="T63" fmla="*/ 44 h 167"/>
                <a:gd name="T64" fmla="*/ 107 w 113"/>
                <a:gd name="T6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" h="167">
                  <a:moveTo>
                    <a:pt x="107" y="167"/>
                  </a:moveTo>
                  <a:cubicBezTo>
                    <a:pt x="107" y="167"/>
                    <a:pt x="106" y="167"/>
                    <a:pt x="106" y="167"/>
                  </a:cubicBezTo>
                  <a:cubicBezTo>
                    <a:pt x="102" y="166"/>
                    <a:pt x="99" y="162"/>
                    <a:pt x="101" y="159"/>
                  </a:cubicBezTo>
                  <a:cubicBezTo>
                    <a:pt x="105" y="151"/>
                    <a:pt x="104" y="143"/>
                    <a:pt x="103" y="135"/>
                  </a:cubicBezTo>
                  <a:cubicBezTo>
                    <a:pt x="102" y="123"/>
                    <a:pt x="102" y="110"/>
                    <a:pt x="102" y="98"/>
                  </a:cubicBezTo>
                  <a:cubicBezTo>
                    <a:pt x="99" y="98"/>
                    <a:pt x="99" y="100"/>
                    <a:pt x="99" y="101"/>
                  </a:cubicBezTo>
                  <a:cubicBezTo>
                    <a:pt x="96" y="108"/>
                    <a:pt x="92" y="113"/>
                    <a:pt x="88" y="119"/>
                  </a:cubicBezTo>
                  <a:cubicBezTo>
                    <a:pt x="82" y="124"/>
                    <a:pt x="78" y="132"/>
                    <a:pt x="69" y="133"/>
                  </a:cubicBezTo>
                  <a:cubicBezTo>
                    <a:pt x="63" y="135"/>
                    <a:pt x="57" y="137"/>
                    <a:pt x="51" y="137"/>
                  </a:cubicBezTo>
                  <a:cubicBezTo>
                    <a:pt x="44" y="137"/>
                    <a:pt x="37" y="137"/>
                    <a:pt x="30" y="137"/>
                  </a:cubicBezTo>
                  <a:cubicBezTo>
                    <a:pt x="24" y="139"/>
                    <a:pt x="18" y="135"/>
                    <a:pt x="12" y="133"/>
                  </a:cubicBezTo>
                  <a:cubicBezTo>
                    <a:pt x="9" y="132"/>
                    <a:pt x="5" y="131"/>
                    <a:pt x="2" y="129"/>
                  </a:cubicBezTo>
                  <a:cubicBezTo>
                    <a:pt x="1" y="129"/>
                    <a:pt x="0" y="127"/>
                    <a:pt x="0" y="126"/>
                  </a:cubicBezTo>
                  <a:cubicBezTo>
                    <a:pt x="0" y="119"/>
                    <a:pt x="3" y="117"/>
                    <a:pt x="11" y="117"/>
                  </a:cubicBezTo>
                  <a:cubicBezTo>
                    <a:pt x="22" y="117"/>
                    <a:pt x="32" y="119"/>
                    <a:pt x="43" y="116"/>
                  </a:cubicBezTo>
                  <a:cubicBezTo>
                    <a:pt x="44" y="116"/>
                    <a:pt x="45" y="116"/>
                    <a:pt x="47" y="115"/>
                  </a:cubicBezTo>
                  <a:cubicBezTo>
                    <a:pt x="43" y="114"/>
                    <a:pt x="39" y="115"/>
                    <a:pt x="36" y="112"/>
                  </a:cubicBezTo>
                  <a:cubicBezTo>
                    <a:pt x="50" y="110"/>
                    <a:pt x="62" y="105"/>
                    <a:pt x="72" y="94"/>
                  </a:cubicBezTo>
                  <a:cubicBezTo>
                    <a:pt x="74" y="91"/>
                    <a:pt x="76" y="88"/>
                    <a:pt x="78" y="85"/>
                  </a:cubicBezTo>
                  <a:cubicBezTo>
                    <a:pt x="84" y="83"/>
                    <a:pt x="82" y="88"/>
                    <a:pt x="81" y="90"/>
                  </a:cubicBezTo>
                  <a:cubicBezTo>
                    <a:pt x="77" y="109"/>
                    <a:pt x="58" y="124"/>
                    <a:pt x="38" y="125"/>
                  </a:cubicBezTo>
                  <a:cubicBezTo>
                    <a:pt x="30" y="125"/>
                    <a:pt x="22" y="125"/>
                    <a:pt x="13" y="125"/>
                  </a:cubicBezTo>
                  <a:cubicBezTo>
                    <a:pt x="37" y="135"/>
                    <a:pt x="72" y="134"/>
                    <a:pt x="88" y="103"/>
                  </a:cubicBezTo>
                  <a:cubicBezTo>
                    <a:pt x="93" y="92"/>
                    <a:pt x="98" y="81"/>
                    <a:pt x="102" y="69"/>
                  </a:cubicBezTo>
                  <a:cubicBezTo>
                    <a:pt x="103" y="65"/>
                    <a:pt x="104" y="62"/>
                    <a:pt x="101" y="59"/>
                  </a:cubicBezTo>
                  <a:cubicBezTo>
                    <a:pt x="98" y="57"/>
                    <a:pt x="95" y="60"/>
                    <a:pt x="93" y="61"/>
                  </a:cubicBezTo>
                  <a:cubicBezTo>
                    <a:pt x="92" y="62"/>
                    <a:pt x="90" y="63"/>
                    <a:pt x="88" y="62"/>
                  </a:cubicBezTo>
                  <a:cubicBezTo>
                    <a:pt x="88" y="62"/>
                    <a:pt x="88" y="62"/>
                    <a:pt x="88" y="61"/>
                  </a:cubicBezTo>
                  <a:cubicBezTo>
                    <a:pt x="88" y="61"/>
                    <a:pt x="88" y="61"/>
                    <a:pt x="88" y="60"/>
                  </a:cubicBezTo>
                  <a:cubicBezTo>
                    <a:pt x="91" y="43"/>
                    <a:pt x="94" y="25"/>
                    <a:pt x="97" y="8"/>
                  </a:cubicBezTo>
                  <a:cubicBezTo>
                    <a:pt x="97" y="5"/>
                    <a:pt x="98" y="2"/>
                    <a:pt x="100" y="0"/>
                  </a:cubicBezTo>
                  <a:cubicBezTo>
                    <a:pt x="105" y="14"/>
                    <a:pt x="108" y="29"/>
                    <a:pt x="109" y="44"/>
                  </a:cubicBezTo>
                  <a:cubicBezTo>
                    <a:pt x="112" y="85"/>
                    <a:pt x="113" y="126"/>
                    <a:pt x="107" y="167"/>
                  </a:cubicBezTo>
                  <a:close/>
                </a:path>
              </a:pathLst>
            </a:custGeom>
            <a:solidFill>
              <a:srgbClr val="F4A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8BE41648-DD19-3D9D-41A1-94ED2F703635}"/>
                </a:ext>
              </a:extLst>
            </p:cNvPr>
            <p:cNvSpPr/>
            <p:nvPr/>
          </p:nvSpPr>
          <p:spPr bwMode="auto">
            <a:xfrm>
              <a:off x="622" y="386"/>
              <a:ext cx="796" cy="591"/>
            </a:xfrm>
            <a:custGeom>
              <a:avLst/>
              <a:gdLst>
                <a:gd name="T0" fmla="*/ 1 w 203"/>
                <a:gd name="T1" fmla="*/ 18 h 151"/>
                <a:gd name="T2" fmla="*/ 1 w 203"/>
                <a:gd name="T3" fmla="*/ 0 h 151"/>
                <a:gd name="T4" fmla="*/ 6 w 203"/>
                <a:gd name="T5" fmla="*/ 6 h 151"/>
                <a:gd name="T6" fmla="*/ 8 w 203"/>
                <a:gd name="T7" fmla="*/ 11 h 151"/>
                <a:gd name="T8" fmla="*/ 12 w 203"/>
                <a:gd name="T9" fmla="*/ 27 h 151"/>
                <a:gd name="T10" fmla="*/ 13 w 203"/>
                <a:gd name="T11" fmla="*/ 29 h 151"/>
                <a:gd name="T12" fmla="*/ 19 w 203"/>
                <a:gd name="T13" fmla="*/ 43 h 151"/>
                <a:gd name="T14" fmla="*/ 20 w 203"/>
                <a:gd name="T15" fmla="*/ 45 h 151"/>
                <a:gd name="T16" fmla="*/ 54 w 203"/>
                <a:gd name="T17" fmla="*/ 87 h 151"/>
                <a:gd name="T18" fmla="*/ 66 w 203"/>
                <a:gd name="T19" fmla="*/ 98 h 151"/>
                <a:gd name="T20" fmla="*/ 82 w 203"/>
                <a:gd name="T21" fmla="*/ 109 h 151"/>
                <a:gd name="T22" fmla="*/ 110 w 203"/>
                <a:gd name="T23" fmla="*/ 122 h 151"/>
                <a:gd name="T24" fmla="*/ 132 w 203"/>
                <a:gd name="T25" fmla="*/ 129 h 151"/>
                <a:gd name="T26" fmla="*/ 135 w 203"/>
                <a:gd name="T27" fmla="*/ 129 h 151"/>
                <a:gd name="T28" fmla="*/ 187 w 203"/>
                <a:gd name="T29" fmla="*/ 138 h 151"/>
                <a:gd name="T30" fmla="*/ 196 w 203"/>
                <a:gd name="T31" fmla="*/ 141 h 151"/>
                <a:gd name="T32" fmla="*/ 203 w 203"/>
                <a:gd name="T33" fmla="*/ 144 h 151"/>
                <a:gd name="T34" fmla="*/ 195 w 203"/>
                <a:gd name="T35" fmla="*/ 150 h 151"/>
                <a:gd name="T36" fmla="*/ 175 w 203"/>
                <a:gd name="T37" fmla="*/ 150 h 151"/>
                <a:gd name="T38" fmla="*/ 172 w 203"/>
                <a:gd name="T39" fmla="*/ 151 h 151"/>
                <a:gd name="T40" fmla="*/ 122 w 203"/>
                <a:gd name="T41" fmla="*/ 139 h 151"/>
                <a:gd name="T42" fmla="*/ 76 w 203"/>
                <a:gd name="T43" fmla="*/ 122 h 151"/>
                <a:gd name="T44" fmla="*/ 66 w 203"/>
                <a:gd name="T45" fmla="*/ 117 h 151"/>
                <a:gd name="T46" fmla="*/ 52 w 203"/>
                <a:gd name="T47" fmla="*/ 108 h 151"/>
                <a:gd name="T48" fmla="*/ 33 w 203"/>
                <a:gd name="T49" fmla="*/ 88 h 151"/>
                <a:gd name="T50" fmla="*/ 20 w 203"/>
                <a:gd name="T51" fmla="*/ 66 h 151"/>
                <a:gd name="T52" fmla="*/ 18 w 203"/>
                <a:gd name="T53" fmla="*/ 64 h 151"/>
                <a:gd name="T54" fmla="*/ 4 w 203"/>
                <a:gd name="T55" fmla="*/ 32 h 151"/>
                <a:gd name="T56" fmla="*/ 1 w 203"/>
                <a:gd name="T57" fmla="*/ 1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151">
                  <a:moveTo>
                    <a:pt x="1" y="18"/>
                  </a:moveTo>
                  <a:cubicBezTo>
                    <a:pt x="1" y="12"/>
                    <a:pt x="1" y="6"/>
                    <a:pt x="1" y="0"/>
                  </a:cubicBezTo>
                  <a:cubicBezTo>
                    <a:pt x="6" y="1"/>
                    <a:pt x="4" y="5"/>
                    <a:pt x="6" y="6"/>
                  </a:cubicBezTo>
                  <a:cubicBezTo>
                    <a:pt x="8" y="7"/>
                    <a:pt x="8" y="9"/>
                    <a:pt x="8" y="11"/>
                  </a:cubicBezTo>
                  <a:cubicBezTo>
                    <a:pt x="9" y="16"/>
                    <a:pt x="10" y="22"/>
                    <a:pt x="12" y="27"/>
                  </a:cubicBezTo>
                  <a:cubicBezTo>
                    <a:pt x="13" y="27"/>
                    <a:pt x="13" y="28"/>
                    <a:pt x="13" y="29"/>
                  </a:cubicBezTo>
                  <a:cubicBezTo>
                    <a:pt x="14" y="34"/>
                    <a:pt x="17" y="38"/>
                    <a:pt x="19" y="43"/>
                  </a:cubicBezTo>
                  <a:cubicBezTo>
                    <a:pt x="20" y="43"/>
                    <a:pt x="20" y="44"/>
                    <a:pt x="20" y="45"/>
                  </a:cubicBezTo>
                  <a:cubicBezTo>
                    <a:pt x="29" y="61"/>
                    <a:pt x="40" y="75"/>
                    <a:pt x="54" y="87"/>
                  </a:cubicBezTo>
                  <a:cubicBezTo>
                    <a:pt x="58" y="91"/>
                    <a:pt x="62" y="94"/>
                    <a:pt x="66" y="98"/>
                  </a:cubicBezTo>
                  <a:cubicBezTo>
                    <a:pt x="71" y="102"/>
                    <a:pt x="76" y="106"/>
                    <a:pt x="82" y="109"/>
                  </a:cubicBezTo>
                  <a:cubicBezTo>
                    <a:pt x="91" y="113"/>
                    <a:pt x="100" y="118"/>
                    <a:pt x="110" y="122"/>
                  </a:cubicBezTo>
                  <a:cubicBezTo>
                    <a:pt x="117" y="126"/>
                    <a:pt x="125" y="127"/>
                    <a:pt x="132" y="129"/>
                  </a:cubicBezTo>
                  <a:cubicBezTo>
                    <a:pt x="133" y="129"/>
                    <a:pt x="134" y="129"/>
                    <a:pt x="135" y="129"/>
                  </a:cubicBezTo>
                  <a:cubicBezTo>
                    <a:pt x="152" y="135"/>
                    <a:pt x="170" y="136"/>
                    <a:pt x="187" y="138"/>
                  </a:cubicBezTo>
                  <a:cubicBezTo>
                    <a:pt x="190" y="139"/>
                    <a:pt x="194" y="138"/>
                    <a:pt x="196" y="141"/>
                  </a:cubicBezTo>
                  <a:cubicBezTo>
                    <a:pt x="200" y="140"/>
                    <a:pt x="201" y="142"/>
                    <a:pt x="203" y="144"/>
                  </a:cubicBezTo>
                  <a:cubicBezTo>
                    <a:pt x="203" y="150"/>
                    <a:pt x="198" y="150"/>
                    <a:pt x="195" y="150"/>
                  </a:cubicBezTo>
                  <a:cubicBezTo>
                    <a:pt x="188" y="150"/>
                    <a:pt x="182" y="150"/>
                    <a:pt x="175" y="150"/>
                  </a:cubicBezTo>
                  <a:cubicBezTo>
                    <a:pt x="174" y="151"/>
                    <a:pt x="173" y="151"/>
                    <a:pt x="172" y="151"/>
                  </a:cubicBezTo>
                  <a:cubicBezTo>
                    <a:pt x="155" y="150"/>
                    <a:pt x="138" y="145"/>
                    <a:pt x="122" y="139"/>
                  </a:cubicBezTo>
                  <a:cubicBezTo>
                    <a:pt x="107" y="133"/>
                    <a:pt x="91" y="129"/>
                    <a:pt x="76" y="122"/>
                  </a:cubicBezTo>
                  <a:cubicBezTo>
                    <a:pt x="73" y="121"/>
                    <a:pt x="69" y="120"/>
                    <a:pt x="66" y="117"/>
                  </a:cubicBezTo>
                  <a:cubicBezTo>
                    <a:pt x="63" y="113"/>
                    <a:pt x="58" y="110"/>
                    <a:pt x="52" y="108"/>
                  </a:cubicBezTo>
                  <a:cubicBezTo>
                    <a:pt x="45" y="102"/>
                    <a:pt x="37" y="97"/>
                    <a:pt x="33" y="88"/>
                  </a:cubicBezTo>
                  <a:cubicBezTo>
                    <a:pt x="29" y="80"/>
                    <a:pt x="24" y="73"/>
                    <a:pt x="20" y="66"/>
                  </a:cubicBezTo>
                  <a:cubicBezTo>
                    <a:pt x="19" y="65"/>
                    <a:pt x="19" y="65"/>
                    <a:pt x="18" y="64"/>
                  </a:cubicBezTo>
                  <a:cubicBezTo>
                    <a:pt x="15" y="53"/>
                    <a:pt x="8" y="43"/>
                    <a:pt x="4" y="32"/>
                  </a:cubicBezTo>
                  <a:cubicBezTo>
                    <a:pt x="0" y="28"/>
                    <a:pt x="1" y="23"/>
                    <a:pt x="1" y="18"/>
                  </a:cubicBezTo>
                  <a:close/>
                </a:path>
              </a:pathLst>
            </a:custGeom>
            <a:solidFill>
              <a:srgbClr val="FFE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4B77B65D-837E-2B6A-02EF-14731B908949}"/>
                </a:ext>
              </a:extLst>
            </p:cNvPr>
            <p:cNvSpPr/>
            <p:nvPr/>
          </p:nvSpPr>
          <p:spPr bwMode="auto">
            <a:xfrm>
              <a:off x="477" y="1627"/>
              <a:ext cx="240" cy="273"/>
            </a:xfrm>
            <a:custGeom>
              <a:avLst/>
              <a:gdLst>
                <a:gd name="T0" fmla="*/ 9 w 61"/>
                <a:gd name="T1" fmla="*/ 15 h 70"/>
                <a:gd name="T2" fmla="*/ 19 w 61"/>
                <a:gd name="T3" fmla="*/ 9 h 70"/>
                <a:gd name="T4" fmla="*/ 27 w 61"/>
                <a:gd name="T5" fmla="*/ 7 h 70"/>
                <a:gd name="T6" fmla="*/ 30 w 61"/>
                <a:gd name="T7" fmla="*/ 15 h 70"/>
                <a:gd name="T8" fmla="*/ 26 w 61"/>
                <a:gd name="T9" fmla="*/ 37 h 70"/>
                <a:gd name="T10" fmla="*/ 27 w 61"/>
                <a:gd name="T11" fmla="*/ 44 h 70"/>
                <a:gd name="T12" fmla="*/ 34 w 61"/>
                <a:gd name="T13" fmla="*/ 52 h 70"/>
                <a:gd name="T14" fmla="*/ 40 w 61"/>
                <a:gd name="T15" fmla="*/ 42 h 70"/>
                <a:gd name="T16" fmla="*/ 40 w 61"/>
                <a:gd name="T17" fmla="*/ 22 h 70"/>
                <a:gd name="T18" fmla="*/ 46 w 61"/>
                <a:gd name="T19" fmla="*/ 6 h 70"/>
                <a:gd name="T20" fmla="*/ 59 w 61"/>
                <a:gd name="T21" fmla="*/ 7 h 70"/>
                <a:gd name="T22" fmla="*/ 59 w 61"/>
                <a:gd name="T23" fmla="*/ 25 h 70"/>
                <a:gd name="T24" fmla="*/ 41 w 61"/>
                <a:gd name="T25" fmla="*/ 58 h 70"/>
                <a:gd name="T26" fmla="*/ 20 w 61"/>
                <a:gd name="T27" fmla="*/ 68 h 70"/>
                <a:gd name="T28" fmla="*/ 6 w 61"/>
                <a:gd name="T29" fmla="*/ 60 h 70"/>
                <a:gd name="T30" fmla="*/ 1 w 61"/>
                <a:gd name="T31" fmla="*/ 51 h 70"/>
                <a:gd name="T32" fmla="*/ 9 w 61"/>
                <a:gd name="T33" fmla="*/ 1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0">
                  <a:moveTo>
                    <a:pt x="9" y="15"/>
                  </a:moveTo>
                  <a:cubicBezTo>
                    <a:pt x="14" y="16"/>
                    <a:pt x="15" y="10"/>
                    <a:pt x="19" y="9"/>
                  </a:cubicBezTo>
                  <a:cubicBezTo>
                    <a:pt x="21" y="8"/>
                    <a:pt x="24" y="6"/>
                    <a:pt x="27" y="7"/>
                  </a:cubicBezTo>
                  <a:cubicBezTo>
                    <a:pt x="30" y="9"/>
                    <a:pt x="30" y="12"/>
                    <a:pt x="30" y="15"/>
                  </a:cubicBezTo>
                  <a:cubicBezTo>
                    <a:pt x="29" y="23"/>
                    <a:pt x="24" y="29"/>
                    <a:pt x="26" y="37"/>
                  </a:cubicBezTo>
                  <a:cubicBezTo>
                    <a:pt x="27" y="39"/>
                    <a:pt x="26" y="41"/>
                    <a:pt x="27" y="44"/>
                  </a:cubicBezTo>
                  <a:cubicBezTo>
                    <a:pt x="28" y="47"/>
                    <a:pt x="29" y="53"/>
                    <a:pt x="34" y="52"/>
                  </a:cubicBezTo>
                  <a:cubicBezTo>
                    <a:pt x="38" y="51"/>
                    <a:pt x="40" y="47"/>
                    <a:pt x="40" y="42"/>
                  </a:cubicBezTo>
                  <a:cubicBezTo>
                    <a:pt x="40" y="36"/>
                    <a:pt x="40" y="29"/>
                    <a:pt x="40" y="22"/>
                  </a:cubicBezTo>
                  <a:cubicBezTo>
                    <a:pt x="40" y="16"/>
                    <a:pt x="42" y="11"/>
                    <a:pt x="46" y="6"/>
                  </a:cubicBezTo>
                  <a:cubicBezTo>
                    <a:pt x="50" y="0"/>
                    <a:pt x="55" y="0"/>
                    <a:pt x="59" y="7"/>
                  </a:cubicBezTo>
                  <a:cubicBezTo>
                    <a:pt x="61" y="13"/>
                    <a:pt x="61" y="19"/>
                    <a:pt x="59" y="25"/>
                  </a:cubicBezTo>
                  <a:cubicBezTo>
                    <a:pt x="56" y="37"/>
                    <a:pt x="53" y="50"/>
                    <a:pt x="41" y="58"/>
                  </a:cubicBezTo>
                  <a:cubicBezTo>
                    <a:pt x="34" y="62"/>
                    <a:pt x="27" y="66"/>
                    <a:pt x="20" y="68"/>
                  </a:cubicBezTo>
                  <a:cubicBezTo>
                    <a:pt x="13" y="70"/>
                    <a:pt x="9" y="65"/>
                    <a:pt x="6" y="60"/>
                  </a:cubicBezTo>
                  <a:cubicBezTo>
                    <a:pt x="4" y="57"/>
                    <a:pt x="3" y="54"/>
                    <a:pt x="1" y="51"/>
                  </a:cubicBezTo>
                  <a:cubicBezTo>
                    <a:pt x="0" y="38"/>
                    <a:pt x="1" y="26"/>
                    <a:pt x="9" y="15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5DCB62E0-64CA-00A9-74C8-2DD654BAF99B}"/>
                </a:ext>
              </a:extLst>
            </p:cNvPr>
            <p:cNvSpPr/>
            <p:nvPr/>
          </p:nvSpPr>
          <p:spPr bwMode="auto">
            <a:xfrm>
              <a:off x="521" y="2554"/>
              <a:ext cx="160" cy="340"/>
            </a:xfrm>
            <a:custGeom>
              <a:avLst/>
              <a:gdLst>
                <a:gd name="T0" fmla="*/ 2 w 41"/>
                <a:gd name="T1" fmla="*/ 54 h 87"/>
                <a:gd name="T2" fmla="*/ 5 w 41"/>
                <a:gd name="T3" fmla="*/ 66 h 87"/>
                <a:gd name="T4" fmla="*/ 6 w 41"/>
                <a:gd name="T5" fmla="*/ 53 h 87"/>
                <a:gd name="T6" fmla="*/ 14 w 41"/>
                <a:gd name="T7" fmla="*/ 31 h 87"/>
                <a:gd name="T8" fmla="*/ 29 w 41"/>
                <a:gd name="T9" fmla="*/ 9 h 87"/>
                <a:gd name="T10" fmla="*/ 30 w 41"/>
                <a:gd name="T11" fmla="*/ 3 h 87"/>
                <a:gd name="T12" fmla="*/ 33 w 41"/>
                <a:gd name="T13" fmla="*/ 0 h 87"/>
                <a:gd name="T14" fmla="*/ 37 w 41"/>
                <a:gd name="T15" fmla="*/ 3 h 87"/>
                <a:gd name="T16" fmla="*/ 39 w 41"/>
                <a:gd name="T17" fmla="*/ 13 h 87"/>
                <a:gd name="T18" fmla="*/ 41 w 41"/>
                <a:gd name="T19" fmla="*/ 52 h 87"/>
                <a:gd name="T20" fmla="*/ 12 w 41"/>
                <a:gd name="T21" fmla="*/ 83 h 87"/>
                <a:gd name="T22" fmla="*/ 7 w 41"/>
                <a:gd name="T23" fmla="*/ 87 h 87"/>
                <a:gd name="T24" fmla="*/ 1 w 41"/>
                <a:gd name="T25" fmla="*/ 64 h 87"/>
                <a:gd name="T26" fmla="*/ 2 w 41"/>
                <a:gd name="T27" fmla="*/ 5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87">
                  <a:moveTo>
                    <a:pt x="2" y="54"/>
                  </a:moveTo>
                  <a:cubicBezTo>
                    <a:pt x="5" y="57"/>
                    <a:pt x="2" y="62"/>
                    <a:pt x="5" y="66"/>
                  </a:cubicBezTo>
                  <a:cubicBezTo>
                    <a:pt x="10" y="62"/>
                    <a:pt x="8" y="57"/>
                    <a:pt x="6" y="53"/>
                  </a:cubicBezTo>
                  <a:cubicBezTo>
                    <a:pt x="0" y="41"/>
                    <a:pt x="2" y="36"/>
                    <a:pt x="14" y="31"/>
                  </a:cubicBezTo>
                  <a:cubicBezTo>
                    <a:pt x="23" y="27"/>
                    <a:pt x="29" y="20"/>
                    <a:pt x="29" y="9"/>
                  </a:cubicBezTo>
                  <a:cubicBezTo>
                    <a:pt x="29" y="7"/>
                    <a:pt x="29" y="5"/>
                    <a:pt x="30" y="3"/>
                  </a:cubicBezTo>
                  <a:cubicBezTo>
                    <a:pt x="30" y="2"/>
                    <a:pt x="32" y="0"/>
                    <a:pt x="33" y="0"/>
                  </a:cubicBezTo>
                  <a:cubicBezTo>
                    <a:pt x="35" y="0"/>
                    <a:pt x="36" y="2"/>
                    <a:pt x="37" y="3"/>
                  </a:cubicBezTo>
                  <a:cubicBezTo>
                    <a:pt x="38" y="6"/>
                    <a:pt x="39" y="10"/>
                    <a:pt x="39" y="13"/>
                  </a:cubicBezTo>
                  <a:cubicBezTo>
                    <a:pt x="38" y="26"/>
                    <a:pt x="41" y="39"/>
                    <a:pt x="41" y="52"/>
                  </a:cubicBezTo>
                  <a:cubicBezTo>
                    <a:pt x="41" y="68"/>
                    <a:pt x="27" y="82"/>
                    <a:pt x="12" y="83"/>
                  </a:cubicBezTo>
                  <a:cubicBezTo>
                    <a:pt x="10" y="84"/>
                    <a:pt x="7" y="83"/>
                    <a:pt x="7" y="87"/>
                  </a:cubicBezTo>
                  <a:cubicBezTo>
                    <a:pt x="0" y="80"/>
                    <a:pt x="1" y="72"/>
                    <a:pt x="1" y="64"/>
                  </a:cubicBezTo>
                  <a:cubicBezTo>
                    <a:pt x="2" y="61"/>
                    <a:pt x="2" y="57"/>
                    <a:pt x="2" y="5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CE58B590-ED3F-CD54-E08A-D0D2CB017E63}"/>
                </a:ext>
              </a:extLst>
            </p:cNvPr>
            <p:cNvSpPr/>
            <p:nvPr/>
          </p:nvSpPr>
          <p:spPr bwMode="auto">
            <a:xfrm>
              <a:off x="662" y="3055"/>
              <a:ext cx="290" cy="195"/>
            </a:xfrm>
            <a:custGeom>
              <a:avLst/>
              <a:gdLst>
                <a:gd name="T0" fmla="*/ 0 w 74"/>
                <a:gd name="T1" fmla="*/ 38 h 50"/>
                <a:gd name="T2" fmla="*/ 9 w 74"/>
                <a:gd name="T3" fmla="*/ 20 h 50"/>
                <a:gd name="T4" fmla="*/ 38 w 74"/>
                <a:gd name="T5" fmla="*/ 6 h 50"/>
                <a:gd name="T6" fmla="*/ 56 w 74"/>
                <a:gd name="T7" fmla="*/ 1 h 50"/>
                <a:gd name="T8" fmla="*/ 64 w 74"/>
                <a:gd name="T9" fmla="*/ 0 h 50"/>
                <a:gd name="T10" fmla="*/ 74 w 74"/>
                <a:gd name="T11" fmla="*/ 8 h 50"/>
                <a:gd name="T12" fmla="*/ 65 w 74"/>
                <a:gd name="T13" fmla="*/ 17 h 50"/>
                <a:gd name="T14" fmla="*/ 50 w 74"/>
                <a:gd name="T15" fmla="*/ 21 h 50"/>
                <a:gd name="T16" fmla="*/ 31 w 74"/>
                <a:gd name="T17" fmla="*/ 36 h 50"/>
                <a:gd name="T18" fmla="*/ 12 w 74"/>
                <a:gd name="T19" fmla="*/ 47 h 50"/>
                <a:gd name="T20" fmla="*/ 10 w 74"/>
                <a:gd name="T21" fmla="*/ 50 h 50"/>
                <a:gd name="T22" fmla="*/ 0 w 74"/>
                <a:gd name="T23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50">
                  <a:moveTo>
                    <a:pt x="0" y="38"/>
                  </a:moveTo>
                  <a:cubicBezTo>
                    <a:pt x="4" y="32"/>
                    <a:pt x="4" y="25"/>
                    <a:pt x="9" y="20"/>
                  </a:cubicBezTo>
                  <a:cubicBezTo>
                    <a:pt x="17" y="11"/>
                    <a:pt x="27" y="8"/>
                    <a:pt x="38" y="6"/>
                  </a:cubicBezTo>
                  <a:cubicBezTo>
                    <a:pt x="44" y="5"/>
                    <a:pt x="50" y="3"/>
                    <a:pt x="56" y="1"/>
                  </a:cubicBezTo>
                  <a:cubicBezTo>
                    <a:pt x="59" y="0"/>
                    <a:pt x="61" y="0"/>
                    <a:pt x="64" y="0"/>
                  </a:cubicBezTo>
                  <a:cubicBezTo>
                    <a:pt x="69" y="1"/>
                    <a:pt x="74" y="2"/>
                    <a:pt x="74" y="8"/>
                  </a:cubicBezTo>
                  <a:cubicBezTo>
                    <a:pt x="74" y="13"/>
                    <a:pt x="70" y="16"/>
                    <a:pt x="65" y="17"/>
                  </a:cubicBezTo>
                  <a:cubicBezTo>
                    <a:pt x="60" y="18"/>
                    <a:pt x="55" y="19"/>
                    <a:pt x="50" y="21"/>
                  </a:cubicBezTo>
                  <a:cubicBezTo>
                    <a:pt x="42" y="24"/>
                    <a:pt x="36" y="28"/>
                    <a:pt x="31" y="36"/>
                  </a:cubicBezTo>
                  <a:cubicBezTo>
                    <a:pt x="27" y="43"/>
                    <a:pt x="23" y="50"/>
                    <a:pt x="12" y="47"/>
                  </a:cubicBezTo>
                  <a:cubicBezTo>
                    <a:pt x="11" y="47"/>
                    <a:pt x="10" y="49"/>
                    <a:pt x="10" y="50"/>
                  </a:cubicBezTo>
                  <a:cubicBezTo>
                    <a:pt x="4" y="49"/>
                    <a:pt x="1" y="44"/>
                    <a:pt x="0" y="38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AD73CD6C-E1C8-2D8E-E8C6-E5C9D9563AA7}"/>
                </a:ext>
              </a:extLst>
            </p:cNvPr>
            <p:cNvSpPr/>
            <p:nvPr/>
          </p:nvSpPr>
          <p:spPr bwMode="auto">
            <a:xfrm>
              <a:off x="2218" y="472"/>
              <a:ext cx="105" cy="137"/>
            </a:xfrm>
            <a:custGeom>
              <a:avLst/>
              <a:gdLst>
                <a:gd name="T0" fmla="*/ 20 w 27"/>
                <a:gd name="T1" fmla="*/ 0 h 35"/>
                <a:gd name="T2" fmla="*/ 23 w 27"/>
                <a:gd name="T3" fmla="*/ 10 h 35"/>
                <a:gd name="T4" fmla="*/ 9 w 27"/>
                <a:gd name="T5" fmla="*/ 29 h 35"/>
                <a:gd name="T6" fmla="*/ 0 w 27"/>
                <a:gd name="T7" fmla="*/ 27 h 35"/>
                <a:gd name="T8" fmla="*/ 20 w 2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5">
                  <a:moveTo>
                    <a:pt x="20" y="0"/>
                  </a:moveTo>
                  <a:cubicBezTo>
                    <a:pt x="26" y="1"/>
                    <a:pt x="27" y="4"/>
                    <a:pt x="23" y="10"/>
                  </a:cubicBezTo>
                  <a:cubicBezTo>
                    <a:pt x="18" y="16"/>
                    <a:pt x="14" y="22"/>
                    <a:pt x="9" y="29"/>
                  </a:cubicBezTo>
                  <a:cubicBezTo>
                    <a:pt x="5" y="35"/>
                    <a:pt x="2" y="31"/>
                    <a:pt x="0" y="27"/>
                  </a:cubicBezTo>
                  <a:cubicBezTo>
                    <a:pt x="7" y="18"/>
                    <a:pt x="13" y="9"/>
                    <a:pt x="20" y="0"/>
                  </a:cubicBezTo>
                  <a:close/>
                </a:path>
              </a:pathLst>
            </a:custGeom>
            <a:solidFill>
              <a:srgbClr val="FEE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A9F8F903-CA38-C4FA-C94A-A2CD7A9E42AE}"/>
                </a:ext>
              </a:extLst>
            </p:cNvPr>
            <p:cNvSpPr/>
            <p:nvPr/>
          </p:nvSpPr>
          <p:spPr bwMode="auto">
            <a:xfrm>
              <a:off x="2496" y="2679"/>
              <a:ext cx="94" cy="149"/>
            </a:xfrm>
            <a:custGeom>
              <a:avLst/>
              <a:gdLst>
                <a:gd name="T0" fmla="*/ 22 w 24"/>
                <a:gd name="T1" fmla="*/ 38 h 38"/>
                <a:gd name="T2" fmla="*/ 4 w 24"/>
                <a:gd name="T3" fmla="*/ 8 h 38"/>
                <a:gd name="T4" fmla="*/ 2 w 24"/>
                <a:gd name="T5" fmla="*/ 3 h 38"/>
                <a:gd name="T6" fmla="*/ 7 w 24"/>
                <a:gd name="T7" fmla="*/ 5 h 38"/>
                <a:gd name="T8" fmla="*/ 24 w 24"/>
                <a:gd name="T9" fmla="*/ 26 h 38"/>
                <a:gd name="T10" fmla="*/ 22 w 2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8">
                  <a:moveTo>
                    <a:pt x="22" y="38"/>
                  </a:moveTo>
                  <a:cubicBezTo>
                    <a:pt x="21" y="24"/>
                    <a:pt x="12" y="17"/>
                    <a:pt x="4" y="8"/>
                  </a:cubicBezTo>
                  <a:cubicBezTo>
                    <a:pt x="2" y="7"/>
                    <a:pt x="0" y="5"/>
                    <a:pt x="2" y="3"/>
                  </a:cubicBezTo>
                  <a:cubicBezTo>
                    <a:pt x="4" y="0"/>
                    <a:pt x="6" y="4"/>
                    <a:pt x="7" y="5"/>
                  </a:cubicBezTo>
                  <a:cubicBezTo>
                    <a:pt x="15" y="11"/>
                    <a:pt x="23" y="15"/>
                    <a:pt x="24" y="26"/>
                  </a:cubicBezTo>
                  <a:cubicBezTo>
                    <a:pt x="23" y="30"/>
                    <a:pt x="22" y="34"/>
                    <a:pt x="22" y="38"/>
                  </a:cubicBezTo>
                  <a:close/>
                </a:path>
              </a:pathLst>
            </a:custGeom>
            <a:solidFill>
              <a:srgbClr val="E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E60A1E31-390D-901E-BE68-ED345CCE6F2C}"/>
                </a:ext>
              </a:extLst>
            </p:cNvPr>
            <p:cNvSpPr/>
            <p:nvPr/>
          </p:nvSpPr>
          <p:spPr bwMode="auto">
            <a:xfrm>
              <a:off x="2170" y="594"/>
              <a:ext cx="55" cy="74"/>
            </a:xfrm>
            <a:custGeom>
              <a:avLst/>
              <a:gdLst>
                <a:gd name="T0" fmla="*/ 10 w 14"/>
                <a:gd name="T1" fmla="*/ 0 h 19"/>
                <a:gd name="T2" fmla="*/ 5 w 14"/>
                <a:gd name="T3" fmla="*/ 15 h 19"/>
                <a:gd name="T4" fmla="*/ 0 w 14"/>
                <a:gd name="T5" fmla="*/ 12 h 19"/>
                <a:gd name="T6" fmla="*/ 10 w 1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cubicBezTo>
                    <a:pt x="14" y="7"/>
                    <a:pt x="9" y="12"/>
                    <a:pt x="5" y="15"/>
                  </a:cubicBezTo>
                  <a:cubicBezTo>
                    <a:pt x="1" y="19"/>
                    <a:pt x="0" y="15"/>
                    <a:pt x="0" y="12"/>
                  </a:cubicBezTo>
                  <a:cubicBezTo>
                    <a:pt x="3" y="8"/>
                    <a:pt x="6" y="4"/>
                    <a:pt x="10" y="0"/>
                  </a:cubicBezTo>
                  <a:close/>
                </a:path>
              </a:pathLst>
            </a:custGeom>
            <a:solidFill>
              <a:srgbClr val="FEE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1E1C6210-1FEC-0D16-7126-B6ADF8728757}"/>
                </a:ext>
              </a:extLst>
            </p:cNvPr>
            <p:cNvSpPr/>
            <p:nvPr/>
          </p:nvSpPr>
          <p:spPr bwMode="auto">
            <a:xfrm>
              <a:off x="607" y="985"/>
              <a:ext cx="12" cy="223"/>
            </a:xfrm>
            <a:custGeom>
              <a:avLst/>
              <a:gdLst>
                <a:gd name="T0" fmla="*/ 3 w 3"/>
                <a:gd name="T1" fmla="*/ 0 h 57"/>
                <a:gd name="T2" fmla="*/ 3 w 3"/>
                <a:gd name="T3" fmla="*/ 57 h 57"/>
                <a:gd name="T4" fmla="*/ 2 w 3"/>
                <a:gd name="T5" fmla="*/ 19 h 57"/>
                <a:gd name="T6" fmla="*/ 3 w 3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7">
                  <a:moveTo>
                    <a:pt x="3" y="0"/>
                  </a:moveTo>
                  <a:cubicBezTo>
                    <a:pt x="3" y="19"/>
                    <a:pt x="3" y="38"/>
                    <a:pt x="3" y="57"/>
                  </a:cubicBezTo>
                  <a:cubicBezTo>
                    <a:pt x="0" y="44"/>
                    <a:pt x="2" y="31"/>
                    <a:pt x="2" y="19"/>
                  </a:cubicBezTo>
                  <a:cubicBezTo>
                    <a:pt x="2" y="12"/>
                    <a:pt x="0" y="6"/>
                    <a:pt x="3" y="0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2D3B96D-5BE3-E196-12FA-8F3253609E30}"/>
                </a:ext>
              </a:extLst>
            </p:cNvPr>
            <p:cNvSpPr/>
            <p:nvPr/>
          </p:nvSpPr>
          <p:spPr bwMode="auto">
            <a:xfrm>
              <a:off x="638" y="512"/>
              <a:ext cx="63" cy="133"/>
            </a:xfrm>
            <a:custGeom>
              <a:avLst/>
              <a:gdLst>
                <a:gd name="T0" fmla="*/ 0 w 16"/>
                <a:gd name="T1" fmla="*/ 0 h 34"/>
                <a:gd name="T2" fmla="*/ 16 w 16"/>
                <a:gd name="T3" fmla="*/ 33 h 34"/>
                <a:gd name="T4" fmla="*/ 11 w 16"/>
                <a:gd name="T5" fmla="*/ 28 h 34"/>
                <a:gd name="T6" fmla="*/ 4 w 16"/>
                <a:gd name="T7" fmla="*/ 15 h 34"/>
                <a:gd name="T8" fmla="*/ 0 w 1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4">
                  <a:moveTo>
                    <a:pt x="0" y="0"/>
                  </a:moveTo>
                  <a:cubicBezTo>
                    <a:pt x="8" y="10"/>
                    <a:pt x="11" y="22"/>
                    <a:pt x="16" y="33"/>
                  </a:cubicBezTo>
                  <a:cubicBezTo>
                    <a:pt x="12" y="34"/>
                    <a:pt x="13" y="29"/>
                    <a:pt x="11" y="28"/>
                  </a:cubicBezTo>
                  <a:cubicBezTo>
                    <a:pt x="10" y="23"/>
                    <a:pt x="8" y="18"/>
                    <a:pt x="4" y="15"/>
                  </a:cubicBezTo>
                  <a:cubicBezTo>
                    <a:pt x="3" y="10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3ACF7BC7-1E2B-25B4-61BA-ACF607ED8EAD}"/>
                </a:ext>
              </a:extLst>
            </p:cNvPr>
            <p:cNvSpPr/>
            <p:nvPr/>
          </p:nvSpPr>
          <p:spPr bwMode="auto">
            <a:xfrm>
              <a:off x="2637" y="1807"/>
              <a:ext cx="8" cy="129"/>
            </a:xfrm>
            <a:custGeom>
              <a:avLst/>
              <a:gdLst>
                <a:gd name="T0" fmla="*/ 0 w 2"/>
                <a:gd name="T1" fmla="*/ 33 h 33"/>
                <a:gd name="T2" fmla="*/ 0 w 2"/>
                <a:gd name="T3" fmla="*/ 0 h 33"/>
                <a:gd name="T4" fmla="*/ 0 w 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3">
                  <a:moveTo>
                    <a:pt x="0" y="33"/>
                  </a:moveTo>
                  <a:cubicBezTo>
                    <a:pt x="0" y="22"/>
                    <a:pt x="0" y="11"/>
                    <a:pt x="0" y="0"/>
                  </a:cubicBezTo>
                  <a:cubicBezTo>
                    <a:pt x="2" y="11"/>
                    <a:pt x="2" y="22"/>
                    <a:pt x="0" y="33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A5ABB5E5-66E5-6556-6A7D-5B43EFB00DCD}"/>
                </a:ext>
              </a:extLst>
            </p:cNvPr>
            <p:cNvSpPr/>
            <p:nvPr/>
          </p:nvSpPr>
          <p:spPr bwMode="auto">
            <a:xfrm>
              <a:off x="2621" y="2530"/>
              <a:ext cx="20" cy="122"/>
            </a:xfrm>
            <a:custGeom>
              <a:avLst/>
              <a:gdLst>
                <a:gd name="T0" fmla="*/ 2 w 5"/>
                <a:gd name="T1" fmla="*/ 31 h 31"/>
                <a:gd name="T2" fmla="*/ 4 w 5"/>
                <a:gd name="T3" fmla="*/ 0 h 31"/>
                <a:gd name="T4" fmla="*/ 2 w 5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1">
                  <a:moveTo>
                    <a:pt x="2" y="31"/>
                  </a:moveTo>
                  <a:cubicBezTo>
                    <a:pt x="3" y="21"/>
                    <a:pt x="0" y="10"/>
                    <a:pt x="4" y="0"/>
                  </a:cubicBezTo>
                  <a:cubicBezTo>
                    <a:pt x="3" y="10"/>
                    <a:pt x="5" y="21"/>
                    <a:pt x="2" y="3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D831260-05BE-B932-67D0-B51CA84EFE5F}"/>
                </a:ext>
              </a:extLst>
            </p:cNvPr>
            <p:cNvSpPr/>
            <p:nvPr/>
          </p:nvSpPr>
          <p:spPr bwMode="auto">
            <a:xfrm>
              <a:off x="2417" y="594"/>
              <a:ext cx="12" cy="113"/>
            </a:xfrm>
            <a:custGeom>
              <a:avLst/>
              <a:gdLst>
                <a:gd name="T0" fmla="*/ 0 w 3"/>
                <a:gd name="T1" fmla="*/ 29 h 29"/>
                <a:gd name="T2" fmla="*/ 0 w 3"/>
                <a:gd name="T3" fmla="*/ 0 h 29"/>
                <a:gd name="T4" fmla="*/ 0 w 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8">
                  <a:moveTo>
                    <a:pt x="0" y="29"/>
                  </a:moveTo>
                  <a:cubicBezTo>
                    <a:pt x="0" y="19"/>
                    <a:pt x="0" y="9"/>
                    <a:pt x="0" y="0"/>
                  </a:cubicBezTo>
                  <a:cubicBezTo>
                    <a:pt x="3" y="9"/>
                    <a:pt x="3" y="19"/>
                    <a:pt x="0" y="29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B369F64E-BE10-8EC9-34D5-8DDB1C563B2B}"/>
                </a:ext>
              </a:extLst>
            </p:cNvPr>
            <p:cNvSpPr/>
            <p:nvPr/>
          </p:nvSpPr>
          <p:spPr bwMode="auto">
            <a:xfrm>
              <a:off x="2664" y="2096"/>
              <a:ext cx="8" cy="117"/>
            </a:xfrm>
            <a:custGeom>
              <a:avLst/>
              <a:gdLst>
                <a:gd name="T0" fmla="*/ 0 w 2"/>
                <a:gd name="T1" fmla="*/ 30 h 30"/>
                <a:gd name="T2" fmla="*/ 0 w 2"/>
                <a:gd name="T3" fmla="*/ 0 h 30"/>
                <a:gd name="T4" fmla="*/ 0 w 2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0">
                  <a:moveTo>
                    <a:pt x="0" y="30"/>
                  </a:moveTo>
                  <a:cubicBezTo>
                    <a:pt x="0" y="20"/>
                    <a:pt x="0" y="10"/>
                    <a:pt x="0" y="0"/>
                  </a:cubicBezTo>
                  <a:cubicBezTo>
                    <a:pt x="2" y="10"/>
                    <a:pt x="2" y="20"/>
                    <a:pt x="0" y="30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DE8469F5-01D5-2DC6-77AC-4C9B9BB6BFE9}"/>
                </a:ext>
              </a:extLst>
            </p:cNvPr>
            <p:cNvSpPr/>
            <p:nvPr/>
          </p:nvSpPr>
          <p:spPr bwMode="auto">
            <a:xfrm>
              <a:off x="2410" y="500"/>
              <a:ext cx="19" cy="86"/>
            </a:xfrm>
            <a:custGeom>
              <a:avLst/>
              <a:gdLst>
                <a:gd name="T0" fmla="*/ 1 w 5"/>
                <a:gd name="T1" fmla="*/ 7 h 22"/>
                <a:gd name="T2" fmla="*/ 3 w 5"/>
                <a:gd name="T3" fmla="*/ 0 h 22"/>
                <a:gd name="T4" fmla="*/ 2 w 5"/>
                <a:gd name="T5" fmla="*/ 22 h 22"/>
                <a:gd name="T6" fmla="*/ 1 w 5"/>
                <a:gd name="T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2">
                  <a:moveTo>
                    <a:pt x="1" y="7"/>
                  </a:moveTo>
                  <a:cubicBezTo>
                    <a:pt x="0" y="4"/>
                    <a:pt x="1" y="2"/>
                    <a:pt x="3" y="0"/>
                  </a:cubicBezTo>
                  <a:cubicBezTo>
                    <a:pt x="5" y="7"/>
                    <a:pt x="5" y="15"/>
                    <a:pt x="2" y="22"/>
                  </a:cubicBezTo>
                  <a:cubicBezTo>
                    <a:pt x="2" y="17"/>
                    <a:pt x="4" y="11"/>
                    <a:pt x="1" y="7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6CF5CB6F-E5EE-2DEF-E937-01196CA56F0D}"/>
                </a:ext>
              </a:extLst>
            </p:cNvPr>
            <p:cNvSpPr/>
            <p:nvPr/>
          </p:nvSpPr>
          <p:spPr bwMode="auto">
            <a:xfrm>
              <a:off x="775" y="3321"/>
              <a:ext cx="32" cy="31"/>
            </a:xfrm>
            <a:custGeom>
              <a:avLst/>
              <a:gdLst>
                <a:gd name="T0" fmla="*/ 0 w 8"/>
                <a:gd name="T1" fmla="*/ 5 h 8"/>
                <a:gd name="T2" fmla="*/ 7 w 8"/>
                <a:gd name="T3" fmla="*/ 3 h 8"/>
                <a:gd name="T4" fmla="*/ 2 w 8"/>
                <a:gd name="T5" fmla="*/ 8 h 8"/>
                <a:gd name="T6" fmla="*/ 0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2" y="3"/>
                    <a:pt x="5" y="0"/>
                    <a:pt x="7" y="3"/>
                  </a:cubicBezTo>
                  <a:cubicBezTo>
                    <a:pt x="8" y="6"/>
                    <a:pt x="4" y="8"/>
                    <a:pt x="2" y="8"/>
                  </a:cubicBezTo>
                  <a:cubicBezTo>
                    <a:pt x="1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EE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C2308342-654D-AD5B-6201-22A38314F176}"/>
                </a:ext>
              </a:extLst>
            </p:cNvPr>
            <p:cNvSpPr/>
            <p:nvPr/>
          </p:nvSpPr>
          <p:spPr bwMode="auto">
            <a:xfrm>
              <a:off x="517" y="1908"/>
              <a:ext cx="1873" cy="1084"/>
            </a:xfrm>
            <a:custGeom>
              <a:avLst/>
              <a:gdLst>
                <a:gd name="T0" fmla="*/ 118 w 478"/>
                <a:gd name="T1" fmla="*/ 95 h 277"/>
                <a:gd name="T2" fmla="*/ 163 w 478"/>
                <a:gd name="T3" fmla="*/ 152 h 277"/>
                <a:gd name="T4" fmla="*/ 196 w 478"/>
                <a:gd name="T5" fmla="*/ 200 h 277"/>
                <a:gd name="T6" fmla="*/ 210 w 478"/>
                <a:gd name="T7" fmla="*/ 207 h 277"/>
                <a:gd name="T8" fmla="*/ 302 w 478"/>
                <a:gd name="T9" fmla="*/ 217 h 277"/>
                <a:gd name="T10" fmla="*/ 318 w 478"/>
                <a:gd name="T11" fmla="*/ 209 h 277"/>
                <a:gd name="T12" fmla="*/ 357 w 478"/>
                <a:gd name="T13" fmla="*/ 170 h 277"/>
                <a:gd name="T14" fmla="*/ 377 w 478"/>
                <a:gd name="T15" fmla="*/ 129 h 277"/>
                <a:gd name="T16" fmla="*/ 401 w 478"/>
                <a:gd name="T17" fmla="*/ 83 h 277"/>
                <a:gd name="T18" fmla="*/ 406 w 478"/>
                <a:gd name="T19" fmla="*/ 79 h 277"/>
                <a:gd name="T20" fmla="*/ 387 w 478"/>
                <a:gd name="T21" fmla="*/ 133 h 277"/>
                <a:gd name="T22" fmla="*/ 404 w 478"/>
                <a:gd name="T23" fmla="*/ 132 h 277"/>
                <a:gd name="T24" fmla="*/ 416 w 478"/>
                <a:gd name="T25" fmla="*/ 106 h 277"/>
                <a:gd name="T26" fmla="*/ 418 w 478"/>
                <a:gd name="T27" fmla="*/ 156 h 277"/>
                <a:gd name="T28" fmla="*/ 434 w 478"/>
                <a:gd name="T29" fmla="*/ 170 h 277"/>
                <a:gd name="T30" fmla="*/ 474 w 478"/>
                <a:gd name="T31" fmla="*/ 142 h 277"/>
                <a:gd name="T32" fmla="*/ 444 w 478"/>
                <a:gd name="T33" fmla="*/ 176 h 277"/>
                <a:gd name="T34" fmla="*/ 420 w 478"/>
                <a:gd name="T35" fmla="*/ 165 h 277"/>
                <a:gd name="T36" fmla="*/ 402 w 478"/>
                <a:gd name="T37" fmla="*/ 144 h 277"/>
                <a:gd name="T38" fmla="*/ 382 w 478"/>
                <a:gd name="T39" fmla="*/ 186 h 277"/>
                <a:gd name="T40" fmla="*/ 401 w 478"/>
                <a:gd name="T41" fmla="*/ 192 h 277"/>
                <a:gd name="T42" fmla="*/ 405 w 478"/>
                <a:gd name="T43" fmla="*/ 221 h 277"/>
                <a:gd name="T44" fmla="*/ 395 w 478"/>
                <a:gd name="T45" fmla="*/ 195 h 277"/>
                <a:gd name="T46" fmla="*/ 345 w 478"/>
                <a:gd name="T47" fmla="*/ 221 h 277"/>
                <a:gd name="T48" fmla="*/ 364 w 478"/>
                <a:gd name="T49" fmla="*/ 242 h 277"/>
                <a:gd name="T50" fmla="*/ 343 w 478"/>
                <a:gd name="T51" fmla="*/ 227 h 277"/>
                <a:gd name="T52" fmla="*/ 317 w 478"/>
                <a:gd name="T53" fmla="*/ 241 h 277"/>
                <a:gd name="T54" fmla="*/ 323 w 478"/>
                <a:gd name="T55" fmla="*/ 277 h 277"/>
                <a:gd name="T56" fmla="*/ 263 w 478"/>
                <a:gd name="T57" fmla="*/ 237 h 277"/>
                <a:gd name="T58" fmla="*/ 244 w 478"/>
                <a:gd name="T59" fmla="*/ 254 h 277"/>
                <a:gd name="T60" fmla="*/ 212 w 478"/>
                <a:gd name="T61" fmla="*/ 252 h 277"/>
                <a:gd name="T62" fmla="*/ 196 w 478"/>
                <a:gd name="T63" fmla="*/ 269 h 277"/>
                <a:gd name="T64" fmla="*/ 174 w 478"/>
                <a:gd name="T65" fmla="*/ 273 h 277"/>
                <a:gd name="T66" fmla="*/ 201 w 478"/>
                <a:gd name="T67" fmla="*/ 217 h 277"/>
                <a:gd name="T68" fmla="*/ 177 w 478"/>
                <a:gd name="T69" fmla="*/ 212 h 277"/>
                <a:gd name="T70" fmla="*/ 157 w 478"/>
                <a:gd name="T71" fmla="*/ 226 h 277"/>
                <a:gd name="T72" fmla="*/ 159 w 478"/>
                <a:gd name="T73" fmla="*/ 220 h 277"/>
                <a:gd name="T74" fmla="*/ 168 w 478"/>
                <a:gd name="T75" fmla="*/ 199 h 277"/>
                <a:gd name="T76" fmla="*/ 121 w 478"/>
                <a:gd name="T77" fmla="*/ 182 h 277"/>
                <a:gd name="T78" fmla="*/ 155 w 478"/>
                <a:gd name="T79" fmla="*/ 177 h 277"/>
                <a:gd name="T80" fmla="*/ 147 w 478"/>
                <a:gd name="T81" fmla="*/ 157 h 277"/>
                <a:gd name="T82" fmla="*/ 119 w 478"/>
                <a:gd name="T83" fmla="*/ 133 h 277"/>
                <a:gd name="T84" fmla="*/ 109 w 478"/>
                <a:gd name="T85" fmla="*/ 116 h 277"/>
                <a:gd name="T86" fmla="*/ 92 w 478"/>
                <a:gd name="T87" fmla="*/ 124 h 277"/>
                <a:gd name="T88" fmla="*/ 80 w 478"/>
                <a:gd name="T89" fmla="*/ 66 h 277"/>
                <a:gd name="T90" fmla="*/ 75 w 478"/>
                <a:gd name="T91" fmla="*/ 47 h 277"/>
                <a:gd name="T92" fmla="*/ 73 w 478"/>
                <a:gd name="T93" fmla="*/ 36 h 277"/>
                <a:gd name="T94" fmla="*/ 51 w 478"/>
                <a:gd name="T95" fmla="*/ 57 h 277"/>
                <a:gd name="T96" fmla="*/ 39 w 478"/>
                <a:gd name="T97" fmla="*/ 99 h 277"/>
                <a:gd name="T98" fmla="*/ 37 w 478"/>
                <a:gd name="T99" fmla="*/ 101 h 277"/>
                <a:gd name="T100" fmla="*/ 16 w 478"/>
                <a:gd name="T101" fmla="*/ 82 h 277"/>
                <a:gd name="T102" fmla="*/ 19 w 478"/>
                <a:gd name="T103" fmla="*/ 80 h 277"/>
                <a:gd name="T104" fmla="*/ 42 w 478"/>
                <a:gd name="T105" fmla="*/ 67 h 277"/>
                <a:gd name="T106" fmla="*/ 59 w 478"/>
                <a:gd name="T107" fmla="*/ 12 h 277"/>
                <a:gd name="T108" fmla="*/ 71 w 478"/>
                <a:gd name="T109" fmla="*/ 2 h 277"/>
                <a:gd name="T110" fmla="*/ 83 w 478"/>
                <a:gd name="T111" fmla="*/ 29 h 277"/>
                <a:gd name="T112" fmla="*/ 95 w 478"/>
                <a:gd name="T113" fmla="*/ 59 h 277"/>
                <a:gd name="T114" fmla="*/ 106 w 478"/>
                <a:gd name="T115" fmla="*/ 96 h 277"/>
                <a:gd name="T116" fmla="*/ 113 w 478"/>
                <a:gd name="T117" fmla="*/ 9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8" h="277">
                  <a:moveTo>
                    <a:pt x="115" y="95"/>
                  </a:moveTo>
                  <a:cubicBezTo>
                    <a:pt x="116" y="95"/>
                    <a:pt x="117" y="95"/>
                    <a:pt x="118" y="95"/>
                  </a:cubicBezTo>
                  <a:cubicBezTo>
                    <a:pt x="122" y="107"/>
                    <a:pt x="131" y="115"/>
                    <a:pt x="141" y="122"/>
                  </a:cubicBezTo>
                  <a:cubicBezTo>
                    <a:pt x="152" y="130"/>
                    <a:pt x="159" y="139"/>
                    <a:pt x="163" y="152"/>
                  </a:cubicBezTo>
                  <a:cubicBezTo>
                    <a:pt x="165" y="160"/>
                    <a:pt x="168" y="168"/>
                    <a:pt x="170" y="177"/>
                  </a:cubicBezTo>
                  <a:cubicBezTo>
                    <a:pt x="174" y="190"/>
                    <a:pt x="181" y="198"/>
                    <a:pt x="196" y="200"/>
                  </a:cubicBezTo>
                  <a:cubicBezTo>
                    <a:pt x="198" y="201"/>
                    <a:pt x="200" y="201"/>
                    <a:pt x="202" y="202"/>
                  </a:cubicBezTo>
                  <a:cubicBezTo>
                    <a:pt x="205" y="204"/>
                    <a:pt x="208" y="205"/>
                    <a:pt x="210" y="207"/>
                  </a:cubicBezTo>
                  <a:cubicBezTo>
                    <a:pt x="226" y="223"/>
                    <a:pt x="245" y="225"/>
                    <a:pt x="266" y="221"/>
                  </a:cubicBezTo>
                  <a:cubicBezTo>
                    <a:pt x="278" y="220"/>
                    <a:pt x="290" y="217"/>
                    <a:pt x="302" y="217"/>
                  </a:cubicBezTo>
                  <a:cubicBezTo>
                    <a:pt x="307" y="216"/>
                    <a:pt x="311" y="215"/>
                    <a:pt x="315" y="211"/>
                  </a:cubicBezTo>
                  <a:cubicBezTo>
                    <a:pt x="316" y="210"/>
                    <a:pt x="317" y="209"/>
                    <a:pt x="318" y="209"/>
                  </a:cubicBezTo>
                  <a:cubicBezTo>
                    <a:pt x="332" y="207"/>
                    <a:pt x="336" y="195"/>
                    <a:pt x="343" y="186"/>
                  </a:cubicBezTo>
                  <a:cubicBezTo>
                    <a:pt x="347" y="181"/>
                    <a:pt x="352" y="176"/>
                    <a:pt x="357" y="170"/>
                  </a:cubicBezTo>
                  <a:cubicBezTo>
                    <a:pt x="360" y="167"/>
                    <a:pt x="363" y="164"/>
                    <a:pt x="365" y="161"/>
                  </a:cubicBezTo>
                  <a:cubicBezTo>
                    <a:pt x="371" y="151"/>
                    <a:pt x="376" y="141"/>
                    <a:pt x="377" y="129"/>
                  </a:cubicBezTo>
                  <a:cubicBezTo>
                    <a:pt x="378" y="120"/>
                    <a:pt x="383" y="112"/>
                    <a:pt x="390" y="105"/>
                  </a:cubicBezTo>
                  <a:cubicBezTo>
                    <a:pt x="397" y="99"/>
                    <a:pt x="401" y="92"/>
                    <a:pt x="401" y="83"/>
                  </a:cubicBezTo>
                  <a:cubicBezTo>
                    <a:pt x="401" y="81"/>
                    <a:pt x="402" y="79"/>
                    <a:pt x="404" y="79"/>
                  </a:cubicBezTo>
                  <a:cubicBezTo>
                    <a:pt x="405" y="78"/>
                    <a:pt x="406" y="79"/>
                    <a:pt x="406" y="79"/>
                  </a:cubicBezTo>
                  <a:cubicBezTo>
                    <a:pt x="410" y="91"/>
                    <a:pt x="410" y="103"/>
                    <a:pt x="401" y="113"/>
                  </a:cubicBezTo>
                  <a:cubicBezTo>
                    <a:pt x="396" y="119"/>
                    <a:pt x="390" y="125"/>
                    <a:pt x="387" y="133"/>
                  </a:cubicBezTo>
                  <a:cubicBezTo>
                    <a:pt x="385" y="136"/>
                    <a:pt x="383" y="138"/>
                    <a:pt x="384" y="142"/>
                  </a:cubicBezTo>
                  <a:cubicBezTo>
                    <a:pt x="391" y="140"/>
                    <a:pt x="397" y="135"/>
                    <a:pt x="404" y="132"/>
                  </a:cubicBezTo>
                  <a:cubicBezTo>
                    <a:pt x="407" y="131"/>
                    <a:pt x="406" y="126"/>
                    <a:pt x="407" y="123"/>
                  </a:cubicBezTo>
                  <a:cubicBezTo>
                    <a:pt x="408" y="116"/>
                    <a:pt x="410" y="110"/>
                    <a:pt x="416" y="106"/>
                  </a:cubicBezTo>
                  <a:cubicBezTo>
                    <a:pt x="418" y="106"/>
                    <a:pt x="420" y="106"/>
                    <a:pt x="420" y="109"/>
                  </a:cubicBezTo>
                  <a:cubicBezTo>
                    <a:pt x="416" y="124"/>
                    <a:pt x="419" y="140"/>
                    <a:pt x="418" y="156"/>
                  </a:cubicBezTo>
                  <a:cubicBezTo>
                    <a:pt x="418" y="158"/>
                    <a:pt x="420" y="159"/>
                    <a:pt x="422" y="160"/>
                  </a:cubicBezTo>
                  <a:cubicBezTo>
                    <a:pt x="426" y="164"/>
                    <a:pt x="430" y="167"/>
                    <a:pt x="434" y="170"/>
                  </a:cubicBezTo>
                  <a:cubicBezTo>
                    <a:pt x="440" y="175"/>
                    <a:pt x="447" y="174"/>
                    <a:pt x="453" y="171"/>
                  </a:cubicBezTo>
                  <a:cubicBezTo>
                    <a:pt x="465" y="166"/>
                    <a:pt x="472" y="156"/>
                    <a:pt x="474" y="142"/>
                  </a:cubicBezTo>
                  <a:cubicBezTo>
                    <a:pt x="478" y="145"/>
                    <a:pt x="477" y="148"/>
                    <a:pt x="476" y="151"/>
                  </a:cubicBezTo>
                  <a:cubicBezTo>
                    <a:pt x="472" y="163"/>
                    <a:pt x="457" y="175"/>
                    <a:pt x="444" y="176"/>
                  </a:cubicBezTo>
                  <a:cubicBezTo>
                    <a:pt x="440" y="176"/>
                    <a:pt x="439" y="178"/>
                    <a:pt x="438" y="185"/>
                  </a:cubicBezTo>
                  <a:cubicBezTo>
                    <a:pt x="433" y="174"/>
                    <a:pt x="426" y="170"/>
                    <a:pt x="420" y="165"/>
                  </a:cubicBezTo>
                  <a:cubicBezTo>
                    <a:pt x="414" y="160"/>
                    <a:pt x="410" y="155"/>
                    <a:pt x="410" y="147"/>
                  </a:cubicBezTo>
                  <a:cubicBezTo>
                    <a:pt x="409" y="141"/>
                    <a:pt x="406" y="142"/>
                    <a:pt x="402" y="144"/>
                  </a:cubicBezTo>
                  <a:cubicBezTo>
                    <a:pt x="391" y="152"/>
                    <a:pt x="382" y="161"/>
                    <a:pt x="373" y="171"/>
                  </a:cubicBezTo>
                  <a:cubicBezTo>
                    <a:pt x="369" y="175"/>
                    <a:pt x="375" y="186"/>
                    <a:pt x="382" y="186"/>
                  </a:cubicBezTo>
                  <a:cubicBezTo>
                    <a:pt x="393" y="187"/>
                    <a:pt x="405" y="191"/>
                    <a:pt x="414" y="178"/>
                  </a:cubicBezTo>
                  <a:cubicBezTo>
                    <a:pt x="414" y="187"/>
                    <a:pt x="405" y="186"/>
                    <a:pt x="401" y="192"/>
                  </a:cubicBezTo>
                  <a:cubicBezTo>
                    <a:pt x="405" y="195"/>
                    <a:pt x="412" y="196"/>
                    <a:pt x="411" y="204"/>
                  </a:cubicBezTo>
                  <a:cubicBezTo>
                    <a:pt x="411" y="210"/>
                    <a:pt x="411" y="216"/>
                    <a:pt x="405" y="221"/>
                  </a:cubicBezTo>
                  <a:cubicBezTo>
                    <a:pt x="403" y="218"/>
                    <a:pt x="406" y="215"/>
                    <a:pt x="407" y="212"/>
                  </a:cubicBezTo>
                  <a:cubicBezTo>
                    <a:pt x="410" y="203"/>
                    <a:pt x="405" y="197"/>
                    <a:pt x="395" y="195"/>
                  </a:cubicBezTo>
                  <a:cubicBezTo>
                    <a:pt x="381" y="192"/>
                    <a:pt x="368" y="194"/>
                    <a:pt x="355" y="198"/>
                  </a:cubicBezTo>
                  <a:cubicBezTo>
                    <a:pt x="345" y="201"/>
                    <a:pt x="340" y="212"/>
                    <a:pt x="345" y="221"/>
                  </a:cubicBezTo>
                  <a:cubicBezTo>
                    <a:pt x="347" y="224"/>
                    <a:pt x="349" y="227"/>
                    <a:pt x="351" y="230"/>
                  </a:cubicBezTo>
                  <a:cubicBezTo>
                    <a:pt x="353" y="237"/>
                    <a:pt x="358" y="240"/>
                    <a:pt x="364" y="242"/>
                  </a:cubicBezTo>
                  <a:cubicBezTo>
                    <a:pt x="369" y="243"/>
                    <a:pt x="374" y="244"/>
                    <a:pt x="376" y="250"/>
                  </a:cubicBezTo>
                  <a:cubicBezTo>
                    <a:pt x="364" y="243"/>
                    <a:pt x="349" y="243"/>
                    <a:pt x="343" y="227"/>
                  </a:cubicBezTo>
                  <a:cubicBezTo>
                    <a:pt x="340" y="218"/>
                    <a:pt x="331" y="217"/>
                    <a:pt x="321" y="222"/>
                  </a:cubicBezTo>
                  <a:cubicBezTo>
                    <a:pt x="314" y="226"/>
                    <a:pt x="312" y="232"/>
                    <a:pt x="317" y="241"/>
                  </a:cubicBezTo>
                  <a:cubicBezTo>
                    <a:pt x="321" y="247"/>
                    <a:pt x="323" y="254"/>
                    <a:pt x="326" y="261"/>
                  </a:cubicBezTo>
                  <a:cubicBezTo>
                    <a:pt x="327" y="267"/>
                    <a:pt x="324" y="271"/>
                    <a:pt x="323" y="277"/>
                  </a:cubicBezTo>
                  <a:cubicBezTo>
                    <a:pt x="323" y="258"/>
                    <a:pt x="319" y="241"/>
                    <a:pt x="298" y="236"/>
                  </a:cubicBezTo>
                  <a:cubicBezTo>
                    <a:pt x="286" y="234"/>
                    <a:pt x="275" y="234"/>
                    <a:pt x="263" y="237"/>
                  </a:cubicBezTo>
                  <a:cubicBezTo>
                    <a:pt x="248" y="241"/>
                    <a:pt x="250" y="255"/>
                    <a:pt x="245" y="265"/>
                  </a:cubicBezTo>
                  <a:cubicBezTo>
                    <a:pt x="240" y="261"/>
                    <a:pt x="244" y="257"/>
                    <a:pt x="244" y="254"/>
                  </a:cubicBezTo>
                  <a:cubicBezTo>
                    <a:pt x="246" y="244"/>
                    <a:pt x="240" y="238"/>
                    <a:pt x="230" y="240"/>
                  </a:cubicBezTo>
                  <a:cubicBezTo>
                    <a:pt x="223" y="242"/>
                    <a:pt x="216" y="246"/>
                    <a:pt x="212" y="252"/>
                  </a:cubicBezTo>
                  <a:cubicBezTo>
                    <a:pt x="209" y="257"/>
                    <a:pt x="206" y="261"/>
                    <a:pt x="202" y="266"/>
                  </a:cubicBezTo>
                  <a:cubicBezTo>
                    <a:pt x="201" y="269"/>
                    <a:pt x="199" y="270"/>
                    <a:pt x="196" y="269"/>
                  </a:cubicBezTo>
                  <a:cubicBezTo>
                    <a:pt x="192" y="270"/>
                    <a:pt x="188" y="270"/>
                    <a:pt x="185" y="271"/>
                  </a:cubicBezTo>
                  <a:cubicBezTo>
                    <a:pt x="181" y="272"/>
                    <a:pt x="178" y="273"/>
                    <a:pt x="174" y="273"/>
                  </a:cubicBezTo>
                  <a:cubicBezTo>
                    <a:pt x="179" y="268"/>
                    <a:pt x="185" y="268"/>
                    <a:pt x="191" y="265"/>
                  </a:cubicBezTo>
                  <a:cubicBezTo>
                    <a:pt x="210" y="258"/>
                    <a:pt x="219" y="231"/>
                    <a:pt x="201" y="217"/>
                  </a:cubicBezTo>
                  <a:cubicBezTo>
                    <a:pt x="195" y="212"/>
                    <a:pt x="188" y="212"/>
                    <a:pt x="181" y="209"/>
                  </a:cubicBezTo>
                  <a:cubicBezTo>
                    <a:pt x="179" y="208"/>
                    <a:pt x="177" y="210"/>
                    <a:pt x="177" y="212"/>
                  </a:cubicBezTo>
                  <a:cubicBezTo>
                    <a:pt x="175" y="219"/>
                    <a:pt x="168" y="221"/>
                    <a:pt x="164" y="226"/>
                  </a:cubicBezTo>
                  <a:cubicBezTo>
                    <a:pt x="162" y="229"/>
                    <a:pt x="160" y="226"/>
                    <a:pt x="157" y="226"/>
                  </a:cubicBezTo>
                  <a:cubicBezTo>
                    <a:pt x="156" y="226"/>
                    <a:pt x="155" y="225"/>
                    <a:pt x="155" y="224"/>
                  </a:cubicBezTo>
                  <a:cubicBezTo>
                    <a:pt x="155" y="221"/>
                    <a:pt x="157" y="221"/>
                    <a:pt x="159" y="220"/>
                  </a:cubicBezTo>
                  <a:cubicBezTo>
                    <a:pt x="161" y="219"/>
                    <a:pt x="163" y="219"/>
                    <a:pt x="164" y="218"/>
                  </a:cubicBezTo>
                  <a:cubicBezTo>
                    <a:pt x="173" y="213"/>
                    <a:pt x="173" y="207"/>
                    <a:pt x="168" y="199"/>
                  </a:cubicBezTo>
                  <a:cubicBezTo>
                    <a:pt x="160" y="185"/>
                    <a:pt x="148" y="183"/>
                    <a:pt x="134" y="183"/>
                  </a:cubicBezTo>
                  <a:cubicBezTo>
                    <a:pt x="130" y="183"/>
                    <a:pt x="125" y="183"/>
                    <a:pt x="121" y="182"/>
                  </a:cubicBezTo>
                  <a:cubicBezTo>
                    <a:pt x="128" y="178"/>
                    <a:pt x="136" y="179"/>
                    <a:pt x="143" y="180"/>
                  </a:cubicBezTo>
                  <a:cubicBezTo>
                    <a:pt x="148" y="180"/>
                    <a:pt x="152" y="182"/>
                    <a:pt x="155" y="177"/>
                  </a:cubicBezTo>
                  <a:cubicBezTo>
                    <a:pt x="159" y="171"/>
                    <a:pt x="156" y="167"/>
                    <a:pt x="153" y="162"/>
                  </a:cubicBezTo>
                  <a:cubicBezTo>
                    <a:pt x="152" y="160"/>
                    <a:pt x="149" y="159"/>
                    <a:pt x="147" y="157"/>
                  </a:cubicBezTo>
                  <a:cubicBezTo>
                    <a:pt x="139" y="152"/>
                    <a:pt x="133" y="145"/>
                    <a:pt x="127" y="138"/>
                  </a:cubicBezTo>
                  <a:cubicBezTo>
                    <a:pt x="125" y="135"/>
                    <a:pt x="121" y="134"/>
                    <a:pt x="119" y="133"/>
                  </a:cubicBezTo>
                  <a:cubicBezTo>
                    <a:pt x="116" y="132"/>
                    <a:pt x="114" y="131"/>
                    <a:pt x="115" y="128"/>
                  </a:cubicBezTo>
                  <a:cubicBezTo>
                    <a:pt x="115" y="123"/>
                    <a:pt x="114" y="118"/>
                    <a:pt x="109" y="116"/>
                  </a:cubicBezTo>
                  <a:cubicBezTo>
                    <a:pt x="104" y="114"/>
                    <a:pt x="99" y="117"/>
                    <a:pt x="96" y="121"/>
                  </a:cubicBezTo>
                  <a:cubicBezTo>
                    <a:pt x="95" y="122"/>
                    <a:pt x="94" y="123"/>
                    <a:pt x="92" y="124"/>
                  </a:cubicBezTo>
                  <a:cubicBezTo>
                    <a:pt x="99" y="108"/>
                    <a:pt x="99" y="93"/>
                    <a:pt x="94" y="78"/>
                  </a:cubicBezTo>
                  <a:cubicBezTo>
                    <a:pt x="91" y="72"/>
                    <a:pt x="88" y="66"/>
                    <a:pt x="80" y="66"/>
                  </a:cubicBezTo>
                  <a:cubicBezTo>
                    <a:pt x="75" y="67"/>
                    <a:pt x="76" y="62"/>
                    <a:pt x="77" y="60"/>
                  </a:cubicBezTo>
                  <a:cubicBezTo>
                    <a:pt x="79" y="55"/>
                    <a:pt x="78" y="51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5" y="43"/>
                    <a:pt x="75" y="40"/>
                    <a:pt x="73" y="36"/>
                  </a:cubicBezTo>
                  <a:cubicBezTo>
                    <a:pt x="70" y="30"/>
                    <a:pt x="65" y="29"/>
                    <a:pt x="60" y="35"/>
                  </a:cubicBezTo>
                  <a:cubicBezTo>
                    <a:pt x="54" y="42"/>
                    <a:pt x="51" y="49"/>
                    <a:pt x="51" y="57"/>
                  </a:cubicBezTo>
                  <a:cubicBezTo>
                    <a:pt x="50" y="64"/>
                    <a:pt x="47" y="70"/>
                    <a:pt x="43" y="75"/>
                  </a:cubicBezTo>
                  <a:cubicBezTo>
                    <a:pt x="39" y="83"/>
                    <a:pt x="38" y="91"/>
                    <a:pt x="39" y="99"/>
                  </a:cubicBezTo>
                  <a:cubicBezTo>
                    <a:pt x="39" y="106"/>
                    <a:pt x="41" y="113"/>
                    <a:pt x="41" y="121"/>
                  </a:cubicBezTo>
                  <a:cubicBezTo>
                    <a:pt x="38" y="114"/>
                    <a:pt x="37" y="108"/>
                    <a:pt x="37" y="101"/>
                  </a:cubicBezTo>
                  <a:cubicBezTo>
                    <a:pt x="37" y="94"/>
                    <a:pt x="37" y="87"/>
                    <a:pt x="26" y="87"/>
                  </a:cubicBezTo>
                  <a:cubicBezTo>
                    <a:pt x="23" y="87"/>
                    <a:pt x="19" y="85"/>
                    <a:pt x="16" y="82"/>
                  </a:cubicBezTo>
                  <a:cubicBezTo>
                    <a:pt x="11" y="77"/>
                    <a:pt x="6" y="72"/>
                    <a:pt x="0" y="69"/>
                  </a:cubicBezTo>
                  <a:cubicBezTo>
                    <a:pt x="8" y="68"/>
                    <a:pt x="13" y="75"/>
                    <a:pt x="19" y="80"/>
                  </a:cubicBezTo>
                  <a:cubicBezTo>
                    <a:pt x="29" y="88"/>
                    <a:pt x="36" y="87"/>
                    <a:pt x="39" y="74"/>
                  </a:cubicBezTo>
                  <a:cubicBezTo>
                    <a:pt x="40" y="72"/>
                    <a:pt x="41" y="70"/>
                    <a:pt x="42" y="67"/>
                  </a:cubicBezTo>
                  <a:cubicBezTo>
                    <a:pt x="44" y="58"/>
                    <a:pt x="45" y="48"/>
                    <a:pt x="47" y="38"/>
                  </a:cubicBezTo>
                  <a:cubicBezTo>
                    <a:pt x="48" y="28"/>
                    <a:pt x="54" y="20"/>
                    <a:pt x="59" y="12"/>
                  </a:cubicBezTo>
                  <a:cubicBezTo>
                    <a:pt x="62" y="8"/>
                    <a:pt x="63" y="4"/>
                    <a:pt x="66" y="0"/>
                  </a:cubicBezTo>
                  <a:cubicBezTo>
                    <a:pt x="68" y="0"/>
                    <a:pt x="70" y="0"/>
                    <a:pt x="71" y="2"/>
                  </a:cubicBezTo>
                  <a:cubicBezTo>
                    <a:pt x="73" y="9"/>
                    <a:pt x="68" y="15"/>
                    <a:pt x="66" y="22"/>
                  </a:cubicBezTo>
                  <a:cubicBezTo>
                    <a:pt x="73" y="22"/>
                    <a:pt x="79" y="24"/>
                    <a:pt x="83" y="29"/>
                  </a:cubicBezTo>
                  <a:cubicBezTo>
                    <a:pt x="88" y="34"/>
                    <a:pt x="89" y="40"/>
                    <a:pt x="89" y="47"/>
                  </a:cubicBezTo>
                  <a:cubicBezTo>
                    <a:pt x="90" y="51"/>
                    <a:pt x="92" y="55"/>
                    <a:pt x="95" y="59"/>
                  </a:cubicBezTo>
                  <a:cubicBezTo>
                    <a:pt x="104" y="69"/>
                    <a:pt x="107" y="80"/>
                    <a:pt x="106" y="93"/>
                  </a:cubicBezTo>
                  <a:cubicBezTo>
                    <a:pt x="106" y="94"/>
                    <a:pt x="106" y="95"/>
                    <a:pt x="106" y="96"/>
                  </a:cubicBezTo>
                  <a:cubicBezTo>
                    <a:pt x="107" y="100"/>
                    <a:pt x="105" y="106"/>
                    <a:pt x="110" y="107"/>
                  </a:cubicBezTo>
                  <a:cubicBezTo>
                    <a:pt x="115" y="107"/>
                    <a:pt x="111" y="101"/>
                    <a:pt x="113" y="98"/>
                  </a:cubicBezTo>
                  <a:cubicBezTo>
                    <a:pt x="113" y="97"/>
                    <a:pt x="114" y="96"/>
                    <a:pt x="115" y="95"/>
                  </a:cubicBezTo>
                  <a:close/>
                </a:path>
              </a:pathLst>
            </a:custGeom>
            <a:solidFill>
              <a:srgbClr val="EC6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237C5183-92F0-11A5-BCA9-50F6E10CD067}"/>
                </a:ext>
              </a:extLst>
            </p:cNvPr>
            <p:cNvSpPr/>
            <p:nvPr/>
          </p:nvSpPr>
          <p:spPr bwMode="auto">
            <a:xfrm>
              <a:off x="693" y="2374"/>
              <a:ext cx="466" cy="465"/>
            </a:xfrm>
            <a:custGeom>
              <a:avLst/>
              <a:gdLst>
                <a:gd name="T0" fmla="*/ 82 w 119"/>
                <a:gd name="T1" fmla="*/ 19 h 119"/>
                <a:gd name="T2" fmla="*/ 102 w 119"/>
                <a:gd name="T3" fmla="*/ 38 h 119"/>
                <a:gd name="T4" fmla="*/ 102 w 119"/>
                <a:gd name="T5" fmla="*/ 47 h 119"/>
                <a:gd name="T6" fmla="*/ 96 w 119"/>
                <a:gd name="T7" fmla="*/ 55 h 119"/>
                <a:gd name="T8" fmla="*/ 63 w 119"/>
                <a:gd name="T9" fmla="*/ 54 h 119"/>
                <a:gd name="T10" fmla="*/ 58 w 119"/>
                <a:gd name="T11" fmla="*/ 55 h 119"/>
                <a:gd name="T12" fmla="*/ 59 w 119"/>
                <a:gd name="T13" fmla="*/ 60 h 119"/>
                <a:gd name="T14" fmla="*/ 76 w 119"/>
                <a:gd name="T15" fmla="*/ 68 h 119"/>
                <a:gd name="T16" fmla="*/ 104 w 119"/>
                <a:gd name="T17" fmla="*/ 69 h 119"/>
                <a:gd name="T18" fmla="*/ 118 w 119"/>
                <a:gd name="T19" fmla="*/ 83 h 119"/>
                <a:gd name="T20" fmla="*/ 106 w 119"/>
                <a:gd name="T21" fmla="*/ 92 h 119"/>
                <a:gd name="T22" fmla="*/ 93 w 119"/>
                <a:gd name="T23" fmla="*/ 86 h 119"/>
                <a:gd name="T24" fmla="*/ 75 w 119"/>
                <a:gd name="T25" fmla="*/ 91 h 119"/>
                <a:gd name="T26" fmla="*/ 69 w 119"/>
                <a:gd name="T27" fmla="*/ 100 h 119"/>
                <a:gd name="T28" fmla="*/ 22 w 119"/>
                <a:gd name="T29" fmla="*/ 113 h 119"/>
                <a:gd name="T30" fmla="*/ 16 w 119"/>
                <a:gd name="T31" fmla="*/ 101 h 119"/>
                <a:gd name="T32" fmla="*/ 35 w 119"/>
                <a:gd name="T33" fmla="*/ 78 h 119"/>
                <a:gd name="T34" fmla="*/ 43 w 119"/>
                <a:gd name="T35" fmla="*/ 71 h 119"/>
                <a:gd name="T36" fmla="*/ 44 w 119"/>
                <a:gd name="T37" fmla="*/ 64 h 119"/>
                <a:gd name="T38" fmla="*/ 36 w 119"/>
                <a:gd name="T39" fmla="*/ 64 h 119"/>
                <a:gd name="T40" fmla="*/ 21 w 119"/>
                <a:gd name="T41" fmla="*/ 75 h 119"/>
                <a:gd name="T42" fmla="*/ 12 w 119"/>
                <a:gd name="T43" fmla="*/ 80 h 119"/>
                <a:gd name="T44" fmla="*/ 4 w 119"/>
                <a:gd name="T45" fmla="*/ 74 h 119"/>
                <a:gd name="T46" fmla="*/ 1 w 119"/>
                <a:gd name="T47" fmla="*/ 55 h 119"/>
                <a:gd name="T48" fmla="*/ 12 w 119"/>
                <a:gd name="T49" fmla="*/ 40 h 119"/>
                <a:gd name="T50" fmla="*/ 49 w 119"/>
                <a:gd name="T51" fmla="*/ 42 h 119"/>
                <a:gd name="T52" fmla="*/ 55 w 119"/>
                <a:gd name="T53" fmla="*/ 40 h 119"/>
                <a:gd name="T54" fmla="*/ 50 w 119"/>
                <a:gd name="T55" fmla="*/ 35 h 119"/>
                <a:gd name="T56" fmla="*/ 45 w 119"/>
                <a:gd name="T57" fmla="*/ 36 h 119"/>
                <a:gd name="T58" fmla="*/ 40 w 119"/>
                <a:gd name="T59" fmla="*/ 25 h 119"/>
                <a:gd name="T60" fmla="*/ 54 w 119"/>
                <a:gd name="T61" fmla="*/ 6 h 119"/>
                <a:gd name="T62" fmla="*/ 63 w 119"/>
                <a:gd name="T63" fmla="*/ 2 h 119"/>
                <a:gd name="T64" fmla="*/ 66 w 119"/>
                <a:gd name="T65" fmla="*/ 12 h 119"/>
                <a:gd name="T66" fmla="*/ 66 w 119"/>
                <a:gd name="T67" fmla="*/ 13 h 119"/>
                <a:gd name="T68" fmla="*/ 64 w 119"/>
                <a:gd name="T69" fmla="*/ 25 h 119"/>
                <a:gd name="T70" fmla="*/ 80 w 119"/>
                <a:gd name="T71" fmla="*/ 20 h 119"/>
                <a:gd name="T72" fmla="*/ 82 w 119"/>
                <a:gd name="T73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9" h="119">
                  <a:moveTo>
                    <a:pt x="82" y="19"/>
                  </a:moveTo>
                  <a:cubicBezTo>
                    <a:pt x="90" y="24"/>
                    <a:pt x="96" y="31"/>
                    <a:pt x="102" y="38"/>
                  </a:cubicBezTo>
                  <a:cubicBezTo>
                    <a:pt x="101" y="41"/>
                    <a:pt x="100" y="44"/>
                    <a:pt x="102" y="47"/>
                  </a:cubicBezTo>
                  <a:cubicBezTo>
                    <a:pt x="103" y="52"/>
                    <a:pt x="101" y="55"/>
                    <a:pt x="96" y="55"/>
                  </a:cubicBezTo>
                  <a:cubicBezTo>
                    <a:pt x="85" y="55"/>
                    <a:pt x="74" y="57"/>
                    <a:pt x="63" y="54"/>
                  </a:cubicBezTo>
                  <a:cubicBezTo>
                    <a:pt x="61" y="53"/>
                    <a:pt x="59" y="53"/>
                    <a:pt x="58" y="55"/>
                  </a:cubicBezTo>
                  <a:cubicBezTo>
                    <a:pt x="57" y="56"/>
                    <a:pt x="58" y="58"/>
                    <a:pt x="59" y="60"/>
                  </a:cubicBezTo>
                  <a:cubicBezTo>
                    <a:pt x="63" y="66"/>
                    <a:pt x="68" y="70"/>
                    <a:pt x="76" y="68"/>
                  </a:cubicBezTo>
                  <a:cubicBezTo>
                    <a:pt x="85" y="66"/>
                    <a:pt x="95" y="66"/>
                    <a:pt x="104" y="69"/>
                  </a:cubicBezTo>
                  <a:cubicBezTo>
                    <a:pt x="110" y="71"/>
                    <a:pt x="116" y="76"/>
                    <a:pt x="118" y="83"/>
                  </a:cubicBezTo>
                  <a:cubicBezTo>
                    <a:pt x="119" y="91"/>
                    <a:pt x="114" y="95"/>
                    <a:pt x="106" y="92"/>
                  </a:cubicBezTo>
                  <a:cubicBezTo>
                    <a:pt x="102" y="91"/>
                    <a:pt x="98" y="88"/>
                    <a:pt x="93" y="86"/>
                  </a:cubicBezTo>
                  <a:cubicBezTo>
                    <a:pt x="85" y="82"/>
                    <a:pt x="80" y="84"/>
                    <a:pt x="75" y="91"/>
                  </a:cubicBezTo>
                  <a:cubicBezTo>
                    <a:pt x="73" y="94"/>
                    <a:pt x="71" y="97"/>
                    <a:pt x="69" y="100"/>
                  </a:cubicBezTo>
                  <a:cubicBezTo>
                    <a:pt x="57" y="119"/>
                    <a:pt x="40" y="118"/>
                    <a:pt x="22" y="113"/>
                  </a:cubicBezTo>
                  <a:cubicBezTo>
                    <a:pt x="16" y="112"/>
                    <a:pt x="13" y="108"/>
                    <a:pt x="16" y="101"/>
                  </a:cubicBezTo>
                  <a:cubicBezTo>
                    <a:pt x="21" y="92"/>
                    <a:pt x="24" y="83"/>
                    <a:pt x="35" y="78"/>
                  </a:cubicBezTo>
                  <a:cubicBezTo>
                    <a:pt x="38" y="77"/>
                    <a:pt x="40" y="74"/>
                    <a:pt x="43" y="71"/>
                  </a:cubicBezTo>
                  <a:cubicBezTo>
                    <a:pt x="44" y="69"/>
                    <a:pt x="47" y="67"/>
                    <a:pt x="44" y="64"/>
                  </a:cubicBezTo>
                  <a:cubicBezTo>
                    <a:pt x="42" y="62"/>
                    <a:pt x="39" y="61"/>
                    <a:pt x="36" y="64"/>
                  </a:cubicBezTo>
                  <a:cubicBezTo>
                    <a:pt x="31" y="68"/>
                    <a:pt x="26" y="71"/>
                    <a:pt x="21" y="75"/>
                  </a:cubicBezTo>
                  <a:cubicBezTo>
                    <a:pt x="18" y="77"/>
                    <a:pt x="16" y="79"/>
                    <a:pt x="12" y="80"/>
                  </a:cubicBezTo>
                  <a:cubicBezTo>
                    <a:pt x="7" y="82"/>
                    <a:pt x="4" y="81"/>
                    <a:pt x="4" y="74"/>
                  </a:cubicBezTo>
                  <a:cubicBezTo>
                    <a:pt x="4" y="68"/>
                    <a:pt x="2" y="61"/>
                    <a:pt x="1" y="55"/>
                  </a:cubicBezTo>
                  <a:cubicBezTo>
                    <a:pt x="0" y="47"/>
                    <a:pt x="4" y="41"/>
                    <a:pt x="12" y="40"/>
                  </a:cubicBezTo>
                  <a:cubicBezTo>
                    <a:pt x="25" y="37"/>
                    <a:pt x="37" y="42"/>
                    <a:pt x="49" y="42"/>
                  </a:cubicBezTo>
                  <a:cubicBezTo>
                    <a:pt x="52" y="42"/>
                    <a:pt x="55" y="45"/>
                    <a:pt x="55" y="40"/>
                  </a:cubicBezTo>
                  <a:cubicBezTo>
                    <a:pt x="56" y="37"/>
                    <a:pt x="53" y="36"/>
                    <a:pt x="50" y="35"/>
                  </a:cubicBezTo>
                  <a:cubicBezTo>
                    <a:pt x="49" y="35"/>
                    <a:pt x="47" y="36"/>
                    <a:pt x="45" y="36"/>
                  </a:cubicBezTo>
                  <a:cubicBezTo>
                    <a:pt x="39" y="35"/>
                    <a:pt x="37" y="30"/>
                    <a:pt x="40" y="25"/>
                  </a:cubicBezTo>
                  <a:cubicBezTo>
                    <a:pt x="44" y="19"/>
                    <a:pt x="49" y="12"/>
                    <a:pt x="54" y="6"/>
                  </a:cubicBezTo>
                  <a:cubicBezTo>
                    <a:pt x="56" y="3"/>
                    <a:pt x="59" y="0"/>
                    <a:pt x="63" y="2"/>
                  </a:cubicBezTo>
                  <a:cubicBezTo>
                    <a:pt x="66" y="4"/>
                    <a:pt x="66" y="8"/>
                    <a:pt x="66" y="12"/>
                  </a:cubicBezTo>
                  <a:cubicBezTo>
                    <a:pt x="66" y="12"/>
                    <a:pt x="66" y="12"/>
                    <a:pt x="66" y="13"/>
                  </a:cubicBezTo>
                  <a:cubicBezTo>
                    <a:pt x="64" y="17"/>
                    <a:pt x="60" y="22"/>
                    <a:pt x="64" y="25"/>
                  </a:cubicBezTo>
                  <a:cubicBezTo>
                    <a:pt x="70" y="28"/>
                    <a:pt x="76" y="25"/>
                    <a:pt x="80" y="20"/>
                  </a:cubicBezTo>
                  <a:cubicBezTo>
                    <a:pt x="81" y="19"/>
                    <a:pt x="81" y="19"/>
                    <a:pt x="82" y="19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E232AF01-A843-3FF7-FFD8-8426CA883CCF}"/>
                </a:ext>
              </a:extLst>
            </p:cNvPr>
            <p:cNvSpPr/>
            <p:nvPr/>
          </p:nvSpPr>
          <p:spPr bwMode="auto">
            <a:xfrm>
              <a:off x="2167" y="2116"/>
              <a:ext cx="446" cy="426"/>
            </a:xfrm>
            <a:custGeom>
              <a:avLst/>
              <a:gdLst>
                <a:gd name="T0" fmla="*/ 35 w 114"/>
                <a:gd name="T1" fmla="*/ 45 h 109"/>
                <a:gd name="T2" fmla="*/ 52 w 114"/>
                <a:gd name="T3" fmla="*/ 49 h 109"/>
                <a:gd name="T4" fmla="*/ 60 w 114"/>
                <a:gd name="T5" fmla="*/ 48 h 109"/>
                <a:gd name="T6" fmla="*/ 62 w 114"/>
                <a:gd name="T7" fmla="*/ 39 h 109"/>
                <a:gd name="T8" fmla="*/ 41 w 114"/>
                <a:gd name="T9" fmla="*/ 26 h 109"/>
                <a:gd name="T10" fmla="*/ 31 w 114"/>
                <a:gd name="T11" fmla="*/ 25 h 109"/>
                <a:gd name="T12" fmla="*/ 27 w 114"/>
                <a:gd name="T13" fmla="*/ 17 h 109"/>
                <a:gd name="T14" fmla="*/ 61 w 114"/>
                <a:gd name="T15" fmla="*/ 5 h 109"/>
                <a:gd name="T16" fmla="*/ 73 w 114"/>
                <a:gd name="T17" fmla="*/ 24 h 109"/>
                <a:gd name="T18" fmla="*/ 92 w 114"/>
                <a:gd name="T19" fmla="*/ 55 h 109"/>
                <a:gd name="T20" fmla="*/ 106 w 114"/>
                <a:gd name="T21" fmla="*/ 64 h 109"/>
                <a:gd name="T22" fmla="*/ 112 w 114"/>
                <a:gd name="T23" fmla="*/ 88 h 109"/>
                <a:gd name="T24" fmla="*/ 106 w 114"/>
                <a:gd name="T25" fmla="*/ 93 h 109"/>
                <a:gd name="T26" fmla="*/ 102 w 114"/>
                <a:gd name="T27" fmla="*/ 88 h 109"/>
                <a:gd name="T28" fmla="*/ 98 w 114"/>
                <a:gd name="T29" fmla="*/ 79 h 109"/>
                <a:gd name="T30" fmla="*/ 88 w 114"/>
                <a:gd name="T31" fmla="*/ 83 h 109"/>
                <a:gd name="T32" fmla="*/ 84 w 114"/>
                <a:gd name="T33" fmla="*/ 86 h 109"/>
                <a:gd name="T34" fmla="*/ 63 w 114"/>
                <a:gd name="T35" fmla="*/ 83 h 109"/>
                <a:gd name="T36" fmla="*/ 57 w 114"/>
                <a:gd name="T37" fmla="*/ 72 h 109"/>
                <a:gd name="T38" fmla="*/ 43 w 114"/>
                <a:gd name="T39" fmla="*/ 67 h 109"/>
                <a:gd name="T40" fmla="*/ 40 w 114"/>
                <a:gd name="T41" fmla="*/ 79 h 109"/>
                <a:gd name="T42" fmla="*/ 30 w 114"/>
                <a:gd name="T43" fmla="*/ 106 h 109"/>
                <a:gd name="T44" fmla="*/ 8 w 114"/>
                <a:gd name="T45" fmla="*/ 98 h 109"/>
                <a:gd name="T46" fmla="*/ 23 w 114"/>
                <a:gd name="T47" fmla="*/ 47 h 109"/>
                <a:gd name="T48" fmla="*/ 35 w 114"/>
                <a:gd name="T49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109">
                  <a:moveTo>
                    <a:pt x="35" y="45"/>
                  </a:moveTo>
                  <a:cubicBezTo>
                    <a:pt x="41" y="45"/>
                    <a:pt x="46" y="47"/>
                    <a:pt x="52" y="49"/>
                  </a:cubicBezTo>
                  <a:cubicBezTo>
                    <a:pt x="55" y="51"/>
                    <a:pt x="58" y="51"/>
                    <a:pt x="60" y="48"/>
                  </a:cubicBezTo>
                  <a:cubicBezTo>
                    <a:pt x="63" y="45"/>
                    <a:pt x="63" y="42"/>
                    <a:pt x="62" y="39"/>
                  </a:cubicBezTo>
                  <a:cubicBezTo>
                    <a:pt x="58" y="30"/>
                    <a:pt x="51" y="26"/>
                    <a:pt x="41" y="26"/>
                  </a:cubicBezTo>
                  <a:cubicBezTo>
                    <a:pt x="37" y="26"/>
                    <a:pt x="34" y="25"/>
                    <a:pt x="31" y="25"/>
                  </a:cubicBezTo>
                  <a:cubicBezTo>
                    <a:pt x="24" y="24"/>
                    <a:pt x="24" y="21"/>
                    <a:pt x="27" y="17"/>
                  </a:cubicBezTo>
                  <a:cubicBezTo>
                    <a:pt x="34" y="5"/>
                    <a:pt x="46" y="0"/>
                    <a:pt x="61" y="5"/>
                  </a:cubicBezTo>
                  <a:cubicBezTo>
                    <a:pt x="73" y="10"/>
                    <a:pt x="77" y="10"/>
                    <a:pt x="73" y="24"/>
                  </a:cubicBezTo>
                  <a:cubicBezTo>
                    <a:pt x="71" y="35"/>
                    <a:pt x="79" y="48"/>
                    <a:pt x="92" y="55"/>
                  </a:cubicBezTo>
                  <a:cubicBezTo>
                    <a:pt x="97" y="57"/>
                    <a:pt x="102" y="59"/>
                    <a:pt x="106" y="64"/>
                  </a:cubicBezTo>
                  <a:cubicBezTo>
                    <a:pt x="113" y="71"/>
                    <a:pt x="114" y="79"/>
                    <a:pt x="112" y="88"/>
                  </a:cubicBezTo>
                  <a:cubicBezTo>
                    <a:pt x="111" y="91"/>
                    <a:pt x="110" y="94"/>
                    <a:pt x="106" y="93"/>
                  </a:cubicBezTo>
                  <a:cubicBezTo>
                    <a:pt x="103" y="93"/>
                    <a:pt x="102" y="90"/>
                    <a:pt x="102" y="88"/>
                  </a:cubicBezTo>
                  <a:cubicBezTo>
                    <a:pt x="103" y="84"/>
                    <a:pt x="102" y="81"/>
                    <a:pt x="98" y="79"/>
                  </a:cubicBezTo>
                  <a:cubicBezTo>
                    <a:pt x="93" y="77"/>
                    <a:pt x="91" y="80"/>
                    <a:pt x="88" y="83"/>
                  </a:cubicBezTo>
                  <a:cubicBezTo>
                    <a:pt x="87" y="84"/>
                    <a:pt x="86" y="85"/>
                    <a:pt x="84" y="86"/>
                  </a:cubicBezTo>
                  <a:cubicBezTo>
                    <a:pt x="76" y="95"/>
                    <a:pt x="69" y="94"/>
                    <a:pt x="63" y="83"/>
                  </a:cubicBezTo>
                  <a:cubicBezTo>
                    <a:pt x="61" y="80"/>
                    <a:pt x="59" y="76"/>
                    <a:pt x="57" y="72"/>
                  </a:cubicBezTo>
                  <a:cubicBezTo>
                    <a:pt x="54" y="67"/>
                    <a:pt x="49" y="64"/>
                    <a:pt x="43" y="67"/>
                  </a:cubicBezTo>
                  <a:cubicBezTo>
                    <a:pt x="38" y="69"/>
                    <a:pt x="39" y="74"/>
                    <a:pt x="40" y="79"/>
                  </a:cubicBezTo>
                  <a:cubicBezTo>
                    <a:pt x="44" y="93"/>
                    <a:pt x="40" y="102"/>
                    <a:pt x="30" y="106"/>
                  </a:cubicBezTo>
                  <a:cubicBezTo>
                    <a:pt x="21" y="109"/>
                    <a:pt x="14" y="107"/>
                    <a:pt x="8" y="98"/>
                  </a:cubicBezTo>
                  <a:cubicBezTo>
                    <a:pt x="0" y="86"/>
                    <a:pt x="4" y="53"/>
                    <a:pt x="23" y="47"/>
                  </a:cubicBezTo>
                  <a:cubicBezTo>
                    <a:pt x="27" y="46"/>
                    <a:pt x="30" y="45"/>
                    <a:pt x="35" y="4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2083CAF7-415A-F125-90CD-611310002580}"/>
                </a:ext>
              </a:extLst>
            </p:cNvPr>
            <p:cNvSpPr/>
            <p:nvPr/>
          </p:nvSpPr>
          <p:spPr bwMode="auto">
            <a:xfrm>
              <a:off x="2261" y="2562"/>
              <a:ext cx="348" cy="391"/>
            </a:xfrm>
            <a:custGeom>
              <a:avLst/>
              <a:gdLst>
                <a:gd name="T0" fmla="*/ 15 w 89"/>
                <a:gd name="T1" fmla="*/ 80 h 100"/>
                <a:gd name="T2" fmla="*/ 3 w 89"/>
                <a:gd name="T3" fmla="*/ 65 h 100"/>
                <a:gd name="T4" fmla="*/ 5 w 89"/>
                <a:gd name="T5" fmla="*/ 31 h 100"/>
                <a:gd name="T6" fmla="*/ 13 w 89"/>
                <a:gd name="T7" fmla="*/ 12 h 100"/>
                <a:gd name="T8" fmla="*/ 52 w 89"/>
                <a:gd name="T9" fmla="*/ 0 h 100"/>
                <a:gd name="T10" fmla="*/ 59 w 89"/>
                <a:gd name="T11" fmla="*/ 3 h 100"/>
                <a:gd name="T12" fmla="*/ 78 w 89"/>
                <a:gd name="T13" fmla="*/ 10 h 100"/>
                <a:gd name="T14" fmla="*/ 88 w 89"/>
                <a:gd name="T15" fmla="*/ 20 h 100"/>
                <a:gd name="T16" fmla="*/ 83 w 89"/>
                <a:gd name="T17" fmla="*/ 36 h 100"/>
                <a:gd name="T18" fmla="*/ 77 w 89"/>
                <a:gd name="T19" fmla="*/ 36 h 100"/>
                <a:gd name="T20" fmla="*/ 66 w 89"/>
                <a:gd name="T21" fmla="*/ 27 h 100"/>
                <a:gd name="T22" fmla="*/ 57 w 89"/>
                <a:gd name="T23" fmla="*/ 26 h 100"/>
                <a:gd name="T24" fmla="*/ 56 w 89"/>
                <a:gd name="T25" fmla="*/ 36 h 100"/>
                <a:gd name="T26" fmla="*/ 69 w 89"/>
                <a:gd name="T27" fmla="*/ 56 h 100"/>
                <a:gd name="T28" fmla="*/ 70 w 89"/>
                <a:gd name="T29" fmla="*/ 87 h 100"/>
                <a:gd name="T30" fmla="*/ 40 w 89"/>
                <a:gd name="T31" fmla="*/ 97 h 100"/>
                <a:gd name="T32" fmla="*/ 31 w 89"/>
                <a:gd name="T33" fmla="*/ 89 h 100"/>
                <a:gd name="T34" fmla="*/ 36 w 89"/>
                <a:gd name="T35" fmla="*/ 80 h 100"/>
                <a:gd name="T36" fmla="*/ 49 w 89"/>
                <a:gd name="T37" fmla="*/ 44 h 100"/>
                <a:gd name="T38" fmla="*/ 33 w 89"/>
                <a:gd name="T39" fmla="*/ 31 h 100"/>
                <a:gd name="T40" fmla="*/ 25 w 89"/>
                <a:gd name="T41" fmla="*/ 41 h 100"/>
                <a:gd name="T42" fmla="*/ 30 w 89"/>
                <a:gd name="T43" fmla="*/ 64 h 100"/>
                <a:gd name="T44" fmla="*/ 15 w 89"/>
                <a:gd name="T45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" h="100">
                  <a:moveTo>
                    <a:pt x="15" y="80"/>
                  </a:moveTo>
                  <a:cubicBezTo>
                    <a:pt x="5" y="80"/>
                    <a:pt x="0" y="74"/>
                    <a:pt x="3" y="65"/>
                  </a:cubicBezTo>
                  <a:cubicBezTo>
                    <a:pt x="7" y="53"/>
                    <a:pt x="8" y="42"/>
                    <a:pt x="5" y="31"/>
                  </a:cubicBezTo>
                  <a:cubicBezTo>
                    <a:pt x="2" y="23"/>
                    <a:pt x="5" y="17"/>
                    <a:pt x="13" y="12"/>
                  </a:cubicBezTo>
                  <a:cubicBezTo>
                    <a:pt x="25" y="5"/>
                    <a:pt x="38" y="3"/>
                    <a:pt x="52" y="0"/>
                  </a:cubicBezTo>
                  <a:cubicBezTo>
                    <a:pt x="55" y="0"/>
                    <a:pt x="57" y="1"/>
                    <a:pt x="59" y="3"/>
                  </a:cubicBezTo>
                  <a:cubicBezTo>
                    <a:pt x="65" y="7"/>
                    <a:pt x="71" y="9"/>
                    <a:pt x="78" y="10"/>
                  </a:cubicBezTo>
                  <a:cubicBezTo>
                    <a:pt x="85" y="11"/>
                    <a:pt x="87" y="15"/>
                    <a:pt x="88" y="20"/>
                  </a:cubicBezTo>
                  <a:cubicBezTo>
                    <a:pt x="89" y="26"/>
                    <a:pt x="88" y="32"/>
                    <a:pt x="83" y="36"/>
                  </a:cubicBezTo>
                  <a:cubicBezTo>
                    <a:pt x="81" y="38"/>
                    <a:pt x="80" y="38"/>
                    <a:pt x="77" y="36"/>
                  </a:cubicBezTo>
                  <a:cubicBezTo>
                    <a:pt x="74" y="33"/>
                    <a:pt x="70" y="30"/>
                    <a:pt x="66" y="27"/>
                  </a:cubicBezTo>
                  <a:cubicBezTo>
                    <a:pt x="63" y="25"/>
                    <a:pt x="60" y="24"/>
                    <a:pt x="57" y="26"/>
                  </a:cubicBezTo>
                  <a:cubicBezTo>
                    <a:pt x="55" y="29"/>
                    <a:pt x="53" y="32"/>
                    <a:pt x="56" y="36"/>
                  </a:cubicBezTo>
                  <a:cubicBezTo>
                    <a:pt x="60" y="42"/>
                    <a:pt x="64" y="49"/>
                    <a:pt x="69" y="56"/>
                  </a:cubicBezTo>
                  <a:cubicBezTo>
                    <a:pt x="77" y="67"/>
                    <a:pt x="77" y="77"/>
                    <a:pt x="70" y="87"/>
                  </a:cubicBezTo>
                  <a:cubicBezTo>
                    <a:pt x="65" y="94"/>
                    <a:pt x="54" y="100"/>
                    <a:pt x="40" y="97"/>
                  </a:cubicBezTo>
                  <a:cubicBezTo>
                    <a:pt x="35" y="96"/>
                    <a:pt x="32" y="92"/>
                    <a:pt x="31" y="89"/>
                  </a:cubicBezTo>
                  <a:cubicBezTo>
                    <a:pt x="29" y="84"/>
                    <a:pt x="33" y="82"/>
                    <a:pt x="36" y="80"/>
                  </a:cubicBezTo>
                  <a:cubicBezTo>
                    <a:pt x="51" y="69"/>
                    <a:pt x="55" y="58"/>
                    <a:pt x="49" y="44"/>
                  </a:cubicBezTo>
                  <a:cubicBezTo>
                    <a:pt x="46" y="38"/>
                    <a:pt x="41" y="32"/>
                    <a:pt x="33" y="31"/>
                  </a:cubicBezTo>
                  <a:cubicBezTo>
                    <a:pt x="26" y="30"/>
                    <a:pt x="22" y="34"/>
                    <a:pt x="25" y="41"/>
                  </a:cubicBezTo>
                  <a:cubicBezTo>
                    <a:pt x="28" y="49"/>
                    <a:pt x="31" y="56"/>
                    <a:pt x="30" y="64"/>
                  </a:cubicBezTo>
                  <a:cubicBezTo>
                    <a:pt x="29" y="73"/>
                    <a:pt x="23" y="80"/>
                    <a:pt x="15" y="8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5A6DA0C9-F735-4618-1AC3-38E23F20B1CB}"/>
                </a:ext>
              </a:extLst>
            </p:cNvPr>
            <p:cNvSpPr/>
            <p:nvPr/>
          </p:nvSpPr>
          <p:spPr bwMode="auto">
            <a:xfrm>
              <a:off x="1222" y="3442"/>
              <a:ext cx="643" cy="117"/>
            </a:xfrm>
            <a:custGeom>
              <a:avLst/>
              <a:gdLst>
                <a:gd name="T0" fmla="*/ 164 w 164"/>
                <a:gd name="T1" fmla="*/ 13 h 30"/>
                <a:gd name="T2" fmla="*/ 151 w 164"/>
                <a:gd name="T3" fmla="*/ 27 h 30"/>
                <a:gd name="T4" fmla="*/ 150 w 164"/>
                <a:gd name="T5" fmla="*/ 27 h 30"/>
                <a:gd name="T6" fmla="*/ 53 w 164"/>
                <a:gd name="T7" fmla="*/ 29 h 30"/>
                <a:gd name="T8" fmla="*/ 11 w 164"/>
                <a:gd name="T9" fmla="*/ 27 h 30"/>
                <a:gd name="T10" fmla="*/ 0 w 164"/>
                <a:gd name="T11" fmla="*/ 18 h 30"/>
                <a:gd name="T12" fmla="*/ 7 w 164"/>
                <a:gd name="T13" fmla="*/ 8 h 30"/>
                <a:gd name="T14" fmla="*/ 22 w 164"/>
                <a:gd name="T15" fmla="*/ 2 h 30"/>
                <a:gd name="T16" fmla="*/ 123 w 164"/>
                <a:gd name="T17" fmla="*/ 0 h 30"/>
                <a:gd name="T18" fmla="*/ 149 w 164"/>
                <a:gd name="T19" fmla="*/ 2 h 30"/>
                <a:gd name="T20" fmla="*/ 161 w 164"/>
                <a:gd name="T21" fmla="*/ 8 h 30"/>
                <a:gd name="T22" fmla="*/ 164 w 164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30">
                  <a:moveTo>
                    <a:pt x="164" y="13"/>
                  </a:moveTo>
                  <a:cubicBezTo>
                    <a:pt x="164" y="24"/>
                    <a:pt x="162" y="26"/>
                    <a:pt x="151" y="27"/>
                  </a:cubicBezTo>
                  <a:cubicBezTo>
                    <a:pt x="151" y="27"/>
                    <a:pt x="150" y="27"/>
                    <a:pt x="150" y="27"/>
                  </a:cubicBezTo>
                  <a:cubicBezTo>
                    <a:pt x="117" y="26"/>
                    <a:pt x="85" y="30"/>
                    <a:pt x="53" y="29"/>
                  </a:cubicBezTo>
                  <a:cubicBezTo>
                    <a:pt x="39" y="28"/>
                    <a:pt x="25" y="28"/>
                    <a:pt x="11" y="27"/>
                  </a:cubicBezTo>
                  <a:cubicBezTo>
                    <a:pt x="5" y="27"/>
                    <a:pt x="2" y="24"/>
                    <a:pt x="0" y="18"/>
                  </a:cubicBezTo>
                  <a:cubicBezTo>
                    <a:pt x="2" y="15"/>
                    <a:pt x="5" y="12"/>
                    <a:pt x="7" y="8"/>
                  </a:cubicBezTo>
                  <a:cubicBezTo>
                    <a:pt x="11" y="3"/>
                    <a:pt x="16" y="2"/>
                    <a:pt x="22" y="2"/>
                  </a:cubicBezTo>
                  <a:cubicBezTo>
                    <a:pt x="55" y="0"/>
                    <a:pt x="89" y="0"/>
                    <a:pt x="123" y="0"/>
                  </a:cubicBezTo>
                  <a:cubicBezTo>
                    <a:pt x="132" y="0"/>
                    <a:pt x="140" y="2"/>
                    <a:pt x="149" y="2"/>
                  </a:cubicBezTo>
                  <a:cubicBezTo>
                    <a:pt x="154" y="2"/>
                    <a:pt x="157" y="6"/>
                    <a:pt x="161" y="8"/>
                  </a:cubicBezTo>
                  <a:cubicBezTo>
                    <a:pt x="163" y="9"/>
                    <a:pt x="164" y="11"/>
                    <a:pt x="164" y="13"/>
                  </a:cubicBezTo>
                  <a:close/>
                </a:path>
              </a:pathLst>
            </a:custGeom>
            <a:solidFill>
              <a:srgbClr val="F8C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40">
              <a:extLst>
                <a:ext uri="{FF2B5EF4-FFF2-40B4-BE49-F238E27FC236}">
                  <a16:creationId xmlns:a16="http://schemas.microsoft.com/office/drawing/2014/main" id="{FBD105CE-5350-7F27-F663-127C1C769A65}"/>
                </a:ext>
              </a:extLst>
            </p:cNvPr>
            <p:cNvSpPr/>
            <p:nvPr/>
          </p:nvSpPr>
          <p:spPr bwMode="auto">
            <a:xfrm>
              <a:off x="2084" y="1638"/>
              <a:ext cx="412" cy="697"/>
            </a:xfrm>
            <a:custGeom>
              <a:avLst/>
              <a:gdLst>
                <a:gd name="T0" fmla="*/ 6 w 105"/>
                <a:gd name="T1" fmla="*/ 148 h 178"/>
                <a:gd name="T2" fmla="*/ 4 w 105"/>
                <a:gd name="T3" fmla="*/ 148 h 178"/>
                <a:gd name="T4" fmla="*/ 6 w 105"/>
                <a:gd name="T5" fmla="*/ 132 h 178"/>
                <a:gd name="T6" fmla="*/ 12 w 105"/>
                <a:gd name="T7" fmla="*/ 111 h 178"/>
                <a:gd name="T8" fmla="*/ 18 w 105"/>
                <a:gd name="T9" fmla="*/ 89 h 178"/>
                <a:gd name="T10" fmla="*/ 27 w 105"/>
                <a:gd name="T11" fmla="*/ 78 h 178"/>
                <a:gd name="T12" fmla="*/ 36 w 105"/>
                <a:gd name="T13" fmla="*/ 58 h 178"/>
                <a:gd name="T14" fmla="*/ 46 w 105"/>
                <a:gd name="T15" fmla="*/ 37 h 178"/>
                <a:gd name="T16" fmla="*/ 56 w 105"/>
                <a:gd name="T17" fmla="*/ 15 h 178"/>
                <a:gd name="T18" fmla="*/ 65 w 105"/>
                <a:gd name="T19" fmla="*/ 0 h 178"/>
                <a:gd name="T20" fmla="*/ 62 w 105"/>
                <a:gd name="T21" fmla="*/ 30 h 178"/>
                <a:gd name="T22" fmla="*/ 63 w 105"/>
                <a:gd name="T23" fmla="*/ 43 h 178"/>
                <a:gd name="T24" fmla="*/ 80 w 105"/>
                <a:gd name="T25" fmla="*/ 50 h 178"/>
                <a:gd name="T26" fmla="*/ 92 w 105"/>
                <a:gd name="T27" fmla="*/ 41 h 178"/>
                <a:gd name="T28" fmla="*/ 99 w 105"/>
                <a:gd name="T29" fmla="*/ 28 h 178"/>
                <a:gd name="T30" fmla="*/ 103 w 105"/>
                <a:gd name="T31" fmla="*/ 34 h 178"/>
                <a:gd name="T32" fmla="*/ 75 w 105"/>
                <a:gd name="T33" fmla="*/ 58 h 178"/>
                <a:gd name="T34" fmla="*/ 52 w 105"/>
                <a:gd name="T35" fmla="*/ 77 h 178"/>
                <a:gd name="T36" fmla="*/ 52 w 105"/>
                <a:gd name="T37" fmla="*/ 94 h 178"/>
                <a:gd name="T38" fmla="*/ 52 w 105"/>
                <a:gd name="T39" fmla="*/ 102 h 178"/>
                <a:gd name="T40" fmla="*/ 48 w 105"/>
                <a:gd name="T41" fmla="*/ 112 h 178"/>
                <a:gd name="T42" fmla="*/ 57 w 105"/>
                <a:gd name="T43" fmla="*/ 111 h 178"/>
                <a:gd name="T44" fmla="*/ 75 w 105"/>
                <a:gd name="T45" fmla="*/ 110 h 178"/>
                <a:gd name="T46" fmla="*/ 80 w 105"/>
                <a:gd name="T47" fmla="*/ 116 h 178"/>
                <a:gd name="T48" fmla="*/ 58 w 105"/>
                <a:gd name="T49" fmla="*/ 116 h 178"/>
                <a:gd name="T50" fmla="*/ 52 w 105"/>
                <a:gd name="T51" fmla="*/ 119 h 178"/>
                <a:gd name="T52" fmla="*/ 40 w 105"/>
                <a:gd name="T53" fmla="*/ 140 h 178"/>
                <a:gd name="T54" fmla="*/ 49 w 105"/>
                <a:gd name="T55" fmla="*/ 153 h 178"/>
                <a:gd name="T56" fmla="*/ 71 w 105"/>
                <a:gd name="T57" fmla="*/ 157 h 178"/>
                <a:gd name="T58" fmla="*/ 76 w 105"/>
                <a:gd name="T59" fmla="*/ 161 h 178"/>
                <a:gd name="T60" fmla="*/ 76 w 105"/>
                <a:gd name="T61" fmla="*/ 164 h 178"/>
                <a:gd name="T62" fmla="*/ 73 w 105"/>
                <a:gd name="T63" fmla="*/ 164 h 178"/>
                <a:gd name="T64" fmla="*/ 20 w 105"/>
                <a:gd name="T65" fmla="*/ 178 h 178"/>
                <a:gd name="T66" fmla="*/ 16 w 105"/>
                <a:gd name="T67" fmla="*/ 176 h 178"/>
                <a:gd name="T68" fmla="*/ 18 w 105"/>
                <a:gd name="T69" fmla="*/ 171 h 178"/>
                <a:gd name="T70" fmla="*/ 27 w 105"/>
                <a:gd name="T71" fmla="*/ 150 h 178"/>
                <a:gd name="T72" fmla="*/ 28 w 105"/>
                <a:gd name="T73" fmla="*/ 142 h 178"/>
                <a:gd name="T74" fmla="*/ 42 w 105"/>
                <a:gd name="T75" fmla="*/ 83 h 178"/>
                <a:gd name="T76" fmla="*/ 52 w 105"/>
                <a:gd name="T77" fmla="*/ 60 h 178"/>
                <a:gd name="T78" fmla="*/ 36 w 105"/>
                <a:gd name="T79" fmla="*/ 86 h 178"/>
                <a:gd name="T80" fmla="*/ 23 w 105"/>
                <a:gd name="T81" fmla="*/ 121 h 178"/>
                <a:gd name="T82" fmla="*/ 6 w 105"/>
                <a:gd name="T83" fmla="*/ 14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" h="178">
                  <a:moveTo>
                    <a:pt x="6" y="148"/>
                  </a:moveTo>
                  <a:cubicBezTo>
                    <a:pt x="5" y="148"/>
                    <a:pt x="5" y="148"/>
                    <a:pt x="4" y="148"/>
                  </a:cubicBezTo>
                  <a:cubicBezTo>
                    <a:pt x="0" y="142"/>
                    <a:pt x="3" y="137"/>
                    <a:pt x="6" y="132"/>
                  </a:cubicBezTo>
                  <a:cubicBezTo>
                    <a:pt x="11" y="126"/>
                    <a:pt x="13" y="119"/>
                    <a:pt x="12" y="111"/>
                  </a:cubicBezTo>
                  <a:cubicBezTo>
                    <a:pt x="12" y="103"/>
                    <a:pt x="13" y="96"/>
                    <a:pt x="18" y="89"/>
                  </a:cubicBezTo>
                  <a:cubicBezTo>
                    <a:pt x="20" y="85"/>
                    <a:pt x="24" y="82"/>
                    <a:pt x="27" y="78"/>
                  </a:cubicBezTo>
                  <a:cubicBezTo>
                    <a:pt x="33" y="73"/>
                    <a:pt x="36" y="66"/>
                    <a:pt x="36" y="58"/>
                  </a:cubicBezTo>
                  <a:cubicBezTo>
                    <a:pt x="37" y="49"/>
                    <a:pt x="40" y="43"/>
                    <a:pt x="46" y="37"/>
                  </a:cubicBezTo>
                  <a:cubicBezTo>
                    <a:pt x="53" y="31"/>
                    <a:pt x="55" y="24"/>
                    <a:pt x="56" y="15"/>
                  </a:cubicBezTo>
                  <a:cubicBezTo>
                    <a:pt x="56" y="9"/>
                    <a:pt x="56" y="2"/>
                    <a:pt x="65" y="0"/>
                  </a:cubicBezTo>
                  <a:cubicBezTo>
                    <a:pt x="66" y="10"/>
                    <a:pt x="63" y="20"/>
                    <a:pt x="62" y="30"/>
                  </a:cubicBezTo>
                  <a:cubicBezTo>
                    <a:pt x="61" y="34"/>
                    <a:pt x="61" y="39"/>
                    <a:pt x="63" y="43"/>
                  </a:cubicBezTo>
                  <a:cubicBezTo>
                    <a:pt x="67" y="50"/>
                    <a:pt x="72" y="54"/>
                    <a:pt x="80" y="50"/>
                  </a:cubicBezTo>
                  <a:cubicBezTo>
                    <a:pt x="85" y="49"/>
                    <a:pt x="88" y="44"/>
                    <a:pt x="92" y="41"/>
                  </a:cubicBezTo>
                  <a:cubicBezTo>
                    <a:pt x="96" y="37"/>
                    <a:pt x="96" y="32"/>
                    <a:pt x="99" y="28"/>
                  </a:cubicBezTo>
                  <a:cubicBezTo>
                    <a:pt x="105" y="27"/>
                    <a:pt x="101" y="32"/>
                    <a:pt x="103" y="34"/>
                  </a:cubicBezTo>
                  <a:cubicBezTo>
                    <a:pt x="96" y="45"/>
                    <a:pt x="87" y="52"/>
                    <a:pt x="75" y="58"/>
                  </a:cubicBezTo>
                  <a:cubicBezTo>
                    <a:pt x="66" y="62"/>
                    <a:pt x="58" y="68"/>
                    <a:pt x="52" y="77"/>
                  </a:cubicBezTo>
                  <a:cubicBezTo>
                    <a:pt x="49" y="83"/>
                    <a:pt x="49" y="89"/>
                    <a:pt x="52" y="94"/>
                  </a:cubicBezTo>
                  <a:cubicBezTo>
                    <a:pt x="55" y="98"/>
                    <a:pt x="55" y="99"/>
                    <a:pt x="52" y="102"/>
                  </a:cubicBezTo>
                  <a:cubicBezTo>
                    <a:pt x="49" y="104"/>
                    <a:pt x="46" y="107"/>
                    <a:pt x="48" y="112"/>
                  </a:cubicBezTo>
                  <a:cubicBezTo>
                    <a:pt x="51" y="116"/>
                    <a:pt x="54" y="112"/>
                    <a:pt x="57" y="111"/>
                  </a:cubicBezTo>
                  <a:cubicBezTo>
                    <a:pt x="63" y="110"/>
                    <a:pt x="69" y="109"/>
                    <a:pt x="75" y="110"/>
                  </a:cubicBezTo>
                  <a:cubicBezTo>
                    <a:pt x="78" y="111"/>
                    <a:pt x="80" y="112"/>
                    <a:pt x="80" y="116"/>
                  </a:cubicBezTo>
                  <a:cubicBezTo>
                    <a:pt x="72" y="114"/>
                    <a:pt x="65" y="112"/>
                    <a:pt x="58" y="116"/>
                  </a:cubicBezTo>
                  <a:cubicBezTo>
                    <a:pt x="56" y="117"/>
                    <a:pt x="52" y="118"/>
                    <a:pt x="52" y="119"/>
                  </a:cubicBezTo>
                  <a:cubicBezTo>
                    <a:pt x="51" y="128"/>
                    <a:pt x="45" y="134"/>
                    <a:pt x="40" y="140"/>
                  </a:cubicBezTo>
                  <a:cubicBezTo>
                    <a:pt x="36" y="145"/>
                    <a:pt x="41" y="153"/>
                    <a:pt x="49" y="153"/>
                  </a:cubicBezTo>
                  <a:cubicBezTo>
                    <a:pt x="56" y="154"/>
                    <a:pt x="64" y="152"/>
                    <a:pt x="71" y="157"/>
                  </a:cubicBezTo>
                  <a:cubicBezTo>
                    <a:pt x="73" y="158"/>
                    <a:pt x="75" y="159"/>
                    <a:pt x="76" y="161"/>
                  </a:cubicBezTo>
                  <a:cubicBezTo>
                    <a:pt x="76" y="162"/>
                    <a:pt x="76" y="163"/>
                    <a:pt x="76" y="164"/>
                  </a:cubicBezTo>
                  <a:cubicBezTo>
                    <a:pt x="75" y="165"/>
                    <a:pt x="74" y="165"/>
                    <a:pt x="73" y="164"/>
                  </a:cubicBezTo>
                  <a:cubicBezTo>
                    <a:pt x="51" y="152"/>
                    <a:pt x="35" y="163"/>
                    <a:pt x="20" y="178"/>
                  </a:cubicBezTo>
                  <a:cubicBezTo>
                    <a:pt x="19" y="176"/>
                    <a:pt x="18" y="176"/>
                    <a:pt x="16" y="176"/>
                  </a:cubicBezTo>
                  <a:cubicBezTo>
                    <a:pt x="16" y="174"/>
                    <a:pt x="17" y="172"/>
                    <a:pt x="18" y="171"/>
                  </a:cubicBezTo>
                  <a:cubicBezTo>
                    <a:pt x="25" y="165"/>
                    <a:pt x="27" y="158"/>
                    <a:pt x="27" y="150"/>
                  </a:cubicBezTo>
                  <a:cubicBezTo>
                    <a:pt x="26" y="147"/>
                    <a:pt x="27" y="145"/>
                    <a:pt x="28" y="142"/>
                  </a:cubicBezTo>
                  <a:cubicBezTo>
                    <a:pt x="37" y="124"/>
                    <a:pt x="38" y="103"/>
                    <a:pt x="42" y="83"/>
                  </a:cubicBezTo>
                  <a:cubicBezTo>
                    <a:pt x="44" y="75"/>
                    <a:pt x="49" y="68"/>
                    <a:pt x="52" y="60"/>
                  </a:cubicBezTo>
                  <a:cubicBezTo>
                    <a:pt x="48" y="70"/>
                    <a:pt x="43" y="78"/>
                    <a:pt x="36" y="86"/>
                  </a:cubicBezTo>
                  <a:cubicBezTo>
                    <a:pt x="28" y="96"/>
                    <a:pt x="24" y="108"/>
                    <a:pt x="23" y="121"/>
                  </a:cubicBezTo>
                  <a:cubicBezTo>
                    <a:pt x="23" y="132"/>
                    <a:pt x="16" y="142"/>
                    <a:pt x="6" y="148"/>
                  </a:cubicBezTo>
                  <a:close/>
                </a:path>
              </a:pathLst>
            </a:custGeom>
            <a:solidFill>
              <a:srgbClr val="ED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41">
              <a:extLst>
                <a:ext uri="{FF2B5EF4-FFF2-40B4-BE49-F238E27FC236}">
                  <a16:creationId xmlns:a16="http://schemas.microsoft.com/office/drawing/2014/main" id="{FD04952D-17B9-8232-E913-61F30113D36B}"/>
                </a:ext>
              </a:extLst>
            </p:cNvPr>
            <p:cNvSpPr/>
            <p:nvPr/>
          </p:nvSpPr>
          <p:spPr bwMode="auto">
            <a:xfrm>
              <a:off x="2135" y="2922"/>
              <a:ext cx="361" cy="289"/>
            </a:xfrm>
            <a:custGeom>
              <a:avLst/>
              <a:gdLst>
                <a:gd name="T0" fmla="*/ 38 w 92"/>
                <a:gd name="T1" fmla="*/ 74 h 74"/>
                <a:gd name="T2" fmla="*/ 18 w 92"/>
                <a:gd name="T3" fmla="*/ 63 h 74"/>
                <a:gd name="T4" fmla="*/ 5 w 92"/>
                <a:gd name="T5" fmla="*/ 49 h 74"/>
                <a:gd name="T6" fmla="*/ 6 w 92"/>
                <a:gd name="T7" fmla="*/ 37 h 74"/>
                <a:gd name="T8" fmla="*/ 29 w 92"/>
                <a:gd name="T9" fmla="*/ 9 h 74"/>
                <a:gd name="T10" fmla="*/ 36 w 92"/>
                <a:gd name="T11" fmla="*/ 1 h 74"/>
                <a:gd name="T12" fmla="*/ 44 w 92"/>
                <a:gd name="T13" fmla="*/ 8 h 74"/>
                <a:gd name="T14" fmla="*/ 76 w 92"/>
                <a:gd name="T15" fmla="*/ 27 h 74"/>
                <a:gd name="T16" fmla="*/ 90 w 92"/>
                <a:gd name="T17" fmla="*/ 31 h 74"/>
                <a:gd name="T18" fmla="*/ 83 w 92"/>
                <a:gd name="T19" fmla="*/ 50 h 74"/>
                <a:gd name="T20" fmla="*/ 78 w 92"/>
                <a:gd name="T21" fmla="*/ 55 h 74"/>
                <a:gd name="T22" fmla="*/ 69 w 92"/>
                <a:gd name="T23" fmla="*/ 51 h 74"/>
                <a:gd name="T24" fmla="*/ 68 w 92"/>
                <a:gd name="T25" fmla="*/ 47 h 74"/>
                <a:gd name="T26" fmla="*/ 58 w 92"/>
                <a:gd name="T27" fmla="*/ 38 h 74"/>
                <a:gd name="T28" fmla="*/ 53 w 92"/>
                <a:gd name="T29" fmla="*/ 52 h 74"/>
                <a:gd name="T30" fmla="*/ 53 w 92"/>
                <a:gd name="T31" fmla="*/ 58 h 74"/>
                <a:gd name="T32" fmla="*/ 38 w 92"/>
                <a:gd name="T3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74">
                  <a:moveTo>
                    <a:pt x="38" y="74"/>
                  </a:moveTo>
                  <a:cubicBezTo>
                    <a:pt x="29" y="74"/>
                    <a:pt x="22" y="72"/>
                    <a:pt x="18" y="63"/>
                  </a:cubicBezTo>
                  <a:cubicBezTo>
                    <a:pt x="15" y="58"/>
                    <a:pt x="10" y="53"/>
                    <a:pt x="5" y="49"/>
                  </a:cubicBezTo>
                  <a:cubicBezTo>
                    <a:pt x="0" y="44"/>
                    <a:pt x="0" y="39"/>
                    <a:pt x="6" y="37"/>
                  </a:cubicBezTo>
                  <a:cubicBezTo>
                    <a:pt x="19" y="31"/>
                    <a:pt x="24" y="20"/>
                    <a:pt x="29" y="9"/>
                  </a:cubicBezTo>
                  <a:cubicBezTo>
                    <a:pt x="31" y="5"/>
                    <a:pt x="32" y="1"/>
                    <a:pt x="36" y="1"/>
                  </a:cubicBezTo>
                  <a:cubicBezTo>
                    <a:pt x="41" y="0"/>
                    <a:pt x="43" y="5"/>
                    <a:pt x="44" y="8"/>
                  </a:cubicBezTo>
                  <a:cubicBezTo>
                    <a:pt x="50" y="23"/>
                    <a:pt x="62" y="26"/>
                    <a:pt x="76" y="27"/>
                  </a:cubicBezTo>
                  <a:cubicBezTo>
                    <a:pt x="80" y="28"/>
                    <a:pt x="88" y="25"/>
                    <a:pt x="90" y="31"/>
                  </a:cubicBezTo>
                  <a:cubicBezTo>
                    <a:pt x="92" y="38"/>
                    <a:pt x="87" y="44"/>
                    <a:pt x="83" y="50"/>
                  </a:cubicBezTo>
                  <a:cubicBezTo>
                    <a:pt x="82" y="52"/>
                    <a:pt x="80" y="54"/>
                    <a:pt x="78" y="55"/>
                  </a:cubicBezTo>
                  <a:cubicBezTo>
                    <a:pt x="72" y="60"/>
                    <a:pt x="70" y="59"/>
                    <a:pt x="69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6" y="42"/>
                    <a:pt x="64" y="36"/>
                    <a:pt x="58" y="38"/>
                  </a:cubicBezTo>
                  <a:cubicBezTo>
                    <a:pt x="51" y="40"/>
                    <a:pt x="51" y="46"/>
                    <a:pt x="53" y="52"/>
                  </a:cubicBezTo>
                  <a:cubicBezTo>
                    <a:pt x="53" y="54"/>
                    <a:pt x="53" y="56"/>
                    <a:pt x="53" y="58"/>
                  </a:cubicBezTo>
                  <a:cubicBezTo>
                    <a:pt x="54" y="71"/>
                    <a:pt x="51" y="74"/>
                    <a:pt x="38" y="7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2810EA34-C89D-8331-59A4-64A07C4F5E9E}"/>
                </a:ext>
              </a:extLst>
            </p:cNvPr>
            <p:cNvSpPr/>
            <p:nvPr/>
          </p:nvSpPr>
          <p:spPr bwMode="auto">
            <a:xfrm>
              <a:off x="1512" y="2843"/>
              <a:ext cx="220" cy="368"/>
            </a:xfrm>
            <a:custGeom>
              <a:avLst/>
              <a:gdLst>
                <a:gd name="T0" fmla="*/ 0 w 56"/>
                <a:gd name="T1" fmla="*/ 72 h 94"/>
                <a:gd name="T2" fmla="*/ 2 w 56"/>
                <a:gd name="T3" fmla="*/ 20 h 94"/>
                <a:gd name="T4" fmla="*/ 7 w 56"/>
                <a:gd name="T5" fmla="*/ 8 h 94"/>
                <a:gd name="T6" fmla="*/ 39 w 56"/>
                <a:gd name="T7" fmla="*/ 4 h 94"/>
                <a:gd name="T8" fmla="*/ 55 w 56"/>
                <a:gd name="T9" fmla="*/ 27 h 94"/>
                <a:gd name="T10" fmla="*/ 38 w 56"/>
                <a:gd name="T11" fmla="*/ 38 h 94"/>
                <a:gd name="T12" fmla="*/ 21 w 56"/>
                <a:gd name="T13" fmla="*/ 33 h 94"/>
                <a:gd name="T14" fmla="*/ 13 w 56"/>
                <a:gd name="T15" fmla="*/ 39 h 94"/>
                <a:gd name="T16" fmla="*/ 17 w 56"/>
                <a:gd name="T17" fmla="*/ 46 h 94"/>
                <a:gd name="T18" fmla="*/ 35 w 56"/>
                <a:gd name="T19" fmla="*/ 63 h 94"/>
                <a:gd name="T20" fmla="*/ 27 w 56"/>
                <a:gd name="T21" fmla="*/ 90 h 94"/>
                <a:gd name="T22" fmla="*/ 3 w 56"/>
                <a:gd name="T23" fmla="*/ 83 h 94"/>
                <a:gd name="T24" fmla="*/ 0 w 56"/>
                <a:gd name="T25" fmla="*/ 7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94">
                  <a:moveTo>
                    <a:pt x="0" y="72"/>
                  </a:moveTo>
                  <a:cubicBezTo>
                    <a:pt x="8" y="55"/>
                    <a:pt x="2" y="37"/>
                    <a:pt x="2" y="20"/>
                  </a:cubicBezTo>
                  <a:cubicBezTo>
                    <a:pt x="2" y="15"/>
                    <a:pt x="5" y="12"/>
                    <a:pt x="7" y="8"/>
                  </a:cubicBezTo>
                  <a:cubicBezTo>
                    <a:pt x="13" y="2"/>
                    <a:pt x="30" y="0"/>
                    <a:pt x="39" y="4"/>
                  </a:cubicBezTo>
                  <a:cubicBezTo>
                    <a:pt x="49" y="8"/>
                    <a:pt x="55" y="16"/>
                    <a:pt x="55" y="27"/>
                  </a:cubicBezTo>
                  <a:cubicBezTo>
                    <a:pt x="56" y="39"/>
                    <a:pt x="48" y="44"/>
                    <a:pt x="38" y="38"/>
                  </a:cubicBezTo>
                  <a:cubicBezTo>
                    <a:pt x="32" y="36"/>
                    <a:pt x="28" y="32"/>
                    <a:pt x="21" y="33"/>
                  </a:cubicBezTo>
                  <a:cubicBezTo>
                    <a:pt x="17" y="34"/>
                    <a:pt x="14" y="36"/>
                    <a:pt x="13" y="39"/>
                  </a:cubicBezTo>
                  <a:cubicBezTo>
                    <a:pt x="12" y="43"/>
                    <a:pt x="15" y="45"/>
                    <a:pt x="17" y="46"/>
                  </a:cubicBezTo>
                  <a:cubicBezTo>
                    <a:pt x="24" y="51"/>
                    <a:pt x="31" y="55"/>
                    <a:pt x="35" y="63"/>
                  </a:cubicBezTo>
                  <a:cubicBezTo>
                    <a:pt x="40" y="72"/>
                    <a:pt x="37" y="84"/>
                    <a:pt x="27" y="90"/>
                  </a:cubicBezTo>
                  <a:cubicBezTo>
                    <a:pt x="20" y="94"/>
                    <a:pt x="8" y="91"/>
                    <a:pt x="3" y="83"/>
                  </a:cubicBezTo>
                  <a:cubicBezTo>
                    <a:pt x="0" y="79"/>
                    <a:pt x="0" y="76"/>
                    <a:pt x="0" y="7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43">
              <a:extLst>
                <a:ext uri="{FF2B5EF4-FFF2-40B4-BE49-F238E27FC236}">
                  <a16:creationId xmlns:a16="http://schemas.microsoft.com/office/drawing/2014/main" id="{D5C71467-B4DF-5EFF-A977-7BB92CDD8C60}"/>
                </a:ext>
              </a:extLst>
            </p:cNvPr>
            <p:cNvSpPr/>
            <p:nvPr/>
          </p:nvSpPr>
          <p:spPr bwMode="auto">
            <a:xfrm>
              <a:off x="1250" y="3352"/>
              <a:ext cx="603" cy="121"/>
            </a:xfrm>
            <a:custGeom>
              <a:avLst/>
              <a:gdLst>
                <a:gd name="T0" fmla="*/ 154 w 154"/>
                <a:gd name="T1" fmla="*/ 31 h 31"/>
                <a:gd name="T2" fmla="*/ 118 w 154"/>
                <a:gd name="T3" fmla="*/ 26 h 31"/>
                <a:gd name="T4" fmla="*/ 51 w 154"/>
                <a:gd name="T5" fmla="*/ 27 h 31"/>
                <a:gd name="T6" fmla="*/ 14 w 154"/>
                <a:gd name="T7" fmla="*/ 28 h 31"/>
                <a:gd name="T8" fmla="*/ 0 w 154"/>
                <a:gd name="T9" fmla="*/ 31 h 31"/>
                <a:gd name="T10" fmla="*/ 6 w 154"/>
                <a:gd name="T11" fmla="*/ 23 h 31"/>
                <a:gd name="T12" fmla="*/ 19 w 154"/>
                <a:gd name="T13" fmla="*/ 14 h 31"/>
                <a:gd name="T14" fmla="*/ 22 w 154"/>
                <a:gd name="T15" fmla="*/ 9 h 31"/>
                <a:gd name="T16" fmla="*/ 27 w 154"/>
                <a:gd name="T17" fmla="*/ 0 h 31"/>
                <a:gd name="T18" fmla="*/ 75 w 154"/>
                <a:gd name="T19" fmla="*/ 3 h 31"/>
                <a:gd name="T20" fmla="*/ 122 w 154"/>
                <a:gd name="T21" fmla="*/ 0 h 31"/>
                <a:gd name="T22" fmla="*/ 154 w 154"/>
                <a:gd name="T2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31">
                  <a:moveTo>
                    <a:pt x="154" y="31"/>
                  </a:moveTo>
                  <a:cubicBezTo>
                    <a:pt x="142" y="26"/>
                    <a:pt x="130" y="27"/>
                    <a:pt x="118" y="26"/>
                  </a:cubicBezTo>
                  <a:cubicBezTo>
                    <a:pt x="96" y="26"/>
                    <a:pt x="73" y="26"/>
                    <a:pt x="51" y="27"/>
                  </a:cubicBezTo>
                  <a:cubicBezTo>
                    <a:pt x="38" y="27"/>
                    <a:pt x="26" y="29"/>
                    <a:pt x="14" y="28"/>
                  </a:cubicBezTo>
                  <a:cubicBezTo>
                    <a:pt x="9" y="27"/>
                    <a:pt x="5" y="30"/>
                    <a:pt x="0" y="31"/>
                  </a:cubicBezTo>
                  <a:cubicBezTo>
                    <a:pt x="0" y="27"/>
                    <a:pt x="2" y="25"/>
                    <a:pt x="6" y="23"/>
                  </a:cubicBezTo>
                  <a:cubicBezTo>
                    <a:pt x="10" y="20"/>
                    <a:pt x="14" y="17"/>
                    <a:pt x="19" y="14"/>
                  </a:cubicBezTo>
                  <a:cubicBezTo>
                    <a:pt x="20" y="12"/>
                    <a:pt x="20" y="9"/>
                    <a:pt x="22" y="9"/>
                  </a:cubicBezTo>
                  <a:cubicBezTo>
                    <a:pt x="24" y="6"/>
                    <a:pt x="26" y="3"/>
                    <a:pt x="27" y="0"/>
                  </a:cubicBezTo>
                  <a:cubicBezTo>
                    <a:pt x="43" y="4"/>
                    <a:pt x="59" y="5"/>
                    <a:pt x="75" y="3"/>
                  </a:cubicBezTo>
                  <a:cubicBezTo>
                    <a:pt x="91" y="2"/>
                    <a:pt x="107" y="2"/>
                    <a:pt x="122" y="0"/>
                  </a:cubicBezTo>
                  <a:cubicBezTo>
                    <a:pt x="142" y="1"/>
                    <a:pt x="145" y="19"/>
                    <a:pt x="154" y="31"/>
                  </a:cubicBezTo>
                  <a:close/>
                </a:path>
              </a:pathLst>
            </a:custGeom>
            <a:solidFill>
              <a:srgbClr val="F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16C81A1C-4043-6010-309D-CC7CBA5E425E}"/>
                </a:ext>
              </a:extLst>
            </p:cNvPr>
            <p:cNvSpPr/>
            <p:nvPr/>
          </p:nvSpPr>
          <p:spPr bwMode="auto">
            <a:xfrm>
              <a:off x="1959" y="3156"/>
              <a:ext cx="321" cy="345"/>
            </a:xfrm>
            <a:custGeom>
              <a:avLst/>
              <a:gdLst>
                <a:gd name="T0" fmla="*/ 23 w 82"/>
                <a:gd name="T1" fmla="*/ 0 h 88"/>
                <a:gd name="T2" fmla="*/ 48 w 82"/>
                <a:gd name="T3" fmla="*/ 25 h 88"/>
                <a:gd name="T4" fmla="*/ 68 w 82"/>
                <a:gd name="T5" fmla="*/ 39 h 88"/>
                <a:gd name="T6" fmla="*/ 81 w 82"/>
                <a:gd name="T7" fmla="*/ 44 h 88"/>
                <a:gd name="T8" fmla="*/ 75 w 82"/>
                <a:gd name="T9" fmla="*/ 60 h 88"/>
                <a:gd name="T10" fmla="*/ 67 w 82"/>
                <a:gd name="T11" fmla="*/ 55 h 88"/>
                <a:gd name="T12" fmla="*/ 56 w 82"/>
                <a:gd name="T13" fmla="*/ 49 h 88"/>
                <a:gd name="T14" fmla="*/ 51 w 82"/>
                <a:gd name="T15" fmla="*/ 63 h 88"/>
                <a:gd name="T16" fmla="*/ 53 w 82"/>
                <a:gd name="T17" fmla="*/ 75 h 88"/>
                <a:gd name="T18" fmla="*/ 48 w 82"/>
                <a:gd name="T19" fmla="*/ 86 h 88"/>
                <a:gd name="T20" fmla="*/ 40 w 82"/>
                <a:gd name="T21" fmla="*/ 79 h 88"/>
                <a:gd name="T22" fmla="*/ 22 w 82"/>
                <a:gd name="T23" fmla="*/ 44 h 88"/>
                <a:gd name="T24" fmla="*/ 9 w 82"/>
                <a:gd name="T25" fmla="*/ 33 h 88"/>
                <a:gd name="T26" fmla="*/ 3 w 82"/>
                <a:gd name="T27" fmla="*/ 13 h 88"/>
                <a:gd name="T28" fmla="*/ 23 w 82"/>
                <a:gd name="T2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" h="88">
                  <a:moveTo>
                    <a:pt x="23" y="0"/>
                  </a:moveTo>
                  <a:cubicBezTo>
                    <a:pt x="39" y="0"/>
                    <a:pt x="48" y="9"/>
                    <a:pt x="48" y="25"/>
                  </a:cubicBezTo>
                  <a:cubicBezTo>
                    <a:pt x="49" y="39"/>
                    <a:pt x="56" y="44"/>
                    <a:pt x="68" y="39"/>
                  </a:cubicBezTo>
                  <a:cubicBezTo>
                    <a:pt x="74" y="37"/>
                    <a:pt x="78" y="38"/>
                    <a:pt x="81" y="44"/>
                  </a:cubicBezTo>
                  <a:cubicBezTo>
                    <a:pt x="82" y="49"/>
                    <a:pt x="78" y="59"/>
                    <a:pt x="75" y="60"/>
                  </a:cubicBezTo>
                  <a:cubicBezTo>
                    <a:pt x="70" y="61"/>
                    <a:pt x="68" y="57"/>
                    <a:pt x="67" y="55"/>
                  </a:cubicBezTo>
                  <a:cubicBezTo>
                    <a:pt x="64" y="51"/>
                    <a:pt x="61" y="46"/>
                    <a:pt x="56" y="49"/>
                  </a:cubicBezTo>
                  <a:cubicBezTo>
                    <a:pt x="51" y="52"/>
                    <a:pt x="49" y="57"/>
                    <a:pt x="51" y="63"/>
                  </a:cubicBezTo>
                  <a:cubicBezTo>
                    <a:pt x="52" y="67"/>
                    <a:pt x="53" y="71"/>
                    <a:pt x="53" y="75"/>
                  </a:cubicBezTo>
                  <a:cubicBezTo>
                    <a:pt x="54" y="80"/>
                    <a:pt x="53" y="84"/>
                    <a:pt x="48" y="86"/>
                  </a:cubicBezTo>
                  <a:cubicBezTo>
                    <a:pt x="42" y="88"/>
                    <a:pt x="42" y="83"/>
                    <a:pt x="40" y="79"/>
                  </a:cubicBezTo>
                  <a:cubicBezTo>
                    <a:pt x="36" y="66"/>
                    <a:pt x="34" y="53"/>
                    <a:pt x="22" y="44"/>
                  </a:cubicBezTo>
                  <a:cubicBezTo>
                    <a:pt x="18" y="40"/>
                    <a:pt x="13" y="37"/>
                    <a:pt x="9" y="33"/>
                  </a:cubicBezTo>
                  <a:cubicBezTo>
                    <a:pt x="4" y="27"/>
                    <a:pt x="0" y="21"/>
                    <a:pt x="3" y="13"/>
                  </a:cubicBezTo>
                  <a:cubicBezTo>
                    <a:pt x="7" y="4"/>
                    <a:pt x="13" y="0"/>
                    <a:pt x="23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F2799C02-24BE-498A-2F8A-8BB29247A8A0}"/>
                </a:ext>
              </a:extLst>
            </p:cNvPr>
            <p:cNvSpPr/>
            <p:nvPr/>
          </p:nvSpPr>
          <p:spPr bwMode="auto">
            <a:xfrm>
              <a:off x="1896" y="2683"/>
              <a:ext cx="278" cy="356"/>
            </a:xfrm>
            <a:custGeom>
              <a:avLst/>
              <a:gdLst>
                <a:gd name="T0" fmla="*/ 71 w 71"/>
                <a:gd name="T1" fmla="*/ 61 h 91"/>
                <a:gd name="T2" fmla="*/ 48 w 71"/>
                <a:gd name="T3" fmla="*/ 89 h 91"/>
                <a:gd name="T4" fmla="*/ 42 w 71"/>
                <a:gd name="T5" fmla="*/ 83 h 91"/>
                <a:gd name="T6" fmla="*/ 34 w 71"/>
                <a:gd name="T7" fmla="*/ 51 h 91"/>
                <a:gd name="T8" fmla="*/ 12 w 71"/>
                <a:gd name="T9" fmla="*/ 33 h 91"/>
                <a:gd name="T10" fmla="*/ 1 w 71"/>
                <a:gd name="T11" fmla="*/ 18 h 91"/>
                <a:gd name="T12" fmla="*/ 18 w 71"/>
                <a:gd name="T13" fmla="*/ 2 h 91"/>
                <a:gd name="T14" fmla="*/ 37 w 71"/>
                <a:gd name="T15" fmla="*/ 2 h 91"/>
                <a:gd name="T16" fmla="*/ 46 w 71"/>
                <a:gd name="T17" fmla="*/ 17 h 91"/>
                <a:gd name="T18" fmla="*/ 47 w 71"/>
                <a:gd name="T19" fmla="*/ 52 h 91"/>
                <a:gd name="T20" fmla="*/ 53 w 71"/>
                <a:gd name="T21" fmla="*/ 57 h 91"/>
                <a:gd name="T22" fmla="*/ 57 w 71"/>
                <a:gd name="T23" fmla="*/ 53 h 91"/>
                <a:gd name="T24" fmla="*/ 64 w 71"/>
                <a:gd name="T25" fmla="*/ 46 h 91"/>
                <a:gd name="T26" fmla="*/ 71 w 71"/>
                <a:gd name="T27" fmla="*/ 57 h 91"/>
                <a:gd name="T28" fmla="*/ 71 w 71"/>
                <a:gd name="T29" fmla="*/ 6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91">
                  <a:moveTo>
                    <a:pt x="71" y="61"/>
                  </a:moveTo>
                  <a:cubicBezTo>
                    <a:pt x="71" y="71"/>
                    <a:pt x="58" y="87"/>
                    <a:pt x="48" y="89"/>
                  </a:cubicBezTo>
                  <a:cubicBezTo>
                    <a:pt x="43" y="91"/>
                    <a:pt x="42" y="87"/>
                    <a:pt x="42" y="83"/>
                  </a:cubicBezTo>
                  <a:cubicBezTo>
                    <a:pt x="41" y="72"/>
                    <a:pt x="40" y="61"/>
                    <a:pt x="34" y="51"/>
                  </a:cubicBezTo>
                  <a:cubicBezTo>
                    <a:pt x="28" y="43"/>
                    <a:pt x="21" y="37"/>
                    <a:pt x="12" y="33"/>
                  </a:cubicBezTo>
                  <a:cubicBezTo>
                    <a:pt x="6" y="30"/>
                    <a:pt x="0" y="26"/>
                    <a:pt x="1" y="18"/>
                  </a:cubicBezTo>
                  <a:cubicBezTo>
                    <a:pt x="2" y="10"/>
                    <a:pt x="10" y="3"/>
                    <a:pt x="18" y="2"/>
                  </a:cubicBezTo>
                  <a:cubicBezTo>
                    <a:pt x="24" y="1"/>
                    <a:pt x="30" y="0"/>
                    <a:pt x="37" y="2"/>
                  </a:cubicBezTo>
                  <a:cubicBezTo>
                    <a:pt x="45" y="4"/>
                    <a:pt x="49" y="9"/>
                    <a:pt x="46" y="17"/>
                  </a:cubicBezTo>
                  <a:cubicBezTo>
                    <a:pt x="43" y="29"/>
                    <a:pt x="43" y="40"/>
                    <a:pt x="47" y="52"/>
                  </a:cubicBezTo>
                  <a:cubicBezTo>
                    <a:pt x="48" y="54"/>
                    <a:pt x="50" y="56"/>
                    <a:pt x="53" y="57"/>
                  </a:cubicBezTo>
                  <a:cubicBezTo>
                    <a:pt x="56" y="57"/>
                    <a:pt x="56" y="54"/>
                    <a:pt x="57" y="53"/>
                  </a:cubicBezTo>
                  <a:cubicBezTo>
                    <a:pt x="59" y="50"/>
                    <a:pt x="59" y="44"/>
                    <a:pt x="64" y="46"/>
                  </a:cubicBezTo>
                  <a:cubicBezTo>
                    <a:pt x="69" y="47"/>
                    <a:pt x="71" y="52"/>
                    <a:pt x="71" y="57"/>
                  </a:cubicBezTo>
                  <a:cubicBezTo>
                    <a:pt x="71" y="58"/>
                    <a:pt x="71" y="59"/>
                    <a:pt x="71" y="61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9B00AFC2-047D-1809-71D4-C6E3F93B6B58}"/>
                </a:ext>
              </a:extLst>
            </p:cNvPr>
            <p:cNvSpPr/>
            <p:nvPr/>
          </p:nvSpPr>
          <p:spPr bwMode="auto">
            <a:xfrm>
              <a:off x="1355" y="3211"/>
              <a:ext cx="373" cy="176"/>
            </a:xfrm>
            <a:custGeom>
              <a:avLst/>
              <a:gdLst>
                <a:gd name="T0" fmla="*/ 95 w 95"/>
                <a:gd name="T1" fmla="*/ 36 h 45"/>
                <a:gd name="T2" fmla="*/ 72 w 95"/>
                <a:gd name="T3" fmla="*/ 41 h 45"/>
                <a:gd name="T4" fmla="*/ 39 w 95"/>
                <a:gd name="T5" fmla="*/ 43 h 45"/>
                <a:gd name="T6" fmla="*/ 8 w 95"/>
                <a:gd name="T7" fmla="*/ 41 h 45"/>
                <a:gd name="T8" fmla="*/ 0 w 95"/>
                <a:gd name="T9" fmla="*/ 36 h 45"/>
                <a:gd name="T10" fmla="*/ 2 w 95"/>
                <a:gd name="T11" fmla="*/ 33 h 45"/>
                <a:gd name="T12" fmla="*/ 16 w 95"/>
                <a:gd name="T13" fmla="*/ 17 h 45"/>
                <a:gd name="T14" fmla="*/ 32 w 95"/>
                <a:gd name="T15" fmla="*/ 7 h 45"/>
                <a:gd name="T16" fmla="*/ 47 w 95"/>
                <a:gd name="T17" fmla="*/ 2 h 45"/>
                <a:gd name="T18" fmla="*/ 90 w 95"/>
                <a:gd name="T19" fmla="*/ 28 h 45"/>
                <a:gd name="T20" fmla="*/ 95 w 95"/>
                <a:gd name="T21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45">
                  <a:moveTo>
                    <a:pt x="95" y="36"/>
                  </a:moveTo>
                  <a:cubicBezTo>
                    <a:pt x="89" y="43"/>
                    <a:pt x="80" y="40"/>
                    <a:pt x="72" y="41"/>
                  </a:cubicBezTo>
                  <a:cubicBezTo>
                    <a:pt x="61" y="43"/>
                    <a:pt x="50" y="41"/>
                    <a:pt x="39" y="43"/>
                  </a:cubicBezTo>
                  <a:cubicBezTo>
                    <a:pt x="29" y="45"/>
                    <a:pt x="18" y="41"/>
                    <a:pt x="8" y="41"/>
                  </a:cubicBezTo>
                  <a:cubicBezTo>
                    <a:pt x="5" y="41"/>
                    <a:pt x="2" y="39"/>
                    <a:pt x="0" y="36"/>
                  </a:cubicBezTo>
                  <a:cubicBezTo>
                    <a:pt x="1" y="35"/>
                    <a:pt x="2" y="34"/>
                    <a:pt x="2" y="33"/>
                  </a:cubicBezTo>
                  <a:cubicBezTo>
                    <a:pt x="6" y="27"/>
                    <a:pt x="11" y="22"/>
                    <a:pt x="16" y="17"/>
                  </a:cubicBezTo>
                  <a:cubicBezTo>
                    <a:pt x="23" y="16"/>
                    <a:pt x="28" y="12"/>
                    <a:pt x="32" y="7"/>
                  </a:cubicBezTo>
                  <a:cubicBezTo>
                    <a:pt x="36" y="3"/>
                    <a:pt x="41" y="0"/>
                    <a:pt x="47" y="2"/>
                  </a:cubicBezTo>
                  <a:cubicBezTo>
                    <a:pt x="65" y="5"/>
                    <a:pt x="82" y="9"/>
                    <a:pt x="90" y="28"/>
                  </a:cubicBezTo>
                  <a:cubicBezTo>
                    <a:pt x="91" y="31"/>
                    <a:pt x="94" y="34"/>
                    <a:pt x="95" y="36"/>
                  </a:cubicBezTo>
                  <a:close/>
                </a:path>
              </a:pathLst>
            </a:custGeom>
            <a:solidFill>
              <a:srgbClr val="F7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A7B01033-C759-AC6C-EAA7-75347F0182D4}"/>
                </a:ext>
              </a:extLst>
            </p:cNvPr>
            <p:cNvSpPr/>
            <p:nvPr/>
          </p:nvSpPr>
          <p:spPr bwMode="auto">
            <a:xfrm>
              <a:off x="991" y="3023"/>
              <a:ext cx="466" cy="204"/>
            </a:xfrm>
            <a:custGeom>
              <a:avLst/>
              <a:gdLst>
                <a:gd name="T0" fmla="*/ 77 w 119"/>
                <a:gd name="T1" fmla="*/ 31 h 52"/>
                <a:gd name="T2" fmla="*/ 43 w 119"/>
                <a:gd name="T3" fmla="*/ 43 h 52"/>
                <a:gd name="T4" fmla="*/ 12 w 119"/>
                <a:gd name="T5" fmla="*/ 47 h 52"/>
                <a:gd name="T6" fmla="*/ 0 w 119"/>
                <a:gd name="T7" fmla="*/ 26 h 52"/>
                <a:gd name="T8" fmla="*/ 11 w 119"/>
                <a:gd name="T9" fmla="*/ 17 h 52"/>
                <a:gd name="T10" fmla="*/ 93 w 119"/>
                <a:gd name="T11" fmla="*/ 7 h 52"/>
                <a:gd name="T12" fmla="*/ 97 w 119"/>
                <a:gd name="T13" fmla="*/ 5 h 52"/>
                <a:gd name="T14" fmla="*/ 115 w 119"/>
                <a:gd name="T15" fmla="*/ 8 h 52"/>
                <a:gd name="T16" fmla="*/ 107 w 119"/>
                <a:gd name="T17" fmla="*/ 26 h 52"/>
                <a:gd name="T18" fmla="*/ 77 w 119"/>
                <a:gd name="T1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52">
                  <a:moveTo>
                    <a:pt x="77" y="31"/>
                  </a:moveTo>
                  <a:cubicBezTo>
                    <a:pt x="65" y="27"/>
                    <a:pt x="54" y="34"/>
                    <a:pt x="43" y="43"/>
                  </a:cubicBezTo>
                  <a:cubicBezTo>
                    <a:pt x="35" y="51"/>
                    <a:pt x="23" y="52"/>
                    <a:pt x="12" y="47"/>
                  </a:cubicBezTo>
                  <a:cubicBezTo>
                    <a:pt x="4" y="42"/>
                    <a:pt x="0" y="35"/>
                    <a:pt x="0" y="26"/>
                  </a:cubicBezTo>
                  <a:cubicBezTo>
                    <a:pt x="0" y="19"/>
                    <a:pt x="5" y="16"/>
                    <a:pt x="11" y="17"/>
                  </a:cubicBezTo>
                  <a:cubicBezTo>
                    <a:pt x="39" y="22"/>
                    <a:pt x="67" y="17"/>
                    <a:pt x="93" y="7"/>
                  </a:cubicBezTo>
                  <a:cubicBezTo>
                    <a:pt x="95" y="6"/>
                    <a:pt x="96" y="6"/>
                    <a:pt x="97" y="5"/>
                  </a:cubicBezTo>
                  <a:cubicBezTo>
                    <a:pt x="104" y="3"/>
                    <a:pt x="110" y="0"/>
                    <a:pt x="115" y="8"/>
                  </a:cubicBezTo>
                  <a:cubicBezTo>
                    <a:pt x="119" y="12"/>
                    <a:pt x="114" y="21"/>
                    <a:pt x="107" y="26"/>
                  </a:cubicBezTo>
                  <a:cubicBezTo>
                    <a:pt x="98" y="33"/>
                    <a:pt x="89" y="30"/>
                    <a:pt x="77" y="31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8">
              <a:extLst>
                <a:ext uri="{FF2B5EF4-FFF2-40B4-BE49-F238E27FC236}">
                  <a16:creationId xmlns:a16="http://schemas.microsoft.com/office/drawing/2014/main" id="{5CB2C93E-12FA-BBC7-8E4B-696AFD4FF835}"/>
                </a:ext>
              </a:extLst>
            </p:cNvPr>
            <p:cNvSpPr/>
            <p:nvPr/>
          </p:nvSpPr>
          <p:spPr bwMode="auto">
            <a:xfrm>
              <a:off x="1790" y="2800"/>
              <a:ext cx="188" cy="341"/>
            </a:xfrm>
            <a:custGeom>
              <a:avLst/>
              <a:gdLst>
                <a:gd name="T0" fmla="*/ 48 w 48"/>
                <a:gd name="T1" fmla="*/ 56 h 87"/>
                <a:gd name="T2" fmla="*/ 38 w 48"/>
                <a:gd name="T3" fmla="*/ 80 h 87"/>
                <a:gd name="T4" fmla="*/ 17 w 48"/>
                <a:gd name="T5" fmla="*/ 76 h 87"/>
                <a:gd name="T6" fmla="*/ 8 w 48"/>
                <a:gd name="T7" fmla="*/ 47 h 87"/>
                <a:gd name="T8" fmla="*/ 3 w 48"/>
                <a:gd name="T9" fmla="*/ 27 h 87"/>
                <a:gd name="T10" fmla="*/ 0 w 48"/>
                <a:gd name="T11" fmla="*/ 8 h 87"/>
                <a:gd name="T12" fmla="*/ 4 w 48"/>
                <a:gd name="T13" fmla="*/ 1 h 87"/>
                <a:gd name="T14" fmla="*/ 11 w 48"/>
                <a:gd name="T15" fmla="*/ 3 h 87"/>
                <a:gd name="T16" fmla="*/ 24 w 48"/>
                <a:gd name="T17" fmla="*/ 17 h 87"/>
                <a:gd name="T18" fmla="*/ 34 w 48"/>
                <a:gd name="T19" fmla="*/ 27 h 87"/>
                <a:gd name="T20" fmla="*/ 48 w 48"/>
                <a:gd name="T21" fmla="*/ 5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87">
                  <a:moveTo>
                    <a:pt x="48" y="56"/>
                  </a:moveTo>
                  <a:cubicBezTo>
                    <a:pt x="48" y="64"/>
                    <a:pt x="46" y="73"/>
                    <a:pt x="38" y="80"/>
                  </a:cubicBezTo>
                  <a:cubicBezTo>
                    <a:pt x="30" y="87"/>
                    <a:pt x="22" y="86"/>
                    <a:pt x="17" y="76"/>
                  </a:cubicBezTo>
                  <a:cubicBezTo>
                    <a:pt x="12" y="67"/>
                    <a:pt x="8" y="58"/>
                    <a:pt x="8" y="47"/>
                  </a:cubicBezTo>
                  <a:cubicBezTo>
                    <a:pt x="9" y="40"/>
                    <a:pt x="6" y="34"/>
                    <a:pt x="3" y="27"/>
                  </a:cubicBezTo>
                  <a:cubicBezTo>
                    <a:pt x="0" y="21"/>
                    <a:pt x="0" y="15"/>
                    <a:pt x="0" y="8"/>
                  </a:cubicBezTo>
                  <a:cubicBezTo>
                    <a:pt x="0" y="5"/>
                    <a:pt x="1" y="3"/>
                    <a:pt x="4" y="1"/>
                  </a:cubicBezTo>
                  <a:cubicBezTo>
                    <a:pt x="7" y="0"/>
                    <a:pt x="9" y="1"/>
                    <a:pt x="11" y="3"/>
                  </a:cubicBezTo>
                  <a:cubicBezTo>
                    <a:pt x="15" y="7"/>
                    <a:pt x="20" y="12"/>
                    <a:pt x="24" y="17"/>
                  </a:cubicBezTo>
                  <a:cubicBezTo>
                    <a:pt x="27" y="21"/>
                    <a:pt x="30" y="25"/>
                    <a:pt x="34" y="27"/>
                  </a:cubicBezTo>
                  <a:cubicBezTo>
                    <a:pt x="45" y="33"/>
                    <a:pt x="48" y="43"/>
                    <a:pt x="48" y="56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D8AB1177-4C70-F23E-B405-C2305101F8B8}"/>
                </a:ext>
              </a:extLst>
            </p:cNvPr>
            <p:cNvSpPr/>
            <p:nvPr/>
          </p:nvSpPr>
          <p:spPr bwMode="auto">
            <a:xfrm>
              <a:off x="1038" y="3219"/>
              <a:ext cx="298" cy="258"/>
            </a:xfrm>
            <a:custGeom>
              <a:avLst/>
              <a:gdLst>
                <a:gd name="T0" fmla="*/ 76 w 76"/>
                <a:gd name="T1" fmla="*/ 43 h 66"/>
                <a:gd name="T2" fmla="*/ 73 w 76"/>
                <a:gd name="T3" fmla="*/ 48 h 66"/>
                <a:gd name="T4" fmla="*/ 68 w 76"/>
                <a:gd name="T5" fmla="*/ 45 h 66"/>
                <a:gd name="T6" fmla="*/ 52 w 76"/>
                <a:gd name="T7" fmla="*/ 42 h 66"/>
                <a:gd name="T8" fmla="*/ 40 w 76"/>
                <a:gd name="T9" fmla="*/ 30 h 66"/>
                <a:gd name="T10" fmla="*/ 32 w 76"/>
                <a:gd name="T11" fmla="*/ 28 h 66"/>
                <a:gd name="T12" fmla="*/ 30 w 76"/>
                <a:gd name="T13" fmla="*/ 36 h 66"/>
                <a:gd name="T14" fmla="*/ 37 w 76"/>
                <a:gd name="T15" fmla="*/ 50 h 66"/>
                <a:gd name="T16" fmla="*/ 37 w 76"/>
                <a:gd name="T17" fmla="*/ 63 h 66"/>
                <a:gd name="T18" fmla="*/ 27 w 76"/>
                <a:gd name="T19" fmla="*/ 64 h 66"/>
                <a:gd name="T20" fmla="*/ 7 w 76"/>
                <a:gd name="T21" fmla="*/ 58 h 66"/>
                <a:gd name="T22" fmla="*/ 5 w 76"/>
                <a:gd name="T23" fmla="*/ 46 h 66"/>
                <a:gd name="T24" fmla="*/ 10 w 76"/>
                <a:gd name="T25" fmla="*/ 27 h 66"/>
                <a:gd name="T26" fmla="*/ 18 w 76"/>
                <a:gd name="T27" fmla="*/ 12 h 66"/>
                <a:gd name="T28" fmla="*/ 23 w 76"/>
                <a:gd name="T29" fmla="*/ 10 h 66"/>
                <a:gd name="T30" fmla="*/ 53 w 76"/>
                <a:gd name="T31" fmla="*/ 16 h 66"/>
                <a:gd name="T32" fmla="*/ 61 w 76"/>
                <a:gd name="T33" fmla="*/ 24 h 66"/>
                <a:gd name="T34" fmla="*/ 76 w 76"/>
                <a:gd name="T35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66">
                  <a:moveTo>
                    <a:pt x="76" y="43"/>
                  </a:moveTo>
                  <a:cubicBezTo>
                    <a:pt x="75" y="45"/>
                    <a:pt x="75" y="47"/>
                    <a:pt x="73" y="48"/>
                  </a:cubicBezTo>
                  <a:cubicBezTo>
                    <a:pt x="73" y="45"/>
                    <a:pt x="71" y="44"/>
                    <a:pt x="68" y="45"/>
                  </a:cubicBezTo>
                  <a:cubicBezTo>
                    <a:pt x="62" y="50"/>
                    <a:pt x="57" y="46"/>
                    <a:pt x="52" y="42"/>
                  </a:cubicBezTo>
                  <a:cubicBezTo>
                    <a:pt x="48" y="38"/>
                    <a:pt x="44" y="34"/>
                    <a:pt x="40" y="30"/>
                  </a:cubicBezTo>
                  <a:cubicBezTo>
                    <a:pt x="38" y="28"/>
                    <a:pt x="35" y="26"/>
                    <a:pt x="32" y="28"/>
                  </a:cubicBezTo>
                  <a:cubicBezTo>
                    <a:pt x="29" y="30"/>
                    <a:pt x="29" y="33"/>
                    <a:pt x="30" y="36"/>
                  </a:cubicBezTo>
                  <a:cubicBezTo>
                    <a:pt x="32" y="41"/>
                    <a:pt x="35" y="46"/>
                    <a:pt x="37" y="50"/>
                  </a:cubicBezTo>
                  <a:cubicBezTo>
                    <a:pt x="39" y="54"/>
                    <a:pt x="40" y="59"/>
                    <a:pt x="37" y="63"/>
                  </a:cubicBezTo>
                  <a:cubicBezTo>
                    <a:pt x="35" y="66"/>
                    <a:pt x="31" y="64"/>
                    <a:pt x="27" y="64"/>
                  </a:cubicBezTo>
                  <a:cubicBezTo>
                    <a:pt x="20" y="64"/>
                    <a:pt x="13" y="62"/>
                    <a:pt x="7" y="58"/>
                  </a:cubicBezTo>
                  <a:cubicBezTo>
                    <a:pt x="2" y="55"/>
                    <a:pt x="0" y="51"/>
                    <a:pt x="5" y="46"/>
                  </a:cubicBezTo>
                  <a:cubicBezTo>
                    <a:pt x="11" y="40"/>
                    <a:pt x="12" y="34"/>
                    <a:pt x="10" y="27"/>
                  </a:cubicBezTo>
                  <a:cubicBezTo>
                    <a:pt x="7" y="19"/>
                    <a:pt x="10" y="14"/>
                    <a:pt x="18" y="12"/>
                  </a:cubicBezTo>
                  <a:cubicBezTo>
                    <a:pt x="20" y="11"/>
                    <a:pt x="21" y="10"/>
                    <a:pt x="23" y="10"/>
                  </a:cubicBezTo>
                  <a:cubicBezTo>
                    <a:pt x="40" y="0"/>
                    <a:pt x="41" y="1"/>
                    <a:pt x="53" y="16"/>
                  </a:cubicBezTo>
                  <a:cubicBezTo>
                    <a:pt x="55" y="19"/>
                    <a:pt x="58" y="23"/>
                    <a:pt x="61" y="24"/>
                  </a:cubicBezTo>
                  <a:cubicBezTo>
                    <a:pt x="70" y="27"/>
                    <a:pt x="74" y="34"/>
                    <a:pt x="76" y="43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50">
              <a:extLst>
                <a:ext uri="{FF2B5EF4-FFF2-40B4-BE49-F238E27FC236}">
                  <a16:creationId xmlns:a16="http://schemas.microsoft.com/office/drawing/2014/main" id="{9BC9F9DA-02CE-812B-824C-817EBABE6F49}"/>
                </a:ext>
              </a:extLst>
            </p:cNvPr>
            <p:cNvSpPr/>
            <p:nvPr/>
          </p:nvSpPr>
          <p:spPr bwMode="auto">
            <a:xfrm>
              <a:off x="1830" y="3274"/>
              <a:ext cx="239" cy="262"/>
            </a:xfrm>
            <a:custGeom>
              <a:avLst/>
              <a:gdLst>
                <a:gd name="T0" fmla="*/ 42 w 61"/>
                <a:gd name="T1" fmla="*/ 65 h 67"/>
                <a:gd name="T2" fmla="*/ 17 w 61"/>
                <a:gd name="T3" fmla="*/ 51 h 67"/>
                <a:gd name="T4" fmla="*/ 5 w 61"/>
                <a:gd name="T5" fmla="*/ 39 h 67"/>
                <a:gd name="T6" fmla="*/ 0 w 61"/>
                <a:gd name="T7" fmla="*/ 28 h 67"/>
                <a:gd name="T8" fmla="*/ 21 w 61"/>
                <a:gd name="T9" fmla="*/ 1 h 67"/>
                <a:gd name="T10" fmla="*/ 30 w 61"/>
                <a:gd name="T11" fmla="*/ 8 h 67"/>
                <a:gd name="T12" fmla="*/ 47 w 61"/>
                <a:gd name="T13" fmla="*/ 36 h 67"/>
                <a:gd name="T14" fmla="*/ 59 w 61"/>
                <a:gd name="T15" fmla="*/ 48 h 67"/>
                <a:gd name="T16" fmla="*/ 42 w 61"/>
                <a:gd name="T17" fmla="*/ 6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7">
                  <a:moveTo>
                    <a:pt x="42" y="65"/>
                  </a:moveTo>
                  <a:cubicBezTo>
                    <a:pt x="31" y="67"/>
                    <a:pt x="25" y="56"/>
                    <a:pt x="17" y="51"/>
                  </a:cubicBezTo>
                  <a:cubicBezTo>
                    <a:pt x="12" y="48"/>
                    <a:pt x="9" y="43"/>
                    <a:pt x="5" y="39"/>
                  </a:cubicBezTo>
                  <a:cubicBezTo>
                    <a:pt x="2" y="36"/>
                    <a:pt x="0" y="33"/>
                    <a:pt x="0" y="28"/>
                  </a:cubicBezTo>
                  <a:cubicBezTo>
                    <a:pt x="0" y="20"/>
                    <a:pt x="13" y="3"/>
                    <a:pt x="21" y="1"/>
                  </a:cubicBezTo>
                  <a:cubicBezTo>
                    <a:pt x="26" y="0"/>
                    <a:pt x="30" y="2"/>
                    <a:pt x="30" y="8"/>
                  </a:cubicBezTo>
                  <a:cubicBezTo>
                    <a:pt x="29" y="22"/>
                    <a:pt x="35" y="31"/>
                    <a:pt x="47" y="36"/>
                  </a:cubicBezTo>
                  <a:cubicBezTo>
                    <a:pt x="53" y="38"/>
                    <a:pt x="58" y="41"/>
                    <a:pt x="59" y="48"/>
                  </a:cubicBezTo>
                  <a:cubicBezTo>
                    <a:pt x="61" y="59"/>
                    <a:pt x="56" y="65"/>
                    <a:pt x="42" y="65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51">
              <a:extLst>
                <a:ext uri="{FF2B5EF4-FFF2-40B4-BE49-F238E27FC236}">
                  <a16:creationId xmlns:a16="http://schemas.microsoft.com/office/drawing/2014/main" id="{58997195-DAC4-6AFC-8EE1-6A3B17E1BABB}"/>
                </a:ext>
              </a:extLst>
            </p:cNvPr>
            <p:cNvSpPr/>
            <p:nvPr/>
          </p:nvSpPr>
          <p:spPr bwMode="auto">
            <a:xfrm>
              <a:off x="2519" y="1842"/>
              <a:ext cx="130" cy="450"/>
            </a:xfrm>
            <a:custGeom>
              <a:avLst/>
              <a:gdLst>
                <a:gd name="T0" fmla="*/ 25 w 33"/>
                <a:gd name="T1" fmla="*/ 14 h 115"/>
                <a:gd name="T2" fmla="*/ 19 w 33"/>
                <a:gd name="T3" fmla="*/ 33 h 115"/>
                <a:gd name="T4" fmla="*/ 20 w 33"/>
                <a:gd name="T5" fmla="*/ 51 h 115"/>
                <a:gd name="T6" fmla="*/ 29 w 33"/>
                <a:gd name="T7" fmla="*/ 95 h 115"/>
                <a:gd name="T8" fmla="*/ 28 w 33"/>
                <a:gd name="T9" fmla="*/ 104 h 115"/>
                <a:gd name="T10" fmla="*/ 13 w 33"/>
                <a:gd name="T11" fmla="*/ 110 h 115"/>
                <a:gd name="T12" fmla="*/ 9 w 33"/>
                <a:gd name="T13" fmla="*/ 78 h 115"/>
                <a:gd name="T14" fmla="*/ 8 w 33"/>
                <a:gd name="T15" fmla="*/ 67 h 115"/>
                <a:gd name="T16" fmla="*/ 4 w 33"/>
                <a:gd name="T17" fmla="*/ 60 h 115"/>
                <a:gd name="T18" fmla="*/ 6 w 33"/>
                <a:gd name="T19" fmla="*/ 26 h 115"/>
                <a:gd name="T20" fmla="*/ 6 w 33"/>
                <a:gd name="T21" fmla="*/ 13 h 115"/>
                <a:gd name="T22" fmla="*/ 19 w 33"/>
                <a:gd name="T23" fmla="*/ 2 h 115"/>
                <a:gd name="T24" fmla="*/ 25 w 33"/>
                <a:gd name="T25" fmla="*/ 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115">
                  <a:moveTo>
                    <a:pt x="25" y="14"/>
                  </a:moveTo>
                  <a:cubicBezTo>
                    <a:pt x="26" y="22"/>
                    <a:pt x="21" y="27"/>
                    <a:pt x="19" y="33"/>
                  </a:cubicBezTo>
                  <a:cubicBezTo>
                    <a:pt x="17" y="39"/>
                    <a:pt x="16" y="46"/>
                    <a:pt x="20" y="51"/>
                  </a:cubicBezTo>
                  <a:cubicBezTo>
                    <a:pt x="33" y="64"/>
                    <a:pt x="31" y="80"/>
                    <a:pt x="29" y="95"/>
                  </a:cubicBezTo>
                  <a:cubicBezTo>
                    <a:pt x="29" y="98"/>
                    <a:pt x="28" y="101"/>
                    <a:pt x="28" y="104"/>
                  </a:cubicBezTo>
                  <a:cubicBezTo>
                    <a:pt x="27" y="111"/>
                    <a:pt x="20" y="115"/>
                    <a:pt x="13" y="110"/>
                  </a:cubicBezTo>
                  <a:cubicBezTo>
                    <a:pt x="2" y="103"/>
                    <a:pt x="0" y="88"/>
                    <a:pt x="9" y="78"/>
                  </a:cubicBezTo>
                  <a:cubicBezTo>
                    <a:pt x="13" y="73"/>
                    <a:pt x="13" y="70"/>
                    <a:pt x="8" y="67"/>
                  </a:cubicBezTo>
                  <a:cubicBezTo>
                    <a:pt x="4" y="66"/>
                    <a:pt x="2" y="63"/>
                    <a:pt x="4" y="60"/>
                  </a:cubicBezTo>
                  <a:cubicBezTo>
                    <a:pt x="12" y="49"/>
                    <a:pt x="8" y="37"/>
                    <a:pt x="6" y="26"/>
                  </a:cubicBezTo>
                  <a:cubicBezTo>
                    <a:pt x="5" y="22"/>
                    <a:pt x="5" y="17"/>
                    <a:pt x="6" y="13"/>
                  </a:cubicBezTo>
                  <a:cubicBezTo>
                    <a:pt x="6" y="6"/>
                    <a:pt x="13" y="0"/>
                    <a:pt x="19" y="2"/>
                  </a:cubicBezTo>
                  <a:cubicBezTo>
                    <a:pt x="27" y="3"/>
                    <a:pt x="24" y="9"/>
                    <a:pt x="25" y="14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52">
              <a:extLst>
                <a:ext uri="{FF2B5EF4-FFF2-40B4-BE49-F238E27FC236}">
                  <a16:creationId xmlns:a16="http://schemas.microsoft.com/office/drawing/2014/main" id="{3F787FE5-0DF9-9432-67C2-F032EDCC5155}"/>
                </a:ext>
              </a:extLst>
            </p:cNvPr>
            <p:cNvSpPr/>
            <p:nvPr/>
          </p:nvSpPr>
          <p:spPr bwMode="auto">
            <a:xfrm>
              <a:off x="811" y="3141"/>
              <a:ext cx="239" cy="262"/>
            </a:xfrm>
            <a:custGeom>
              <a:avLst/>
              <a:gdLst>
                <a:gd name="T0" fmla="*/ 15 w 61"/>
                <a:gd name="T1" fmla="*/ 47 h 67"/>
                <a:gd name="T2" fmla="*/ 29 w 61"/>
                <a:gd name="T3" fmla="*/ 45 h 67"/>
                <a:gd name="T4" fmla="*/ 33 w 61"/>
                <a:gd name="T5" fmla="*/ 35 h 67"/>
                <a:gd name="T6" fmla="*/ 26 w 61"/>
                <a:gd name="T7" fmla="*/ 32 h 67"/>
                <a:gd name="T8" fmla="*/ 22 w 61"/>
                <a:gd name="T9" fmla="*/ 31 h 67"/>
                <a:gd name="T10" fmla="*/ 9 w 61"/>
                <a:gd name="T11" fmla="*/ 26 h 67"/>
                <a:gd name="T12" fmla="*/ 16 w 61"/>
                <a:gd name="T13" fmla="*/ 14 h 67"/>
                <a:gd name="T14" fmla="*/ 17 w 61"/>
                <a:gd name="T15" fmla="*/ 13 h 67"/>
                <a:gd name="T16" fmla="*/ 38 w 61"/>
                <a:gd name="T17" fmla="*/ 16 h 67"/>
                <a:gd name="T18" fmla="*/ 51 w 61"/>
                <a:gd name="T19" fmla="*/ 28 h 67"/>
                <a:gd name="T20" fmla="*/ 50 w 61"/>
                <a:gd name="T21" fmla="*/ 55 h 67"/>
                <a:gd name="T22" fmla="*/ 16 w 61"/>
                <a:gd name="T23" fmla="*/ 66 h 67"/>
                <a:gd name="T24" fmla="*/ 1 w 61"/>
                <a:gd name="T25" fmla="*/ 53 h 67"/>
                <a:gd name="T26" fmla="*/ 6 w 61"/>
                <a:gd name="T27" fmla="*/ 47 h 67"/>
                <a:gd name="T28" fmla="*/ 15 w 61"/>
                <a:gd name="T29" fmla="*/ 4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7">
                  <a:moveTo>
                    <a:pt x="15" y="47"/>
                  </a:moveTo>
                  <a:cubicBezTo>
                    <a:pt x="20" y="47"/>
                    <a:pt x="24" y="47"/>
                    <a:pt x="29" y="45"/>
                  </a:cubicBezTo>
                  <a:cubicBezTo>
                    <a:pt x="33" y="43"/>
                    <a:pt x="33" y="39"/>
                    <a:pt x="33" y="35"/>
                  </a:cubicBezTo>
                  <a:cubicBezTo>
                    <a:pt x="32" y="31"/>
                    <a:pt x="29" y="32"/>
                    <a:pt x="26" y="32"/>
                  </a:cubicBezTo>
                  <a:cubicBezTo>
                    <a:pt x="25" y="32"/>
                    <a:pt x="23" y="32"/>
                    <a:pt x="22" y="31"/>
                  </a:cubicBezTo>
                  <a:cubicBezTo>
                    <a:pt x="17" y="30"/>
                    <a:pt x="11" y="31"/>
                    <a:pt x="9" y="26"/>
                  </a:cubicBezTo>
                  <a:cubicBezTo>
                    <a:pt x="7" y="20"/>
                    <a:pt x="12" y="17"/>
                    <a:pt x="16" y="14"/>
                  </a:cubicBezTo>
                  <a:cubicBezTo>
                    <a:pt x="17" y="14"/>
                    <a:pt x="17" y="13"/>
                    <a:pt x="17" y="13"/>
                  </a:cubicBezTo>
                  <a:cubicBezTo>
                    <a:pt x="29" y="0"/>
                    <a:pt x="31" y="0"/>
                    <a:pt x="38" y="16"/>
                  </a:cubicBezTo>
                  <a:cubicBezTo>
                    <a:pt x="41" y="21"/>
                    <a:pt x="46" y="24"/>
                    <a:pt x="51" y="28"/>
                  </a:cubicBezTo>
                  <a:cubicBezTo>
                    <a:pt x="61" y="36"/>
                    <a:pt x="58" y="49"/>
                    <a:pt x="50" y="55"/>
                  </a:cubicBezTo>
                  <a:cubicBezTo>
                    <a:pt x="40" y="61"/>
                    <a:pt x="29" y="67"/>
                    <a:pt x="16" y="66"/>
                  </a:cubicBezTo>
                  <a:cubicBezTo>
                    <a:pt x="10" y="66"/>
                    <a:pt x="2" y="59"/>
                    <a:pt x="1" y="53"/>
                  </a:cubicBezTo>
                  <a:cubicBezTo>
                    <a:pt x="0" y="49"/>
                    <a:pt x="3" y="48"/>
                    <a:pt x="6" y="47"/>
                  </a:cubicBezTo>
                  <a:cubicBezTo>
                    <a:pt x="9" y="47"/>
                    <a:pt x="12" y="47"/>
                    <a:pt x="15" y="47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53">
              <a:extLst>
                <a:ext uri="{FF2B5EF4-FFF2-40B4-BE49-F238E27FC236}">
                  <a16:creationId xmlns:a16="http://schemas.microsoft.com/office/drawing/2014/main" id="{A9CE7BB6-49CD-BE8E-4ED7-516E2857941C}"/>
                </a:ext>
              </a:extLst>
            </p:cNvPr>
            <p:cNvSpPr/>
            <p:nvPr/>
          </p:nvSpPr>
          <p:spPr bwMode="auto">
            <a:xfrm>
              <a:off x="2343" y="1658"/>
              <a:ext cx="251" cy="188"/>
            </a:xfrm>
            <a:custGeom>
              <a:avLst/>
              <a:gdLst>
                <a:gd name="T0" fmla="*/ 35 w 64"/>
                <a:gd name="T1" fmla="*/ 38 h 48"/>
                <a:gd name="T2" fmla="*/ 42 w 64"/>
                <a:gd name="T3" fmla="*/ 23 h 48"/>
                <a:gd name="T4" fmla="*/ 36 w 64"/>
                <a:gd name="T5" fmla="*/ 16 h 48"/>
                <a:gd name="T6" fmla="*/ 29 w 64"/>
                <a:gd name="T7" fmla="*/ 19 h 48"/>
                <a:gd name="T8" fmla="*/ 25 w 64"/>
                <a:gd name="T9" fmla="*/ 26 h 48"/>
                <a:gd name="T10" fmla="*/ 11 w 64"/>
                <a:gd name="T11" fmla="*/ 40 h 48"/>
                <a:gd name="T12" fmla="*/ 3 w 64"/>
                <a:gd name="T13" fmla="*/ 39 h 48"/>
                <a:gd name="T14" fmla="*/ 1 w 64"/>
                <a:gd name="T15" fmla="*/ 31 h 48"/>
                <a:gd name="T16" fmla="*/ 12 w 64"/>
                <a:gd name="T17" fmla="*/ 6 h 48"/>
                <a:gd name="T18" fmla="*/ 23 w 64"/>
                <a:gd name="T19" fmla="*/ 3 h 48"/>
                <a:gd name="T20" fmla="*/ 43 w 64"/>
                <a:gd name="T21" fmla="*/ 6 h 48"/>
                <a:gd name="T22" fmla="*/ 62 w 64"/>
                <a:gd name="T23" fmla="*/ 11 h 48"/>
                <a:gd name="T24" fmla="*/ 54 w 64"/>
                <a:gd name="T25" fmla="*/ 32 h 48"/>
                <a:gd name="T26" fmla="*/ 45 w 64"/>
                <a:gd name="T27" fmla="*/ 43 h 48"/>
                <a:gd name="T28" fmla="*/ 37 w 64"/>
                <a:gd name="T29" fmla="*/ 46 h 48"/>
                <a:gd name="T30" fmla="*/ 35 w 64"/>
                <a:gd name="T31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8">
                  <a:moveTo>
                    <a:pt x="35" y="38"/>
                  </a:moveTo>
                  <a:cubicBezTo>
                    <a:pt x="41" y="35"/>
                    <a:pt x="42" y="29"/>
                    <a:pt x="42" y="23"/>
                  </a:cubicBezTo>
                  <a:cubicBezTo>
                    <a:pt x="41" y="19"/>
                    <a:pt x="39" y="17"/>
                    <a:pt x="36" y="16"/>
                  </a:cubicBezTo>
                  <a:cubicBezTo>
                    <a:pt x="33" y="15"/>
                    <a:pt x="31" y="17"/>
                    <a:pt x="29" y="19"/>
                  </a:cubicBezTo>
                  <a:cubicBezTo>
                    <a:pt x="27" y="22"/>
                    <a:pt x="26" y="24"/>
                    <a:pt x="25" y="26"/>
                  </a:cubicBezTo>
                  <a:cubicBezTo>
                    <a:pt x="23" y="34"/>
                    <a:pt x="18" y="37"/>
                    <a:pt x="11" y="40"/>
                  </a:cubicBezTo>
                  <a:cubicBezTo>
                    <a:pt x="8" y="42"/>
                    <a:pt x="5" y="42"/>
                    <a:pt x="3" y="39"/>
                  </a:cubicBezTo>
                  <a:cubicBezTo>
                    <a:pt x="0" y="37"/>
                    <a:pt x="0" y="34"/>
                    <a:pt x="1" y="31"/>
                  </a:cubicBezTo>
                  <a:cubicBezTo>
                    <a:pt x="5" y="22"/>
                    <a:pt x="9" y="15"/>
                    <a:pt x="12" y="6"/>
                  </a:cubicBezTo>
                  <a:cubicBezTo>
                    <a:pt x="13" y="1"/>
                    <a:pt x="19" y="0"/>
                    <a:pt x="23" y="3"/>
                  </a:cubicBezTo>
                  <a:cubicBezTo>
                    <a:pt x="29" y="8"/>
                    <a:pt x="37" y="8"/>
                    <a:pt x="43" y="6"/>
                  </a:cubicBezTo>
                  <a:cubicBezTo>
                    <a:pt x="51" y="5"/>
                    <a:pt x="57" y="6"/>
                    <a:pt x="62" y="11"/>
                  </a:cubicBezTo>
                  <a:cubicBezTo>
                    <a:pt x="64" y="20"/>
                    <a:pt x="60" y="26"/>
                    <a:pt x="54" y="32"/>
                  </a:cubicBezTo>
                  <a:cubicBezTo>
                    <a:pt x="50" y="36"/>
                    <a:pt x="48" y="39"/>
                    <a:pt x="45" y="43"/>
                  </a:cubicBezTo>
                  <a:cubicBezTo>
                    <a:pt x="43" y="45"/>
                    <a:pt x="40" y="48"/>
                    <a:pt x="37" y="46"/>
                  </a:cubicBezTo>
                  <a:cubicBezTo>
                    <a:pt x="33" y="45"/>
                    <a:pt x="34" y="41"/>
                    <a:pt x="35" y="38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54">
              <a:extLst>
                <a:ext uri="{FF2B5EF4-FFF2-40B4-BE49-F238E27FC236}">
                  <a16:creationId xmlns:a16="http://schemas.microsoft.com/office/drawing/2014/main" id="{B273E64B-2269-0089-7C4F-9129A759BFBB}"/>
                </a:ext>
              </a:extLst>
            </p:cNvPr>
            <p:cNvSpPr/>
            <p:nvPr/>
          </p:nvSpPr>
          <p:spPr bwMode="auto">
            <a:xfrm>
              <a:off x="1167" y="2871"/>
              <a:ext cx="278" cy="191"/>
            </a:xfrm>
            <a:custGeom>
              <a:avLst/>
              <a:gdLst>
                <a:gd name="T0" fmla="*/ 30 w 71"/>
                <a:gd name="T1" fmla="*/ 23 h 49"/>
                <a:gd name="T2" fmla="*/ 36 w 71"/>
                <a:gd name="T3" fmla="*/ 20 h 49"/>
                <a:gd name="T4" fmla="*/ 50 w 71"/>
                <a:gd name="T5" fmla="*/ 10 h 49"/>
                <a:gd name="T6" fmla="*/ 57 w 71"/>
                <a:gd name="T7" fmla="*/ 3 h 49"/>
                <a:gd name="T8" fmla="*/ 67 w 71"/>
                <a:gd name="T9" fmla="*/ 1 h 49"/>
                <a:gd name="T10" fmla="*/ 71 w 71"/>
                <a:gd name="T11" fmla="*/ 12 h 49"/>
                <a:gd name="T12" fmla="*/ 49 w 71"/>
                <a:gd name="T13" fmla="*/ 36 h 49"/>
                <a:gd name="T14" fmla="*/ 15 w 71"/>
                <a:gd name="T15" fmla="*/ 48 h 49"/>
                <a:gd name="T16" fmla="*/ 3 w 71"/>
                <a:gd name="T17" fmla="*/ 44 h 49"/>
                <a:gd name="T18" fmla="*/ 10 w 71"/>
                <a:gd name="T19" fmla="*/ 33 h 49"/>
                <a:gd name="T20" fmla="*/ 30 w 71"/>
                <a:gd name="T21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49">
                  <a:moveTo>
                    <a:pt x="30" y="23"/>
                  </a:moveTo>
                  <a:cubicBezTo>
                    <a:pt x="32" y="22"/>
                    <a:pt x="34" y="21"/>
                    <a:pt x="36" y="20"/>
                  </a:cubicBezTo>
                  <a:cubicBezTo>
                    <a:pt x="43" y="19"/>
                    <a:pt x="46" y="14"/>
                    <a:pt x="50" y="10"/>
                  </a:cubicBezTo>
                  <a:cubicBezTo>
                    <a:pt x="53" y="8"/>
                    <a:pt x="55" y="6"/>
                    <a:pt x="57" y="3"/>
                  </a:cubicBezTo>
                  <a:cubicBezTo>
                    <a:pt x="60" y="0"/>
                    <a:pt x="63" y="0"/>
                    <a:pt x="67" y="1"/>
                  </a:cubicBezTo>
                  <a:cubicBezTo>
                    <a:pt x="71" y="4"/>
                    <a:pt x="71" y="8"/>
                    <a:pt x="71" y="12"/>
                  </a:cubicBezTo>
                  <a:cubicBezTo>
                    <a:pt x="69" y="24"/>
                    <a:pt x="60" y="32"/>
                    <a:pt x="49" y="36"/>
                  </a:cubicBezTo>
                  <a:cubicBezTo>
                    <a:pt x="38" y="40"/>
                    <a:pt x="27" y="45"/>
                    <a:pt x="15" y="48"/>
                  </a:cubicBezTo>
                  <a:cubicBezTo>
                    <a:pt x="9" y="49"/>
                    <a:pt x="4" y="49"/>
                    <a:pt x="3" y="44"/>
                  </a:cubicBezTo>
                  <a:cubicBezTo>
                    <a:pt x="0" y="38"/>
                    <a:pt x="5" y="35"/>
                    <a:pt x="10" y="33"/>
                  </a:cubicBezTo>
                  <a:cubicBezTo>
                    <a:pt x="17" y="30"/>
                    <a:pt x="25" y="30"/>
                    <a:pt x="30" y="23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55">
              <a:extLst>
                <a:ext uri="{FF2B5EF4-FFF2-40B4-BE49-F238E27FC236}">
                  <a16:creationId xmlns:a16="http://schemas.microsoft.com/office/drawing/2014/main" id="{89C94052-1355-1BD0-FD7A-FB2DA8B3AC26}"/>
                </a:ext>
              </a:extLst>
            </p:cNvPr>
            <p:cNvSpPr/>
            <p:nvPr/>
          </p:nvSpPr>
          <p:spPr bwMode="auto">
            <a:xfrm>
              <a:off x="1688" y="3109"/>
              <a:ext cx="161" cy="216"/>
            </a:xfrm>
            <a:custGeom>
              <a:avLst/>
              <a:gdLst>
                <a:gd name="T0" fmla="*/ 19 w 41"/>
                <a:gd name="T1" fmla="*/ 55 h 55"/>
                <a:gd name="T2" fmla="*/ 3 w 41"/>
                <a:gd name="T3" fmla="*/ 31 h 55"/>
                <a:gd name="T4" fmla="*/ 18 w 41"/>
                <a:gd name="T5" fmla="*/ 4 h 55"/>
                <a:gd name="T6" fmla="*/ 30 w 41"/>
                <a:gd name="T7" fmla="*/ 5 h 55"/>
                <a:gd name="T8" fmla="*/ 35 w 41"/>
                <a:gd name="T9" fmla="*/ 14 h 55"/>
                <a:gd name="T10" fmla="*/ 28 w 41"/>
                <a:gd name="T11" fmla="*/ 52 h 55"/>
                <a:gd name="T12" fmla="*/ 19 w 41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5">
                  <a:moveTo>
                    <a:pt x="19" y="55"/>
                  </a:moveTo>
                  <a:cubicBezTo>
                    <a:pt x="9" y="55"/>
                    <a:pt x="0" y="41"/>
                    <a:pt x="3" y="31"/>
                  </a:cubicBezTo>
                  <a:cubicBezTo>
                    <a:pt x="6" y="20"/>
                    <a:pt x="13" y="13"/>
                    <a:pt x="18" y="4"/>
                  </a:cubicBezTo>
                  <a:cubicBezTo>
                    <a:pt x="21" y="0"/>
                    <a:pt x="26" y="1"/>
                    <a:pt x="30" y="5"/>
                  </a:cubicBezTo>
                  <a:cubicBezTo>
                    <a:pt x="32" y="8"/>
                    <a:pt x="33" y="11"/>
                    <a:pt x="35" y="14"/>
                  </a:cubicBezTo>
                  <a:cubicBezTo>
                    <a:pt x="41" y="27"/>
                    <a:pt x="38" y="43"/>
                    <a:pt x="28" y="52"/>
                  </a:cubicBezTo>
                  <a:cubicBezTo>
                    <a:pt x="25" y="55"/>
                    <a:pt x="24" y="55"/>
                    <a:pt x="19" y="5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56">
              <a:extLst>
                <a:ext uri="{FF2B5EF4-FFF2-40B4-BE49-F238E27FC236}">
                  <a16:creationId xmlns:a16="http://schemas.microsoft.com/office/drawing/2014/main" id="{735633B5-5DA1-F205-AD01-AE5653A016DB}"/>
                </a:ext>
              </a:extLst>
            </p:cNvPr>
            <p:cNvSpPr/>
            <p:nvPr/>
          </p:nvSpPr>
          <p:spPr bwMode="auto">
            <a:xfrm>
              <a:off x="2284" y="1893"/>
              <a:ext cx="216" cy="180"/>
            </a:xfrm>
            <a:custGeom>
              <a:avLst/>
              <a:gdLst>
                <a:gd name="T0" fmla="*/ 17 w 55"/>
                <a:gd name="T1" fmla="*/ 43 h 46"/>
                <a:gd name="T2" fmla="*/ 26 w 55"/>
                <a:gd name="T3" fmla="*/ 34 h 46"/>
                <a:gd name="T4" fmla="*/ 31 w 55"/>
                <a:gd name="T5" fmla="*/ 27 h 46"/>
                <a:gd name="T6" fmla="*/ 24 w 55"/>
                <a:gd name="T7" fmla="*/ 22 h 46"/>
                <a:gd name="T8" fmla="*/ 12 w 55"/>
                <a:gd name="T9" fmla="*/ 25 h 46"/>
                <a:gd name="T10" fmla="*/ 3 w 55"/>
                <a:gd name="T11" fmla="*/ 25 h 46"/>
                <a:gd name="T12" fmla="*/ 4 w 55"/>
                <a:gd name="T13" fmla="*/ 16 h 46"/>
                <a:gd name="T14" fmla="*/ 34 w 55"/>
                <a:gd name="T15" fmla="*/ 3 h 46"/>
                <a:gd name="T16" fmla="*/ 54 w 55"/>
                <a:gd name="T17" fmla="*/ 23 h 46"/>
                <a:gd name="T18" fmla="*/ 43 w 55"/>
                <a:gd name="T19" fmla="*/ 45 h 46"/>
                <a:gd name="T20" fmla="*/ 34 w 55"/>
                <a:gd name="T21" fmla="*/ 44 h 46"/>
                <a:gd name="T22" fmla="*/ 17 w 55"/>
                <a:gd name="T23" fmla="*/ 4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46">
                  <a:moveTo>
                    <a:pt x="17" y="43"/>
                  </a:moveTo>
                  <a:cubicBezTo>
                    <a:pt x="19" y="36"/>
                    <a:pt x="23" y="36"/>
                    <a:pt x="26" y="34"/>
                  </a:cubicBezTo>
                  <a:cubicBezTo>
                    <a:pt x="29" y="33"/>
                    <a:pt x="31" y="31"/>
                    <a:pt x="31" y="27"/>
                  </a:cubicBezTo>
                  <a:cubicBezTo>
                    <a:pt x="30" y="23"/>
                    <a:pt x="27" y="22"/>
                    <a:pt x="24" y="22"/>
                  </a:cubicBezTo>
                  <a:cubicBezTo>
                    <a:pt x="19" y="20"/>
                    <a:pt x="16" y="22"/>
                    <a:pt x="12" y="25"/>
                  </a:cubicBezTo>
                  <a:cubicBezTo>
                    <a:pt x="9" y="26"/>
                    <a:pt x="6" y="28"/>
                    <a:pt x="3" y="25"/>
                  </a:cubicBezTo>
                  <a:cubicBezTo>
                    <a:pt x="0" y="22"/>
                    <a:pt x="3" y="19"/>
                    <a:pt x="4" y="16"/>
                  </a:cubicBezTo>
                  <a:cubicBezTo>
                    <a:pt x="10" y="6"/>
                    <a:pt x="23" y="0"/>
                    <a:pt x="34" y="3"/>
                  </a:cubicBezTo>
                  <a:cubicBezTo>
                    <a:pt x="45" y="5"/>
                    <a:pt x="52" y="12"/>
                    <a:pt x="54" y="23"/>
                  </a:cubicBezTo>
                  <a:cubicBezTo>
                    <a:pt x="55" y="31"/>
                    <a:pt x="50" y="41"/>
                    <a:pt x="43" y="45"/>
                  </a:cubicBezTo>
                  <a:cubicBezTo>
                    <a:pt x="40" y="46"/>
                    <a:pt x="37" y="45"/>
                    <a:pt x="34" y="44"/>
                  </a:cubicBezTo>
                  <a:cubicBezTo>
                    <a:pt x="29" y="41"/>
                    <a:pt x="24" y="38"/>
                    <a:pt x="17" y="43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E868A409-5C3B-5099-A510-96A2FBEDA0B9}"/>
                </a:ext>
              </a:extLst>
            </p:cNvPr>
            <p:cNvSpPr/>
            <p:nvPr/>
          </p:nvSpPr>
          <p:spPr bwMode="auto">
            <a:xfrm>
              <a:off x="732" y="2859"/>
              <a:ext cx="271" cy="137"/>
            </a:xfrm>
            <a:custGeom>
              <a:avLst/>
              <a:gdLst>
                <a:gd name="T0" fmla="*/ 10 w 69"/>
                <a:gd name="T1" fmla="*/ 1 h 35"/>
                <a:gd name="T2" fmla="*/ 57 w 69"/>
                <a:gd name="T3" fmla="*/ 5 h 35"/>
                <a:gd name="T4" fmla="*/ 68 w 69"/>
                <a:gd name="T5" fmla="*/ 19 h 35"/>
                <a:gd name="T6" fmla="*/ 51 w 69"/>
                <a:gd name="T7" fmla="*/ 35 h 35"/>
                <a:gd name="T8" fmla="*/ 36 w 69"/>
                <a:gd name="T9" fmla="*/ 25 h 35"/>
                <a:gd name="T10" fmla="*/ 14 w 69"/>
                <a:gd name="T11" fmla="*/ 12 h 35"/>
                <a:gd name="T12" fmla="*/ 9 w 69"/>
                <a:gd name="T13" fmla="*/ 12 h 35"/>
                <a:gd name="T14" fmla="*/ 1 w 69"/>
                <a:gd name="T15" fmla="*/ 5 h 35"/>
                <a:gd name="T16" fmla="*/ 10 w 69"/>
                <a:gd name="T1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10" y="1"/>
                  </a:moveTo>
                  <a:cubicBezTo>
                    <a:pt x="24" y="8"/>
                    <a:pt x="41" y="1"/>
                    <a:pt x="57" y="5"/>
                  </a:cubicBezTo>
                  <a:cubicBezTo>
                    <a:pt x="64" y="7"/>
                    <a:pt x="69" y="10"/>
                    <a:pt x="68" y="19"/>
                  </a:cubicBezTo>
                  <a:cubicBezTo>
                    <a:pt x="68" y="25"/>
                    <a:pt x="59" y="34"/>
                    <a:pt x="51" y="35"/>
                  </a:cubicBezTo>
                  <a:cubicBezTo>
                    <a:pt x="44" y="35"/>
                    <a:pt x="38" y="32"/>
                    <a:pt x="36" y="25"/>
                  </a:cubicBezTo>
                  <a:cubicBezTo>
                    <a:pt x="30" y="10"/>
                    <a:pt x="30" y="9"/>
                    <a:pt x="14" y="12"/>
                  </a:cubicBezTo>
                  <a:cubicBezTo>
                    <a:pt x="12" y="12"/>
                    <a:pt x="11" y="12"/>
                    <a:pt x="9" y="12"/>
                  </a:cubicBezTo>
                  <a:cubicBezTo>
                    <a:pt x="4" y="12"/>
                    <a:pt x="1" y="10"/>
                    <a:pt x="1" y="5"/>
                  </a:cubicBezTo>
                  <a:cubicBezTo>
                    <a:pt x="0" y="0"/>
                    <a:pt x="6" y="3"/>
                    <a:pt x="10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58">
              <a:extLst>
                <a:ext uri="{FF2B5EF4-FFF2-40B4-BE49-F238E27FC236}">
                  <a16:creationId xmlns:a16="http://schemas.microsoft.com/office/drawing/2014/main" id="{472544EF-4F60-F0AD-8340-452C706E37BB}"/>
                </a:ext>
              </a:extLst>
            </p:cNvPr>
            <p:cNvSpPr/>
            <p:nvPr/>
          </p:nvSpPr>
          <p:spPr bwMode="auto">
            <a:xfrm>
              <a:off x="999" y="2898"/>
              <a:ext cx="243" cy="145"/>
            </a:xfrm>
            <a:custGeom>
              <a:avLst/>
              <a:gdLst>
                <a:gd name="T0" fmla="*/ 53 w 62"/>
                <a:gd name="T1" fmla="*/ 1 h 37"/>
                <a:gd name="T2" fmla="*/ 61 w 62"/>
                <a:gd name="T3" fmla="*/ 4 h 37"/>
                <a:gd name="T4" fmla="*/ 55 w 62"/>
                <a:gd name="T5" fmla="*/ 11 h 37"/>
                <a:gd name="T6" fmla="*/ 37 w 62"/>
                <a:gd name="T7" fmla="*/ 25 h 37"/>
                <a:gd name="T8" fmla="*/ 9 w 62"/>
                <a:gd name="T9" fmla="*/ 34 h 37"/>
                <a:gd name="T10" fmla="*/ 5 w 62"/>
                <a:gd name="T11" fmla="*/ 19 h 37"/>
                <a:gd name="T12" fmla="*/ 39 w 62"/>
                <a:gd name="T13" fmla="*/ 2 h 37"/>
                <a:gd name="T14" fmla="*/ 53 w 62"/>
                <a:gd name="T1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37">
                  <a:moveTo>
                    <a:pt x="53" y="1"/>
                  </a:moveTo>
                  <a:cubicBezTo>
                    <a:pt x="56" y="1"/>
                    <a:pt x="61" y="0"/>
                    <a:pt x="61" y="4"/>
                  </a:cubicBezTo>
                  <a:cubicBezTo>
                    <a:pt x="62" y="7"/>
                    <a:pt x="58" y="10"/>
                    <a:pt x="55" y="11"/>
                  </a:cubicBezTo>
                  <a:cubicBezTo>
                    <a:pt x="47" y="13"/>
                    <a:pt x="41" y="18"/>
                    <a:pt x="37" y="25"/>
                  </a:cubicBezTo>
                  <a:cubicBezTo>
                    <a:pt x="31" y="33"/>
                    <a:pt x="19" y="37"/>
                    <a:pt x="9" y="34"/>
                  </a:cubicBezTo>
                  <a:cubicBezTo>
                    <a:pt x="1" y="31"/>
                    <a:pt x="0" y="26"/>
                    <a:pt x="5" y="19"/>
                  </a:cubicBezTo>
                  <a:cubicBezTo>
                    <a:pt x="13" y="7"/>
                    <a:pt x="26" y="4"/>
                    <a:pt x="39" y="2"/>
                  </a:cubicBezTo>
                  <a:cubicBezTo>
                    <a:pt x="44" y="2"/>
                    <a:pt x="48" y="1"/>
                    <a:pt x="53" y="1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59">
              <a:extLst>
                <a:ext uri="{FF2B5EF4-FFF2-40B4-BE49-F238E27FC236}">
                  <a16:creationId xmlns:a16="http://schemas.microsoft.com/office/drawing/2014/main" id="{F4A016F4-14BF-689E-76E4-B768D171B6D7}"/>
                </a:ext>
              </a:extLst>
            </p:cNvPr>
            <p:cNvSpPr/>
            <p:nvPr/>
          </p:nvSpPr>
          <p:spPr bwMode="auto">
            <a:xfrm>
              <a:off x="701" y="2280"/>
              <a:ext cx="133" cy="184"/>
            </a:xfrm>
            <a:custGeom>
              <a:avLst/>
              <a:gdLst>
                <a:gd name="T0" fmla="*/ 15 w 34"/>
                <a:gd name="T1" fmla="*/ 0 h 47"/>
                <a:gd name="T2" fmla="*/ 31 w 34"/>
                <a:gd name="T3" fmla="*/ 21 h 47"/>
                <a:gd name="T4" fmla="*/ 18 w 34"/>
                <a:gd name="T5" fmla="*/ 41 h 47"/>
                <a:gd name="T6" fmla="*/ 3 w 34"/>
                <a:gd name="T7" fmla="*/ 37 h 47"/>
                <a:gd name="T8" fmla="*/ 1 w 34"/>
                <a:gd name="T9" fmla="*/ 11 h 47"/>
                <a:gd name="T10" fmla="*/ 15 w 34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47">
                  <a:moveTo>
                    <a:pt x="15" y="0"/>
                  </a:moveTo>
                  <a:cubicBezTo>
                    <a:pt x="28" y="0"/>
                    <a:pt x="34" y="9"/>
                    <a:pt x="31" y="21"/>
                  </a:cubicBezTo>
                  <a:cubicBezTo>
                    <a:pt x="29" y="29"/>
                    <a:pt x="24" y="36"/>
                    <a:pt x="18" y="41"/>
                  </a:cubicBezTo>
                  <a:cubicBezTo>
                    <a:pt x="11" y="47"/>
                    <a:pt x="5" y="45"/>
                    <a:pt x="3" y="37"/>
                  </a:cubicBezTo>
                  <a:cubicBezTo>
                    <a:pt x="2" y="28"/>
                    <a:pt x="1" y="19"/>
                    <a:pt x="1" y="11"/>
                  </a:cubicBezTo>
                  <a:cubicBezTo>
                    <a:pt x="0" y="3"/>
                    <a:pt x="6" y="0"/>
                    <a:pt x="15" y="0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60">
              <a:extLst>
                <a:ext uri="{FF2B5EF4-FFF2-40B4-BE49-F238E27FC236}">
                  <a16:creationId xmlns:a16="http://schemas.microsoft.com/office/drawing/2014/main" id="{4985B89F-360A-8140-BFDC-91FFD8706100}"/>
                </a:ext>
              </a:extLst>
            </p:cNvPr>
            <p:cNvSpPr/>
            <p:nvPr/>
          </p:nvSpPr>
          <p:spPr bwMode="auto">
            <a:xfrm>
              <a:off x="901" y="3434"/>
              <a:ext cx="239" cy="129"/>
            </a:xfrm>
            <a:custGeom>
              <a:avLst/>
              <a:gdLst>
                <a:gd name="T0" fmla="*/ 61 w 61"/>
                <a:gd name="T1" fmla="*/ 24 h 33"/>
                <a:gd name="T2" fmla="*/ 60 w 61"/>
                <a:gd name="T3" fmla="*/ 27 h 33"/>
                <a:gd name="T4" fmla="*/ 38 w 61"/>
                <a:gd name="T5" fmla="*/ 32 h 33"/>
                <a:gd name="T6" fmla="*/ 13 w 61"/>
                <a:gd name="T7" fmla="*/ 20 h 33"/>
                <a:gd name="T8" fmla="*/ 4 w 61"/>
                <a:gd name="T9" fmla="*/ 7 h 33"/>
                <a:gd name="T10" fmla="*/ 19 w 61"/>
                <a:gd name="T11" fmla="*/ 7 h 33"/>
                <a:gd name="T12" fmla="*/ 32 w 61"/>
                <a:gd name="T13" fmla="*/ 14 h 33"/>
                <a:gd name="T14" fmla="*/ 50 w 61"/>
                <a:gd name="T15" fmla="*/ 19 h 33"/>
                <a:gd name="T16" fmla="*/ 61 w 61"/>
                <a:gd name="T17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3">
                  <a:moveTo>
                    <a:pt x="61" y="24"/>
                  </a:moveTo>
                  <a:cubicBezTo>
                    <a:pt x="61" y="26"/>
                    <a:pt x="61" y="27"/>
                    <a:pt x="60" y="27"/>
                  </a:cubicBezTo>
                  <a:cubicBezTo>
                    <a:pt x="57" y="31"/>
                    <a:pt x="43" y="33"/>
                    <a:pt x="38" y="32"/>
                  </a:cubicBezTo>
                  <a:cubicBezTo>
                    <a:pt x="29" y="30"/>
                    <a:pt x="21" y="25"/>
                    <a:pt x="13" y="20"/>
                  </a:cubicBezTo>
                  <a:cubicBezTo>
                    <a:pt x="8" y="17"/>
                    <a:pt x="0" y="13"/>
                    <a:pt x="4" y="7"/>
                  </a:cubicBezTo>
                  <a:cubicBezTo>
                    <a:pt x="7" y="0"/>
                    <a:pt x="14" y="5"/>
                    <a:pt x="19" y="7"/>
                  </a:cubicBezTo>
                  <a:cubicBezTo>
                    <a:pt x="24" y="8"/>
                    <a:pt x="28" y="11"/>
                    <a:pt x="32" y="14"/>
                  </a:cubicBezTo>
                  <a:cubicBezTo>
                    <a:pt x="37" y="17"/>
                    <a:pt x="43" y="19"/>
                    <a:pt x="50" y="19"/>
                  </a:cubicBezTo>
                  <a:cubicBezTo>
                    <a:pt x="54" y="19"/>
                    <a:pt x="59" y="19"/>
                    <a:pt x="61" y="24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61">
              <a:extLst>
                <a:ext uri="{FF2B5EF4-FFF2-40B4-BE49-F238E27FC236}">
                  <a16:creationId xmlns:a16="http://schemas.microsoft.com/office/drawing/2014/main" id="{0AB79B2E-97CE-CDD2-52CC-A37664C1D11E}"/>
                </a:ext>
              </a:extLst>
            </p:cNvPr>
            <p:cNvSpPr/>
            <p:nvPr/>
          </p:nvSpPr>
          <p:spPr bwMode="auto">
            <a:xfrm>
              <a:off x="2139" y="2616"/>
              <a:ext cx="86" cy="196"/>
            </a:xfrm>
            <a:custGeom>
              <a:avLst/>
              <a:gdLst>
                <a:gd name="T0" fmla="*/ 21 w 22"/>
                <a:gd name="T1" fmla="*/ 27 h 50"/>
                <a:gd name="T2" fmla="*/ 20 w 22"/>
                <a:gd name="T3" fmla="*/ 46 h 50"/>
                <a:gd name="T4" fmla="*/ 15 w 22"/>
                <a:gd name="T5" fmla="*/ 49 h 50"/>
                <a:gd name="T6" fmla="*/ 3 w 22"/>
                <a:gd name="T7" fmla="*/ 33 h 50"/>
                <a:gd name="T8" fmla="*/ 1 w 22"/>
                <a:gd name="T9" fmla="*/ 17 h 50"/>
                <a:gd name="T10" fmla="*/ 1 w 22"/>
                <a:gd name="T11" fmla="*/ 10 h 50"/>
                <a:gd name="T12" fmla="*/ 11 w 22"/>
                <a:gd name="T13" fmla="*/ 0 h 50"/>
                <a:gd name="T14" fmla="*/ 20 w 22"/>
                <a:gd name="T15" fmla="*/ 10 h 50"/>
                <a:gd name="T16" fmla="*/ 21 w 22"/>
                <a:gd name="T17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0">
                  <a:moveTo>
                    <a:pt x="21" y="27"/>
                  </a:moveTo>
                  <a:cubicBezTo>
                    <a:pt x="21" y="34"/>
                    <a:pt x="22" y="41"/>
                    <a:pt x="20" y="46"/>
                  </a:cubicBezTo>
                  <a:cubicBezTo>
                    <a:pt x="19" y="48"/>
                    <a:pt x="18" y="50"/>
                    <a:pt x="15" y="49"/>
                  </a:cubicBezTo>
                  <a:cubicBezTo>
                    <a:pt x="11" y="48"/>
                    <a:pt x="2" y="36"/>
                    <a:pt x="3" y="33"/>
                  </a:cubicBezTo>
                  <a:cubicBezTo>
                    <a:pt x="4" y="27"/>
                    <a:pt x="3" y="22"/>
                    <a:pt x="1" y="17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2" y="5"/>
                    <a:pt x="6" y="0"/>
                    <a:pt x="11" y="0"/>
                  </a:cubicBezTo>
                  <a:cubicBezTo>
                    <a:pt x="16" y="1"/>
                    <a:pt x="19" y="5"/>
                    <a:pt x="20" y="10"/>
                  </a:cubicBezTo>
                  <a:cubicBezTo>
                    <a:pt x="21" y="16"/>
                    <a:pt x="22" y="22"/>
                    <a:pt x="21" y="27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62">
              <a:extLst>
                <a:ext uri="{FF2B5EF4-FFF2-40B4-BE49-F238E27FC236}">
                  <a16:creationId xmlns:a16="http://schemas.microsoft.com/office/drawing/2014/main" id="{EAD531B0-8992-67D3-713B-CB231B9831A3}"/>
                </a:ext>
              </a:extLst>
            </p:cNvPr>
            <p:cNvSpPr/>
            <p:nvPr/>
          </p:nvSpPr>
          <p:spPr bwMode="auto">
            <a:xfrm>
              <a:off x="701" y="2053"/>
              <a:ext cx="114" cy="180"/>
            </a:xfrm>
            <a:custGeom>
              <a:avLst/>
              <a:gdLst>
                <a:gd name="T0" fmla="*/ 28 w 29"/>
                <a:gd name="T1" fmla="*/ 10 h 46"/>
                <a:gd name="T2" fmla="*/ 23 w 29"/>
                <a:gd name="T3" fmla="*/ 34 h 46"/>
                <a:gd name="T4" fmla="*/ 15 w 29"/>
                <a:gd name="T5" fmla="*/ 43 h 46"/>
                <a:gd name="T6" fmla="*/ 4 w 29"/>
                <a:gd name="T7" fmla="*/ 43 h 46"/>
                <a:gd name="T8" fmla="*/ 4 w 29"/>
                <a:gd name="T9" fmla="*/ 32 h 46"/>
                <a:gd name="T10" fmla="*/ 9 w 29"/>
                <a:gd name="T11" fmla="*/ 18 h 46"/>
                <a:gd name="T12" fmla="*/ 28 w 29"/>
                <a:gd name="T13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6">
                  <a:moveTo>
                    <a:pt x="28" y="10"/>
                  </a:moveTo>
                  <a:cubicBezTo>
                    <a:pt x="29" y="18"/>
                    <a:pt x="26" y="26"/>
                    <a:pt x="23" y="34"/>
                  </a:cubicBezTo>
                  <a:cubicBezTo>
                    <a:pt x="22" y="38"/>
                    <a:pt x="20" y="42"/>
                    <a:pt x="15" y="43"/>
                  </a:cubicBezTo>
                  <a:cubicBezTo>
                    <a:pt x="12" y="44"/>
                    <a:pt x="8" y="46"/>
                    <a:pt x="4" y="43"/>
                  </a:cubicBezTo>
                  <a:cubicBezTo>
                    <a:pt x="0" y="40"/>
                    <a:pt x="3" y="36"/>
                    <a:pt x="4" y="32"/>
                  </a:cubicBezTo>
                  <a:cubicBezTo>
                    <a:pt x="6" y="28"/>
                    <a:pt x="8" y="23"/>
                    <a:pt x="9" y="18"/>
                  </a:cubicBezTo>
                  <a:cubicBezTo>
                    <a:pt x="12" y="2"/>
                    <a:pt x="16" y="0"/>
                    <a:pt x="28" y="10"/>
                  </a:cubicBezTo>
                  <a:close/>
                </a:path>
              </a:pathLst>
            </a:custGeom>
            <a:solidFill>
              <a:srgbClr val="F18C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63">
              <a:extLst>
                <a:ext uri="{FF2B5EF4-FFF2-40B4-BE49-F238E27FC236}">
                  <a16:creationId xmlns:a16="http://schemas.microsoft.com/office/drawing/2014/main" id="{0BF9BF55-E15B-D922-B203-D44ED5081CE3}"/>
                </a:ext>
              </a:extLst>
            </p:cNvPr>
            <p:cNvSpPr/>
            <p:nvPr/>
          </p:nvSpPr>
          <p:spPr bwMode="auto">
            <a:xfrm>
              <a:off x="1273" y="3176"/>
              <a:ext cx="184" cy="86"/>
            </a:xfrm>
            <a:custGeom>
              <a:avLst/>
              <a:gdLst>
                <a:gd name="T0" fmla="*/ 27 w 47"/>
                <a:gd name="T1" fmla="*/ 22 h 22"/>
                <a:gd name="T2" fmla="*/ 4 w 47"/>
                <a:gd name="T3" fmla="*/ 14 h 22"/>
                <a:gd name="T4" fmla="*/ 1 w 47"/>
                <a:gd name="T5" fmla="*/ 8 h 22"/>
                <a:gd name="T6" fmla="*/ 8 w 47"/>
                <a:gd name="T7" fmla="*/ 4 h 22"/>
                <a:gd name="T8" fmla="*/ 34 w 47"/>
                <a:gd name="T9" fmla="*/ 1 h 22"/>
                <a:gd name="T10" fmla="*/ 45 w 47"/>
                <a:gd name="T11" fmla="*/ 5 h 22"/>
                <a:gd name="T12" fmla="*/ 42 w 47"/>
                <a:gd name="T13" fmla="*/ 17 h 22"/>
                <a:gd name="T14" fmla="*/ 27 w 47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22">
                  <a:moveTo>
                    <a:pt x="27" y="22"/>
                  </a:moveTo>
                  <a:cubicBezTo>
                    <a:pt x="18" y="21"/>
                    <a:pt x="10" y="21"/>
                    <a:pt x="4" y="14"/>
                  </a:cubicBezTo>
                  <a:cubicBezTo>
                    <a:pt x="2" y="13"/>
                    <a:pt x="0" y="11"/>
                    <a:pt x="1" y="8"/>
                  </a:cubicBezTo>
                  <a:cubicBezTo>
                    <a:pt x="2" y="5"/>
                    <a:pt x="5" y="3"/>
                    <a:pt x="8" y="4"/>
                  </a:cubicBezTo>
                  <a:cubicBezTo>
                    <a:pt x="17" y="7"/>
                    <a:pt x="25" y="3"/>
                    <a:pt x="34" y="1"/>
                  </a:cubicBezTo>
                  <a:cubicBezTo>
                    <a:pt x="39" y="0"/>
                    <a:pt x="42" y="1"/>
                    <a:pt x="45" y="5"/>
                  </a:cubicBezTo>
                  <a:cubicBezTo>
                    <a:pt x="47" y="10"/>
                    <a:pt x="46" y="14"/>
                    <a:pt x="42" y="17"/>
                  </a:cubicBezTo>
                  <a:cubicBezTo>
                    <a:pt x="37" y="22"/>
                    <a:pt x="31" y="20"/>
                    <a:pt x="27" y="22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64">
              <a:extLst>
                <a:ext uri="{FF2B5EF4-FFF2-40B4-BE49-F238E27FC236}">
                  <a16:creationId xmlns:a16="http://schemas.microsoft.com/office/drawing/2014/main" id="{16EE9E18-4CB5-37F1-EB19-B2D6EBE7424C}"/>
                </a:ext>
              </a:extLst>
            </p:cNvPr>
            <p:cNvSpPr/>
            <p:nvPr/>
          </p:nvSpPr>
          <p:spPr bwMode="auto">
            <a:xfrm>
              <a:off x="572" y="2902"/>
              <a:ext cx="152" cy="86"/>
            </a:xfrm>
            <a:custGeom>
              <a:avLst/>
              <a:gdLst>
                <a:gd name="T0" fmla="*/ 11 w 39"/>
                <a:gd name="T1" fmla="*/ 22 h 22"/>
                <a:gd name="T2" fmla="*/ 1 w 39"/>
                <a:gd name="T3" fmla="*/ 17 h 22"/>
                <a:gd name="T4" fmla="*/ 7 w 39"/>
                <a:gd name="T5" fmla="*/ 5 h 22"/>
                <a:gd name="T6" fmla="*/ 32 w 39"/>
                <a:gd name="T7" fmla="*/ 1 h 22"/>
                <a:gd name="T8" fmla="*/ 38 w 39"/>
                <a:gd name="T9" fmla="*/ 6 h 22"/>
                <a:gd name="T10" fmla="*/ 35 w 39"/>
                <a:gd name="T11" fmla="*/ 14 h 22"/>
                <a:gd name="T12" fmla="*/ 11 w 3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22">
                  <a:moveTo>
                    <a:pt x="11" y="22"/>
                  </a:moveTo>
                  <a:cubicBezTo>
                    <a:pt x="6" y="22"/>
                    <a:pt x="2" y="21"/>
                    <a:pt x="1" y="17"/>
                  </a:cubicBezTo>
                  <a:cubicBezTo>
                    <a:pt x="0" y="12"/>
                    <a:pt x="2" y="7"/>
                    <a:pt x="7" y="5"/>
                  </a:cubicBezTo>
                  <a:cubicBezTo>
                    <a:pt x="14" y="2"/>
                    <a:pt x="23" y="0"/>
                    <a:pt x="32" y="1"/>
                  </a:cubicBezTo>
                  <a:cubicBezTo>
                    <a:pt x="35" y="2"/>
                    <a:pt x="37" y="3"/>
                    <a:pt x="38" y="6"/>
                  </a:cubicBezTo>
                  <a:cubicBezTo>
                    <a:pt x="39" y="9"/>
                    <a:pt x="38" y="12"/>
                    <a:pt x="35" y="14"/>
                  </a:cubicBezTo>
                  <a:cubicBezTo>
                    <a:pt x="28" y="20"/>
                    <a:pt x="19" y="20"/>
                    <a:pt x="11" y="22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65">
              <a:extLst>
                <a:ext uri="{FF2B5EF4-FFF2-40B4-BE49-F238E27FC236}">
                  <a16:creationId xmlns:a16="http://schemas.microsoft.com/office/drawing/2014/main" id="{CDAB7A62-063B-7570-4C7C-55EB8576A497}"/>
                </a:ext>
              </a:extLst>
            </p:cNvPr>
            <p:cNvSpPr/>
            <p:nvPr/>
          </p:nvSpPr>
          <p:spPr bwMode="auto">
            <a:xfrm>
              <a:off x="748" y="3148"/>
              <a:ext cx="172" cy="173"/>
            </a:xfrm>
            <a:custGeom>
              <a:avLst/>
              <a:gdLst>
                <a:gd name="T0" fmla="*/ 2 w 44"/>
                <a:gd name="T1" fmla="*/ 37 h 44"/>
                <a:gd name="T2" fmla="*/ 7 w 44"/>
                <a:gd name="T3" fmla="*/ 25 h 44"/>
                <a:gd name="T4" fmla="*/ 14 w 44"/>
                <a:gd name="T5" fmla="*/ 13 h 44"/>
                <a:gd name="T6" fmla="*/ 25 w 44"/>
                <a:gd name="T7" fmla="*/ 1 h 44"/>
                <a:gd name="T8" fmla="*/ 32 w 44"/>
                <a:gd name="T9" fmla="*/ 3 h 44"/>
                <a:gd name="T10" fmla="*/ 30 w 44"/>
                <a:gd name="T11" fmla="*/ 8 h 44"/>
                <a:gd name="T12" fmla="*/ 22 w 44"/>
                <a:gd name="T13" fmla="*/ 14 h 44"/>
                <a:gd name="T14" fmla="*/ 25 w 44"/>
                <a:gd name="T15" fmla="*/ 31 h 44"/>
                <a:gd name="T16" fmla="*/ 40 w 44"/>
                <a:gd name="T17" fmla="*/ 34 h 44"/>
                <a:gd name="T18" fmla="*/ 44 w 44"/>
                <a:gd name="T19" fmla="*/ 36 h 44"/>
                <a:gd name="T20" fmla="*/ 41 w 44"/>
                <a:gd name="T21" fmla="*/ 39 h 44"/>
                <a:gd name="T22" fmla="*/ 20 w 44"/>
                <a:gd name="T23" fmla="*/ 35 h 44"/>
                <a:gd name="T24" fmla="*/ 14 w 44"/>
                <a:gd name="T25" fmla="*/ 33 h 44"/>
                <a:gd name="T26" fmla="*/ 2 w 44"/>
                <a:gd name="T27" fmla="*/ 37 h 44"/>
                <a:gd name="T28" fmla="*/ 2 w 44"/>
                <a:gd name="T2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4">
                  <a:moveTo>
                    <a:pt x="2" y="37"/>
                  </a:moveTo>
                  <a:cubicBezTo>
                    <a:pt x="0" y="31"/>
                    <a:pt x="0" y="27"/>
                    <a:pt x="7" y="25"/>
                  </a:cubicBezTo>
                  <a:cubicBezTo>
                    <a:pt x="12" y="23"/>
                    <a:pt x="13" y="18"/>
                    <a:pt x="14" y="13"/>
                  </a:cubicBezTo>
                  <a:cubicBezTo>
                    <a:pt x="15" y="6"/>
                    <a:pt x="20" y="3"/>
                    <a:pt x="25" y="1"/>
                  </a:cubicBezTo>
                  <a:cubicBezTo>
                    <a:pt x="28" y="0"/>
                    <a:pt x="31" y="1"/>
                    <a:pt x="32" y="3"/>
                  </a:cubicBezTo>
                  <a:cubicBezTo>
                    <a:pt x="33" y="5"/>
                    <a:pt x="31" y="7"/>
                    <a:pt x="30" y="8"/>
                  </a:cubicBezTo>
                  <a:cubicBezTo>
                    <a:pt x="27" y="10"/>
                    <a:pt x="25" y="12"/>
                    <a:pt x="22" y="14"/>
                  </a:cubicBezTo>
                  <a:cubicBezTo>
                    <a:pt x="15" y="20"/>
                    <a:pt x="16" y="27"/>
                    <a:pt x="25" y="31"/>
                  </a:cubicBezTo>
                  <a:cubicBezTo>
                    <a:pt x="30" y="33"/>
                    <a:pt x="35" y="33"/>
                    <a:pt x="40" y="34"/>
                  </a:cubicBezTo>
                  <a:cubicBezTo>
                    <a:pt x="42" y="34"/>
                    <a:pt x="44" y="34"/>
                    <a:pt x="44" y="36"/>
                  </a:cubicBezTo>
                  <a:cubicBezTo>
                    <a:pt x="44" y="37"/>
                    <a:pt x="42" y="39"/>
                    <a:pt x="41" y="39"/>
                  </a:cubicBezTo>
                  <a:cubicBezTo>
                    <a:pt x="34" y="44"/>
                    <a:pt x="25" y="42"/>
                    <a:pt x="20" y="35"/>
                  </a:cubicBezTo>
                  <a:cubicBezTo>
                    <a:pt x="18" y="33"/>
                    <a:pt x="16" y="30"/>
                    <a:pt x="14" y="33"/>
                  </a:cubicBezTo>
                  <a:cubicBezTo>
                    <a:pt x="11" y="39"/>
                    <a:pt x="6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lose/>
                </a:path>
              </a:pathLst>
            </a:custGeom>
            <a:solidFill>
              <a:srgbClr val="EE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66">
              <a:extLst>
                <a:ext uri="{FF2B5EF4-FFF2-40B4-BE49-F238E27FC236}">
                  <a16:creationId xmlns:a16="http://schemas.microsoft.com/office/drawing/2014/main" id="{9912E036-498D-96E3-B68D-5CD1E7CE4CF7}"/>
                </a:ext>
              </a:extLst>
            </p:cNvPr>
            <p:cNvSpPr/>
            <p:nvPr/>
          </p:nvSpPr>
          <p:spPr bwMode="auto">
            <a:xfrm>
              <a:off x="1998" y="2495"/>
              <a:ext cx="125" cy="121"/>
            </a:xfrm>
            <a:custGeom>
              <a:avLst/>
              <a:gdLst>
                <a:gd name="T0" fmla="*/ 15 w 32"/>
                <a:gd name="T1" fmla="*/ 31 h 31"/>
                <a:gd name="T2" fmla="*/ 3 w 32"/>
                <a:gd name="T3" fmla="*/ 26 h 31"/>
                <a:gd name="T4" fmla="*/ 6 w 32"/>
                <a:gd name="T5" fmla="*/ 14 h 31"/>
                <a:gd name="T6" fmla="*/ 10 w 32"/>
                <a:gd name="T7" fmla="*/ 11 h 31"/>
                <a:gd name="T8" fmla="*/ 26 w 32"/>
                <a:gd name="T9" fmla="*/ 5 h 31"/>
                <a:gd name="T10" fmla="*/ 31 w 32"/>
                <a:gd name="T11" fmla="*/ 21 h 31"/>
                <a:gd name="T12" fmla="*/ 15 w 32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1">
                  <a:moveTo>
                    <a:pt x="15" y="31"/>
                  </a:moveTo>
                  <a:cubicBezTo>
                    <a:pt x="11" y="30"/>
                    <a:pt x="6" y="30"/>
                    <a:pt x="3" y="26"/>
                  </a:cubicBezTo>
                  <a:cubicBezTo>
                    <a:pt x="0" y="21"/>
                    <a:pt x="5" y="18"/>
                    <a:pt x="6" y="14"/>
                  </a:cubicBezTo>
                  <a:cubicBezTo>
                    <a:pt x="7" y="13"/>
                    <a:pt x="9" y="11"/>
                    <a:pt x="10" y="11"/>
                  </a:cubicBezTo>
                  <a:cubicBezTo>
                    <a:pt x="15" y="8"/>
                    <a:pt x="20" y="0"/>
                    <a:pt x="26" y="5"/>
                  </a:cubicBezTo>
                  <a:cubicBezTo>
                    <a:pt x="31" y="9"/>
                    <a:pt x="32" y="15"/>
                    <a:pt x="31" y="21"/>
                  </a:cubicBezTo>
                  <a:cubicBezTo>
                    <a:pt x="29" y="29"/>
                    <a:pt x="22" y="30"/>
                    <a:pt x="15" y="31"/>
                  </a:cubicBezTo>
                  <a:close/>
                </a:path>
              </a:pathLst>
            </a:custGeom>
            <a:solidFill>
              <a:srgbClr val="F18A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67">
              <a:extLst>
                <a:ext uri="{FF2B5EF4-FFF2-40B4-BE49-F238E27FC236}">
                  <a16:creationId xmlns:a16="http://schemas.microsoft.com/office/drawing/2014/main" id="{C2F5EE42-67E5-ECF8-26EA-330198251749}"/>
                </a:ext>
              </a:extLst>
            </p:cNvPr>
            <p:cNvSpPr/>
            <p:nvPr/>
          </p:nvSpPr>
          <p:spPr bwMode="auto">
            <a:xfrm>
              <a:off x="474" y="2530"/>
              <a:ext cx="109" cy="102"/>
            </a:xfrm>
            <a:custGeom>
              <a:avLst/>
              <a:gdLst>
                <a:gd name="T0" fmla="*/ 11 w 28"/>
                <a:gd name="T1" fmla="*/ 1 h 26"/>
                <a:gd name="T2" fmla="*/ 19 w 28"/>
                <a:gd name="T3" fmla="*/ 2 h 26"/>
                <a:gd name="T4" fmla="*/ 28 w 28"/>
                <a:gd name="T5" fmla="*/ 15 h 26"/>
                <a:gd name="T6" fmla="*/ 16 w 28"/>
                <a:gd name="T7" fmla="*/ 25 h 26"/>
                <a:gd name="T8" fmla="*/ 12 w 28"/>
                <a:gd name="T9" fmla="*/ 20 h 26"/>
                <a:gd name="T10" fmla="*/ 7 w 28"/>
                <a:gd name="T11" fmla="*/ 11 h 26"/>
                <a:gd name="T12" fmla="*/ 3 w 28"/>
                <a:gd name="T13" fmla="*/ 5 h 26"/>
                <a:gd name="T14" fmla="*/ 11 w 28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6">
                  <a:moveTo>
                    <a:pt x="11" y="1"/>
                  </a:moveTo>
                  <a:cubicBezTo>
                    <a:pt x="14" y="1"/>
                    <a:pt x="16" y="1"/>
                    <a:pt x="19" y="2"/>
                  </a:cubicBezTo>
                  <a:cubicBezTo>
                    <a:pt x="25" y="4"/>
                    <a:pt x="28" y="9"/>
                    <a:pt x="28" y="15"/>
                  </a:cubicBezTo>
                  <a:cubicBezTo>
                    <a:pt x="27" y="21"/>
                    <a:pt x="21" y="23"/>
                    <a:pt x="16" y="25"/>
                  </a:cubicBezTo>
                  <a:cubicBezTo>
                    <a:pt x="13" y="26"/>
                    <a:pt x="12" y="23"/>
                    <a:pt x="12" y="20"/>
                  </a:cubicBezTo>
                  <a:cubicBezTo>
                    <a:pt x="12" y="16"/>
                    <a:pt x="9" y="13"/>
                    <a:pt x="7" y="11"/>
                  </a:cubicBezTo>
                  <a:cubicBezTo>
                    <a:pt x="5" y="9"/>
                    <a:pt x="0" y="9"/>
                    <a:pt x="3" y="5"/>
                  </a:cubicBezTo>
                  <a:cubicBezTo>
                    <a:pt x="4" y="2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68">
              <a:extLst>
                <a:ext uri="{FF2B5EF4-FFF2-40B4-BE49-F238E27FC236}">
                  <a16:creationId xmlns:a16="http://schemas.microsoft.com/office/drawing/2014/main" id="{BC9517B1-AD9F-C599-16E6-FB262C1948D6}"/>
                </a:ext>
              </a:extLst>
            </p:cNvPr>
            <p:cNvSpPr/>
            <p:nvPr/>
          </p:nvSpPr>
          <p:spPr bwMode="auto">
            <a:xfrm>
              <a:off x="2386" y="2710"/>
              <a:ext cx="59" cy="145"/>
            </a:xfrm>
            <a:custGeom>
              <a:avLst/>
              <a:gdLst>
                <a:gd name="T0" fmla="*/ 12 w 15"/>
                <a:gd name="T1" fmla="*/ 20 h 37"/>
                <a:gd name="T2" fmla="*/ 6 w 15"/>
                <a:gd name="T3" fmla="*/ 35 h 37"/>
                <a:gd name="T4" fmla="*/ 1 w 15"/>
                <a:gd name="T5" fmla="*/ 35 h 37"/>
                <a:gd name="T6" fmla="*/ 1 w 15"/>
                <a:gd name="T7" fmla="*/ 31 h 37"/>
                <a:gd name="T8" fmla="*/ 3 w 15"/>
                <a:gd name="T9" fmla="*/ 8 h 37"/>
                <a:gd name="T10" fmla="*/ 4 w 15"/>
                <a:gd name="T11" fmla="*/ 1 h 37"/>
                <a:gd name="T12" fmla="*/ 9 w 15"/>
                <a:gd name="T13" fmla="*/ 5 h 37"/>
                <a:gd name="T14" fmla="*/ 12 w 15"/>
                <a:gd name="T15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37">
                  <a:moveTo>
                    <a:pt x="12" y="20"/>
                  </a:moveTo>
                  <a:cubicBezTo>
                    <a:pt x="14" y="27"/>
                    <a:pt x="9" y="31"/>
                    <a:pt x="6" y="35"/>
                  </a:cubicBezTo>
                  <a:cubicBezTo>
                    <a:pt x="4" y="36"/>
                    <a:pt x="3" y="37"/>
                    <a:pt x="1" y="35"/>
                  </a:cubicBezTo>
                  <a:cubicBezTo>
                    <a:pt x="0" y="34"/>
                    <a:pt x="0" y="32"/>
                    <a:pt x="1" y="31"/>
                  </a:cubicBezTo>
                  <a:cubicBezTo>
                    <a:pt x="8" y="24"/>
                    <a:pt x="5" y="16"/>
                    <a:pt x="3" y="8"/>
                  </a:cubicBezTo>
                  <a:cubicBezTo>
                    <a:pt x="2" y="5"/>
                    <a:pt x="0" y="2"/>
                    <a:pt x="4" y="1"/>
                  </a:cubicBezTo>
                  <a:cubicBezTo>
                    <a:pt x="7" y="0"/>
                    <a:pt x="9" y="3"/>
                    <a:pt x="9" y="5"/>
                  </a:cubicBezTo>
                  <a:cubicBezTo>
                    <a:pt x="9" y="10"/>
                    <a:pt x="15" y="14"/>
                    <a:pt x="12" y="20"/>
                  </a:cubicBezTo>
                  <a:close/>
                </a:path>
              </a:pathLst>
            </a:custGeom>
            <a:solidFill>
              <a:srgbClr val="EE77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69">
              <a:extLst>
                <a:ext uri="{FF2B5EF4-FFF2-40B4-BE49-F238E27FC236}">
                  <a16:creationId xmlns:a16="http://schemas.microsoft.com/office/drawing/2014/main" id="{99615EB8-1EEB-8589-6314-BC1160F03BC1}"/>
                </a:ext>
              </a:extLst>
            </p:cNvPr>
            <p:cNvSpPr/>
            <p:nvPr/>
          </p:nvSpPr>
          <p:spPr bwMode="auto">
            <a:xfrm>
              <a:off x="717" y="1861"/>
              <a:ext cx="58" cy="94"/>
            </a:xfrm>
            <a:custGeom>
              <a:avLst/>
              <a:gdLst>
                <a:gd name="T0" fmla="*/ 15 w 15"/>
                <a:gd name="T1" fmla="*/ 12 h 24"/>
                <a:gd name="T2" fmla="*/ 8 w 15"/>
                <a:gd name="T3" fmla="*/ 24 h 24"/>
                <a:gd name="T4" fmla="*/ 12 w 15"/>
                <a:gd name="T5" fmla="*/ 15 h 24"/>
                <a:gd name="T6" fmla="*/ 5 w 15"/>
                <a:gd name="T7" fmla="*/ 4 h 24"/>
                <a:gd name="T8" fmla="*/ 0 w 15"/>
                <a:gd name="T9" fmla="*/ 3 h 24"/>
                <a:gd name="T10" fmla="*/ 15 w 15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4">
                  <a:moveTo>
                    <a:pt x="15" y="12"/>
                  </a:moveTo>
                  <a:cubicBezTo>
                    <a:pt x="14" y="17"/>
                    <a:pt x="13" y="21"/>
                    <a:pt x="8" y="24"/>
                  </a:cubicBezTo>
                  <a:cubicBezTo>
                    <a:pt x="10" y="21"/>
                    <a:pt x="11" y="18"/>
                    <a:pt x="12" y="15"/>
                  </a:cubicBezTo>
                  <a:cubicBezTo>
                    <a:pt x="15" y="8"/>
                    <a:pt x="13" y="4"/>
                    <a:pt x="5" y="4"/>
                  </a:cubicBezTo>
                  <a:cubicBezTo>
                    <a:pt x="3" y="5"/>
                    <a:pt x="1" y="4"/>
                    <a:pt x="0" y="3"/>
                  </a:cubicBezTo>
                  <a:cubicBezTo>
                    <a:pt x="10" y="0"/>
                    <a:pt x="14" y="2"/>
                    <a:pt x="15" y="12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77F727E8-5858-1D51-9D7E-088856BE9859}"/>
                </a:ext>
              </a:extLst>
            </p:cNvPr>
            <p:cNvSpPr/>
            <p:nvPr/>
          </p:nvSpPr>
          <p:spPr bwMode="auto">
            <a:xfrm>
              <a:off x="677" y="2057"/>
              <a:ext cx="24" cy="113"/>
            </a:xfrm>
            <a:custGeom>
              <a:avLst/>
              <a:gdLst>
                <a:gd name="T0" fmla="*/ 6 w 6"/>
                <a:gd name="T1" fmla="*/ 0 h 29"/>
                <a:gd name="T2" fmla="*/ 1 w 6"/>
                <a:gd name="T3" fmla="*/ 29 h 29"/>
                <a:gd name="T4" fmla="*/ 6 w 6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8">
                  <a:moveTo>
                    <a:pt x="6" y="0"/>
                  </a:moveTo>
                  <a:cubicBezTo>
                    <a:pt x="5" y="10"/>
                    <a:pt x="6" y="20"/>
                    <a:pt x="1" y="29"/>
                  </a:cubicBezTo>
                  <a:cubicBezTo>
                    <a:pt x="0" y="19"/>
                    <a:pt x="3" y="9"/>
                    <a:pt x="6" y="0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71">
              <a:extLst>
                <a:ext uri="{FF2B5EF4-FFF2-40B4-BE49-F238E27FC236}">
                  <a16:creationId xmlns:a16="http://schemas.microsoft.com/office/drawing/2014/main" id="{52A6EB25-E2BF-AFB9-F6C0-3B8FF4399373}"/>
                </a:ext>
              </a:extLst>
            </p:cNvPr>
            <p:cNvSpPr/>
            <p:nvPr/>
          </p:nvSpPr>
          <p:spPr bwMode="auto">
            <a:xfrm>
              <a:off x="1363" y="3278"/>
              <a:ext cx="55" cy="62"/>
            </a:xfrm>
            <a:custGeom>
              <a:avLst/>
              <a:gdLst>
                <a:gd name="T0" fmla="*/ 14 w 14"/>
                <a:gd name="T1" fmla="*/ 0 h 16"/>
                <a:gd name="T2" fmla="*/ 0 w 14"/>
                <a:gd name="T3" fmla="*/ 16 h 16"/>
                <a:gd name="T4" fmla="*/ 14 w 14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1" y="7"/>
                    <a:pt x="6" y="12"/>
                    <a:pt x="0" y="16"/>
                  </a:cubicBezTo>
                  <a:cubicBezTo>
                    <a:pt x="2" y="8"/>
                    <a:pt x="7" y="3"/>
                    <a:pt x="14" y="0"/>
                  </a:cubicBezTo>
                  <a:close/>
                </a:path>
              </a:pathLst>
            </a:custGeom>
            <a:solidFill>
              <a:srgbClr val="F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72">
              <a:extLst>
                <a:ext uri="{FF2B5EF4-FFF2-40B4-BE49-F238E27FC236}">
                  <a16:creationId xmlns:a16="http://schemas.microsoft.com/office/drawing/2014/main" id="{E6E420C3-A058-5203-F9A8-FF2C5E2B370A}"/>
                </a:ext>
              </a:extLst>
            </p:cNvPr>
            <p:cNvSpPr/>
            <p:nvPr/>
          </p:nvSpPr>
          <p:spPr bwMode="auto">
            <a:xfrm>
              <a:off x="2319" y="2002"/>
              <a:ext cx="40" cy="20"/>
            </a:xfrm>
            <a:custGeom>
              <a:avLst/>
              <a:gdLst>
                <a:gd name="T0" fmla="*/ 0 w 10"/>
                <a:gd name="T1" fmla="*/ 3 h 5"/>
                <a:gd name="T2" fmla="*/ 10 w 10"/>
                <a:gd name="T3" fmla="*/ 0 h 5"/>
                <a:gd name="T4" fmla="*/ 1 w 10"/>
                <a:gd name="T5" fmla="*/ 5 h 5"/>
                <a:gd name="T6" fmla="*/ 0 w 10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0" y="3"/>
                  </a:moveTo>
                  <a:cubicBezTo>
                    <a:pt x="3" y="2"/>
                    <a:pt x="6" y="1"/>
                    <a:pt x="10" y="0"/>
                  </a:cubicBezTo>
                  <a:cubicBezTo>
                    <a:pt x="7" y="5"/>
                    <a:pt x="4" y="5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D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73">
              <a:extLst>
                <a:ext uri="{FF2B5EF4-FFF2-40B4-BE49-F238E27FC236}">
                  <a16:creationId xmlns:a16="http://schemas.microsoft.com/office/drawing/2014/main" id="{C8D9435B-1AFE-8925-6F9D-83CEBB80B63E}"/>
                </a:ext>
              </a:extLst>
            </p:cNvPr>
            <p:cNvSpPr/>
            <p:nvPr/>
          </p:nvSpPr>
          <p:spPr bwMode="auto">
            <a:xfrm>
              <a:off x="1171" y="3669"/>
              <a:ext cx="729" cy="90"/>
            </a:xfrm>
            <a:custGeom>
              <a:avLst/>
              <a:gdLst>
                <a:gd name="T0" fmla="*/ 99 w 186"/>
                <a:gd name="T1" fmla="*/ 23 h 23"/>
                <a:gd name="T2" fmla="*/ 44 w 186"/>
                <a:gd name="T3" fmla="*/ 21 h 23"/>
                <a:gd name="T4" fmla="*/ 13 w 186"/>
                <a:gd name="T5" fmla="*/ 21 h 23"/>
                <a:gd name="T6" fmla="*/ 0 w 186"/>
                <a:gd name="T7" fmla="*/ 11 h 23"/>
                <a:gd name="T8" fmla="*/ 12 w 186"/>
                <a:gd name="T9" fmla="*/ 0 h 23"/>
                <a:gd name="T10" fmla="*/ 60 w 186"/>
                <a:gd name="T11" fmla="*/ 2 h 23"/>
                <a:gd name="T12" fmla="*/ 149 w 186"/>
                <a:gd name="T13" fmla="*/ 2 h 23"/>
                <a:gd name="T14" fmla="*/ 174 w 186"/>
                <a:gd name="T15" fmla="*/ 4 h 23"/>
                <a:gd name="T16" fmla="*/ 186 w 186"/>
                <a:gd name="T17" fmla="*/ 12 h 23"/>
                <a:gd name="T18" fmla="*/ 173 w 186"/>
                <a:gd name="T19" fmla="*/ 21 h 23"/>
                <a:gd name="T20" fmla="*/ 99 w 186"/>
                <a:gd name="T2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23">
                  <a:moveTo>
                    <a:pt x="99" y="23"/>
                  </a:moveTo>
                  <a:cubicBezTo>
                    <a:pt x="82" y="21"/>
                    <a:pt x="63" y="23"/>
                    <a:pt x="44" y="21"/>
                  </a:cubicBezTo>
                  <a:cubicBezTo>
                    <a:pt x="34" y="21"/>
                    <a:pt x="23" y="20"/>
                    <a:pt x="13" y="21"/>
                  </a:cubicBezTo>
                  <a:cubicBezTo>
                    <a:pt x="6" y="22"/>
                    <a:pt x="1" y="17"/>
                    <a:pt x="0" y="11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28" y="0"/>
                    <a:pt x="44" y="1"/>
                    <a:pt x="60" y="2"/>
                  </a:cubicBezTo>
                  <a:cubicBezTo>
                    <a:pt x="90" y="3"/>
                    <a:pt x="120" y="2"/>
                    <a:pt x="149" y="2"/>
                  </a:cubicBezTo>
                  <a:cubicBezTo>
                    <a:pt x="158" y="2"/>
                    <a:pt x="166" y="3"/>
                    <a:pt x="174" y="4"/>
                  </a:cubicBezTo>
                  <a:cubicBezTo>
                    <a:pt x="180" y="4"/>
                    <a:pt x="186" y="7"/>
                    <a:pt x="186" y="12"/>
                  </a:cubicBezTo>
                  <a:cubicBezTo>
                    <a:pt x="186" y="18"/>
                    <a:pt x="179" y="20"/>
                    <a:pt x="173" y="21"/>
                  </a:cubicBezTo>
                  <a:cubicBezTo>
                    <a:pt x="149" y="23"/>
                    <a:pt x="126" y="22"/>
                    <a:pt x="99" y="23"/>
                  </a:cubicBezTo>
                  <a:close/>
                </a:path>
              </a:pathLst>
            </a:custGeom>
            <a:solidFill>
              <a:srgbClr val="F8C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74">
              <a:extLst>
                <a:ext uri="{FF2B5EF4-FFF2-40B4-BE49-F238E27FC236}">
                  <a16:creationId xmlns:a16="http://schemas.microsoft.com/office/drawing/2014/main" id="{DBF15946-6E22-2DEE-E9E4-3249C9444AB0}"/>
                </a:ext>
              </a:extLst>
            </p:cNvPr>
            <p:cNvSpPr/>
            <p:nvPr/>
          </p:nvSpPr>
          <p:spPr bwMode="auto">
            <a:xfrm>
              <a:off x="1187" y="3857"/>
              <a:ext cx="690" cy="82"/>
            </a:xfrm>
            <a:custGeom>
              <a:avLst/>
              <a:gdLst>
                <a:gd name="T0" fmla="*/ 82 w 176"/>
                <a:gd name="T1" fmla="*/ 19 h 21"/>
                <a:gd name="T2" fmla="*/ 9 w 176"/>
                <a:gd name="T3" fmla="*/ 16 h 21"/>
                <a:gd name="T4" fmla="*/ 0 w 176"/>
                <a:gd name="T5" fmla="*/ 10 h 21"/>
                <a:gd name="T6" fmla="*/ 9 w 176"/>
                <a:gd name="T7" fmla="*/ 4 h 21"/>
                <a:gd name="T8" fmla="*/ 66 w 176"/>
                <a:gd name="T9" fmla="*/ 3 h 21"/>
                <a:gd name="T10" fmla="*/ 106 w 176"/>
                <a:gd name="T11" fmla="*/ 2 h 21"/>
                <a:gd name="T12" fmla="*/ 159 w 176"/>
                <a:gd name="T13" fmla="*/ 2 h 21"/>
                <a:gd name="T14" fmla="*/ 170 w 176"/>
                <a:gd name="T15" fmla="*/ 4 h 21"/>
                <a:gd name="T16" fmla="*/ 176 w 176"/>
                <a:gd name="T17" fmla="*/ 9 h 21"/>
                <a:gd name="T18" fmla="*/ 171 w 176"/>
                <a:gd name="T19" fmla="*/ 14 h 21"/>
                <a:gd name="T20" fmla="*/ 165 w 176"/>
                <a:gd name="T21" fmla="*/ 16 h 21"/>
                <a:gd name="T22" fmla="*/ 82 w 176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21">
                  <a:moveTo>
                    <a:pt x="82" y="19"/>
                  </a:moveTo>
                  <a:cubicBezTo>
                    <a:pt x="56" y="20"/>
                    <a:pt x="32" y="18"/>
                    <a:pt x="9" y="16"/>
                  </a:cubicBezTo>
                  <a:cubicBezTo>
                    <a:pt x="4" y="16"/>
                    <a:pt x="0" y="15"/>
                    <a:pt x="0" y="10"/>
                  </a:cubicBezTo>
                  <a:cubicBezTo>
                    <a:pt x="0" y="5"/>
                    <a:pt x="5" y="4"/>
                    <a:pt x="9" y="4"/>
                  </a:cubicBezTo>
                  <a:cubicBezTo>
                    <a:pt x="28" y="1"/>
                    <a:pt x="47" y="3"/>
                    <a:pt x="66" y="3"/>
                  </a:cubicBezTo>
                  <a:cubicBezTo>
                    <a:pt x="79" y="3"/>
                    <a:pt x="93" y="3"/>
                    <a:pt x="106" y="2"/>
                  </a:cubicBezTo>
                  <a:cubicBezTo>
                    <a:pt x="124" y="0"/>
                    <a:pt x="141" y="3"/>
                    <a:pt x="159" y="2"/>
                  </a:cubicBezTo>
                  <a:cubicBezTo>
                    <a:pt x="163" y="2"/>
                    <a:pt x="167" y="3"/>
                    <a:pt x="170" y="4"/>
                  </a:cubicBezTo>
                  <a:cubicBezTo>
                    <a:pt x="173" y="5"/>
                    <a:pt x="175" y="6"/>
                    <a:pt x="176" y="9"/>
                  </a:cubicBezTo>
                  <a:cubicBezTo>
                    <a:pt x="176" y="12"/>
                    <a:pt x="173" y="13"/>
                    <a:pt x="171" y="14"/>
                  </a:cubicBezTo>
                  <a:cubicBezTo>
                    <a:pt x="169" y="15"/>
                    <a:pt x="167" y="16"/>
                    <a:pt x="165" y="16"/>
                  </a:cubicBezTo>
                  <a:cubicBezTo>
                    <a:pt x="137" y="16"/>
                    <a:pt x="109" y="21"/>
                    <a:pt x="82" y="19"/>
                  </a:cubicBezTo>
                  <a:close/>
                </a:path>
              </a:pathLst>
            </a:custGeom>
            <a:solidFill>
              <a:srgbClr val="F8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75">
              <a:extLst>
                <a:ext uri="{FF2B5EF4-FFF2-40B4-BE49-F238E27FC236}">
                  <a16:creationId xmlns:a16="http://schemas.microsoft.com/office/drawing/2014/main" id="{60DF7D2A-E057-937E-A2C9-9DC6A07E0630}"/>
                </a:ext>
              </a:extLst>
            </p:cNvPr>
            <p:cNvSpPr/>
            <p:nvPr/>
          </p:nvSpPr>
          <p:spPr bwMode="auto">
            <a:xfrm>
              <a:off x="1735" y="598"/>
              <a:ext cx="659" cy="629"/>
            </a:xfrm>
            <a:custGeom>
              <a:avLst/>
              <a:gdLst>
                <a:gd name="T0" fmla="*/ 16 w 168"/>
                <a:gd name="T1" fmla="*/ 94 h 161"/>
                <a:gd name="T2" fmla="*/ 146 w 168"/>
                <a:gd name="T3" fmla="*/ 25 h 161"/>
                <a:gd name="T4" fmla="*/ 160 w 168"/>
                <a:gd name="T5" fmla="*/ 3 h 161"/>
                <a:gd name="T6" fmla="*/ 164 w 168"/>
                <a:gd name="T7" fmla="*/ 0 h 161"/>
                <a:gd name="T8" fmla="*/ 163 w 168"/>
                <a:gd name="T9" fmla="*/ 53 h 161"/>
                <a:gd name="T10" fmla="*/ 159 w 168"/>
                <a:gd name="T11" fmla="*/ 59 h 161"/>
                <a:gd name="T12" fmla="*/ 158 w 168"/>
                <a:gd name="T13" fmla="*/ 29 h 161"/>
                <a:gd name="T14" fmla="*/ 158 w 168"/>
                <a:gd name="T15" fmla="*/ 24 h 161"/>
                <a:gd name="T16" fmla="*/ 161 w 168"/>
                <a:gd name="T17" fmla="*/ 84 h 161"/>
                <a:gd name="T18" fmla="*/ 161 w 168"/>
                <a:gd name="T19" fmla="*/ 88 h 161"/>
                <a:gd name="T20" fmla="*/ 144 w 168"/>
                <a:gd name="T21" fmla="*/ 123 h 161"/>
                <a:gd name="T22" fmla="*/ 104 w 168"/>
                <a:gd name="T23" fmla="*/ 142 h 161"/>
                <a:gd name="T24" fmla="*/ 52 w 168"/>
                <a:gd name="T25" fmla="*/ 145 h 161"/>
                <a:gd name="T26" fmla="*/ 29 w 168"/>
                <a:gd name="T27" fmla="*/ 151 h 161"/>
                <a:gd name="T28" fmla="*/ 23 w 168"/>
                <a:gd name="T29" fmla="*/ 151 h 161"/>
                <a:gd name="T30" fmla="*/ 24 w 168"/>
                <a:gd name="T31" fmla="*/ 145 h 161"/>
                <a:gd name="T32" fmla="*/ 28 w 168"/>
                <a:gd name="T33" fmla="*/ 135 h 161"/>
                <a:gd name="T34" fmla="*/ 35 w 168"/>
                <a:gd name="T35" fmla="*/ 115 h 161"/>
                <a:gd name="T36" fmla="*/ 34 w 168"/>
                <a:gd name="T37" fmla="*/ 114 h 161"/>
                <a:gd name="T38" fmla="*/ 34 w 168"/>
                <a:gd name="T39" fmla="*/ 115 h 161"/>
                <a:gd name="T40" fmla="*/ 26 w 168"/>
                <a:gd name="T41" fmla="*/ 133 h 161"/>
                <a:gd name="T42" fmla="*/ 19 w 168"/>
                <a:gd name="T43" fmla="*/ 151 h 161"/>
                <a:gd name="T44" fmla="*/ 5 w 168"/>
                <a:gd name="T45" fmla="*/ 157 h 161"/>
                <a:gd name="T46" fmla="*/ 5 w 168"/>
                <a:gd name="T47" fmla="*/ 136 h 161"/>
                <a:gd name="T48" fmla="*/ 16 w 168"/>
                <a:gd name="T49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8" h="161">
                  <a:moveTo>
                    <a:pt x="16" y="94"/>
                  </a:moveTo>
                  <a:cubicBezTo>
                    <a:pt x="68" y="89"/>
                    <a:pt x="112" y="66"/>
                    <a:pt x="146" y="25"/>
                  </a:cubicBezTo>
                  <a:cubicBezTo>
                    <a:pt x="151" y="18"/>
                    <a:pt x="157" y="12"/>
                    <a:pt x="160" y="3"/>
                  </a:cubicBezTo>
                  <a:cubicBezTo>
                    <a:pt x="161" y="1"/>
                    <a:pt x="162" y="1"/>
                    <a:pt x="164" y="0"/>
                  </a:cubicBezTo>
                  <a:cubicBezTo>
                    <a:pt x="166" y="18"/>
                    <a:pt x="168" y="36"/>
                    <a:pt x="163" y="53"/>
                  </a:cubicBezTo>
                  <a:cubicBezTo>
                    <a:pt x="163" y="56"/>
                    <a:pt x="163" y="59"/>
                    <a:pt x="159" y="59"/>
                  </a:cubicBezTo>
                  <a:cubicBezTo>
                    <a:pt x="155" y="49"/>
                    <a:pt x="158" y="39"/>
                    <a:pt x="158" y="29"/>
                  </a:cubicBezTo>
                  <a:cubicBezTo>
                    <a:pt x="157" y="27"/>
                    <a:pt x="158" y="25"/>
                    <a:pt x="158" y="24"/>
                  </a:cubicBezTo>
                  <a:cubicBezTo>
                    <a:pt x="156" y="44"/>
                    <a:pt x="157" y="64"/>
                    <a:pt x="161" y="84"/>
                  </a:cubicBezTo>
                  <a:cubicBezTo>
                    <a:pt x="161" y="85"/>
                    <a:pt x="162" y="87"/>
                    <a:pt x="161" y="88"/>
                  </a:cubicBezTo>
                  <a:cubicBezTo>
                    <a:pt x="156" y="100"/>
                    <a:pt x="153" y="113"/>
                    <a:pt x="144" y="123"/>
                  </a:cubicBezTo>
                  <a:cubicBezTo>
                    <a:pt x="133" y="135"/>
                    <a:pt x="119" y="139"/>
                    <a:pt x="104" y="142"/>
                  </a:cubicBezTo>
                  <a:cubicBezTo>
                    <a:pt x="87" y="145"/>
                    <a:pt x="69" y="142"/>
                    <a:pt x="52" y="145"/>
                  </a:cubicBezTo>
                  <a:cubicBezTo>
                    <a:pt x="44" y="147"/>
                    <a:pt x="37" y="149"/>
                    <a:pt x="29" y="151"/>
                  </a:cubicBezTo>
                  <a:cubicBezTo>
                    <a:pt x="27" y="151"/>
                    <a:pt x="25" y="153"/>
                    <a:pt x="23" y="151"/>
                  </a:cubicBezTo>
                  <a:cubicBezTo>
                    <a:pt x="22" y="149"/>
                    <a:pt x="23" y="147"/>
                    <a:pt x="24" y="145"/>
                  </a:cubicBezTo>
                  <a:cubicBezTo>
                    <a:pt x="25" y="142"/>
                    <a:pt x="26" y="138"/>
                    <a:pt x="28" y="135"/>
                  </a:cubicBezTo>
                  <a:cubicBezTo>
                    <a:pt x="27" y="127"/>
                    <a:pt x="33" y="122"/>
                    <a:pt x="35" y="115"/>
                  </a:cubicBezTo>
                  <a:cubicBezTo>
                    <a:pt x="35" y="114"/>
                    <a:pt x="33" y="114"/>
                    <a:pt x="34" y="114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2" y="121"/>
                    <a:pt x="30" y="128"/>
                    <a:pt x="26" y="133"/>
                  </a:cubicBezTo>
                  <a:cubicBezTo>
                    <a:pt x="22" y="139"/>
                    <a:pt x="21" y="145"/>
                    <a:pt x="19" y="151"/>
                  </a:cubicBezTo>
                  <a:cubicBezTo>
                    <a:pt x="16" y="157"/>
                    <a:pt x="12" y="161"/>
                    <a:pt x="5" y="157"/>
                  </a:cubicBezTo>
                  <a:cubicBezTo>
                    <a:pt x="0" y="150"/>
                    <a:pt x="4" y="143"/>
                    <a:pt x="5" y="136"/>
                  </a:cubicBezTo>
                  <a:cubicBezTo>
                    <a:pt x="7" y="121"/>
                    <a:pt x="9" y="107"/>
                    <a:pt x="16" y="94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76">
              <a:extLst>
                <a:ext uri="{FF2B5EF4-FFF2-40B4-BE49-F238E27FC236}">
                  <a16:creationId xmlns:a16="http://schemas.microsoft.com/office/drawing/2014/main" id="{AB0834B8-A220-BA8D-9E02-F50CD7B9F64E}"/>
                </a:ext>
              </a:extLst>
            </p:cNvPr>
            <p:cNvSpPr/>
            <p:nvPr/>
          </p:nvSpPr>
          <p:spPr bwMode="auto">
            <a:xfrm>
              <a:off x="1324" y="1016"/>
              <a:ext cx="443" cy="399"/>
            </a:xfrm>
            <a:custGeom>
              <a:avLst/>
              <a:gdLst>
                <a:gd name="T0" fmla="*/ 105 w 113"/>
                <a:gd name="T1" fmla="*/ 55 h 102"/>
                <a:gd name="T2" fmla="*/ 97 w 113"/>
                <a:gd name="T3" fmla="*/ 64 h 102"/>
                <a:gd name="T4" fmla="*/ 72 w 113"/>
                <a:gd name="T5" fmla="*/ 88 h 102"/>
                <a:gd name="T6" fmla="*/ 26 w 113"/>
                <a:gd name="T7" fmla="*/ 83 h 102"/>
                <a:gd name="T8" fmla="*/ 9 w 113"/>
                <a:gd name="T9" fmla="*/ 59 h 102"/>
                <a:gd name="T10" fmla="*/ 0 w 113"/>
                <a:gd name="T11" fmla="*/ 9 h 102"/>
                <a:gd name="T12" fmla="*/ 13 w 113"/>
                <a:gd name="T13" fmla="*/ 6 h 102"/>
                <a:gd name="T14" fmla="*/ 42 w 113"/>
                <a:gd name="T15" fmla="*/ 13 h 102"/>
                <a:gd name="T16" fmla="*/ 85 w 113"/>
                <a:gd name="T17" fmla="*/ 8 h 102"/>
                <a:gd name="T18" fmla="*/ 101 w 113"/>
                <a:gd name="T19" fmla="*/ 2 h 102"/>
                <a:gd name="T20" fmla="*/ 113 w 113"/>
                <a:gd name="T21" fmla="*/ 5 h 102"/>
                <a:gd name="T22" fmla="*/ 105 w 113"/>
                <a:gd name="T23" fmla="*/ 5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" h="102">
                  <a:moveTo>
                    <a:pt x="105" y="55"/>
                  </a:moveTo>
                  <a:cubicBezTo>
                    <a:pt x="103" y="59"/>
                    <a:pt x="101" y="62"/>
                    <a:pt x="97" y="64"/>
                  </a:cubicBezTo>
                  <a:cubicBezTo>
                    <a:pt x="88" y="71"/>
                    <a:pt x="80" y="80"/>
                    <a:pt x="72" y="88"/>
                  </a:cubicBezTo>
                  <a:cubicBezTo>
                    <a:pt x="58" y="102"/>
                    <a:pt x="38" y="101"/>
                    <a:pt x="26" y="83"/>
                  </a:cubicBezTo>
                  <a:cubicBezTo>
                    <a:pt x="21" y="75"/>
                    <a:pt x="18" y="65"/>
                    <a:pt x="9" y="59"/>
                  </a:cubicBezTo>
                  <a:cubicBezTo>
                    <a:pt x="4" y="43"/>
                    <a:pt x="0" y="26"/>
                    <a:pt x="0" y="9"/>
                  </a:cubicBezTo>
                  <a:cubicBezTo>
                    <a:pt x="3" y="3"/>
                    <a:pt x="8" y="5"/>
                    <a:pt x="13" y="6"/>
                  </a:cubicBezTo>
                  <a:cubicBezTo>
                    <a:pt x="23" y="8"/>
                    <a:pt x="32" y="10"/>
                    <a:pt x="42" y="13"/>
                  </a:cubicBezTo>
                  <a:cubicBezTo>
                    <a:pt x="57" y="17"/>
                    <a:pt x="71" y="14"/>
                    <a:pt x="85" y="8"/>
                  </a:cubicBezTo>
                  <a:cubicBezTo>
                    <a:pt x="90" y="6"/>
                    <a:pt x="95" y="3"/>
                    <a:pt x="101" y="2"/>
                  </a:cubicBezTo>
                  <a:cubicBezTo>
                    <a:pt x="106" y="1"/>
                    <a:pt x="110" y="0"/>
                    <a:pt x="113" y="5"/>
                  </a:cubicBezTo>
                  <a:cubicBezTo>
                    <a:pt x="111" y="22"/>
                    <a:pt x="110" y="39"/>
                    <a:pt x="105" y="55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77">
              <a:extLst>
                <a:ext uri="{FF2B5EF4-FFF2-40B4-BE49-F238E27FC236}">
                  <a16:creationId xmlns:a16="http://schemas.microsoft.com/office/drawing/2014/main" id="{7B871B0C-7B5B-259C-411E-3AE253B46743}"/>
                </a:ext>
              </a:extLst>
            </p:cNvPr>
            <p:cNvSpPr/>
            <p:nvPr/>
          </p:nvSpPr>
          <p:spPr bwMode="auto">
            <a:xfrm>
              <a:off x="752" y="832"/>
              <a:ext cx="509" cy="352"/>
            </a:xfrm>
            <a:custGeom>
              <a:avLst/>
              <a:gdLst>
                <a:gd name="T0" fmla="*/ 127 w 130"/>
                <a:gd name="T1" fmla="*/ 87 h 90"/>
                <a:gd name="T2" fmla="*/ 113 w 130"/>
                <a:gd name="T3" fmla="*/ 89 h 90"/>
                <a:gd name="T4" fmla="*/ 73 w 130"/>
                <a:gd name="T5" fmla="*/ 87 h 90"/>
                <a:gd name="T6" fmla="*/ 4 w 130"/>
                <a:gd name="T7" fmla="*/ 52 h 90"/>
                <a:gd name="T8" fmla="*/ 1 w 130"/>
                <a:gd name="T9" fmla="*/ 49 h 90"/>
                <a:gd name="T10" fmla="*/ 5 w 130"/>
                <a:gd name="T11" fmla="*/ 3 h 90"/>
                <a:gd name="T12" fmla="*/ 14 w 130"/>
                <a:gd name="T13" fmla="*/ 4 h 90"/>
                <a:gd name="T14" fmla="*/ 83 w 130"/>
                <a:gd name="T15" fmla="*/ 33 h 90"/>
                <a:gd name="T16" fmla="*/ 120 w 130"/>
                <a:gd name="T17" fmla="*/ 64 h 90"/>
                <a:gd name="T18" fmla="*/ 127 w 130"/>
                <a:gd name="T19" fmla="*/ 78 h 90"/>
                <a:gd name="T20" fmla="*/ 127 w 130"/>
                <a:gd name="T21" fmla="*/ 8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90">
                  <a:moveTo>
                    <a:pt x="127" y="87"/>
                  </a:moveTo>
                  <a:cubicBezTo>
                    <a:pt x="123" y="90"/>
                    <a:pt x="118" y="89"/>
                    <a:pt x="113" y="89"/>
                  </a:cubicBezTo>
                  <a:cubicBezTo>
                    <a:pt x="99" y="86"/>
                    <a:pt x="86" y="87"/>
                    <a:pt x="73" y="87"/>
                  </a:cubicBezTo>
                  <a:cubicBezTo>
                    <a:pt x="44" y="87"/>
                    <a:pt x="20" y="77"/>
                    <a:pt x="4" y="52"/>
                  </a:cubicBezTo>
                  <a:cubicBezTo>
                    <a:pt x="3" y="51"/>
                    <a:pt x="2" y="50"/>
                    <a:pt x="1" y="49"/>
                  </a:cubicBezTo>
                  <a:cubicBezTo>
                    <a:pt x="0" y="34"/>
                    <a:pt x="0" y="18"/>
                    <a:pt x="5" y="3"/>
                  </a:cubicBezTo>
                  <a:cubicBezTo>
                    <a:pt x="8" y="0"/>
                    <a:pt x="11" y="1"/>
                    <a:pt x="14" y="4"/>
                  </a:cubicBezTo>
                  <a:cubicBezTo>
                    <a:pt x="34" y="21"/>
                    <a:pt x="58" y="29"/>
                    <a:pt x="83" y="33"/>
                  </a:cubicBezTo>
                  <a:cubicBezTo>
                    <a:pt x="102" y="37"/>
                    <a:pt x="113" y="48"/>
                    <a:pt x="120" y="64"/>
                  </a:cubicBezTo>
                  <a:cubicBezTo>
                    <a:pt x="122" y="69"/>
                    <a:pt x="124" y="73"/>
                    <a:pt x="127" y="78"/>
                  </a:cubicBezTo>
                  <a:cubicBezTo>
                    <a:pt x="128" y="81"/>
                    <a:pt x="130" y="84"/>
                    <a:pt x="127" y="87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78">
              <a:extLst>
                <a:ext uri="{FF2B5EF4-FFF2-40B4-BE49-F238E27FC236}">
                  <a16:creationId xmlns:a16="http://schemas.microsoft.com/office/drawing/2014/main" id="{089540D7-DF84-A714-EB70-4412D8E3EB4E}"/>
                </a:ext>
              </a:extLst>
            </p:cNvPr>
            <p:cNvSpPr/>
            <p:nvPr/>
          </p:nvSpPr>
          <p:spPr bwMode="auto">
            <a:xfrm>
              <a:off x="1148" y="1208"/>
              <a:ext cx="1085" cy="567"/>
            </a:xfrm>
            <a:custGeom>
              <a:avLst/>
              <a:gdLst>
                <a:gd name="T0" fmla="*/ 260 w 277"/>
                <a:gd name="T1" fmla="*/ 8 h 145"/>
                <a:gd name="T2" fmla="*/ 277 w 277"/>
                <a:gd name="T3" fmla="*/ 8 h 145"/>
                <a:gd name="T4" fmla="*/ 255 w 277"/>
                <a:gd name="T5" fmla="*/ 16 h 145"/>
                <a:gd name="T6" fmla="*/ 233 w 277"/>
                <a:gd name="T7" fmla="*/ 15 h 145"/>
                <a:gd name="T8" fmla="*/ 224 w 277"/>
                <a:gd name="T9" fmla="*/ 22 h 145"/>
                <a:gd name="T10" fmla="*/ 221 w 277"/>
                <a:gd name="T11" fmla="*/ 19 h 145"/>
                <a:gd name="T12" fmla="*/ 200 w 277"/>
                <a:gd name="T13" fmla="*/ 14 h 145"/>
                <a:gd name="T14" fmla="*/ 179 w 277"/>
                <a:gd name="T15" fmla="*/ 18 h 145"/>
                <a:gd name="T16" fmla="*/ 166 w 277"/>
                <a:gd name="T17" fmla="*/ 27 h 145"/>
                <a:gd name="T18" fmla="*/ 166 w 277"/>
                <a:gd name="T19" fmla="*/ 30 h 145"/>
                <a:gd name="T20" fmla="*/ 171 w 277"/>
                <a:gd name="T21" fmla="*/ 32 h 145"/>
                <a:gd name="T22" fmla="*/ 174 w 277"/>
                <a:gd name="T23" fmla="*/ 51 h 145"/>
                <a:gd name="T24" fmla="*/ 171 w 277"/>
                <a:gd name="T25" fmla="*/ 55 h 145"/>
                <a:gd name="T26" fmla="*/ 161 w 277"/>
                <a:gd name="T27" fmla="*/ 67 h 145"/>
                <a:gd name="T28" fmla="*/ 134 w 277"/>
                <a:gd name="T29" fmla="*/ 122 h 145"/>
                <a:gd name="T30" fmla="*/ 124 w 277"/>
                <a:gd name="T31" fmla="*/ 131 h 145"/>
                <a:gd name="T32" fmla="*/ 115 w 277"/>
                <a:gd name="T33" fmla="*/ 124 h 145"/>
                <a:gd name="T34" fmla="*/ 130 w 277"/>
                <a:gd name="T35" fmla="*/ 79 h 145"/>
                <a:gd name="T36" fmla="*/ 67 w 277"/>
                <a:gd name="T37" fmla="*/ 82 h 145"/>
                <a:gd name="T38" fmla="*/ 72 w 277"/>
                <a:gd name="T39" fmla="*/ 99 h 145"/>
                <a:gd name="T40" fmla="*/ 77 w 277"/>
                <a:gd name="T41" fmla="*/ 114 h 145"/>
                <a:gd name="T42" fmla="*/ 81 w 277"/>
                <a:gd name="T43" fmla="*/ 133 h 145"/>
                <a:gd name="T44" fmla="*/ 67 w 277"/>
                <a:gd name="T45" fmla="*/ 141 h 145"/>
                <a:gd name="T46" fmla="*/ 52 w 277"/>
                <a:gd name="T47" fmla="*/ 110 h 145"/>
                <a:gd name="T48" fmla="*/ 50 w 277"/>
                <a:gd name="T49" fmla="*/ 107 h 145"/>
                <a:gd name="T50" fmla="*/ 43 w 277"/>
                <a:gd name="T51" fmla="*/ 93 h 145"/>
                <a:gd name="T52" fmla="*/ 16 w 277"/>
                <a:gd name="T53" fmla="*/ 39 h 145"/>
                <a:gd name="T54" fmla="*/ 11 w 277"/>
                <a:gd name="T55" fmla="*/ 29 h 145"/>
                <a:gd name="T56" fmla="*/ 27 w 277"/>
                <a:gd name="T57" fmla="*/ 22 h 145"/>
                <a:gd name="T58" fmla="*/ 19 w 277"/>
                <a:gd name="T59" fmla="*/ 17 h 145"/>
                <a:gd name="T60" fmla="*/ 13 w 277"/>
                <a:gd name="T61" fmla="*/ 20 h 145"/>
                <a:gd name="T62" fmla="*/ 7 w 277"/>
                <a:gd name="T63" fmla="*/ 22 h 145"/>
                <a:gd name="T64" fmla="*/ 1 w 277"/>
                <a:gd name="T65" fmla="*/ 14 h 145"/>
                <a:gd name="T66" fmla="*/ 5 w 277"/>
                <a:gd name="T67" fmla="*/ 7 h 145"/>
                <a:gd name="T68" fmla="*/ 5 w 277"/>
                <a:gd name="T69" fmla="*/ 6 h 145"/>
                <a:gd name="T70" fmla="*/ 51 w 277"/>
                <a:gd name="T71" fmla="*/ 36 h 145"/>
                <a:gd name="T72" fmla="*/ 70 w 277"/>
                <a:gd name="T73" fmla="*/ 71 h 145"/>
                <a:gd name="T74" fmla="*/ 124 w 277"/>
                <a:gd name="T75" fmla="*/ 74 h 145"/>
                <a:gd name="T76" fmla="*/ 148 w 277"/>
                <a:gd name="T77" fmla="*/ 38 h 145"/>
                <a:gd name="T78" fmla="*/ 227 w 277"/>
                <a:gd name="T79" fmla="*/ 6 h 145"/>
                <a:gd name="T80" fmla="*/ 260 w 277"/>
                <a:gd name="T81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7" h="145">
                  <a:moveTo>
                    <a:pt x="260" y="8"/>
                  </a:moveTo>
                  <a:cubicBezTo>
                    <a:pt x="266" y="8"/>
                    <a:pt x="271" y="8"/>
                    <a:pt x="277" y="8"/>
                  </a:cubicBezTo>
                  <a:cubicBezTo>
                    <a:pt x="271" y="16"/>
                    <a:pt x="262" y="17"/>
                    <a:pt x="255" y="16"/>
                  </a:cubicBezTo>
                  <a:cubicBezTo>
                    <a:pt x="248" y="15"/>
                    <a:pt x="241" y="17"/>
                    <a:pt x="233" y="15"/>
                  </a:cubicBezTo>
                  <a:cubicBezTo>
                    <a:pt x="229" y="14"/>
                    <a:pt x="225" y="17"/>
                    <a:pt x="224" y="22"/>
                  </a:cubicBezTo>
                  <a:cubicBezTo>
                    <a:pt x="223" y="21"/>
                    <a:pt x="222" y="20"/>
                    <a:pt x="221" y="19"/>
                  </a:cubicBezTo>
                  <a:cubicBezTo>
                    <a:pt x="215" y="12"/>
                    <a:pt x="208" y="13"/>
                    <a:pt x="200" y="14"/>
                  </a:cubicBezTo>
                  <a:cubicBezTo>
                    <a:pt x="193" y="13"/>
                    <a:pt x="186" y="15"/>
                    <a:pt x="179" y="18"/>
                  </a:cubicBezTo>
                  <a:cubicBezTo>
                    <a:pt x="175" y="21"/>
                    <a:pt x="171" y="24"/>
                    <a:pt x="166" y="27"/>
                  </a:cubicBezTo>
                  <a:cubicBezTo>
                    <a:pt x="165" y="28"/>
                    <a:pt x="163" y="29"/>
                    <a:pt x="166" y="30"/>
                  </a:cubicBezTo>
                  <a:cubicBezTo>
                    <a:pt x="168" y="31"/>
                    <a:pt x="170" y="31"/>
                    <a:pt x="171" y="32"/>
                  </a:cubicBezTo>
                  <a:cubicBezTo>
                    <a:pt x="179" y="37"/>
                    <a:pt x="177" y="44"/>
                    <a:pt x="174" y="51"/>
                  </a:cubicBezTo>
                  <a:cubicBezTo>
                    <a:pt x="173" y="53"/>
                    <a:pt x="172" y="54"/>
                    <a:pt x="171" y="55"/>
                  </a:cubicBezTo>
                  <a:cubicBezTo>
                    <a:pt x="166" y="58"/>
                    <a:pt x="162" y="61"/>
                    <a:pt x="161" y="67"/>
                  </a:cubicBezTo>
                  <a:cubicBezTo>
                    <a:pt x="152" y="85"/>
                    <a:pt x="141" y="103"/>
                    <a:pt x="134" y="122"/>
                  </a:cubicBezTo>
                  <a:cubicBezTo>
                    <a:pt x="133" y="127"/>
                    <a:pt x="128" y="129"/>
                    <a:pt x="124" y="131"/>
                  </a:cubicBezTo>
                  <a:cubicBezTo>
                    <a:pt x="116" y="133"/>
                    <a:pt x="112" y="131"/>
                    <a:pt x="115" y="124"/>
                  </a:cubicBezTo>
                  <a:cubicBezTo>
                    <a:pt x="122" y="108"/>
                    <a:pt x="119" y="89"/>
                    <a:pt x="130" y="79"/>
                  </a:cubicBezTo>
                  <a:cubicBezTo>
                    <a:pt x="118" y="97"/>
                    <a:pt x="95" y="99"/>
                    <a:pt x="67" y="82"/>
                  </a:cubicBezTo>
                  <a:cubicBezTo>
                    <a:pt x="73" y="87"/>
                    <a:pt x="73" y="92"/>
                    <a:pt x="72" y="99"/>
                  </a:cubicBezTo>
                  <a:cubicBezTo>
                    <a:pt x="72" y="104"/>
                    <a:pt x="75" y="109"/>
                    <a:pt x="77" y="114"/>
                  </a:cubicBezTo>
                  <a:cubicBezTo>
                    <a:pt x="80" y="120"/>
                    <a:pt x="80" y="127"/>
                    <a:pt x="81" y="133"/>
                  </a:cubicBezTo>
                  <a:cubicBezTo>
                    <a:pt x="82" y="142"/>
                    <a:pt x="76" y="145"/>
                    <a:pt x="67" y="141"/>
                  </a:cubicBezTo>
                  <a:cubicBezTo>
                    <a:pt x="55" y="134"/>
                    <a:pt x="57" y="121"/>
                    <a:pt x="52" y="110"/>
                  </a:cubicBezTo>
                  <a:cubicBezTo>
                    <a:pt x="51" y="109"/>
                    <a:pt x="51" y="108"/>
                    <a:pt x="50" y="107"/>
                  </a:cubicBezTo>
                  <a:cubicBezTo>
                    <a:pt x="47" y="102"/>
                    <a:pt x="45" y="98"/>
                    <a:pt x="43" y="93"/>
                  </a:cubicBezTo>
                  <a:cubicBezTo>
                    <a:pt x="37" y="73"/>
                    <a:pt x="28" y="55"/>
                    <a:pt x="16" y="39"/>
                  </a:cubicBezTo>
                  <a:cubicBezTo>
                    <a:pt x="12" y="37"/>
                    <a:pt x="9" y="34"/>
                    <a:pt x="11" y="29"/>
                  </a:cubicBezTo>
                  <a:cubicBezTo>
                    <a:pt x="14" y="23"/>
                    <a:pt x="20" y="21"/>
                    <a:pt x="27" y="22"/>
                  </a:cubicBezTo>
                  <a:cubicBezTo>
                    <a:pt x="25" y="18"/>
                    <a:pt x="22" y="18"/>
                    <a:pt x="19" y="17"/>
                  </a:cubicBezTo>
                  <a:cubicBezTo>
                    <a:pt x="16" y="15"/>
                    <a:pt x="13" y="13"/>
                    <a:pt x="13" y="20"/>
                  </a:cubicBezTo>
                  <a:cubicBezTo>
                    <a:pt x="13" y="23"/>
                    <a:pt x="10" y="23"/>
                    <a:pt x="7" y="22"/>
                  </a:cubicBezTo>
                  <a:cubicBezTo>
                    <a:pt x="4" y="21"/>
                    <a:pt x="0" y="19"/>
                    <a:pt x="1" y="14"/>
                  </a:cubicBezTo>
                  <a:cubicBezTo>
                    <a:pt x="2" y="11"/>
                    <a:pt x="3" y="9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27" y="7"/>
                    <a:pt x="41" y="18"/>
                    <a:pt x="51" y="36"/>
                  </a:cubicBezTo>
                  <a:cubicBezTo>
                    <a:pt x="58" y="48"/>
                    <a:pt x="62" y="60"/>
                    <a:pt x="70" y="71"/>
                  </a:cubicBezTo>
                  <a:cubicBezTo>
                    <a:pt x="85" y="91"/>
                    <a:pt x="108" y="91"/>
                    <a:pt x="124" y="74"/>
                  </a:cubicBezTo>
                  <a:cubicBezTo>
                    <a:pt x="134" y="63"/>
                    <a:pt x="139" y="49"/>
                    <a:pt x="148" y="38"/>
                  </a:cubicBezTo>
                  <a:cubicBezTo>
                    <a:pt x="169" y="12"/>
                    <a:pt x="194" y="0"/>
                    <a:pt x="227" y="6"/>
                  </a:cubicBezTo>
                  <a:cubicBezTo>
                    <a:pt x="238" y="8"/>
                    <a:pt x="249" y="7"/>
                    <a:pt x="260" y="8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79">
              <a:extLst>
                <a:ext uri="{FF2B5EF4-FFF2-40B4-BE49-F238E27FC236}">
                  <a16:creationId xmlns:a16="http://schemas.microsoft.com/office/drawing/2014/main" id="{5B208E1B-9CF7-C07B-D4C3-7664FF494A68}"/>
                </a:ext>
              </a:extLst>
            </p:cNvPr>
            <p:cNvSpPr/>
            <p:nvPr/>
          </p:nvSpPr>
          <p:spPr bwMode="auto">
            <a:xfrm>
              <a:off x="2057" y="1012"/>
              <a:ext cx="384" cy="325"/>
            </a:xfrm>
            <a:custGeom>
              <a:avLst/>
              <a:gdLst>
                <a:gd name="T0" fmla="*/ 80 w 98"/>
                <a:gd name="T1" fmla="*/ 6 h 83"/>
                <a:gd name="T2" fmla="*/ 85 w 98"/>
                <a:gd name="T3" fmla="*/ 4 h 83"/>
                <a:gd name="T4" fmla="*/ 94 w 98"/>
                <a:gd name="T5" fmla="*/ 2 h 83"/>
                <a:gd name="T6" fmla="*/ 97 w 98"/>
                <a:gd name="T7" fmla="*/ 12 h 83"/>
                <a:gd name="T8" fmla="*/ 80 w 98"/>
                <a:gd name="T9" fmla="*/ 53 h 83"/>
                <a:gd name="T10" fmla="*/ 3 w 98"/>
                <a:gd name="T11" fmla="*/ 74 h 83"/>
                <a:gd name="T12" fmla="*/ 0 w 98"/>
                <a:gd name="T13" fmla="*/ 71 h 83"/>
                <a:gd name="T14" fmla="*/ 5 w 98"/>
                <a:gd name="T15" fmla="*/ 69 h 83"/>
                <a:gd name="T16" fmla="*/ 30 w 98"/>
                <a:gd name="T17" fmla="*/ 68 h 83"/>
                <a:gd name="T18" fmla="*/ 73 w 98"/>
                <a:gd name="T19" fmla="*/ 32 h 83"/>
                <a:gd name="T20" fmla="*/ 70 w 98"/>
                <a:gd name="T21" fmla="*/ 31 h 83"/>
                <a:gd name="T22" fmla="*/ 80 w 98"/>
                <a:gd name="T23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83">
                  <a:moveTo>
                    <a:pt x="80" y="6"/>
                  </a:moveTo>
                  <a:cubicBezTo>
                    <a:pt x="83" y="9"/>
                    <a:pt x="84" y="6"/>
                    <a:pt x="85" y="4"/>
                  </a:cubicBezTo>
                  <a:cubicBezTo>
                    <a:pt x="88" y="2"/>
                    <a:pt x="91" y="0"/>
                    <a:pt x="94" y="2"/>
                  </a:cubicBezTo>
                  <a:cubicBezTo>
                    <a:pt x="98" y="4"/>
                    <a:pt x="98" y="8"/>
                    <a:pt x="97" y="12"/>
                  </a:cubicBezTo>
                  <a:cubicBezTo>
                    <a:pt x="93" y="26"/>
                    <a:pt x="87" y="40"/>
                    <a:pt x="80" y="53"/>
                  </a:cubicBezTo>
                  <a:cubicBezTo>
                    <a:pt x="64" y="83"/>
                    <a:pt x="27" y="83"/>
                    <a:pt x="3" y="74"/>
                  </a:cubicBezTo>
                  <a:cubicBezTo>
                    <a:pt x="2" y="73"/>
                    <a:pt x="0" y="72"/>
                    <a:pt x="0" y="71"/>
                  </a:cubicBezTo>
                  <a:cubicBezTo>
                    <a:pt x="1" y="69"/>
                    <a:pt x="3" y="69"/>
                    <a:pt x="5" y="69"/>
                  </a:cubicBezTo>
                  <a:cubicBezTo>
                    <a:pt x="13" y="69"/>
                    <a:pt x="22" y="69"/>
                    <a:pt x="30" y="68"/>
                  </a:cubicBezTo>
                  <a:cubicBezTo>
                    <a:pt x="54" y="66"/>
                    <a:pt x="67" y="52"/>
                    <a:pt x="73" y="32"/>
                  </a:cubicBezTo>
                  <a:cubicBezTo>
                    <a:pt x="73" y="31"/>
                    <a:pt x="71" y="31"/>
                    <a:pt x="70" y="31"/>
                  </a:cubicBezTo>
                  <a:cubicBezTo>
                    <a:pt x="75" y="23"/>
                    <a:pt x="77" y="15"/>
                    <a:pt x="80" y="6"/>
                  </a:cubicBezTo>
                  <a:close/>
                </a:path>
              </a:pathLst>
            </a:custGeom>
            <a:solidFill>
              <a:srgbClr val="F6B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80">
              <a:extLst>
                <a:ext uri="{FF2B5EF4-FFF2-40B4-BE49-F238E27FC236}">
                  <a16:creationId xmlns:a16="http://schemas.microsoft.com/office/drawing/2014/main" id="{1D1F0BCC-1EC8-7252-96A0-1DB5BF600F60}"/>
                </a:ext>
              </a:extLst>
            </p:cNvPr>
            <p:cNvSpPr/>
            <p:nvPr/>
          </p:nvSpPr>
          <p:spPr bwMode="auto">
            <a:xfrm>
              <a:off x="1179" y="1001"/>
              <a:ext cx="165" cy="219"/>
            </a:xfrm>
            <a:custGeom>
              <a:avLst/>
              <a:gdLst>
                <a:gd name="T0" fmla="*/ 40 w 42"/>
                <a:gd name="T1" fmla="*/ 53 h 56"/>
                <a:gd name="T2" fmla="*/ 23 w 42"/>
                <a:gd name="T3" fmla="*/ 47 h 56"/>
                <a:gd name="T4" fmla="*/ 9 w 42"/>
                <a:gd name="T5" fmla="*/ 20 h 56"/>
                <a:gd name="T6" fmla="*/ 2 w 42"/>
                <a:gd name="T7" fmla="*/ 7 h 56"/>
                <a:gd name="T8" fmla="*/ 5 w 42"/>
                <a:gd name="T9" fmla="*/ 1 h 56"/>
                <a:gd name="T10" fmla="*/ 35 w 42"/>
                <a:gd name="T11" fmla="*/ 10 h 56"/>
                <a:gd name="T12" fmla="*/ 42 w 42"/>
                <a:gd name="T13" fmla="*/ 46 h 56"/>
                <a:gd name="T14" fmla="*/ 40 w 42"/>
                <a:gd name="T15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6">
                  <a:moveTo>
                    <a:pt x="40" y="53"/>
                  </a:moveTo>
                  <a:cubicBezTo>
                    <a:pt x="33" y="56"/>
                    <a:pt x="29" y="49"/>
                    <a:pt x="23" y="47"/>
                  </a:cubicBezTo>
                  <a:cubicBezTo>
                    <a:pt x="17" y="39"/>
                    <a:pt x="15" y="29"/>
                    <a:pt x="9" y="20"/>
                  </a:cubicBezTo>
                  <a:cubicBezTo>
                    <a:pt x="7" y="16"/>
                    <a:pt x="5" y="12"/>
                    <a:pt x="2" y="7"/>
                  </a:cubicBezTo>
                  <a:cubicBezTo>
                    <a:pt x="0" y="3"/>
                    <a:pt x="1" y="0"/>
                    <a:pt x="5" y="1"/>
                  </a:cubicBezTo>
                  <a:cubicBezTo>
                    <a:pt x="16" y="1"/>
                    <a:pt x="26" y="2"/>
                    <a:pt x="35" y="10"/>
                  </a:cubicBezTo>
                  <a:cubicBezTo>
                    <a:pt x="38" y="22"/>
                    <a:pt x="40" y="34"/>
                    <a:pt x="42" y="46"/>
                  </a:cubicBezTo>
                  <a:cubicBezTo>
                    <a:pt x="42" y="48"/>
                    <a:pt x="42" y="51"/>
                    <a:pt x="40" y="53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81">
              <a:extLst>
                <a:ext uri="{FF2B5EF4-FFF2-40B4-BE49-F238E27FC236}">
                  <a16:creationId xmlns:a16="http://schemas.microsoft.com/office/drawing/2014/main" id="{75766811-6BAD-92DF-56B3-176102071B6D}"/>
                </a:ext>
              </a:extLst>
            </p:cNvPr>
            <p:cNvSpPr/>
            <p:nvPr/>
          </p:nvSpPr>
          <p:spPr bwMode="auto">
            <a:xfrm>
              <a:off x="662" y="621"/>
              <a:ext cx="117" cy="348"/>
            </a:xfrm>
            <a:custGeom>
              <a:avLst/>
              <a:gdLst>
                <a:gd name="T0" fmla="*/ 5 w 30"/>
                <a:gd name="T1" fmla="*/ 0 h 89"/>
                <a:gd name="T2" fmla="*/ 10 w 30"/>
                <a:gd name="T3" fmla="*/ 5 h 89"/>
                <a:gd name="T4" fmla="*/ 10 w 30"/>
                <a:gd name="T5" fmla="*/ 5 h 89"/>
                <a:gd name="T6" fmla="*/ 21 w 30"/>
                <a:gd name="T7" fmla="*/ 24 h 89"/>
                <a:gd name="T8" fmla="*/ 27 w 30"/>
                <a:gd name="T9" fmla="*/ 42 h 89"/>
                <a:gd name="T10" fmla="*/ 30 w 30"/>
                <a:gd name="T11" fmla="*/ 52 h 89"/>
                <a:gd name="T12" fmla="*/ 24 w 30"/>
                <a:gd name="T13" fmla="*/ 83 h 89"/>
                <a:gd name="T14" fmla="*/ 22 w 30"/>
                <a:gd name="T15" fmla="*/ 89 h 89"/>
                <a:gd name="T16" fmla="*/ 12 w 30"/>
                <a:gd name="T17" fmla="*/ 84 h 89"/>
                <a:gd name="T18" fmla="*/ 11 w 30"/>
                <a:gd name="T19" fmla="*/ 79 h 89"/>
                <a:gd name="T20" fmla="*/ 12 w 30"/>
                <a:gd name="T21" fmla="*/ 48 h 89"/>
                <a:gd name="T22" fmla="*/ 9 w 30"/>
                <a:gd name="T23" fmla="*/ 18 h 89"/>
                <a:gd name="T24" fmla="*/ 12 w 30"/>
                <a:gd name="T25" fmla="*/ 43 h 89"/>
                <a:gd name="T26" fmla="*/ 10 w 30"/>
                <a:gd name="T27" fmla="*/ 51 h 89"/>
                <a:gd name="T28" fmla="*/ 6 w 30"/>
                <a:gd name="T29" fmla="*/ 44 h 89"/>
                <a:gd name="T30" fmla="*/ 5 w 30"/>
                <a:gd name="T3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89">
                  <a:moveTo>
                    <a:pt x="5" y="0"/>
                  </a:moveTo>
                  <a:cubicBezTo>
                    <a:pt x="7" y="1"/>
                    <a:pt x="9" y="3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12"/>
                    <a:pt x="18" y="17"/>
                    <a:pt x="21" y="24"/>
                  </a:cubicBezTo>
                  <a:cubicBezTo>
                    <a:pt x="21" y="30"/>
                    <a:pt x="23" y="36"/>
                    <a:pt x="27" y="42"/>
                  </a:cubicBezTo>
                  <a:cubicBezTo>
                    <a:pt x="29" y="45"/>
                    <a:pt x="30" y="48"/>
                    <a:pt x="30" y="52"/>
                  </a:cubicBezTo>
                  <a:cubicBezTo>
                    <a:pt x="26" y="62"/>
                    <a:pt x="26" y="73"/>
                    <a:pt x="24" y="83"/>
                  </a:cubicBezTo>
                  <a:cubicBezTo>
                    <a:pt x="24" y="85"/>
                    <a:pt x="24" y="88"/>
                    <a:pt x="22" y="89"/>
                  </a:cubicBezTo>
                  <a:cubicBezTo>
                    <a:pt x="19" y="88"/>
                    <a:pt x="16" y="84"/>
                    <a:pt x="12" y="84"/>
                  </a:cubicBezTo>
                  <a:cubicBezTo>
                    <a:pt x="11" y="83"/>
                    <a:pt x="10" y="81"/>
                    <a:pt x="11" y="79"/>
                  </a:cubicBezTo>
                  <a:cubicBezTo>
                    <a:pt x="13" y="69"/>
                    <a:pt x="11" y="58"/>
                    <a:pt x="12" y="48"/>
                  </a:cubicBezTo>
                  <a:cubicBezTo>
                    <a:pt x="13" y="37"/>
                    <a:pt x="10" y="27"/>
                    <a:pt x="9" y="18"/>
                  </a:cubicBezTo>
                  <a:cubicBezTo>
                    <a:pt x="9" y="25"/>
                    <a:pt x="13" y="34"/>
                    <a:pt x="12" y="43"/>
                  </a:cubicBezTo>
                  <a:cubicBezTo>
                    <a:pt x="12" y="46"/>
                    <a:pt x="13" y="49"/>
                    <a:pt x="10" y="51"/>
                  </a:cubicBezTo>
                  <a:cubicBezTo>
                    <a:pt x="7" y="50"/>
                    <a:pt x="7" y="47"/>
                    <a:pt x="6" y="44"/>
                  </a:cubicBezTo>
                  <a:cubicBezTo>
                    <a:pt x="3" y="29"/>
                    <a:pt x="0" y="15"/>
                    <a:pt x="5" y="0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82">
              <a:extLst>
                <a:ext uri="{FF2B5EF4-FFF2-40B4-BE49-F238E27FC236}">
                  <a16:creationId xmlns:a16="http://schemas.microsoft.com/office/drawing/2014/main" id="{16F3430F-6DD8-4684-47B2-9E570F2913FE}"/>
                </a:ext>
              </a:extLst>
            </p:cNvPr>
            <p:cNvSpPr/>
            <p:nvPr/>
          </p:nvSpPr>
          <p:spPr bwMode="auto">
            <a:xfrm>
              <a:off x="1735" y="965"/>
              <a:ext cx="63" cy="325"/>
            </a:xfrm>
            <a:custGeom>
              <a:avLst/>
              <a:gdLst>
                <a:gd name="T0" fmla="*/ 0 w 16"/>
                <a:gd name="T1" fmla="*/ 68 h 83"/>
                <a:gd name="T2" fmla="*/ 7 w 16"/>
                <a:gd name="T3" fmla="*/ 19 h 83"/>
                <a:gd name="T4" fmla="*/ 12 w 16"/>
                <a:gd name="T5" fmla="*/ 0 h 83"/>
                <a:gd name="T6" fmla="*/ 16 w 16"/>
                <a:gd name="T7" fmla="*/ 0 h 83"/>
                <a:gd name="T8" fmla="*/ 6 w 16"/>
                <a:gd name="T9" fmla="*/ 47 h 83"/>
                <a:gd name="T10" fmla="*/ 5 w 16"/>
                <a:gd name="T11" fmla="*/ 63 h 83"/>
                <a:gd name="T12" fmla="*/ 1 w 16"/>
                <a:gd name="T13" fmla="*/ 83 h 83"/>
                <a:gd name="T14" fmla="*/ 0 w 16"/>
                <a:gd name="T15" fmla="*/ 6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3">
                  <a:moveTo>
                    <a:pt x="0" y="68"/>
                  </a:moveTo>
                  <a:cubicBezTo>
                    <a:pt x="1" y="52"/>
                    <a:pt x="4" y="35"/>
                    <a:pt x="7" y="19"/>
                  </a:cubicBezTo>
                  <a:cubicBezTo>
                    <a:pt x="7" y="12"/>
                    <a:pt x="8" y="5"/>
                    <a:pt x="12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4" y="16"/>
                    <a:pt x="8" y="31"/>
                    <a:pt x="6" y="47"/>
                  </a:cubicBezTo>
                  <a:cubicBezTo>
                    <a:pt x="6" y="53"/>
                    <a:pt x="6" y="58"/>
                    <a:pt x="5" y="63"/>
                  </a:cubicBezTo>
                  <a:cubicBezTo>
                    <a:pt x="2" y="69"/>
                    <a:pt x="5" y="76"/>
                    <a:pt x="1" y="83"/>
                  </a:cubicBezTo>
                  <a:cubicBezTo>
                    <a:pt x="0" y="78"/>
                    <a:pt x="0" y="73"/>
                    <a:pt x="0" y="68"/>
                  </a:cubicBezTo>
                  <a:close/>
                </a:path>
              </a:pathLst>
            </a:custGeom>
            <a:solidFill>
              <a:srgbClr val="CBB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83">
              <a:extLst>
                <a:ext uri="{FF2B5EF4-FFF2-40B4-BE49-F238E27FC236}">
                  <a16:creationId xmlns:a16="http://schemas.microsoft.com/office/drawing/2014/main" id="{83F33440-FECE-D4F2-BFEF-BA093D7701A8}"/>
                </a:ext>
              </a:extLst>
            </p:cNvPr>
            <p:cNvSpPr/>
            <p:nvPr/>
          </p:nvSpPr>
          <p:spPr bwMode="auto">
            <a:xfrm>
              <a:off x="1281" y="969"/>
              <a:ext cx="86" cy="309"/>
            </a:xfrm>
            <a:custGeom>
              <a:avLst/>
              <a:gdLst>
                <a:gd name="T0" fmla="*/ 14 w 22"/>
                <a:gd name="T1" fmla="*/ 61 h 79"/>
                <a:gd name="T2" fmla="*/ 7 w 22"/>
                <a:gd name="T3" fmla="*/ 17 h 79"/>
                <a:gd name="T4" fmla="*/ 4 w 22"/>
                <a:gd name="T5" fmla="*/ 0 h 79"/>
                <a:gd name="T6" fmla="*/ 6 w 22"/>
                <a:gd name="T7" fmla="*/ 0 h 79"/>
                <a:gd name="T8" fmla="*/ 12 w 22"/>
                <a:gd name="T9" fmla="*/ 12 h 79"/>
                <a:gd name="T10" fmla="*/ 13 w 22"/>
                <a:gd name="T11" fmla="*/ 21 h 79"/>
                <a:gd name="T12" fmla="*/ 19 w 22"/>
                <a:gd name="T13" fmla="*/ 58 h 79"/>
                <a:gd name="T14" fmla="*/ 20 w 22"/>
                <a:gd name="T15" fmla="*/ 71 h 79"/>
                <a:gd name="T16" fmla="*/ 19 w 22"/>
                <a:gd name="T17" fmla="*/ 79 h 79"/>
                <a:gd name="T18" fmla="*/ 14 w 22"/>
                <a:gd name="T19" fmla="*/ 6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79">
                  <a:moveTo>
                    <a:pt x="14" y="61"/>
                  </a:moveTo>
                  <a:cubicBezTo>
                    <a:pt x="14" y="46"/>
                    <a:pt x="10" y="32"/>
                    <a:pt x="7" y="17"/>
                  </a:cubicBezTo>
                  <a:cubicBezTo>
                    <a:pt x="4" y="12"/>
                    <a:pt x="0" y="7"/>
                    <a:pt x="4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12" y="2"/>
                    <a:pt x="10" y="8"/>
                    <a:pt x="12" y="12"/>
                  </a:cubicBezTo>
                  <a:cubicBezTo>
                    <a:pt x="13" y="15"/>
                    <a:pt x="12" y="18"/>
                    <a:pt x="13" y="21"/>
                  </a:cubicBezTo>
                  <a:cubicBezTo>
                    <a:pt x="15" y="33"/>
                    <a:pt x="16" y="46"/>
                    <a:pt x="19" y="58"/>
                  </a:cubicBezTo>
                  <a:cubicBezTo>
                    <a:pt x="19" y="62"/>
                    <a:pt x="19" y="67"/>
                    <a:pt x="20" y="71"/>
                  </a:cubicBezTo>
                  <a:cubicBezTo>
                    <a:pt x="19" y="73"/>
                    <a:pt x="22" y="76"/>
                    <a:pt x="19" y="79"/>
                  </a:cubicBezTo>
                  <a:cubicBezTo>
                    <a:pt x="17" y="72"/>
                    <a:pt x="16" y="66"/>
                    <a:pt x="14" y="61"/>
                  </a:cubicBezTo>
                  <a:close/>
                </a:path>
              </a:pathLst>
            </a:custGeom>
            <a:solidFill>
              <a:srgbClr val="CBB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84">
              <a:extLst>
                <a:ext uri="{FF2B5EF4-FFF2-40B4-BE49-F238E27FC236}">
                  <a16:creationId xmlns:a16="http://schemas.microsoft.com/office/drawing/2014/main" id="{D5281706-47E4-D7DF-BB2A-30068B912597}"/>
                </a:ext>
              </a:extLst>
            </p:cNvPr>
            <p:cNvSpPr/>
            <p:nvPr/>
          </p:nvSpPr>
          <p:spPr bwMode="auto">
            <a:xfrm>
              <a:off x="693" y="688"/>
              <a:ext cx="31" cy="285"/>
            </a:xfrm>
            <a:custGeom>
              <a:avLst/>
              <a:gdLst>
                <a:gd name="T0" fmla="*/ 2 w 8"/>
                <a:gd name="T1" fmla="*/ 34 h 73"/>
                <a:gd name="T2" fmla="*/ 1 w 8"/>
                <a:gd name="T3" fmla="*/ 0 h 73"/>
                <a:gd name="T4" fmla="*/ 4 w 8"/>
                <a:gd name="T5" fmla="*/ 67 h 73"/>
                <a:gd name="T6" fmla="*/ 0 w 8"/>
                <a:gd name="T7" fmla="*/ 73 h 73"/>
                <a:gd name="T8" fmla="*/ 2 w 8"/>
                <a:gd name="T9" fmla="*/ 3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3">
                  <a:moveTo>
                    <a:pt x="2" y="34"/>
                  </a:moveTo>
                  <a:cubicBezTo>
                    <a:pt x="3" y="23"/>
                    <a:pt x="1" y="11"/>
                    <a:pt x="1" y="0"/>
                  </a:cubicBezTo>
                  <a:cubicBezTo>
                    <a:pt x="8" y="22"/>
                    <a:pt x="7" y="44"/>
                    <a:pt x="4" y="67"/>
                  </a:cubicBezTo>
                  <a:cubicBezTo>
                    <a:pt x="4" y="69"/>
                    <a:pt x="3" y="71"/>
                    <a:pt x="0" y="73"/>
                  </a:cubicBezTo>
                  <a:cubicBezTo>
                    <a:pt x="0" y="60"/>
                    <a:pt x="4" y="47"/>
                    <a:pt x="2" y="34"/>
                  </a:cubicBezTo>
                  <a:close/>
                </a:path>
              </a:pathLst>
            </a:custGeom>
            <a:solidFill>
              <a:srgbClr val="C9B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85">
              <a:extLst>
                <a:ext uri="{FF2B5EF4-FFF2-40B4-BE49-F238E27FC236}">
                  <a16:creationId xmlns:a16="http://schemas.microsoft.com/office/drawing/2014/main" id="{20C3B30E-7ED6-E0BA-2AAA-A5A85783EC67}"/>
                </a:ext>
              </a:extLst>
            </p:cNvPr>
            <p:cNvSpPr/>
            <p:nvPr/>
          </p:nvSpPr>
          <p:spPr bwMode="auto">
            <a:xfrm>
              <a:off x="2335" y="660"/>
              <a:ext cx="43" cy="282"/>
            </a:xfrm>
            <a:custGeom>
              <a:avLst/>
              <a:gdLst>
                <a:gd name="T0" fmla="*/ 8 w 11"/>
                <a:gd name="T1" fmla="*/ 72 h 72"/>
                <a:gd name="T2" fmla="*/ 7 w 11"/>
                <a:gd name="T3" fmla="*/ 0 h 72"/>
                <a:gd name="T4" fmla="*/ 6 w 11"/>
                <a:gd name="T5" fmla="*/ 43 h 72"/>
                <a:gd name="T6" fmla="*/ 9 w 11"/>
                <a:gd name="T7" fmla="*/ 62 h 72"/>
                <a:gd name="T8" fmla="*/ 8 w 11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2">
                  <a:moveTo>
                    <a:pt x="8" y="72"/>
                  </a:moveTo>
                  <a:cubicBezTo>
                    <a:pt x="1" y="50"/>
                    <a:pt x="0" y="14"/>
                    <a:pt x="7" y="0"/>
                  </a:cubicBezTo>
                  <a:cubicBezTo>
                    <a:pt x="5" y="14"/>
                    <a:pt x="6" y="29"/>
                    <a:pt x="6" y="43"/>
                  </a:cubicBezTo>
                  <a:cubicBezTo>
                    <a:pt x="7" y="49"/>
                    <a:pt x="8" y="55"/>
                    <a:pt x="9" y="62"/>
                  </a:cubicBezTo>
                  <a:cubicBezTo>
                    <a:pt x="9" y="65"/>
                    <a:pt x="11" y="69"/>
                    <a:pt x="8" y="72"/>
                  </a:cubicBezTo>
                  <a:close/>
                </a:path>
              </a:pathLst>
            </a:custGeom>
            <a:solidFill>
              <a:srgbClr val="CDBD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86">
              <a:extLst>
                <a:ext uri="{FF2B5EF4-FFF2-40B4-BE49-F238E27FC236}">
                  <a16:creationId xmlns:a16="http://schemas.microsoft.com/office/drawing/2014/main" id="{1C4A4E94-7F91-9F2C-4262-6297DB80F7BA}"/>
                </a:ext>
              </a:extLst>
            </p:cNvPr>
            <p:cNvSpPr/>
            <p:nvPr/>
          </p:nvSpPr>
          <p:spPr bwMode="auto">
            <a:xfrm>
              <a:off x="748" y="821"/>
              <a:ext cx="35" cy="215"/>
            </a:xfrm>
            <a:custGeom>
              <a:avLst/>
              <a:gdLst>
                <a:gd name="T0" fmla="*/ 0 w 9"/>
                <a:gd name="T1" fmla="*/ 38 h 55"/>
                <a:gd name="T2" fmla="*/ 6 w 9"/>
                <a:gd name="T3" fmla="*/ 0 h 55"/>
                <a:gd name="T4" fmla="*/ 7 w 9"/>
                <a:gd name="T5" fmla="*/ 5 h 55"/>
                <a:gd name="T6" fmla="*/ 2 w 9"/>
                <a:gd name="T7" fmla="*/ 52 h 55"/>
                <a:gd name="T8" fmla="*/ 2 w 9"/>
                <a:gd name="T9" fmla="*/ 55 h 55"/>
                <a:gd name="T10" fmla="*/ 0 w 9"/>
                <a:gd name="T11" fmla="*/ 55 h 55"/>
                <a:gd name="T12" fmla="*/ 0 w 9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5">
                  <a:moveTo>
                    <a:pt x="0" y="38"/>
                  </a:moveTo>
                  <a:cubicBezTo>
                    <a:pt x="2" y="26"/>
                    <a:pt x="4" y="13"/>
                    <a:pt x="6" y="0"/>
                  </a:cubicBezTo>
                  <a:cubicBezTo>
                    <a:pt x="9" y="1"/>
                    <a:pt x="8" y="3"/>
                    <a:pt x="7" y="5"/>
                  </a:cubicBezTo>
                  <a:cubicBezTo>
                    <a:pt x="4" y="21"/>
                    <a:pt x="4" y="36"/>
                    <a:pt x="2" y="52"/>
                  </a:cubicBezTo>
                  <a:cubicBezTo>
                    <a:pt x="2" y="53"/>
                    <a:pt x="2" y="54"/>
                    <a:pt x="2" y="55"/>
                  </a:cubicBezTo>
                  <a:cubicBezTo>
                    <a:pt x="1" y="55"/>
                    <a:pt x="1" y="55"/>
                    <a:pt x="0" y="55"/>
                  </a:cubicBezTo>
                  <a:cubicBezTo>
                    <a:pt x="0" y="50"/>
                    <a:pt x="0" y="44"/>
                    <a:pt x="0" y="38"/>
                  </a:cubicBezTo>
                  <a:close/>
                </a:path>
              </a:pathLst>
            </a:custGeom>
            <a:solidFill>
              <a:srgbClr val="CDC0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87">
              <a:extLst>
                <a:ext uri="{FF2B5EF4-FFF2-40B4-BE49-F238E27FC236}">
                  <a16:creationId xmlns:a16="http://schemas.microsoft.com/office/drawing/2014/main" id="{564B0CFB-089D-93AC-2A3C-939876CD5463}"/>
                </a:ext>
              </a:extLst>
            </p:cNvPr>
            <p:cNvSpPr/>
            <p:nvPr/>
          </p:nvSpPr>
          <p:spPr bwMode="auto">
            <a:xfrm>
              <a:off x="1214" y="1075"/>
              <a:ext cx="59" cy="125"/>
            </a:xfrm>
            <a:custGeom>
              <a:avLst/>
              <a:gdLst>
                <a:gd name="T0" fmla="*/ 2 w 15"/>
                <a:gd name="T1" fmla="*/ 1 h 32"/>
                <a:gd name="T2" fmla="*/ 14 w 15"/>
                <a:gd name="T3" fmla="*/ 28 h 32"/>
                <a:gd name="T4" fmla="*/ 12 w 15"/>
                <a:gd name="T5" fmla="*/ 30 h 32"/>
                <a:gd name="T6" fmla="*/ 9 w 15"/>
                <a:gd name="T7" fmla="*/ 25 h 32"/>
                <a:gd name="T8" fmla="*/ 0 w 15"/>
                <a:gd name="T9" fmla="*/ 2 h 32"/>
                <a:gd name="T10" fmla="*/ 2 w 15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2">
                  <a:moveTo>
                    <a:pt x="2" y="1"/>
                  </a:moveTo>
                  <a:cubicBezTo>
                    <a:pt x="6" y="10"/>
                    <a:pt x="10" y="19"/>
                    <a:pt x="14" y="28"/>
                  </a:cubicBezTo>
                  <a:cubicBezTo>
                    <a:pt x="14" y="29"/>
                    <a:pt x="15" y="32"/>
                    <a:pt x="12" y="30"/>
                  </a:cubicBezTo>
                  <a:cubicBezTo>
                    <a:pt x="11" y="28"/>
                    <a:pt x="10" y="27"/>
                    <a:pt x="9" y="25"/>
                  </a:cubicBezTo>
                  <a:cubicBezTo>
                    <a:pt x="8" y="17"/>
                    <a:pt x="2" y="10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CDC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0B0EC41B-F772-7BC0-2FC2-920074B5F143}"/>
                </a:ext>
              </a:extLst>
            </p:cNvPr>
            <p:cNvSpPr/>
            <p:nvPr/>
          </p:nvSpPr>
          <p:spPr bwMode="auto">
            <a:xfrm>
              <a:off x="1837" y="1044"/>
              <a:ext cx="43" cy="82"/>
            </a:xfrm>
            <a:custGeom>
              <a:avLst/>
              <a:gdLst>
                <a:gd name="T0" fmla="*/ 0 w 11"/>
                <a:gd name="T1" fmla="*/ 19 h 21"/>
                <a:gd name="T2" fmla="*/ 11 w 11"/>
                <a:gd name="T3" fmla="*/ 0 h 21"/>
                <a:gd name="T4" fmla="*/ 2 w 11"/>
                <a:gd name="T5" fmla="*/ 21 h 21"/>
                <a:gd name="T6" fmla="*/ 0 w 11"/>
                <a:gd name="T7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1">
                  <a:moveTo>
                    <a:pt x="0" y="19"/>
                  </a:moveTo>
                  <a:cubicBezTo>
                    <a:pt x="2" y="12"/>
                    <a:pt x="4" y="5"/>
                    <a:pt x="11" y="0"/>
                  </a:cubicBezTo>
                  <a:cubicBezTo>
                    <a:pt x="8" y="7"/>
                    <a:pt x="5" y="14"/>
                    <a:pt x="2" y="21"/>
                  </a:cubicBezTo>
                  <a:cubicBezTo>
                    <a:pt x="1" y="20"/>
                    <a:pt x="0" y="20"/>
                    <a:pt x="0" y="19"/>
                  </a:cubicBezTo>
                  <a:close/>
                </a:path>
              </a:pathLst>
            </a:custGeom>
            <a:solidFill>
              <a:srgbClr val="CDC2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89">
              <a:extLst>
                <a:ext uri="{FF2B5EF4-FFF2-40B4-BE49-F238E27FC236}">
                  <a16:creationId xmlns:a16="http://schemas.microsoft.com/office/drawing/2014/main" id="{C67A6335-3BA0-BF6D-0061-8C5563321977}"/>
                </a:ext>
              </a:extLst>
            </p:cNvPr>
            <p:cNvSpPr/>
            <p:nvPr/>
          </p:nvSpPr>
          <p:spPr bwMode="auto">
            <a:xfrm>
              <a:off x="752" y="1321"/>
              <a:ext cx="1540" cy="658"/>
            </a:xfrm>
            <a:custGeom>
              <a:avLst/>
              <a:gdLst>
                <a:gd name="T0" fmla="*/ 200 w 393"/>
                <a:gd name="T1" fmla="*/ 165 h 168"/>
                <a:gd name="T2" fmla="*/ 163 w 393"/>
                <a:gd name="T3" fmla="*/ 155 h 168"/>
                <a:gd name="T4" fmla="*/ 98 w 393"/>
                <a:gd name="T5" fmla="*/ 129 h 168"/>
                <a:gd name="T6" fmla="*/ 44 w 393"/>
                <a:gd name="T7" fmla="*/ 87 h 168"/>
                <a:gd name="T8" fmla="*/ 3 w 393"/>
                <a:gd name="T9" fmla="*/ 18 h 168"/>
                <a:gd name="T10" fmla="*/ 5 w 393"/>
                <a:gd name="T11" fmla="*/ 12 h 168"/>
                <a:gd name="T12" fmla="*/ 62 w 393"/>
                <a:gd name="T13" fmla="*/ 3 h 168"/>
                <a:gd name="T14" fmla="*/ 122 w 393"/>
                <a:gd name="T15" fmla="*/ 33 h 168"/>
                <a:gd name="T16" fmla="*/ 146 w 393"/>
                <a:gd name="T17" fmla="*/ 95 h 168"/>
                <a:gd name="T18" fmla="*/ 172 w 393"/>
                <a:gd name="T19" fmla="*/ 133 h 168"/>
                <a:gd name="T20" fmla="*/ 233 w 393"/>
                <a:gd name="T21" fmla="*/ 119 h 168"/>
                <a:gd name="T22" fmla="*/ 256 w 393"/>
                <a:gd name="T23" fmla="*/ 65 h 168"/>
                <a:gd name="T24" fmla="*/ 287 w 393"/>
                <a:gd name="T25" fmla="*/ 22 h 168"/>
                <a:gd name="T26" fmla="*/ 338 w 393"/>
                <a:gd name="T27" fmla="*/ 13 h 168"/>
                <a:gd name="T28" fmla="*/ 386 w 393"/>
                <a:gd name="T29" fmla="*/ 14 h 168"/>
                <a:gd name="T30" fmla="*/ 392 w 393"/>
                <a:gd name="T31" fmla="*/ 15 h 168"/>
                <a:gd name="T32" fmla="*/ 391 w 393"/>
                <a:gd name="T33" fmla="*/ 20 h 168"/>
                <a:gd name="T34" fmla="*/ 370 w 393"/>
                <a:gd name="T35" fmla="*/ 65 h 168"/>
                <a:gd name="T36" fmla="*/ 300 w 393"/>
                <a:gd name="T37" fmla="*/ 126 h 168"/>
                <a:gd name="T38" fmla="*/ 241 w 393"/>
                <a:gd name="T39" fmla="*/ 153 h 168"/>
                <a:gd name="T40" fmla="*/ 200 w 393"/>
                <a:gd name="T41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3" h="168">
                  <a:moveTo>
                    <a:pt x="200" y="165"/>
                  </a:moveTo>
                  <a:cubicBezTo>
                    <a:pt x="186" y="168"/>
                    <a:pt x="174" y="161"/>
                    <a:pt x="163" y="155"/>
                  </a:cubicBezTo>
                  <a:cubicBezTo>
                    <a:pt x="143" y="142"/>
                    <a:pt x="120" y="136"/>
                    <a:pt x="98" y="129"/>
                  </a:cubicBezTo>
                  <a:cubicBezTo>
                    <a:pt x="74" y="123"/>
                    <a:pt x="56" y="109"/>
                    <a:pt x="44" y="87"/>
                  </a:cubicBezTo>
                  <a:cubicBezTo>
                    <a:pt x="32" y="63"/>
                    <a:pt x="20" y="39"/>
                    <a:pt x="3" y="18"/>
                  </a:cubicBezTo>
                  <a:cubicBezTo>
                    <a:pt x="1" y="15"/>
                    <a:pt x="0" y="12"/>
                    <a:pt x="5" y="12"/>
                  </a:cubicBezTo>
                  <a:cubicBezTo>
                    <a:pt x="25" y="15"/>
                    <a:pt x="43" y="6"/>
                    <a:pt x="62" y="3"/>
                  </a:cubicBezTo>
                  <a:cubicBezTo>
                    <a:pt x="86" y="0"/>
                    <a:pt x="109" y="11"/>
                    <a:pt x="122" y="33"/>
                  </a:cubicBezTo>
                  <a:cubicBezTo>
                    <a:pt x="134" y="52"/>
                    <a:pt x="138" y="74"/>
                    <a:pt x="146" y="95"/>
                  </a:cubicBezTo>
                  <a:cubicBezTo>
                    <a:pt x="151" y="110"/>
                    <a:pt x="158" y="123"/>
                    <a:pt x="172" y="133"/>
                  </a:cubicBezTo>
                  <a:cubicBezTo>
                    <a:pt x="191" y="145"/>
                    <a:pt x="219" y="142"/>
                    <a:pt x="233" y="119"/>
                  </a:cubicBezTo>
                  <a:cubicBezTo>
                    <a:pt x="242" y="102"/>
                    <a:pt x="248" y="83"/>
                    <a:pt x="256" y="65"/>
                  </a:cubicBezTo>
                  <a:cubicBezTo>
                    <a:pt x="264" y="49"/>
                    <a:pt x="273" y="34"/>
                    <a:pt x="287" y="22"/>
                  </a:cubicBezTo>
                  <a:cubicBezTo>
                    <a:pt x="302" y="9"/>
                    <a:pt x="320" y="11"/>
                    <a:pt x="338" y="13"/>
                  </a:cubicBezTo>
                  <a:cubicBezTo>
                    <a:pt x="354" y="14"/>
                    <a:pt x="370" y="17"/>
                    <a:pt x="386" y="14"/>
                  </a:cubicBezTo>
                  <a:cubicBezTo>
                    <a:pt x="388" y="14"/>
                    <a:pt x="390" y="13"/>
                    <a:pt x="392" y="15"/>
                  </a:cubicBezTo>
                  <a:cubicBezTo>
                    <a:pt x="393" y="17"/>
                    <a:pt x="392" y="18"/>
                    <a:pt x="391" y="20"/>
                  </a:cubicBezTo>
                  <a:cubicBezTo>
                    <a:pt x="382" y="34"/>
                    <a:pt x="378" y="50"/>
                    <a:pt x="370" y="65"/>
                  </a:cubicBezTo>
                  <a:cubicBezTo>
                    <a:pt x="356" y="96"/>
                    <a:pt x="332" y="115"/>
                    <a:pt x="300" y="126"/>
                  </a:cubicBezTo>
                  <a:cubicBezTo>
                    <a:pt x="280" y="134"/>
                    <a:pt x="260" y="142"/>
                    <a:pt x="241" y="153"/>
                  </a:cubicBezTo>
                  <a:cubicBezTo>
                    <a:pt x="229" y="160"/>
                    <a:pt x="216" y="168"/>
                    <a:pt x="200" y="165"/>
                  </a:cubicBezTo>
                  <a:close/>
                </a:path>
              </a:pathLst>
            </a:custGeom>
            <a:solidFill>
              <a:srgbClr val="F29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90">
              <a:extLst>
                <a:ext uri="{FF2B5EF4-FFF2-40B4-BE49-F238E27FC236}">
                  <a16:creationId xmlns:a16="http://schemas.microsoft.com/office/drawing/2014/main" id="{84F552EF-B5B6-B4DE-8A45-164713AFC4BD}"/>
                </a:ext>
              </a:extLst>
            </p:cNvPr>
            <p:cNvSpPr/>
            <p:nvPr/>
          </p:nvSpPr>
          <p:spPr bwMode="auto">
            <a:xfrm>
              <a:off x="760" y="1337"/>
              <a:ext cx="1622" cy="1182"/>
            </a:xfrm>
            <a:custGeom>
              <a:avLst/>
              <a:gdLst>
                <a:gd name="T0" fmla="*/ 353 w 414"/>
                <a:gd name="T1" fmla="*/ 192 h 302"/>
                <a:gd name="T2" fmla="*/ 342 w 414"/>
                <a:gd name="T3" fmla="*/ 225 h 302"/>
                <a:gd name="T4" fmla="*/ 278 w 414"/>
                <a:gd name="T5" fmla="*/ 284 h 302"/>
                <a:gd name="T6" fmla="*/ 238 w 414"/>
                <a:gd name="T7" fmla="*/ 284 h 302"/>
                <a:gd name="T8" fmla="*/ 185 w 414"/>
                <a:gd name="T9" fmla="*/ 293 h 302"/>
                <a:gd name="T10" fmla="*/ 132 w 414"/>
                <a:gd name="T11" fmla="*/ 290 h 302"/>
                <a:gd name="T12" fmla="*/ 59 w 414"/>
                <a:gd name="T13" fmla="*/ 217 h 302"/>
                <a:gd name="T14" fmla="*/ 53 w 414"/>
                <a:gd name="T15" fmla="*/ 205 h 302"/>
                <a:gd name="T16" fmla="*/ 60 w 414"/>
                <a:gd name="T17" fmla="*/ 194 h 302"/>
                <a:gd name="T18" fmla="*/ 151 w 414"/>
                <a:gd name="T19" fmla="*/ 254 h 302"/>
                <a:gd name="T20" fmla="*/ 153 w 414"/>
                <a:gd name="T21" fmla="*/ 248 h 302"/>
                <a:gd name="T22" fmla="*/ 89 w 414"/>
                <a:gd name="T23" fmla="*/ 212 h 302"/>
                <a:gd name="T24" fmla="*/ 51 w 414"/>
                <a:gd name="T25" fmla="*/ 187 h 302"/>
                <a:gd name="T26" fmla="*/ 49 w 414"/>
                <a:gd name="T27" fmla="*/ 160 h 302"/>
                <a:gd name="T28" fmla="*/ 27 w 414"/>
                <a:gd name="T29" fmla="*/ 136 h 302"/>
                <a:gd name="T30" fmla="*/ 26 w 414"/>
                <a:gd name="T31" fmla="*/ 129 h 302"/>
                <a:gd name="T32" fmla="*/ 72 w 414"/>
                <a:gd name="T33" fmla="*/ 150 h 302"/>
                <a:gd name="T34" fmla="*/ 188 w 414"/>
                <a:gd name="T35" fmla="*/ 182 h 302"/>
                <a:gd name="T36" fmla="*/ 80 w 414"/>
                <a:gd name="T37" fmla="*/ 139 h 302"/>
                <a:gd name="T38" fmla="*/ 28 w 414"/>
                <a:gd name="T39" fmla="*/ 88 h 302"/>
                <a:gd name="T40" fmla="*/ 7 w 414"/>
                <a:gd name="T41" fmla="*/ 42 h 302"/>
                <a:gd name="T42" fmla="*/ 18 w 414"/>
                <a:gd name="T43" fmla="*/ 112 h 302"/>
                <a:gd name="T44" fmla="*/ 6 w 414"/>
                <a:gd name="T45" fmla="*/ 77 h 302"/>
                <a:gd name="T46" fmla="*/ 3 w 414"/>
                <a:gd name="T47" fmla="*/ 44 h 302"/>
                <a:gd name="T48" fmla="*/ 7 w 414"/>
                <a:gd name="T49" fmla="*/ 32 h 302"/>
                <a:gd name="T50" fmla="*/ 33 w 414"/>
                <a:gd name="T51" fmla="*/ 79 h 302"/>
                <a:gd name="T52" fmla="*/ 58 w 414"/>
                <a:gd name="T53" fmla="*/ 120 h 302"/>
                <a:gd name="T54" fmla="*/ 86 w 414"/>
                <a:gd name="T55" fmla="*/ 131 h 302"/>
                <a:gd name="T56" fmla="*/ 182 w 414"/>
                <a:gd name="T57" fmla="*/ 167 h 302"/>
                <a:gd name="T58" fmla="*/ 209 w 414"/>
                <a:gd name="T59" fmla="*/ 182 h 302"/>
                <a:gd name="T60" fmla="*/ 277 w 414"/>
                <a:gd name="T61" fmla="*/ 143 h 302"/>
                <a:gd name="T62" fmla="*/ 285 w 414"/>
                <a:gd name="T63" fmla="*/ 137 h 302"/>
                <a:gd name="T64" fmla="*/ 340 w 414"/>
                <a:gd name="T65" fmla="*/ 115 h 302"/>
                <a:gd name="T66" fmla="*/ 358 w 414"/>
                <a:gd name="T67" fmla="*/ 92 h 302"/>
                <a:gd name="T68" fmla="*/ 384 w 414"/>
                <a:gd name="T69" fmla="*/ 43 h 302"/>
                <a:gd name="T70" fmla="*/ 399 w 414"/>
                <a:gd name="T71" fmla="*/ 10 h 302"/>
                <a:gd name="T72" fmla="*/ 408 w 414"/>
                <a:gd name="T73" fmla="*/ 8 h 302"/>
                <a:gd name="T74" fmla="*/ 413 w 414"/>
                <a:gd name="T75" fmla="*/ 28 h 302"/>
                <a:gd name="T76" fmla="*/ 386 w 414"/>
                <a:gd name="T77" fmla="*/ 109 h 302"/>
                <a:gd name="T78" fmla="*/ 360 w 414"/>
                <a:gd name="T79" fmla="*/ 144 h 302"/>
                <a:gd name="T80" fmla="*/ 338 w 414"/>
                <a:gd name="T81" fmla="*/ 153 h 302"/>
                <a:gd name="T82" fmla="*/ 324 w 414"/>
                <a:gd name="T83" fmla="*/ 160 h 302"/>
                <a:gd name="T84" fmla="*/ 322 w 414"/>
                <a:gd name="T85" fmla="*/ 171 h 302"/>
                <a:gd name="T86" fmla="*/ 164 w 414"/>
                <a:gd name="T87" fmla="*/ 190 h 302"/>
                <a:gd name="T88" fmla="*/ 55 w 414"/>
                <a:gd name="T89" fmla="*/ 162 h 302"/>
                <a:gd name="T90" fmla="*/ 149 w 414"/>
                <a:gd name="T91" fmla="*/ 235 h 302"/>
                <a:gd name="T92" fmla="*/ 335 w 414"/>
                <a:gd name="T93" fmla="*/ 181 h 302"/>
                <a:gd name="T94" fmla="*/ 328 w 414"/>
                <a:gd name="T95" fmla="*/ 167 h 302"/>
                <a:gd name="T96" fmla="*/ 358 w 414"/>
                <a:gd name="T97" fmla="*/ 16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3" h="302">
                  <a:moveTo>
                    <a:pt x="358" y="166"/>
                  </a:moveTo>
                  <a:cubicBezTo>
                    <a:pt x="352" y="174"/>
                    <a:pt x="352" y="183"/>
                    <a:pt x="353" y="192"/>
                  </a:cubicBezTo>
                  <a:cubicBezTo>
                    <a:pt x="353" y="198"/>
                    <a:pt x="352" y="204"/>
                    <a:pt x="348" y="208"/>
                  </a:cubicBezTo>
                  <a:cubicBezTo>
                    <a:pt x="343" y="213"/>
                    <a:pt x="342" y="219"/>
                    <a:pt x="342" y="225"/>
                  </a:cubicBezTo>
                  <a:cubicBezTo>
                    <a:pt x="342" y="226"/>
                    <a:pt x="341" y="228"/>
                    <a:pt x="340" y="229"/>
                  </a:cubicBezTo>
                  <a:cubicBezTo>
                    <a:pt x="324" y="253"/>
                    <a:pt x="307" y="275"/>
                    <a:pt x="278" y="284"/>
                  </a:cubicBezTo>
                  <a:cubicBezTo>
                    <a:pt x="270" y="287"/>
                    <a:pt x="261" y="286"/>
                    <a:pt x="254" y="290"/>
                  </a:cubicBezTo>
                  <a:cubicBezTo>
                    <a:pt x="248" y="290"/>
                    <a:pt x="244" y="285"/>
                    <a:pt x="238" y="284"/>
                  </a:cubicBezTo>
                  <a:cubicBezTo>
                    <a:pt x="229" y="282"/>
                    <a:pt x="221" y="283"/>
                    <a:pt x="214" y="290"/>
                  </a:cubicBezTo>
                  <a:cubicBezTo>
                    <a:pt x="204" y="300"/>
                    <a:pt x="197" y="302"/>
                    <a:pt x="185" y="293"/>
                  </a:cubicBezTo>
                  <a:cubicBezTo>
                    <a:pt x="171" y="282"/>
                    <a:pt x="157" y="283"/>
                    <a:pt x="142" y="289"/>
                  </a:cubicBezTo>
                  <a:cubicBezTo>
                    <a:pt x="139" y="291"/>
                    <a:pt x="136" y="292"/>
                    <a:pt x="132" y="290"/>
                  </a:cubicBezTo>
                  <a:cubicBezTo>
                    <a:pt x="129" y="288"/>
                    <a:pt x="126" y="288"/>
                    <a:pt x="123" y="287"/>
                  </a:cubicBezTo>
                  <a:cubicBezTo>
                    <a:pt x="87" y="277"/>
                    <a:pt x="66" y="253"/>
                    <a:pt x="59" y="217"/>
                  </a:cubicBezTo>
                  <a:cubicBezTo>
                    <a:pt x="58" y="216"/>
                    <a:pt x="58" y="214"/>
                    <a:pt x="56" y="213"/>
                  </a:cubicBezTo>
                  <a:cubicBezTo>
                    <a:pt x="57" y="210"/>
                    <a:pt x="54" y="207"/>
                    <a:pt x="53" y="205"/>
                  </a:cubicBezTo>
                  <a:cubicBezTo>
                    <a:pt x="53" y="199"/>
                    <a:pt x="47" y="193"/>
                    <a:pt x="53" y="187"/>
                  </a:cubicBezTo>
                  <a:cubicBezTo>
                    <a:pt x="57" y="187"/>
                    <a:pt x="58" y="191"/>
                    <a:pt x="60" y="194"/>
                  </a:cubicBezTo>
                  <a:cubicBezTo>
                    <a:pt x="79" y="223"/>
                    <a:pt x="105" y="241"/>
                    <a:pt x="138" y="252"/>
                  </a:cubicBezTo>
                  <a:cubicBezTo>
                    <a:pt x="142" y="253"/>
                    <a:pt x="146" y="255"/>
                    <a:pt x="151" y="254"/>
                  </a:cubicBezTo>
                  <a:cubicBezTo>
                    <a:pt x="153" y="254"/>
                    <a:pt x="155" y="254"/>
                    <a:pt x="156" y="252"/>
                  </a:cubicBezTo>
                  <a:cubicBezTo>
                    <a:pt x="156" y="250"/>
                    <a:pt x="155" y="249"/>
                    <a:pt x="153" y="248"/>
                  </a:cubicBezTo>
                  <a:cubicBezTo>
                    <a:pt x="148" y="244"/>
                    <a:pt x="143" y="241"/>
                    <a:pt x="137" y="238"/>
                  </a:cubicBezTo>
                  <a:cubicBezTo>
                    <a:pt x="120" y="231"/>
                    <a:pt x="104" y="221"/>
                    <a:pt x="89" y="212"/>
                  </a:cubicBezTo>
                  <a:cubicBezTo>
                    <a:pt x="79" y="206"/>
                    <a:pt x="72" y="197"/>
                    <a:pt x="65" y="189"/>
                  </a:cubicBezTo>
                  <a:cubicBezTo>
                    <a:pt x="60" y="185"/>
                    <a:pt x="56" y="183"/>
                    <a:pt x="51" y="187"/>
                  </a:cubicBezTo>
                  <a:cubicBezTo>
                    <a:pt x="49" y="183"/>
                    <a:pt x="50" y="178"/>
                    <a:pt x="51" y="174"/>
                  </a:cubicBezTo>
                  <a:cubicBezTo>
                    <a:pt x="52" y="169"/>
                    <a:pt x="49" y="164"/>
                    <a:pt x="49" y="160"/>
                  </a:cubicBezTo>
                  <a:cubicBezTo>
                    <a:pt x="48" y="154"/>
                    <a:pt x="45" y="149"/>
                    <a:pt x="40" y="147"/>
                  </a:cubicBezTo>
                  <a:cubicBezTo>
                    <a:pt x="34" y="144"/>
                    <a:pt x="32" y="138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5" y="134"/>
                    <a:pt x="25" y="131"/>
                    <a:pt x="26" y="129"/>
                  </a:cubicBezTo>
                  <a:cubicBezTo>
                    <a:pt x="30" y="127"/>
                    <a:pt x="32" y="130"/>
                    <a:pt x="34" y="132"/>
                  </a:cubicBezTo>
                  <a:cubicBezTo>
                    <a:pt x="45" y="142"/>
                    <a:pt x="58" y="148"/>
                    <a:pt x="72" y="150"/>
                  </a:cubicBezTo>
                  <a:cubicBezTo>
                    <a:pt x="111" y="156"/>
                    <a:pt x="149" y="165"/>
                    <a:pt x="186" y="182"/>
                  </a:cubicBezTo>
                  <a:cubicBezTo>
                    <a:pt x="186" y="182"/>
                    <a:pt x="187" y="182"/>
                    <a:pt x="188" y="182"/>
                  </a:cubicBezTo>
                  <a:cubicBezTo>
                    <a:pt x="184" y="179"/>
                    <a:pt x="180" y="176"/>
                    <a:pt x="176" y="174"/>
                  </a:cubicBezTo>
                  <a:cubicBezTo>
                    <a:pt x="145" y="158"/>
                    <a:pt x="114" y="145"/>
                    <a:pt x="80" y="139"/>
                  </a:cubicBezTo>
                  <a:cubicBezTo>
                    <a:pt x="79" y="139"/>
                    <a:pt x="79" y="139"/>
                    <a:pt x="78" y="139"/>
                  </a:cubicBezTo>
                  <a:cubicBezTo>
                    <a:pt x="48" y="135"/>
                    <a:pt x="33" y="117"/>
                    <a:pt x="28" y="88"/>
                  </a:cubicBezTo>
                  <a:cubicBezTo>
                    <a:pt x="25" y="74"/>
                    <a:pt x="19" y="61"/>
                    <a:pt x="13" y="48"/>
                  </a:cubicBezTo>
                  <a:cubicBezTo>
                    <a:pt x="12" y="45"/>
                    <a:pt x="12" y="43"/>
                    <a:pt x="7" y="42"/>
                  </a:cubicBezTo>
                  <a:cubicBezTo>
                    <a:pt x="16" y="62"/>
                    <a:pt x="12" y="84"/>
                    <a:pt x="19" y="103"/>
                  </a:cubicBezTo>
                  <a:cubicBezTo>
                    <a:pt x="20" y="106"/>
                    <a:pt x="21" y="109"/>
                    <a:pt x="18" y="112"/>
                  </a:cubicBezTo>
                  <a:cubicBezTo>
                    <a:pt x="10" y="111"/>
                    <a:pt x="8" y="106"/>
                    <a:pt x="8" y="99"/>
                  </a:cubicBezTo>
                  <a:cubicBezTo>
                    <a:pt x="7" y="91"/>
                    <a:pt x="9" y="84"/>
                    <a:pt x="6" y="77"/>
                  </a:cubicBezTo>
                  <a:cubicBezTo>
                    <a:pt x="6" y="76"/>
                    <a:pt x="6" y="76"/>
                    <a:pt x="6" y="75"/>
                  </a:cubicBezTo>
                  <a:cubicBezTo>
                    <a:pt x="8" y="65"/>
                    <a:pt x="6" y="54"/>
                    <a:pt x="3" y="44"/>
                  </a:cubicBezTo>
                  <a:cubicBezTo>
                    <a:pt x="2" y="41"/>
                    <a:pt x="0" y="39"/>
                    <a:pt x="1" y="35"/>
                  </a:cubicBezTo>
                  <a:cubicBezTo>
                    <a:pt x="1" y="31"/>
                    <a:pt x="3" y="30"/>
                    <a:pt x="7" y="32"/>
                  </a:cubicBezTo>
                  <a:cubicBezTo>
                    <a:pt x="11" y="34"/>
                    <a:pt x="14" y="37"/>
                    <a:pt x="16" y="40"/>
                  </a:cubicBezTo>
                  <a:cubicBezTo>
                    <a:pt x="22" y="53"/>
                    <a:pt x="29" y="65"/>
                    <a:pt x="33" y="79"/>
                  </a:cubicBezTo>
                  <a:cubicBezTo>
                    <a:pt x="35" y="89"/>
                    <a:pt x="36" y="101"/>
                    <a:pt x="43" y="110"/>
                  </a:cubicBezTo>
                  <a:cubicBezTo>
                    <a:pt x="47" y="115"/>
                    <a:pt x="50" y="121"/>
                    <a:pt x="58" y="120"/>
                  </a:cubicBezTo>
                  <a:cubicBezTo>
                    <a:pt x="59" y="120"/>
                    <a:pt x="60" y="120"/>
                    <a:pt x="61" y="121"/>
                  </a:cubicBezTo>
                  <a:cubicBezTo>
                    <a:pt x="67" y="131"/>
                    <a:pt x="77" y="128"/>
                    <a:pt x="86" y="131"/>
                  </a:cubicBezTo>
                  <a:cubicBezTo>
                    <a:pt x="110" y="137"/>
                    <a:pt x="133" y="145"/>
                    <a:pt x="156" y="155"/>
                  </a:cubicBezTo>
                  <a:cubicBezTo>
                    <a:pt x="164" y="159"/>
                    <a:pt x="173" y="163"/>
                    <a:pt x="182" y="167"/>
                  </a:cubicBezTo>
                  <a:cubicBezTo>
                    <a:pt x="189" y="170"/>
                    <a:pt x="194" y="177"/>
                    <a:pt x="202" y="181"/>
                  </a:cubicBezTo>
                  <a:cubicBezTo>
                    <a:pt x="204" y="182"/>
                    <a:pt x="206" y="184"/>
                    <a:pt x="209" y="182"/>
                  </a:cubicBezTo>
                  <a:cubicBezTo>
                    <a:pt x="227" y="165"/>
                    <a:pt x="251" y="157"/>
                    <a:pt x="274" y="148"/>
                  </a:cubicBezTo>
                  <a:cubicBezTo>
                    <a:pt x="276" y="147"/>
                    <a:pt x="279" y="147"/>
                    <a:pt x="277" y="143"/>
                  </a:cubicBezTo>
                  <a:cubicBezTo>
                    <a:pt x="276" y="142"/>
                    <a:pt x="272" y="140"/>
                    <a:pt x="276" y="138"/>
                  </a:cubicBezTo>
                  <a:cubicBezTo>
                    <a:pt x="279" y="136"/>
                    <a:pt x="282" y="134"/>
                    <a:pt x="285" y="137"/>
                  </a:cubicBezTo>
                  <a:cubicBezTo>
                    <a:pt x="293" y="144"/>
                    <a:pt x="297" y="139"/>
                    <a:pt x="305" y="135"/>
                  </a:cubicBezTo>
                  <a:cubicBezTo>
                    <a:pt x="317" y="129"/>
                    <a:pt x="329" y="122"/>
                    <a:pt x="340" y="115"/>
                  </a:cubicBezTo>
                  <a:cubicBezTo>
                    <a:pt x="344" y="112"/>
                    <a:pt x="347" y="110"/>
                    <a:pt x="348" y="105"/>
                  </a:cubicBezTo>
                  <a:cubicBezTo>
                    <a:pt x="349" y="99"/>
                    <a:pt x="355" y="96"/>
                    <a:pt x="358" y="92"/>
                  </a:cubicBezTo>
                  <a:cubicBezTo>
                    <a:pt x="368" y="79"/>
                    <a:pt x="373" y="64"/>
                    <a:pt x="381" y="50"/>
                  </a:cubicBezTo>
                  <a:cubicBezTo>
                    <a:pt x="383" y="48"/>
                    <a:pt x="384" y="46"/>
                    <a:pt x="384" y="43"/>
                  </a:cubicBezTo>
                  <a:cubicBezTo>
                    <a:pt x="383" y="37"/>
                    <a:pt x="386" y="32"/>
                    <a:pt x="390" y="28"/>
                  </a:cubicBezTo>
                  <a:cubicBezTo>
                    <a:pt x="395" y="23"/>
                    <a:pt x="397" y="16"/>
                    <a:pt x="399" y="10"/>
                  </a:cubicBezTo>
                  <a:cubicBezTo>
                    <a:pt x="398" y="6"/>
                    <a:pt x="397" y="2"/>
                    <a:pt x="402" y="1"/>
                  </a:cubicBezTo>
                  <a:cubicBezTo>
                    <a:pt x="407" y="0"/>
                    <a:pt x="408" y="4"/>
                    <a:pt x="408" y="8"/>
                  </a:cubicBezTo>
                  <a:cubicBezTo>
                    <a:pt x="408" y="11"/>
                    <a:pt x="409" y="14"/>
                    <a:pt x="411" y="17"/>
                  </a:cubicBezTo>
                  <a:cubicBezTo>
                    <a:pt x="412" y="20"/>
                    <a:pt x="414" y="24"/>
                    <a:pt x="413" y="28"/>
                  </a:cubicBezTo>
                  <a:cubicBezTo>
                    <a:pt x="410" y="36"/>
                    <a:pt x="410" y="46"/>
                    <a:pt x="407" y="55"/>
                  </a:cubicBezTo>
                  <a:cubicBezTo>
                    <a:pt x="401" y="73"/>
                    <a:pt x="394" y="91"/>
                    <a:pt x="386" y="109"/>
                  </a:cubicBezTo>
                  <a:cubicBezTo>
                    <a:pt x="382" y="117"/>
                    <a:pt x="374" y="124"/>
                    <a:pt x="367" y="131"/>
                  </a:cubicBezTo>
                  <a:cubicBezTo>
                    <a:pt x="363" y="135"/>
                    <a:pt x="361" y="139"/>
                    <a:pt x="360" y="144"/>
                  </a:cubicBezTo>
                  <a:cubicBezTo>
                    <a:pt x="358" y="154"/>
                    <a:pt x="355" y="156"/>
                    <a:pt x="345" y="152"/>
                  </a:cubicBezTo>
                  <a:cubicBezTo>
                    <a:pt x="343" y="151"/>
                    <a:pt x="341" y="152"/>
                    <a:pt x="338" y="153"/>
                  </a:cubicBezTo>
                  <a:cubicBezTo>
                    <a:pt x="336" y="155"/>
                    <a:pt x="334" y="157"/>
                    <a:pt x="331" y="158"/>
                  </a:cubicBezTo>
                  <a:cubicBezTo>
                    <a:pt x="329" y="159"/>
                    <a:pt x="326" y="158"/>
                    <a:pt x="324" y="160"/>
                  </a:cubicBezTo>
                  <a:cubicBezTo>
                    <a:pt x="324" y="164"/>
                    <a:pt x="327" y="164"/>
                    <a:pt x="329" y="167"/>
                  </a:cubicBezTo>
                  <a:cubicBezTo>
                    <a:pt x="328" y="171"/>
                    <a:pt x="325" y="170"/>
                    <a:pt x="322" y="171"/>
                  </a:cubicBezTo>
                  <a:cubicBezTo>
                    <a:pt x="294" y="173"/>
                    <a:pt x="267" y="182"/>
                    <a:pt x="240" y="191"/>
                  </a:cubicBezTo>
                  <a:cubicBezTo>
                    <a:pt x="215" y="200"/>
                    <a:pt x="189" y="199"/>
                    <a:pt x="164" y="190"/>
                  </a:cubicBezTo>
                  <a:cubicBezTo>
                    <a:pt x="142" y="181"/>
                    <a:pt x="118" y="176"/>
                    <a:pt x="94" y="172"/>
                  </a:cubicBezTo>
                  <a:cubicBezTo>
                    <a:pt x="82" y="170"/>
                    <a:pt x="70" y="164"/>
                    <a:pt x="55" y="162"/>
                  </a:cubicBezTo>
                  <a:cubicBezTo>
                    <a:pt x="61" y="170"/>
                    <a:pt x="69" y="175"/>
                    <a:pt x="75" y="181"/>
                  </a:cubicBezTo>
                  <a:cubicBezTo>
                    <a:pt x="98" y="201"/>
                    <a:pt x="121" y="221"/>
                    <a:pt x="149" y="235"/>
                  </a:cubicBezTo>
                  <a:cubicBezTo>
                    <a:pt x="181" y="251"/>
                    <a:pt x="214" y="252"/>
                    <a:pt x="246" y="235"/>
                  </a:cubicBezTo>
                  <a:cubicBezTo>
                    <a:pt x="277" y="219"/>
                    <a:pt x="306" y="201"/>
                    <a:pt x="335" y="181"/>
                  </a:cubicBezTo>
                  <a:cubicBezTo>
                    <a:pt x="340" y="177"/>
                    <a:pt x="345" y="173"/>
                    <a:pt x="349" y="167"/>
                  </a:cubicBezTo>
                  <a:cubicBezTo>
                    <a:pt x="342" y="168"/>
                    <a:pt x="335" y="171"/>
                    <a:pt x="328" y="167"/>
                  </a:cubicBezTo>
                  <a:cubicBezTo>
                    <a:pt x="333" y="157"/>
                    <a:pt x="346" y="152"/>
                    <a:pt x="355" y="157"/>
                  </a:cubicBezTo>
                  <a:cubicBezTo>
                    <a:pt x="359" y="159"/>
                    <a:pt x="360" y="163"/>
                    <a:pt x="358" y="166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91">
              <a:extLst>
                <a:ext uri="{FF2B5EF4-FFF2-40B4-BE49-F238E27FC236}">
                  <a16:creationId xmlns:a16="http://schemas.microsoft.com/office/drawing/2014/main" id="{0FB2F82C-71B6-8990-7BB7-0035B8656CF0}"/>
                </a:ext>
              </a:extLst>
            </p:cNvPr>
            <p:cNvSpPr/>
            <p:nvPr/>
          </p:nvSpPr>
          <p:spPr bwMode="auto">
            <a:xfrm>
              <a:off x="1391" y="1474"/>
              <a:ext cx="294" cy="352"/>
            </a:xfrm>
            <a:custGeom>
              <a:avLst/>
              <a:gdLst>
                <a:gd name="T0" fmla="*/ 5 w 75"/>
                <a:gd name="T1" fmla="*/ 73 h 90"/>
                <a:gd name="T2" fmla="*/ 16 w 75"/>
                <a:gd name="T3" fmla="*/ 62 h 90"/>
                <a:gd name="T4" fmla="*/ 8 w 75"/>
                <a:gd name="T5" fmla="*/ 34 h 90"/>
                <a:gd name="T6" fmla="*/ 7 w 75"/>
                <a:gd name="T7" fmla="*/ 29 h 90"/>
                <a:gd name="T8" fmla="*/ 2 w 75"/>
                <a:gd name="T9" fmla="*/ 16 h 90"/>
                <a:gd name="T10" fmla="*/ 1 w 75"/>
                <a:gd name="T11" fmla="*/ 12 h 90"/>
                <a:gd name="T12" fmla="*/ 7 w 75"/>
                <a:gd name="T13" fmla="*/ 11 h 90"/>
                <a:gd name="T14" fmla="*/ 22 w 75"/>
                <a:gd name="T15" fmla="*/ 21 h 90"/>
                <a:gd name="T16" fmla="*/ 54 w 75"/>
                <a:gd name="T17" fmla="*/ 19 h 90"/>
                <a:gd name="T18" fmla="*/ 73 w 75"/>
                <a:gd name="T19" fmla="*/ 0 h 90"/>
                <a:gd name="T20" fmla="*/ 71 w 75"/>
                <a:gd name="T21" fmla="*/ 9 h 90"/>
                <a:gd name="T22" fmla="*/ 60 w 75"/>
                <a:gd name="T23" fmla="*/ 39 h 90"/>
                <a:gd name="T24" fmla="*/ 55 w 75"/>
                <a:gd name="T25" fmla="*/ 53 h 90"/>
                <a:gd name="T26" fmla="*/ 62 w 75"/>
                <a:gd name="T27" fmla="*/ 63 h 90"/>
                <a:gd name="T28" fmla="*/ 62 w 75"/>
                <a:gd name="T29" fmla="*/ 68 h 90"/>
                <a:gd name="T30" fmla="*/ 62 w 75"/>
                <a:gd name="T31" fmla="*/ 76 h 90"/>
                <a:gd name="T32" fmla="*/ 34 w 75"/>
                <a:gd name="T33" fmla="*/ 90 h 90"/>
                <a:gd name="T34" fmla="*/ 5 w 75"/>
                <a:gd name="T35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90">
                  <a:moveTo>
                    <a:pt x="5" y="73"/>
                  </a:moveTo>
                  <a:cubicBezTo>
                    <a:pt x="15" y="75"/>
                    <a:pt x="18" y="72"/>
                    <a:pt x="16" y="62"/>
                  </a:cubicBezTo>
                  <a:cubicBezTo>
                    <a:pt x="15" y="52"/>
                    <a:pt x="12" y="43"/>
                    <a:pt x="8" y="34"/>
                  </a:cubicBezTo>
                  <a:cubicBezTo>
                    <a:pt x="8" y="32"/>
                    <a:pt x="7" y="30"/>
                    <a:pt x="7" y="29"/>
                  </a:cubicBezTo>
                  <a:cubicBezTo>
                    <a:pt x="11" y="23"/>
                    <a:pt x="9" y="18"/>
                    <a:pt x="2" y="16"/>
                  </a:cubicBezTo>
                  <a:cubicBezTo>
                    <a:pt x="0" y="15"/>
                    <a:pt x="0" y="14"/>
                    <a:pt x="1" y="12"/>
                  </a:cubicBezTo>
                  <a:cubicBezTo>
                    <a:pt x="2" y="9"/>
                    <a:pt x="5" y="9"/>
                    <a:pt x="7" y="11"/>
                  </a:cubicBezTo>
                  <a:cubicBezTo>
                    <a:pt x="12" y="14"/>
                    <a:pt x="17" y="18"/>
                    <a:pt x="22" y="21"/>
                  </a:cubicBezTo>
                  <a:cubicBezTo>
                    <a:pt x="34" y="28"/>
                    <a:pt x="44" y="25"/>
                    <a:pt x="54" y="19"/>
                  </a:cubicBezTo>
                  <a:cubicBezTo>
                    <a:pt x="61" y="14"/>
                    <a:pt x="69" y="10"/>
                    <a:pt x="73" y="0"/>
                  </a:cubicBezTo>
                  <a:cubicBezTo>
                    <a:pt x="75" y="5"/>
                    <a:pt x="73" y="7"/>
                    <a:pt x="71" y="9"/>
                  </a:cubicBezTo>
                  <a:cubicBezTo>
                    <a:pt x="65" y="18"/>
                    <a:pt x="61" y="28"/>
                    <a:pt x="60" y="39"/>
                  </a:cubicBezTo>
                  <a:cubicBezTo>
                    <a:pt x="60" y="44"/>
                    <a:pt x="57" y="48"/>
                    <a:pt x="55" y="53"/>
                  </a:cubicBezTo>
                  <a:cubicBezTo>
                    <a:pt x="52" y="62"/>
                    <a:pt x="53" y="62"/>
                    <a:pt x="62" y="63"/>
                  </a:cubicBezTo>
                  <a:cubicBezTo>
                    <a:pt x="62" y="64"/>
                    <a:pt x="60" y="67"/>
                    <a:pt x="62" y="68"/>
                  </a:cubicBezTo>
                  <a:cubicBezTo>
                    <a:pt x="67" y="71"/>
                    <a:pt x="65" y="73"/>
                    <a:pt x="62" y="76"/>
                  </a:cubicBezTo>
                  <a:cubicBezTo>
                    <a:pt x="55" y="85"/>
                    <a:pt x="47" y="89"/>
                    <a:pt x="34" y="90"/>
                  </a:cubicBezTo>
                  <a:cubicBezTo>
                    <a:pt x="19" y="90"/>
                    <a:pt x="12" y="84"/>
                    <a:pt x="5" y="73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92">
              <a:extLst>
                <a:ext uri="{FF2B5EF4-FFF2-40B4-BE49-F238E27FC236}">
                  <a16:creationId xmlns:a16="http://schemas.microsoft.com/office/drawing/2014/main" id="{FD48EF95-30E2-556D-1DE5-8246F8B0AC4F}"/>
                </a:ext>
              </a:extLst>
            </p:cNvPr>
            <p:cNvSpPr/>
            <p:nvPr/>
          </p:nvSpPr>
          <p:spPr bwMode="auto">
            <a:xfrm>
              <a:off x="2002" y="1165"/>
              <a:ext cx="443" cy="825"/>
            </a:xfrm>
            <a:custGeom>
              <a:avLst/>
              <a:gdLst>
                <a:gd name="T0" fmla="*/ 41 w 113"/>
                <a:gd name="T1" fmla="*/ 210 h 211"/>
                <a:gd name="T2" fmla="*/ 36 w 113"/>
                <a:gd name="T3" fmla="*/ 202 h 211"/>
                <a:gd name="T4" fmla="*/ 22 w 113"/>
                <a:gd name="T5" fmla="*/ 204 h 211"/>
                <a:gd name="T6" fmla="*/ 12 w 113"/>
                <a:gd name="T7" fmla="*/ 211 h 211"/>
                <a:gd name="T8" fmla="*/ 12 w 113"/>
                <a:gd name="T9" fmla="*/ 211 h 211"/>
                <a:gd name="T10" fmla="*/ 4 w 113"/>
                <a:gd name="T11" fmla="*/ 207 h 211"/>
                <a:gd name="T12" fmla="*/ 6 w 113"/>
                <a:gd name="T13" fmla="*/ 201 h 211"/>
                <a:gd name="T14" fmla="*/ 22 w 113"/>
                <a:gd name="T15" fmla="*/ 194 h 211"/>
                <a:gd name="T16" fmla="*/ 30 w 113"/>
                <a:gd name="T17" fmla="*/ 195 h 211"/>
                <a:gd name="T18" fmla="*/ 39 w 113"/>
                <a:gd name="T19" fmla="*/ 192 h 211"/>
                <a:gd name="T20" fmla="*/ 65 w 113"/>
                <a:gd name="T21" fmla="*/ 156 h 211"/>
                <a:gd name="T22" fmla="*/ 73 w 113"/>
                <a:gd name="T23" fmla="*/ 137 h 211"/>
                <a:gd name="T24" fmla="*/ 88 w 113"/>
                <a:gd name="T25" fmla="*/ 99 h 211"/>
                <a:gd name="T26" fmla="*/ 94 w 113"/>
                <a:gd name="T27" fmla="*/ 70 h 211"/>
                <a:gd name="T28" fmla="*/ 91 w 113"/>
                <a:gd name="T29" fmla="*/ 60 h 211"/>
                <a:gd name="T30" fmla="*/ 89 w 113"/>
                <a:gd name="T31" fmla="*/ 54 h 211"/>
                <a:gd name="T32" fmla="*/ 85 w 113"/>
                <a:gd name="T33" fmla="*/ 46 h 211"/>
                <a:gd name="T34" fmla="*/ 82 w 113"/>
                <a:gd name="T35" fmla="*/ 54 h 211"/>
                <a:gd name="T36" fmla="*/ 65 w 113"/>
                <a:gd name="T37" fmla="*/ 45 h 211"/>
                <a:gd name="T38" fmla="*/ 75 w 113"/>
                <a:gd name="T39" fmla="*/ 38 h 211"/>
                <a:gd name="T40" fmla="*/ 93 w 113"/>
                <a:gd name="T41" fmla="*/ 24 h 211"/>
                <a:gd name="T42" fmla="*/ 103 w 113"/>
                <a:gd name="T43" fmla="*/ 9 h 211"/>
                <a:gd name="T44" fmla="*/ 109 w 113"/>
                <a:gd name="T45" fmla="*/ 0 h 211"/>
                <a:gd name="T46" fmla="*/ 110 w 113"/>
                <a:gd name="T47" fmla="*/ 20 h 211"/>
                <a:gd name="T48" fmla="*/ 113 w 113"/>
                <a:gd name="T49" fmla="*/ 58 h 211"/>
                <a:gd name="T50" fmla="*/ 112 w 113"/>
                <a:gd name="T51" fmla="*/ 62 h 211"/>
                <a:gd name="T52" fmla="*/ 112 w 113"/>
                <a:gd name="T53" fmla="*/ 74 h 211"/>
                <a:gd name="T54" fmla="*/ 94 w 113"/>
                <a:gd name="T55" fmla="*/ 92 h 211"/>
                <a:gd name="T56" fmla="*/ 89 w 113"/>
                <a:gd name="T57" fmla="*/ 111 h 211"/>
                <a:gd name="T58" fmla="*/ 86 w 113"/>
                <a:gd name="T59" fmla="*/ 121 h 211"/>
                <a:gd name="T60" fmla="*/ 79 w 113"/>
                <a:gd name="T61" fmla="*/ 137 h 211"/>
                <a:gd name="T62" fmla="*/ 69 w 113"/>
                <a:gd name="T63" fmla="*/ 159 h 211"/>
                <a:gd name="T64" fmla="*/ 60 w 113"/>
                <a:gd name="T65" fmla="*/ 180 h 211"/>
                <a:gd name="T66" fmla="*/ 51 w 113"/>
                <a:gd name="T67" fmla="*/ 200 h 211"/>
                <a:gd name="T68" fmla="*/ 41 w 113"/>
                <a:gd name="T69" fmla="*/ 21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211">
                  <a:moveTo>
                    <a:pt x="41" y="210"/>
                  </a:moveTo>
                  <a:cubicBezTo>
                    <a:pt x="41" y="207"/>
                    <a:pt x="40" y="203"/>
                    <a:pt x="36" y="202"/>
                  </a:cubicBezTo>
                  <a:cubicBezTo>
                    <a:pt x="32" y="202"/>
                    <a:pt x="26" y="197"/>
                    <a:pt x="22" y="204"/>
                  </a:cubicBezTo>
                  <a:cubicBezTo>
                    <a:pt x="19" y="208"/>
                    <a:pt x="13" y="206"/>
                    <a:pt x="12" y="211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8" y="211"/>
                    <a:pt x="6" y="209"/>
                    <a:pt x="4" y="207"/>
                  </a:cubicBezTo>
                  <a:cubicBezTo>
                    <a:pt x="0" y="204"/>
                    <a:pt x="3" y="201"/>
                    <a:pt x="6" y="201"/>
                  </a:cubicBezTo>
                  <a:cubicBezTo>
                    <a:pt x="13" y="201"/>
                    <a:pt x="17" y="197"/>
                    <a:pt x="22" y="194"/>
                  </a:cubicBezTo>
                  <a:cubicBezTo>
                    <a:pt x="25" y="193"/>
                    <a:pt x="28" y="190"/>
                    <a:pt x="30" y="195"/>
                  </a:cubicBezTo>
                  <a:cubicBezTo>
                    <a:pt x="35" y="202"/>
                    <a:pt x="39" y="196"/>
                    <a:pt x="39" y="192"/>
                  </a:cubicBezTo>
                  <a:cubicBezTo>
                    <a:pt x="41" y="175"/>
                    <a:pt x="56" y="167"/>
                    <a:pt x="65" y="156"/>
                  </a:cubicBezTo>
                  <a:cubicBezTo>
                    <a:pt x="70" y="151"/>
                    <a:pt x="70" y="143"/>
                    <a:pt x="73" y="137"/>
                  </a:cubicBezTo>
                  <a:cubicBezTo>
                    <a:pt x="79" y="125"/>
                    <a:pt x="83" y="112"/>
                    <a:pt x="88" y="99"/>
                  </a:cubicBezTo>
                  <a:cubicBezTo>
                    <a:pt x="91" y="90"/>
                    <a:pt x="90" y="80"/>
                    <a:pt x="94" y="70"/>
                  </a:cubicBezTo>
                  <a:cubicBezTo>
                    <a:pt x="95" y="67"/>
                    <a:pt x="93" y="63"/>
                    <a:pt x="91" y="60"/>
                  </a:cubicBezTo>
                  <a:cubicBezTo>
                    <a:pt x="90" y="58"/>
                    <a:pt x="88" y="57"/>
                    <a:pt x="89" y="54"/>
                  </a:cubicBezTo>
                  <a:cubicBezTo>
                    <a:pt x="89" y="51"/>
                    <a:pt x="90" y="46"/>
                    <a:pt x="85" y="46"/>
                  </a:cubicBezTo>
                  <a:cubicBezTo>
                    <a:pt x="81" y="46"/>
                    <a:pt x="83" y="51"/>
                    <a:pt x="82" y="54"/>
                  </a:cubicBezTo>
                  <a:cubicBezTo>
                    <a:pt x="80" y="44"/>
                    <a:pt x="71" y="48"/>
                    <a:pt x="65" y="45"/>
                  </a:cubicBezTo>
                  <a:cubicBezTo>
                    <a:pt x="66" y="39"/>
                    <a:pt x="72" y="41"/>
                    <a:pt x="75" y="38"/>
                  </a:cubicBezTo>
                  <a:cubicBezTo>
                    <a:pt x="84" y="37"/>
                    <a:pt x="87" y="29"/>
                    <a:pt x="93" y="24"/>
                  </a:cubicBezTo>
                  <a:cubicBezTo>
                    <a:pt x="98" y="21"/>
                    <a:pt x="102" y="16"/>
                    <a:pt x="103" y="9"/>
                  </a:cubicBezTo>
                  <a:cubicBezTo>
                    <a:pt x="103" y="5"/>
                    <a:pt x="104" y="1"/>
                    <a:pt x="109" y="0"/>
                  </a:cubicBezTo>
                  <a:cubicBezTo>
                    <a:pt x="112" y="6"/>
                    <a:pt x="110" y="14"/>
                    <a:pt x="110" y="20"/>
                  </a:cubicBezTo>
                  <a:cubicBezTo>
                    <a:pt x="111" y="33"/>
                    <a:pt x="112" y="46"/>
                    <a:pt x="113" y="58"/>
                  </a:cubicBezTo>
                  <a:cubicBezTo>
                    <a:pt x="113" y="60"/>
                    <a:pt x="113" y="61"/>
                    <a:pt x="112" y="62"/>
                  </a:cubicBezTo>
                  <a:cubicBezTo>
                    <a:pt x="106" y="66"/>
                    <a:pt x="109" y="70"/>
                    <a:pt x="112" y="74"/>
                  </a:cubicBezTo>
                  <a:cubicBezTo>
                    <a:pt x="98" y="75"/>
                    <a:pt x="94" y="78"/>
                    <a:pt x="94" y="92"/>
                  </a:cubicBezTo>
                  <a:cubicBezTo>
                    <a:pt x="94" y="99"/>
                    <a:pt x="94" y="105"/>
                    <a:pt x="89" y="111"/>
                  </a:cubicBezTo>
                  <a:cubicBezTo>
                    <a:pt x="87" y="113"/>
                    <a:pt x="87" y="117"/>
                    <a:pt x="86" y="121"/>
                  </a:cubicBezTo>
                  <a:cubicBezTo>
                    <a:pt x="80" y="125"/>
                    <a:pt x="79" y="131"/>
                    <a:pt x="79" y="137"/>
                  </a:cubicBezTo>
                  <a:cubicBezTo>
                    <a:pt x="79" y="146"/>
                    <a:pt x="76" y="153"/>
                    <a:pt x="69" y="159"/>
                  </a:cubicBezTo>
                  <a:cubicBezTo>
                    <a:pt x="63" y="165"/>
                    <a:pt x="59" y="172"/>
                    <a:pt x="60" y="180"/>
                  </a:cubicBezTo>
                  <a:cubicBezTo>
                    <a:pt x="60" y="188"/>
                    <a:pt x="56" y="195"/>
                    <a:pt x="51" y="200"/>
                  </a:cubicBezTo>
                  <a:cubicBezTo>
                    <a:pt x="47" y="203"/>
                    <a:pt x="44" y="207"/>
                    <a:pt x="41" y="21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93">
              <a:extLst>
                <a:ext uri="{FF2B5EF4-FFF2-40B4-BE49-F238E27FC236}">
                  <a16:creationId xmlns:a16="http://schemas.microsoft.com/office/drawing/2014/main" id="{911E202D-C6A2-040A-D807-EE55A9E44C06}"/>
                </a:ext>
              </a:extLst>
            </p:cNvPr>
            <p:cNvSpPr/>
            <p:nvPr/>
          </p:nvSpPr>
          <p:spPr bwMode="auto">
            <a:xfrm>
              <a:off x="1767" y="1243"/>
              <a:ext cx="247" cy="164"/>
            </a:xfrm>
            <a:custGeom>
              <a:avLst/>
              <a:gdLst>
                <a:gd name="T0" fmla="*/ 16 w 63"/>
                <a:gd name="T1" fmla="*/ 42 h 42"/>
                <a:gd name="T2" fmla="*/ 11 w 63"/>
                <a:gd name="T3" fmla="*/ 23 h 42"/>
                <a:gd name="T4" fmla="*/ 8 w 63"/>
                <a:gd name="T5" fmla="*/ 16 h 42"/>
                <a:gd name="T6" fmla="*/ 20 w 63"/>
                <a:gd name="T7" fmla="*/ 8 h 42"/>
                <a:gd name="T8" fmla="*/ 42 w 63"/>
                <a:gd name="T9" fmla="*/ 3 h 42"/>
                <a:gd name="T10" fmla="*/ 63 w 63"/>
                <a:gd name="T11" fmla="*/ 10 h 42"/>
                <a:gd name="T12" fmla="*/ 53 w 63"/>
                <a:gd name="T13" fmla="*/ 17 h 42"/>
                <a:gd name="T14" fmla="*/ 45 w 63"/>
                <a:gd name="T15" fmla="*/ 27 h 42"/>
                <a:gd name="T16" fmla="*/ 16 w 63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2">
                  <a:moveTo>
                    <a:pt x="16" y="42"/>
                  </a:moveTo>
                  <a:cubicBezTo>
                    <a:pt x="16" y="36"/>
                    <a:pt x="19" y="28"/>
                    <a:pt x="11" y="23"/>
                  </a:cubicBezTo>
                  <a:cubicBezTo>
                    <a:pt x="9" y="22"/>
                    <a:pt x="0" y="23"/>
                    <a:pt x="8" y="16"/>
                  </a:cubicBezTo>
                  <a:cubicBezTo>
                    <a:pt x="11" y="13"/>
                    <a:pt x="15" y="10"/>
                    <a:pt x="20" y="8"/>
                  </a:cubicBezTo>
                  <a:cubicBezTo>
                    <a:pt x="27" y="6"/>
                    <a:pt x="35" y="4"/>
                    <a:pt x="42" y="3"/>
                  </a:cubicBezTo>
                  <a:cubicBezTo>
                    <a:pt x="52" y="0"/>
                    <a:pt x="59" y="2"/>
                    <a:pt x="63" y="10"/>
                  </a:cubicBezTo>
                  <a:cubicBezTo>
                    <a:pt x="53" y="6"/>
                    <a:pt x="53" y="7"/>
                    <a:pt x="53" y="17"/>
                  </a:cubicBezTo>
                  <a:cubicBezTo>
                    <a:pt x="54" y="22"/>
                    <a:pt x="51" y="28"/>
                    <a:pt x="45" y="27"/>
                  </a:cubicBezTo>
                  <a:cubicBezTo>
                    <a:pt x="30" y="23"/>
                    <a:pt x="24" y="34"/>
                    <a:pt x="16" y="42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94">
              <a:extLst>
                <a:ext uri="{FF2B5EF4-FFF2-40B4-BE49-F238E27FC236}">
                  <a16:creationId xmlns:a16="http://schemas.microsoft.com/office/drawing/2014/main" id="{056A22BA-E12C-2917-EF62-C45FEB9FD8FD}"/>
                </a:ext>
              </a:extLst>
            </p:cNvPr>
            <p:cNvSpPr/>
            <p:nvPr/>
          </p:nvSpPr>
          <p:spPr bwMode="auto">
            <a:xfrm>
              <a:off x="1065" y="1231"/>
              <a:ext cx="204" cy="130"/>
            </a:xfrm>
            <a:custGeom>
              <a:avLst/>
              <a:gdLst>
                <a:gd name="T0" fmla="*/ 26 w 52"/>
                <a:gd name="T1" fmla="*/ 1 h 33"/>
                <a:gd name="T2" fmla="*/ 24 w 52"/>
                <a:gd name="T3" fmla="*/ 7 h 33"/>
                <a:gd name="T4" fmla="*/ 24 w 52"/>
                <a:gd name="T5" fmla="*/ 12 h 33"/>
                <a:gd name="T6" fmla="*/ 31 w 52"/>
                <a:gd name="T7" fmla="*/ 15 h 33"/>
                <a:gd name="T8" fmla="*/ 32 w 52"/>
                <a:gd name="T9" fmla="*/ 11 h 33"/>
                <a:gd name="T10" fmla="*/ 31 w 52"/>
                <a:gd name="T11" fmla="*/ 6 h 33"/>
                <a:gd name="T12" fmla="*/ 36 w 52"/>
                <a:gd name="T13" fmla="*/ 6 h 33"/>
                <a:gd name="T14" fmla="*/ 45 w 52"/>
                <a:gd name="T15" fmla="*/ 10 h 33"/>
                <a:gd name="T16" fmla="*/ 52 w 52"/>
                <a:gd name="T17" fmla="*/ 17 h 33"/>
                <a:gd name="T18" fmla="*/ 44 w 52"/>
                <a:gd name="T19" fmla="*/ 18 h 33"/>
                <a:gd name="T20" fmla="*/ 34 w 52"/>
                <a:gd name="T21" fmla="*/ 23 h 33"/>
                <a:gd name="T22" fmla="*/ 37 w 52"/>
                <a:gd name="T23" fmla="*/ 33 h 33"/>
                <a:gd name="T24" fmla="*/ 0 w 52"/>
                <a:gd name="T25" fmla="*/ 19 h 33"/>
                <a:gd name="T26" fmla="*/ 4 w 52"/>
                <a:gd name="T27" fmla="*/ 7 h 33"/>
                <a:gd name="T28" fmla="*/ 6 w 52"/>
                <a:gd name="T29" fmla="*/ 4 h 33"/>
                <a:gd name="T30" fmla="*/ 26 w 52"/>
                <a:gd name="T3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33">
                  <a:moveTo>
                    <a:pt x="26" y="1"/>
                  </a:moveTo>
                  <a:cubicBezTo>
                    <a:pt x="26" y="3"/>
                    <a:pt x="26" y="5"/>
                    <a:pt x="24" y="7"/>
                  </a:cubicBezTo>
                  <a:cubicBezTo>
                    <a:pt x="23" y="9"/>
                    <a:pt x="22" y="11"/>
                    <a:pt x="24" y="12"/>
                  </a:cubicBezTo>
                  <a:cubicBezTo>
                    <a:pt x="26" y="14"/>
                    <a:pt x="29" y="15"/>
                    <a:pt x="31" y="15"/>
                  </a:cubicBezTo>
                  <a:cubicBezTo>
                    <a:pt x="34" y="15"/>
                    <a:pt x="33" y="12"/>
                    <a:pt x="32" y="11"/>
                  </a:cubicBezTo>
                  <a:cubicBezTo>
                    <a:pt x="31" y="9"/>
                    <a:pt x="29" y="8"/>
                    <a:pt x="31" y="6"/>
                  </a:cubicBezTo>
                  <a:cubicBezTo>
                    <a:pt x="33" y="5"/>
                    <a:pt x="35" y="6"/>
                    <a:pt x="36" y="6"/>
                  </a:cubicBezTo>
                  <a:cubicBezTo>
                    <a:pt x="39" y="8"/>
                    <a:pt x="42" y="9"/>
                    <a:pt x="45" y="10"/>
                  </a:cubicBezTo>
                  <a:cubicBezTo>
                    <a:pt x="48" y="12"/>
                    <a:pt x="52" y="13"/>
                    <a:pt x="52" y="17"/>
                  </a:cubicBezTo>
                  <a:cubicBezTo>
                    <a:pt x="51" y="22"/>
                    <a:pt x="47" y="17"/>
                    <a:pt x="44" y="18"/>
                  </a:cubicBezTo>
                  <a:cubicBezTo>
                    <a:pt x="39" y="18"/>
                    <a:pt x="36" y="20"/>
                    <a:pt x="34" y="23"/>
                  </a:cubicBezTo>
                  <a:cubicBezTo>
                    <a:pt x="31" y="27"/>
                    <a:pt x="35" y="30"/>
                    <a:pt x="37" y="33"/>
                  </a:cubicBezTo>
                  <a:cubicBezTo>
                    <a:pt x="26" y="26"/>
                    <a:pt x="14" y="21"/>
                    <a:pt x="0" y="19"/>
                  </a:cubicBezTo>
                  <a:cubicBezTo>
                    <a:pt x="2" y="15"/>
                    <a:pt x="7" y="12"/>
                    <a:pt x="4" y="7"/>
                  </a:cubicBezTo>
                  <a:cubicBezTo>
                    <a:pt x="2" y="4"/>
                    <a:pt x="5" y="4"/>
                    <a:pt x="6" y="4"/>
                  </a:cubicBezTo>
                  <a:cubicBezTo>
                    <a:pt x="13" y="2"/>
                    <a:pt x="19" y="0"/>
                    <a:pt x="26" y="1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95">
              <a:extLst>
                <a:ext uri="{FF2B5EF4-FFF2-40B4-BE49-F238E27FC236}">
                  <a16:creationId xmlns:a16="http://schemas.microsoft.com/office/drawing/2014/main" id="{7670EE74-D46C-37AC-82C8-C00E7EDF2CC6}"/>
                </a:ext>
              </a:extLst>
            </p:cNvPr>
            <p:cNvSpPr/>
            <p:nvPr/>
          </p:nvSpPr>
          <p:spPr bwMode="auto">
            <a:xfrm>
              <a:off x="2033" y="1302"/>
              <a:ext cx="110" cy="51"/>
            </a:xfrm>
            <a:custGeom>
              <a:avLst/>
              <a:gdLst>
                <a:gd name="T0" fmla="*/ 0 w 28"/>
                <a:gd name="T1" fmla="*/ 1 h 13"/>
                <a:gd name="T2" fmla="*/ 28 w 28"/>
                <a:gd name="T3" fmla="*/ 8 h 13"/>
                <a:gd name="T4" fmla="*/ 28 w 28"/>
                <a:gd name="T5" fmla="*/ 10 h 13"/>
                <a:gd name="T6" fmla="*/ 28 w 28"/>
                <a:gd name="T7" fmla="*/ 10 h 13"/>
                <a:gd name="T8" fmla="*/ 26 w 28"/>
                <a:gd name="T9" fmla="*/ 10 h 13"/>
                <a:gd name="T10" fmla="*/ 9 w 28"/>
                <a:gd name="T11" fmla="*/ 7 h 13"/>
                <a:gd name="T12" fmla="*/ 0 w 28"/>
                <a:gd name="T13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3">
                  <a:moveTo>
                    <a:pt x="0" y="1"/>
                  </a:moveTo>
                  <a:cubicBezTo>
                    <a:pt x="10" y="0"/>
                    <a:pt x="18" y="7"/>
                    <a:pt x="28" y="8"/>
                  </a:cubicBezTo>
                  <a:cubicBezTo>
                    <a:pt x="28" y="9"/>
                    <a:pt x="28" y="9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19" y="13"/>
                    <a:pt x="14" y="10"/>
                    <a:pt x="9" y="7"/>
                  </a:cubicBezTo>
                  <a:cubicBezTo>
                    <a:pt x="6" y="5"/>
                    <a:pt x="2" y="4"/>
                    <a:pt x="0" y="1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96">
              <a:extLst>
                <a:ext uri="{FF2B5EF4-FFF2-40B4-BE49-F238E27FC236}">
                  <a16:creationId xmlns:a16="http://schemas.microsoft.com/office/drawing/2014/main" id="{AB7C8233-CF33-F565-C3BB-46A1E0CA5B3F}"/>
                </a:ext>
              </a:extLst>
            </p:cNvPr>
            <p:cNvSpPr/>
            <p:nvPr/>
          </p:nvSpPr>
          <p:spPr bwMode="auto">
            <a:xfrm>
              <a:off x="1308" y="1572"/>
              <a:ext cx="36" cy="55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4 h 14"/>
                <a:gd name="T4" fmla="*/ 2 w 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6" y="4"/>
                    <a:pt x="9" y="8"/>
                    <a:pt x="9" y="14"/>
                  </a:cubicBezTo>
                  <a:cubicBezTo>
                    <a:pt x="3" y="11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97">
              <a:extLst>
                <a:ext uri="{FF2B5EF4-FFF2-40B4-BE49-F238E27FC236}">
                  <a16:creationId xmlns:a16="http://schemas.microsoft.com/office/drawing/2014/main" id="{FD693118-E1D4-9D90-A8BF-63C79B2D5CF4}"/>
                </a:ext>
              </a:extLst>
            </p:cNvPr>
            <p:cNvSpPr/>
            <p:nvPr/>
          </p:nvSpPr>
          <p:spPr bwMode="auto">
            <a:xfrm>
              <a:off x="2229" y="1314"/>
              <a:ext cx="67" cy="27"/>
            </a:xfrm>
            <a:custGeom>
              <a:avLst/>
              <a:gdLst>
                <a:gd name="T0" fmla="*/ 17 w 17"/>
                <a:gd name="T1" fmla="*/ 0 h 7"/>
                <a:gd name="T2" fmla="*/ 7 w 17"/>
                <a:gd name="T3" fmla="*/ 7 h 7"/>
                <a:gd name="T4" fmla="*/ 2 w 17"/>
                <a:gd name="T5" fmla="*/ 7 h 7"/>
                <a:gd name="T6" fmla="*/ 0 w 17"/>
                <a:gd name="T7" fmla="*/ 5 h 7"/>
                <a:gd name="T8" fmla="*/ 17 w 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7">
                  <a:moveTo>
                    <a:pt x="17" y="0"/>
                  </a:moveTo>
                  <a:cubicBezTo>
                    <a:pt x="14" y="3"/>
                    <a:pt x="10" y="5"/>
                    <a:pt x="7" y="7"/>
                  </a:cubicBezTo>
                  <a:cubicBezTo>
                    <a:pt x="5" y="7"/>
                    <a:pt x="4" y="7"/>
                    <a:pt x="2" y="7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6" y="3"/>
                    <a:pt x="11" y="1"/>
                    <a:pt x="17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98">
              <a:extLst>
                <a:ext uri="{FF2B5EF4-FFF2-40B4-BE49-F238E27FC236}">
                  <a16:creationId xmlns:a16="http://schemas.microsoft.com/office/drawing/2014/main" id="{341964F2-92C4-802F-B0DA-17EF99C81CC3}"/>
                </a:ext>
              </a:extLst>
            </p:cNvPr>
            <p:cNvSpPr/>
            <p:nvPr/>
          </p:nvSpPr>
          <p:spPr bwMode="auto">
            <a:xfrm>
              <a:off x="2143" y="1333"/>
              <a:ext cx="94" cy="8"/>
            </a:xfrm>
            <a:custGeom>
              <a:avLst/>
              <a:gdLst>
                <a:gd name="T0" fmla="*/ 22 w 24"/>
                <a:gd name="T1" fmla="*/ 0 h 2"/>
                <a:gd name="T2" fmla="*/ 24 w 24"/>
                <a:gd name="T3" fmla="*/ 2 h 2"/>
                <a:gd name="T4" fmla="*/ 0 w 24"/>
                <a:gd name="T5" fmla="*/ 2 h 2"/>
                <a:gd name="T6" fmla="*/ 0 w 24"/>
                <a:gd name="T7" fmla="*/ 0 h 2"/>
                <a:gd name="T8" fmla="*/ 22 w 2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">
                  <a:moveTo>
                    <a:pt x="22" y="0"/>
                  </a:moveTo>
                  <a:cubicBezTo>
                    <a:pt x="23" y="1"/>
                    <a:pt x="23" y="2"/>
                    <a:pt x="24" y="2"/>
                  </a:cubicBezTo>
                  <a:cubicBezTo>
                    <a:pt x="16" y="2"/>
                    <a:pt x="8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7" y="0"/>
                    <a:pt x="15" y="0"/>
                    <a:pt x="22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99">
              <a:extLst>
                <a:ext uri="{FF2B5EF4-FFF2-40B4-BE49-F238E27FC236}">
                  <a16:creationId xmlns:a16="http://schemas.microsoft.com/office/drawing/2014/main" id="{3D4ED234-F24E-105F-B5E6-8BAC46BFE356}"/>
                </a:ext>
              </a:extLst>
            </p:cNvPr>
            <p:cNvSpPr/>
            <p:nvPr/>
          </p:nvSpPr>
          <p:spPr bwMode="auto">
            <a:xfrm>
              <a:off x="1775" y="1423"/>
              <a:ext cx="43" cy="47"/>
            </a:xfrm>
            <a:custGeom>
              <a:avLst/>
              <a:gdLst>
                <a:gd name="T0" fmla="*/ 1 w 11"/>
                <a:gd name="T1" fmla="*/ 12 h 12"/>
                <a:gd name="T2" fmla="*/ 11 w 11"/>
                <a:gd name="T3" fmla="*/ 0 h 12"/>
                <a:gd name="T4" fmla="*/ 1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" y="12"/>
                  </a:moveTo>
                  <a:cubicBezTo>
                    <a:pt x="0" y="5"/>
                    <a:pt x="5" y="2"/>
                    <a:pt x="11" y="0"/>
                  </a:cubicBezTo>
                  <a:cubicBezTo>
                    <a:pt x="7" y="4"/>
                    <a:pt x="4" y="8"/>
                    <a:pt x="1" y="12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100">
              <a:extLst>
                <a:ext uri="{FF2B5EF4-FFF2-40B4-BE49-F238E27FC236}">
                  <a16:creationId xmlns:a16="http://schemas.microsoft.com/office/drawing/2014/main" id="{2F6E3ED9-8572-83F7-1691-71BDDB073E43}"/>
                </a:ext>
              </a:extLst>
            </p:cNvPr>
            <p:cNvSpPr/>
            <p:nvPr/>
          </p:nvSpPr>
          <p:spPr bwMode="auto">
            <a:xfrm>
              <a:off x="2069" y="1329"/>
              <a:ext cx="66" cy="28"/>
            </a:xfrm>
            <a:custGeom>
              <a:avLst/>
              <a:gdLst>
                <a:gd name="T0" fmla="*/ 0 w 17"/>
                <a:gd name="T1" fmla="*/ 0 h 7"/>
                <a:gd name="T2" fmla="*/ 17 w 17"/>
                <a:gd name="T3" fmla="*/ 3 h 7"/>
                <a:gd name="T4" fmla="*/ 0 w 1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0" y="0"/>
                  </a:moveTo>
                  <a:cubicBezTo>
                    <a:pt x="5" y="1"/>
                    <a:pt x="11" y="4"/>
                    <a:pt x="17" y="3"/>
                  </a:cubicBezTo>
                  <a:cubicBezTo>
                    <a:pt x="10" y="7"/>
                    <a:pt x="4" y="6"/>
                    <a:pt x="0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101">
              <a:extLst>
                <a:ext uri="{FF2B5EF4-FFF2-40B4-BE49-F238E27FC236}">
                  <a16:creationId xmlns:a16="http://schemas.microsoft.com/office/drawing/2014/main" id="{FF94264C-B93F-C845-B972-D4DE56EB5E98}"/>
                </a:ext>
              </a:extLst>
            </p:cNvPr>
            <p:cNvSpPr/>
            <p:nvPr/>
          </p:nvSpPr>
          <p:spPr bwMode="auto">
            <a:xfrm>
              <a:off x="1481" y="738"/>
              <a:ext cx="106" cy="24"/>
            </a:xfrm>
            <a:custGeom>
              <a:avLst/>
              <a:gdLst>
                <a:gd name="T0" fmla="*/ 27 w 27"/>
                <a:gd name="T1" fmla="*/ 6 h 6"/>
                <a:gd name="T2" fmla="*/ 0 w 27"/>
                <a:gd name="T3" fmla="*/ 6 h 6"/>
                <a:gd name="T4" fmla="*/ 27 w 2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">
                  <a:moveTo>
                    <a:pt x="27" y="6"/>
                  </a:moveTo>
                  <a:cubicBezTo>
                    <a:pt x="18" y="5"/>
                    <a:pt x="9" y="3"/>
                    <a:pt x="0" y="6"/>
                  </a:cubicBezTo>
                  <a:cubicBezTo>
                    <a:pt x="9" y="0"/>
                    <a:pt x="18" y="1"/>
                    <a:pt x="27" y="6"/>
                  </a:cubicBezTo>
                  <a:close/>
                </a:path>
              </a:pathLst>
            </a:custGeom>
            <a:solidFill>
              <a:srgbClr val="FFF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102">
              <a:extLst>
                <a:ext uri="{FF2B5EF4-FFF2-40B4-BE49-F238E27FC236}">
                  <a16:creationId xmlns:a16="http://schemas.microsoft.com/office/drawing/2014/main" id="{EF935B43-6D42-DA56-2021-E1A7E1264F53}"/>
                </a:ext>
              </a:extLst>
            </p:cNvPr>
            <p:cNvSpPr/>
            <p:nvPr/>
          </p:nvSpPr>
          <p:spPr bwMode="auto">
            <a:xfrm>
              <a:off x="646" y="394"/>
              <a:ext cx="1783" cy="544"/>
            </a:xfrm>
            <a:custGeom>
              <a:avLst/>
              <a:gdLst>
                <a:gd name="T0" fmla="*/ 0 w 455"/>
                <a:gd name="T1" fmla="*/ 9 h 139"/>
                <a:gd name="T2" fmla="*/ 0 w 455"/>
                <a:gd name="T3" fmla="*/ 4 h 139"/>
                <a:gd name="T4" fmla="*/ 9 w 455"/>
                <a:gd name="T5" fmla="*/ 11 h 139"/>
                <a:gd name="T6" fmla="*/ 36 w 455"/>
                <a:gd name="T7" fmla="*/ 55 h 139"/>
                <a:gd name="T8" fmla="*/ 70 w 455"/>
                <a:gd name="T9" fmla="*/ 86 h 139"/>
                <a:gd name="T10" fmla="*/ 105 w 455"/>
                <a:gd name="T11" fmla="*/ 106 h 139"/>
                <a:gd name="T12" fmla="*/ 152 w 455"/>
                <a:gd name="T13" fmla="*/ 118 h 139"/>
                <a:gd name="T14" fmla="*/ 170 w 455"/>
                <a:gd name="T15" fmla="*/ 118 h 139"/>
                <a:gd name="T16" fmla="*/ 156 w 455"/>
                <a:gd name="T17" fmla="*/ 110 h 139"/>
                <a:gd name="T18" fmla="*/ 134 w 455"/>
                <a:gd name="T19" fmla="*/ 96 h 139"/>
                <a:gd name="T20" fmla="*/ 129 w 455"/>
                <a:gd name="T21" fmla="*/ 89 h 139"/>
                <a:gd name="T22" fmla="*/ 138 w 455"/>
                <a:gd name="T23" fmla="*/ 88 h 139"/>
                <a:gd name="T24" fmla="*/ 174 w 455"/>
                <a:gd name="T25" fmla="*/ 102 h 139"/>
                <a:gd name="T26" fmla="*/ 187 w 455"/>
                <a:gd name="T27" fmla="*/ 104 h 139"/>
                <a:gd name="T28" fmla="*/ 223 w 455"/>
                <a:gd name="T29" fmla="*/ 100 h 139"/>
                <a:gd name="T30" fmla="*/ 240 w 455"/>
                <a:gd name="T31" fmla="*/ 101 h 139"/>
                <a:gd name="T32" fmla="*/ 284 w 455"/>
                <a:gd name="T33" fmla="*/ 97 h 139"/>
                <a:gd name="T34" fmla="*/ 301 w 455"/>
                <a:gd name="T35" fmla="*/ 87 h 139"/>
                <a:gd name="T36" fmla="*/ 311 w 455"/>
                <a:gd name="T37" fmla="*/ 88 h 139"/>
                <a:gd name="T38" fmla="*/ 309 w 455"/>
                <a:gd name="T39" fmla="*/ 97 h 139"/>
                <a:gd name="T40" fmla="*/ 283 w 455"/>
                <a:gd name="T41" fmla="*/ 114 h 139"/>
                <a:gd name="T42" fmla="*/ 279 w 455"/>
                <a:gd name="T43" fmla="*/ 119 h 139"/>
                <a:gd name="T44" fmla="*/ 285 w 455"/>
                <a:gd name="T45" fmla="*/ 121 h 139"/>
                <a:gd name="T46" fmla="*/ 354 w 455"/>
                <a:gd name="T47" fmla="*/ 100 h 139"/>
                <a:gd name="T48" fmla="*/ 358 w 455"/>
                <a:gd name="T49" fmla="*/ 97 h 139"/>
                <a:gd name="T50" fmla="*/ 405 w 455"/>
                <a:gd name="T51" fmla="*/ 59 h 139"/>
                <a:gd name="T52" fmla="*/ 440 w 455"/>
                <a:gd name="T53" fmla="*/ 13 h 139"/>
                <a:gd name="T54" fmla="*/ 450 w 455"/>
                <a:gd name="T55" fmla="*/ 8 h 139"/>
                <a:gd name="T56" fmla="*/ 450 w 455"/>
                <a:gd name="T57" fmla="*/ 19 h 139"/>
                <a:gd name="T58" fmla="*/ 400 w 455"/>
                <a:gd name="T59" fmla="*/ 85 h 139"/>
                <a:gd name="T60" fmla="*/ 323 w 455"/>
                <a:gd name="T61" fmla="*/ 129 h 139"/>
                <a:gd name="T62" fmla="*/ 238 w 455"/>
                <a:gd name="T63" fmla="*/ 132 h 139"/>
                <a:gd name="T64" fmla="*/ 190 w 455"/>
                <a:gd name="T65" fmla="*/ 137 h 139"/>
                <a:gd name="T66" fmla="*/ 162 w 455"/>
                <a:gd name="T67" fmla="*/ 135 h 139"/>
                <a:gd name="T68" fmla="*/ 126 w 455"/>
                <a:gd name="T69" fmla="*/ 128 h 139"/>
                <a:gd name="T70" fmla="*/ 126 w 455"/>
                <a:gd name="T71" fmla="*/ 128 h 139"/>
                <a:gd name="T72" fmla="*/ 104 w 455"/>
                <a:gd name="T73" fmla="*/ 121 h 139"/>
                <a:gd name="T74" fmla="*/ 75 w 455"/>
                <a:gd name="T75" fmla="*/ 108 h 139"/>
                <a:gd name="T76" fmla="*/ 59 w 455"/>
                <a:gd name="T77" fmla="*/ 97 h 139"/>
                <a:gd name="T78" fmla="*/ 47 w 455"/>
                <a:gd name="T79" fmla="*/ 87 h 139"/>
                <a:gd name="T80" fmla="*/ 23 w 455"/>
                <a:gd name="T81" fmla="*/ 59 h 139"/>
                <a:gd name="T82" fmla="*/ 13 w 455"/>
                <a:gd name="T83" fmla="*/ 42 h 139"/>
                <a:gd name="T84" fmla="*/ 13 w 455"/>
                <a:gd name="T85" fmla="*/ 42 h 139"/>
                <a:gd name="T86" fmla="*/ 6 w 455"/>
                <a:gd name="T87" fmla="*/ 27 h 139"/>
                <a:gd name="T88" fmla="*/ 6 w 455"/>
                <a:gd name="T89" fmla="*/ 27 h 139"/>
                <a:gd name="T90" fmla="*/ 0 w 455"/>
                <a:gd name="T91" fmla="*/ 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5" h="139">
                  <a:moveTo>
                    <a:pt x="0" y="9"/>
                  </a:moveTo>
                  <a:cubicBezTo>
                    <a:pt x="0" y="8"/>
                    <a:pt x="0" y="6"/>
                    <a:pt x="0" y="4"/>
                  </a:cubicBezTo>
                  <a:cubicBezTo>
                    <a:pt x="8" y="0"/>
                    <a:pt x="8" y="8"/>
                    <a:pt x="9" y="11"/>
                  </a:cubicBezTo>
                  <a:cubicBezTo>
                    <a:pt x="17" y="26"/>
                    <a:pt x="26" y="41"/>
                    <a:pt x="36" y="55"/>
                  </a:cubicBezTo>
                  <a:cubicBezTo>
                    <a:pt x="45" y="68"/>
                    <a:pt x="58" y="77"/>
                    <a:pt x="70" y="86"/>
                  </a:cubicBezTo>
                  <a:cubicBezTo>
                    <a:pt x="81" y="94"/>
                    <a:pt x="93" y="101"/>
                    <a:pt x="105" y="106"/>
                  </a:cubicBezTo>
                  <a:cubicBezTo>
                    <a:pt x="120" y="111"/>
                    <a:pt x="136" y="117"/>
                    <a:pt x="152" y="118"/>
                  </a:cubicBezTo>
                  <a:cubicBezTo>
                    <a:pt x="157" y="118"/>
                    <a:pt x="163" y="121"/>
                    <a:pt x="170" y="118"/>
                  </a:cubicBezTo>
                  <a:cubicBezTo>
                    <a:pt x="165" y="114"/>
                    <a:pt x="160" y="112"/>
                    <a:pt x="156" y="110"/>
                  </a:cubicBezTo>
                  <a:cubicBezTo>
                    <a:pt x="148" y="107"/>
                    <a:pt x="141" y="102"/>
                    <a:pt x="134" y="96"/>
                  </a:cubicBezTo>
                  <a:cubicBezTo>
                    <a:pt x="131" y="94"/>
                    <a:pt x="128" y="91"/>
                    <a:pt x="129" y="89"/>
                  </a:cubicBezTo>
                  <a:cubicBezTo>
                    <a:pt x="131" y="85"/>
                    <a:pt x="135" y="87"/>
                    <a:pt x="138" y="88"/>
                  </a:cubicBezTo>
                  <a:cubicBezTo>
                    <a:pt x="150" y="93"/>
                    <a:pt x="162" y="98"/>
                    <a:pt x="174" y="102"/>
                  </a:cubicBezTo>
                  <a:cubicBezTo>
                    <a:pt x="178" y="103"/>
                    <a:pt x="182" y="105"/>
                    <a:pt x="187" y="104"/>
                  </a:cubicBezTo>
                  <a:cubicBezTo>
                    <a:pt x="199" y="110"/>
                    <a:pt x="211" y="101"/>
                    <a:pt x="223" y="100"/>
                  </a:cubicBezTo>
                  <a:cubicBezTo>
                    <a:pt x="229" y="100"/>
                    <a:pt x="235" y="99"/>
                    <a:pt x="240" y="101"/>
                  </a:cubicBezTo>
                  <a:cubicBezTo>
                    <a:pt x="256" y="108"/>
                    <a:pt x="270" y="102"/>
                    <a:pt x="284" y="97"/>
                  </a:cubicBezTo>
                  <a:cubicBezTo>
                    <a:pt x="290" y="95"/>
                    <a:pt x="296" y="91"/>
                    <a:pt x="301" y="87"/>
                  </a:cubicBezTo>
                  <a:cubicBezTo>
                    <a:pt x="305" y="85"/>
                    <a:pt x="309" y="84"/>
                    <a:pt x="311" y="88"/>
                  </a:cubicBezTo>
                  <a:cubicBezTo>
                    <a:pt x="314" y="91"/>
                    <a:pt x="311" y="94"/>
                    <a:pt x="309" y="97"/>
                  </a:cubicBezTo>
                  <a:cubicBezTo>
                    <a:pt x="302" y="105"/>
                    <a:pt x="292" y="109"/>
                    <a:pt x="283" y="114"/>
                  </a:cubicBezTo>
                  <a:cubicBezTo>
                    <a:pt x="281" y="115"/>
                    <a:pt x="278" y="116"/>
                    <a:pt x="279" y="119"/>
                  </a:cubicBezTo>
                  <a:cubicBezTo>
                    <a:pt x="280" y="121"/>
                    <a:pt x="282" y="121"/>
                    <a:pt x="285" y="121"/>
                  </a:cubicBezTo>
                  <a:cubicBezTo>
                    <a:pt x="309" y="118"/>
                    <a:pt x="332" y="112"/>
                    <a:pt x="354" y="100"/>
                  </a:cubicBezTo>
                  <a:cubicBezTo>
                    <a:pt x="355" y="99"/>
                    <a:pt x="356" y="98"/>
                    <a:pt x="358" y="97"/>
                  </a:cubicBezTo>
                  <a:cubicBezTo>
                    <a:pt x="376" y="87"/>
                    <a:pt x="392" y="74"/>
                    <a:pt x="405" y="59"/>
                  </a:cubicBezTo>
                  <a:cubicBezTo>
                    <a:pt x="418" y="44"/>
                    <a:pt x="429" y="29"/>
                    <a:pt x="440" y="13"/>
                  </a:cubicBezTo>
                  <a:cubicBezTo>
                    <a:pt x="443" y="10"/>
                    <a:pt x="445" y="6"/>
                    <a:pt x="450" y="8"/>
                  </a:cubicBezTo>
                  <a:cubicBezTo>
                    <a:pt x="455" y="11"/>
                    <a:pt x="452" y="15"/>
                    <a:pt x="450" y="19"/>
                  </a:cubicBezTo>
                  <a:cubicBezTo>
                    <a:pt x="439" y="45"/>
                    <a:pt x="421" y="66"/>
                    <a:pt x="400" y="85"/>
                  </a:cubicBezTo>
                  <a:cubicBezTo>
                    <a:pt x="378" y="105"/>
                    <a:pt x="353" y="120"/>
                    <a:pt x="323" y="129"/>
                  </a:cubicBezTo>
                  <a:cubicBezTo>
                    <a:pt x="295" y="137"/>
                    <a:pt x="266" y="136"/>
                    <a:pt x="238" y="132"/>
                  </a:cubicBezTo>
                  <a:cubicBezTo>
                    <a:pt x="222" y="130"/>
                    <a:pt x="206" y="132"/>
                    <a:pt x="190" y="137"/>
                  </a:cubicBezTo>
                  <a:cubicBezTo>
                    <a:pt x="181" y="139"/>
                    <a:pt x="172" y="135"/>
                    <a:pt x="162" y="135"/>
                  </a:cubicBezTo>
                  <a:cubicBezTo>
                    <a:pt x="150" y="134"/>
                    <a:pt x="138" y="132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19" y="126"/>
                    <a:pt x="111" y="125"/>
                    <a:pt x="104" y="121"/>
                  </a:cubicBezTo>
                  <a:cubicBezTo>
                    <a:pt x="93" y="119"/>
                    <a:pt x="84" y="114"/>
                    <a:pt x="75" y="108"/>
                  </a:cubicBezTo>
                  <a:cubicBezTo>
                    <a:pt x="69" y="105"/>
                    <a:pt x="65" y="100"/>
                    <a:pt x="59" y="97"/>
                  </a:cubicBezTo>
                  <a:cubicBezTo>
                    <a:pt x="55" y="94"/>
                    <a:pt x="51" y="90"/>
                    <a:pt x="47" y="87"/>
                  </a:cubicBezTo>
                  <a:cubicBezTo>
                    <a:pt x="39" y="77"/>
                    <a:pt x="30" y="69"/>
                    <a:pt x="23" y="59"/>
                  </a:cubicBezTo>
                  <a:cubicBezTo>
                    <a:pt x="19" y="53"/>
                    <a:pt x="16" y="47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37"/>
                    <a:pt x="8" y="32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4" y="21"/>
                    <a:pt x="2" y="15"/>
                    <a:pt x="0" y="9"/>
                  </a:cubicBezTo>
                  <a:close/>
                </a:path>
              </a:pathLst>
            </a:custGeom>
            <a:solidFill>
              <a:srgbClr val="FFF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103">
              <a:extLst>
                <a:ext uri="{FF2B5EF4-FFF2-40B4-BE49-F238E27FC236}">
                  <a16:creationId xmlns:a16="http://schemas.microsoft.com/office/drawing/2014/main" id="{A7AD2966-E4B3-F0B4-2AAC-40B62C071645}"/>
                </a:ext>
              </a:extLst>
            </p:cNvPr>
            <p:cNvSpPr/>
            <p:nvPr/>
          </p:nvSpPr>
          <p:spPr bwMode="auto">
            <a:xfrm>
              <a:off x="1304" y="934"/>
              <a:ext cx="479" cy="160"/>
            </a:xfrm>
            <a:custGeom>
              <a:avLst/>
              <a:gdLst>
                <a:gd name="T0" fmla="*/ 7 w 122"/>
                <a:gd name="T1" fmla="*/ 30 h 41"/>
                <a:gd name="T2" fmla="*/ 0 w 122"/>
                <a:gd name="T3" fmla="*/ 9 h 41"/>
                <a:gd name="T4" fmla="*/ 20 w 122"/>
                <a:gd name="T5" fmla="*/ 8 h 41"/>
                <a:gd name="T6" fmla="*/ 29 w 122"/>
                <a:gd name="T7" fmla="*/ 4 h 41"/>
                <a:gd name="T8" fmla="*/ 36 w 122"/>
                <a:gd name="T9" fmla="*/ 4 h 41"/>
                <a:gd name="T10" fmla="*/ 76 w 122"/>
                <a:gd name="T11" fmla="*/ 4 h 41"/>
                <a:gd name="T12" fmla="*/ 122 w 122"/>
                <a:gd name="T13" fmla="*/ 8 h 41"/>
                <a:gd name="T14" fmla="*/ 117 w 122"/>
                <a:gd name="T15" fmla="*/ 27 h 41"/>
                <a:gd name="T16" fmla="*/ 96 w 122"/>
                <a:gd name="T17" fmla="*/ 30 h 41"/>
                <a:gd name="T18" fmla="*/ 33 w 122"/>
                <a:gd name="T19" fmla="*/ 33 h 41"/>
                <a:gd name="T20" fmla="*/ 15 w 122"/>
                <a:gd name="T21" fmla="*/ 29 h 41"/>
                <a:gd name="T22" fmla="*/ 7 w 122"/>
                <a:gd name="T23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2" h="41">
                  <a:moveTo>
                    <a:pt x="7" y="30"/>
                  </a:moveTo>
                  <a:cubicBezTo>
                    <a:pt x="3" y="24"/>
                    <a:pt x="4" y="16"/>
                    <a:pt x="0" y="9"/>
                  </a:cubicBezTo>
                  <a:cubicBezTo>
                    <a:pt x="6" y="6"/>
                    <a:pt x="14" y="8"/>
                    <a:pt x="20" y="8"/>
                  </a:cubicBezTo>
                  <a:cubicBezTo>
                    <a:pt x="24" y="7"/>
                    <a:pt x="27" y="8"/>
                    <a:pt x="29" y="4"/>
                  </a:cubicBezTo>
                  <a:cubicBezTo>
                    <a:pt x="32" y="4"/>
                    <a:pt x="34" y="4"/>
                    <a:pt x="36" y="4"/>
                  </a:cubicBezTo>
                  <a:cubicBezTo>
                    <a:pt x="49" y="0"/>
                    <a:pt x="62" y="1"/>
                    <a:pt x="76" y="4"/>
                  </a:cubicBezTo>
                  <a:cubicBezTo>
                    <a:pt x="91" y="9"/>
                    <a:pt x="107" y="7"/>
                    <a:pt x="122" y="8"/>
                  </a:cubicBezTo>
                  <a:cubicBezTo>
                    <a:pt x="122" y="14"/>
                    <a:pt x="119" y="20"/>
                    <a:pt x="117" y="27"/>
                  </a:cubicBezTo>
                  <a:cubicBezTo>
                    <a:pt x="109" y="21"/>
                    <a:pt x="102" y="27"/>
                    <a:pt x="96" y="30"/>
                  </a:cubicBezTo>
                  <a:cubicBezTo>
                    <a:pt x="75" y="40"/>
                    <a:pt x="54" y="41"/>
                    <a:pt x="33" y="33"/>
                  </a:cubicBezTo>
                  <a:cubicBezTo>
                    <a:pt x="27" y="31"/>
                    <a:pt x="21" y="30"/>
                    <a:pt x="15" y="29"/>
                  </a:cubicBezTo>
                  <a:cubicBezTo>
                    <a:pt x="12" y="28"/>
                    <a:pt x="9" y="27"/>
                    <a:pt x="7" y="30"/>
                  </a:cubicBezTo>
                  <a:close/>
                </a:path>
              </a:pathLst>
            </a:custGeom>
            <a:solidFill>
              <a:srgbClr val="F5E6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104">
              <a:extLst>
                <a:ext uri="{FF2B5EF4-FFF2-40B4-BE49-F238E27FC236}">
                  <a16:creationId xmlns:a16="http://schemas.microsoft.com/office/drawing/2014/main" id="{2100DA53-74AA-435E-25E0-E6EFC6C76C71}"/>
                </a:ext>
              </a:extLst>
            </p:cNvPr>
            <p:cNvSpPr/>
            <p:nvPr/>
          </p:nvSpPr>
          <p:spPr bwMode="auto">
            <a:xfrm>
              <a:off x="1140" y="895"/>
              <a:ext cx="251" cy="43"/>
            </a:xfrm>
            <a:custGeom>
              <a:avLst/>
              <a:gdLst>
                <a:gd name="T0" fmla="*/ 0 w 64"/>
                <a:gd name="T1" fmla="*/ 0 h 11"/>
                <a:gd name="T2" fmla="*/ 57 w 64"/>
                <a:gd name="T3" fmla="*/ 8 h 11"/>
                <a:gd name="T4" fmla="*/ 64 w 64"/>
                <a:gd name="T5" fmla="*/ 9 h 11"/>
                <a:gd name="T6" fmla="*/ 64 w 64"/>
                <a:gd name="T7" fmla="*/ 11 h 11"/>
                <a:gd name="T8" fmla="*/ 8 w 64"/>
                <a:gd name="T9" fmla="*/ 4 h 11"/>
                <a:gd name="T10" fmla="*/ 0 w 6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1">
                  <a:moveTo>
                    <a:pt x="0" y="0"/>
                  </a:moveTo>
                  <a:cubicBezTo>
                    <a:pt x="19" y="3"/>
                    <a:pt x="38" y="5"/>
                    <a:pt x="57" y="8"/>
                  </a:cubicBezTo>
                  <a:cubicBezTo>
                    <a:pt x="60" y="8"/>
                    <a:pt x="62" y="9"/>
                    <a:pt x="64" y="9"/>
                  </a:cubicBezTo>
                  <a:cubicBezTo>
                    <a:pt x="64" y="9"/>
                    <a:pt x="64" y="10"/>
                    <a:pt x="64" y="11"/>
                  </a:cubicBezTo>
                  <a:cubicBezTo>
                    <a:pt x="45" y="11"/>
                    <a:pt x="27" y="7"/>
                    <a:pt x="8" y="4"/>
                  </a:cubicBezTo>
                  <a:cubicBezTo>
                    <a:pt x="5" y="3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105">
              <a:extLst>
                <a:ext uri="{FF2B5EF4-FFF2-40B4-BE49-F238E27FC236}">
                  <a16:creationId xmlns:a16="http://schemas.microsoft.com/office/drawing/2014/main" id="{D81EBA55-C52F-FF4D-5B1C-52EBFEB1728C}"/>
                </a:ext>
              </a:extLst>
            </p:cNvPr>
            <p:cNvSpPr/>
            <p:nvPr/>
          </p:nvSpPr>
          <p:spPr bwMode="auto">
            <a:xfrm>
              <a:off x="1445" y="926"/>
              <a:ext cx="157" cy="24"/>
            </a:xfrm>
            <a:custGeom>
              <a:avLst/>
              <a:gdLst>
                <a:gd name="T0" fmla="*/ 40 w 40"/>
                <a:gd name="T1" fmla="*/ 6 h 6"/>
                <a:gd name="T2" fmla="*/ 0 w 40"/>
                <a:gd name="T3" fmla="*/ 6 h 6"/>
                <a:gd name="T4" fmla="*/ 40 w 40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6">
                  <a:moveTo>
                    <a:pt x="40" y="6"/>
                  </a:moveTo>
                  <a:cubicBezTo>
                    <a:pt x="26" y="5"/>
                    <a:pt x="13" y="3"/>
                    <a:pt x="0" y="6"/>
                  </a:cubicBezTo>
                  <a:cubicBezTo>
                    <a:pt x="13" y="0"/>
                    <a:pt x="26" y="2"/>
                    <a:pt x="40" y="6"/>
                  </a:cubicBezTo>
                  <a:close/>
                </a:path>
              </a:pathLst>
            </a:custGeom>
            <a:solidFill>
              <a:srgbClr val="FFF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106">
              <a:extLst>
                <a:ext uri="{FF2B5EF4-FFF2-40B4-BE49-F238E27FC236}">
                  <a16:creationId xmlns:a16="http://schemas.microsoft.com/office/drawing/2014/main" id="{3074E658-B3AE-EE12-D472-39470760B631}"/>
                </a:ext>
              </a:extLst>
            </p:cNvPr>
            <p:cNvSpPr/>
            <p:nvPr/>
          </p:nvSpPr>
          <p:spPr bwMode="auto">
            <a:xfrm>
              <a:off x="595" y="1478"/>
              <a:ext cx="114" cy="133"/>
            </a:xfrm>
            <a:custGeom>
              <a:avLst/>
              <a:gdLst>
                <a:gd name="T0" fmla="*/ 0 w 29"/>
                <a:gd name="T1" fmla="*/ 20 h 34"/>
                <a:gd name="T2" fmla="*/ 24 w 29"/>
                <a:gd name="T3" fmla="*/ 5 h 34"/>
                <a:gd name="T4" fmla="*/ 25 w 29"/>
                <a:gd name="T5" fmla="*/ 18 h 34"/>
                <a:gd name="T6" fmla="*/ 8 w 29"/>
                <a:gd name="T7" fmla="*/ 31 h 34"/>
                <a:gd name="T8" fmla="*/ 0 w 29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4">
                  <a:moveTo>
                    <a:pt x="0" y="20"/>
                  </a:moveTo>
                  <a:cubicBezTo>
                    <a:pt x="0" y="10"/>
                    <a:pt x="15" y="0"/>
                    <a:pt x="24" y="5"/>
                  </a:cubicBezTo>
                  <a:cubicBezTo>
                    <a:pt x="29" y="8"/>
                    <a:pt x="28" y="14"/>
                    <a:pt x="25" y="18"/>
                  </a:cubicBezTo>
                  <a:cubicBezTo>
                    <a:pt x="20" y="24"/>
                    <a:pt x="14" y="27"/>
                    <a:pt x="8" y="31"/>
                  </a:cubicBezTo>
                  <a:cubicBezTo>
                    <a:pt x="3" y="34"/>
                    <a:pt x="0" y="29"/>
                    <a:pt x="0" y="20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107">
              <a:extLst>
                <a:ext uri="{FF2B5EF4-FFF2-40B4-BE49-F238E27FC236}">
                  <a16:creationId xmlns:a16="http://schemas.microsoft.com/office/drawing/2014/main" id="{6291208F-F125-8B45-71C1-D77420053F14}"/>
                </a:ext>
              </a:extLst>
            </p:cNvPr>
            <p:cNvSpPr/>
            <p:nvPr/>
          </p:nvSpPr>
          <p:spPr bwMode="auto">
            <a:xfrm>
              <a:off x="622" y="1098"/>
              <a:ext cx="447" cy="212"/>
            </a:xfrm>
            <a:custGeom>
              <a:avLst/>
              <a:gdLst>
                <a:gd name="T0" fmla="*/ 61 w 114"/>
                <a:gd name="T1" fmla="*/ 53 h 54"/>
                <a:gd name="T2" fmla="*/ 21 w 114"/>
                <a:gd name="T3" fmla="*/ 42 h 54"/>
                <a:gd name="T4" fmla="*/ 1 w 114"/>
                <a:gd name="T5" fmla="*/ 7 h 54"/>
                <a:gd name="T6" fmla="*/ 3 w 114"/>
                <a:gd name="T7" fmla="*/ 1 h 54"/>
                <a:gd name="T8" fmla="*/ 10 w 114"/>
                <a:gd name="T9" fmla="*/ 5 h 54"/>
                <a:gd name="T10" fmla="*/ 25 w 114"/>
                <a:gd name="T11" fmla="*/ 26 h 54"/>
                <a:gd name="T12" fmla="*/ 69 w 114"/>
                <a:gd name="T13" fmla="*/ 40 h 54"/>
                <a:gd name="T14" fmla="*/ 110 w 114"/>
                <a:gd name="T15" fmla="*/ 43 h 54"/>
                <a:gd name="T16" fmla="*/ 114 w 114"/>
                <a:gd name="T17" fmla="*/ 45 h 54"/>
                <a:gd name="T18" fmla="*/ 110 w 114"/>
                <a:gd name="T19" fmla="*/ 48 h 54"/>
                <a:gd name="T20" fmla="*/ 61 w 114"/>
                <a:gd name="T21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54">
                  <a:moveTo>
                    <a:pt x="61" y="53"/>
                  </a:moveTo>
                  <a:cubicBezTo>
                    <a:pt x="47" y="54"/>
                    <a:pt x="33" y="51"/>
                    <a:pt x="21" y="42"/>
                  </a:cubicBezTo>
                  <a:cubicBezTo>
                    <a:pt x="10" y="33"/>
                    <a:pt x="5" y="20"/>
                    <a:pt x="1" y="7"/>
                  </a:cubicBezTo>
                  <a:cubicBezTo>
                    <a:pt x="1" y="5"/>
                    <a:pt x="0" y="1"/>
                    <a:pt x="3" y="1"/>
                  </a:cubicBezTo>
                  <a:cubicBezTo>
                    <a:pt x="7" y="0"/>
                    <a:pt x="8" y="2"/>
                    <a:pt x="10" y="5"/>
                  </a:cubicBezTo>
                  <a:cubicBezTo>
                    <a:pt x="14" y="13"/>
                    <a:pt x="18" y="20"/>
                    <a:pt x="25" y="26"/>
                  </a:cubicBezTo>
                  <a:cubicBezTo>
                    <a:pt x="38" y="37"/>
                    <a:pt x="53" y="37"/>
                    <a:pt x="69" y="40"/>
                  </a:cubicBezTo>
                  <a:cubicBezTo>
                    <a:pt x="82" y="42"/>
                    <a:pt x="96" y="39"/>
                    <a:pt x="110" y="43"/>
                  </a:cubicBezTo>
                  <a:cubicBezTo>
                    <a:pt x="111" y="43"/>
                    <a:pt x="114" y="43"/>
                    <a:pt x="114" y="45"/>
                  </a:cubicBezTo>
                  <a:cubicBezTo>
                    <a:pt x="114" y="48"/>
                    <a:pt x="112" y="48"/>
                    <a:pt x="110" y="48"/>
                  </a:cubicBezTo>
                  <a:cubicBezTo>
                    <a:pt x="94" y="52"/>
                    <a:pt x="78" y="54"/>
                    <a:pt x="61" y="53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108">
              <a:extLst>
                <a:ext uri="{FF2B5EF4-FFF2-40B4-BE49-F238E27FC236}">
                  <a16:creationId xmlns:a16="http://schemas.microsoft.com/office/drawing/2014/main" id="{7F3B1581-12AF-9DE8-A8B1-631F5F908319}"/>
                </a:ext>
              </a:extLst>
            </p:cNvPr>
            <p:cNvSpPr/>
            <p:nvPr/>
          </p:nvSpPr>
          <p:spPr bwMode="auto">
            <a:xfrm>
              <a:off x="728" y="1763"/>
              <a:ext cx="243" cy="580"/>
            </a:xfrm>
            <a:custGeom>
              <a:avLst/>
              <a:gdLst>
                <a:gd name="T0" fmla="*/ 61 w 62"/>
                <a:gd name="T1" fmla="*/ 132 h 148"/>
                <a:gd name="T2" fmla="*/ 60 w 62"/>
                <a:gd name="T3" fmla="*/ 141 h 148"/>
                <a:gd name="T4" fmla="*/ 58 w 62"/>
                <a:gd name="T5" fmla="*/ 148 h 148"/>
                <a:gd name="T6" fmla="*/ 50 w 62"/>
                <a:gd name="T7" fmla="*/ 141 h 148"/>
                <a:gd name="T8" fmla="*/ 48 w 62"/>
                <a:gd name="T9" fmla="*/ 114 h 148"/>
                <a:gd name="T10" fmla="*/ 46 w 62"/>
                <a:gd name="T11" fmla="*/ 106 h 148"/>
                <a:gd name="T12" fmla="*/ 31 w 62"/>
                <a:gd name="T13" fmla="*/ 72 h 148"/>
                <a:gd name="T14" fmla="*/ 14 w 62"/>
                <a:gd name="T15" fmla="*/ 61 h 148"/>
                <a:gd name="T16" fmla="*/ 8 w 62"/>
                <a:gd name="T17" fmla="*/ 62 h 148"/>
                <a:gd name="T18" fmla="*/ 10 w 62"/>
                <a:gd name="T19" fmla="*/ 56 h 148"/>
                <a:gd name="T20" fmla="*/ 17 w 62"/>
                <a:gd name="T21" fmla="*/ 39 h 148"/>
                <a:gd name="T22" fmla="*/ 11 w 62"/>
                <a:gd name="T23" fmla="*/ 24 h 148"/>
                <a:gd name="T24" fmla="*/ 0 w 62"/>
                <a:gd name="T25" fmla="*/ 17 h 148"/>
                <a:gd name="T26" fmla="*/ 6 w 62"/>
                <a:gd name="T27" fmla="*/ 0 h 148"/>
                <a:gd name="T28" fmla="*/ 16 w 62"/>
                <a:gd name="T29" fmla="*/ 16 h 148"/>
                <a:gd name="T30" fmla="*/ 36 w 62"/>
                <a:gd name="T31" fmla="*/ 37 h 148"/>
                <a:gd name="T32" fmla="*/ 51 w 62"/>
                <a:gd name="T33" fmla="*/ 73 h 148"/>
                <a:gd name="T34" fmla="*/ 54 w 62"/>
                <a:gd name="T35" fmla="*/ 96 h 148"/>
                <a:gd name="T36" fmla="*/ 61 w 62"/>
                <a:gd name="T37" fmla="*/ 1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" h="148">
                  <a:moveTo>
                    <a:pt x="61" y="132"/>
                  </a:moveTo>
                  <a:cubicBezTo>
                    <a:pt x="61" y="135"/>
                    <a:pt x="61" y="138"/>
                    <a:pt x="60" y="141"/>
                  </a:cubicBezTo>
                  <a:cubicBezTo>
                    <a:pt x="60" y="144"/>
                    <a:pt x="62" y="148"/>
                    <a:pt x="58" y="148"/>
                  </a:cubicBezTo>
                  <a:cubicBezTo>
                    <a:pt x="54" y="148"/>
                    <a:pt x="50" y="146"/>
                    <a:pt x="50" y="141"/>
                  </a:cubicBezTo>
                  <a:cubicBezTo>
                    <a:pt x="50" y="132"/>
                    <a:pt x="51" y="123"/>
                    <a:pt x="48" y="114"/>
                  </a:cubicBezTo>
                  <a:cubicBezTo>
                    <a:pt x="48" y="111"/>
                    <a:pt x="47" y="108"/>
                    <a:pt x="46" y="106"/>
                  </a:cubicBezTo>
                  <a:cubicBezTo>
                    <a:pt x="37" y="97"/>
                    <a:pt x="32" y="85"/>
                    <a:pt x="31" y="72"/>
                  </a:cubicBezTo>
                  <a:cubicBezTo>
                    <a:pt x="30" y="65"/>
                    <a:pt x="21" y="60"/>
                    <a:pt x="14" y="61"/>
                  </a:cubicBezTo>
                  <a:cubicBezTo>
                    <a:pt x="12" y="62"/>
                    <a:pt x="10" y="64"/>
                    <a:pt x="8" y="62"/>
                  </a:cubicBezTo>
                  <a:cubicBezTo>
                    <a:pt x="7" y="60"/>
                    <a:pt x="8" y="58"/>
                    <a:pt x="10" y="56"/>
                  </a:cubicBezTo>
                  <a:cubicBezTo>
                    <a:pt x="14" y="51"/>
                    <a:pt x="15" y="45"/>
                    <a:pt x="17" y="39"/>
                  </a:cubicBezTo>
                  <a:cubicBezTo>
                    <a:pt x="22" y="31"/>
                    <a:pt x="16" y="28"/>
                    <a:pt x="11" y="24"/>
                  </a:cubicBezTo>
                  <a:cubicBezTo>
                    <a:pt x="8" y="21"/>
                    <a:pt x="0" y="21"/>
                    <a:pt x="0" y="17"/>
                  </a:cubicBezTo>
                  <a:cubicBezTo>
                    <a:pt x="0" y="12"/>
                    <a:pt x="3" y="6"/>
                    <a:pt x="6" y="0"/>
                  </a:cubicBezTo>
                  <a:cubicBezTo>
                    <a:pt x="12" y="4"/>
                    <a:pt x="13" y="11"/>
                    <a:pt x="16" y="16"/>
                  </a:cubicBezTo>
                  <a:cubicBezTo>
                    <a:pt x="21" y="25"/>
                    <a:pt x="28" y="31"/>
                    <a:pt x="36" y="37"/>
                  </a:cubicBezTo>
                  <a:cubicBezTo>
                    <a:pt x="49" y="45"/>
                    <a:pt x="55" y="57"/>
                    <a:pt x="51" y="73"/>
                  </a:cubicBezTo>
                  <a:cubicBezTo>
                    <a:pt x="49" y="81"/>
                    <a:pt x="50" y="90"/>
                    <a:pt x="54" y="96"/>
                  </a:cubicBezTo>
                  <a:cubicBezTo>
                    <a:pt x="61" y="108"/>
                    <a:pt x="61" y="120"/>
                    <a:pt x="61" y="132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109">
              <a:extLst>
                <a:ext uri="{FF2B5EF4-FFF2-40B4-BE49-F238E27FC236}">
                  <a16:creationId xmlns:a16="http://schemas.microsoft.com/office/drawing/2014/main" id="{0BF936CE-1C62-9C74-A294-0EFB1AB52E2C}"/>
                </a:ext>
              </a:extLst>
            </p:cNvPr>
            <p:cNvSpPr/>
            <p:nvPr/>
          </p:nvSpPr>
          <p:spPr bwMode="auto">
            <a:xfrm>
              <a:off x="971" y="2170"/>
              <a:ext cx="306" cy="345"/>
            </a:xfrm>
            <a:custGeom>
              <a:avLst/>
              <a:gdLst>
                <a:gd name="T0" fmla="*/ 2 w 78"/>
                <a:gd name="T1" fmla="*/ 0 h 88"/>
                <a:gd name="T2" fmla="*/ 8 w 78"/>
                <a:gd name="T3" fmla="*/ 14 h 88"/>
                <a:gd name="T4" fmla="*/ 72 w 78"/>
                <a:gd name="T5" fmla="*/ 73 h 88"/>
                <a:gd name="T6" fmla="*/ 78 w 78"/>
                <a:gd name="T7" fmla="*/ 76 h 88"/>
                <a:gd name="T8" fmla="*/ 69 w 78"/>
                <a:gd name="T9" fmla="*/ 81 h 88"/>
                <a:gd name="T10" fmla="*/ 66 w 78"/>
                <a:gd name="T11" fmla="*/ 82 h 88"/>
                <a:gd name="T12" fmla="*/ 45 w 78"/>
                <a:gd name="T13" fmla="*/ 85 h 88"/>
                <a:gd name="T14" fmla="*/ 15 w 78"/>
                <a:gd name="T15" fmla="*/ 50 h 88"/>
                <a:gd name="T16" fmla="*/ 2 w 78"/>
                <a:gd name="T17" fmla="*/ 28 h 88"/>
                <a:gd name="T18" fmla="*/ 2 w 78"/>
                <a:gd name="T1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88">
                  <a:moveTo>
                    <a:pt x="2" y="0"/>
                  </a:moveTo>
                  <a:cubicBezTo>
                    <a:pt x="8" y="3"/>
                    <a:pt x="7" y="9"/>
                    <a:pt x="8" y="14"/>
                  </a:cubicBezTo>
                  <a:cubicBezTo>
                    <a:pt x="20" y="44"/>
                    <a:pt x="40" y="65"/>
                    <a:pt x="72" y="73"/>
                  </a:cubicBezTo>
                  <a:cubicBezTo>
                    <a:pt x="74" y="73"/>
                    <a:pt x="78" y="72"/>
                    <a:pt x="78" y="76"/>
                  </a:cubicBezTo>
                  <a:cubicBezTo>
                    <a:pt x="76" y="80"/>
                    <a:pt x="72" y="80"/>
                    <a:pt x="69" y="81"/>
                  </a:cubicBezTo>
                  <a:cubicBezTo>
                    <a:pt x="68" y="81"/>
                    <a:pt x="67" y="82"/>
                    <a:pt x="66" y="82"/>
                  </a:cubicBezTo>
                  <a:cubicBezTo>
                    <a:pt x="59" y="83"/>
                    <a:pt x="53" y="88"/>
                    <a:pt x="45" y="85"/>
                  </a:cubicBezTo>
                  <a:cubicBezTo>
                    <a:pt x="39" y="70"/>
                    <a:pt x="28" y="59"/>
                    <a:pt x="15" y="50"/>
                  </a:cubicBezTo>
                  <a:cubicBezTo>
                    <a:pt x="8" y="45"/>
                    <a:pt x="1" y="39"/>
                    <a:pt x="2" y="28"/>
                  </a:cubicBezTo>
                  <a:cubicBezTo>
                    <a:pt x="0" y="19"/>
                    <a:pt x="6" y="9"/>
                    <a:pt x="2" y="0"/>
                  </a:cubicBezTo>
                  <a:close/>
                </a:path>
              </a:pathLst>
            </a:custGeom>
            <a:solidFill>
              <a:srgbClr val="F18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110">
              <a:extLst>
                <a:ext uri="{FF2B5EF4-FFF2-40B4-BE49-F238E27FC236}">
                  <a16:creationId xmlns:a16="http://schemas.microsoft.com/office/drawing/2014/main" id="{6622468D-66DB-B979-ED4E-8DBB4A66504E}"/>
                </a:ext>
              </a:extLst>
            </p:cNvPr>
            <p:cNvSpPr/>
            <p:nvPr/>
          </p:nvSpPr>
          <p:spPr bwMode="auto">
            <a:xfrm>
              <a:off x="764" y="1638"/>
              <a:ext cx="101" cy="231"/>
            </a:xfrm>
            <a:custGeom>
              <a:avLst/>
              <a:gdLst>
                <a:gd name="T0" fmla="*/ 5 w 26"/>
                <a:gd name="T1" fmla="*/ 0 h 59"/>
                <a:gd name="T2" fmla="*/ 8 w 26"/>
                <a:gd name="T3" fmla="*/ 17 h 59"/>
                <a:gd name="T4" fmla="*/ 17 w 26"/>
                <a:gd name="T5" fmla="*/ 34 h 59"/>
                <a:gd name="T6" fmla="*/ 26 w 26"/>
                <a:gd name="T7" fmla="*/ 52 h 59"/>
                <a:gd name="T8" fmla="*/ 26 w 26"/>
                <a:gd name="T9" fmla="*/ 59 h 59"/>
                <a:gd name="T10" fmla="*/ 5 w 26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59">
                  <a:moveTo>
                    <a:pt x="5" y="0"/>
                  </a:moveTo>
                  <a:cubicBezTo>
                    <a:pt x="11" y="4"/>
                    <a:pt x="8" y="11"/>
                    <a:pt x="8" y="17"/>
                  </a:cubicBezTo>
                  <a:cubicBezTo>
                    <a:pt x="8" y="25"/>
                    <a:pt x="10" y="31"/>
                    <a:pt x="17" y="34"/>
                  </a:cubicBezTo>
                  <a:cubicBezTo>
                    <a:pt x="24" y="38"/>
                    <a:pt x="26" y="44"/>
                    <a:pt x="26" y="52"/>
                  </a:cubicBezTo>
                  <a:cubicBezTo>
                    <a:pt x="26" y="54"/>
                    <a:pt x="26" y="56"/>
                    <a:pt x="26" y="59"/>
                  </a:cubicBezTo>
                  <a:cubicBezTo>
                    <a:pt x="13" y="41"/>
                    <a:pt x="0" y="24"/>
                    <a:pt x="5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111">
              <a:extLst>
                <a:ext uri="{FF2B5EF4-FFF2-40B4-BE49-F238E27FC236}">
                  <a16:creationId xmlns:a16="http://schemas.microsoft.com/office/drawing/2014/main" id="{26AA13DC-5D37-C42F-AE78-5A22F79ABA20}"/>
                </a:ext>
              </a:extLst>
            </p:cNvPr>
            <p:cNvSpPr/>
            <p:nvPr/>
          </p:nvSpPr>
          <p:spPr bwMode="auto">
            <a:xfrm>
              <a:off x="865" y="1869"/>
              <a:ext cx="95" cy="94"/>
            </a:xfrm>
            <a:custGeom>
              <a:avLst/>
              <a:gdLst>
                <a:gd name="T0" fmla="*/ 0 w 24"/>
                <a:gd name="T1" fmla="*/ 0 h 24"/>
                <a:gd name="T2" fmla="*/ 23 w 24"/>
                <a:gd name="T3" fmla="*/ 16 h 24"/>
                <a:gd name="T4" fmla="*/ 22 w 24"/>
                <a:gd name="T5" fmla="*/ 24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cubicBezTo>
                    <a:pt x="9" y="2"/>
                    <a:pt x="14" y="11"/>
                    <a:pt x="23" y="16"/>
                  </a:cubicBezTo>
                  <a:cubicBezTo>
                    <a:pt x="24" y="16"/>
                    <a:pt x="22" y="21"/>
                    <a:pt x="22" y="24"/>
                  </a:cubicBezTo>
                  <a:cubicBezTo>
                    <a:pt x="15" y="16"/>
                    <a:pt x="7" y="8"/>
                    <a:pt x="0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112">
              <a:extLst>
                <a:ext uri="{FF2B5EF4-FFF2-40B4-BE49-F238E27FC236}">
                  <a16:creationId xmlns:a16="http://schemas.microsoft.com/office/drawing/2014/main" id="{7E0B743F-80BA-64E4-711B-123B503206F2}"/>
                </a:ext>
              </a:extLst>
            </p:cNvPr>
            <p:cNvSpPr/>
            <p:nvPr/>
          </p:nvSpPr>
          <p:spPr bwMode="auto">
            <a:xfrm>
              <a:off x="932" y="2018"/>
              <a:ext cx="47" cy="121"/>
            </a:xfrm>
            <a:custGeom>
              <a:avLst/>
              <a:gdLst>
                <a:gd name="T0" fmla="*/ 9 w 12"/>
                <a:gd name="T1" fmla="*/ 13 h 31"/>
                <a:gd name="T2" fmla="*/ 9 w 12"/>
                <a:gd name="T3" fmla="*/ 31 h 31"/>
                <a:gd name="T4" fmla="*/ 7 w 12"/>
                <a:gd name="T5" fmla="*/ 0 h 31"/>
                <a:gd name="T6" fmla="*/ 9 w 12"/>
                <a:gd name="T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1">
                  <a:moveTo>
                    <a:pt x="9" y="13"/>
                  </a:moveTo>
                  <a:cubicBezTo>
                    <a:pt x="6" y="19"/>
                    <a:pt x="12" y="25"/>
                    <a:pt x="9" y="31"/>
                  </a:cubicBezTo>
                  <a:cubicBezTo>
                    <a:pt x="0" y="21"/>
                    <a:pt x="4" y="10"/>
                    <a:pt x="7" y="0"/>
                  </a:cubicBezTo>
                  <a:cubicBezTo>
                    <a:pt x="8" y="4"/>
                    <a:pt x="5" y="9"/>
                    <a:pt x="9" y="13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113">
              <a:extLst>
                <a:ext uri="{FF2B5EF4-FFF2-40B4-BE49-F238E27FC236}">
                  <a16:creationId xmlns:a16="http://schemas.microsoft.com/office/drawing/2014/main" id="{8528C2A9-216A-B705-460C-32FD9015DD7E}"/>
                </a:ext>
              </a:extLst>
            </p:cNvPr>
            <p:cNvSpPr/>
            <p:nvPr/>
          </p:nvSpPr>
          <p:spPr bwMode="auto">
            <a:xfrm>
              <a:off x="2406" y="1482"/>
              <a:ext cx="133" cy="148"/>
            </a:xfrm>
            <a:custGeom>
              <a:avLst/>
              <a:gdLst>
                <a:gd name="T0" fmla="*/ 18 w 34"/>
                <a:gd name="T1" fmla="*/ 38 h 38"/>
                <a:gd name="T2" fmla="*/ 4 w 34"/>
                <a:gd name="T3" fmla="*/ 24 h 38"/>
                <a:gd name="T4" fmla="*/ 7 w 34"/>
                <a:gd name="T5" fmla="*/ 3 h 38"/>
                <a:gd name="T6" fmla="*/ 15 w 34"/>
                <a:gd name="T7" fmla="*/ 3 h 38"/>
                <a:gd name="T8" fmla="*/ 31 w 34"/>
                <a:gd name="T9" fmla="*/ 25 h 38"/>
                <a:gd name="T10" fmla="*/ 18 w 3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8">
                  <a:moveTo>
                    <a:pt x="18" y="38"/>
                  </a:moveTo>
                  <a:cubicBezTo>
                    <a:pt x="12" y="38"/>
                    <a:pt x="8" y="31"/>
                    <a:pt x="4" y="24"/>
                  </a:cubicBezTo>
                  <a:cubicBezTo>
                    <a:pt x="0" y="17"/>
                    <a:pt x="1" y="10"/>
                    <a:pt x="7" y="3"/>
                  </a:cubicBezTo>
                  <a:cubicBezTo>
                    <a:pt x="9" y="0"/>
                    <a:pt x="12" y="0"/>
                    <a:pt x="15" y="3"/>
                  </a:cubicBezTo>
                  <a:cubicBezTo>
                    <a:pt x="21" y="10"/>
                    <a:pt x="29" y="16"/>
                    <a:pt x="31" y="25"/>
                  </a:cubicBezTo>
                  <a:cubicBezTo>
                    <a:pt x="34" y="33"/>
                    <a:pt x="30" y="38"/>
                    <a:pt x="18" y="38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114">
              <a:extLst>
                <a:ext uri="{FF2B5EF4-FFF2-40B4-BE49-F238E27FC236}">
                  <a16:creationId xmlns:a16="http://schemas.microsoft.com/office/drawing/2014/main" id="{A2E7F457-D7CA-7949-7CEF-0A844CECEF24}"/>
                </a:ext>
              </a:extLst>
            </p:cNvPr>
            <p:cNvSpPr/>
            <p:nvPr/>
          </p:nvSpPr>
          <p:spPr bwMode="auto">
            <a:xfrm>
              <a:off x="2331" y="1807"/>
              <a:ext cx="67" cy="43"/>
            </a:xfrm>
            <a:custGeom>
              <a:avLst/>
              <a:gdLst>
                <a:gd name="T0" fmla="*/ 17 w 17"/>
                <a:gd name="T1" fmla="*/ 7 h 11"/>
                <a:gd name="T2" fmla="*/ 0 w 17"/>
                <a:gd name="T3" fmla="*/ 0 h 11"/>
                <a:gd name="T4" fmla="*/ 17 w 17"/>
                <a:gd name="T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17" y="7"/>
                  </a:moveTo>
                  <a:cubicBezTo>
                    <a:pt x="8" y="11"/>
                    <a:pt x="4" y="10"/>
                    <a:pt x="0" y="0"/>
                  </a:cubicBezTo>
                  <a:cubicBezTo>
                    <a:pt x="5" y="5"/>
                    <a:pt x="10" y="9"/>
                    <a:pt x="17" y="7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115">
              <a:extLst>
                <a:ext uri="{FF2B5EF4-FFF2-40B4-BE49-F238E27FC236}">
                  <a16:creationId xmlns:a16="http://schemas.microsoft.com/office/drawing/2014/main" id="{2D4DE93A-5911-94DC-9261-6BB110BD9344}"/>
                </a:ext>
              </a:extLst>
            </p:cNvPr>
            <p:cNvSpPr/>
            <p:nvPr/>
          </p:nvSpPr>
          <p:spPr bwMode="auto">
            <a:xfrm>
              <a:off x="2445" y="1748"/>
              <a:ext cx="27" cy="51"/>
            </a:xfrm>
            <a:custGeom>
              <a:avLst/>
              <a:gdLst>
                <a:gd name="T0" fmla="*/ 7 w 7"/>
                <a:gd name="T1" fmla="*/ 0 h 13"/>
                <a:gd name="T2" fmla="*/ 0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6" y="5"/>
                    <a:pt x="5" y="10"/>
                    <a:pt x="0" y="13"/>
                  </a:cubicBezTo>
                  <a:cubicBezTo>
                    <a:pt x="2" y="8"/>
                    <a:pt x="2" y="3"/>
                    <a:pt x="7" y="0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116">
              <a:extLst>
                <a:ext uri="{FF2B5EF4-FFF2-40B4-BE49-F238E27FC236}">
                  <a16:creationId xmlns:a16="http://schemas.microsoft.com/office/drawing/2014/main" id="{D2E6D526-C927-8D6D-44FB-F000A878612C}"/>
                </a:ext>
              </a:extLst>
            </p:cNvPr>
            <p:cNvSpPr/>
            <p:nvPr/>
          </p:nvSpPr>
          <p:spPr bwMode="auto">
            <a:xfrm>
              <a:off x="2366" y="1200"/>
              <a:ext cx="44" cy="59"/>
            </a:xfrm>
            <a:custGeom>
              <a:avLst/>
              <a:gdLst>
                <a:gd name="T0" fmla="*/ 10 w 11"/>
                <a:gd name="T1" fmla="*/ 0 h 15"/>
                <a:gd name="T2" fmla="*/ 0 w 11"/>
                <a:gd name="T3" fmla="*/ 15 h 15"/>
                <a:gd name="T4" fmla="*/ 10 w 1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10" y="0"/>
                  </a:moveTo>
                  <a:cubicBezTo>
                    <a:pt x="11" y="8"/>
                    <a:pt x="8" y="13"/>
                    <a:pt x="0" y="15"/>
                  </a:cubicBezTo>
                  <a:cubicBezTo>
                    <a:pt x="3" y="10"/>
                    <a:pt x="6" y="5"/>
                    <a:pt x="10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117">
              <a:extLst>
                <a:ext uri="{FF2B5EF4-FFF2-40B4-BE49-F238E27FC236}">
                  <a16:creationId xmlns:a16="http://schemas.microsoft.com/office/drawing/2014/main" id="{422CCE66-4F54-651D-1ED5-B0C2311A7AD9}"/>
                </a:ext>
              </a:extLst>
            </p:cNvPr>
            <p:cNvSpPr/>
            <p:nvPr/>
          </p:nvSpPr>
          <p:spPr bwMode="auto">
            <a:xfrm>
              <a:off x="732" y="711"/>
              <a:ext cx="576" cy="372"/>
            </a:xfrm>
            <a:custGeom>
              <a:avLst/>
              <a:gdLst>
                <a:gd name="T0" fmla="*/ 125 w 147"/>
                <a:gd name="T1" fmla="*/ 94 h 95"/>
                <a:gd name="T2" fmla="*/ 123 w 147"/>
                <a:gd name="T3" fmla="*/ 95 h 95"/>
                <a:gd name="T4" fmla="*/ 85 w 147"/>
                <a:gd name="T5" fmla="*/ 66 h 95"/>
                <a:gd name="T6" fmla="*/ 41 w 147"/>
                <a:gd name="T7" fmla="*/ 52 h 95"/>
                <a:gd name="T8" fmla="*/ 20 w 147"/>
                <a:gd name="T9" fmla="*/ 38 h 95"/>
                <a:gd name="T10" fmla="*/ 11 w 147"/>
                <a:gd name="T11" fmla="*/ 33 h 95"/>
                <a:gd name="T12" fmla="*/ 10 w 147"/>
                <a:gd name="T13" fmla="*/ 28 h 95"/>
                <a:gd name="T14" fmla="*/ 5 w 147"/>
                <a:gd name="T15" fmla="*/ 18 h 95"/>
                <a:gd name="T16" fmla="*/ 1 w 147"/>
                <a:gd name="T17" fmla="*/ 1 h 95"/>
                <a:gd name="T18" fmla="*/ 6 w 147"/>
                <a:gd name="T19" fmla="*/ 4 h 95"/>
                <a:gd name="T20" fmla="*/ 25 w 147"/>
                <a:gd name="T21" fmla="*/ 23 h 95"/>
                <a:gd name="T22" fmla="*/ 39 w 147"/>
                <a:gd name="T23" fmla="*/ 32 h 95"/>
                <a:gd name="T24" fmla="*/ 73 w 147"/>
                <a:gd name="T25" fmla="*/ 47 h 95"/>
                <a:gd name="T26" fmla="*/ 105 w 147"/>
                <a:gd name="T27" fmla="*/ 58 h 95"/>
                <a:gd name="T28" fmla="*/ 144 w 147"/>
                <a:gd name="T29" fmla="*/ 66 h 95"/>
                <a:gd name="T30" fmla="*/ 147 w 147"/>
                <a:gd name="T31" fmla="*/ 83 h 95"/>
                <a:gd name="T32" fmla="*/ 115 w 147"/>
                <a:gd name="T33" fmla="*/ 77 h 95"/>
                <a:gd name="T34" fmla="*/ 125 w 147"/>
                <a:gd name="T35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95">
                  <a:moveTo>
                    <a:pt x="125" y="94"/>
                  </a:moveTo>
                  <a:cubicBezTo>
                    <a:pt x="124" y="94"/>
                    <a:pt x="124" y="95"/>
                    <a:pt x="123" y="95"/>
                  </a:cubicBezTo>
                  <a:cubicBezTo>
                    <a:pt x="116" y="79"/>
                    <a:pt x="104" y="69"/>
                    <a:pt x="85" y="66"/>
                  </a:cubicBezTo>
                  <a:cubicBezTo>
                    <a:pt x="70" y="63"/>
                    <a:pt x="55" y="59"/>
                    <a:pt x="41" y="52"/>
                  </a:cubicBezTo>
                  <a:cubicBezTo>
                    <a:pt x="33" y="48"/>
                    <a:pt x="26" y="43"/>
                    <a:pt x="20" y="38"/>
                  </a:cubicBezTo>
                  <a:cubicBezTo>
                    <a:pt x="17" y="35"/>
                    <a:pt x="15" y="34"/>
                    <a:pt x="11" y="33"/>
                  </a:cubicBezTo>
                  <a:cubicBezTo>
                    <a:pt x="11" y="32"/>
                    <a:pt x="12" y="30"/>
                    <a:pt x="10" y="28"/>
                  </a:cubicBezTo>
                  <a:cubicBezTo>
                    <a:pt x="10" y="24"/>
                    <a:pt x="7" y="21"/>
                    <a:pt x="5" y="18"/>
                  </a:cubicBezTo>
                  <a:cubicBezTo>
                    <a:pt x="2" y="12"/>
                    <a:pt x="0" y="7"/>
                    <a:pt x="1" y="1"/>
                  </a:cubicBezTo>
                  <a:cubicBezTo>
                    <a:pt x="4" y="0"/>
                    <a:pt x="5" y="3"/>
                    <a:pt x="6" y="4"/>
                  </a:cubicBezTo>
                  <a:cubicBezTo>
                    <a:pt x="10" y="13"/>
                    <a:pt x="18" y="17"/>
                    <a:pt x="25" y="23"/>
                  </a:cubicBezTo>
                  <a:cubicBezTo>
                    <a:pt x="30" y="26"/>
                    <a:pt x="34" y="29"/>
                    <a:pt x="39" y="32"/>
                  </a:cubicBezTo>
                  <a:cubicBezTo>
                    <a:pt x="49" y="39"/>
                    <a:pt x="61" y="43"/>
                    <a:pt x="73" y="47"/>
                  </a:cubicBezTo>
                  <a:cubicBezTo>
                    <a:pt x="84" y="50"/>
                    <a:pt x="95" y="54"/>
                    <a:pt x="105" y="58"/>
                  </a:cubicBezTo>
                  <a:cubicBezTo>
                    <a:pt x="118" y="62"/>
                    <a:pt x="131" y="64"/>
                    <a:pt x="144" y="66"/>
                  </a:cubicBezTo>
                  <a:cubicBezTo>
                    <a:pt x="145" y="72"/>
                    <a:pt x="146" y="78"/>
                    <a:pt x="147" y="83"/>
                  </a:cubicBezTo>
                  <a:cubicBezTo>
                    <a:pt x="137" y="80"/>
                    <a:pt x="127" y="77"/>
                    <a:pt x="115" y="77"/>
                  </a:cubicBezTo>
                  <a:cubicBezTo>
                    <a:pt x="119" y="83"/>
                    <a:pt x="122" y="88"/>
                    <a:pt x="125" y="94"/>
                  </a:cubicBezTo>
                  <a:close/>
                </a:path>
              </a:pathLst>
            </a:custGeom>
            <a:solidFill>
              <a:srgbClr val="F5E6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118">
              <a:extLst>
                <a:ext uri="{FF2B5EF4-FFF2-40B4-BE49-F238E27FC236}">
                  <a16:creationId xmlns:a16="http://schemas.microsoft.com/office/drawing/2014/main" id="{0F26B8E8-8F78-6F64-5A99-1755D2E35B9A}"/>
                </a:ext>
              </a:extLst>
            </p:cNvPr>
            <p:cNvSpPr/>
            <p:nvPr/>
          </p:nvSpPr>
          <p:spPr bwMode="auto">
            <a:xfrm>
              <a:off x="697" y="558"/>
              <a:ext cx="133" cy="177"/>
            </a:xfrm>
            <a:custGeom>
              <a:avLst/>
              <a:gdLst>
                <a:gd name="T0" fmla="*/ 0 w 34"/>
                <a:gd name="T1" fmla="*/ 0 h 45"/>
                <a:gd name="T2" fmla="*/ 24 w 34"/>
                <a:gd name="T3" fmla="*/ 32 h 45"/>
                <a:gd name="T4" fmla="*/ 34 w 34"/>
                <a:gd name="T5" fmla="*/ 45 h 45"/>
                <a:gd name="T6" fmla="*/ 0 w 34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5">
                  <a:moveTo>
                    <a:pt x="0" y="0"/>
                  </a:moveTo>
                  <a:cubicBezTo>
                    <a:pt x="8" y="10"/>
                    <a:pt x="15" y="22"/>
                    <a:pt x="24" y="32"/>
                  </a:cubicBezTo>
                  <a:cubicBezTo>
                    <a:pt x="27" y="36"/>
                    <a:pt x="33" y="39"/>
                    <a:pt x="34" y="45"/>
                  </a:cubicBezTo>
                  <a:cubicBezTo>
                    <a:pt x="19" y="32"/>
                    <a:pt x="7" y="18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119">
              <a:extLst>
                <a:ext uri="{FF2B5EF4-FFF2-40B4-BE49-F238E27FC236}">
                  <a16:creationId xmlns:a16="http://schemas.microsoft.com/office/drawing/2014/main" id="{1290A8DB-27C4-8006-09AD-BA10FF7598FB}"/>
                </a:ext>
              </a:extLst>
            </p:cNvPr>
            <p:cNvSpPr/>
            <p:nvPr/>
          </p:nvSpPr>
          <p:spPr bwMode="auto">
            <a:xfrm>
              <a:off x="701" y="641"/>
              <a:ext cx="55" cy="86"/>
            </a:xfrm>
            <a:custGeom>
              <a:avLst/>
              <a:gdLst>
                <a:gd name="T0" fmla="*/ 14 w 14"/>
                <a:gd name="T1" fmla="*/ 22 h 22"/>
                <a:gd name="T2" fmla="*/ 9 w 14"/>
                <a:gd name="T3" fmla="*/ 19 h 22"/>
                <a:gd name="T4" fmla="*/ 0 w 14"/>
                <a:gd name="T5" fmla="*/ 0 h 22"/>
                <a:gd name="T6" fmla="*/ 14 w 14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2">
                  <a:moveTo>
                    <a:pt x="14" y="22"/>
                  </a:moveTo>
                  <a:cubicBezTo>
                    <a:pt x="12" y="21"/>
                    <a:pt x="11" y="20"/>
                    <a:pt x="9" y="19"/>
                  </a:cubicBezTo>
                  <a:cubicBezTo>
                    <a:pt x="7" y="12"/>
                    <a:pt x="1" y="7"/>
                    <a:pt x="0" y="0"/>
                  </a:cubicBezTo>
                  <a:cubicBezTo>
                    <a:pt x="6" y="7"/>
                    <a:pt x="11" y="14"/>
                    <a:pt x="14" y="22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120">
              <a:extLst>
                <a:ext uri="{FF2B5EF4-FFF2-40B4-BE49-F238E27FC236}">
                  <a16:creationId xmlns:a16="http://schemas.microsoft.com/office/drawing/2014/main" id="{9D10B7D2-A0AB-7A7E-FB0F-F505E3D8FDFB}"/>
                </a:ext>
              </a:extLst>
            </p:cNvPr>
            <p:cNvSpPr/>
            <p:nvPr/>
          </p:nvSpPr>
          <p:spPr bwMode="auto">
            <a:xfrm>
              <a:off x="1054" y="868"/>
              <a:ext cx="86" cy="27"/>
            </a:xfrm>
            <a:custGeom>
              <a:avLst/>
              <a:gdLst>
                <a:gd name="T0" fmla="*/ 0 w 22"/>
                <a:gd name="T1" fmla="*/ 0 h 7"/>
                <a:gd name="T2" fmla="*/ 22 w 22"/>
                <a:gd name="T3" fmla="*/ 7 h 7"/>
                <a:gd name="T4" fmla="*/ 0 w 2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7">
                  <a:moveTo>
                    <a:pt x="0" y="0"/>
                  </a:moveTo>
                  <a:cubicBezTo>
                    <a:pt x="7" y="3"/>
                    <a:pt x="15" y="3"/>
                    <a:pt x="22" y="7"/>
                  </a:cubicBezTo>
                  <a:cubicBezTo>
                    <a:pt x="15" y="6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121">
              <a:extLst>
                <a:ext uri="{FF2B5EF4-FFF2-40B4-BE49-F238E27FC236}">
                  <a16:creationId xmlns:a16="http://schemas.microsoft.com/office/drawing/2014/main" id="{81BE178C-C5CF-1030-F751-A602A39E4E88}"/>
                </a:ext>
              </a:extLst>
            </p:cNvPr>
            <p:cNvSpPr/>
            <p:nvPr/>
          </p:nvSpPr>
          <p:spPr bwMode="auto">
            <a:xfrm>
              <a:off x="877" y="774"/>
              <a:ext cx="63" cy="43"/>
            </a:xfrm>
            <a:custGeom>
              <a:avLst/>
              <a:gdLst>
                <a:gd name="T0" fmla="*/ 0 w 16"/>
                <a:gd name="T1" fmla="*/ 0 h 11"/>
                <a:gd name="T2" fmla="*/ 16 w 16"/>
                <a:gd name="T3" fmla="*/ 11 h 11"/>
                <a:gd name="T4" fmla="*/ 0 w 16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">
                  <a:moveTo>
                    <a:pt x="0" y="0"/>
                  </a:moveTo>
                  <a:cubicBezTo>
                    <a:pt x="7" y="1"/>
                    <a:pt x="11" y="6"/>
                    <a:pt x="16" y="11"/>
                  </a:cubicBezTo>
                  <a:cubicBezTo>
                    <a:pt x="9" y="10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122">
              <a:extLst>
                <a:ext uri="{FF2B5EF4-FFF2-40B4-BE49-F238E27FC236}">
                  <a16:creationId xmlns:a16="http://schemas.microsoft.com/office/drawing/2014/main" id="{B1E40A6A-FE8D-8C25-565D-8D3F5B1AD1A8}"/>
                </a:ext>
              </a:extLst>
            </p:cNvPr>
            <p:cNvSpPr/>
            <p:nvPr/>
          </p:nvSpPr>
          <p:spPr bwMode="auto">
            <a:xfrm>
              <a:off x="646" y="429"/>
              <a:ext cx="24" cy="71"/>
            </a:xfrm>
            <a:custGeom>
              <a:avLst/>
              <a:gdLst>
                <a:gd name="T0" fmla="*/ 0 w 6"/>
                <a:gd name="T1" fmla="*/ 0 h 18"/>
                <a:gd name="T2" fmla="*/ 6 w 6"/>
                <a:gd name="T3" fmla="*/ 18 h 18"/>
                <a:gd name="T4" fmla="*/ 0 w 6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8">
                  <a:moveTo>
                    <a:pt x="0" y="0"/>
                  </a:moveTo>
                  <a:cubicBezTo>
                    <a:pt x="4" y="6"/>
                    <a:pt x="6" y="11"/>
                    <a:pt x="6" y="18"/>
                  </a:cubicBezTo>
                  <a:cubicBezTo>
                    <a:pt x="1" y="13"/>
                    <a:pt x="1" y="6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123">
              <a:extLst>
                <a:ext uri="{FF2B5EF4-FFF2-40B4-BE49-F238E27FC236}">
                  <a16:creationId xmlns:a16="http://schemas.microsoft.com/office/drawing/2014/main" id="{3A142C85-5FE8-C8F1-A28C-C5DD0A8ED164}"/>
                </a:ext>
              </a:extLst>
            </p:cNvPr>
            <p:cNvSpPr/>
            <p:nvPr/>
          </p:nvSpPr>
          <p:spPr bwMode="auto">
            <a:xfrm>
              <a:off x="670" y="500"/>
              <a:ext cx="27" cy="58"/>
            </a:xfrm>
            <a:custGeom>
              <a:avLst/>
              <a:gdLst>
                <a:gd name="T0" fmla="*/ 0 w 7"/>
                <a:gd name="T1" fmla="*/ 0 h 15"/>
                <a:gd name="T2" fmla="*/ 7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3" y="4"/>
                    <a:pt x="6" y="9"/>
                    <a:pt x="7" y="15"/>
                  </a:cubicBezTo>
                  <a:cubicBezTo>
                    <a:pt x="3" y="10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124">
              <a:extLst>
                <a:ext uri="{FF2B5EF4-FFF2-40B4-BE49-F238E27FC236}">
                  <a16:creationId xmlns:a16="http://schemas.microsoft.com/office/drawing/2014/main" id="{D5452EA0-0355-7EC2-6279-B1A342854EEF}"/>
                </a:ext>
              </a:extLst>
            </p:cNvPr>
            <p:cNvSpPr/>
            <p:nvPr/>
          </p:nvSpPr>
          <p:spPr bwMode="auto">
            <a:xfrm>
              <a:off x="830" y="801"/>
              <a:ext cx="55" cy="35"/>
            </a:xfrm>
            <a:custGeom>
              <a:avLst/>
              <a:gdLst>
                <a:gd name="T0" fmla="*/ 14 w 14"/>
                <a:gd name="T1" fmla="*/ 9 h 9"/>
                <a:gd name="T2" fmla="*/ 0 w 14"/>
                <a:gd name="T3" fmla="*/ 0 h 9"/>
                <a:gd name="T4" fmla="*/ 14 w 1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9"/>
                  </a:moveTo>
                  <a:cubicBezTo>
                    <a:pt x="8" y="7"/>
                    <a:pt x="4" y="4"/>
                    <a:pt x="0" y="0"/>
                  </a:cubicBezTo>
                  <a:cubicBezTo>
                    <a:pt x="6" y="1"/>
                    <a:pt x="10" y="4"/>
                    <a:pt x="14" y="9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125">
              <a:extLst>
                <a:ext uri="{FF2B5EF4-FFF2-40B4-BE49-F238E27FC236}">
                  <a16:creationId xmlns:a16="http://schemas.microsoft.com/office/drawing/2014/main" id="{ABC3AE56-413C-0811-87DE-D2B4D3991A6B}"/>
                </a:ext>
              </a:extLst>
            </p:cNvPr>
            <p:cNvSpPr/>
            <p:nvPr/>
          </p:nvSpPr>
          <p:spPr bwMode="auto">
            <a:xfrm>
              <a:off x="1148" y="2429"/>
              <a:ext cx="783" cy="363"/>
            </a:xfrm>
            <a:custGeom>
              <a:avLst/>
              <a:gdLst>
                <a:gd name="T0" fmla="*/ 24 w 200"/>
                <a:gd name="T1" fmla="*/ 14 h 93"/>
                <a:gd name="T2" fmla="*/ 33 w 200"/>
                <a:gd name="T3" fmla="*/ 10 h 93"/>
                <a:gd name="T4" fmla="*/ 56 w 200"/>
                <a:gd name="T5" fmla="*/ 4 h 93"/>
                <a:gd name="T6" fmla="*/ 83 w 200"/>
                <a:gd name="T7" fmla="*/ 10 h 93"/>
                <a:gd name="T8" fmla="*/ 116 w 200"/>
                <a:gd name="T9" fmla="*/ 7 h 93"/>
                <a:gd name="T10" fmla="*/ 149 w 200"/>
                <a:gd name="T11" fmla="*/ 6 h 93"/>
                <a:gd name="T12" fmla="*/ 155 w 200"/>
                <a:gd name="T13" fmla="*/ 10 h 93"/>
                <a:gd name="T14" fmla="*/ 163 w 200"/>
                <a:gd name="T15" fmla="*/ 12 h 93"/>
                <a:gd name="T16" fmla="*/ 191 w 200"/>
                <a:gd name="T17" fmla="*/ 24 h 93"/>
                <a:gd name="T18" fmla="*/ 198 w 200"/>
                <a:gd name="T19" fmla="*/ 27 h 93"/>
                <a:gd name="T20" fmla="*/ 199 w 200"/>
                <a:gd name="T21" fmla="*/ 38 h 93"/>
                <a:gd name="T22" fmla="*/ 173 w 200"/>
                <a:gd name="T23" fmla="*/ 70 h 93"/>
                <a:gd name="T24" fmla="*/ 171 w 200"/>
                <a:gd name="T25" fmla="*/ 72 h 93"/>
                <a:gd name="T26" fmla="*/ 137 w 200"/>
                <a:gd name="T27" fmla="*/ 86 h 93"/>
                <a:gd name="T28" fmla="*/ 93 w 200"/>
                <a:gd name="T29" fmla="*/ 92 h 93"/>
                <a:gd name="T30" fmla="*/ 53 w 200"/>
                <a:gd name="T31" fmla="*/ 80 h 93"/>
                <a:gd name="T32" fmla="*/ 40 w 200"/>
                <a:gd name="T33" fmla="*/ 70 h 93"/>
                <a:gd name="T34" fmla="*/ 49 w 200"/>
                <a:gd name="T35" fmla="*/ 69 h 93"/>
                <a:gd name="T36" fmla="*/ 75 w 200"/>
                <a:gd name="T37" fmla="*/ 74 h 93"/>
                <a:gd name="T38" fmla="*/ 149 w 200"/>
                <a:gd name="T39" fmla="*/ 73 h 93"/>
                <a:gd name="T40" fmla="*/ 163 w 200"/>
                <a:gd name="T41" fmla="*/ 69 h 93"/>
                <a:gd name="T42" fmla="*/ 167 w 200"/>
                <a:gd name="T43" fmla="*/ 61 h 93"/>
                <a:gd name="T44" fmla="*/ 160 w 200"/>
                <a:gd name="T45" fmla="*/ 58 h 93"/>
                <a:gd name="T46" fmla="*/ 125 w 200"/>
                <a:gd name="T47" fmla="*/ 57 h 93"/>
                <a:gd name="T48" fmla="*/ 43 w 200"/>
                <a:gd name="T49" fmla="*/ 56 h 93"/>
                <a:gd name="T50" fmla="*/ 36 w 200"/>
                <a:gd name="T51" fmla="*/ 56 h 93"/>
                <a:gd name="T52" fmla="*/ 29 w 200"/>
                <a:gd name="T53" fmla="*/ 58 h 93"/>
                <a:gd name="T54" fmla="*/ 33 w 200"/>
                <a:gd name="T55" fmla="*/ 64 h 93"/>
                <a:gd name="T56" fmla="*/ 35 w 200"/>
                <a:gd name="T57" fmla="*/ 69 h 93"/>
                <a:gd name="T58" fmla="*/ 8 w 200"/>
                <a:gd name="T59" fmla="*/ 47 h 93"/>
                <a:gd name="T60" fmla="*/ 0 w 200"/>
                <a:gd name="T61" fmla="*/ 19 h 93"/>
                <a:gd name="T62" fmla="*/ 21 w 200"/>
                <a:gd name="T63" fmla="*/ 14 h 93"/>
                <a:gd name="T64" fmla="*/ 21 w 200"/>
                <a:gd name="T65" fmla="*/ 15 h 93"/>
                <a:gd name="T66" fmla="*/ 29 w 200"/>
                <a:gd name="T67" fmla="*/ 30 h 93"/>
                <a:gd name="T68" fmla="*/ 88 w 200"/>
                <a:gd name="T69" fmla="*/ 34 h 93"/>
                <a:gd name="T70" fmla="*/ 138 w 200"/>
                <a:gd name="T71" fmla="*/ 34 h 93"/>
                <a:gd name="T72" fmla="*/ 168 w 200"/>
                <a:gd name="T73" fmla="*/ 30 h 93"/>
                <a:gd name="T74" fmla="*/ 174 w 200"/>
                <a:gd name="T75" fmla="*/ 29 h 93"/>
                <a:gd name="T76" fmla="*/ 147 w 200"/>
                <a:gd name="T77" fmla="*/ 14 h 93"/>
                <a:gd name="T78" fmla="*/ 118 w 200"/>
                <a:gd name="T79" fmla="*/ 16 h 93"/>
                <a:gd name="T80" fmla="*/ 79 w 200"/>
                <a:gd name="T81" fmla="*/ 17 h 93"/>
                <a:gd name="T82" fmla="*/ 47 w 200"/>
                <a:gd name="T83" fmla="*/ 14 h 93"/>
                <a:gd name="T84" fmla="*/ 24 w 200"/>
                <a:gd name="T85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93">
                  <a:moveTo>
                    <a:pt x="24" y="14"/>
                  </a:moveTo>
                  <a:cubicBezTo>
                    <a:pt x="26" y="11"/>
                    <a:pt x="30" y="12"/>
                    <a:pt x="33" y="10"/>
                  </a:cubicBezTo>
                  <a:cubicBezTo>
                    <a:pt x="41" y="11"/>
                    <a:pt x="48" y="5"/>
                    <a:pt x="56" y="4"/>
                  </a:cubicBezTo>
                  <a:cubicBezTo>
                    <a:pt x="66" y="3"/>
                    <a:pt x="75" y="3"/>
                    <a:pt x="83" y="10"/>
                  </a:cubicBezTo>
                  <a:cubicBezTo>
                    <a:pt x="99" y="21"/>
                    <a:pt x="102" y="20"/>
                    <a:pt x="116" y="7"/>
                  </a:cubicBezTo>
                  <a:cubicBezTo>
                    <a:pt x="124" y="0"/>
                    <a:pt x="139" y="0"/>
                    <a:pt x="149" y="6"/>
                  </a:cubicBezTo>
                  <a:cubicBezTo>
                    <a:pt x="151" y="8"/>
                    <a:pt x="152" y="10"/>
                    <a:pt x="155" y="10"/>
                  </a:cubicBezTo>
                  <a:cubicBezTo>
                    <a:pt x="158" y="10"/>
                    <a:pt x="161" y="11"/>
                    <a:pt x="163" y="12"/>
                  </a:cubicBezTo>
                  <a:cubicBezTo>
                    <a:pt x="172" y="17"/>
                    <a:pt x="181" y="21"/>
                    <a:pt x="191" y="24"/>
                  </a:cubicBezTo>
                  <a:cubicBezTo>
                    <a:pt x="194" y="24"/>
                    <a:pt x="196" y="25"/>
                    <a:pt x="198" y="27"/>
                  </a:cubicBezTo>
                  <a:cubicBezTo>
                    <a:pt x="200" y="31"/>
                    <a:pt x="198" y="34"/>
                    <a:pt x="199" y="38"/>
                  </a:cubicBezTo>
                  <a:cubicBezTo>
                    <a:pt x="189" y="48"/>
                    <a:pt x="180" y="58"/>
                    <a:pt x="173" y="70"/>
                  </a:cubicBezTo>
                  <a:cubicBezTo>
                    <a:pt x="173" y="71"/>
                    <a:pt x="172" y="72"/>
                    <a:pt x="171" y="72"/>
                  </a:cubicBezTo>
                  <a:cubicBezTo>
                    <a:pt x="159" y="75"/>
                    <a:pt x="151" y="86"/>
                    <a:pt x="137" y="86"/>
                  </a:cubicBezTo>
                  <a:cubicBezTo>
                    <a:pt x="122" y="86"/>
                    <a:pt x="108" y="91"/>
                    <a:pt x="93" y="92"/>
                  </a:cubicBezTo>
                  <a:cubicBezTo>
                    <a:pt x="78" y="93"/>
                    <a:pt x="65" y="89"/>
                    <a:pt x="53" y="80"/>
                  </a:cubicBezTo>
                  <a:cubicBezTo>
                    <a:pt x="48" y="77"/>
                    <a:pt x="44" y="74"/>
                    <a:pt x="40" y="70"/>
                  </a:cubicBezTo>
                  <a:cubicBezTo>
                    <a:pt x="42" y="67"/>
                    <a:pt x="46" y="67"/>
                    <a:pt x="49" y="69"/>
                  </a:cubicBezTo>
                  <a:cubicBezTo>
                    <a:pt x="57" y="73"/>
                    <a:pt x="66" y="73"/>
                    <a:pt x="75" y="74"/>
                  </a:cubicBezTo>
                  <a:cubicBezTo>
                    <a:pt x="100" y="77"/>
                    <a:pt x="125" y="76"/>
                    <a:pt x="149" y="73"/>
                  </a:cubicBezTo>
                  <a:cubicBezTo>
                    <a:pt x="154" y="72"/>
                    <a:pt x="158" y="71"/>
                    <a:pt x="163" y="69"/>
                  </a:cubicBezTo>
                  <a:cubicBezTo>
                    <a:pt x="166" y="67"/>
                    <a:pt x="168" y="65"/>
                    <a:pt x="167" y="61"/>
                  </a:cubicBezTo>
                  <a:cubicBezTo>
                    <a:pt x="167" y="58"/>
                    <a:pt x="163" y="58"/>
                    <a:pt x="160" y="58"/>
                  </a:cubicBezTo>
                  <a:cubicBezTo>
                    <a:pt x="149" y="57"/>
                    <a:pt x="137" y="57"/>
                    <a:pt x="125" y="57"/>
                  </a:cubicBezTo>
                  <a:cubicBezTo>
                    <a:pt x="98" y="57"/>
                    <a:pt x="71" y="58"/>
                    <a:pt x="43" y="56"/>
                  </a:cubicBezTo>
                  <a:cubicBezTo>
                    <a:pt x="41" y="56"/>
                    <a:pt x="38" y="56"/>
                    <a:pt x="36" y="56"/>
                  </a:cubicBezTo>
                  <a:cubicBezTo>
                    <a:pt x="33" y="56"/>
                    <a:pt x="30" y="56"/>
                    <a:pt x="29" y="58"/>
                  </a:cubicBezTo>
                  <a:cubicBezTo>
                    <a:pt x="27" y="61"/>
                    <a:pt x="31" y="62"/>
                    <a:pt x="33" y="64"/>
                  </a:cubicBezTo>
                  <a:cubicBezTo>
                    <a:pt x="34" y="66"/>
                    <a:pt x="35" y="67"/>
                    <a:pt x="35" y="69"/>
                  </a:cubicBezTo>
                  <a:cubicBezTo>
                    <a:pt x="21" y="68"/>
                    <a:pt x="12" y="61"/>
                    <a:pt x="8" y="47"/>
                  </a:cubicBezTo>
                  <a:cubicBezTo>
                    <a:pt x="6" y="38"/>
                    <a:pt x="1" y="29"/>
                    <a:pt x="0" y="19"/>
                  </a:cubicBezTo>
                  <a:cubicBezTo>
                    <a:pt x="7" y="17"/>
                    <a:pt x="14" y="15"/>
                    <a:pt x="21" y="14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16" y="24"/>
                    <a:pt x="17" y="27"/>
                    <a:pt x="29" y="30"/>
                  </a:cubicBezTo>
                  <a:cubicBezTo>
                    <a:pt x="48" y="34"/>
                    <a:pt x="68" y="34"/>
                    <a:pt x="88" y="34"/>
                  </a:cubicBezTo>
                  <a:cubicBezTo>
                    <a:pt x="104" y="33"/>
                    <a:pt x="121" y="34"/>
                    <a:pt x="138" y="34"/>
                  </a:cubicBezTo>
                  <a:cubicBezTo>
                    <a:pt x="148" y="34"/>
                    <a:pt x="158" y="33"/>
                    <a:pt x="168" y="30"/>
                  </a:cubicBezTo>
                  <a:cubicBezTo>
                    <a:pt x="171" y="29"/>
                    <a:pt x="173" y="28"/>
                    <a:pt x="174" y="29"/>
                  </a:cubicBezTo>
                  <a:cubicBezTo>
                    <a:pt x="167" y="22"/>
                    <a:pt x="156" y="19"/>
                    <a:pt x="147" y="14"/>
                  </a:cubicBezTo>
                  <a:cubicBezTo>
                    <a:pt x="137" y="10"/>
                    <a:pt x="128" y="9"/>
                    <a:pt x="118" y="16"/>
                  </a:cubicBezTo>
                  <a:cubicBezTo>
                    <a:pt x="106" y="26"/>
                    <a:pt x="92" y="24"/>
                    <a:pt x="79" y="17"/>
                  </a:cubicBezTo>
                  <a:cubicBezTo>
                    <a:pt x="68" y="10"/>
                    <a:pt x="58" y="12"/>
                    <a:pt x="47" y="14"/>
                  </a:cubicBezTo>
                  <a:cubicBezTo>
                    <a:pt x="40" y="16"/>
                    <a:pt x="32" y="19"/>
                    <a:pt x="24" y="14"/>
                  </a:cubicBezTo>
                  <a:close/>
                </a:path>
              </a:pathLst>
            </a:custGeom>
            <a:solidFill>
              <a:srgbClr val="F5AE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126">
              <a:extLst>
                <a:ext uri="{FF2B5EF4-FFF2-40B4-BE49-F238E27FC236}">
                  <a16:creationId xmlns:a16="http://schemas.microsoft.com/office/drawing/2014/main" id="{69F71995-293D-1EAB-511A-196C0E9CD02B}"/>
                </a:ext>
              </a:extLst>
            </p:cNvPr>
            <p:cNvSpPr/>
            <p:nvPr/>
          </p:nvSpPr>
          <p:spPr bwMode="auto">
            <a:xfrm>
              <a:off x="1238" y="2636"/>
              <a:ext cx="584" cy="106"/>
            </a:xfrm>
            <a:custGeom>
              <a:avLst/>
              <a:gdLst>
                <a:gd name="T0" fmla="*/ 12 w 149"/>
                <a:gd name="T1" fmla="*/ 16 h 27"/>
                <a:gd name="T2" fmla="*/ 5 w 149"/>
                <a:gd name="T3" fmla="*/ 11 h 27"/>
                <a:gd name="T4" fmla="*/ 0 w 149"/>
                <a:gd name="T5" fmla="*/ 5 h 27"/>
                <a:gd name="T6" fmla="*/ 9 w 149"/>
                <a:gd name="T7" fmla="*/ 0 h 27"/>
                <a:gd name="T8" fmla="*/ 40 w 149"/>
                <a:gd name="T9" fmla="*/ 1 h 27"/>
                <a:gd name="T10" fmla="*/ 69 w 149"/>
                <a:gd name="T11" fmla="*/ 2 h 27"/>
                <a:gd name="T12" fmla="*/ 137 w 149"/>
                <a:gd name="T13" fmla="*/ 2 h 27"/>
                <a:gd name="T14" fmla="*/ 148 w 149"/>
                <a:gd name="T15" fmla="*/ 8 h 27"/>
                <a:gd name="T16" fmla="*/ 140 w 149"/>
                <a:gd name="T17" fmla="*/ 19 h 27"/>
                <a:gd name="T18" fmla="*/ 114 w 149"/>
                <a:gd name="T19" fmla="*/ 24 h 27"/>
                <a:gd name="T20" fmla="*/ 50 w 149"/>
                <a:gd name="T21" fmla="*/ 23 h 27"/>
                <a:gd name="T22" fmla="*/ 23 w 149"/>
                <a:gd name="T23" fmla="*/ 17 h 27"/>
                <a:gd name="T24" fmla="*/ 17 w 149"/>
                <a:gd name="T25" fmla="*/ 17 h 27"/>
                <a:gd name="T26" fmla="*/ 12 w 149"/>
                <a:gd name="T27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" h="27">
                  <a:moveTo>
                    <a:pt x="12" y="16"/>
                  </a:moveTo>
                  <a:cubicBezTo>
                    <a:pt x="10" y="14"/>
                    <a:pt x="8" y="12"/>
                    <a:pt x="5" y="11"/>
                  </a:cubicBezTo>
                  <a:cubicBezTo>
                    <a:pt x="3" y="9"/>
                    <a:pt x="0" y="8"/>
                    <a:pt x="0" y="5"/>
                  </a:cubicBezTo>
                  <a:cubicBezTo>
                    <a:pt x="1" y="1"/>
                    <a:pt x="5" y="0"/>
                    <a:pt x="9" y="0"/>
                  </a:cubicBezTo>
                  <a:cubicBezTo>
                    <a:pt x="19" y="1"/>
                    <a:pt x="29" y="0"/>
                    <a:pt x="40" y="1"/>
                  </a:cubicBezTo>
                  <a:cubicBezTo>
                    <a:pt x="49" y="3"/>
                    <a:pt x="59" y="2"/>
                    <a:pt x="69" y="2"/>
                  </a:cubicBezTo>
                  <a:cubicBezTo>
                    <a:pt x="91" y="2"/>
                    <a:pt x="114" y="2"/>
                    <a:pt x="137" y="2"/>
                  </a:cubicBezTo>
                  <a:cubicBezTo>
                    <a:pt x="142" y="2"/>
                    <a:pt x="147" y="0"/>
                    <a:pt x="148" y="8"/>
                  </a:cubicBezTo>
                  <a:cubicBezTo>
                    <a:pt x="149" y="14"/>
                    <a:pt x="145" y="17"/>
                    <a:pt x="140" y="19"/>
                  </a:cubicBezTo>
                  <a:cubicBezTo>
                    <a:pt x="131" y="22"/>
                    <a:pt x="122" y="23"/>
                    <a:pt x="114" y="24"/>
                  </a:cubicBezTo>
                  <a:cubicBezTo>
                    <a:pt x="93" y="25"/>
                    <a:pt x="72" y="27"/>
                    <a:pt x="50" y="23"/>
                  </a:cubicBezTo>
                  <a:cubicBezTo>
                    <a:pt x="41" y="22"/>
                    <a:pt x="32" y="22"/>
                    <a:pt x="23" y="17"/>
                  </a:cubicBezTo>
                  <a:cubicBezTo>
                    <a:pt x="21" y="15"/>
                    <a:pt x="19" y="18"/>
                    <a:pt x="17" y="17"/>
                  </a:cubicBezTo>
                  <a:cubicBezTo>
                    <a:pt x="15" y="17"/>
                    <a:pt x="13" y="16"/>
                    <a:pt x="12" y="16"/>
                  </a:cubicBezTo>
                  <a:close/>
                </a:path>
              </a:pathLst>
            </a:custGeom>
            <a:solidFill>
              <a:srgbClr val="F8C5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127">
              <a:extLst>
                <a:ext uri="{FF2B5EF4-FFF2-40B4-BE49-F238E27FC236}">
                  <a16:creationId xmlns:a16="http://schemas.microsoft.com/office/drawing/2014/main" id="{6B51D10D-F01B-A5E5-64D4-97E0DC480751}"/>
                </a:ext>
              </a:extLst>
            </p:cNvPr>
            <p:cNvSpPr/>
            <p:nvPr/>
          </p:nvSpPr>
          <p:spPr bwMode="auto">
            <a:xfrm>
              <a:off x="2002" y="1846"/>
              <a:ext cx="302" cy="637"/>
            </a:xfrm>
            <a:custGeom>
              <a:avLst/>
              <a:gdLst>
                <a:gd name="T0" fmla="*/ 27 w 77"/>
                <a:gd name="T1" fmla="*/ 95 h 163"/>
                <a:gd name="T2" fmla="*/ 43 w 77"/>
                <a:gd name="T3" fmla="*/ 60 h 163"/>
                <a:gd name="T4" fmla="*/ 55 w 77"/>
                <a:gd name="T5" fmla="*/ 32 h 163"/>
                <a:gd name="T6" fmla="*/ 72 w 77"/>
                <a:gd name="T7" fmla="*/ 4 h 163"/>
                <a:gd name="T8" fmla="*/ 75 w 77"/>
                <a:gd name="T9" fmla="*/ 1 h 163"/>
                <a:gd name="T10" fmla="*/ 76 w 77"/>
                <a:gd name="T11" fmla="*/ 6 h 163"/>
                <a:gd name="T12" fmla="*/ 70 w 77"/>
                <a:gd name="T13" fmla="*/ 18 h 163"/>
                <a:gd name="T14" fmla="*/ 62 w 77"/>
                <a:gd name="T15" fmla="*/ 52 h 163"/>
                <a:gd name="T16" fmla="*/ 51 w 77"/>
                <a:gd name="T17" fmla="*/ 92 h 163"/>
                <a:gd name="T18" fmla="*/ 50 w 77"/>
                <a:gd name="T19" fmla="*/ 95 h 163"/>
                <a:gd name="T20" fmla="*/ 37 w 77"/>
                <a:gd name="T21" fmla="*/ 123 h 163"/>
                <a:gd name="T22" fmla="*/ 29 w 77"/>
                <a:gd name="T23" fmla="*/ 144 h 163"/>
                <a:gd name="T24" fmla="*/ 28 w 77"/>
                <a:gd name="T25" fmla="*/ 148 h 163"/>
                <a:gd name="T26" fmla="*/ 4 w 77"/>
                <a:gd name="T27" fmla="*/ 162 h 163"/>
                <a:gd name="T28" fmla="*/ 2 w 77"/>
                <a:gd name="T29" fmla="*/ 155 h 163"/>
                <a:gd name="T30" fmla="*/ 18 w 77"/>
                <a:gd name="T31" fmla="*/ 130 h 163"/>
                <a:gd name="T32" fmla="*/ 27 w 77"/>
                <a:gd name="T33" fmla="*/ 103 h 163"/>
                <a:gd name="T34" fmla="*/ 27 w 77"/>
                <a:gd name="T35" fmla="*/ 9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163">
                  <a:moveTo>
                    <a:pt x="27" y="95"/>
                  </a:moveTo>
                  <a:cubicBezTo>
                    <a:pt x="35" y="85"/>
                    <a:pt x="44" y="75"/>
                    <a:pt x="43" y="60"/>
                  </a:cubicBezTo>
                  <a:cubicBezTo>
                    <a:pt x="42" y="49"/>
                    <a:pt x="49" y="40"/>
                    <a:pt x="55" y="32"/>
                  </a:cubicBezTo>
                  <a:cubicBezTo>
                    <a:pt x="62" y="24"/>
                    <a:pt x="68" y="15"/>
                    <a:pt x="72" y="4"/>
                  </a:cubicBezTo>
                  <a:cubicBezTo>
                    <a:pt x="72" y="3"/>
                    <a:pt x="72" y="0"/>
                    <a:pt x="75" y="1"/>
                  </a:cubicBezTo>
                  <a:cubicBezTo>
                    <a:pt x="77" y="2"/>
                    <a:pt x="77" y="4"/>
                    <a:pt x="76" y="6"/>
                  </a:cubicBezTo>
                  <a:cubicBezTo>
                    <a:pt x="75" y="10"/>
                    <a:pt x="72" y="14"/>
                    <a:pt x="70" y="18"/>
                  </a:cubicBezTo>
                  <a:cubicBezTo>
                    <a:pt x="65" y="29"/>
                    <a:pt x="63" y="40"/>
                    <a:pt x="62" y="52"/>
                  </a:cubicBezTo>
                  <a:cubicBezTo>
                    <a:pt x="60" y="66"/>
                    <a:pt x="55" y="79"/>
                    <a:pt x="51" y="92"/>
                  </a:cubicBezTo>
                  <a:cubicBezTo>
                    <a:pt x="51" y="93"/>
                    <a:pt x="50" y="94"/>
                    <a:pt x="50" y="95"/>
                  </a:cubicBezTo>
                  <a:cubicBezTo>
                    <a:pt x="52" y="107"/>
                    <a:pt x="45" y="115"/>
                    <a:pt x="37" y="123"/>
                  </a:cubicBezTo>
                  <a:cubicBezTo>
                    <a:pt x="32" y="129"/>
                    <a:pt x="30" y="136"/>
                    <a:pt x="29" y="144"/>
                  </a:cubicBezTo>
                  <a:cubicBezTo>
                    <a:pt x="29" y="145"/>
                    <a:pt x="29" y="148"/>
                    <a:pt x="28" y="148"/>
                  </a:cubicBezTo>
                  <a:cubicBezTo>
                    <a:pt x="20" y="153"/>
                    <a:pt x="12" y="158"/>
                    <a:pt x="4" y="162"/>
                  </a:cubicBezTo>
                  <a:cubicBezTo>
                    <a:pt x="0" y="163"/>
                    <a:pt x="1" y="158"/>
                    <a:pt x="2" y="155"/>
                  </a:cubicBezTo>
                  <a:cubicBezTo>
                    <a:pt x="6" y="146"/>
                    <a:pt x="11" y="137"/>
                    <a:pt x="18" y="130"/>
                  </a:cubicBezTo>
                  <a:cubicBezTo>
                    <a:pt x="26" y="123"/>
                    <a:pt x="28" y="113"/>
                    <a:pt x="27" y="103"/>
                  </a:cubicBezTo>
                  <a:cubicBezTo>
                    <a:pt x="27" y="100"/>
                    <a:pt x="27" y="98"/>
                    <a:pt x="27" y="95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128">
              <a:extLst>
                <a:ext uri="{FF2B5EF4-FFF2-40B4-BE49-F238E27FC236}">
                  <a16:creationId xmlns:a16="http://schemas.microsoft.com/office/drawing/2014/main" id="{392215B2-9C0C-7D99-7388-9695678FEF35}"/>
                </a:ext>
              </a:extLst>
            </p:cNvPr>
            <p:cNvSpPr/>
            <p:nvPr/>
          </p:nvSpPr>
          <p:spPr bwMode="auto">
            <a:xfrm>
              <a:off x="1755" y="2233"/>
              <a:ext cx="345" cy="313"/>
            </a:xfrm>
            <a:custGeom>
              <a:avLst/>
              <a:gdLst>
                <a:gd name="T0" fmla="*/ 42 w 88"/>
                <a:gd name="T1" fmla="*/ 78 h 80"/>
                <a:gd name="T2" fmla="*/ 0 w 88"/>
                <a:gd name="T3" fmla="*/ 60 h 80"/>
                <a:gd name="T4" fmla="*/ 11 w 88"/>
                <a:gd name="T5" fmla="*/ 55 h 80"/>
                <a:gd name="T6" fmla="*/ 58 w 88"/>
                <a:gd name="T7" fmla="*/ 31 h 80"/>
                <a:gd name="T8" fmla="*/ 86 w 88"/>
                <a:gd name="T9" fmla="*/ 0 h 80"/>
                <a:gd name="T10" fmla="*/ 78 w 88"/>
                <a:gd name="T11" fmla="*/ 21 h 80"/>
                <a:gd name="T12" fmla="*/ 62 w 88"/>
                <a:gd name="T13" fmla="*/ 53 h 80"/>
                <a:gd name="T14" fmla="*/ 50 w 88"/>
                <a:gd name="T15" fmla="*/ 79 h 80"/>
                <a:gd name="T16" fmla="*/ 42 w 88"/>
                <a:gd name="T17" fmla="*/ 7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80">
                  <a:moveTo>
                    <a:pt x="42" y="78"/>
                  </a:moveTo>
                  <a:cubicBezTo>
                    <a:pt x="27" y="74"/>
                    <a:pt x="13" y="69"/>
                    <a:pt x="0" y="60"/>
                  </a:cubicBezTo>
                  <a:cubicBezTo>
                    <a:pt x="3" y="56"/>
                    <a:pt x="7" y="55"/>
                    <a:pt x="11" y="55"/>
                  </a:cubicBezTo>
                  <a:cubicBezTo>
                    <a:pt x="31" y="54"/>
                    <a:pt x="45" y="45"/>
                    <a:pt x="58" y="31"/>
                  </a:cubicBezTo>
                  <a:cubicBezTo>
                    <a:pt x="68" y="21"/>
                    <a:pt x="77" y="10"/>
                    <a:pt x="86" y="0"/>
                  </a:cubicBezTo>
                  <a:cubicBezTo>
                    <a:pt x="88" y="8"/>
                    <a:pt x="85" y="16"/>
                    <a:pt x="78" y="21"/>
                  </a:cubicBezTo>
                  <a:cubicBezTo>
                    <a:pt x="68" y="29"/>
                    <a:pt x="63" y="40"/>
                    <a:pt x="62" y="53"/>
                  </a:cubicBezTo>
                  <a:cubicBezTo>
                    <a:pt x="61" y="63"/>
                    <a:pt x="56" y="71"/>
                    <a:pt x="50" y="79"/>
                  </a:cubicBezTo>
                  <a:cubicBezTo>
                    <a:pt x="47" y="79"/>
                    <a:pt x="44" y="80"/>
                    <a:pt x="42" y="78"/>
                  </a:cubicBezTo>
                  <a:close/>
                </a:path>
              </a:pathLst>
            </a:custGeom>
            <a:solidFill>
              <a:srgbClr val="F18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129">
              <a:extLst>
                <a:ext uri="{FF2B5EF4-FFF2-40B4-BE49-F238E27FC236}">
                  <a16:creationId xmlns:a16="http://schemas.microsoft.com/office/drawing/2014/main" id="{804201A3-9FA5-4599-6531-52D0EF8E73C4}"/>
                </a:ext>
              </a:extLst>
            </p:cNvPr>
            <p:cNvSpPr/>
            <p:nvPr/>
          </p:nvSpPr>
          <p:spPr bwMode="auto">
            <a:xfrm>
              <a:off x="1912" y="2530"/>
              <a:ext cx="39" cy="47"/>
            </a:xfrm>
            <a:custGeom>
              <a:avLst/>
              <a:gdLst>
                <a:gd name="T0" fmla="*/ 2 w 10"/>
                <a:gd name="T1" fmla="*/ 2 h 12"/>
                <a:gd name="T2" fmla="*/ 10 w 10"/>
                <a:gd name="T3" fmla="*/ 3 h 12"/>
                <a:gd name="T4" fmla="*/ 4 w 10"/>
                <a:gd name="T5" fmla="*/ 12 h 12"/>
                <a:gd name="T6" fmla="*/ 2 w 10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2" y="2"/>
                  </a:moveTo>
                  <a:cubicBezTo>
                    <a:pt x="5" y="2"/>
                    <a:pt x="8" y="0"/>
                    <a:pt x="10" y="3"/>
                  </a:cubicBezTo>
                  <a:cubicBezTo>
                    <a:pt x="8" y="6"/>
                    <a:pt x="6" y="9"/>
                    <a:pt x="4" y="12"/>
                  </a:cubicBezTo>
                  <a:cubicBezTo>
                    <a:pt x="0" y="9"/>
                    <a:pt x="2" y="5"/>
                    <a:pt x="2" y="2"/>
                  </a:cubicBezTo>
                  <a:close/>
                </a:path>
              </a:pathLst>
            </a:custGeom>
            <a:solidFill>
              <a:srgbClr val="FDEB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130">
              <a:extLst>
                <a:ext uri="{FF2B5EF4-FFF2-40B4-BE49-F238E27FC236}">
                  <a16:creationId xmlns:a16="http://schemas.microsoft.com/office/drawing/2014/main" id="{861F7CFA-5251-9623-AA4F-B1AA4EF4F93A}"/>
                </a:ext>
              </a:extLst>
            </p:cNvPr>
            <p:cNvSpPr/>
            <p:nvPr/>
          </p:nvSpPr>
          <p:spPr bwMode="auto">
            <a:xfrm>
              <a:off x="2280" y="809"/>
              <a:ext cx="32" cy="188"/>
            </a:xfrm>
            <a:custGeom>
              <a:avLst/>
              <a:gdLst>
                <a:gd name="T0" fmla="*/ 0 w 8"/>
                <a:gd name="T1" fmla="*/ 0 h 48"/>
                <a:gd name="T2" fmla="*/ 6 w 8"/>
                <a:gd name="T3" fmla="*/ 48 h 48"/>
                <a:gd name="T4" fmla="*/ 0 w 8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8">
                  <a:moveTo>
                    <a:pt x="0" y="0"/>
                  </a:moveTo>
                  <a:cubicBezTo>
                    <a:pt x="5" y="16"/>
                    <a:pt x="8" y="32"/>
                    <a:pt x="6" y="48"/>
                  </a:cubicBezTo>
                  <a:cubicBezTo>
                    <a:pt x="4" y="32"/>
                    <a:pt x="2" y="16"/>
                    <a:pt x="0" y="0"/>
                  </a:cubicBezTo>
                  <a:close/>
                </a:path>
              </a:pathLst>
            </a:custGeom>
            <a:solidFill>
              <a:srgbClr val="CEC4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131">
              <a:extLst>
                <a:ext uri="{FF2B5EF4-FFF2-40B4-BE49-F238E27FC236}">
                  <a16:creationId xmlns:a16="http://schemas.microsoft.com/office/drawing/2014/main" id="{FAF4F267-942A-336A-8AE9-C9BA9457538B}"/>
                </a:ext>
              </a:extLst>
            </p:cNvPr>
            <p:cNvSpPr/>
            <p:nvPr/>
          </p:nvSpPr>
          <p:spPr bwMode="auto">
            <a:xfrm>
              <a:off x="1226" y="1317"/>
              <a:ext cx="208" cy="407"/>
            </a:xfrm>
            <a:custGeom>
              <a:avLst/>
              <a:gdLst>
                <a:gd name="T0" fmla="*/ 53 w 53"/>
                <a:gd name="T1" fmla="*/ 97 h 104"/>
                <a:gd name="T2" fmla="*/ 50 w 53"/>
                <a:gd name="T3" fmla="*/ 104 h 104"/>
                <a:gd name="T4" fmla="*/ 44 w 53"/>
                <a:gd name="T5" fmla="*/ 98 h 104"/>
                <a:gd name="T6" fmla="*/ 29 w 53"/>
                <a:gd name="T7" fmla="*/ 59 h 104"/>
                <a:gd name="T8" fmla="*/ 5 w 53"/>
                <a:gd name="T9" fmla="*/ 11 h 104"/>
                <a:gd name="T10" fmla="*/ 5 w 53"/>
                <a:gd name="T11" fmla="*/ 10 h 104"/>
                <a:gd name="T12" fmla="*/ 3 w 53"/>
                <a:gd name="T13" fmla="*/ 2 h 104"/>
                <a:gd name="T14" fmla="*/ 11 w 53"/>
                <a:gd name="T15" fmla="*/ 7 h 104"/>
                <a:gd name="T16" fmla="*/ 24 w 53"/>
                <a:gd name="T17" fmla="*/ 27 h 104"/>
                <a:gd name="T18" fmla="*/ 52 w 53"/>
                <a:gd name="T19" fmla="*/ 94 h 104"/>
                <a:gd name="T20" fmla="*/ 53 w 53"/>
                <a:gd name="T21" fmla="*/ 9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104">
                  <a:moveTo>
                    <a:pt x="53" y="97"/>
                  </a:moveTo>
                  <a:cubicBezTo>
                    <a:pt x="53" y="100"/>
                    <a:pt x="52" y="103"/>
                    <a:pt x="50" y="104"/>
                  </a:cubicBezTo>
                  <a:cubicBezTo>
                    <a:pt x="46" y="104"/>
                    <a:pt x="45" y="101"/>
                    <a:pt x="44" y="98"/>
                  </a:cubicBezTo>
                  <a:cubicBezTo>
                    <a:pt x="39" y="85"/>
                    <a:pt x="35" y="72"/>
                    <a:pt x="29" y="59"/>
                  </a:cubicBezTo>
                  <a:cubicBezTo>
                    <a:pt x="22" y="42"/>
                    <a:pt x="14" y="26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4" y="8"/>
                    <a:pt x="0" y="4"/>
                    <a:pt x="3" y="2"/>
                  </a:cubicBezTo>
                  <a:cubicBezTo>
                    <a:pt x="7" y="0"/>
                    <a:pt x="9" y="5"/>
                    <a:pt x="11" y="7"/>
                  </a:cubicBezTo>
                  <a:cubicBezTo>
                    <a:pt x="15" y="14"/>
                    <a:pt x="20" y="20"/>
                    <a:pt x="24" y="27"/>
                  </a:cubicBezTo>
                  <a:cubicBezTo>
                    <a:pt x="35" y="48"/>
                    <a:pt x="47" y="70"/>
                    <a:pt x="52" y="94"/>
                  </a:cubicBezTo>
                  <a:cubicBezTo>
                    <a:pt x="52" y="95"/>
                    <a:pt x="52" y="97"/>
                    <a:pt x="53" y="97"/>
                  </a:cubicBezTo>
                  <a:close/>
                </a:path>
              </a:pathLst>
            </a:custGeom>
            <a:solidFill>
              <a:srgbClr val="F6B5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132">
              <a:extLst>
                <a:ext uri="{FF2B5EF4-FFF2-40B4-BE49-F238E27FC236}">
                  <a16:creationId xmlns:a16="http://schemas.microsoft.com/office/drawing/2014/main" id="{147BC10E-D367-3954-9DFF-049802D4876A}"/>
                </a:ext>
              </a:extLst>
            </p:cNvPr>
            <p:cNvSpPr/>
            <p:nvPr/>
          </p:nvSpPr>
          <p:spPr bwMode="auto">
            <a:xfrm>
              <a:off x="1630" y="1341"/>
              <a:ext cx="188" cy="344"/>
            </a:xfrm>
            <a:custGeom>
              <a:avLst/>
              <a:gdLst>
                <a:gd name="T0" fmla="*/ 1 w 48"/>
                <a:gd name="T1" fmla="*/ 83 h 88"/>
                <a:gd name="T2" fmla="*/ 21 w 48"/>
                <a:gd name="T3" fmla="*/ 32 h 88"/>
                <a:gd name="T4" fmla="*/ 37 w 48"/>
                <a:gd name="T5" fmla="*/ 7 h 88"/>
                <a:gd name="T6" fmla="*/ 45 w 48"/>
                <a:gd name="T7" fmla="*/ 3 h 88"/>
                <a:gd name="T8" fmla="*/ 44 w 48"/>
                <a:gd name="T9" fmla="*/ 12 h 88"/>
                <a:gd name="T10" fmla="*/ 31 w 48"/>
                <a:gd name="T11" fmla="*/ 34 h 88"/>
                <a:gd name="T12" fmla="*/ 7 w 48"/>
                <a:gd name="T13" fmla="*/ 83 h 88"/>
                <a:gd name="T14" fmla="*/ 2 w 48"/>
                <a:gd name="T15" fmla="*/ 87 h 88"/>
                <a:gd name="T16" fmla="*/ 1 w 48"/>
                <a:gd name="T17" fmla="*/ 8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88">
                  <a:moveTo>
                    <a:pt x="1" y="83"/>
                  </a:moveTo>
                  <a:cubicBezTo>
                    <a:pt x="5" y="65"/>
                    <a:pt x="12" y="48"/>
                    <a:pt x="21" y="32"/>
                  </a:cubicBezTo>
                  <a:cubicBezTo>
                    <a:pt x="26" y="23"/>
                    <a:pt x="29" y="14"/>
                    <a:pt x="37" y="7"/>
                  </a:cubicBezTo>
                  <a:cubicBezTo>
                    <a:pt x="39" y="5"/>
                    <a:pt x="40" y="0"/>
                    <a:pt x="45" y="3"/>
                  </a:cubicBezTo>
                  <a:cubicBezTo>
                    <a:pt x="48" y="6"/>
                    <a:pt x="45" y="9"/>
                    <a:pt x="44" y="12"/>
                  </a:cubicBezTo>
                  <a:cubicBezTo>
                    <a:pt x="39" y="19"/>
                    <a:pt x="35" y="27"/>
                    <a:pt x="31" y="34"/>
                  </a:cubicBezTo>
                  <a:cubicBezTo>
                    <a:pt x="22" y="50"/>
                    <a:pt x="13" y="66"/>
                    <a:pt x="7" y="83"/>
                  </a:cubicBezTo>
                  <a:cubicBezTo>
                    <a:pt x="6" y="85"/>
                    <a:pt x="6" y="88"/>
                    <a:pt x="2" y="87"/>
                  </a:cubicBezTo>
                  <a:cubicBezTo>
                    <a:pt x="0" y="86"/>
                    <a:pt x="1" y="84"/>
                    <a:pt x="1" y="83"/>
                  </a:cubicBezTo>
                  <a:close/>
                </a:path>
              </a:pathLst>
            </a:custGeom>
            <a:solidFill>
              <a:srgbClr val="F6B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133">
              <a:extLst>
                <a:ext uri="{FF2B5EF4-FFF2-40B4-BE49-F238E27FC236}">
                  <a16:creationId xmlns:a16="http://schemas.microsoft.com/office/drawing/2014/main" id="{6CFBC5CA-F622-3CAF-2F3D-F66BFB334684}"/>
                </a:ext>
              </a:extLst>
            </p:cNvPr>
            <p:cNvSpPr/>
            <p:nvPr/>
          </p:nvSpPr>
          <p:spPr bwMode="auto">
            <a:xfrm>
              <a:off x="1312" y="1357"/>
              <a:ext cx="71" cy="121"/>
            </a:xfrm>
            <a:custGeom>
              <a:avLst/>
              <a:gdLst>
                <a:gd name="T0" fmla="*/ 18 w 18"/>
                <a:gd name="T1" fmla="*/ 26 h 31"/>
                <a:gd name="T2" fmla="*/ 16 w 18"/>
                <a:gd name="T3" fmla="*/ 30 h 31"/>
                <a:gd name="T4" fmla="*/ 13 w 18"/>
                <a:gd name="T5" fmla="*/ 29 h 31"/>
                <a:gd name="T6" fmla="*/ 2 w 18"/>
                <a:gd name="T7" fmla="*/ 9 h 31"/>
                <a:gd name="T8" fmla="*/ 4 w 18"/>
                <a:gd name="T9" fmla="*/ 1 h 31"/>
                <a:gd name="T10" fmla="*/ 8 w 18"/>
                <a:gd name="T11" fmla="*/ 6 h 31"/>
                <a:gd name="T12" fmla="*/ 18 w 18"/>
                <a:gd name="T13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1">
                  <a:moveTo>
                    <a:pt x="18" y="26"/>
                  </a:moveTo>
                  <a:cubicBezTo>
                    <a:pt x="18" y="28"/>
                    <a:pt x="18" y="30"/>
                    <a:pt x="16" y="30"/>
                  </a:cubicBezTo>
                  <a:cubicBezTo>
                    <a:pt x="15" y="31"/>
                    <a:pt x="13" y="30"/>
                    <a:pt x="13" y="29"/>
                  </a:cubicBezTo>
                  <a:cubicBezTo>
                    <a:pt x="11" y="21"/>
                    <a:pt x="6" y="15"/>
                    <a:pt x="2" y="9"/>
                  </a:cubicBezTo>
                  <a:cubicBezTo>
                    <a:pt x="0" y="6"/>
                    <a:pt x="1" y="2"/>
                    <a:pt x="4" y="1"/>
                  </a:cubicBezTo>
                  <a:cubicBezTo>
                    <a:pt x="7" y="0"/>
                    <a:pt x="7" y="4"/>
                    <a:pt x="8" y="6"/>
                  </a:cubicBezTo>
                  <a:cubicBezTo>
                    <a:pt x="12" y="13"/>
                    <a:pt x="14" y="21"/>
                    <a:pt x="18" y="26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134">
              <a:extLst>
                <a:ext uri="{FF2B5EF4-FFF2-40B4-BE49-F238E27FC236}">
                  <a16:creationId xmlns:a16="http://schemas.microsoft.com/office/drawing/2014/main" id="{AD9AE191-1137-3D38-63AB-7C15D0A1CC95}"/>
                </a:ext>
              </a:extLst>
            </p:cNvPr>
            <p:cNvSpPr/>
            <p:nvPr/>
          </p:nvSpPr>
          <p:spPr bwMode="auto">
            <a:xfrm>
              <a:off x="1845" y="1251"/>
              <a:ext cx="86" cy="35"/>
            </a:xfrm>
            <a:custGeom>
              <a:avLst/>
              <a:gdLst>
                <a:gd name="T0" fmla="*/ 22 w 22"/>
                <a:gd name="T1" fmla="*/ 1 h 9"/>
                <a:gd name="T2" fmla="*/ 0 w 22"/>
                <a:gd name="T3" fmla="*/ 6 h 9"/>
                <a:gd name="T4" fmla="*/ 22 w 22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">
                  <a:moveTo>
                    <a:pt x="22" y="1"/>
                  </a:moveTo>
                  <a:cubicBezTo>
                    <a:pt x="15" y="3"/>
                    <a:pt x="8" y="9"/>
                    <a:pt x="0" y="6"/>
                  </a:cubicBezTo>
                  <a:cubicBezTo>
                    <a:pt x="6" y="0"/>
                    <a:pt x="14" y="0"/>
                    <a:pt x="22" y="1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35">
              <a:extLst>
                <a:ext uri="{FF2B5EF4-FFF2-40B4-BE49-F238E27FC236}">
                  <a16:creationId xmlns:a16="http://schemas.microsoft.com/office/drawing/2014/main" id="{1005A715-ECDF-D89A-2E97-72092D139854}"/>
                </a:ext>
              </a:extLst>
            </p:cNvPr>
            <p:cNvSpPr/>
            <p:nvPr/>
          </p:nvSpPr>
          <p:spPr bwMode="auto">
            <a:xfrm>
              <a:off x="1285" y="1321"/>
              <a:ext cx="35" cy="36"/>
            </a:xfrm>
            <a:custGeom>
              <a:avLst/>
              <a:gdLst>
                <a:gd name="T0" fmla="*/ 9 w 9"/>
                <a:gd name="T1" fmla="*/ 4 h 9"/>
                <a:gd name="T2" fmla="*/ 3 w 9"/>
                <a:gd name="T3" fmla="*/ 8 h 9"/>
                <a:gd name="T4" fmla="*/ 0 w 9"/>
                <a:gd name="T5" fmla="*/ 4 h 9"/>
                <a:gd name="T6" fmla="*/ 4 w 9"/>
                <a:gd name="T7" fmla="*/ 0 h 9"/>
                <a:gd name="T8" fmla="*/ 9 w 9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4"/>
                  </a:moveTo>
                  <a:cubicBezTo>
                    <a:pt x="8" y="7"/>
                    <a:pt x="5" y="8"/>
                    <a:pt x="3" y="8"/>
                  </a:cubicBezTo>
                  <a:cubicBezTo>
                    <a:pt x="0" y="9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8" y="2"/>
                    <a:pt x="9" y="4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36">
              <a:extLst>
                <a:ext uri="{FF2B5EF4-FFF2-40B4-BE49-F238E27FC236}">
                  <a16:creationId xmlns:a16="http://schemas.microsoft.com/office/drawing/2014/main" id="{D1886DA5-0E0A-BA78-EC28-C2602C72F3E5}"/>
                </a:ext>
              </a:extLst>
            </p:cNvPr>
            <p:cNvSpPr/>
            <p:nvPr/>
          </p:nvSpPr>
          <p:spPr bwMode="auto">
            <a:xfrm>
              <a:off x="1775" y="1306"/>
              <a:ext cx="35" cy="35"/>
            </a:xfrm>
            <a:custGeom>
              <a:avLst/>
              <a:gdLst>
                <a:gd name="T0" fmla="*/ 6 w 9"/>
                <a:gd name="T1" fmla="*/ 0 h 9"/>
                <a:gd name="T2" fmla="*/ 9 w 9"/>
                <a:gd name="T3" fmla="*/ 7 h 9"/>
                <a:gd name="T4" fmla="*/ 1 w 9"/>
                <a:gd name="T5" fmla="*/ 5 h 9"/>
                <a:gd name="T6" fmla="*/ 6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5"/>
                    <a:pt x="8" y="5"/>
                    <a:pt x="9" y="7"/>
                  </a:cubicBezTo>
                  <a:cubicBezTo>
                    <a:pt x="6" y="7"/>
                    <a:pt x="2" y="9"/>
                    <a:pt x="1" y="5"/>
                  </a:cubicBezTo>
                  <a:cubicBezTo>
                    <a:pt x="0" y="2"/>
                    <a:pt x="3" y="1"/>
                    <a:pt x="6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37">
              <a:extLst>
                <a:ext uri="{FF2B5EF4-FFF2-40B4-BE49-F238E27FC236}">
                  <a16:creationId xmlns:a16="http://schemas.microsoft.com/office/drawing/2014/main" id="{E37D3DEC-D771-1130-B4A8-7A19B5664738}"/>
                </a:ext>
              </a:extLst>
            </p:cNvPr>
            <p:cNvSpPr/>
            <p:nvPr/>
          </p:nvSpPr>
          <p:spPr bwMode="auto">
            <a:xfrm>
              <a:off x="960" y="1959"/>
              <a:ext cx="1179" cy="372"/>
            </a:xfrm>
            <a:custGeom>
              <a:avLst/>
              <a:gdLst>
                <a:gd name="T0" fmla="*/ 278 w 301"/>
                <a:gd name="T1" fmla="*/ 8 h 95"/>
                <a:gd name="T2" fmla="*/ 301 w 301"/>
                <a:gd name="T3" fmla="*/ 6 h 95"/>
                <a:gd name="T4" fmla="*/ 281 w 301"/>
                <a:gd name="T5" fmla="*/ 27 h 95"/>
                <a:gd name="T6" fmla="*/ 193 w 301"/>
                <a:gd name="T7" fmla="*/ 80 h 95"/>
                <a:gd name="T8" fmla="*/ 99 w 301"/>
                <a:gd name="T9" fmla="*/ 79 h 95"/>
                <a:gd name="T10" fmla="*/ 33 w 301"/>
                <a:gd name="T11" fmla="*/ 32 h 95"/>
                <a:gd name="T12" fmla="*/ 0 w 301"/>
                <a:gd name="T13" fmla="*/ 1 h 95"/>
                <a:gd name="T14" fmla="*/ 19 w 301"/>
                <a:gd name="T15" fmla="*/ 4 h 95"/>
                <a:gd name="T16" fmla="*/ 86 w 301"/>
                <a:gd name="T17" fmla="*/ 19 h 95"/>
                <a:gd name="T18" fmla="*/ 126 w 301"/>
                <a:gd name="T19" fmla="*/ 32 h 95"/>
                <a:gd name="T20" fmla="*/ 193 w 301"/>
                <a:gd name="T21" fmla="*/ 29 h 95"/>
                <a:gd name="T22" fmla="*/ 275 w 301"/>
                <a:gd name="T23" fmla="*/ 9 h 95"/>
                <a:gd name="T24" fmla="*/ 278 w 301"/>
                <a:gd name="T25" fmla="*/ 8 h 95"/>
                <a:gd name="T26" fmla="*/ 278 w 301"/>
                <a:gd name="T27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95">
                  <a:moveTo>
                    <a:pt x="278" y="8"/>
                  </a:moveTo>
                  <a:cubicBezTo>
                    <a:pt x="285" y="8"/>
                    <a:pt x="293" y="7"/>
                    <a:pt x="301" y="6"/>
                  </a:cubicBezTo>
                  <a:cubicBezTo>
                    <a:pt x="297" y="16"/>
                    <a:pt x="289" y="22"/>
                    <a:pt x="281" y="27"/>
                  </a:cubicBezTo>
                  <a:cubicBezTo>
                    <a:pt x="252" y="46"/>
                    <a:pt x="224" y="65"/>
                    <a:pt x="193" y="80"/>
                  </a:cubicBezTo>
                  <a:cubicBezTo>
                    <a:pt x="161" y="95"/>
                    <a:pt x="130" y="93"/>
                    <a:pt x="99" y="79"/>
                  </a:cubicBezTo>
                  <a:cubicBezTo>
                    <a:pt x="74" y="67"/>
                    <a:pt x="53" y="50"/>
                    <a:pt x="33" y="32"/>
                  </a:cubicBezTo>
                  <a:cubicBezTo>
                    <a:pt x="21" y="23"/>
                    <a:pt x="10" y="14"/>
                    <a:pt x="0" y="1"/>
                  </a:cubicBezTo>
                  <a:cubicBezTo>
                    <a:pt x="7" y="0"/>
                    <a:pt x="13" y="2"/>
                    <a:pt x="19" y="4"/>
                  </a:cubicBezTo>
                  <a:cubicBezTo>
                    <a:pt x="40" y="12"/>
                    <a:pt x="64" y="13"/>
                    <a:pt x="86" y="19"/>
                  </a:cubicBezTo>
                  <a:cubicBezTo>
                    <a:pt x="100" y="23"/>
                    <a:pt x="113" y="29"/>
                    <a:pt x="126" y="32"/>
                  </a:cubicBezTo>
                  <a:cubicBezTo>
                    <a:pt x="149" y="38"/>
                    <a:pt x="171" y="36"/>
                    <a:pt x="193" y="29"/>
                  </a:cubicBezTo>
                  <a:cubicBezTo>
                    <a:pt x="220" y="19"/>
                    <a:pt x="246" y="11"/>
                    <a:pt x="275" y="9"/>
                  </a:cubicBezTo>
                  <a:cubicBezTo>
                    <a:pt x="276" y="9"/>
                    <a:pt x="277" y="8"/>
                    <a:pt x="278" y="8"/>
                  </a:cubicBezTo>
                  <a:cubicBezTo>
                    <a:pt x="278" y="8"/>
                    <a:pt x="278" y="8"/>
                    <a:pt x="278" y="8"/>
                  </a:cubicBezTo>
                  <a:close/>
                </a:path>
              </a:pathLst>
            </a:custGeom>
            <a:solidFill>
              <a:srgbClr val="F6E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38">
              <a:extLst>
                <a:ext uri="{FF2B5EF4-FFF2-40B4-BE49-F238E27FC236}">
                  <a16:creationId xmlns:a16="http://schemas.microsoft.com/office/drawing/2014/main" id="{B0EAA21C-2147-D20C-BB5D-E25BBB4EE423}"/>
                </a:ext>
              </a:extLst>
            </p:cNvPr>
            <p:cNvSpPr/>
            <p:nvPr/>
          </p:nvSpPr>
          <p:spPr bwMode="auto">
            <a:xfrm>
              <a:off x="775" y="1482"/>
              <a:ext cx="741" cy="587"/>
            </a:xfrm>
            <a:custGeom>
              <a:avLst/>
              <a:gdLst>
                <a:gd name="T0" fmla="*/ 23 w 189"/>
                <a:gd name="T1" fmla="*/ 92 h 150"/>
                <a:gd name="T2" fmla="*/ 14 w 189"/>
                <a:gd name="T3" fmla="*/ 74 h 150"/>
                <a:gd name="T4" fmla="*/ 8 w 189"/>
                <a:gd name="T5" fmla="*/ 47 h 150"/>
                <a:gd name="T6" fmla="*/ 1 w 189"/>
                <a:gd name="T7" fmla="*/ 5 h 150"/>
                <a:gd name="T8" fmla="*/ 2 w 189"/>
                <a:gd name="T9" fmla="*/ 1 h 150"/>
                <a:gd name="T10" fmla="*/ 6 w 189"/>
                <a:gd name="T11" fmla="*/ 2 h 150"/>
                <a:gd name="T12" fmla="*/ 12 w 189"/>
                <a:gd name="T13" fmla="*/ 10 h 150"/>
                <a:gd name="T14" fmla="*/ 29 w 189"/>
                <a:gd name="T15" fmla="*/ 63 h 150"/>
                <a:gd name="T16" fmla="*/ 63 w 189"/>
                <a:gd name="T17" fmla="*/ 97 h 150"/>
                <a:gd name="T18" fmla="*/ 134 w 189"/>
                <a:gd name="T19" fmla="*/ 117 h 150"/>
                <a:gd name="T20" fmla="*/ 182 w 189"/>
                <a:gd name="T21" fmla="*/ 140 h 150"/>
                <a:gd name="T22" fmla="*/ 189 w 189"/>
                <a:gd name="T23" fmla="*/ 148 h 150"/>
                <a:gd name="T24" fmla="*/ 180 w 189"/>
                <a:gd name="T25" fmla="*/ 147 h 150"/>
                <a:gd name="T26" fmla="*/ 116 w 189"/>
                <a:gd name="T27" fmla="*/ 124 h 150"/>
                <a:gd name="T28" fmla="*/ 77 w 189"/>
                <a:gd name="T29" fmla="*/ 117 h 150"/>
                <a:gd name="T30" fmla="*/ 23 w 189"/>
                <a:gd name="T31" fmla="*/ 9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9" h="150">
                  <a:moveTo>
                    <a:pt x="23" y="92"/>
                  </a:moveTo>
                  <a:cubicBezTo>
                    <a:pt x="20" y="86"/>
                    <a:pt x="17" y="80"/>
                    <a:pt x="14" y="74"/>
                  </a:cubicBezTo>
                  <a:cubicBezTo>
                    <a:pt x="14" y="65"/>
                    <a:pt x="9" y="56"/>
                    <a:pt x="8" y="47"/>
                  </a:cubicBezTo>
                  <a:cubicBezTo>
                    <a:pt x="7" y="33"/>
                    <a:pt x="8" y="18"/>
                    <a:pt x="1" y="5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9" y="4"/>
                    <a:pt x="11" y="7"/>
                    <a:pt x="12" y="10"/>
                  </a:cubicBezTo>
                  <a:cubicBezTo>
                    <a:pt x="20" y="27"/>
                    <a:pt x="25" y="45"/>
                    <a:pt x="29" y="63"/>
                  </a:cubicBezTo>
                  <a:cubicBezTo>
                    <a:pt x="34" y="81"/>
                    <a:pt x="45" y="93"/>
                    <a:pt x="63" y="97"/>
                  </a:cubicBezTo>
                  <a:cubicBezTo>
                    <a:pt x="87" y="102"/>
                    <a:pt x="111" y="108"/>
                    <a:pt x="134" y="117"/>
                  </a:cubicBezTo>
                  <a:cubicBezTo>
                    <a:pt x="151" y="124"/>
                    <a:pt x="167" y="131"/>
                    <a:pt x="182" y="140"/>
                  </a:cubicBezTo>
                  <a:cubicBezTo>
                    <a:pt x="185" y="142"/>
                    <a:pt x="188" y="143"/>
                    <a:pt x="189" y="148"/>
                  </a:cubicBezTo>
                  <a:cubicBezTo>
                    <a:pt x="186" y="150"/>
                    <a:pt x="183" y="148"/>
                    <a:pt x="180" y="147"/>
                  </a:cubicBezTo>
                  <a:cubicBezTo>
                    <a:pt x="159" y="138"/>
                    <a:pt x="138" y="129"/>
                    <a:pt x="116" y="124"/>
                  </a:cubicBezTo>
                  <a:cubicBezTo>
                    <a:pt x="103" y="121"/>
                    <a:pt x="90" y="120"/>
                    <a:pt x="77" y="117"/>
                  </a:cubicBezTo>
                  <a:cubicBezTo>
                    <a:pt x="56" y="114"/>
                    <a:pt x="38" y="107"/>
                    <a:pt x="23" y="92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39">
              <a:extLst>
                <a:ext uri="{FF2B5EF4-FFF2-40B4-BE49-F238E27FC236}">
                  <a16:creationId xmlns:a16="http://schemas.microsoft.com/office/drawing/2014/main" id="{2879DCDE-A1CE-8036-8F4C-E93FB832D329}"/>
                </a:ext>
              </a:extLst>
            </p:cNvPr>
            <p:cNvSpPr/>
            <p:nvPr/>
          </p:nvSpPr>
          <p:spPr bwMode="auto">
            <a:xfrm>
              <a:off x="1618" y="1415"/>
              <a:ext cx="737" cy="642"/>
            </a:xfrm>
            <a:custGeom>
              <a:avLst/>
              <a:gdLst>
                <a:gd name="T0" fmla="*/ 0 w 188"/>
                <a:gd name="T1" fmla="*/ 164 h 164"/>
                <a:gd name="T2" fmla="*/ 23 w 188"/>
                <a:gd name="T3" fmla="*/ 147 h 164"/>
                <a:gd name="T4" fmla="*/ 88 w 188"/>
                <a:gd name="T5" fmla="*/ 122 h 164"/>
                <a:gd name="T6" fmla="*/ 152 w 188"/>
                <a:gd name="T7" fmla="*/ 63 h 164"/>
                <a:gd name="T8" fmla="*/ 178 w 188"/>
                <a:gd name="T9" fmla="*/ 9 h 164"/>
                <a:gd name="T10" fmla="*/ 179 w 188"/>
                <a:gd name="T11" fmla="*/ 5 h 164"/>
                <a:gd name="T12" fmla="*/ 184 w 188"/>
                <a:gd name="T13" fmla="*/ 1 h 164"/>
                <a:gd name="T14" fmla="*/ 187 w 188"/>
                <a:gd name="T15" fmla="*/ 8 h 164"/>
                <a:gd name="T16" fmla="*/ 182 w 188"/>
                <a:gd name="T17" fmla="*/ 28 h 164"/>
                <a:gd name="T18" fmla="*/ 152 w 188"/>
                <a:gd name="T19" fmla="*/ 95 h 164"/>
                <a:gd name="T20" fmla="*/ 80 w 188"/>
                <a:gd name="T21" fmla="*/ 140 h 164"/>
                <a:gd name="T22" fmla="*/ 26 w 188"/>
                <a:gd name="T23" fmla="*/ 153 h 164"/>
                <a:gd name="T24" fmla="*/ 0 w 188"/>
                <a:gd name="T2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164">
                  <a:moveTo>
                    <a:pt x="0" y="164"/>
                  </a:moveTo>
                  <a:cubicBezTo>
                    <a:pt x="6" y="154"/>
                    <a:pt x="15" y="150"/>
                    <a:pt x="23" y="147"/>
                  </a:cubicBezTo>
                  <a:cubicBezTo>
                    <a:pt x="44" y="138"/>
                    <a:pt x="66" y="131"/>
                    <a:pt x="88" y="122"/>
                  </a:cubicBezTo>
                  <a:cubicBezTo>
                    <a:pt x="116" y="110"/>
                    <a:pt x="138" y="91"/>
                    <a:pt x="152" y="63"/>
                  </a:cubicBezTo>
                  <a:cubicBezTo>
                    <a:pt x="161" y="45"/>
                    <a:pt x="171" y="27"/>
                    <a:pt x="178" y="9"/>
                  </a:cubicBezTo>
                  <a:cubicBezTo>
                    <a:pt x="178" y="7"/>
                    <a:pt x="179" y="6"/>
                    <a:pt x="179" y="5"/>
                  </a:cubicBezTo>
                  <a:cubicBezTo>
                    <a:pt x="181" y="3"/>
                    <a:pt x="181" y="0"/>
                    <a:pt x="184" y="1"/>
                  </a:cubicBezTo>
                  <a:cubicBezTo>
                    <a:pt x="188" y="2"/>
                    <a:pt x="187" y="6"/>
                    <a:pt x="187" y="8"/>
                  </a:cubicBezTo>
                  <a:cubicBezTo>
                    <a:pt x="185" y="15"/>
                    <a:pt x="184" y="22"/>
                    <a:pt x="182" y="28"/>
                  </a:cubicBezTo>
                  <a:cubicBezTo>
                    <a:pt x="176" y="52"/>
                    <a:pt x="167" y="75"/>
                    <a:pt x="152" y="95"/>
                  </a:cubicBezTo>
                  <a:cubicBezTo>
                    <a:pt x="134" y="120"/>
                    <a:pt x="109" y="133"/>
                    <a:pt x="80" y="140"/>
                  </a:cubicBezTo>
                  <a:cubicBezTo>
                    <a:pt x="62" y="144"/>
                    <a:pt x="43" y="147"/>
                    <a:pt x="26" y="153"/>
                  </a:cubicBezTo>
                  <a:cubicBezTo>
                    <a:pt x="18" y="156"/>
                    <a:pt x="11" y="162"/>
                    <a:pt x="0" y="164"/>
                  </a:cubicBezTo>
                  <a:close/>
                </a:path>
              </a:pathLst>
            </a:custGeom>
            <a:solidFill>
              <a:srgbClr val="F6B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40">
              <a:extLst>
                <a:ext uri="{FF2B5EF4-FFF2-40B4-BE49-F238E27FC236}">
                  <a16:creationId xmlns:a16="http://schemas.microsoft.com/office/drawing/2014/main" id="{B463253C-FB36-F74D-80A4-6371B9D94D22}"/>
                </a:ext>
              </a:extLst>
            </p:cNvPr>
            <p:cNvSpPr/>
            <p:nvPr/>
          </p:nvSpPr>
          <p:spPr bwMode="auto">
            <a:xfrm>
              <a:off x="960" y="2041"/>
              <a:ext cx="427" cy="302"/>
            </a:xfrm>
            <a:custGeom>
              <a:avLst/>
              <a:gdLst>
                <a:gd name="T0" fmla="*/ 2 w 109"/>
                <a:gd name="T1" fmla="*/ 7 h 77"/>
                <a:gd name="T2" fmla="*/ 4 w 109"/>
                <a:gd name="T3" fmla="*/ 1 h 77"/>
                <a:gd name="T4" fmla="*/ 11 w 109"/>
                <a:gd name="T5" fmla="*/ 4 h 77"/>
                <a:gd name="T6" fmla="*/ 74 w 109"/>
                <a:gd name="T7" fmla="*/ 50 h 77"/>
                <a:gd name="T8" fmla="*/ 104 w 109"/>
                <a:gd name="T9" fmla="*/ 66 h 77"/>
                <a:gd name="T10" fmla="*/ 108 w 109"/>
                <a:gd name="T11" fmla="*/ 73 h 77"/>
                <a:gd name="T12" fmla="*/ 101 w 109"/>
                <a:gd name="T13" fmla="*/ 76 h 77"/>
                <a:gd name="T14" fmla="*/ 69 w 109"/>
                <a:gd name="T15" fmla="*/ 67 h 77"/>
                <a:gd name="T16" fmla="*/ 2 w 109"/>
                <a:gd name="T17" fmla="*/ 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77">
                  <a:moveTo>
                    <a:pt x="2" y="7"/>
                  </a:moveTo>
                  <a:cubicBezTo>
                    <a:pt x="2" y="5"/>
                    <a:pt x="0" y="2"/>
                    <a:pt x="4" y="1"/>
                  </a:cubicBezTo>
                  <a:cubicBezTo>
                    <a:pt x="7" y="0"/>
                    <a:pt x="9" y="2"/>
                    <a:pt x="11" y="4"/>
                  </a:cubicBezTo>
                  <a:cubicBezTo>
                    <a:pt x="29" y="24"/>
                    <a:pt x="50" y="39"/>
                    <a:pt x="74" y="50"/>
                  </a:cubicBezTo>
                  <a:cubicBezTo>
                    <a:pt x="84" y="55"/>
                    <a:pt x="94" y="60"/>
                    <a:pt x="104" y="66"/>
                  </a:cubicBezTo>
                  <a:cubicBezTo>
                    <a:pt x="106" y="68"/>
                    <a:pt x="109" y="70"/>
                    <a:pt x="108" y="73"/>
                  </a:cubicBezTo>
                  <a:cubicBezTo>
                    <a:pt x="107" y="77"/>
                    <a:pt x="104" y="76"/>
                    <a:pt x="101" y="76"/>
                  </a:cubicBezTo>
                  <a:cubicBezTo>
                    <a:pt x="89" y="77"/>
                    <a:pt x="80" y="71"/>
                    <a:pt x="69" y="67"/>
                  </a:cubicBezTo>
                  <a:cubicBezTo>
                    <a:pt x="39" y="55"/>
                    <a:pt x="19" y="33"/>
                    <a:pt x="2" y="7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41">
              <a:extLst>
                <a:ext uri="{FF2B5EF4-FFF2-40B4-BE49-F238E27FC236}">
                  <a16:creationId xmlns:a16="http://schemas.microsoft.com/office/drawing/2014/main" id="{528C878F-02F8-3AED-A023-6916BB917BB9}"/>
                </a:ext>
              </a:extLst>
            </p:cNvPr>
            <p:cNvSpPr/>
            <p:nvPr/>
          </p:nvSpPr>
          <p:spPr bwMode="auto">
            <a:xfrm>
              <a:off x="1677" y="2100"/>
              <a:ext cx="435" cy="258"/>
            </a:xfrm>
            <a:custGeom>
              <a:avLst/>
              <a:gdLst>
                <a:gd name="T0" fmla="*/ 7 w 111"/>
                <a:gd name="T1" fmla="*/ 65 h 66"/>
                <a:gd name="T2" fmla="*/ 1 w 111"/>
                <a:gd name="T3" fmla="*/ 63 h 66"/>
                <a:gd name="T4" fmla="*/ 5 w 111"/>
                <a:gd name="T5" fmla="*/ 57 h 66"/>
                <a:gd name="T6" fmla="*/ 35 w 111"/>
                <a:gd name="T7" fmla="*/ 39 h 66"/>
                <a:gd name="T8" fmla="*/ 88 w 111"/>
                <a:gd name="T9" fmla="*/ 7 h 66"/>
                <a:gd name="T10" fmla="*/ 99 w 111"/>
                <a:gd name="T11" fmla="*/ 2 h 66"/>
                <a:gd name="T12" fmla="*/ 108 w 111"/>
                <a:gd name="T13" fmla="*/ 3 h 66"/>
                <a:gd name="T14" fmla="*/ 106 w 111"/>
                <a:gd name="T15" fmla="*/ 11 h 66"/>
                <a:gd name="T16" fmla="*/ 73 w 111"/>
                <a:gd name="T17" fmla="*/ 37 h 66"/>
                <a:gd name="T18" fmla="*/ 14 w 111"/>
                <a:gd name="T19" fmla="*/ 63 h 66"/>
                <a:gd name="T20" fmla="*/ 7 w 111"/>
                <a:gd name="T21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66">
                  <a:moveTo>
                    <a:pt x="7" y="65"/>
                  </a:moveTo>
                  <a:cubicBezTo>
                    <a:pt x="4" y="64"/>
                    <a:pt x="1" y="66"/>
                    <a:pt x="1" y="63"/>
                  </a:cubicBezTo>
                  <a:cubicBezTo>
                    <a:pt x="0" y="60"/>
                    <a:pt x="3" y="59"/>
                    <a:pt x="5" y="57"/>
                  </a:cubicBezTo>
                  <a:cubicBezTo>
                    <a:pt x="15" y="51"/>
                    <a:pt x="25" y="45"/>
                    <a:pt x="35" y="39"/>
                  </a:cubicBezTo>
                  <a:cubicBezTo>
                    <a:pt x="53" y="29"/>
                    <a:pt x="71" y="19"/>
                    <a:pt x="88" y="7"/>
                  </a:cubicBezTo>
                  <a:cubicBezTo>
                    <a:pt x="91" y="5"/>
                    <a:pt x="95" y="4"/>
                    <a:pt x="99" y="2"/>
                  </a:cubicBezTo>
                  <a:cubicBezTo>
                    <a:pt x="102" y="1"/>
                    <a:pt x="106" y="0"/>
                    <a:pt x="108" y="3"/>
                  </a:cubicBezTo>
                  <a:cubicBezTo>
                    <a:pt x="111" y="6"/>
                    <a:pt x="108" y="9"/>
                    <a:pt x="106" y="11"/>
                  </a:cubicBezTo>
                  <a:cubicBezTo>
                    <a:pt x="97" y="22"/>
                    <a:pt x="86" y="30"/>
                    <a:pt x="73" y="37"/>
                  </a:cubicBezTo>
                  <a:cubicBezTo>
                    <a:pt x="54" y="49"/>
                    <a:pt x="34" y="57"/>
                    <a:pt x="14" y="63"/>
                  </a:cubicBezTo>
                  <a:cubicBezTo>
                    <a:pt x="11" y="64"/>
                    <a:pt x="9" y="65"/>
                    <a:pt x="7" y="65"/>
                  </a:cubicBezTo>
                  <a:close/>
                </a:path>
              </a:pathLst>
            </a:custGeom>
            <a:solidFill>
              <a:srgbClr val="F6B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42">
              <a:extLst>
                <a:ext uri="{FF2B5EF4-FFF2-40B4-BE49-F238E27FC236}">
                  <a16:creationId xmlns:a16="http://schemas.microsoft.com/office/drawing/2014/main" id="{DA90BBBE-091E-3275-0F23-1C75BBCD360D}"/>
                </a:ext>
              </a:extLst>
            </p:cNvPr>
            <p:cNvSpPr/>
            <p:nvPr/>
          </p:nvSpPr>
          <p:spPr bwMode="auto">
            <a:xfrm>
              <a:off x="2386" y="1384"/>
              <a:ext cx="27" cy="23"/>
            </a:xfrm>
            <a:custGeom>
              <a:avLst/>
              <a:gdLst>
                <a:gd name="T0" fmla="*/ 3 w 7"/>
                <a:gd name="T1" fmla="*/ 0 h 6"/>
                <a:gd name="T2" fmla="*/ 6 w 7"/>
                <a:gd name="T3" fmla="*/ 3 h 6"/>
                <a:gd name="T4" fmla="*/ 4 w 7"/>
                <a:gd name="T5" fmla="*/ 6 h 6"/>
                <a:gd name="T6" fmla="*/ 0 w 7"/>
                <a:gd name="T7" fmla="*/ 3 h 6"/>
                <a:gd name="T8" fmla="*/ 3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cubicBezTo>
                    <a:pt x="5" y="0"/>
                    <a:pt x="6" y="1"/>
                    <a:pt x="6" y="3"/>
                  </a:cubicBezTo>
                  <a:cubicBezTo>
                    <a:pt x="7" y="5"/>
                    <a:pt x="6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43">
              <a:extLst>
                <a:ext uri="{FF2B5EF4-FFF2-40B4-BE49-F238E27FC236}">
                  <a16:creationId xmlns:a16="http://schemas.microsoft.com/office/drawing/2014/main" id="{781F6278-4F1B-03FC-B8E2-C9E3CC74FC2A}"/>
                </a:ext>
              </a:extLst>
            </p:cNvPr>
            <p:cNvSpPr/>
            <p:nvPr/>
          </p:nvSpPr>
          <p:spPr bwMode="auto">
            <a:xfrm>
              <a:off x="2178" y="1877"/>
              <a:ext cx="32" cy="31"/>
            </a:xfrm>
            <a:custGeom>
              <a:avLst/>
              <a:gdLst>
                <a:gd name="T0" fmla="*/ 8 w 8"/>
                <a:gd name="T1" fmla="*/ 0 h 8"/>
                <a:gd name="T2" fmla="*/ 0 w 8"/>
                <a:gd name="T3" fmla="*/ 8 h 8"/>
                <a:gd name="T4" fmla="*/ 8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7" y="5"/>
                    <a:pt x="5" y="7"/>
                    <a:pt x="0" y="8"/>
                  </a:cubicBezTo>
                  <a:cubicBezTo>
                    <a:pt x="1" y="4"/>
                    <a:pt x="4" y="2"/>
                    <a:pt x="8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144">
              <a:extLst>
                <a:ext uri="{FF2B5EF4-FFF2-40B4-BE49-F238E27FC236}">
                  <a16:creationId xmlns:a16="http://schemas.microsoft.com/office/drawing/2014/main" id="{68EF8FF9-32FF-B85F-19D9-813549997DEF}"/>
                </a:ext>
              </a:extLst>
            </p:cNvPr>
            <p:cNvSpPr/>
            <p:nvPr/>
          </p:nvSpPr>
          <p:spPr bwMode="auto">
            <a:xfrm>
              <a:off x="1195" y="2448"/>
              <a:ext cx="658" cy="141"/>
            </a:xfrm>
            <a:custGeom>
              <a:avLst/>
              <a:gdLst>
                <a:gd name="T0" fmla="*/ 12 w 168"/>
                <a:gd name="T1" fmla="*/ 9 h 36"/>
                <a:gd name="T2" fmla="*/ 52 w 168"/>
                <a:gd name="T3" fmla="*/ 4 h 36"/>
                <a:gd name="T4" fmla="*/ 62 w 168"/>
                <a:gd name="T5" fmla="*/ 6 h 36"/>
                <a:gd name="T6" fmla="*/ 110 w 168"/>
                <a:gd name="T7" fmla="*/ 5 h 36"/>
                <a:gd name="T8" fmla="*/ 133 w 168"/>
                <a:gd name="T9" fmla="*/ 6 h 36"/>
                <a:gd name="T10" fmla="*/ 168 w 168"/>
                <a:gd name="T11" fmla="*/ 24 h 36"/>
                <a:gd name="T12" fmla="*/ 70 w 168"/>
                <a:gd name="T13" fmla="*/ 32 h 36"/>
                <a:gd name="T14" fmla="*/ 15 w 168"/>
                <a:gd name="T15" fmla="*/ 27 h 36"/>
                <a:gd name="T16" fmla="*/ 8 w 168"/>
                <a:gd name="T17" fmla="*/ 25 h 36"/>
                <a:gd name="T18" fmla="*/ 1 w 168"/>
                <a:gd name="T19" fmla="*/ 16 h 36"/>
                <a:gd name="T20" fmla="*/ 7 w 168"/>
                <a:gd name="T21" fmla="*/ 11 h 36"/>
                <a:gd name="T22" fmla="*/ 9 w 168"/>
                <a:gd name="T23" fmla="*/ 9 h 36"/>
                <a:gd name="T24" fmla="*/ 12 w 168"/>
                <a:gd name="T2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36">
                  <a:moveTo>
                    <a:pt x="12" y="9"/>
                  </a:moveTo>
                  <a:cubicBezTo>
                    <a:pt x="26" y="11"/>
                    <a:pt x="39" y="5"/>
                    <a:pt x="52" y="4"/>
                  </a:cubicBezTo>
                  <a:cubicBezTo>
                    <a:pt x="56" y="4"/>
                    <a:pt x="59" y="4"/>
                    <a:pt x="62" y="6"/>
                  </a:cubicBezTo>
                  <a:cubicBezTo>
                    <a:pt x="78" y="17"/>
                    <a:pt x="93" y="20"/>
                    <a:pt x="110" y="5"/>
                  </a:cubicBezTo>
                  <a:cubicBezTo>
                    <a:pt x="116" y="0"/>
                    <a:pt x="126" y="2"/>
                    <a:pt x="133" y="6"/>
                  </a:cubicBezTo>
                  <a:cubicBezTo>
                    <a:pt x="146" y="11"/>
                    <a:pt x="158" y="17"/>
                    <a:pt x="168" y="24"/>
                  </a:cubicBezTo>
                  <a:cubicBezTo>
                    <a:pt x="137" y="36"/>
                    <a:pt x="103" y="29"/>
                    <a:pt x="70" y="32"/>
                  </a:cubicBezTo>
                  <a:cubicBezTo>
                    <a:pt x="52" y="33"/>
                    <a:pt x="33" y="31"/>
                    <a:pt x="15" y="27"/>
                  </a:cubicBezTo>
                  <a:cubicBezTo>
                    <a:pt x="13" y="26"/>
                    <a:pt x="10" y="26"/>
                    <a:pt x="8" y="25"/>
                  </a:cubicBezTo>
                  <a:cubicBezTo>
                    <a:pt x="5" y="23"/>
                    <a:pt x="1" y="21"/>
                    <a:pt x="1" y="16"/>
                  </a:cubicBezTo>
                  <a:cubicBezTo>
                    <a:pt x="0" y="12"/>
                    <a:pt x="5" y="13"/>
                    <a:pt x="7" y="11"/>
                  </a:cubicBezTo>
                  <a:cubicBezTo>
                    <a:pt x="8" y="10"/>
                    <a:pt x="8" y="9"/>
                    <a:pt x="9" y="9"/>
                  </a:cubicBezTo>
                  <a:cubicBezTo>
                    <a:pt x="10" y="9"/>
                    <a:pt x="11" y="9"/>
                    <a:pt x="12" y="9"/>
                  </a:cubicBezTo>
                  <a:close/>
                </a:path>
              </a:pathLst>
            </a:custGeom>
            <a:solidFill>
              <a:srgbClr val="F8C3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145">
              <a:extLst>
                <a:ext uri="{FF2B5EF4-FFF2-40B4-BE49-F238E27FC236}">
                  <a16:creationId xmlns:a16="http://schemas.microsoft.com/office/drawing/2014/main" id="{83FDE847-2160-E6E3-3368-485313EAFE80}"/>
                </a:ext>
              </a:extLst>
            </p:cNvPr>
            <p:cNvSpPr/>
            <p:nvPr/>
          </p:nvSpPr>
          <p:spPr bwMode="auto">
            <a:xfrm>
              <a:off x="1391" y="2116"/>
              <a:ext cx="290" cy="137"/>
            </a:xfrm>
            <a:custGeom>
              <a:avLst/>
              <a:gdLst>
                <a:gd name="T0" fmla="*/ 0 w 74"/>
                <a:gd name="T1" fmla="*/ 0 h 35"/>
                <a:gd name="T2" fmla="*/ 38 w 74"/>
                <a:gd name="T3" fmla="*/ 5 h 35"/>
                <a:gd name="T4" fmla="*/ 52 w 74"/>
                <a:gd name="T5" fmla="*/ 4 h 35"/>
                <a:gd name="T6" fmla="*/ 68 w 74"/>
                <a:gd name="T7" fmla="*/ 1 h 35"/>
                <a:gd name="T8" fmla="*/ 74 w 74"/>
                <a:gd name="T9" fmla="*/ 4 h 35"/>
                <a:gd name="T10" fmla="*/ 60 w 74"/>
                <a:gd name="T11" fmla="*/ 33 h 35"/>
                <a:gd name="T12" fmla="*/ 18 w 74"/>
                <a:gd name="T13" fmla="*/ 31 h 35"/>
                <a:gd name="T14" fmla="*/ 12 w 74"/>
                <a:gd name="T15" fmla="*/ 25 h 35"/>
                <a:gd name="T16" fmla="*/ 0 w 7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5">
                  <a:moveTo>
                    <a:pt x="0" y="0"/>
                  </a:moveTo>
                  <a:cubicBezTo>
                    <a:pt x="13" y="2"/>
                    <a:pt x="25" y="3"/>
                    <a:pt x="38" y="5"/>
                  </a:cubicBezTo>
                  <a:cubicBezTo>
                    <a:pt x="43" y="5"/>
                    <a:pt x="48" y="7"/>
                    <a:pt x="52" y="4"/>
                  </a:cubicBezTo>
                  <a:cubicBezTo>
                    <a:pt x="57" y="2"/>
                    <a:pt x="62" y="2"/>
                    <a:pt x="68" y="1"/>
                  </a:cubicBezTo>
                  <a:cubicBezTo>
                    <a:pt x="70" y="1"/>
                    <a:pt x="73" y="1"/>
                    <a:pt x="74" y="4"/>
                  </a:cubicBezTo>
                  <a:cubicBezTo>
                    <a:pt x="71" y="15"/>
                    <a:pt x="67" y="25"/>
                    <a:pt x="60" y="33"/>
                  </a:cubicBezTo>
                  <a:cubicBezTo>
                    <a:pt x="46" y="32"/>
                    <a:pt x="32" y="35"/>
                    <a:pt x="18" y="31"/>
                  </a:cubicBezTo>
                  <a:cubicBezTo>
                    <a:pt x="14" y="31"/>
                    <a:pt x="13" y="28"/>
                    <a:pt x="12" y="25"/>
                  </a:cubicBezTo>
                  <a:cubicBezTo>
                    <a:pt x="9" y="17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FC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46">
              <a:extLst>
                <a:ext uri="{FF2B5EF4-FFF2-40B4-BE49-F238E27FC236}">
                  <a16:creationId xmlns:a16="http://schemas.microsoft.com/office/drawing/2014/main" id="{0054450D-BAB4-208E-84BF-6313188372DE}"/>
                </a:ext>
              </a:extLst>
            </p:cNvPr>
            <p:cNvSpPr/>
            <p:nvPr/>
          </p:nvSpPr>
          <p:spPr bwMode="auto">
            <a:xfrm>
              <a:off x="1638" y="2002"/>
              <a:ext cx="435" cy="251"/>
            </a:xfrm>
            <a:custGeom>
              <a:avLst/>
              <a:gdLst>
                <a:gd name="T0" fmla="*/ 24 w 111"/>
                <a:gd name="T1" fmla="*/ 21 h 64"/>
                <a:gd name="T2" fmla="*/ 28 w 111"/>
                <a:gd name="T3" fmla="*/ 22 h 64"/>
                <a:gd name="T4" fmla="*/ 56 w 111"/>
                <a:gd name="T5" fmla="*/ 12 h 64"/>
                <a:gd name="T6" fmla="*/ 66 w 111"/>
                <a:gd name="T7" fmla="*/ 9 h 64"/>
                <a:gd name="T8" fmla="*/ 91 w 111"/>
                <a:gd name="T9" fmla="*/ 3 h 64"/>
                <a:gd name="T10" fmla="*/ 108 w 111"/>
                <a:gd name="T11" fmla="*/ 7 h 64"/>
                <a:gd name="T12" fmla="*/ 105 w 111"/>
                <a:gd name="T13" fmla="*/ 13 h 64"/>
                <a:gd name="T14" fmla="*/ 82 w 111"/>
                <a:gd name="T15" fmla="*/ 26 h 64"/>
                <a:gd name="T16" fmla="*/ 30 w 111"/>
                <a:gd name="T17" fmla="*/ 58 h 64"/>
                <a:gd name="T18" fmla="*/ 1 w 111"/>
                <a:gd name="T19" fmla="*/ 64 h 64"/>
                <a:gd name="T20" fmla="*/ 4 w 111"/>
                <a:gd name="T21" fmla="*/ 56 h 64"/>
                <a:gd name="T22" fmla="*/ 15 w 111"/>
                <a:gd name="T23" fmla="*/ 56 h 64"/>
                <a:gd name="T24" fmla="*/ 24 w 111"/>
                <a:gd name="T25" fmla="*/ 51 h 64"/>
                <a:gd name="T26" fmla="*/ 42 w 111"/>
                <a:gd name="T27" fmla="*/ 45 h 64"/>
                <a:gd name="T28" fmla="*/ 81 w 111"/>
                <a:gd name="T29" fmla="*/ 17 h 64"/>
                <a:gd name="T30" fmla="*/ 75 w 111"/>
                <a:gd name="T31" fmla="*/ 22 h 64"/>
                <a:gd name="T32" fmla="*/ 52 w 111"/>
                <a:gd name="T33" fmla="*/ 39 h 64"/>
                <a:gd name="T34" fmla="*/ 46 w 111"/>
                <a:gd name="T35" fmla="*/ 41 h 64"/>
                <a:gd name="T36" fmla="*/ 47 w 111"/>
                <a:gd name="T37" fmla="*/ 34 h 64"/>
                <a:gd name="T38" fmla="*/ 68 w 111"/>
                <a:gd name="T39" fmla="*/ 17 h 64"/>
                <a:gd name="T40" fmla="*/ 47 w 111"/>
                <a:gd name="T41" fmla="*/ 24 h 64"/>
                <a:gd name="T42" fmla="*/ 39 w 111"/>
                <a:gd name="T43" fmla="*/ 27 h 64"/>
                <a:gd name="T44" fmla="*/ 20 w 111"/>
                <a:gd name="T45" fmla="*/ 28 h 64"/>
                <a:gd name="T46" fmla="*/ 24 w 111"/>
                <a:gd name="T47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" h="64">
                  <a:moveTo>
                    <a:pt x="24" y="21"/>
                  </a:moveTo>
                  <a:cubicBezTo>
                    <a:pt x="25" y="21"/>
                    <a:pt x="28" y="23"/>
                    <a:pt x="28" y="22"/>
                  </a:cubicBezTo>
                  <a:cubicBezTo>
                    <a:pt x="37" y="16"/>
                    <a:pt x="47" y="17"/>
                    <a:pt x="56" y="12"/>
                  </a:cubicBezTo>
                  <a:cubicBezTo>
                    <a:pt x="59" y="10"/>
                    <a:pt x="62" y="9"/>
                    <a:pt x="66" y="9"/>
                  </a:cubicBezTo>
                  <a:cubicBezTo>
                    <a:pt x="74" y="9"/>
                    <a:pt x="83" y="9"/>
                    <a:pt x="91" y="3"/>
                  </a:cubicBezTo>
                  <a:cubicBezTo>
                    <a:pt x="96" y="0"/>
                    <a:pt x="103" y="5"/>
                    <a:pt x="108" y="7"/>
                  </a:cubicBezTo>
                  <a:cubicBezTo>
                    <a:pt x="111" y="8"/>
                    <a:pt x="107" y="12"/>
                    <a:pt x="105" y="13"/>
                  </a:cubicBezTo>
                  <a:cubicBezTo>
                    <a:pt x="97" y="17"/>
                    <a:pt x="89" y="20"/>
                    <a:pt x="82" y="26"/>
                  </a:cubicBezTo>
                  <a:cubicBezTo>
                    <a:pt x="66" y="38"/>
                    <a:pt x="49" y="49"/>
                    <a:pt x="30" y="58"/>
                  </a:cubicBezTo>
                  <a:cubicBezTo>
                    <a:pt x="21" y="62"/>
                    <a:pt x="11" y="64"/>
                    <a:pt x="1" y="64"/>
                  </a:cubicBezTo>
                  <a:cubicBezTo>
                    <a:pt x="0" y="61"/>
                    <a:pt x="1" y="58"/>
                    <a:pt x="4" y="56"/>
                  </a:cubicBezTo>
                  <a:cubicBezTo>
                    <a:pt x="8" y="56"/>
                    <a:pt x="11" y="57"/>
                    <a:pt x="15" y="56"/>
                  </a:cubicBezTo>
                  <a:cubicBezTo>
                    <a:pt x="19" y="57"/>
                    <a:pt x="20" y="51"/>
                    <a:pt x="24" y="51"/>
                  </a:cubicBezTo>
                  <a:cubicBezTo>
                    <a:pt x="31" y="51"/>
                    <a:pt x="37" y="48"/>
                    <a:pt x="42" y="45"/>
                  </a:cubicBezTo>
                  <a:cubicBezTo>
                    <a:pt x="57" y="38"/>
                    <a:pt x="69" y="28"/>
                    <a:pt x="81" y="17"/>
                  </a:cubicBezTo>
                  <a:cubicBezTo>
                    <a:pt x="79" y="19"/>
                    <a:pt x="78" y="21"/>
                    <a:pt x="75" y="22"/>
                  </a:cubicBezTo>
                  <a:cubicBezTo>
                    <a:pt x="66" y="26"/>
                    <a:pt x="59" y="32"/>
                    <a:pt x="52" y="39"/>
                  </a:cubicBezTo>
                  <a:cubicBezTo>
                    <a:pt x="51" y="40"/>
                    <a:pt x="48" y="43"/>
                    <a:pt x="46" y="41"/>
                  </a:cubicBezTo>
                  <a:cubicBezTo>
                    <a:pt x="44" y="39"/>
                    <a:pt x="46" y="36"/>
                    <a:pt x="47" y="34"/>
                  </a:cubicBezTo>
                  <a:cubicBezTo>
                    <a:pt x="52" y="26"/>
                    <a:pt x="61" y="22"/>
                    <a:pt x="68" y="17"/>
                  </a:cubicBezTo>
                  <a:cubicBezTo>
                    <a:pt x="61" y="20"/>
                    <a:pt x="54" y="21"/>
                    <a:pt x="47" y="24"/>
                  </a:cubicBezTo>
                  <a:cubicBezTo>
                    <a:pt x="44" y="25"/>
                    <a:pt x="42" y="27"/>
                    <a:pt x="39" y="27"/>
                  </a:cubicBezTo>
                  <a:cubicBezTo>
                    <a:pt x="32" y="26"/>
                    <a:pt x="26" y="32"/>
                    <a:pt x="20" y="28"/>
                  </a:cubicBezTo>
                  <a:cubicBezTo>
                    <a:pt x="18" y="24"/>
                    <a:pt x="21" y="23"/>
                    <a:pt x="24" y="21"/>
                  </a:cubicBezTo>
                  <a:close/>
                </a:path>
              </a:pathLst>
            </a:custGeom>
            <a:solidFill>
              <a:srgbClr val="F6E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47">
              <a:extLst>
                <a:ext uri="{FF2B5EF4-FFF2-40B4-BE49-F238E27FC236}">
                  <a16:creationId xmlns:a16="http://schemas.microsoft.com/office/drawing/2014/main" id="{48A61A1A-1CFD-E3D6-1F04-36CCFC6A68F6}"/>
                </a:ext>
              </a:extLst>
            </p:cNvPr>
            <p:cNvSpPr/>
            <p:nvPr/>
          </p:nvSpPr>
          <p:spPr bwMode="auto">
            <a:xfrm>
              <a:off x="1355" y="2080"/>
              <a:ext cx="118" cy="200"/>
            </a:xfrm>
            <a:custGeom>
              <a:avLst/>
              <a:gdLst>
                <a:gd name="T0" fmla="*/ 9 w 30"/>
                <a:gd name="T1" fmla="*/ 9 h 51"/>
                <a:gd name="T2" fmla="*/ 27 w 30"/>
                <a:gd name="T3" fmla="*/ 40 h 51"/>
                <a:gd name="T4" fmla="*/ 26 w 30"/>
                <a:gd name="T5" fmla="*/ 51 h 51"/>
                <a:gd name="T6" fmla="*/ 0 w 30"/>
                <a:gd name="T7" fmla="*/ 0 h 51"/>
                <a:gd name="T8" fmla="*/ 9 w 30"/>
                <a:gd name="T9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1">
                  <a:moveTo>
                    <a:pt x="9" y="9"/>
                  </a:moveTo>
                  <a:cubicBezTo>
                    <a:pt x="16" y="19"/>
                    <a:pt x="21" y="30"/>
                    <a:pt x="27" y="40"/>
                  </a:cubicBezTo>
                  <a:cubicBezTo>
                    <a:pt x="26" y="44"/>
                    <a:pt x="30" y="47"/>
                    <a:pt x="26" y="51"/>
                  </a:cubicBezTo>
                  <a:cubicBezTo>
                    <a:pt x="17" y="34"/>
                    <a:pt x="11" y="16"/>
                    <a:pt x="0" y="0"/>
                  </a:cubicBezTo>
                  <a:cubicBezTo>
                    <a:pt x="3" y="3"/>
                    <a:pt x="6" y="6"/>
                    <a:pt x="9" y="9"/>
                  </a:cubicBezTo>
                  <a:close/>
                </a:path>
              </a:pathLst>
            </a:custGeom>
            <a:solidFill>
              <a:srgbClr val="CAB9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48">
              <a:extLst>
                <a:ext uri="{FF2B5EF4-FFF2-40B4-BE49-F238E27FC236}">
                  <a16:creationId xmlns:a16="http://schemas.microsoft.com/office/drawing/2014/main" id="{A3F330E0-D2E6-42AB-56F4-CE1841ACC98C}"/>
                </a:ext>
              </a:extLst>
            </p:cNvPr>
            <p:cNvSpPr/>
            <p:nvPr/>
          </p:nvSpPr>
          <p:spPr bwMode="auto">
            <a:xfrm>
              <a:off x="1614" y="2080"/>
              <a:ext cx="118" cy="200"/>
            </a:xfrm>
            <a:custGeom>
              <a:avLst/>
              <a:gdLst>
                <a:gd name="T0" fmla="*/ 30 w 30"/>
                <a:gd name="T1" fmla="*/ 1 h 51"/>
                <a:gd name="T2" fmla="*/ 26 w 30"/>
                <a:gd name="T3" fmla="*/ 8 h 51"/>
                <a:gd name="T4" fmla="*/ 10 w 30"/>
                <a:gd name="T5" fmla="*/ 37 h 51"/>
                <a:gd name="T6" fmla="*/ 7 w 30"/>
                <a:gd name="T7" fmla="*/ 44 h 51"/>
                <a:gd name="T8" fmla="*/ 3 w 30"/>
                <a:gd name="T9" fmla="*/ 50 h 51"/>
                <a:gd name="T10" fmla="*/ 3 w 30"/>
                <a:gd name="T11" fmla="*/ 42 h 51"/>
                <a:gd name="T12" fmla="*/ 16 w 30"/>
                <a:gd name="T13" fmla="*/ 15 h 51"/>
                <a:gd name="T14" fmla="*/ 22 w 30"/>
                <a:gd name="T15" fmla="*/ 6 h 51"/>
                <a:gd name="T16" fmla="*/ 30 w 30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1">
                  <a:moveTo>
                    <a:pt x="30" y="1"/>
                  </a:moveTo>
                  <a:cubicBezTo>
                    <a:pt x="28" y="3"/>
                    <a:pt x="26" y="5"/>
                    <a:pt x="26" y="8"/>
                  </a:cubicBezTo>
                  <a:cubicBezTo>
                    <a:pt x="22" y="18"/>
                    <a:pt x="17" y="28"/>
                    <a:pt x="10" y="37"/>
                  </a:cubicBezTo>
                  <a:cubicBezTo>
                    <a:pt x="8" y="39"/>
                    <a:pt x="9" y="42"/>
                    <a:pt x="7" y="44"/>
                  </a:cubicBezTo>
                  <a:cubicBezTo>
                    <a:pt x="7" y="46"/>
                    <a:pt x="7" y="51"/>
                    <a:pt x="3" y="50"/>
                  </a:cubicBezTo>
                  <a:cubicBezTo>
                    <a:pt x="0" y="49"/>
                    <a:pt x="4" y="45"/>
                    <a:pt x="3" y="42"/>
                  </a:cubicBezTo>
                  <a:cubicBezTo>
                    <a:pt x="7" y="33"/>
                    <a:pt x="11" y="23"/>
                    <a:pt x="16" y="15"/>
                  </a:cubicBezTo>
                  <a:cubicBezTo>
                    <a:pt x="16" y="11"/>
                    <a:pt x="19" y="8"/>
                    <a:pt x="22" y="6"/>
                  </a:cubicBezTo>
                  <a:cubicBezTo>
                    <a:pt x="25" y="4"/>
                    <a:pt x="25" y="0"/>
                    <a:pt x="30" y="1"/>
                  </a:cubicBezTo>
                  <a:close/>
                </a:path>
              </a:pathLst>
            </a:custGeom>
            <a:solidFill>
              <a:srgbClr val="CBB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149">
              <a:extLst>
                <a:ext uri="{FF2B5EF4-FFF2-40B4-BE49-F238E27FC236}">
                  <a16:creationId xmlns:a16="http://schemas.microsoft.com/office/drawing/2014/main" id="{F4F9BC89-2AA0-9319-3D77-EBD4B369048A}"/>
                </a:ext>
              </a:extLst>
            </p:cNvPr>
            <p:cNvSpPr/>
            <p:nvPr/>
          </p:nvSpPr>
          <p:spPr bwMode="auto">
            <a:xfrm>
              <a:off x="1234" y="2061"/>
              <a:ext cx="117" cy="152"/>
            </a:xfrm>
            <a:custGeom>
              <a:avLst/>
              <a:gdLst>
                <a:gd name="T0" fmla="*/ 0 w 30"/>
                <a:gd name="T1" fmla="*/ 0 h 39"/>
                <a:gd name="T2" fmla="*/ 30 w 30"/>
                <a:gd name="T3" fmla="*/ 39 h 39"/>
                <a:gd name="T4" fmla="*/ 0 w 30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9">
                  <a:moveTo>
                    <a:pt x="0" y="0"/>
                  </a:moveTo>
                  <a:cubicBezTo>
                    <a:pt x="12" y="11"/>
                    <a:pt x="24" y="23"/>
                    <a:pt x="30" y="39"/>
                  </a:cubicBezTo>
                  <a:cubicBezTo>
                    <a:pt x="19" y="27"/>
                    <a:pt x="12" y="12"/>
                    <a:pt x="0" y="0"/>
                  </a:cubicBezTo>
                  <a:close/>
                </a:path>
              </a:pathLst>
            </a:custGeom>
            <a:solidFill>
              <a:srgbClr val="D6CB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150">
              <a:extLst>
                <a:ext uri="{FF2B5EF4-FFF2-40B4-BE49-F238E27FC236}">
                  <a16:creationId xmlns:a16="http://schemas.microsoft.com/office/drawing/2014/main" id="{A37EDF08-C5C6-B737-9DC1-BFADEA518684}"/>
                </a:ext>
              </a:extLst>
            </p:cNvPr>
            <p:cNvSpPr/>
            <p:nvPr/>
          </p:nvSpPr>
          <p:spPr bwMode="auto">
            <a:xfrm>
              <a:off x="1594" y="2104"/>
              <a:ext cx="106" cy="35"/>
            </a:xfrm>
            <a:custGeom>
              <a:avLst/>
              <a:gdLst>
                <a:gd name="T0" fmla="*/ 27 w 27"/>
                <a:gd name="T1" fmla="*/ 0 h 9"/>
                <a:gd name="T2" fmla="*/ 21 w 27"/>
                <a:gd name="T3" fmla="*/ 9 h 9"/>
                <a:gd name="T4" fmla="*/ 15 w 27"/>
                <a:gd name="T5" fmla="*/ 6 h 9"/>
                <a:gd name="T6" fmla="*/ 0 w 27"/>
                <a:gd name="T7" fmla="*/ 7 h 9"/>
                <a:gd name="T8" fmla="*/ 27 w 2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9">
                  <a:moveTo>
                    <a:pt x="27" y="0"/>
                  </a:moveTo>
                  <a:cubicBezTo>
                    <a:pt x="25" y="3"/>
                    <a:pt x="23" y="6"/>
                    <a:pt x="21" y="9"/>
                  </a:cubicBezTo>
                  <a:cubicBezTo>
                    <a:pt x="20" y="5"/>
                    <a:pt x="18" y="5"/>
                    <a:pt x="15" y="6"/>
                  </a:cubicBezTo>
                  <a:cubicBezTo>
                    <a:pt x="10" y="8"/>
                    <a:pt x="5" y="7"/>
                    <a:pt x="0" y="7"/>
                  </a:cubicBezTo>
                  <a:cubicBezTo>
                    <a:pt x="9" y="3"/>
                    <a:pt x="18" y="3"/>
                    <a:pt x="27" y="0"/>
                  </a:cubicBezTo>
                  <a:close/>
                </a:path>
              </a:pathLst>
            </a:custGeom>
            <a:solidFill>
              <a:srgbClr val="F6E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151">
              <a:extLst>
                <a:ext uri="{FF2B5EF4-FFF2-40B4-BE49-F238E27FC236}">
                  <a16:creationId xmlns:a16="http://schemas.microsoft.com/office/drawing/2014/main" id="{299A297B-0592-8D05-FC3A-179B17C35C56}"/>
                </a:ext>
              </a:extLst>
            </p:cNvPr>
            <p:cNvSpPr/>
            <p:nvPr/>
          </p:nvSpPr>
          <p:spPr bwMode="auto">
            <a:xfrm>
              <a:off x="1728" y="2033"/>
              <a:ext cx="254" cy="184"/>
            </a:xfrm>
            <a:custGeom>
              <a:avLst/>
              <a:gdLst>
                <a:gd name="T0" fmla="*/ 23 w 65"/>
                <a:gd name="T1" fmla="*/ 15 h 47"/>
                <a:gd name="T2" fmla="*/ 52 w 65"/>
                <a:gd name="T3" fmla="*/ 7 h 47"/>
                <a:gd name="T4" fmla="*/ 24 w 65"/>
                <a:gd name="T5" fmla="*/ 32 h 47"/>
                <a:gd name="T6" fmla="*/ 54 w 65"/>
                <a:gd name="T7" fmla="*/ 11 h 47"/>
                <a:gd name="T8" fmla="*/ 61 w 65"/>
                <a:gd name="T9" fmla="*/ 6 h 47"/>
                <a:gd name="T10" fmla="*/ 55 w 65"/>
                <a:gd name="T11" fmla="*/ 14 h 47"/>
                <a:gd name="T12" fmla="*/ 9 w 65"/>
                <a:gd name="T13" fmla="*/ 44 h 47"/>
                <a:gd name="T14" fmla="*/ 0 w 65"/>
                <a:gd name="T15" fmla="*/ 44 h 47"/>
                <a:gd name="T16" fmla="*/ 17 w 65"/>
                <a:gd name="T17" fmla="*/ 20 h 47"/>
                <a:gd name="T18" fmla="*/ 23 w 65"/>
                <a:gd name="T1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47">
                  <a:moveTo>
                    <a:pt x="23" y="15"/>
                  </a:moveTo>
                  <a:cubicBezTo>
                    <a:pt x="31" y="11"/>
                    <a:pt x="40" y="8"/>
                    <a:pt x="52" y="7"/>
                  </a:cubicBezTo>
                  <a:cubicBezTo>
                    <a:pt x="40" y="15"/>
                    <a:pt x="28" y="20"/>
                    <a:pt x="24" y="32"/>
                  </a:cubicBezTo>
                  <a:cubicBezTo>
                    <a:pt x="33" y="24"/>
                    <a:pt x="42" y="16"/>
                    <a:pt x="54" y="11"/>
                  </a:cubicBezTo>
                  <a:cubicBezTo>
                    <a:pt x="56" y="10"/>
                    <a:pt x="56" y="0"/>
                    <a:pt x="61" y="6"/>
                  </a:cubicBezTo>
                  <a:cubicBezTo>
                    <a:pt x="65" y="10"/>
                    <a:pt x="57" y="12"/>
                    <a:pt x="55" y="14"/>
                  </a:cubicBezTo>
                  <a:cubicBezTo>
                    <a:pt x="41" y="27"/>
                    <a:pt x="26" y="37"/>
                    <a:pt x="9" y="44"/>
                  </a:cubicBezTo>
                  <a:cubicBezTo>
                    <a:pt x="6" y="45"/>
                    <a:pt x="3" y="47"/>
                    <a:pt x="0" y="44"/>
                  </a:cubicBezTo>
                  <a:cubicBezTo>
                    <a:pt x="3" y="33"/>
                    <a:pt x="12" y="28"/>
                    <a:pt x="17" y="20"/>
                  </a:cubicBezTo>
                  <a:cubicBezTo>
                    <a:pt x="19" y="18"/>
                    <a:pt x="21" y="16"/>
                    <a:pt x="23" y="15"/>
                  </a:cubicBezTo>
                  <a:close/>
                </a:path>
              </a:pathLst>
            </a:custGeom>
            <a:solidFill>
              <a:srgbClr val="FC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152">
              <a:extLst>
                <a:ext uri="{FF2B5EF4-FFF2-40B4-BE49-F238E27FC236}">
                  <a16:creationId xmlns:a16="http://schemas.microsoft.com/office/drawing/2014/main" id="{3E5B4E28-BA04-BEAA-BD97-16A4115C25E4}"/>
                </a:ext>
              </a:extLst>
            </p:cNvPr>
            <p:cNvSpPr/>
            <p:nvPr/>
          </p:nvSpPr>
          <p:spPr bwMode="auto">
            <a:xfrm>
              <a:off x="1653" y="2088"/>
              <a:ext cx="141" cy="149"/>
            </a:xfrm>
            <a:custGeom>
              <a:avLst/>
              <a:gdLst>
                <a:gd name="T0" fmla="*/ 0 w 36"/>
                <a:gd name="T1" fmla="*/ 35 h 38"/>
                <a:gd name="T2" fmla="*/ 16 w 36"/>
                <a:gd name="T3" fmla="*/ 6 h 38"/>
                <a:gd name="T4" fmla="*/ 35 w 36"/>
                <a:gd name="T5" fmla="*/ 4 h 38"/>
                <a:gd name="T6" fmla="*/ 31 w 36"/>
                <a:gd name="T7" fmla="*/ 12 h 38"/>
                <a:gd name="T8" fmla="*/ 12 w 36"/>
                <a:gd name="T9" fmla="*/ 35 h 38"/>
                <a:gd name="T10" fmla="*/ 0 w 36"/>
                <a:gd name="T11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8">
                  <a:moveTo>
                    <a:pt x="0" y="35"/>
                  </a:moveTo>
                  <a:cubicBezTo>
                    <a:pt x="4" y="25"/>
                    <a:pt x="9" y="14"/>
                    <a:pt x="16" y="6"/>
                  </a:cubicBezTo>
                  <a:cubicBezTo>
                    <a:pt x="22" y="7"/>
                    <a:pt x="28" y="0"/>
                    <a:pt x="35" y="4"/>
                  </a:cubicBezTo>
                  <a:cubicBezTo>
                    <a:pt x="36" y="8"/>
                    <a:pt x="33" y="10"/>
                    <a:pt x="31" y="12"/>
                  </a:cubicBezTo>
                  <a:cubicBezTo>
                    <a:pt x="25" y="20"/>
                    <a:pt x="19" y="28"/>
                    <a:pt x="12" y="35"/>
                  </a:cubicBezTo>
                  <a:cubicBezTo>
                    <a:pt x="8" y="37"/>
                    <a:pt x="4" y="38"/>
                    <a:pt x="0" y="35"/>
                  </a:cubicBezTo>
                  <a:close/>
                </a:path>
              </a:pathLst>
            </a:custGeom>
            <a:solidFill>
              <a:srgbClr val="FC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153">
              <a:extLst>
                <a:ext uri="{FF2B5EF4-FFF2-40B4-BE49-F238E27FC236}">
                  <a16:creationId xmlns:a16="http://schemas.microsoft.com/office/drawing/2014/main" id="{9EC4FCF0-3A18-B64D-21BA-C34B62889A78}"/>
                </a:ext>
              </a:extLst>
            </p:cNvPr>
            <p:cNvSpPr/>
            <p:nvPr/>
          </p:nvSpPr>
          <p:spPr bwMode="auto">
            <a:xfrm>
              <a:off x="1700" y="2088"/>
              <a:ext cx="118" cy="141"/>
            </a:xfrm>
            <a:custGeom>
              <a:avLst/>
              <a:gdLst>
                <a:gd name="T0" fmla="*/ 0 w 30"/>
                <a:gd name="T1" fmla="*/ 35 h 36"/>
                <a:gd name="T2" fmla="*/ 23 w 30"/>
                <a:gd name="T3" fmla="*/ 4 h 36"/>
                <a:gd name="T4" fmla="*/ 30 w 30"/>
                <a:gd name="T5" fmla="*/ 1 h 36"/>
                <a:gd name="T6" fmla="*/ 9 w 30"/>
                <a:gd name="T7" fmla="*/ 27 h 36"/>
                <a:gd name="T8" fmla="*/ 7 w 30"/>
                <a:gd name="T9" fmla="*/ 30 h 36"/>
                <a:gd name="T10" fmla="*/ 0 w 30"/>
                <a:gd name="T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0" y="35"/>
                  </a:moveTo>
                  <a:cubicBezTo>
                    <a:pt x="6" y="23"/>
                    <a:pt x="16" y="15"/>
                    <a:pt x="23" y="4"/>
                  </a:cubicBezTo>
                  <a:cubicBezTo>
                    <a:pt x="25" y="3"/>
                    <a:pt x="27" y="0"/>
                    <a:pt x="30" y="1"/>
                  </a:cubicBezTo>
                  <a:cubicBezTo>
                    <a:pt x="25" y="11"/>
                    <a:pt x="16" y="18"/>
                    <a:pt x="9" y="27"/>
                  </a:cubicBezTo>
                  <a:cubicBezTo>
                    <a:pt x="9" y="28"/>
                    <a:pt x="8" y="29"/>
                    <a:pt x="7" y="30"/>
                  </a:cubicBezTo>
                  <a:cubicBezTo>
                    <a:pt x="5" y="31"/>
                    <a:pt x="5" y="36"/>
                    <a:pt x="0" y="35"/>
                  </a:cubicBezTo>
                  <a:close/>
                </a:path>
              </a:pathLst>
            </a:custGeom>
            <a:solidFill>
              <a:srgbClr val="D7CD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53" name="Google Shape;1155;p35">
            <a:extLst>
              <a:ext uri="{FF2B5EF4-FFF2-40B4-BE49-F238E27FC236}">
                <a16:creationId xmlns:a16="http://schemas.microsoft.com/office/drawing/2014/main" id="{DC5FE04F-6926-0802-71F3-B842EAFC0611}"/>
              </a:ext>
            </a:extLst>
          </p:cNvPr>
          <p:cNvSpPr/>
          <p:nvPr/>
        </p:nvSpPr>
        <p:spPr>
          <a:xfrm>
            <a:off x="5697508" y="3403399"/>
            <a:ext cx="4072724" cy="42100"/>
          </a:xfrm>
          <a:custGeom>
            <a:avLst/>
            <a:gdLst/>
            <a:ahLst/>
            <a:cxnLst/>
            <a:rect l="l" t="t" r="r" b="b"/>
            <a:pathLst>
              <a:path w="52705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4" name="Google Shape;1147;p35">
            <a:extLst>
              <a:ext uri="{FF2B5EF4-FFF2-40B4-BE49-F238E27FC236}">
                <a16:creationId xmlns:a16="http://schemas.microsoft.com/office/drawing/2014/main" id="{7DDCAE77-88C4-7D59-C63D-818C743F93D0}"/>
              </a:ext>
            </a:extLst>
          </p:cNvPr>
          <p:cNvSpPr txBox="1"/>
          <p:nvPr/>
        </p:nvSpPr>
        <p:spPr>
          <a:xfrm>
            <a:off x="4441824" y="1557411"/>
            <a:ext cx="7322815" cy="20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0"/>
              </a:spcBef>
            </a:pPr>
            <a:r>
              <a:rPr lang="es-PE" sz="13800">
                <a:solidFill>
                  <a:srgbClr val="189EAA"/>
                </a:solidFill>
                <a:latin typeface="Bauhaus 93" panose="04030905020B02020C02" pitchFamily="82" charset="0"/>
              </a:rPr>
              <a:t>THYROID</a:t>
            </a:r>
            <a:endParaRPr lang="es-PE" sz="4000">
              <a:solidFill>
                <a:srgbClr val="189EAA"/>
              </a:solidFill>
              <a:latin typeface="Bauhaus 93" panose="04030905020B02020C02" pitchFamily="82" charset="0"/>
            </a:endParaRPr>
          </a:p>
        </p:txBody>
      </p:sp>
      <p:sp>
        <p:nvSpPr>
          <p:cNvPr id="155" name="CuadroTexto 154">
            <a:extLst>
              <a:ext uri="{FF2B5EF4-FFF2-40B4-BE49-F238E27FC236}">
                <a16:creationId xmlns:a16="http://schemas.microsoft.com/office/drawing/2014/main" id="{A15D2A1F-919D-1819-5D30-960A66E8BEC4}"/>
              </a:ext>
            </a:extLst>
          </p:cNvPr>
          <p:cNvSpPr txBox="1"/>
          <p:nvPr/>
        </p:nvSpPr>
        <p:spPr>
          <a:xfrm>
            <a:off x="6157254" y="3419982"/>
            <a:ext cx="4610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>
                <a:solidFill>
                  <a:schemeClr val="bg1">
                    <a:lumMod val="50000"/>
                  </a:schemeClr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FREE TEMPLATE</a:t>
            </a:r>
            <a:endParaRPr lang="es-PE" sz="3600">
              <a:solidFill>
                <a:schemeClr val="bg1">
                  <a:lumMod val="50000"/>
                </a:schemeClr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56" name="TextBox 533">
            <a:extLst>
              <a:ext uri="{FF2B5EF4-FFF2-40B4-BE49-F238E27FC236}">
                <a16:creationId xmlns:a16="http://schemas.microsoft.com/office/drawing/2014/main" id="{49790BAB-EB3C-1C7B-44E7-6FB3F588025C}"/>
              </a:ext>
            </a:extLst>
          </p:cNvPr>
          <p:cNvSpPr txBox="1"/>
          <p:nvPr/>
        </p:nvSpPr>
        <p:spPr>
          <a:xfrm>
            <a:off x="5028759" y="4193789"/>
            <a:ext cx="4610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Get a modern PowerPoint  Presentation that is </a:t>
            </a: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ea typeface="FZShuTi" pitchFamily="2" charset="-122"/>
                <a:cs typeface="Arial" panose="020B0604020202020204" pitchFamily="34" charset="0"/>
              </a:rPr>
              <a:t>will your Time.</a:t>
            </a:r>
            <a:endParaRPr lang="en-US" altLang="ko-KR" sz="120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7" name="TextBox 59">
            <a:extLst>
              <a:ext uri="{FF2B5EF4-FFF2-40B4-BE49-F238E27FC236}">
                <a16:creationId xmlns:a16="http://schemas.microsoft.com/office/drawing/2014/main" id="{FBEF2D10-E91C-1923-37F6-9E7F18FEA6EA}"/>
              </a:ext>
            </a:extLst>
          </p:cNvPr>
          <p:cNvSpPr txBox="1"/>
          <p:nvPr/>
        </p:nvSpPr>
        <p:spPr>
          <a:xfrm>
            <a:off x="3171164" y="6153011"/>
            <a:ext cx="33488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spc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plantillaspowerpoint.org</a:t>
            </a:r>
            <a:endParaRPr lang="ko-KR" altLang="en-US" sz="1000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8" name="Grupo 157">
            <a:extLst>
              <a:ext uri="{FF2B5EF4-FFF2-40B4-BE49-F238E27FC236}">
                <a16:creationId xmlns:a16="http://schemas.microsoft.com/office/drawing/2014/main" id="{6956FFFD-D7E8-EC44-43AC-C14F8C982AC6}"/>
              </a:ext>
            </a:extLst>
          </p:cNvPr>
          <p:cNvGrpSpPr/>
          <p:nvPr/>
        </p:nvGrpSpPr>
        <p:grpSpPr>
          <a:xfrm>
            <a:off x="6621538" y="6106510"/>
            <a:ext cx="2468122" cy="355392"/>
            <a:chOff x="359484" y="5996664"/>
            <a:chExt cx="4327937" cy="623192"/>
          </a:xfrm>
          <a:solidFill>
            <a:srgbClr val="189EAA"/>
          </a:solidFill>
          <a:effectLst>
            <a:reflection blurRad="6350" stA="50000" endA="300" endPos="55500" dist="50800" dir="5400000" sy="-100000" algn="bl" rotWithShape="0"/>
          </a:effectLst>
        </p:grpSpPr>
        <p:sp>
          <p:nvSpPr>
            <p:cNvPr id="159" name="Rounded Rectangle 2">
              <a:extLst>
                <a:ext uri="{FF2B5EF4-FFF2-40B4-BE49-F238E27FC236}">
                  <a16:creationId xmlns:a16="http://schemas.microsoft.com/office/drawing/2014/main" id="{6EE96A11-04CC-F5BA-BFFA-6948A19CA214}"/>
                </a:ext>
              </a:extLst>
            </p:cNvPr>
            <p:cNvSpPr/>
            <p:nvPr/>
          </p:nvSpPr>
          <p:spPr>
            <a:xfrm>
              <a:off x="1294284" y="6009071"/>
              <a:ext cx="573085" cy="610785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27" fmla="*/ 436907 w 3960440"/>
                <a:gd name="connsiteY27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rgbClr val="FF0000"/>
                </a:solidFill>
              </a:endParaRPr>
            </a:p>
          </p:txBody>
        </p:sp>
        <p:sp>
          <p:nvSpPr>
            <p:cNvPr id="160" name="Rounded Rectangle 8">
              <a:extLst>
                <a:ext uri="{FF2B5EF4-FFF2-40B4-BE49-F238E27FC236}">
                  <a16:creationId xmlns:a16="http://schemas.microsoft.com/office/drawing/2014/main" id="{11C843C0-C27C-749F-5683-AFCC9B2A1FDB}"/>
                </a:ext>
              </a:extLst>
            </p:cNvPr>
            <p:cNvSpPr/>
            <p:nvPr/>
          </p:nvSpPr>
          <p:spPr>
            <a:xfrm>
              <a:off x="359484" y="6009071"/>
              <a:ext cx="573149" cy="610785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31" fmla="*/ 333511 w 3888432"/>
                <a:gd name="connsiteY31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rgbClr val="FF0000"/>
                </a:solidFill>
              </a:endParaRPr>
            </a:p>
          </p:txBody>
        </p:sp>
        <p:sp>
          <p:nvSpPr>
            <p:cNvPr id="161" name="Rounded Rectangle 2">
              <a:extLst>
                <a:ext uri="{FF2B5EF4-FFF2-40B4-BE49-F238E27FC236}">
                  <a16:creationId xmlns:a16="http://schemas.microsoft.com/office/drawing/2014/main" id="{6005C20B-04D5-52C1-7725-940043B1BFB9}"/>
                </a:ext>
              </a:extLst>
            </p:cNvPr>
            <p:cNvSpPr/>
            <p:nvPr/>
          </p:nvSpPr>
          <p:spPr>
            <a:xfrm>
              <a:off x="3157215" y="6009071"/>
              <a:ext cx="573085" cy="610785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30" fmla="*/ 308009 w 3960000"/>
                <a:gd name="connsiteY30" fmla="*/ 0 h 3960000"/>
                <a:gd name="connsiteX31" fmla="*/ 308009 w 3960000"/>
                <a:gd name="connsiteY31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rgbClr val="FF0000"/>
                </a:solidFill>
              </a:endParaRPr>
            </a:p>
          </p:txBody>
        </p:sp>
        <p:sp>
          <p:nvSpPr>
            <p:cNvPr id="162" name="Rounded Rectangle 3">
              <a:extLst>
                <a:ext uri="{FF2B5EF4-FFF2-40B4-BE49-F238E27FC236}">
                  <a16:creationId xmlns:a16="http://schemas.microsoft.com/office/drawing/2014/main" id="{D97577A7-2052-A19C-355F-4DB51E0CEA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9126" y="6009071"/>
              <a:ext cx="573085" cy="610785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rgbClr val="FF0000"/>
                </a:solidFill>
              </a:endParaRPr>
            </a:p>
          </p:txBody>
        </p:sp>
        <p:sp>
          <p:nvSpPr>
            <p:cNvPr id="163" name="Rounded Rectangle 10">
              <a:extLst>
                <a:ext uri="{FF2B5EF4-FFF2-40B4-BE49-F238E27FC236}">
                  <a16:creationId xmlns:a16="http://schemas.microsoft.com/office/drawing/2014/main" id="{D50072AD-A76B-7371-4D39-090B7CFBFA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2293" y="5996664"/>
              <a:ext cx="575128" cy="62319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rgbClr val="FF0000"/>
                </a:solidFill>
              </a:endParaRPr>
            </a:p>
          </p:txBody>
        </p:sp>
      </p:grpSp>
      <p:grpSp>
        <p:nvGrpSpPr>
          <p:cNvPr id="164" name="Gráfico 10">
            <a:extLst>
              <a:ext uri="{FF2B5EF4-FFF2-40B4-BE49-F238E27FC236}">
                <a16:creationId xmlns:a16="http://schemas.microsoft.com/office/drawing/2014/main" id="{95F0EE73-12C4-26E7-E065-C769232E6CE1}"/>
              </a:ext>
            </a:extLst>
          </p:cNvPr>
          <p:cNvGrpSpPr/>
          <p:nvPr/>
        </p:nvGrpSpPr>
        <p:grpSpPr>
          <a:xfrm>
            <a:off x="11217138" y="374342"/>
            <a:ext cx="703395" cy="703395"/>
            <a:chOff x="627235" y="5458033"/>
            <a:chExt cx="849367" cy="849367"/>
          </a:xfrm>
          <a:solidFill>
            <a:srgbClr val="00BFF3"/>
          </a:solidFill>
        </p:grpSpPr>
        <p:sp>
          <p:nvSpPr>
            <p:cNvPr id="165" name="Forma libre: forma 30">
              <a:extLst>
                <a:ext uri="{FF2B5EF4-FFF2-40B4-BE49-F238E27FC236}">
                  <a16:creationId xmlns:a16="http://schemas.microsoft.com/office/drawing/2014/main" id="{BE784B88-3A2D-25E7-636F-077C98E587E2}"/>
                </a:ext>
              </a:extLst>
            </p:cNvPr>
            <p:cNvSpPr/>
            <p:nvPr userDrawn="1"/>
          </p:nvSpPr>
          <p:spPr>
            <a:xfrm>
              <a:off x="627235" y="5458033"/>
              <a:ext cx="849367" cy="849367"/>
            </a:xfrm>
            <a:custGeom>
              <a:avLst/>
              <a:gdLst>
                <a:gd name="connsiteX0" fmla="*/ 849367 w 849367"/>
                <a:gd name="connsiteY0" fmla="*/ 424684 h 849367"/>
                <a:gd name="connsiteX1" fmla="*/ 424684 w 849367"/>
                <a:gd name="connsiteY1" fmla="*/ 849367 h 849367"/>
                <a:gd name="connsiteX2" fmla="*/ 0 w 849367"/>
                <a:gd name="connsiteY2" fmla="*/ 424684 h 849367"/>
                <a:gd name="connsiteX3" fmla="*/ 424684 w 849367"/>
                <a:gd name="connsiteY3" fmla="*/ 0 h 849367"/>
                <a:gd name="connsiteX4" fmla="*/ 849367 w 849367"/>
                <a:gd name="connsiteY4" fmla="*/ 424684 h 84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9367" h="849367">
                  <a:moveTo>
                    <a:pt x="849367" y="424684"/>
                  </a:moveTo>
                  <a:cubicBezTo>
                    <a:pt x="849367" y="659230"/>
                    <a:pt x="659230" y="849367"/>
                    <a:pt x="424684" y="849367"/>
                  </a:cubicBezTo>
                  <a:cubicBezTo>
                    <a:pt x="190137" y="849367"/>
                    <a:pt x="0" y="659230"/>
                    <a:pt x="0" y="424684"/>
                  </a:cubicBezTo>
                  <a:cubicBezTo>
                    <a:pt x="0" y="190137"/>
                    <a:pt x="190137" y="0"/>
                    <a:pt x="424684" y="0"/>
                  </a:cubicBezTo>
                  <a:cubicBezTo>
                    <a:pt x="659230" y="0"/>
                    <a:pt x="849367" y="190137"/>
                    <a:pt x="849367" y="424684"/>
                  </a:cubicBezTo>
                  <a:close/>
                </a:path>
              </a:pathLst>
            </a:custGeom>
            <a:solidFill>
              <a:srgbClr val="189EAA"/>
            </a:solidFill>
            <a:ln w="22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400"/>
            </a:p>
          </p:txBody>
        </p:sp>
        <p:sp>
          <p:nvSpPr>
            <p:cNvPr id="166" name="Forma libre: forma 31">
              <a:extLst>
                <a:ext uri="{FF2B5EF4-FFF2-40B4-BE49-F238E27FC236}">
                  <a16:creationId xmlns:a16="http://schemas.microsoft.com/office/drawing/2014/main" id="{8F77851C-9258-FE5A-B2A2-617764836D92}"/>
                </a:ext>
              </a:extLst>
            </p:cNvPr>
            <p:cNvSpPr/>
            <p:nvPr/>
          </p:nvSpPr>
          <p:spPr>
            <a:xfrm>
              <a:off x="736500" y="5562370"/>
              <a:ext cx="662009" cy="640647"/>
            </a:xfrm>
            <a:custGeom>
              <a:avLst/>
              <a:gdLst>
                <a:gd name="connsiteX0" fmla="*/ 398577 w 662009"/>
                <a:gd name="connsiteY0" fmla="*/ 121941 h 640647"/>
                <a:gd name="connsiteX1" fmla="*/ 398577 w 662009"/>
                <a:gd name="connsiteY1" fmla="*/ 121941 h 640647"/>
                <a:gd name="connsiteX2" fmla="*/ 383196 w 662009"/>
                <a:gd name="connsiteY2" fmla="*/ 121941 h 640647"/>
                <a:gd name="connsiteX3" fmla="*/ 383219 w 662009"/>
                <a:gd name="connsiteY3" fmla="*/ 0 h 640647"/>
                <a:gd name="connsiteX4" fmla="*/ 0 w 662009"/>
                <a:gd name="connsiteY4" fmla="*/ 64133 h 640647"/>
                <a:gd name="connsiteX5" fmla="*/ 0 w 662009"/>
                <a:gd name="connsiteY5" fmla="*/ 576124 h 640647"/>
                <a:gd name="connsiteX6" fmla="*/ 383128 w 662009"/>
                <a:gd name="connsiteY6" fmla="*/ 640647 h 640647"/>
                <a:gd name="connsiteX7" fmla="*/ 383219 w 662009"/>
                <a:gd name="connsiteY7" fmla="*/ 122514 h 640647"/>
                <a:gd name="connsiteX8" fmla="*/ 398072 w 662009"/>
                <a:gd name="connsiteY8" fmla="*/ 122514 h 640647"/>
                <a:gd name="connsiteX9" fmla="*/ 398049 w 662009"/>
                <a:gd name="connsiteY9" fmla="*/ 152655 h 640647"/>
                <a:gd name="connsiteX10" fmla="*/ 630608 w 662009"/>
                <a:gd name="connsiteY10" fmla="*/ 152655 h 640647"/>
                <a:gd name="connsiteX11" fmla="*/ 630608 w 662009"/>
                <a:gd name="connsiteY11" fmla="*/ 440087 h 640647"/>
                <a:gd name="connsiteX12" fmla="*/ 614907 w 662009"/>
                <a:gd name="connsiteY12" fmla="*/ 440087 h 640647"/>
                <a:gd name="connsiteX13" fmla="*/ 614907 w 662009"/>
                <a:gd name="connsiteY13" fmla="*/ 168264 h 640647"/>
                <a:gd name="connsiteX14" fmla="*/ 397958 w 662009"/>
                <a:gd name="connsiteY14" fmla="*/ 168242 h 640647"/>
                <a:gd name="connsiteX15" fmla="*/ 397958 w 662009"/>
                <a:gd name="connsiteY15" fmla="*/ 208010 h 640647"/>
                <a:gd name="connsiteX16" fmla="*/ 413177 w 662009"/>
                <a:gd name="connsiteY16" fmla="*/ 206337 h 640647"/>
                <a:gd name="connsiteX17" fmla="*/ 427457 w 662009"/>
                <a:gd name="connsiteY17" fmla="*/ 205236 h 640647"/>
                <a:gd name="connsiteX18" fmla="*/ 427457 w 662009"/>
                <a:gd name="connsiteY18" fmla="*/ 287340 h 640647"/>
                <a:gd name="connsiteX19" fmla="*/ 511509 w 662009"/>
                <a:gd name="connsiteY19" fmla="*/ 287340 h 640647"/>
                <a:gd name="connsiteX20" fmla="*/ 497298 w 662009"/>
                <a:gd name="connsiteY20" fmla="*/ 333435 h 640647"/>
                <a:gd name="connsiteX21" fmla="*/ 455879 w 662009"/>
                <a:gd name="connsiteY21" fmla="*/ 363003 h 640647"/>
                <a:gd name="connsiteX22" fmla="*/ 421933 w 662009"/>
                <a:gd name="connsiteY22" fmla="*/ 366624 h 640647"/>
                <a:gd name="connsiteX23" fmla="*/ 397958 w 662009"/>
                <a:gd name="connsiteY23" fmla="*/ 363988 h 640647"/>
                <a:gd name="connsiteX24" fmla="*/ 397958 w 662009"/>
                <a:gd name="connsiteY24" fmla="*/ 394428 h 640647"/>
                <a:gd name="connsiteX25" fmla="*/ 548412 w 662009"/>
                <a:gd name="connsiteY25" fmla="*/ 394428 h 640647"/>
                <a:gd name="connsiteX26" fmla="*/ 548412 w 662009"/>
                <a:gd name="connsiteY26" fmla="*/ 423079 h 640647"/>
                <a:gd name="connsiteX27" fmla="*/ 397935 w 662009"/>
                <a:gd name="connsiteY27" fmla="*/ 423079 h 640647"/>
                <a:gd name="connsiteX28" fmla="*/ 397935 w 662009"/>
                <a:gd name="connsiteY28" fmla="*/ 449851 h 640647"/>
                <a:gd name="connsiteX29" fmla="*/ 547518 w 662009"/>
                <a:gd name="connsiteY29" fmla="*/ 449851 h 640647"/>
                <a:gd name="connsiteX30" fmla="*/ 547518 w 662009"/>
                <a:gd name="connsiteY30" fmla="*/ 480313 h 640647"/>
                <a:gd name="connsiteX31" fmla="*/ 397912 w 662009"/>
                <a:gd name="connsiteY31" fmla="*/ 480313 h 640647"/>
                <a:gd name="connsiteX32" fmla="*/ 397912 w 662009"/>
                <a:gd name="connsiteY32" fmla="*/ 515406 h 640647"/>
                <a:gd name="connsiteX33" fmla="*/ 614907 w 662009"/>
                <a:gd name="connsiteY33" fmla="*/ 515406 h 640647"/>
                <a:gd name="connsiteX34" fmla="*/ 614907 w 662009"/>
                <a:gd name="connsiteY34" fmla="*/ 440591 h 640647"/>
                <a:gd name="connsiteX35" fmla="*/ 630608 w 662009"/>
                <a:gd name="connsiteY35" fmla="*/ 440591 h 640647"/>
                <a:gd name="connsiteX36" fmla="*/ 630608 w 662009"/>
                <a:gd name="connsiteY36" fmla="*/ 440591 h 640647"/>
                <a:gd name="connsiteX37" fmla="*/ 662010 w 662009"/>
                <a:gd name="connsiteY37" fmla="*/ 440591 h 640647"/>
                <a:gd name="connsiteX38" fmla="*/ 662010 w 662009"/>
                <a:gd name="connsiteY38" fmla="*/ 122101 h 640647"/>
                <a:gd name="connsiteX39" fmla="*/ 398577 w 662009"/>
                <a:gd name="connsiteY39" fmla="*/ 121941 h 640647"/>
                <a:gd name="connsiteX40" fmla="*/ 267834 w 662009"/>
                <a:gd name="connsiteY40" fmla="*/ 452946 h 640647"/>
                <a:gd name="connsiteX41" fmla="*/ 177387 w 662009"/>
                <a:gd name="connsiteY41" fmla="*/ 482743 h 640647"/>
                <a:gd name="connsiteX42" fmla="*/ 90470 w 662009"/>
                <a:gd name="connsiteY42" fmla="*/ 460808 h 640647"/>
                <a:gd name="connsiteX43" fmla="*/ 86230 w 662009"/>
                <a:gd name="connsiteY43" fmla="*/ 457988 h 640647"/>
                <a:gd name="connsiteX44" fmla="*/ 100899 w 662009"/>
                <a:gd name="connsiteY44" fmla="*/ 409281 h 640647"/>
                <a:gd name="connsiteX45" fmla="*/ 108509 w 662009"/>
                <a:gd name="connsiteY45" fmla="*/ 413957 h 640647"/>
                <a:gd name="connsiteX46" fmla="*/ 180275 w 662009"/>
                <a:gd name="connsiteY46" fmla="*/ 434196 h 640647"/>
                <a:gd name="connsiteX47" fmla="*/ 241521 w 662009"/>
                <a:gd name="connsiteY47" fmla="*/ 385511 h 640647"/>
                <a:gd name="connsiteX48" fmla="*/ 184561 w 662009"/>
                <a:gd name="connsiteY48" fmla="*/ 327177 h 640647"/>
                <a:gd name="connsiteX49" fmla="*/ 94160 w 662009"/>
                <a:gd name="connsiteY49" fmla="*/ 228478 h 640647"/>
                <a:gd name="connsiteX50" fmla="*/ 206359 w 662009"/>
                <a:gd name="connsiteY50" fmla="*/ 133195 h 640647"/>
                <a:gd name="connsiteX51" fmla="*/ 281747 w 662009"/>
                <a:gd name="connsiteY51" fmla="*/ 150042 h 640647"/>
                <a:gd name="connsiteX52" fmla="*/ 286698 w 662009"/>
                <a:gd name="connsiteY52" fmla="*/ 152838 h 640647"/>
                <a:gd name="connsiteX53" fmla="*/ 270653 w 662009"/>
                <a:gd name="connsiteY53" fmla="*/ 200285 h 640647"/>
                <a:gd name="connsiteX54" fmla="*/ 263479 w 662009"/>
                <a:gd name="connsiteY54" fmla="*/ 196366 h 640647"/>
                <a:gd name="connsiteX55" fmla="*/ 204938 w 662009"/>
                <a:gd name="connsiteY55" fmla="*/ 181742 h 640647"/>
                <a:gd name="connsiteX56" fmla="*/ 150455 w 662009"/>
                <a:gd name="connsiteY56" fmla="*/ 223665 h 640647"/>
                <a:gd name="connsiteX57" fmla="*/ 210806 w 662009"/>
                <a:gd name="connsiteY57" fmla="*/ 280051 h 640647"/>
                <a:gd name="connsiteX58" fmla="*/ 298296 w 662009"/>
                <a:gd name="connsiteY58" fmla="*/ 382119 h 640647"/>
                <a:gd name="connsiteX59" fmla="*/ 267834 w 662009"/>
                <a:gd name="connsiteY59" fmla="*/ 452946 h 64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62009" h="640647">
                  <a:moveTo>
                    <a:pt x="398577" y="121941"/>
                  </a:moveTo>
                  <a:lnTo>
                    <a:pt x="398577" y="121941"/>
                  </a:lnTo>
                  <a:lnTo>
                    <a:pt x="383196" y="121941"/>
                  </a:lnTo>
                  <a:cubicBezTo>
                    <a:pt x="383196" y="81301"/>
                    <a:pt x="383219" y="40662"/>
                    <a:pt x="383219" y="0"/>
                  </a:cubicBezTo>
                  <a:cubicBezTo>
                    <a:pt x="255480" y="21385"/>
                    <a:pt x="127740" y="42748"/>
                    <a:pt x="0" y="64133"/>
                  </a:cubicBezTo>
                  <a:cubicBezTo>
                    <a:pt x="0" y="234805"/>
                    <a:pt x="0" y="405476"/>
                    <a:pt x="0" y="576124"/>
                  </a:cubicBezTo>
                  <a:cubicBezTo>
                    <a:pt x="127717" y="597624"/>
                    <a:pt x="255411" y="619147"/>
                    <a:pt x="383128" y="640647"/>
                  </a:cubicBezTo>
                  <a:cubicBezTo>
                    <a:pt x="383151" y="467982"/>
                    <a:pt x="383196" y="295179"/>
                    <a:pt x="383219" y="122514"/>
                  </a:cubicBezTo>
                  <a:lnTo>
                    <a:pt x="398072" y="122514"/>
                  </a:lnTo>
                  <a:cubicBezTo>
                    <a:pt x="398072" y="132530"/>
                    <a:pt x="398049" y="142639"/>
                    <a:pt x="398049" y="152655"/>
                  </a:cubicBezTo>
                  <a:cubicBezTo>
                    <a:pt x="475569" y="152655"/>
                    <a:pt x="553088" y="152655"/>
                    <a:pt x="630608" y="152655"/>
                  </a:cubicBezTo>
                  <a:cubicBezTo>
                    <a:pt x="630608" y="248397"/>
                    <a:pt x="630608" y="344322"/>
                    <a:pt x="630608" y="440087"/>
                  </a:cubicBezTo>
                  <a:lnTo>
                    <a:pt x="614907" y="440087"/>
                  </a:lnTo>
                  <a:cubicBezTo>
                    <a:pt x="614907" y="349548"/>
                    <a:pt x="614907" y="258803"/>
                    <a:pt x="614907" y="168264"/>
                  </a:cubicBezTo>
                  <a:cubicBezTo>
                    <a:pt x="542590" y="168264"/>
                    <a:pt x="470274" y="168242"/>
                    <a:pt x="397958" y="168242"/>
                  </a:cubicBezTo>
                  <a:cubicBezTo>
                    <a:pt x="397958" y="181490"/>
                    <a:pt x="397958" y="194761"/>
                    <a:pt x="397958" y="208010"/>
                  </a:cubicBezTo>
                  <a:cubicBezTo>
                    <a:pt x="400296" y="207781"/>
                    <a:pt x="407149" y="206910"/>
                    <a:pt x="413177" y="206337"/>
                  </a:cubicBezTo>
                  <a:cubicBezTo>
                    <a:pt x="419435" y="205741"/>
                    <a:pt x="424890" y="205488"/>
                    <a:pt x="427457" y="205236"/>
                  </a:cubicBezTo>
                  <a:cubicBezTo>
                    <a:pt x="427457" y="232604"/>
                    <a:pt x="427457" y="259972"/>
                    <a:pt x="427457" y="287340"/>
                  </a:cubicBezTo>
                  <a:cubicBezTo>
                    <a:pt x="455467" y="287340"/>
                    <a:pt x="483499" y="287340"/>
                    <a:pt x="511509" y="287340"/>
                  </a:cubicBezTo>
                  <a:cubicBezTo>
                    <a:pt x="511601" y="294491"/>
                    <a:pt x="510867" y="314272"/>
                    <a:pt x="497298" y="333435"/>
                  </a:cubicBezTo>
                  <a:cubicBezTo>
                    <a:pt x="495648" y="335772"/>
                    <a:pt x="481551" y="355118"/>
                    <a:pt x="455879" y="363003"/>
                  </a:cubicBezTo>
                  <a:cubicBezTo>
                    <a:pt x="442677" y="367060"/>
                    <a:pt x="430597" y="366808"/>
                    <a:pt x="421933" y="366624"/>
                  </a:cubicBezTo>
                  <a:cubicBezTo>
                    <a:pt x="412100" y="366418"/>
                    <a:pt x="403894" y="365180"/>
                    <a:pt x="397958" y="363988"/>
                  </a:cubicBezTo>
                  <a:cubicBezTo>
                    <a:pt x="397958" y="374143"/>
                    <a:pt x="397958" y="384274"/>
                    <a:pt x="397958" y="394428"/>
                  </a:cubicBezTo>
                  <a:cubicBezTo>
                    <a:pt x="448109" y="394428"/>
                    <a:pt x="498261" y="394428"/>
                    <a:pt x="548412" y="394428"/>
                  </a:cubicBezTo>
                  <a:cubicBezTo>
                    <a:pt x="548412" y="403986"/>
                    <a:pt x="548412" y="413521"/>
                    <a:pt x="548412" y="423079"/>
                  </a:cubicBezTo>
                  <a:cubicBezTo>
                    <a:pt x="498261" y="423079"/>
                    <a:pt x="448086" y="423079"/>
                    <a:pt x="397935" y="423079"/>
                  </a:cubicBezTo>
                  <a:cubicBezTo>
                    <a:pt x="397935" y="431996"/>
                    <a:pt x="397935" y="440935"/>
                    <a:pt x="397935" y="449851"/>
                  </a:cubicBezTo>
                  <a:cubicBezTo>
                    <a:pt x="447788" y="449851"/>
                    <a:pt x="497665" y="449851"/>
                    <a:pt x="547518" y="449851"/>
                  </a:cubicBezTo>
                  <a:cubicBezTo>
                    <a:pt x="547518" y="460005"/>
                    <a:pt x="547518" y="470159"/>
                    <a:pt x="547518" y="480313"/>
                  </a:cubicBezTo>
                  <a:cubicBezTo>
                    <a:pt x="497642" y="480313"/>
                    <a:pt x="447765" y="480313"/>
                    <a:pt x="397912" y="480313"/>
                  </a:cubicBezTo>
                  <a:cubicBezTo>
                    <a:pt x="397912" y="492003"/>
                    <a:pt x="397912" y="503693"/>
                    <a:pt x="397912" y="515406"/>
                  </a:cubicBezTo>
                  <a:cubicBezTo>
                    <a:pt x="470251" y="515406"/>
                    <a:pt x="542567" y="515406"/>
                    <a:pt x="614907" y="515406"/>
                  </a:cubicBezTo>
                  <a:cubicBezTo>
                    <a:pt x="614907" y="490468"/>
                    <a:pt x="614907" y="465529"/>
                    <a:pt x="614907" y="440591"/>
                  </a:cubicBezTo>
                  <a:lnTo>
                    <a:pt x="630608" y="440591"/>
                  </a:lnTo>
                  <a:cubicBezTo>
                    <a:pt x="630608" y="440591"/>
                    <a:pt x="630608" y="440591"/>
                    <a:pt x="630608" y="440591"/>
                  </a:cubicBezTo>
                  <a:cubicBezTo>
                    <a:pt x="641083" y="440591"/>
                    <a:pt x="651535" y="440591"/>
                    <a:pt x="662010" y="440591"/>
                  </a:cubicBezTo>
                  <a:cubicBezTo>
                    <a:pt x="662010" y="334420"/>
                    <a:pt x="662010" y="228249"/>
                    <a:pt x="662010" y="122101"/>
                  </a:cubicBezTo>
                  <a:cubicBezTo>
                    <a:pt x="574199" y="122032"/>
                    <a:pt x="486388" y="121987"/>
                    <a:pt x="398577" y="121941"/>
                  </a:cubicBezTo>
                  <a:close/>
                  <a:moveTo>
                    <a:pt x="267834" y="452946"/>
                  </a:moveTo>
                  <a:cubicBezTo>
                    <a:pt x="246334" y="472451"/>
                    <a:pt x="215070" y="482743"/>
                    <a:pt x="177387" y="482743"/>
                  </a:cubicBezTo>
                  <a:cubicBezTo>
                    <a:pt x="145572" y="482743"/>
                    <a:pt x="109838" y="473735"/>
                    <a:pt x="90470" y="460808"/>
                  </a:cubicBezTo>
                  <a:lnTo>
                    <a:pt x="86230" y="457988"/>
                  </a:lnTo>
                  <a:lnTo>
                    <a:pt x="100899" y="409281"/>
                  </a:lnTo>
                  <a:lnTo>
                    <a:pt x="108509" y="413957"/>
                  </a:lnTo>
                  <a:cubicBezTo>
                    <a:pt x="129092" y="426632"/>
                    <a:pt x="155933" y="434196"/>
                    <a:pt x="180275" y="434196"/>
                  </a:cubicBezTo>
                  <a:cubicBezTo>
                    <a:pt x="218049" y="434196"/>
                    <a:pt x="241521" y="415538"/>
                    <a:pt x="241521" y="385511"/>
                  </a:cubicBezTo>
                  <a:cubicBezTo>
                    <a:pt x="241521" y="358625"/>
                    <a:pt x="226622" y="343359"/>
                    <a:pt x="184561" y="327177"/>
                  </a:cubicBezTo>
                  <a:cubicBezTo>
                    <a:pt x="122926" y="305333"/>
                    <a:pt x="94160" y="273954"/>
                    <a:pt x="94160" y="228478"/>
                  </a:cubicBezTo>
                  <a:cubicBezTo>
                    <a:pt x="94160" y="172367"/>
                    <a:pt x="140301" y="133195"/>
                    <a:pt x="206359" y="133195"/>
                  </a:cubicBezTo>
                  <a:cubicBezTo>
                    <a:pt x="246082" y="133195"/>
                    <a:pt x="270630" y="143739"/>
                    <a:pt x="281747" y="150042"/>
                  </a:cubicBezTo>
                  <a:lnTo>
                    <a:pt x="286698" y="152838"/>
                  </a:lnTo>
                  <a:lnTo>
                    <a:pt x="270653" y="200285"/>
                  </a:lnTo>
                  <a:lnTo>
                    <a:pt x="263479" y="196366"/>
                  </a:lnTo>
                  <a:cubicBezTo>
                    <a:pt x="251262" y="189696"/>
                    <a:pt x="231160" y="181742"/>
                    <a:pt x="204938" y="181742"/>
                  </a:cubicBezTo>
                  <a:cubicBezTo>
                    <a:pt x="167302" y="181742"/>
                    <a:pt x="150455" y="202807"/>
                    <a:pt x="150455" y="223665"/>
                  </a:cubicBezTo>
                  <a:cubicBezTo>
                    <a:pt x="150455" y="248672"/>
                    <a:pt x="165124" y="262379"/>
                    <a:pt x="210806" y="280051"/>
                  </a:cubicBezTo>
                  <a:cubicBezTo>
                    <a:pt x="272143" y="303729"/>
                    <a:pt x="298296" y="334260"/>
                    <a:pt x="298296" y="382119"/>
                  </a:cubicBezTo>
                  <a:cubicBezTo>
                    <a:pt x="298296" y="409968"/>
                    <a:pt x="287478" y="435113"/>
                    <a:pt x="267834" y="452946"/>
                  </a:cubicBezTo>
                  <a:close/>
                </a:path>
              </a:pathLst>
            </a:custGeom>
            <a:solidFill>
              <a:srgbClr val="FFFFFF"/>
            </a:solidFill>
            <a:ln w="22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400"/>
            </a:p>
          </p:txBody>
        </p:sp>
      </p:grpSp>
      <p:grpSp>
        <p:nvGrpSpPr>
          <p:cNvPr id="167" name="Google Shape;2283;p70">
            <a:extLst>
              <a:ext uri="{FF2B5EF4-FFF2-40B4-BE49-F238E27FC236}">
                <a16:creationId xmlns:a16="http://schemas.microsoft.com/office/drawing/2014/main" id="{A1CC6A37-DE03-58B3-75F5-3F78E5012CAC}"/>
              </a:ext>
            </a:extLst>
          </p:cNvPr>
          <p:cNvGrpSpPr/>
          <p:nvPr/>
        </p:nvGrpSpPr>
        <p:grpSpPr>
          <a:xfrm>
            <a:off x="9127051" y="4718426"/>
            <a:ext cx="633187" cy="704232"/>
            <a:chOff x="3975315" y="1263076"/>
            <a:chExt cx="408415" cy="454240"/>
          </a:xfrm>
        </p:grpSpPr>
        <p:sp>
          <p:nvSpPr>
            <p:cNvPr id="168" name="Google Shape;2284;p70">
              <a:extLst>
                <a:ext uri="{FF2B5EF4-FFF2-40B4-BE49-F238E27FC236}">
                  <a16:creationId xmlns:a16="http://schemas.microsoft.com/office/drawing/2014/main" id="{DA73DA26-7E20-E79A-F9C5-9D56EFFBF7AA}"/>
                </a:ext>
              </a:extLst>
            </p:cNvPr>
            <p:cNvSpPr/>
            <p:nvPr/>
          </p:nvSpPr>
          <p:spPr>
            <a:xfrm>
              <a:off x="4179182" y="1565878"/>
              <a:ext cx="195262" cy="142810"/>
            </a:xfrm>
            <a:custGeom>
              <a:avLst/>
              <a:gdLst/>
              <a:ahLst/>
              <a:cxnLst/>
              <a:rect l="l" t="t" r="r" b="b"/>
              <a:pathLst>
                <a:path w="7423" h="5429" extrusionOk="0">
                  <a:moveTo>
                    <a:pt x="4721" y="1"/>
                  </a:moveTo>
                  <a:lnTo>
                    <a:pt x="0" y="1"/>
                  </a:lnTo>
                  <a:lnTo>
                    <a:pt x="0" y="5428"/>
                  </a:lnTo>
                  <a:lnTo>
                    <a:pt x="4721" y="5428"/>
                  </a:lnTo>
                  <a:lnTo>
                    <a:pt x="4721" y="5428"/>
                  </a:lnTo>
                  <a:lnTo>
                    <a:pt x="5050" y="5378"/>
                  </a:lnTo>
                  <a:lnTo>
                    <a:pt x="5352" y="5327"/>
                  </a:lnTo>
                  <a:lnTo>
                    <a:pt x="5655" y="5252"/>
                  </a:lnTo>
                  <a:lnTo>
                    <a:pt x="5908" y="5151"/>
                  </a:lnTo>
                  <a:lnTo>
                    <a:pt x="6160" y="5024"/>
                  </a:lnTo>
                  <a:lnTo>
                    <a:pt x="6362" y="4873"/>
                  </a:lnTo>
                  <a:lnTo>
                    <a:pt x="6564" y="4722"/>
                  </a:lnTo>
                  <a:lnTo>
                    <a:pt x="6741" y="4520"/>
                  </a:lnTo>
                  <a:lnTo>
                    <a:pt x="6892" y="4343"/>
                  </a:lnTo>
                  <a:lnTo>
                    <a:pt x="7044" y="4141"/>
                  </a:lnTo>
                  <a:lnTo>
                    <a:pt x="7145" y="3914"/>
                  </a:lnTo>
                  <a:lnTo>
                    <a:pt x="7246" y="3687"/>
                  </a:lnTo>
                  <a:lnTo>
                    <a:pt x="7322" y="3434"/>
                  </a:lnTo>
                  <a:lnTo>
                    <a:pt x="7372" y="3207"/>
                  </a:lnTo>
                  <a:lnTo>
                    <a:pt x="7397" y="2954"/>
                  </a:lnTo>
                  <a:lnTo>
                    <a:pt x="7423" y="2702"/>
                  </a:lnTo>
                  <a:lnTo>
                    <a:pt x="7397" y="2475"/>
                  </a:lnTo>
                  <a:lnTo>
                    <a:pt x="7372" y="2222"/>
                  </a:lnTo>
                  <a:lnTo>
                    <a:pt x="7322" y="1970"/>
                  </a:lnTo>
                  <a:lnTo>
                    <a:pt x="7246" y="1743"/>
                  </a:lnTo>
                  <a:lnTo>
                    <a:pt x="7145" y="1515"/>
                  </a:lnTo>
                  <a:lnTo>
                    <a:pt x="7044" y="1288"/>
                  </a:lnTo>
                  <a:lnTo>
                    <a:pt x="6892" y="1086"/>
                  </a:lnTo>
                  <a:lnTo>
                    <a:pt x="6741" y="884"/>
                  </a:lnTo>
                  <a:lnTo>
                    <a:pt x="6564" y="708"/>
                  </a:lnTo>
                  <a:lnTo>
                    <a:pt x="6362" y="556"/>
                  </a:lnTo>
                  <a:lnTo>
                    <a:pt x="6135" y="405"/>
                  </a:lnTo>
                  <a:lnTo>
                    <a:pt x="5908" y="278"/>
                  </a:lnTo>
                  <a:lnTo>
                    <a:pt x="5655" y="177"/>
                  </a:lnTo>
                  <a:lnTo>
                    <a:pt x="5352" y="102"/>
                  </a:lnTo>
                  <a:lnTo>
                    <a:pt x="5050" y="51"/>
                  </a:lnTo>
                  <a:lnTo>
                    <a:pt x="4721" y="1"/>
                  </a:lnTo>
                  <a:lnTo>
                    <a:pt x="4721" y="1"/>
                  </a:lnTo>
                  <a:lnTo>
                    <a:pt x="47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9" name="Google Shape;2285;p70">
              <a:extLst>
                <a:ext uri="{FF2B5EF4-FFF2-40B4-BE49-F238E27FC236}">
                  <a16:creationId xmlns:a16="http://schemas.microsoft.com/office/drawing/2014/main" id="{D1095B05-6D94-6D06-4EA5-A1AA810BFFF2}"/>
                </a:ext>
              </a:extLst>
            </p:cNvPr>
            <p:cNvSpPr/>
            <p:nvPr/>
          </p:nvSpPr>
          <p:spPr>
            <a:xfrm>
              <a:off x="3983943" y="1271020"/>
              <a:ext cx="160066" cy="124212"/>
            </a:xfrm>
            <a:custGeom>
              <a:avLst/>
              <a:gdLst/>
              <a:ahLst/>
              <a:cxnLst/>
              <a:rect l="l" t="t" r="r" b="b"/>
              <a:pathLst>
                <a:path w="6085" h="4722" extrusionOk="0">
                  <a:moveTo>
                    <a:pt x="505" y="4722"/>
                  </a:moveTo>
                  <a:lnTo>
                    <a:pt x="505" y="4722"/>
                  </a:lnTo>
                  <a:lnTo>
                    <a:pt x="733" y="4419"/>
                  </a:lnTo>
                  <a:lnTo>
                    <a:pt x="1010" y="4141"/>
                  </a:lnTo>
                  <a:lnTo>
                    <a:pt x="1313" y="3914"/>
                  </a:lnTo>
                  <a:lnTo>
                    <a:pt x="1616" y="3737"/>
                  </a:lnTo>
                  <a:lnTo>
                    <a:pt x="1970" y="3586"/>
                  </a:lnTo>
                  <a:lnTo>
                    <a:pt x="2298" y="3485"/>
                  </a:lnTo>
                  <a:lnTo>
                    <a:pt x="2676" y="3409"/>
                  </a:lnTo>
                  <a:lnTo>
                    <a:pt x="3030" y="3384"/>
                  </a:lnTo>
                  <a:lnTo>
                    <a:pt x="3409" y="3409"/>
                  </a:lnTo>
                  <a:lnTo>
                    <a:pt x="3762" y="3485"/>
                  </a:lnTo>
                  <a:lnTo>
                    <a:pt x="4115" y="3586"/>
                  </a:lnTo>
                  <a:lnTo>
                    <a:pt x="4444" y="3737"/>
                  </a:lnTo>
                  <a:lnTo>
                    <a:pt x="4772" y="3914"/>
                  </a:lnTo>
                  <a:lnTo>
                    <a:pt x="5049" y="4141"/>
                  </a:lnTo>
                  <a:lnTo>
                    <a:pt x="5327" y="4419"/>
                  </a:lnTo>
                  <a:lnTo>
                    <a:pt x="5554" y="4722"/>
                  </a:lnTo>
                  <a:lnTo>
                    <a:pt x="5554" y="4722"/>
                  </a:lnTo>
                  <a:lnTo>
                    <a:pt x="5681" y="4545"/>
                  </a:lnTo>
                  <a:lnTo>
                    <a:pt x="5782" y="4343"/>
                  </a:lnTo>
                  <a:lnTo>
                    <a:pt x="5857" y="4166"/>
                  </a:lnTo>
                  <a:lnTo>
                    <a:pt x="5933" y="3964"/>
                  </a:lnTo>
                  <a:lnTo>
                    <a:pt x="6034" y="3560"/>
                  </a:lnTo>
                  <a:lnTo>
                    <a:pt x="6085" y="3157"/>
                  </a:lnTo>
                  <a:lnTo>
                    <a:pt x="6059" y="2753"/>
                  </a:lnTo>
                  <a:lnTo>
                    <a:pt x="5984" y="2374"/>
                  </a:lnTo>
                  <a:lnTo>
                    <a:pt x="5857" y="1970"/>
                  </a:lnTo>
                  <a:lnTo>
                    <a:pt x="5706" y="1617"/>
                  </a:lnTo>
                  <a:lnTo>
                    <a:pt x="5504" y="1288"/>
                  </a:lnTo>
                  <a:lnTo>
                    <a:pt x="5251" y="960"/>
                  </a:lnTo>
                  <a:lnTo>
                    <a:pt x="4948" y="683"/>
                  </a:lnTo>
                  <a:lnTo>
                    <a:pt x="4620" y="455"/>
                  </a:lnTo>
                  <a:lnTo>
                    <a:pt x="4267" y="253"/>
                  </a:lnTo>
                  <a:lnTo>
                    <a:pt x="3888" y="127"/>
                  </a:lnTo>
                  <a:lnTo>
                    <a:pt x="3686" y="77"/>
                  </a:lnTo>
                  <a:lnTo>
                    <a:pt x="3459" y="26"/>
                  </a:lnTo>
                  <a:lnTo>
                    <a:pt x="3257" y="1"/>
                  </a:lnTo>
                  <a:lnTo>
                    <a:pt x="3030" y="1"/>
                  </a:lnTo>
                  <a:lnTo>
                    <a:pt x="3030" y="1"/>
                  </a:lnTo>
                  <a:lnTo>
                    <a:pt x="2803" y="1"/>
                  </a:lnTo>
                  <a:lnTo>
                    <a:pt x="2601" y="26"/>
                  </a:lnTo>
                  <a:lnTo>
                    <a:pt x="2373" y="77"/>
                  </a:lnTo>
                  <a:lnTo>
                    <a:pt x="2171" y="127"/>
                  </a:lnTo>
                  <a:lnTo>
                    <a:pt x="1793" y="253"/>
                  </a:lnTo>
                  <a:lnTo>
                    <a:pt x="1439" y="455"/>
                  </a:lnTo>
                  <a:lnTo>
                    <a:pt x="1111" y="683"/>
                  </a:lnTo>
                  <a:lnTo>
                    <a:pt x="834" y="960"/>
                  </a:lnTo>
                  <a:lnTo>
                    <a:pt x="581" y="1288"/>
                  </a:lnTo>
                  <a:lnTo>
                    <a:pt x="354" y="1617"/>
                  </a:lnTo>
                  <a:lnTo>
                    <a:pt x="202" y="1970"/>
                  </a:lnTo>
                  <a:lnTo>
                    <a:pt x="76" y="2374"/>
                  </a:lnTo>
                  <a:lnTo>
                    <a:pt x="0" y="2753"/>
                  </a:lnTo>
                  <a:lnTo>
                    <a:pt x="0" y="3157"/>
                  </a:lnTo>
                  <a:lnTo>
                    <a:pt x="26" y="3560"/>
                  </a:lnTo>
                  <a:lnTo>
                    <a:pt x="127" y="3964"/>
                  </a:lnTo>
                  <a:lnTo>
                    <a:pt x="202" y="4166"/>
                  </a:lnTo>
                  <a:lnTo>
                    <a:pt x="278" y="4343"/>
                  </a:lnTo>
                  <a:lnTo>
                    <a:pt x="379" y="4545"/>
                  </a:lnTo>
                  <a:lnTo>
                    <a:pt x="505" y="4722"/>
                  </a:lnTo>
                  <a:lnTo>
                    <a:pt x="505" y="4722"/>
                  </a:lnTo>
                  <a:lnTo>
                    <a:pt x="505" y="472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0" name="Google Shape;2286;p70">
              <a:extLst>
                <a:ext uri="{FF2B5EF4-FFF2-40B4-BE49-F238E27FC236}">
                  <a16:creationId xmlns:a16="http://schemas.microsoft.com/office/drawing/2014/main" id="{147C7CA8-D926-C366-8208-0C11B334865F}"/>
                </a:ext>
              </a:extLst>
            </p:cNvPr>
            <p:cNvSpPr/>
            <p:nvPr/>
          </p:nvSpPr>
          <p:spPr>
            <a:xfrm>
              <a:off x="3975315" y="1557250"/>
              <a:ext cx="407754" cy="160066"/>
            </a:xfrm>
            <a:custGeom>
              <a:avLst/>
              <a:gdLst/>
              <a:ahLst/>
              <a:cxnLst/>
              <a:rect l="l" t="t" r="r" b="b"/>
              <a:pathLst>
                <a:path w="15501" h="6085" extrusionOk="0">
                  <a:moveTo>
                    <a:pt x="12724" y="682"/>
                  </a:moveTo>
                  <a:lnTo>
                    <a:pt x="12951" y="733"/>
                  </a:lnTo>
                  <a:lnTo>
                    <a:pt x="13178" y="783"/>
                  </a:lnTo>
                  <a:lnTo>
                    <a:pt x="13405" y="859"/>
                  </a:lnTo>
                  <a:lnTo>
                    <a:pt x="13607" y="960"/>
                  </a:lnTo>
                  <a:lnTo>
                    <a:pt x="13809" y="1086"/>
                  </a:lnTo>
                  <a:lnTo>
                    <a:pt x="13986" y="1212"/>
                  </a:lnTo>
                  <a:lnTo>
                    <a:pt x="14163" y="1364"/>
                  </a:lnTo>
                  <a:lnTo>
                    <a:pt x="14314" y="1540"/>
                  </a:lnTo>
                  <a:lnTo>
                    <a:pt x="14440" y="1717"/>
                  </a:lnTo>
                  <a:lnTo>
                    <a:pt x="14567" y="1919"/>
                  </a:lnTo>
                  <a:lnTo>
                    <a:pt x="14668" y="2121"/>
                  </a:lnTo>
                  <a:lnTo>
                    <a:pt x="14743" y="2348"/>
                  </a:lnTo>
                  <a:lnTo>
                    <a:pt x="14794" y="2576"/>
                  </a:lnTo>
                  <a:lnTo>
                    <a:pt x="14844" y="2803"/>
                  </a:lnTo>
                  <a:lnTo>
                    <a:pt x="14844" y="3030"/>
                  </a:lnTo>
                  <a:lnTo>
                    <a:pt x="14844" y="3282"/>
                  </a:lnTo>
                  <a:lnTo>
                    <a:pt x="14794" y="3510"/>
                  </a:lnTo>
                  <a:lnTo>
                    <a:pt x="14743" y="3737"/>
                  </a:lnTo>
                  <a:lnTo>
                    <a:pt x="14668" y="3964"/>
                  </a:lnTo>
                  <a:lnTo>
                    <a:pt x="14567" y="4166"/>
                  </a:lnTo>
                  <a:lnTo>
                    <a:pt x="14440" y="4368"/>
                  </a:lnTo>
                  <a:lnTo>
                    <a:pt x="14314" y="4545"/>
                  </a:lnTo>
                  <a:lnTo>
                    <a:pt x="14163" y="4721"/>
                  </a:lnTo>
                  <a:lnTo>
                    <a:pt x="13986" y="4873"/>
                  </a:lnTo>
                  <a:lnTo>
                    <a:pt x="13809" y="4999"/>
                  </a:lnTo>
                  <a:lnTo>
                    <a:pt x="13607" y="5125"/>
                  </a:lnTo>
                  <a:lnTo>
                    <a:pt x="13405" y="5226"/>
                  </a:lnTo>
                  <a:lnTo>
                    <a:pt x="13178" y="5302"/>
                  </a:lnTo>
                  <a:lnTo>
                    <a:pt x="12951" y="5352"/>
                  </a:lnTo>
                  <a:lnTo>
                    <a:pt x="12724" y="5403"/>
                  </a:lnTo>
                  <a:lnTo>
                    <a:pt x="3030" y="5403"/>
                  </a:lnTo>
                  <a:lnTo>
                    <a:pt x="2727" y="5378"/>
                  </a:lnTo>
                  <a:lnTo>
                    <a:pt x="2474" y="5327"/>
                  </a:lnTo>
                  <a:lnTo>
                    <a:pt x="2222" y="5277"/>
                  </a:lnTo>
                  <a:lnTo>
                    <a:pt x="1995" y="5176"/>
                  </a:lnTo>
                  <a:lnTo>
                    <a:pt x="1793" y="5075"/>
                  </a:lnTo>
                  <a:lnTo>
                    <a:pt x="1591" y="4949"/>
                  </a:lnTo>
                  <a:lnTo>
                    <a:pt x="1414" y="4797"/>
                  </a:lnTo>
                  <a:lnTo>
                    <a:pt x="1262" y="4646"/>
                  </a:lnTo>
                  <a:lnTo>
                    <a:pt x="1136" y="4469"/>
                  </a:lnTo>
                  <a:lnTo>
                    <a:pt x="1010" y="4292"/>
                  </a:lnTo>
                  <a:lnTo>
                    <a:pt x="909" y="4090"/>
                  </a:lnTo>
                  <a:lnTo>
                    <a:pt x="833" y="3888"/>
                  </a:lnTo>
                  <a:lnTo>
                    <a:pt x="758" y="3686"/>
                  </a:lnTo>
                  <a:lnTo>
                    <a:pt x="707" y="3484"/>
                  </a:lnTo>
                  <a:lnTo>
                    <a:pt x="682" y="3257"/>
                  </a:lnTo>
                  <a:lnTo>
                    <a:pt x="682" y="3030"/>
                  </a:lnTo>
                  <a:lnTo>
                    <a:pt x="682" y="2828"/>
                  </a:lnTo>
                  <a:lnTo>
                    <a:pt x="707" y="2601"/>
                  </a:lnTo>
                  <a:lnTo>
                    <a:pt x="758" y="2399"/>
                  </a:lnTo>
                  <a:lnTo>
                    <a:pt x="808" y="2197"/>
                  </a:lnTo>
                  <a:lnTo>
                    <a:pt x="909" y="1995"/>
                  </a:lnTo>
                  <a:lnTo>
                    <a:pt x="1010" y="1793"/>
                  </a:lnTo>
                  <a:lnTo>
                    <a:pt x="1111" y="1616"/>
                  </a:lnTo>
                  <a:lnTo>
                    <a:pt x="1262" y="1440"/>
                  </a:lnTo>
                  <a:lnTo>
                    <a:pt x="1414" y="1288"/>
                  </a:lnTo>
                  <a:lnTo>
                    <a:pt x="1591" y="1137"/>
                  </a:lnTo>
                  <a:lnTo>
                    <a:pt x="1793" y="1010"/>
                  </a:lnTo>
                  <a:lnTo>
                    <a:pt x="1995" y="909"/>
                  </a:lnTo>
                  <a:lnTo>
                    <a:pt x="2222" y="808"/>
                  </a:lnTo>
                  <a:lnTo>
                    <a:pt x="2474" y="758"/>
                  </a:lnTo>
                  <a:lnTo>
                    <a:pt x="2727" y="707"/>
                  </a:lnTo>
                  <a:lnTo>
                    <a:pt x="3030" y="682"/>
                  </a:lnTo>
                  <a:close/>
                  <a:moveTo>
                    <a:pt x="3030" y="1"/>
                  </a:moveTo>
                  <a:lnTo>
                    <a:pt x="2651" y="26"/>
                  </a:lnTo>
                  <a:lnTo>
                    <a:pt x="2323" y="102"/>
                  </a:lnTo>
                  <a:lnTo>
                    <a:pt x="1995" y="177"/>
                  </a:lnTo>
                  <a:lnTo>
                    <a:pt x="1692" y="303"/>
                  </a:lnTo>
                  <a:lnTo>
                    <a:pt x="1439" y="430"/>
                  </a:lnTo>
                  <a:lnTo>
                    <a:pt x="1187" y="606"/>
                  </a:lnTo>
                  <a:lnTo>
                    <a:pt x="960" y="783"/>
                  </a:lnTo>
                  <a:lnTo>
                    <a:pt x="758" y="985"/>
                  </a:lnTo>
                  <a:lnTo>
                    <a:pt x="581" y="1212"/>
                  </a:lnTo>
                  <a:lnTo>
                    <a:pt x="429" y="1440"/>
                  </a:lnTo>
                  <a:lnTo>
                    <a:pt x="303" y="1692"/>
                  </a:lnTo>
                  <a:lnTo>
                    <a:pt x="202" y="1944"/>
                  </a:lnTo>
                  <a:lnTo>
                    <a:pt x="101" y="2222"/>
                  </a:lnTo>
                  <a:lnTo>
                    <a:pt x="51" y="2500"/>
                  </a:lnTo>
                  <a:lnTo>
                    <a:pt x="25" y="2752"/>
                  </a:lnTo>
                  <a:lnTo>
                    <a:pt x="0" y="3030"/>
                  </a:lnTo>
                  <a:lnTo>
                    <a:pt x="25" y="3308"/>
                  </a:lnTo>
                  <a:lnTo>
                    <a:pt x="51" y="3585"/>
                  </a:lnTo>
                  <a:lnTo>
                    <a:pt x="101" y="3863"/>
                  </a:lnTo>
                  <a:lnTo>
                    <a:pt x="202" y="4141"/>
                  </a:lnTo>
                  <a:lnTo>
                    <a:pt x="303" y="4393"/>
                  </a:lnTo>
                  <a:lnTo>
                    <a:pt x="429" y="4646"/>
                  </a:lnTo>
                  <a:lnTo>
                    <a:pt x="581" y="4873"/>
                  </a:lnTo>
                  <a:lnTo>
                    <a:pt x="758" y="5100"/>
                  </a:lnTo>
                  <a:lnTo>
                    <a:pt x="960" y="5302"/>
                  </a:lnTo>
                  <a:lnTo>
                    <a:pt x="1187" y="5479"/>
                  </a:lnTo>
                  <a:lnTo>
                    <a:pt x="1439" y="5630"/>
                  </a:lnTo>
                  <a:lnTo>
                    <a:pt x="1692" y="5782"/>
                  </a:lnTo>
                  <a:lnTo>
                    <a:pt x="1995" y="5908"/>
                  </a:lnTo>
                  <a:lnTo>
                    <a:pt x="2323" y="5984"/>
                  </a:lnTo>
                  <a:lnTo>
                    <a:pt x="2651" y="6059"/>
                  </a:lnTo>
                  <a:lnTo>
                    <a:pt x="3030" y="6085"/>
                  </a:lnTo>
                  <a:lnTo>
                    <a:pt x="12471" y="6085"/>
                  </a:lnTo>
                  <a:lnTo>
                    <a:pt x="12850" y="6059"/>
                  </a:lnTo>
                  <a:lnTo>
                    <a:pt x="13178" y="5984"/>
                  </a:lnTo>
                  <a:lnTo>
                    <a:pt x="13506" y="5908"/>
                  </a:lnTo>
                  <a:lnTo>
                    <a:pt x="13809" y="5782"/>
                  </a:lnTo>
                  <a:lnTo>
                    <a:pt x="14087" y="5630"/>
                  </a:lnTo>
                  <a:lnTo>
                    <a:pt x="14314" y="5479"/>
                  </a:lnTo>
                  <a:lnTo>
                    <a:pt x="14541" y="5302"/>
                  </a:lnTo>
                  <a:lnTo>
                    <a:pt x="14743" y="5100"/>
                  </a:lnTo>
                  <a:lnTo>
                    <a:pt x="14920" y="4873"/>
                  </a:lnTo>
                  <a:lnTo>
                    <a:pt x="15072" y="4646"/>
                  </a:lnTo>
                  <a:lnTo>
                    <a:pt x="15198" y="4393"/>
                  </a:lnTo>
                  <a:lnTo>
                    <a:pt x="15324" y="4141"/>
                  </a:lnTo>
                  <a:lnTo>
                    <a:pt x="15400" y="3863"/>
                  </a:lnTo>
                  <a:lnTo>
                    <a:pt x="15450" y="3585"/>
                  </a:lnTo>
                  <a:lnTo>
                    <a:pt x="15501" y="3308"/>
                  </a:lnTo>
                  <a:lnTo>
                    <a:pt x="15501" y="3030"/>
                  </a:lnTo>
                  <a:lnTo>
                    <a:pt x="15501" y="2778"/>
                  </a:lnTo>
                  <a:lnTo>
                    <a:pt x="15450" y="2500"/>
                  </a:lnTo>
                  <a:lnTo>
                    <a:pt x="15400" y="2222"/>
                  </a:lnTo>
                  <a:lnTo>
                    <a:pt x="15324" y="1944"/>
                  </a:lnTo>
                  <a:lnTo>
                    <a:pt x="15198" y="1692"/>
                  </a:lnTo>
                  <a:lnTo>
                    <a:pt x="15072" y="1440"/>
                  </a:lnTo>
                  <a:lnTo>
                    <a:pt x="14920" y="1212"/>
                  </a:lnTo>
                  <a:lnTo>
                    <a:pt x="14743" y="985"/>
                  </a:lnTo>
                  <a:lnTo>
                    <a:pt x="14541" y="783"/>
                  </a:lnTo>
                  <a:lnTo>
                    <a:pt x="14314" y="606"/>
                  </a:lnTo>
                  <a:lnTo>
                    <a:pt x="14087" y="430"/>
                  </a:lnTo>
                  <a:lnTo>
                    <a:pt x="13809" y="303"/>
                  </a:lnTo>
                  <a:lnTo>
                    <a:pt x="13506" y="177"/>
                  </a:lnTo>
                  <a:lnTo>
                    <a:pt x="13178" y="102"/>
                  </a:lnTo>
                  <a:lnTo>
                    <a:pt x="12850" y="26"/>
                  </a:lnTo>
                  <a:lnTo>
                    <a:pt x="12471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1" name="Google Shape;2287;p70">
              <a:extLst>
                <a:ext uri="{FF2B5EF4-FFF2-40B4-BE49-F238E27FC236}">
                  <a16:creationId xmlns:a16="http://schemas.microsoft.com/office/drawing/2014/main" id="{CC47DD7A-96CF-BA8A-2701-B593753ED9A2}"/>
                </a:ext>
              </a:extLst>
            </p:cNvPr>
            <p:cNvSpPr/>
            <p:nvPr/>
          </p:nvSpPr>
          <p:spPr>
            <a:xfrm>
              <a:off x="4187810" y="1263076"/>
              <a:ext cx="195920" cy="265654"/>
            </a:xfrm>
            <a:custGeom>
              <a:avLst/>
              <a:gdLst/>
              <a:ahLst/>
              <a:cxnLst/>
              <a:rect l="l" t="t" r="r" b="b"/>
              <a:pathLst>
                <a:path w="7448" h="10099" extrusionOk="0">
                  <a:moveTo>
                    <a:pt x="3737" y="656"/>
                  </a:moveTo>
                  <a:lnTo>
                    <a:pt x="4015" y="682"/>
                  </a:lnTo>
                  <a:lnTo>
                    <a:pt x="4292" y="732"/>
                  </a:lnTo>
                  <a:lnTo>
                    <a:pt x="4595" y="833"/>
                  </a:lnTo>
                  <a:lnTo>
                    <a:pt x="4848" y="959"/>
                  </a:lnTo>
                  <a:lnTo>
                    <a:pt x="5125" y="1136"/>
                  </a:lnTo>
                  <a:lnTo>
                    <a:pt x="5378" y="1338"/>
                  </a:lnTo>
                  <a:lnTo>
                    <a:pt x="5605" y="1590"/>
                  </a:lnTo>
                  <a:lnTo>
                    <a:pt x="5832" y="1893"/>
                  </a:lnTo>
                  <a:lnTo>
                    <a:pt x="6034" y="2196"/>
                  </a:lnTo>
                  <a:lnTo>
                    <a:pt x="6211" y="2499"/>
                  </a:lnTo>
                  <a:lnTo>
                    <a:pt x="6362" y="2827"/>
                  </a:lnTo>
                  <a:lnTo>
                    <a:pt x="6489" y="3181"/>
                  </a:lnTo>
                  <a:lnTo>
                    <a:pt x="6590" y="3534"/>
                  </a:lnTo>
                  <a:lnTo>
                    <a:pt x="6665" y="3913"/>
                  </a:lnTo>
                  <a:lnTo>
                    <a:pt x="6716" y="4292"/>
                  </a:lnTo>
                  <a:lnTo>
                    <a:pt x="6766" y="4696"/>
                  </a:lnTo>
                  <a:lnTo>
                    <a:pt x="708" y="4696"/>
                  </a:lnTo>
                  <a:lnTo>
                    <a:pt x="733" y="4292"/>
                  </a:lnTo>
                  <a:lnTo>
                    <a:pt x="783" y="3913"/>
                  </a:lnTo>
                  <a:lnTo>
                    <a:pt x="859" y="3534"/>
                  </a:lnTo>
                  <a:lnTo>
                    <a:pt x="985" y="3181"/>
                  </a:lnTo>
                  <a:lnTo>
                    <a:pt x="1111" y="2827"/>
                  </a:lnTo>
                  <a:lnTo>
                    <a:pt x="1263" y="2499"/>
                  </a:lnTo>
                  <a:lnTo>
                    <a:pt x="1414" y="2196"/>
                  </a:lnTo>
                  <a:lnTo>
                    <a:pt x="1616" y="1893"/>
                  </a:lnTo>
                  <a:lnTo>
                    <a:pt x="1844" y="1590"/>
                  </a:lnTo>
                  <a:lnTo>
                    <a:pt x="2071" y="1338"/>
                  </a:lnTo>
                  <a:lnTo>
                    <a:pt x="2323" y="1136"/>
                  </a:lnTo>
                  <a:lnTo>
                    <a:pt x="2601" y="959"/>
                  </a:lnTo>
                  <a:lnTo>
                    <a:pt x="2879" y="833"/>
                  </a:lnTo>
                  <a:lnTo>
                    <a:pt x="3156" y="732"/>
                  </a:lnTo>
                  <a:lnTo>
                    <a:pt x="3434" y="682"/>
                  </a:lnTo>
                  <a:lnTo>
                    <a:pt x="3737" y="656"/>
                  </a:lnTo>
                  <a:close/>
                  <a:moveTo>
                    <a:pt x="6766" y="5377"/>
                  </a:moveTo>
                  <a:lnTo>
                    <a:pt x="6716" y="5781"/>
                  </a:lnTo>
                  <a:lnTo>
                    <a:pt x="6665" y="6160"/>
                  </a:lnTo>
                  <a:lnTo>
                    <a:pt x="6590" y="6538"/>
                  </a:lnTo>
                  <a:lnTo>
                    <a:pt x="6489" y="6892"/>
                  </a:lnTo>
                  <a:lnTo>
                    <a:pt x="6362" y="7245"/>
                  </a:lnTo>
                  <a:lnTo>
                    <a:pt x="6211" y="7574"/>
                  </a:lnTo>
                  <a:lnTo>
                    <a:pt x="6034" y="7876"/>
                  </a:lnTo>
                  <a:lnTo>
                    <a:pt x="5832" y="8179"/>
                  </a:lnTo>
                  <a:lnTo>
                    <a:pt x="5605" y="8482"/>
                  </a:lnTo>
                  <a:lnTo>
                    <a:pt x="5378" y="8735"/>
                  </a:lnTo>
                  <a:lnTo>
                    <a:pt x="5125" y="8937"/>
                  </a:lnTo>
                  <a:lnTo>
                    <a:pt x="4848" y="9113"/>
                  </a:lnTo>
                  <a:lnTo>
                    <a:pt x="4595" y="9240"/>
                  </a:lnTo>
                  <a:lnTo>
                    <a:pt x="4292" y="9341"/>
                  </a:lnTo>
                  <a:lnTo>
                    <a:pt x="4015" y="9391"/>
                  </a:lnTo>
                  <a:lnTo>
                    <a:pt x="3737" y="9416"/>
                  </a:lnTo>
                  <a:lnTo>
                    <a:pt x="3434" y="9391"/>
                  </a:lnTo>
                  <a:lnTo>
                    <a:pt x="3156" y="9341"/>
                  </a:lnTo>
                  <a:lnTo>
                    <a:pt x="2879" y="9240"/>
                  </a:lnTo>
                  <a:lnTo>
                    <a:pt x="2601" y="9113"/>
                  </a:lnTo>
                  <a:lnTo>
                    <a:pt x="2323" y="8937"/>
                  </a:lnTo>
                  <a:lnTo>
                    <a:pt x="2071" y="8735"/>
                  </a:lnTo>
                  <a:lnTo>
                    <a:pt x="1844" y="8482"/>
                  </a:lnTo>
                  <a:lnTo>
                    <a:pt x="1616" y="8179"/>
                  </a:lnTo>
                  <a:lnTo>
                    <a:pt x="1414" y="7876"/>
                  </a:lnTo>
                  <a:lnTo>
                    <a:pt x="1263" y="7574"/>
                  </a:lnTo>
                  <a:lnTo>
                    <a:pt x="1111" y="7245"/>
                  </a:lnTo>
                  <a:lnTo>
                    <a:pt x="985" y="6892"/>
                  </a:lnTo>
                  <a:lnTo>
                    <a:pt x="859" y="6538"/>
                  </a:lnTo>
                  <a:lnTo>
                    <a:pt x="783" y="6160"/>
                  </a:lnTo>
                  <a:lnTo>
                    <a:pt x="733" y="5781"/>
                  </a:lnTo>
                  <a:lnTo>
                    <a:pt x="708" y="5377"/>
                  </a:lnTo>
                  <a:close/>
                  <a:moveTo>
                    <a:pt x="3737" y="0"/>
                  </a:moveTo>
                  <a:lnTo>
                    <a:pt x="3384" y="25"/>
                  </a:lnTo>
                  <a:lnTo>
                    <a:pt x="3055" y="76"/>
                  </a:lnTo>
                  <a:lnTo>
                    <a:pt x="2727" y="177"/>
                  </a:lnTo>
                  <a:lnTo>
                    <a:pt x="2399" y="328"/>
                  </a:lnTo>
                  <a:lnTo>
                    <a:pt x="2071" y="505"/>
                  </a:lnTo>
                  <a:lnTo>
                    <a:pt x="1793" y="707"/>
                  </a:lnTo>
                  <a:lnTo>
                    <a:pt x="1490" y="959"/>
                  </a:lnTo>
                  <a:lnTo>
                    <a:pt x="1238" y="1262"/>
                  </a:lnTo>
                  <a:lnTo>
                    <a:pt x="985" y="1590"/>
                  </a:lnTo>
                  <a:lnTo>
                    <a:pt x="758" y="1969"/>
                  </a:lnTo>
                  <a:lnTo>
                    <a:pt x="556" y="2373"/>
                  </a:lnTo>
                  <a:lnTo>
                    <a:pt x="379" y="2827"/>
                  </a:lnTo>
                  <a:lnTo>
                    <a:pt x="228" y="3332"/>
                  </a:lnTo>
                  <a:lnTo>
                    <a:pt x="127" y="3862"/>
                  </a:lnTo>
                  <a:lnTo>
                    <a:pt x="51" y="4418"/>
                  </a:lnTo>
                  <a:lnTo>
                    <a:pt x="1" y="5024"/>
                  </a:lnTo>
                  <a:lnTo>
                    <a:pt x="26" y="5554"/>
                  </a:lnTo>
                  <a:lnTo>
                    <a:pt x="76" y="6059"/>
                  </a:lnTo>
                  <a:lnTo>
                    <a:pt x="177" y="6538"/>
                  </a:lnTo>
                  <a:lnTo>
                    <a:pt x="304" y="7018"/>
                  </a:lnTo>
                  <a:lnTo>
                    <a:pt x="455" y="7447"/>
                  </a:lnTo>
                  <a:lnTo>
                    <a:pt x="657" y="7876"/>
                  </a:lnTo>
                  <a:lnTo>
                    <a:pt x="859" y="8255"/>
                  </a:lnTo>
                  <a:lnTo>
                    <a:pt x="1111" y="8609"/>
                  </a:lnTo>
                  <a:lnTo>
                    <a:pt x="1364" y="8937"/>
                  </a:lnTo>
                  <a:lnTo>
                    <a:pt x="1642" y="9240"/>
                  </a:lnTo>
                  <a:lnTo>
                    <a:pt x="1970" y="9492"/>
                  </a:lnTo>
                  <a:lnTo>
                    <a:pt x="2273" y="9694"/>
                  </a:lnTo>
                  <a:lnTo>
                    <a:pt x="2626" y="9871"/>
                  </a:lnTo>
                  <a:lnTo>
                    <a:pt x="2980" y="9997"/>
                  </a:lnTo>
                  <a:lnTo>
                    <a:pt x="3358" y="10073"/>
                  </a:lnTo>
                  <a:lnTo>
                    <a:pt x="3737" y="10098"/>
                  </a:lnTo>
                  <a:lnTo>
                    <a:pt x="4116" y="10073"/>
                  </a:lnTo>
                  <a:lnTo>
                    <a:pt x="4469" y="9997"/>
                  </a:lnTo>
                  <a:lnTo>
                    <a:pt x="4823" y="9871"/>
                  </a:lnTo>
                  <a:lnTo>
                    <a:pt x="5176" y="9694"/>
                  </a:lnTo>
                  <a:lnTo>
                    <a:pt x="5504" y="9492"/>
                  </a:lnTo>
                  <a:lnTo>
                    <a:pt x="5807" y="9240"/>
                  </a:lnTo>
                  <a:lnTo>
                    <a:pt x="6085" y="8937"/>
                  </a:lnTo>
                  <a:lnTo>
                    <a:pt x="6362" y="8609"/>
                  </a:lnTo>
                  <a:lnTo>
                    <a:pt x="6590" y="8255"/>
                  </a:lnTo>
                  <a:lnTo>
                    <a:pt x="6817" y="7876"/>
                  </a:lnTo>
                  <a:lnTo>
                    <a:pt x="6994" y="7447"/>
                  </a:lnTo>
                  <a:lnTo>
                    <a:pt x="7145" y="7018"/>
                  </a:lnTo>
                  <a:lnTo>
                    <a:pt x="7271" y="6538"/>
                  </a:lnTo>
                  <a:lnTo>
                    <a:pt x="7372" y="6059"/>
                  </a:lnTo>
                  <a:lnTo>
                    <a:pt x="7423" y="5554"/>
                  </a:lnTo>
                  <a:lnTo>
                    <a:pt x="7448" y="5024"/>
                  </a:lnTo>
                  <a:lnTo>
                    <a:pt x="7398" y="4418"/>
                  </a:lnTo>
                  <a:lnTo>
                    <a:pt x="7322" y="3862"/>
                  </a:lnTo>
                  <a:lnTo>
                    <a:pt x="7221" y="3332"/>
                  </a:lnTo>
                  <a:lnTo>
                    <a:pt x="7069" y="2827"/>
                  </a:lnTo>
                  <a:lnTo>
                    <a:pt x="6918" y="2373"/>
                  </a:lnTo>
                  <a:lnTo>
                    <a:pt x="6716" y="1969"/>
                  </a:lnTo>
                  <a:lnTo>
                    <a:pt x="6489" y="1590"/>
                  </a:lnTo>
                  <a:lnTo>
                    <a:pt x="6236" y="1262"/>
                  </a:lnTo>
                  <a:lnTo>
                    <a:pt x="5959" y="959"/>
                  </a:lnTo>
                  <a:lnTo>
                    <a:pt x="5681" y="707"/>
                  </a:lnTo>
                  <a:lnTo>
                    <a:pt x="5378" y="505"/>
                  </a:lnTo>
                  <a:lnTo>
                    <a:pt x="5050" y="328"/>
                  </a:lnTo>
                  <a:lnTo>
                    <a:pt x="4747" y="177"/>
                  </a:lnTo>
                  <a:lnTo>
                    <a:pt x="4393" y="76"/>
                  </a:lnTo>
                  <a:lnTo>
                    <a:pt x="4065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2" name="Google Shape;2288;p70">
              <a:extLst>
                <a:ext uri="{FF2B5EF4-FFF2-40B4-BE49-F238E27FC236}">
                  <a16:creationId xmlns:a16="http://schemas.microsoft.com/office/drawing/2014/main" id="{6B0816C0-9DB3-9B04-D815-6E6A61031FEC}"/>
                </a:ext>
              </a:extLst>
            </p:cNvPr>
            <p:cNvSpPr/>
            <p:nvPr/>
          </p:nvSpPr>
          <p:spPr>
            <a:xfrm>
              <a:off x="3975315" y="1302245"/>
              <a:ext cx="176664" cy="226486"/>
            </a:xfrm>
            <a:custGeom>
              <a:avLst/>
              <a:gdLst/>
              <a:ahLst/>
              <a:cxnLst/>
              <a:rect l="l" t="t" r="r" b="b"/>
              <a:pathLst>
                <a:path w="6716" h="8610" extrusionOk="0">
                  <a:moveTo>
                    <a:pt x="3358" y="2525"/>
                  </a:moveTo>
                  <a:lnTo>
                    <a:pt x="3636" y="2550"/>
                  </a:lnTo>
                  <a:lnTo>
                    <a:pt x="3913" y="2601"/>
                  </a:lnTo>
                  <a:lnTo>
                    <a:pt x="4166" y="2651"/>
                  </a:lnTo>
                  <a:lnTo>
                    <a:pt x="4418" y="2752"/>
                  </a:lnTo>
                  <a:lnTo>
                    <a:pt x="4645" y="2853"/>
                  </a:lnTo>
                  <a:lnTo>
                    <a:pt x="4873" y="3005"/>
                  </a:lnTo>
                  <a:lnTo>
                    <a:pt x="5075" y="3156"/>
                  </a:lnTo>
                  <a:lnTo>
                    <a:pt x="5276" y="3333"/>
                  </a:lnTo>
                  <a:lnTo>
                    <a:pt x="5453" y="3510"/>
                  </a:lnTo>
                  <a:lnTo>
                    <a:pt x="5605" y="3737"/>
                  </a:lnTo>
                  <a:lnTo>
                    <a:pt x="5731" y="3939"/>
                  </a:lnTo>
                  <a:lnTo>
                    <a:pt x="5857" y="4191"/>
                  </a:lnTo>
                  <a:lnTo>
                    <a:pt x="5933" y="4444"/>
                  </a:lnTo>
                  <a:lnTo>
                    <a:pt x="6009" y="4696"/>
                  </a:lnTo>
                  <a:lnTo>
                    <a:pt x="6059" y="4948"/>
                  </a:lnTo>
                  <a:lnTo>
                    <a:pt x="6059" y="5226"/>
                  </a:lnTo>
                  <a:lnTo>
                    <a:pt x="6034" y="5554"/>
                  </a:lnTo>
                  <a:lnTo>
                    <a:pt x="5983" y="5857"/>
                  </a:lnTo>
                  <a:lnTo>
                    <a:pt x="5908" y="6160"/>
                  </a:lnTo>
                  <a:lnTo>
                    <a:pt x="5807" y="6413"/>
                  </a:lnTo>
                  <a:lnTo>
                    <a:pt x="5680" y="6640"/>
                  </a:lnTo>
                  <a:lnTo>
                    <a:pt x="5529" y="6867"/>
                  </a:lnTo>
                  <a:lnTo>
                    <a:pt x="5352" y="7069"/>
                  </a:lnTo>
                  <a:lnTo>
                    <a:pt x="5175" y="7246"/>
                  </a:lnTo>
                  <a:lnTo>
                    <a:pt x="4974" y="7397"/>
                  </a:lnTo>
                  <a:lnTo>
                    <a:pt x="4772" y="7549"/>
                  </a:lnTo>
                  <a:lnTo>
                    <a:pt x="4570" y="7650"/>
                  </a:lnTo>
                  <a:lnTo>
                    <a:pt x="4317" y="7751"/>
                  </a:lnTo>
                  <a:lnTo>
                    <a:pt x="4090" y="7826"/>
                  </a:lnTo>
                  <a:lnTo>
                    <a:pt x="3863" y="7877"/>
                  </a:lnTo>
                  <a:lnTo>
                    <a:pt x="3610" y="7902"/>
                  </a:lnTo>
                  <a:lnTo>
                    <a:pt x="3358" y="7927"/>
                  </a:lnTo>
                  <a:lnTo>
                    <a:pt x="3105" y="7902"/>
                  </a:lnTo>
                  <a:lnTo>
                    <a:pt x="2878" y="7877"/>
                  </a:lnTo>
                  <a:lnTo>
                    <a:pt x="2626" y="7826"/>
                  </a:lnTo>
                  <a:lnTo>
                    <a:pt x="2399" y="7751"/>
                  </a:lnTo>
                  <a:lnTo>
                    <a:pt x="2171" y="7650"/>
                  </a:lnTo>
                  <a:lnTo>
                    <a:pt x="1944" y="7549"/>
                  </a:lnTo>
                  <a:lnTo>
                    <a:pt x="1742" y="7397"/>
                  </a:lnTo>
                  <a:lnTo>
                    <a:pt x="1540" y="7246"/>
                  </a:lnTo>
                  <a:lnTo>
                    <a:pt x="1363" y="7069"/>
                  </a:lnTo>
                  <a:lnTo>
                    <a:pt x="1187" y="6867"/>
                  </a:lnTo>
                  <a:lnTo>
                    <a:pt x="1061" y="6640"/>
                  </a:lnTo>
                  <a:lnTo>
                    <a:pt x="934" y="6413"/>
                  </a:lnTo>
                  <a:lnTo>
                    <a:pt x="808" y="6160"/>
                  </a:lnTo>
                  <a:lnTo>
                    <a:pt x="732" y="5857"/>
                  </a:lnTo>
                  <a:lnTo>
                    <a:pt x="682" y="5554"/>
                  </a:lnTo>
                  <a:lnTo>
                    <a:pt x="657" y="5226"/>
                  </a:lnTo>
                  <a:lnTo>
                    <a:pt x="682" y="4948"/>
                  </a:lnTo>
                  <a:lnTo>
                    <a:pt x="707" y="4696"/>
                  </a:lnTo>
                  <a:lnTo>
                    <a:pt x="783" y="4444"/>
                  </a:lnTo>
                  <a:lnTo>
                    <a:pt x="859" y="4191"/>
                  </a:lnTo>
                  <a:lnTo>
                    <a:pt x="985" y="3939"/>
                  </a:lnTo>
                  <a:lnTo>
                    <a:pt x="1111" y="3737"/>
                  </a:lnTo>
                  <a:lnTo>
                    <a:pt x="1288" y="3510"/>
                  </a:lnTo>
                  <a:lnTo>
                    <a:pt x="1439" y="3333"/>
                  </a:lnTo>
                  <a:lnTo>
                    <a:pt x="1641" y="3156"/>
                  </a:lnTo>
                  <a:lnTo>
                    <a:pt x="1843" y="3005"/>
                  </a:lnTo>
                  <a:lnTo>
                    <a:pt x="2070" y="2853"/>
                  </a:lnTo>
                  <a:lnTo>
                    <a:pt x="2298" y="2752"/>
                  </a:lnTo>
                  <a:lnTo>
                    <a:pt x="2550" y="2651"/>
                  </a:lnTo>
                  <a:lnTo>
                    <a:pt x="2828" y="2601"/>
                  </a:lnTo>
                  <a:lnTo>
                    <a:pt x="3080" y="2550"/>
                  </a:lnTo>
                  <a:lnTo>
                    <a:pt x="3358" y="2525"/>
                  </a:lnTo>
                  <a:close/>
                  <a:moveTo>
                    <a:pt x="3358" y="0"/>
                  </a:moveTo>
                  <a:lnTo>
                    <a:pt x="3232" y="26"/>
                  </a:lnTo>
                  <a:lnTo>
                    <a:pt x="3131" y="101"/>
                  </a:lnTo>
                  <a:lnTo>
                    <a:pt x="3055" y="202"/>
                  </a:lnTo>
                  <a:lnTo>
                    <a:pt x="3030" y="329"/>
                  </a:lnTo>
                  <a:lnTo>
                    <a:pt x="3030" y="1869"/>
                  </a:lnTo>
                  <a:lnTo>
                    <a:pt x="2651" y="1944"/>
                  </a:lnTo>
                  <a:lnTo>
                    <a:pt x="2298" y="2045"/>
                  </a:lnTo>
                  <a:lnTo>
                    <a:pt x="1944" y="2172"/>
                  </a:lnTo>
                  <a:lnTo>
                    <a:pt x="1641" y="2323"/>
                  </a:lnTo>
                  <a:lnTo>
                    <a:pt x="1363" y="2500"/>
                  </a:lnTo>
                  <a:lnTo>
                    <a:pt x="1111" y="2676"/>
                  </a:lnTo>
                  <a:lnTo>
                    <a:pt x="909" y="2904"/>
                  </a:lnTo>
                  <a:lnTo>
                    <a:pt x="707" y="3131"/>
                  </a:lnTo>
                  <a:lnTo>
                    <a:pt x="530" y="3383"/>
                  </a:lnTo>
                  <a:lnTo>
                    <a:pt x="379" y="3661"/>
                  </a:lnTo>
                  <a:lnTo>
                    <a:pt x="253" y="3939"/>
                  </a:lnTo>
                  <a:lnTo>
                    <a:pt x="152" y="4216"/>
                  </a:lnTo>
                  <a:lnTo>
                    <a:pt x="76" y="4494"/>
                  </a:lnTo>
                  <a:lnTo>
                    <a:pt x="25" y="4797"/>
                  </a:lnTo>
                  <a:lnTo>
                    <a:pt x="0" y="5100"/>
                  </a:lnTo>
                  <a:lnTo>
                    <a:pt x="0" y="5403"/>
                  </a:lnTo>
                  <a:lnTo>
                    <a:pt x="25" y="5706"/>
                  </a:lnTo>
                  <a:lnTo>
                    <a:pt x="76" y="5984"/>
                  </a:lnTo>
                  <a:lnTo>
                    <a:pt x="177" y="6286"/>
                  </a:lnTo>
                  <a:lnTo>
                    <a:pt x="278" y="6564"/>
                  </a:lnTo>
                  <a:lnTo>
                    <a:pt x="379" y="6842"/>
                  </a:lnTo>
                  <a:lnTo>
                    <a:pt x="530" y="7094"/>
                  </a:lnTo>
                  <a:lnTo>
                    <a:pt x="707" y="7347"/>
                  </a:lnTo>
                  <a:lnTo>
                    <a:pt x="909" y="7574"/>
                  </a:lnTo>
                  <a:lnTo>
                    <a:pt x="1136" y="7801"/>
                  </a:lnTo>
                  <a:lnTo>
                    <a:pt x="1389" y="8003"/>
                  </a:lnTo>
                  <a:lnTo>
                    <a:pt x="1641" y="8155"/>
                  </a:lnTo>
                  <a:lnTo>
                    <a:pt x="1944" y="8306"/>
                  </a:lnTo>
                  <a:lnTo>
                    <a:pt x="2272" y="8432"/>
                  </a:lnTo>
                  <a:lnTo>
                    <a:pt x="2600" y="8533"/>
                  </a:lnTo>
                  <a:lnTo>
                    <a:pt x="2979" y="8584"/>
                  </a:lnTo>
                  <a:lnTo>
                    <a:pt x="3358" y="8609"/>
                  </a:lnTo>
                  <a:lnTo>
                    <a:pt x="3762" y="8584"/>
                  </a:lnTo>
                  <a:lnTo>
                    <a:pt x="4115" y="8533"/>
                  </a:lnTo>
                  <a:lnTo>
                    <a:pt x="4469" y="8432"/>
                  </a:lnTo>
                  <a:lnTo>
                    <a:pt x="4772" y="8306"/>
                  </a:lnTo>
                  <a:lnTo>
                    <a:pt x="5075" y="8155"/>
                  </a:lnTo>
                  <a:lnTo>
                    <a:pt x="5352" y="8003"/>
                  </a:lnTo>
                  <a:lnTo>
                    <a:pt x="5579" y="7801"/>
                  </a:lnTo>
                  <a:lnTo>
                    <a:pt x="5807" y="7574"/>
                  </a:lnTo>
                  <a:lnTo>
                    <a:pt x="6009" y="7347"/>
                  </a:lnTo>
                  <a:lnTo>
                    <a:pt x="6185" y="7094"/>
                  </a:lnTo>
                  <a:lnTo>
                    <a:pt x="6337" y="6842"/>
                  </a:lnTo>
                  <a:lnTo>
                    <a:pt x="6463" y="6564"/>
                  </a:lnTo>
                  <a:lnTo>
                    <a:pt x="6564" y="6286"/>
                  </a:lnTo>
                  <a:lnTo>
                    <a:pt x="6640" y="5984"/>
                  </a:lnTo>
                  <a:lnTo>
                    <a:pt x="6690" y="5706"/>
                  </a:lnTo>
                  <a:lnTo>
                    <a:pt x="6715" y="5403"/>
                  </a:lnTo>
                  <a:lnTo>
                    <a:pt x="6715" y="5100"/>
                  </a:lnTo>
                  <a:lnTo>
                    <a:pt x="6690" y="4797"/>
                  </a:lnTo>
                  <a:lnTo>
                    <a:pt x="6640" y="4494"/>
                  </a:lnTo>
                  <a:lnTo>
                    <a:pt x="6564" y="4216"/>
                  </a:lnTo>
                  <a:lnTo>
                    <a:pt x="6463" y="3939"/>
                  </a:lnTo>
                  <a:lnTo>
                    <a:pt x="6337" y="3661"/>
                  </a:lnTo>
                  <a:lnTo>
                    <a:pt x="6211" y="3383"/>
                  </a:lnTo>
                  <a:lnTo>
                    <a:pt x="6034" y="3131"/>
                  </a:lnTo>
                  <a:lnTo>
                    <a:pt x="5832" y="2904"/>
                  </a:lnTo>
                  <a:lnTo>
                    <a:pt x="5605" y="2676"/>
                  </a:lnTo>
                  <a:lnTo>
                    <a:pt x="5352" y="2500"/>
                  </a:lnTo>
                  <a:lnTo>
                    <a:pt x="5075" y="2323"/>
                  </a:lnTo>
                  <a:lnTo>
                    <a:pt x="4772" y="2172"/>
                  </a:lnTo>
                  <a:lnTo>
                    <a:pt x="4443" y="2045"/>
                  </a:lnTo>
                  <a:lnTo>
                    <a:pt x="4090" y="1944"/>
                  </a:lnTo>
                  <a:lnTo>
                    <a:pt x="3711" y="1869"/>
                  </a:lnTo>
                  <a:lnTo>
                    <a:pt x="3711" y="329"/>
                  </a:lnTo>
                  <a:lnTo>
                    <a:pt x="3661" y="202"/>
                  </a:lnTo>
                  <a:lnTo>
                    <a:pt x="3610" y="101"/>
                  </a:lnTo>
                  <a:lnTo>
                    <a:pt x="3484" y="26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3" name="Google Shape;2289;p70">
              <a:extLst>
                <a:ext uri="{FF2B5EF4-FFF2-40B4-BE49-F238E27FC236}">
                  <a16:creationId xmlns:a16="http://schemas.microsoft.com/office/drawing/2014/main" id="{A64329A1-C4A4-6F14-DD2B-CF49F6EF3117}"/>
                </a:ext>
              </a:extLst>
            </p:cNvPr>
            <p:cNvSpPr/>
            <p:nvPr/>
          </p:nvSpPr>
          <p:spPr>
            <a:xfrm>
              <a:off x="4015141" y="1431063"/>
              <a:ext cx="97644" cy="17966"/>
            </a:xfrm>
            <a:custGeom>
              <a:avLst/>
              <a:gdLst/>
              <a:ahLst/>
              <a:cxnLst/>
              <a:rect l="l" t="t" r="r" b="b"/>
              <a:pathLst>
                <a:path w="3711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77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81"/>
                  </a:lnTo>
                  <a:lnTo>
                    <a:pt x="77" y="582"/>
                  </a:lnTo>
                  <a:lnTo>
                    <a:pt x="203" y="657"/>
                  </a:lnTo>
                  <a:lnTo>
                    <a:pt x="329" y="683"/>
                  </a:lnTo>
                  <a:lnTo>
                    <a:pt x="3359" y="683"/>
                  </a:lnTo>
                  <a:lnTo>
                    <a:pt x="3434" y="657"/>
                  </a:lnTo>
                  <a:lnTo>
                    <a:pt x="3510" y="632"/>
                  </a:lnTo>
                  <a:lnTo>
                    <a:pt x="3611" y="556"/>
                  </a:lnTo>
                  <a:lnTo>
                    <a:pt x="3687" y="455"/>
                  </a:lnTo>
                  <a:lnTo>
                    <a:pt x="3712" y="329"/>
                  </a:lnTo>
                  <a:lnTo>
                    <a:pt x="3687" y="228"/>
                  </a:lnTo>
                  <a:lnTo>
                    <a:pt x="3611" y="102"/>
                  </a:lnTo>
                  <a:lnTo>
                    <a:pt x="3510" y="26"/>
                  </a:lnTo>
                  <a:lnTo>
                    <a:pt x="343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4" name="Google Shape;2482;p70">
            <a:extLst>
              <a:ext uri="{FF2B5EF4-FFF2-40B4-BE49-F238E27FC236}">
                <a16:creationId xmlns:a16="http://schemas.microsoft.com/office/drawing/2014/main" id="{C9BD5D19-3078-5F54-7E3F-CB3073FBEC1E}"/>
              </a:ext>
            </a:extLst>
          </p:cNvPr>
          <p:cNvGrpSpPr/>
          <p:nvPr/>
        </p:nvGrpSpPr>
        <p:grpSpPr>
          <a:xfrm>
            <a:off x="5790233" y="4704474"/>
            <a:ext cx="701227" cy="701227"/>
            <a:chOff x="813607" y="4145840"/>
            <a:chExt cx="453577" cy="453577"/>
          </a:xfrm>
        </p:grpSpPr>
        <p:sp>
          <p:nvSpPr>
            <p:cNvPr id="175" name="Google Shape;2483;p70">
              <a:extLst>
                <a:ext uri="{FF2B5EF4-FFF2-40B4-BE49-F238E27FC236}">
                  <a16:creationId xmlns:a16="http://schemas.microsoft.com/office/drawing/2014/main" id="{26B2EED4-2555-D5C8-8AE2-EC4220EB6F09}"/>
                </a:ext>
              </a:extLst>
            </p:cNvPr>
            <p:cNvSpPr/>
            <p:nvPr/>
          </p:nvSpPr>
          <p:spPr>
            <a:xfrm>
              <a:off x="858089" y="4189665"/>
              <a:ext cx="266312" cy="266338"/>
            </a:xfrm>
            <a:custGeom>
              <a:avLst/>
              <a:gdLst/>
              <a:ahLst/>
              <a:cxnLst/>
              <a:rect l="l" t="t" r="r" b="b"/>
              <a:pathLst>
                <a:path w="10124" h="10125" extrusionOk="0">
                  <a:moveTo>
                    <a:pt x="7019" y="9720"/>
                  </a:moveTo>
                  <a:lnTo>
                    <a:pt x="7019" y="9720"/>
                  </a:lnTo>
                  <a:lnTo>
                    <a:pt x="7195" y="9266"/>
                  </a:lnTo>
                  <a:lnTo>
                    <a:pt x="7448" y="8837"/>
                  </a:lnTo>
                  <a:lnTo>
                    <a:pt x="7725" y="8433"/>
                  </a:lnTo>
                  <a:lnTo>
                    <a:pt x="8054" y="8054"/>
                  </a:lnTo>
                  <a:lnTo>
                    <a:pt x="8407" y="7726"/>
                  </a:lnTo>
                  <a:lnTo>
                    <a:pt x="8811" y="7448"/>
                  </a:lnTo>
                  <a:lnTo>
                    <a:pt x="9265" y="7221"/>
                  </a:lnTo>
                  <a:lnTo>
                    <a:pt x="9720" y="7019"/>
                  </a:lnTo>
                  <a:lnTo>
                    <a:pt x="9720" y="7019"/>
                  </a:lnTo>
                  <a:lnTo>
                    <a:pt x="9846" y="6716"/>
                  </a:lnTo>
                  <a:lnTo>
                    <a:pt x="9947" y="6413"/>
                  </a:lnTo>
                  <a:lnTo>
                    <a:pt x="10023" y="6110"/>
                  </a:lnTo>
                  <a:lnTo>
                    <a:pt x="10073" y="5782"/>
                  </a:lnTo>
                  <a:lnTo>
                    <a:pt x="10124" y="5479"/>
                  </a:lnTo>
                  <a:lnTo>
                    <a:pt x="10124" y="5176"/>
                  </a:lnTo>
                  <a:lnTo>
                    <a:pt x="10124" y="4848"/>
                  </a:lnTo>
                  <a:lnTo>
                    <a:pt x="10098" y="4545"/>
                  </a:lnTo>
                  <a:lnTo>
                    <a:pt x="10048" y="4242"/>
                  </a:lnTo>
                  <a:lnTo>
                    <a:pt x="9998" y="3939"/>
                  </a:lnTo>
                  <a:lnTo>
                    <a:pt x="9897" y="3661"/>
                  </a:lnTo>
                  <a:lnTo>
                    <a:pt x="9821" y="3358"/>
                  </a:lnTo>
                  <a:lnTo>
                    <a:pt x="9695" y="3081"/>
                  </a:lnTo>
                  <a:lnTo>
                    <a:pt x="9568" y="2803"/>
                  </a:lnTo>
                  <a:lnTo>
                    <a:pt x="9417" y="2525"/>
                  </a:lnTo>
                  <a:lnTo>
                    <a:pt x="9265" y="2273"/>
                  </a:lnTo>
                  <a:lnTo>
                    <a:pt x="9089" y="2020"/>
                  </a:lnTo>
                  <a:lnTo>
                    <a:pt x="8887" y="1793"/>
                  </a:lnTo>
                  <a:lnTo>
                    <a:pt x="8685" y="1566"/>
                  </a:lnTo>
                  <a:lnTo>
                    <a:pt x="8483" y="1339"/>
                  </a:lnTo>
                  <a:lnTo>
                    <a:pt x="8256" y="1137"/>
                  </a:lnTo>
                  <a:lnTo>
                    <a:pt x="8003" y="960"/>
                  </a:lnTo>
                  <a:lnTo>
                    <a:pt x="7751" y="783"/>
                  </a:lnTo>
                  <a:lnTo>
                    <a:pt x="7498" y="632"/>
                  </a:lnTo>
                  <a:lnTo>
                    <a:pt x="7221" y="480"/>
                  </a:lnTo>
                  <a:lnTo>
                    <a:pt x="6943" y="354"/>
                  </a:lnTo>
                  <a:lnTo>
                    <a:pt x="6640" y="253"/>
                  </a:lnTo>
                  <a:lnTo>
                    <a:pt x="6337" y="152"/>
                  </a:lnTo>
                  <a:lnTo>
                    <a:pt x="6034" y="102"/>
                  </a:lnTo>
                  <a:lnTo>
                    <a:pt x="5706" y="51"/>
                  </a:lnTo>
                  <a:lnTo>
                    <a:pt x="5378" y="26"/>
                  </a:lnTo>
                  <a:lnTo>
                    <a:pt x="5049" y="1"/>
                  </a:lnTo>
                  <a:lnTo>
                    <a:pt x="5049" y="1"/>
                  </a:lnTo>
                  <a:lnTo>
                    <a:pt x="4545" y="26"/>
                  </a:lnTo>
                  <a:lnTo>
                    <a:pt x="4040" y="102"/>
                  </a:lnTo>
                  <a:lnTo>
                    <a:pt x="3560" y="228"/>
                  </a:lnTo>
                  <a:lnTo>
                    <a:pt x="3080" y="405"/>
                  </a:lnTo>
                  <a:lnTo>
                    <a:pt x="2651" y="632"/>
                  </a:lnTo>
                  <a:lnTo>
                    <a:pt x="2222" y="884"/>
                  </a:lnTo>
                  <a:lnTo>
                    <a:pt x="1843" y="1162"/>
                  </a:lnTo>
                  <a:lnTo>
                    <a:pt x="1490" y="1490"/>
                  </a:lnTo>
                  <a:lnTo>
                    <a:pt x="1162" y="1844"/>
                  </a:lnTo>
                  <a:lnTo>
                    <a:pt x="859" y="2248"/>
                  </a:lnTo>
                  <a:lnTo>
                    <a:pt x="606" y="2652"/>
                  </a:lnTo>
                  <a:lnTo>
                    <a:pt x="404" y="3106"/>
                  </a:lnTo>
                  <a:lnTo>
                    <a:pt x="228" y="3560"/>
                  </a:lnTo>
                  <a:lnTo>
                    <a:pt x="101" y="4040"/>
                  </a:lnTo>
                  <a:lnTo>
                    <a:pt x="26" y="4545"/>
                  </a:lnTo>
                  <a:lnTo>
                    <a:pt x="0" y="5075"/>
                  </a:lnTo>
                  <a:lnTo>
                    <a:pt x="0" y="5075"/>
                  </a:lnTo>
                  <a:lnTo>
                    <a:pt x="0" y="5403"/>
                  </a:lnTo>
                  <a:lnTo>
                    <a:pt x="26" y="5731"/>
                  </a:lnTo>
                  <a:lnTo>
                    <a:pt x="76" y="6034"/>
                  </a:lnTo>
                  <a:lnTo>
                    <a:pt x="152" y="6337"/>
                  </a:lnTo>
                  <a:lnTo>
                    <a:pt x="253" y="6640"/>
                  </a:lnTo>
                  <a:lnTo>
                    <a:pt x="354" y="6943"/>
                  </a:lnTo>
                  <a:lnTo>
                    <a:pt x="480" y="7221"/>
                  </a:lnTo>
                  <a:lnTo>
                    <a:pt x="606" y="7499"/>
                  </a:lnTo>
                  <a:lnTo>
                    <a:pt x="783" y="7751"/>
                  </a:lnTo>
                  <a:lnTo>
                    <a:pt x="960" y="8004"/>
                  </a:lnTo>
                  <a:lnTo>
                    <a:pt x="1136" y="8256"/>
                  </a:lnTo>
                  <a:lnTo>
                    <a:pt x="1338" y="8483"/>
                  </a:lnTo>
                  <a:lnTo>
                    <a:pt x="1566" y="8710"/>
                  </a:lnTo>
                  <a:lnTo>
                    <a:pt x="1793" y="8912"/>
                  </a:lnTo>
                  <a:lnTo>
                    <a:pt x="2020" y="9089"/>
                  </a:lnTo>
                  <a:lnTo>
                    <a:pt x="2272" y="9266"/>
                  </a:lnTo>
                  <a:lnTo>
                    <a:pt x="2525" y="9417"/>
                  </a:lnTo>
                  <a:lnTo>
                    <a:pt x="2803" y="9569"/>
                  </a:lnTo>
                  <a:lnTo>
                    <a:pt x="3080" y="9695"/>
                  </a:lnTo>
                  <a:lnTo>
                    <a:pt x="3358" y="9821"/>
                  </a:lnTo>
                  <a:lnTo>
                    <a:pt x="3636" y="9922"/>
                  </a:lnTo>
                  <a:lnTo>
                    <a:pt x="3939" y="9998"/>
                  </a:lnTo>
                  <a:lnTo>
                    <a:pt x="4242" y="10048"/>
                  </a:lnTo>
                  <a:lnTo>
                    <a:pt x="4545" y="10099"/>
                  </a:lnTo>
                  <a:lnTo>
                    <a:pt x="4847" y="10124"/>
                  </a:lnTo>
                  <a:lnTo>
                    <a:pt x="5150" y="10124"/>
                  </a:lnTo>
                  <a:lnTo>
                    <a:pt x="5479" y="10124"/>
                  </a:lnTo>
                  <a:lnTo>
                    <a:pt x="5782" y="10074"/>
                  </a:lnTo>
                  <a:lnTo>
                    <a:pt x="6085" y="10023"/>
                  </a:lnTo>
                  <a:lnTo>
                    <a:pt x="6413" y="9947"/>
                  </a:lnTo>
                  <a:lnTo>
                    <a:pt x="6716" y="9846"/>
                  </a:lnTo>
                  <a:lnTo>
                    <a:pt x="7019" y="9720"/>
                  </a:lnTo>
                  <a:lnTo>
                    <a:pt x="7019" y="9720"/>
                  </a:lnTo>
                  <a:lnTo>
                    <a:pt x="7019" y="972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6" name="Google Shape;2484;p70">
              <a:extLst>
                <a:ext uri="{FF2B5EF4-FFF2-40B4-BE49-F238E27FC236}">
                  <a16:creationId xmlns:a16="http://schemas.microsoft.com/office/drawing/2014/main" id="{DDE4FB6D-7FDC-7D57-44F0-B05FE359A0EC}"/>
                </a:ext>
              </a:extLst>
            </p:cNvPr>
            <p:cNvSpPr/>
            <p:nvPr/>
          </p:nvSpPr>
          <p:spPr>
            <a:xfrm>
              <a:off x="893944" y="4225546"/>
              <a:ext cx="105615" cy="105615"/>
            </a:xfrm>
            <a:custGeom>
              <a:avLst/>
              <a:gdLst/>
              <a:ahLst/>
              <a:cxnLst/>
              <a:rect l="l" t="t" r="r" b="b"/>
              <a:pathLst>
                <a:path w="4015" h="4015" extrusionOk="0">
                  <a:moveTo>
                    <a:pt x="2828" y="656"/>
                  </a:moveTo>
                  <a:lnTo>
                    <a:pt x="2929" y="682"/>
                  </a:lnTo>
                  <a:lnTo>
                    <a:pt x="3030" y="707"/>
                  </a:lnTo>
                  <a:lnTo>
                    <a:pt x="3106" y="757"/>
                  </a:lnTo>
                  <a:lnTo>
                    <a:pt x="3182" y="808"/>
                  </a:lnTo>
                  <a:lnTo>
                    <a:pt x="3257" y="884"/>
                  </a:lnTo>
                  <a:lnTo>
                    <a:pt x="3308" y="985"/>
                  </a:lnTo>
                  <a:lnTo>
                    <a:pt x="3333" y="1086"/>
                  </a:lnTo>
                  <a:lnTo>
                    <a:pt x="3333" y="1187"/>
                  </a:lnTo>
                  <a:lnTo>
                    <a:pt x="3333" y="1262"/>
                  </a:lnTo>
                  <a:lnTo>
                    <a:pt x="3308" y="1363"/>
                  </a:lnTo>
                  <a:lnTo>
                    <a:pt x="3257" y="1464"/>
                  </a:lnTo>
                  <a:lnTo>
                    <a:pt x="3182" y="1540"/>
                  </a:lnTo>
                  <a:lnTo>
                    <a:pt x="2601" y="2121"/>
                  </a:lnTo>
                  <a:lnTo>
                    <a:pt x="1894" y="1414"/>
                  </a:lnTo>
                  <a:lnTo>
                    <a:pt x="2475" y="808"/>
                  </a:lnTo>
                  <a:lnTo>
                    <a:pt x="2550" y="757"/>
                  </a:lnTo>
                  <a:lnTo>
                    <a:pt x="2651" y="707"/>
                  </a:lnTo>
                  <a:lnTo>
                    <a:pt x="2727" y="682"/>
                  </a:lnTo>
                  <a:lnTo>
                    <a:pt x="2828" y="656"/>
                  </a:lnTo>
                  <a:close/>
                  <a:moveTo>
                    <a:pt x="1414" y="1893"/>
                  </a:moveTo>
                  <a:lnTo>
                    <a:pt x="2121" y="2600"/>
                  </a:lnTo>
                  <a:lnTo>
                    <a:pt x="1515" y="3206"/>
                  </a:lnTo>
                  <a:lnTo>
                    <a:pt x="1389" y="3282"/>
                  </a:lnTo>
                  <a:lnTo>
                    <a:pt x="1263" y="3332"/>
                  </a:lnTo>
                  <a:lnTo>
                    <a:pt x="1111" y="3332"/>
                  </a:lnTo>
                  <a:lnTo>
                    <a:pt x="985" y="3307"/>
                  </a:lnTo>
                  <a:lnTo>
                    <a:pt x="859" y="3231"/>
                  </a:lnTo>
                  <a:lnTo>
                    <a:pt x="758" y="3130"/>
                  </a:lnTo>
                  <a:lnTo>
                    <a:pt x="682" y="3004"/>
                  </a:lnTo>
                  <a:lnTo>
                    <a:pt x="657" y="2853"/>
                  </a:lnTo>
                  <a:lnTo>
                    <a:pt x="682" y="2752"/>
                  </a:lnTo>
                  <a:lnTo>
                    <a:pt x="708" y="2651"/>
                  </a:lnTo>
                  <a:lnTo>
                    <a:pt x="758" y="2550"/>
                  </a:lnTo>
                  <a:lnTo>
                    <a:pt x="809" y="2474"/>
                  </a:lnTo>
                  <a:lnTo>
                    <a:pt x="1414" y="1893"/>
                  </a:lnTo>
                  <a:close/>
                  <a:moveTo>
                    <a:pt x="2828" y="0"/>
                  </a:moveTo>
                  <a:lnTo>
                    <a:pt x="2601" y="25"/>
                  </a:lnTo>
                  <a:lnTo>
                    <a:pt x="2399" y="76"/>
                  </a:lnTo>
                  <a:lnTo>
                    <a:pt x="2197" y="177"/>
                  </a:lnTo>
                  <a:lnTo>
                    <a:pt x="1995" y="328"/>
                  </a:lnTo>
                  <a:lnTo>
                    <a:pt x="329" y="2020"/>
                  </a:lnTo>
                  <a:lnTo>
                    <a:pt x="177" y="2196"/>
                  </a:lnTo>
                  <a:lnTo>
                    <a:pt x="76" y="2398"/>
                  </a:lnTo>
                  <a:lnTo>
                    <a:pt x="1" y="2626"/>
                  </a:lnTo>
                  <a:lnTo>
                    <a:pt x="1" y="2853"/>
                  </a:lnTo>
                  <a:lnTo>
                    <a:pt x="1" y="3080"/>
                  </a:lnTo>
                  <a:lnTo>
                    <a:pt x="76" y="3282"/>
                  </a:lnTo>
                  <a:lnTo>
                    <a:pt x="177" y="3509"/>
                  </a:lnTo>
                  <a:lnTo>
                    <a:pt x="329" y="3686"/>
                  </a:lnTo>
                  <a:lnTo>
                    <a:pt x="506" y="3837"/>
                  </a:lnTo>
                  <a:lnTo>
                    <a:pt x="708" y="3938"/>
                  </a:lnTo>
                  <a:lnTo>
                    <a:pt x="935" y="3989"/>
                  </a:lnTo>
                  <a:lnTo>
                    <a:pt x="1162" y="4014"/>
                  </a:lnTo>
                  <a:lnTo>
                    <a:pt x="1389" y="3989"/>
                  </a:lnTo>
                  <a:lnTo>
                    <a:pt x="1616" y="3938"/>
                  </a:lnTo>
                  <a:lnTo>
                    <a:pt x="1818" y="3837"/>
                  </a:lnTo>
                  <a:lnTo>
                    <a:pt x="1995" y="3686"/>
                  </a:lnTo>
                  <a:lnTo>
                    <a:pt x="3661" y="2020"/>
                  </a:lnTo>
                  <a:lnTo>
                    <a:pt x="3813" y="1818"/>
                  </a:lnTo>
                  <a:lnTo>
                    <a:pt x="3914" y="1616"/>
                  </a:lnTo>
                  <a:lnTo>
                    <a:pt x="3989" y="1414"/>
                  </a:lnTo>
                  <a:lnTo>
                    <a:pt x="4015" y="1187"/>
                  </a:lnTo>
                  <a:lnTo>
                    <a:pt x="3989" y="934"/>
                  </a:lnTo>
                  <a:lnTo>
                    <a:pt x="3914" y="732"/>
                  </a:lnTo>
                  <a:lnTo>
                    <a:pt x="3813" y="530"/>
                  </a:lnTo>
                  <a:lnTo>
                    <a:pt x="3661" y="328"/>
                  </a:lnTo>
                  <a:lnTo>
                    <a:pt x="3484" y="177"/>
                  </a:lnTo>
                  <a:lnTo>
                    <a:pt x="3283" y="76"/>
                  </a:lnTo>
                  <a:lnTo>
                    <a:pt x="3055" y="25"/>
                  </a:lnTo>
                  <a:lnTo>
                    <a:pt x="282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7" name="Google Shape;2485;p70">
              <a:extLst>
                <a:ext uri="{FF2B5EF4-FFF2-40B4-BE49-F238E27FC236}">
                  <a16:creationId xmlns:a16="http://schemas.microsoft.com/office/drawing/2014/main" id="{B9C5CE36-5DE2-FB02-0E3F-823FE9E81E80}"/>
                </a:ext>
              </a:extLst>
            </p:cNvPr>
            <p:cNvSpPr/>
            <p:nvPr/>
          </p:nvSpPr>
          <p:spPr>
            <a:xfrm>
              <a:off x="951053" y="4283313"/>
              <a:ext cx="137496" cy="136812"/>
            </a:xfrm>
            <a:custGeom>
              <a:avLst/>
              <a:gdLst/>
              <a:ahLst/>
              <a:cxnLst/>
              <a:rect l="l" t="t" r="r" b="b"/>
              <a:pathLst>
                <a:path w="5227" h="5201" extrusionOk="0">
                  <a:moveTo>
                    <a:pt x="3384" y="657"/>
                  </a:moveTo>
                  <a:lnTo>
                    <a:pt x="3636" y="682"/>
                  </a:lnTo>
                  <a:lnTo>
                    <a:pt x="3838" y="758"/>
                  </a:lnTo>
                  <a:lnTo>
                    <a:pt x="4040" y="859"/>
                  </a:lnTo>
                  <a:lnTo>
                    <a:pt x="4191" y="985"/>
                  </a:lnTo>
                  <a:lnTo>
                    <a:pt x="4318" y="1136"/>
                  </a:lnTo>
                  <a:lnTo>
                    <a:pt x="4419" y="1313"/>
                  </a:lnTo>
                  <a:lnTo>
                    <a:pt x="4494" y="1490"/>
                  </a:lnTo>
                  <a:lnTo>
                    <a:pt x="4545" y="1692"/>
                  </a:lnTo>
                  <a:lnTo>
                    <a:pt x="4545" y="1894"/>
                  </a:lnTo>
                  <a:lnTo>
                    <a:pt x="4520" y="2096"/>
                  </a:lnTo>
                  <a:lnTo>
                    <a:pt x="4469" y="2298"/>
                  </a:lnTo>
                  <a:lnTo>
                    <a:pt x="4393" y="2474"/>
                  </a:lnTo>
                  <a:lnTo>
                    <a:pt x="4267" y="2626"/>
                  </a:lnTo>
                  <a:lnTo>
                    <a:pt x="4116" y="2777"/>
                  </a:lnTo>
                  <a:lnTo>
                    <a:pt x="3914" y="2904"/>
                  </a:lnTo>
                  <a:lnTo>
                    <a:pt x="3687" y="2979"/>
                  </a:lnTo>
                  <a:lnTo>
                    <a:pt x="3636" y="2803"/>
                  </a:lnTo>
                  <a:lnTo>
                    <a:pt x="3560" y="2626"/>
                  </a:lnTo>
                  <a:lnTo>
                    <a:pt x="3485" y="2474"/>
                  </a:lnTo>
                  <a:lnTo>
                    <a:pt x="3384" y="2323"/>
                  </a:lnTo>
                  <a:lnTo>
                    <a:pt x="3611" y="2096"/>
                  </a:lnTo>
                  <a:lnTo>
                    <a:pt x="3687" y="1969"/>
                  </a:lnTo>
                  <a:lnTo>
                    <a:pt x="3712" y="1843"/>
                  </a:lnTo>
                  <a:lnTo>
                    <a:pt x="3687" y="1717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4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2" y="1742"/>
                  </a:lnTo>
                  <a:lnTo>
                    <a:pt x="2601" y="1667"/>
                  </a:lnTo>
                  <a:lnTo>
                    <a:pt x="2424" y="1591"/>
                  </a:lnTo>
                  <a:lnTo>
                    <a:pt x="2248" y="1540"/>
                  </a:lnTo>
                  <a:lnTo>
                    <a:pt x="2298" y="1364"/>
                  </a:lnTo>
                  <a:lnTo>
                    <a:pt x="2399" y="1187"/>
                  </a:lnTo>
                  <a:lnTo>
                    <a:pt x="2525" y="1035"/>
                  </a:lnTo>
                  <a:lnTo>
                    <a:pt x="2651" y="909"/>
                  </a:lnTo>
                  <a:lnTo>
                    <a:pt x="2828" y="808"/>
                  </a:lnTo>
                  <a:lnTo>
                    <a:pt x="3005" y="732"/>
                  </a:lnTo>
                  <a:lnTo>
                    <a:pt x="3182" y="682"/>
                  </a:lnTo>
                  <a:lnTo>
                    <a:pt x="3384" y="657"/>
                  </a:lnTo>
                  <a:close/>
                  <a:moveTo>
                    <a:pt x="2020" y="2197"/>
                  </a:moveTo>
                  <a:lnTo>
                    <a:pt x="2222" y="2247"/>
                  </a:lnTo>
                  <a:lnTo>
                    <a:pt x="2399" y="2323"/>
                  </a:lnTo>
                  <a:lnTo>
                    <a:pt x="2576" y="2424"/>
                  </a:lnTo>
                  <a:lnTo>
                    <a:pt x="2727" y="2550"/>
                  </a:lnTo>
                  <a:lnTo>
                    <a:pt x="2853" y="2727"/>
                  </a:lnTo>
                  <a:lnTo>
                    <a:pt x="2954" y="2904"/>
                  </a:lnTo>
                  <a:lnTo>
                    <a:pt x="3005" y="3131"/>
                  </a:lnTo>
                  <a:lnTo>
                    <a:pt x="3055" y="3358"/>
                  </a:lnTo>
                  <a:lnTo>
                    <a:pt x="3005" y="3610"/>
                  </a:lnTo>
                  <a:lnTo>
                    <a:pt x="2954" y="3812"/>
                  </a:lnTo>
                  <a:lnTo>
                    <a:pt x="2853" y="4014"/>
                  </a:lnTo>
                  <a:lnTo>
                    <a:pt x="2727" y="4166"/>
                  </a:lnTo>
                  <a:lnTo>
                    <a:pt x="2576" y="4292"/>
                  </a:lnTo>
                  <a:lnTo>
                    <a:pt x="2399" y="4418"/>
                  </a:lnTo>
                  <a:lnTo>
                    <a:pt x="2222" y="4469"/>
                  </a:lnTo>
                  <a:lnTo>
                    <a:pt x="2020" y="4519"/>
                  </a:lnTo>
                  <a:lnTo>
                    <a:pt x="1844" y="4544"/>
                  </a:lnTo>
                  <a:lnTo>
                    <a:pt x="1642" y="4519"/>
                  </a:lnTo>
                  <a:lnTo>
                    <a:pt x="1440" y="4469"/>
                  </a:lnTo>
                  <a:lnTo>
                    <a:pt x="1263" y="4393"/>
                  </a:lnTo>
                  <a:lnTo>
                    <a:pt x="1086" y="4267"/>
                  </a:lnTo>
                  <a:lnTo>
                    <a:pt x="935" y="4115"/>
                  </a:lnTo>
                  <a:lnTo>
                    <a:pt x="834" y="3913"/>
                  </a:lnTo>
                  <a:lnTo>
                    <a:pt x="733" y="3711"/>
                  </a:lnTo>
                  <a:lnTo>
                    <a:pt x="1869" y="3711"/>
                  </a:lnTo>
                  <a:lnTo>
                    <a:pt x="1995" y="3661"/>
                  </a:lnTo>
                  <a:lnTo>
                    <a:pt x="2096" y="3610"/>
                  </a:lnTo>
                  <a:lnTo>
                    <a:pt x="2172" y="3484"/>
                  </a:lnTo>
                  <a:lnTo>
                    <a:pt x="2197" y="3358"/>
                  </a:lnTo>
                  <a:lnTo>
                    <a:pt x="2172" y="3232"/>
                  </a:lnTo>
                  <a:lnTo>
                    <a:pt x="2096" y="3131"/>
                  </a:lnTo>
                  <a:lnTo>
                    <a:pt x="1995" y="3055"/>
                  </a:lnTo>
                  <a:lnTo>
                    <a:pt x="1869" y="3030"/>
                  </a:lnTo>
                  <a:lnTo>
                    <a:pt x="733" y="3030"/>
                  </a:lnTo>
                  <a:lnTo>
                    <a:pt x="834" y="2803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48"/>
                  </a:lnTo>
                  <a:lnTo>
                    <a:pt x="1440" y="2247"/>
                  </a:lnTo>
                  <a:lnTo>
                    <a:pt x="1642" y="2197"/>
                  </a:lnTo>
                  <a:close/>
                  <a:moveTo>
                    <a:pt x="3308" y="0"/>
                  </a:moveTo>
                  <a:lnTo>
                    <a:pt x="3055" y="26"/>
                  </a:lnTo>
                  <a:lnTo>
                    <a:pt x="2828" y="76"/>
                  </a:lnTo>
                  <a:lnTo>
                    <a:pt x="2601" y="177"/>
                  </a:lnTo>
                  <a:lnTo>
                    <a:pt x="2374" y="278"/>
                  </a:lnTo>
                  <a:lnTo>
                    <a:pt x="2172" y="430"/>
                  </a:lnTo>
                  <a:lnTo>
                    <a:pt x="1995" y="606"/>
                  </a:lnTo>
                  <a:lnTo>
                    <a:pt x="1844" y="808"/>
                  </a:lnTo>
                  <a:lnTo>
                    <a:pt x="1717" y="1035"/>
                  </a:lnTo>
                  <a:lnTo>
                    <a:pt x="1616" y="1263"/>
                  </a:lnTo>
                  <a:lnTo>
                    <a:pt x="1541" y="1540"/>
                  </a:lnTo>
                  <a:lnTo>
                    <a:pt x="1238" y="1616"/>
                  </a:lnTo>
                  <a:lnTo>
                    <a:pt x="935" y="1742"/>
                  </a:lnTo>
                  <a:lnTo>
                    <a:pt x="682" y="1944"/>
                  </a:lnTo>
                  <a:lnTo>
                    <a:pt x="455" y="2171"/>
                  </a:lnTo>
                  <a:lnTo>
                    <a:pt x="253" y="2424"/>
                  </a:lnTo>
                  <a:lnTo>
                    <a:pt x="127" y="2702"/>
                  </a:lnTo>
                  <a:lnTo>
                    <a:pt x="26" y="3030"/>
                  </a:lnTo>
                  <a:lnTo>
                    <a:pt x="26" y="3181"/>
                  </a:lnTo>
                  <a:lnTo>
                    <a:pt x="1" y="3358"/>
                  </a:lnTo>
                  <a:lnTo>
                    <a:pt x="26" y="3560"/>
                  </a:lnTo>
                  <a:lnTo>
                    <a:pt x="51" y="3762"/>
                  </a:lnTo>
                  <a:lnTo>
                    <a:pt x="102" y="3939"/>
                  </a:lnTo>
                  <a:lnTo>
                    <a:pt x="177" y="4115"/>
                  </a:lnTo>
                  <a:lnTo>
                    <a:pt x="253" y="4267"/>
                  </a:lnTo>
                  <a:lnTo>
                    <a:pt x="329" y="4418"/>
                  </a:lnTo>
                  <a:lnTo>
                    <a:pt x="430" y="4570"/>
                  </a:lnTo>
                  <a:lnTo>
                    <a:pt x="556" y="4671"/>
                  </a:lnTo>
                  <a:lnTo>
                    <a:pt x="682" y="4797"/>
                  </a:lnTo>
                  <a:lnTo>
                    <a:pt x="809" y="4898"/>
                  </a:lnTo>
                  <a:lnTo>
                    <a:pt x="1086" y="5049"/>
                  </a:lnTo>
                  <a:lnTo>
                    <a:pt x="1389" y="5150"/>
                  </a:lnTo>
                  <a:lnTo>
                    <a:pt x="1717" y="5201"/>
                  </a:lnTo>
                  <a:lnTo>
                    <a:pt x="2046" y="5201"/>
                  </a:lnTo>
                  <a:lnTo>
                    <a:pt x="2349" y="5150"/>
                  </a:lnTo>
                  <a:lnTo>
                    <a:pt x="2651" y="5049"/>
                  </a:lnTo>
                  <a:lnTo>
                    <a:pt x="2803" y="4974"/>
                  </a:lnTo>
                  <a:lnTo>
                    <a:pt x="2954" y="4873"/>
                  </a:lnTo>
                  <a:lnTo>
                    <a:pt x="3081" y="4772"/>
                  </a:lnTo>
                  <a:lnTo>
                    <a:pt x="3207" y="4671"/>
                  </a:lnTo>
                  <a:lnTo>
                    <a:pt x="3308" y="4519"/>
                  </a:lnTo>
                  <a:lnTo>
                    <a:pt x="3409" y="4393"/>
                  </a:lnTo>
                  <a:lnTo>
                    <a:pt x="3510" y="4242"/>
                  </a:lnTo>
                  <a:lnTo>
                    <a:pt x="3586" y="4065"/>
                  </a:lnTo>
                  <a:lnTo>
                    <a:pt x="3636" y="3863"/>
                  </a:lnTo>
                  <a:lnTo>
                    <a:pt x="3687" y="3661"/>
                  </a:lnTo>
                  <a:lnTo>
                    <a:pt x="3964" y="3610"/>
                  </a:lnTo>
                  <a:lnTo>
                    <a:pt x="4191" y="3509"/>
                  </a:lnTo>
                  <a:lnTo>
                    <a:pt x="4419" y="3383"/>
                  </a:lnTo>
                  <a:lnTo>
                    <a:pt x="4621" y="3232"/>
                  </a:lnTo>
                  <a:lnTo>
                    <a:pt x="4797" y="3055"/>
                  </a:lnTo>
                  <a:lnTo>
                    <a:pt x="4924" y="2853"/>
                  </a:lnTo>
                  <a:lnTo>
                    <a:pt x="5050" y="2626"/>
                  </a:lnTo>
                  <a:lnTo>
                    <a:pt x="5151" y="2399"/>
                  </a:lnTo>
                  <a:lnTo>
                    <a:pt x="5201" y="2171"/>
                  </a:lnTo>
                  <a:lnTo>
                    <a:pt x="5226" y="1919"/>
                  </a:lnTo>
                  <a:lnTo>
                    <a:pt x="5226" y="1667"/>
                  </a:lnTo>
                  <a:lnTo>
                    <a:pt x="5201" y="1439"/>
                  </a:lnTo>
                  <a:lnTo>
                    <a:pt x="5126" y="1187"/>
                  </a:lnTo>
                  <a:lnTo>
                    <a:pt x="5025" y="960"/>
                  </a:lnTo>
                  <a:lnTo>
                    <a:pt x="4873" y="732"/>
                  </a:lnTo>
                  <a:lnTo>
                    <a:pt x="4696" y="531"/>
                  </a:lnTo>
                  <a:lnTo>
                    <a:pt x="4494" y="354"/>
                  </a:lnTo>
                  <a:lnTo>
                    <a:pt x="4267" y="202"/>
                  </a:lnTo>
                  <a:lnTo>
                    <a:pt x="4040" y="101"/>
                  </a:lnTo>
                  <a:lnTo>
                    <a:pt x="3788" y="26"/>
                  </a:lnTo>
                  <a:lnTo>
                    <a:pt x="353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8" name="Google Shape;2486;p70">
              <a:extLst>
                <a:ext uri="{FF2B5EF4-FFF2-40B4-BE49-F238E27FC236}">
                  <a16:creationId xmlns:a16="http://schemas.microsoft.com/office/drawing/2014/main" id="{90723D79-1E8B-D3DB-C8F0-0C795D9352A5}"/>
                </a:ext>
              </a:extLst>
            </p:cNvPr>
            <p:cNvSpPr/>
            <p:nvPr/>
          </p:nvSpPr>
          <p:spPr>
            <a:xfrm>
              <a:off x="813607" y="4145840"/>
              <a:ext cx="453577" cy="453577"/>
            </a:xfrm>
            <a:custGeom>
              <a:avLst/>
              <a:gdLst/>
              <a:ahLst/>
              <a:cxnLst/>
              <a:rect l="l" t="t" r="r" b="b"/>
              <a:pathLst>
                <a:path w="17243" h="17243" extrusionOk="0">
                  <a:moveTo>
                    <a:pt x="6740" y="657"/>
                  </a:moveTo>
                  <a:lnTo>
                    <a:pt x="7119" y="682"/>
                  </a:lnTo>
                  <a:lnTo>
                    <a:pt x="7473" y="708"/>
                  </a:lnTo>
                  <a:lnTo>
                    <a:pt x="7801" y="758"/>
                  </a:lnTo>
                  <a:lnTo>
                    <a:pt x="8154" y="808"/>
                  </a:lnTo>
                  <a:lnTo>
                    <a:pt x="8482" y="909"/>
                  </a:lnTo>
                  <a:lnTo>
                    <a:pt x="8811" y="1010"/>
                  </a:lnTo>
                  <a:lnTo>
                    <a:pt x="9139" y="1137"/>
                  </a:lnTo>
                  <a:lnTo>
                    <a:pt x="9442" y="1288"/>
                  </a:lnTo>
                  <a:lnTo>
                    <a:pt x="9745" y="1440"/>
                  </a:lnTo>
                  <a:lnTo>
                    <a:pt x="10022" y="1616"/>
                  </a:lnTo>
                  <a:lnTo>
                    <a:pt x="10300" y="1818"/>
                  </a:lnTo>
                  <a:lnTo>
                    <a:pt x="10578" y="2020"/>
                  </a:lnTo>
                  <a:lnTo>
                    <a:pt x="10830" y="2247"/>
                  </a:lnTo>
                  <a:lnTo>
                    <a:pt x="11057" y="2475"/>
                  </a:lnTo>
                  <a:lnTo>
                    <a:pt x="11285" y="2727"/>
                  </a:lnTo>
                  <a:lnTo>
                    <a:pt x="11512" y="2980"/>
                  </a:lnTo>
                  <a:lnTo>
                    <a:pt x="11714" y="3257"/>
                  </a:lnTo>
                  <a:lnTo>
                    <a:pt x="11890" y="3535"/>
                  </a:lnTo>
                  <a:lnTo>
                    <a:pt x="12067" y="3838"/>
                  </a:lnTo>
                  <a:lnTo>
                    <a:pt x="12219" y="4116"/>
                  </a:lnTo>
                  <a:lnTo>
                    <a:pt x="12370" y="4444"/>
                  </a:lnTo>
                  <a:lnTo>
                    <a:pt x="12471" y="4747"/>
                  </a:lnTo>
                  <a:lnTo>
                    <a:pt x="12597" y="5075"/>
                  </a:lnTo>
                  <a:lnTo>
                    <a:pt x="12673" y="5403"/>
                  </a:lnTo>
                  <a:lnTo>
                    <a:pt x="12749" y="5731"/>
                  </a:lnTo>
                  <a:lnTo>
                    <a:pt x="12799" y="6059"/>
                  </a:lnTo>
                  <a:lnTo>
                    <a:pt x="12825" y="6413"/>
                  </a:lnTo>
                  <a:lnTo>
                    <a:pt x="12825" y="6741"/>
                  </a:lnTo>
                  <a:lnTo>
                    <a:pt x="12825" y="7095"/>
                  </a:lnTo>
                  <a:lnTo>
                    <a:pt x="12774" y="7448"/>
                  </a:lnTo>
                  <a:lnTo>
                    <a:pt x="12724" y="7801"/>
                  </a:lnTo>
                  <a:lnTo>
                    <a:pt x="12648" y="8155"/>
                  </a:lnTo>
                  <a:lnTo>
                    <a:pt x="12193" y="8180"/>
                  </a:lnTo>
                  <a:lnTo>
                    <a:pt x="11764" y="8256"/>
                  </a:lnTo>
                  <a:lnTo>
                    <a:pt x="11335" y="8357"/>
                  </a:lnTo>
                  <a:lnTo>
                    <a:pt x="10931" y="8508"/>
                  </a:lnTo>
                  <a:lnTo>
                    <a:pt x="10527" y="8710"/>
                  </a:lnTo>
                  <a:lnTo>
                    <a:pt x="10174" y="8937"/>
                  </a:lnTo>
                  <a:lnTo>
                    <a:pt x="9820" y="9190"/>
                  </a:lnTo>
                  <a:lnTo>
                    <a:pt x="9492" y="9493"/>
                  </a:lnTo>
                  <a:lnTo>
                    <a:pt x="9214" y="9796"/>
                  </a:lnTo>
                  <a:lnTo>
                    <a:pt x="8962" y="10149"/>
                  </a:lnTo>
                  <a:lnTo>
                    <a:pt x="8735" y="10503"/>
                  </a:lnTo>
                  <a:lnTo>
                    <a:pt x="8533" y="10907"/>
                  </a:lnTo>
                  <a:lnTo>
                    <a:pt x="8381" y="11310"/>
                  </a:lnTo>
                  <a:lnTo>
                    <a:pt x="8280" y="11740"/>
                  </a:lnTo>
                  <a:lnTo>
                    <a:pt x="8205" y="12169"/>
                  </a:lnTo>
                  <a:lnTo>
                    <a:pt x="8179" y="12623"/>
                  </a:lnTo>
                  <a:lnTo>
                    <a:pt x="7826" y="12724"/>
                  </a:lnTo>
                  <a:lnTo>
                    <a:pt x="7473" y="12775"/>
                  </a:lnTo>
                  <a:lnTo>
                    <a:pt x="7119" y="12800"/>
                  </a:lnTo>
                  <a:lnTo>
                    <a:pt x="6412" y="12800"/>
                  </a:lnTo>
                  <a:lnTo>
                    <a:pt x="6084" y="12775"/>
                  </a:lnTo>
                  <a:lnTo>
                    <a:pt x="5756" y="12724"/>
                  </a:lnTo>
                  <a:lnTo>
                    <a:pt x="5402" y="12648"/>
                  </a:lnTo>
                  <a:lnTo>
                    <a:pt x="5074" y="12573"/>
                  </a:lnTo>
                  <a:lnTo>
                    <a:pt x="4771" y="12472"/>
                  </a:lnTo>
                  <a:lnTo>
                    <a:pt x="4443" y="12345"/>
                  </a:lnTo>
                  <a:lnTo>
                    <a:pt x="4140" y="12194"/>
                  </a:lnTo>
                  <a:lnTo>
                    <a:pt x="3837" y="12043"/>
                  </a:lnTo>
                  <a:lnTo>
                    <a:pt x="3560" y="11866"/>
                  </a:lnTo>
                  <a:lnTo>
                    <a:pt x="3282" y="11689"/>
                  </a:lnTo>
                  <a:lnTo>
                    <a:pt x="3004" y="11487"/>
                  </a:lnTo>
                  <a:lnTo>
                    <a:pt x="2752" y="11285"/>
                  </a:lnTo>
                  <a:lnTo>
                    <a:pt x="2499" y="11033"/>
                  </a:lnTo>
                  <a:lnTo>
                    <a:pt x="2272" y="10806"/>
                  </a:lnTo>
                  <a:lnTo>
                    <a:pt x="2045" y="10553"/>
                  </a:lnTo>
                  <a:lnTo>
                    <a:pt x="1843" y="10275"/>
                  </a:lnTo>
                  <a:lnTo>
                    <a:pt x="1641" y="9998"/>
                  </a:lnTo>
                  <a:lnTo>
                    <a:pt x="1464" y="9720"/>
                  </a:lnTo>
                  <a:lnTo>
                    <a:pt x="1313" y="9417"/>
                  </a:lnTo>
                  <a:lnTo>
                    <a:pt x="1161" y="9114"/>
                  </a:lnTo>
                  <a:lnTo>
                    <a:pt x="1035" y="8786"/>
                  </a:lnTo>
                  <a:lnTo>
                    <a:pt x="934" y="8458"/>
                  </a:lnTo>
                  <a:lnTo>
                    <a:pt x="833" y="8130"/>
                  </a:lnTo>
                  <a:lnTo>
                    <a:pt x="757" y="7801"/>
                  </a:lnTo>
                  <a:lnTo>
                    <a:pt x="707" y="7448"/>
                  </a:lnTo>
                  <a:lnTo>
                    <a:pt x="682" y="7095"/>
                  </a:lnTo>
                  <a:lnTo>
                    <a:pt x="682" y="6741"/>
                  </a:lnTo>
                  <a:lnTo>
                    <a:pt x="682" y="6413"/>
                  </a:lnTo>
                  <a:lnTo>
                    <a:pt x="707" y="6110"/>
                  </a:lnTo>
                  <a:lnTo>
                    <a:pt x="757" y="5807"/>
                  </a:lnTo>
                  <a:lnTo>
                    <a:pt x="808" y="5504"/>
                  </a:lnTo>
                  <a:lnTo>
                    <a:pt x="959" y="4923"/>
                  </a:lnTo>
                  <a:lnTo>
                    <a:pt x="1161" y="4368"/>
                  </a:lnTo>
                  <a:lnTo>
                    <a:pt x="1414" y="3838"/>
                  </a:lnTo>
                  <a:lnTo>
                    <a:pt x="1717" y="3333"/>
                  </a:lnTo>
                  <a:lnTo>
                    <a:pt x="2070" y="2879"/>
                  </a:lnTo>
                  <a:lnTo>
                    <a:pt x="2449" y="2449"/>
                  </a:lnTo>
                  <a:lnTo>
                    <a:pt x="2903" y="2046"/>
                  </a:lnTo>
                  <a:lnTo>
                    <a:pt x="3358" y="1692"/>
                  </a:lnTo>
                  <a:lnTo>
                    <a:pt x="3863" y="1389"/>
                  </a:lnTo>
                  <a:lnTo>
                    <a:pt x="4393" y="1137"/>
                  </a:lnTo>
                  <a:lnTo>
                    <a:pt x="4948" y="935"/>
                  </a:lnTo>
                  <a:lnTo>
                    <a:pt x="5529" y="783"/>
                  </a:lnTo>
                  <a:lnTo>
                    <a:pt x="5832" y="733"/>
                  </a:lnTo>
                  <a:lnTo>
                    <a:pt x="6135" y="708"/>
                  </a:lnTo>
                  <a:lnTo>
                    <a:pt x="6438" y="682"/>
                  </a:lnTo>
                  <a:lnTo>
                    <a:pt x="6740" y="657"/>
                  </a:lnTo>
                  <a:close/>
                  <a:moveTo>
                    <a:pt x="13077" y="8862"/>
                  </a:moveTo>
                  <a:lnTo>
                    <a:pt x="13430" y="8912"/>
                  </a:lnTo>
                  <a:lnTo>
                    <a:pt x="13759" y="8988"/>
                  </a:lnTo>
                  <a:lnTo>
                    <a:pt x="14112" y="9089"/>
                  </a:lnTo>
                  <a:lnTo>
                    <a:pt x="14440" y="9215"/>
                  </a:lnTo>
                  <a:lnTo>
                    <a:pt x="14743" y="9392"/>
                  </a:lnTo>
                  <a:lnTo>
                    <a:pt x="15046" y="9594"/>
                  </a:lnTo>
                  <a:lnTo>
                    <a:pt x="15324" y="9821"/>
                  </a:lnTo>
                  <a:lnTo>
                    <a:pt x="15602" y="10073"/>
                  </a:lnTo>
                  <a:lnTo>
                    <a:pt x="15829" y="10351"/>
                  </a:lnTo>
                  <a:lnTo>
                    <a:pt x="16031" y="10679"/>
                  </a:lnTo>
                  <a:lnTo>
                    <a:pt x="16207" y="11007"/>
                  </a:lnTo>
                  <a:lnTo>
                    <a:pt x="16359" y="11386"/>
                  </a:lnTo>
                  <a:lnTo>
                    <a:pt x="16485" y="11790"/>
                  </a:lnTo>
                  <a:lnTo>
                    <a:pt x="16561" y="12244"/>
                  </a:lnTo>
                  <a:lnTo>
                    <a:pt x="16586" y="12699"/>
                  </a:lnTo>
                  <a:lnTo>
                    <a:pt x="16586" y="13103"/>
                  </a:lnTo>
                  <a:lnTo>
                    <a:pt x="16510" y="13481"/>
                  </a:lnTo>
                  <a:lnTo>
                    <a:pt x="16409" y="13860"/>
                  </a:lnTo>
                  <a:lnTo>
                    <a:pt x="16283" y="14214"/>
                  </a:lnTo>
                  <a:lnTo>
                    <a:pt x="16132" y="14542"/>
                  </a:lnTo>
                  <a:lnTo>
                    <a:pt x="15930" y="14870"/>
                  </a:lnTo>
                  <a:lnTo>
                    <a:pt x="15702" y="15173"/>
                  </a:lnTo>
                  <a:lnTo>
                    <a:pt x="15450" y="15451"/>
                  </a:lnTo>
                  <a:lnTo>
                    <a:pt x="15172" y="15703"/>
                  </a:lnTo>
                  <a:lnTo>
                    <a:pt x="14895" y="15905"/>
                  </a:lnTo>
                  <a:lnTo>
                    <a:pt x="14566" y="16107"/>
                  </a:lnTo>
                  <a:lnTo>
                    <a:pt x="14238" y="16284"/>
                  </a:lnTo>
                  <a:lnTo>
                    <a:pt x="13860" y="16410"/>
                  </a:lnTo>
                  <a:lnTo>
                    <a:pt x="13506" y="16511"/>
                  </a:lnTo>
                  <a:lnTo>
                    <a:pt x="13102" y="16561"/>
                  </a:lnTo>
                  <a:lnTo>
                    <a:pt x="12724" y="16587"/>
                  </a:lnTo>
                  <a:lnTo>
                    <a:pt x="12320" y="16561"/>
                  </a:lnTo>
                  <a:lnTo>
                    <a:pt x="11941" y="16511"/>
                  </a:lnTo>
                  <a:lnTo>
                    <a:pt x="11562" y="16410"/>
                  </a:lnTo>
                  <a:lnTo>
                    <a:pt x="11209" y="16284"/>
                  </a:lnTo>
                  <a:lnTo>
                    <a:pt x="10881" y="16107"/>
                  </a:lnTo>
                  <a:lnTo>
                    <a:pt x="10552" y="15905"/>
                  </a:lnTo>
                  <a:lnTo>
                    <a:pt x="10250" y="15703"/>
                  </a:lnTo>
                  <a:lnTo>
                    <a:pt x="9972" y="15451"/>
                  </a:lnTo>
                  <a:lnTo>
                    <a:pt x="9719" y="15173"/>
                  </a:lnTo>
                  <a:lnTo>
                    <a:pt x="9492" y="14870"/>
                  </a:lnTo>
                  <a:lnTo>
                    <a:pt x="9315" y="14542"/>
                  </a:lnTo>
                  <a:lnTo>
                    <a:pt x="9139" y="14214"/>
                  </a:lnTo>
                  <a:lnTo>
                    <a:pt x="9013" y="13860"/>
                  </a:lnTo>
                  <a:lnTo>
                    <a:pt x="8912" y="13481"/>
                  </a:lnTo>
                  <a:lnTo>
                    <a:pt x="8861" y="13103"/>
                  </a:lnTo>
                  <a:lnTo>
                    <a:pt x="8836" y="12699"/>
                  </a:lnTo>
                  <a:lnTo>
                    <a:pt x="8886" y="12244"/>
                  </a:lnTo>
                  <a:lnTo>
                    <a:pt x="8962" y="11790"/>
                  </a:lnTo>
                  <a:lnTo>
                    <a:pt x="9063" y="11386"/>
                  </a:lnTo>
                  <a:lnTo>
                    <a:pt x="9214" y="11007"/>
                  </a:lnTo>
                  <a:lnTo>
                    <a:pt x="9391" y="10679"/>
                  </a:lnTo>
                  <a:lnTo>
                    <a:pt x="9618" y="10351"/>
                  </a:lnTo>
                  <a:lnTo>
                    <a:pt x="9846" y="10073"/>
                  </a:lnTo>
                  <a:lnTo>
                    <a:pt x="10098" y="9821"/>
                  </a:lnTo>
                  <a:lnTo>
                    <a:pt x="10376" y="9594"/>
                  </a:lnTo>
                  <a:lnTo>
                    <a:pt x="10679" y="9392"/>
                  </a:lnTo>
                  <a:lnTo>
                    <a:pt x="11007" y="9215"/>
                  </a:lnTo>
                  <a:lnTo>
                    <a:pt x="11335" y="9089"/>
                  </a:lnTo>
                  <a:lnTo>
                    <a:pt x="11663" y="8988"/>
                  </a:lnTo>
                  <a:lnTo>
                    <a:pt x="12017" y="8912"/>
                  </a:lnTo>
                  <a:lnTo>
                    <a:pt x="12370" y="8862"/>
                  </a:lnTo>
                  <a:close/>
                  <a:moveTo>
                    <a:pt x="6412" y="1"/>
                  </a:moveTo>
                  <a:lnTo>
                    <a:pt x="6059" y="26"/>
                  </a:lnTo>
                  <a:lnTo>
                    <a:pt x="5731" y="76"/>
                  </a:lnTo>
                  <a:lnTo>
                    <a:pt x="5402" y="127"/>
                  </a:lnTo>
                  <a:lnTo>
                    <a:pt x="5074" y="203"/>
                  </a:lnTo>
                  <a:lnTo>
                    <a:pt x="4746" y="304"/>
                  </a:lnTo>
                  <a:lnTo>
                    <a:pt x="4443" y="405"/>
                  </a:lnTo>
                  <a:lnTo>
                    <a:pt x="4140" y="531"/>
                  </a:lnTo>
                  <a:lnTo>
                    <a:pt x="3837" y="657"/>
                  </a:lnTo>
                  <a:lnTo>
                    <a:pt x="3534" y="808"/>
                  </a:lnTo>
                  <a:lnTo>
                    <a:pt x="3257" y="960"/>
                  </a:lnTo>
                  <a:lnTo>
                    <a:pt x="2979" y="1137"/>
                  </a:lnTo>
                  <a:lnTo>
                    <a:pt x="2726" y="1339"/>
                  </a:lnTo>
                  <a:lnTo>
                    <a:pt x="2474" y="1541"/>
                  </a:lnTo>
                  <a:lnTo>
                    <a:pt x="2222" y="1743"/>
                  </a:lnTo>
                  <a:lnTo>
                    <a:pt x="1994" y="1970"/>
                  </a:lnTo>
                  <a:lnTo>
                    <a:pt x="1767" y="2197"/>
                  </a:lnTo>
                  <a:lnTo>
                    <a:pt x="1540" y="2449"/>
                  </a:lnTo>
                  <a:lnTo>
                    <a:pt x="1338" y="2702"/>
                  </a:lnTo>
                  <a:lnTo>
                    <a:pt x="1161" y="2954"/>
                  </a:lnTo>
                  <a:lnTo>
                    <a:pt x="985" y="3232"/>
                  </a:lnTo>
                  <a:lnTo>
                    <a:pt x="833" y="3510"/>
                  </a:lnTo>
                  <a:lnTo>
                    <a:pt x="682" y="3813"/>
                  </a:lnTo>
                  <a:lnTo>
                    <a:pt x="530" y="4116"/>
                  </a:lnTo>
                  <a:lnTo>
                    <a:pt x="429" y="4419"/>
                  </a:lnTo>
                  <a:lnTo>
                    <a:pt x="303" y="4721"/>
                  </a:lnTo>
                  <a:lnTo>
                    <a:pt x="227" y="5050"/>
                  </a:lnTo>
                  <a:lnTo>
                    <a:pt x="151" y="5378"/>
                  </a:lnTo>
                  <a:lnTo>
                    <a:pt x="76" y="5706"/>
                  </a:lnTo>
                  <a:lnTo>
                    <a:pt x="50" y="6034"/>
                  </a:lnTo>
                  <a:lnTo>
                    <a:pt x="25" y="6388"/>
                  </a:lnTo>
                  <a:lnTo>
                    <a:pt x="0" y="6741"/>
                  </a:lnTo>
                  <a:lnTo>
                    <a:pt x="25" y="7120"/>
                  </a:lnTo>
                  <a:lnTo>
                    <a:pt x="50" y="7524"/>
                  </a:lnTo>
                  <a:lnTo>
                    <a:pt x="101" y="7902"/>
                  </a:lnTo>
                  <a:lnTo>
                    <a:pt x="177" y="8281"/>
                  </a:lnTo>
                  <a:lnTo>
                    <a:pt x="278" y="8634"/>
                  </a:lnTo>
                  <a:lnTo>
                    <a:pt x="379" y="9013"/>
                  </a:lnTo>
                  <a:lnTo>
                    <a:pt x="530" y="9341"/>
                  </a:lnTo>
                  <a:lnTo>
                    <a:pt x="682" y="9695"/>
                  </a:lnTo>
                  <a:lnTo>
                    <a:pt x="858" y="10023"/>
                  </a:lnTo>
                  <a:lnTo>
                    <a:pt x="1060" y="10326"/>
                  </a:lnTo>
                  <a:lnTo>
                    <a:pt x="1262" y="10654"/>
                  </a:lnTo>
                  <a:lnTo>
                    <a:pt x="1489" y="10932"/>
                  </a:lnTo>
                  <a:lnTo>
                    <a:pt x="1742" y="11209"/>
                  </a:lnTo>
                  <a:lnTo>
                    <a:pt x="1994" y="11487"/>
                  </a:lnTo>
                  <a:lnTo>
                    <a:pt x="2247" y="11740"/>
                  </a:lnTo>
                  <a:lnTo>
                    <a:pt x="2550" y="11992"/>
                  </a:lnTo>
                  <a:lnTo>
                    <a:pt x="2827" y="12194"/>
                  </a:lnTo>
                  <a:lnTo>
                    <a:pt x="3130" y="12421"/>
                  </a:lnTo>
                  <a:lnTo>
                    <a:pt x="3459" y="12598"/>
                  </a:lnTo>
                  <a:lnTo>
                    <a:pt x="3787" y="12775"/>
                  </a:lnTo>
                  <a:lnTo>
                    <a:pt x="4115" y="12926"/>
                  </a:lnTo>
                  <a:lnTo>
                    <a:pt x="4468" y="13078"/>
                  </a:lnTo>
                  <a:lnTo>
                    <a:pt x="4822" y="13204"/>
                  </a:lnTo>
                  <a:lnTo>
                    <a:pt x="5175" y="13305"/>
                  </a:lnTo>
                  <a:lnTo>
                    <a:pt x="5554" y="13381"/>
                  </a:lnTo>
                  <a:lnTo>
                    <a:pt x="5907" y="13431"/>
                  </a:lnTo>
                  <a:lnTo>
                    <a:pt x="6286" y="13481"/>
                  </a:lnTo>
                  <a:lnTo>
                    <a:pt x="7043" y="13481"/>
                  </a:lnTo>
                  <a:lnTo>
                    <a:pt x="7422" y="13456"/>
                  </a:lnTo>
                  <a:lnTo>
                    <a:pt x="7826" y="13406"/>
                  </a:lnTo>
                  <a:lnTo>
                    <a:pt x="8205" y="13330"/>
                  </a:lnTo>
                  <a:lnTo>
                    <a:pt x="8280" y="13734"/>
                  </a:lnTo>
                  <a:lnTo>
                    <a:pt x="8407" y="14113"/>
                  </a:lnTo>
                  <a:lnTo>
                    <a:pt x="8533" y="14517"/>
                  </a:lnTo>
                  <a:lnTo>
                    <a:pt x="8710" y="14870"/>
                  </a:lnTo>
                  <a:lnTo>
                    <a:pt x="8937" y="15223"/>
                  </a:lnTo>
                  <a:lnTo>
                    <a:pt x="9164" y="15526"/>
                  </a:lnTo>
                  <a:lnTo>
                    <a:pt x="9416" y="15829"/>
                  </a:lnTo>
                  <a:lnTo>
                    <a:pt x="9719" y="16107"/>
                  </a:lnTo>
                  <a:lnTo>
                    <a:pt x="10022" y="16359"/>
                  </a:lnTo>
                  <a:lnTo>
                    <a:pt x="10351" y="16587"/>
                  </a:lnTo>
                  <a:lnTo>
                    <a:pt x="10704" y="16789"/>
                  </a:lnTo>
                  <a:lnTo>
                    <a:pt x="11083" y="16940"/>
                  </a:lnTo>
                  <a:lnTo>
                    <a:pt x="11461" y="17092"/>
                  </a:lnTo>
                  <a:lnTo>
                    <a:pt x="11865" y="17167"/>
                  </a:lnTo>
                  <a:lnTo>
                    <a:pt x="12294" y="17243"/>
                  </a:lnTo>
                  <a:lnTo>
                    <a:pt x="12724" y="17243"/>
                  </a:lnTo>
                  <a:lnTo>
                    <a:pt x="13228" y="17218"/>
                  </a:lnTo>
                  <a:lnTo>
                    <a:pt x="13708" y="17142"/>
                  </a:lnTo>
                  <a:lnTo>
                    <a:pt x="14163" y="17016"/>
                  </a:lnTo>
                  <a:lnTo>
                    <a:pt x="14592" y="16864"/>
                  </a:lnTo>
                  <a:lnTo>
                    <a:pt x="14996" y="16662"/>
                  </a:lnTo>
                  <a:lnTo>
                    <a:pt x="15349" y="16435"/>
                  </a:lnTo>
                  <a:lnTo>
                    <a:pt x="15677" y="16183"/>
                  </a:lnTo>
                  <a:lnTo>
                    <a:pt x="15980" y="15905"/>
                  </a:lnTo>
                  <a:lnTo>
                    <a:pt x="16258" y="15602"/>
                  </a:lnTo>
                  <a:lnTo>
                    <a:pt x="16485" y="15274"/>
                  </a:lnTo>
                  <a:lnTo>
                    <a:pt x="16687" y="14920"/>
                  </a:lnTo>
                  <a:lnTo>
                    <a:pt x="16864" y="14542"/>
                  </a:lnTo>
                  <a:lnTo>
                    <a:pt x="17015" y="14188"/>
                  </a:lnTo>
                  <a:lnTo>
                    <a:pt x="17116" y="13784"/>
                  </a:lnTo>
                  <a:lnTo>
                    <a:pt x="17192" y="13406"/>
                  </a:lnTo>
                  <a:lnTo>
                    <a:pt x="17242" y="13002"/>
                  </a:lnTo>
                  <a:lnTo>
                    <a:pt x="17242" y="12598"/>
                  </a:lnTo>
                  <a:lnTo>
                    <a:pt x="17217" y="12194"/>
                  </a:lnTo>
                  <a:lnTo>
                    <a:pt x="17167" y="11815"/>
                  </a:lnTo>
                  <a:lnTo>
                    <a:pt x="17066" y="11411"/>
                  </a:lnTo>
                  <a:lnTo>
                    <a:pt x="16940" y="11033"/>
                  </a:lnTo>
                  <a:lnTo>
                    <a:pt x="16788" y="10654"/>
                  </a:lnTo>
                  <a:lnTo>
                    <a:pt x="16611" y="10301"/>
                  </a:lnTo>
                  <a:lnTo>
                    <a:pt x="16384" y="9972"/>
                  </a:lnTo>
                  <a:lnTo>
                    <a:pt x="16106" y="9644"/>
                  </a:lnTo>
                  <a:lnTo>
                    <a:pt x="15829" y="9341"/>
                  </a:lnTo>
                  <a:lnTo>
                    <a:pt x="15501" y="9089"/>
                  </a:lnTo>
                  <a:lnTo>
                    <a:pt x="15122" y="8836"/>
                  </a:lnTo>
                  <a:lnTo>
                    <a:pt x="14743" y="8609"/>
                  </a:lnTo>
                  <a:lnTo>
                    <a:pt x="14314" y="8432"/>
                  </a:lnTo>
                  <a:lnTo>
                    <a:pt x="13834" y="8306"/>
                  </a:lnTo>
                  <a:lnTo>
                    <a:pt x="13329" y="8180"/>
                  </a:lnTo>
                  <a:lnTo>
                    <a:pt x="13405" y="7801"/>
                  </a:lnTo>
                  <a:lnTo>
                    <a:pt x="13456" y="7423"/>
                  </a:lnTo>
                  <a:lnTo>
                    <a:pt x="13506" y="7044"/>
                  </a:lnTo>
                  <a:lnTo>
                    <a:pt x="13506" y="6640"/>
                  </a:lnTo>
                  <a:lnTo>
                    <a:pt x="13481" y="6261"/>
                  </a:lnTo>
                  <a:lnTo>
                    <a:pt x="13456" y="5908"/>
                  </a:lnTo>
                  <a:lnTo>
                    <a:pt x="13380" y="5529"/>
                  </a:lnTo>
                  <a:lnTo>
                    <a:pt x="13304" y="5151"/>
                  </a:lnTo>
                  <a:lnTo>
                    <a:pt x="13203" y="4797"/>
                  </a:lnTo>
                  <a:lnTo>
                    <a:pt x="13102" y="4444"/>
                  </a:lnTo>
                  <a:lnTo>
                    <a:pt x="12951" y="4116"/>
                  </a:lnTo>
                  <a:lnTo>
                    <a:pt x="12799" y="3762"/>
                  </a:lnTo>
                  <a:lnTo>
                    <a:pt x="12623" y="3434"/>
                  </a:lnTo>
                  <a:lnTo>
                    <a:pt x="12421" y="3131"/>
                  </a:lnTo>
                  <a:lnTo>
                    <a:pt x="12219" y="2828"/>
                  </a:lnTo>
                  <a:lnTo>
                    <a:pt x="11991" y="2525"/>
                  </a:lnTo>
                  <a:lnTo>
                    <a:pt x="11764" y="2247"/>
                  </a:lnTo>
                  <a:lnTo>
                    <a:pt x="11512" y="1970"/>
                  </a:lnTo>
                  <a:lnTo>
                    <a:pt x="11234" y="1717"/>
                  </a:lnTo>
                  <a:lnTo>
                    <a:pt x="10956" y="1465"/>
                  </a:lnTo>
                  <a:lnTo>
                    <a:pt x="10653" y="1238"/>
                  </a:lnTo>
                  <a:lnTo>
                    <a:pt x="10351" y="1036"/>
                  </a:lnTo>
                  <a:lnTo>
                    <a:pt x="10048" y="834"/>
                  </a:lnTo>
                  <a:lnTo>
                    <a:pt x="9719" y="657"/>
                  </a:lnTo>
                  <a:lnTo>
                    <a:pt x="9366" y="506"/>
                  </a:lnTo>
                  <a:lnTo>
                    <a:pt x="9013" y="379"/>
                  </a:lnTo>
                  <a:lnTo>
                    <a:pt x="8659" y="253"/>
                  </a:lnTo>
                  <a:lnTo>
                    <a:pt x="8280" y="152"/>
                  </a:lnTo>
                  <a:lnTo>
                    <a:pt x="7927" y="76"/>
                  </a:lnTo>
                  <a:lnTo>
                    <a:pt x="7523" y="26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9" name="Google Shape;2487;p70">
              <a:extLst>
                <a:ext uri="{FF2B5EF4-FFF2-40B4-BE49-F238E27FC236}">
                  <a16:creationId xmlns:a16="http://schemas.microsoft.com/office/drawing/2014/main" id="{989EE1CD-8CB1-79D5-D0BF-75D89DDACAB8}"/>
                </a:ext>
              </a:extLst>
            </p:cNvPr>
            <p:cNvSpPr/>
            <p:nvPr/>
          </p:nvSpPr>
          <p:spPr>
            <a:xfrm>
              <a:off x="1139006" y="4391560"/>
              <a:ext cx="57792" cy="96987"/>
            </a:xfrm>
            <a:custGeom>
              <a:avLst/>
              <a:gdLst/>
              <a:ahLst/>
              <a:cxnLst/>
              <a:rect l="l" t="t" r="r" b="b"/>
              <a:pathLst>
                <a:path w="2197" h="3686" extrusionOk="0">
                  <a:moveTo>
                    <a:pt x="227" y="0"/>
                  </a:moveTo>
                  <a:lnTo>
                    <a:pt x="126" y="76"/>
                  </a:lnTo>
                  <a:lnTo>
                    <a:pt x="51" y="177"/>
                  </a:lnTo>
                  <a:lnTo>
                    <a:pt x="25" y="253"/>
                  </a:lnTo>
                  <a:lnTo>
                    <a:pt x="0" y="329"/>
                  </a:lnTo>
                  <a:lnTo>
                    <a:pt x="0" y="3358"/>
                  </a:lnTo>
                  <a:lnTo>
                    <a:pt x="25" y="3484"/>
                  </a:lnTo>
                  <a:lnTo>
                    <a:pt x="101" y="3610"/>
                  </a:lnTo>
                  <a:lnTo>
                    <a:pt x="227" y="3661"/>
                  </a:lnTo>
                  <a:lnTo>
                    <a:pt x="354" y="3686"/>
                  </a:lnTo>
                  <a:lnTo>
                    <a:pt x="1919" y="3686"/>
                  </a:lnTo>
                  <a:lnTo>
                    <a:pt x="1994" y="3661"/>
                  </a:lnTo>
                  <a:lnTo>
                    <a:pt x="2095" y="3585"/>
                  </a:lnTo>
                  <a:lnTo>
                    <a:pt x="2171" y="3484"/>
                  </a:lnTo>
                  <a:lnTo>
                    <a:pt x="2196" y="3358"/>
                  </a:lnTo>
                  <a:lnTo>
                    <a:pt x="2171" y="3232"/>
                  </a:lnTo>
                  <a:lnTo>
                    <a:pt x="2095" y="3131"/>
                  </a:lnTo>
                  <a:lnTo>
                    <a:pt x="1994" y="3055"/>
                  </a:lnTo>
                  <a:lnTo>
                    <a:pt x="1919" y="3030"/>
                  </a:lnTo>
                  <a:lnTo>
                    <a:pt x="682" y="3030"/>
                  </a:lnTo>
                  <a:lnTo>
                    <a:pt x="682" y="329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81" y="76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0" name="Google Shape;2488;p70">
              <a:extLst>
                <a:ext uri="{FF2B5EF4-FFF2-40B4-BE49-F238E27FC236}">
                  <a16:creationId xmlns:a16="http://schemas.microsoft.com/office/drawing/2014/main" id="{03403E45-2BC8-3BC9-4A74-0427AA77E42C}"/>
                </a:ext>
              </a:extLst>
            </p:cNvPr>
            <p:cNvSpPr/>
            <p:nvPr/>
          </p:nvSpPr>
          <p:spPr>
            <a:xfrm>
              <a:off x="1059300" y="4471239"/>
              <a:ext cx="17966" cy="17309"/>
            </a:xfrm>
            <a:custGeom>
              <a:avLst/>
              <a:gdLst/>
              <a:ahLst/>
              <a:cxnLst/>
              <a:rect l="l" t="t" r="r" b="b"/>
              <a:pathLst>
                <a:path w="683" h="658" extrusionOk="0">
                  <a:moveTo>
                    <a:pt x="253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56"/>
                  </a:lnTo>
                  <a:lnTo>
                    <a:pt x="203" y="632"/>
                  </a:lnTo>
                  <a:lnTo>
                    <a:pt x="253" y="657"/>
                  </a:lnTo>
                  <a:lnTo>
                    <a:pt x="354" y="657"/>
                  </a:lnTo>
                  <a:lnTo>
                    <a:pt x="480" y="632"/>
                  </a:lnTo>
                  <a:lnTo>
                    <a:pt x="581" y="581"/>
                  </a:lnTo>
                  <a:lnTo>
                    <a:pt x="657" y="455"/>
                  </a:lnTo>
                  <a:lnTo>
                    <a:pt x="682" y="329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80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1" name="Google Shape;2489;p70">
              <a:extLst>
                <a:ext uri="{FF2B5EF4-FFF2-40B4-BE49-F238E27FC236}">
                  <a16:creationId xmlns:a16="http://schemas.microsoft.com/office/drawing/2014/main" id="{42A8985C-02F2-07D9-8CBD-91E143A236DE}"/>
                </a:ext>
              </a:extLst>
            </p:cNvPr>
            <p:cNvSpPr/>
            <p:nvPr/>
          </p:nvSpPr>
          <p:spPr>
            <a:xfrm>
              <a:off x="1070585" y="4511092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79" y="0"/>
                  </a:moveTo>
                  <a:lnTo>
                    <a:pt x="152" y="51"/>
                  </a:lnTo>
                  <a:lnTo>
                    <a:pt x="51" y="127"/>
                  </a:lnTo>
                  <a:lnTo>
                    <a:pt x="1" y="253"/>
                  </a:lnTo>
                  <a:lnTo>
                    <a:pt x="1" y="379"/>
                  </a:lnTo>
                  <a:lnTo>
                    <a:pt x="26" y="505"/>
                  </a:lnTo>
                  <a:lnTo>
                    <a:pt x="77" y="581"/>
                  </a:lnTo>
                  <a:lnTo>
                    <a:pt x="127" y="606"/>
                  </a:lnTo>
                  <a:lnTo>
                    <a:pt x="253" y="657"/>
                  </a:lnTo>
                  <a:lnTo>
                    <a:pt x="380" y="657"/>
                  </a:lnTo>
                  <a:lnTo>
                    <a:pt x="506" y="632"/>
                  </a:lnTo>
                  <a:lnTo>
                    <a:pt x="582" y="531"/>
                  </a:lnTo>
                  <a:lnTo>
                    <a:pt x="657" y="430"/>
                  </a:lnTo>
                  <a:lnTo>
                    <a:pt x="657" y="303"/>
                  </a:lnTo>
                  <a:lnTo>
                    <a:pt x="632" y="228"/>
                  </a:lnTo>
                  <a:lnTo>
                    <a:pt x="607" y="152"/>
                  </a:lnTo>
                  <a:lnTo>
                    <a:pt x="506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2" name="Google Shape;2490;p70">
              <a:extLst>
                <a:ext uri="{FF2B5EF4-FFF2-40B4-BE49-F238E27FC236}">
                  <a16:creationId xmlns:a16="http://schemas.microsoft.com/office/drawing/2014/main" id="{84340CFF-19D3-51F7-A44D-72C2E8791694}"/>
                </a:ext>
              </a:extLst>
            </p:cNvPr>
            <p:cNvSpPr/>
            <p:nvPr/>
          </p:nvSpPr>
          <p:spPr>
            <a:xfrm>
              <a:off x="1099153" y="4540317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53" y="0"/>
                  </a:moveTo>
                  <a:lnTo>
                    <a:pt x="152" y="76"/>
                  </a:lnTo>
                  <a:lnTo>
                    <a:pt x="51" y="152"/>
                  </a:lnTo>
                  <a:lnTo>
                    <a:pt x="26" y="227"/>
                  </a:lnTo>
                  <a:lnTo>
                    <a:pt x="0" y="303"/>
                  </a:lnTo>
                  <a:lnTo>
                    <a:pt x="26" y="429"/>
                  </a:lnTo>
                  <a:lnTo>
                    <a:pt x="76" y="556"/>
                  </a:lnTo>
                  <a:lnTo>
                    <a:pt x="177" y="631"/>
                  </a:lnTo>
                  <a:lnTo>
                    <a:pt x="303" y="657"/>
                  </a:lnTo>
                  <a:lnTo>
                    <a:pt x="404" y="657"/>
                  </a:lnTo>
                  <a:lnTo>
                    <a:pt x="531" y="606"/>
                  </a:lnTo>
                  <a:lnTo>
                    <a:pt x="581" y="556"/>
                  </a:lnTo>
                  <a:lnTo>
                    <a:pt x="632" y="505"/>
                  </a:lnTo>
                  <a:lnTo>
                    <a:pt x="682" y="379"/>
                  </a:lnTo>
                  <a:lnTo>
                    <a:pt x="682" y="253"/>
                  </a:lnTo>
                  <a:lnTo>
                    <a:pt x="606" y="126"/>
                  </a:lnTo>
                  <a:lnTo>
                    <a:pt x="505" y="51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3" name="Google Shape;2491;p70">
              <a:extLst>
                <a:ext uri="{FF2B5EF4-FFF2-40B4-BE49-F238E27FC236}">
                  <a16:creationId xmlns:a16="http://schemas.microsoft.com/office/drawing/2014/main" id="{32A590B9-D02F-1386-86AE-38BBB4A09777}"/>
                </a:ext>
              </a:extLst>
            </p:cNvPr>
            <p:cNvSpPr/>
            <p:nvPr/>
          </p:nvSpPr>
          <p:spPr>
            <a:xfrm>
              <a:off x="1139006" y="4550945"/>
              <a:ext cx="17940" cy="17940"/>
            </a:xfrm>
            <a:custGeom>
              <a:avLst/>
              <a:gdLst/>
              <a:ahLst/>
              <a:cxnLst/>
              <a:rect l="l" t="t" r="r" b="b"/>
              <a:pathLst>
                <a:path w="682" h="682" extrusionOk="0">
                  <a:moveTo>
                    <a:pt x="354" y="0"/>
                  </a:moveTo>
                  <a:lnTo>
                    <a:pt x="227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04"/>
                  </a:lnTo>
                  <a:lnTo>
                    <a:pt x="51" y="480"/>
                  </a:lnTo>
                  <a:lnTo>
                    <a:pt x="126" y="581"/>
                  </a:lnTo>
                  <a:lnTo>
                    <a:pt x="227" y="656"/>
                  </a:lnTo>
                  <a:lnTo>
                    <a:pt x="354" y="682"/>
                  </a:lnTo>
                  <a:lnTo>
                    <a:pt x="480" y="656"/>
                  </a:lnTo>
                  <a:lnTo>
                    <a:pt x="581" y="581"/>
                  </a:lnTo>
                  <a:lnTo>
                    <a:pt x="657" y="480"/>
                  </a:lnTo>
                  <a:lnTo>
                    <a:pt x="682" y="404"/>
                  </a:lnTo>
                  <a:lnTo>
                    <a:pt x="682" y="328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80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4" name="Google Shape;2492;p70">
              <a:extLst>
                <a:ext uri="{FF2B5EF4-FFF2-40B4-BE49-F238E27FC236}">
                  <a16:creationId xmlns:a16="http://schemas.microsoft.com/office/drawing/2014/main" id="{381B6657-F8E7-0D6F-6C08-9EC15E43757A}"/>
                </a:ext>
              </a:extLst>
            </p:cNvPr>
            <p:cNvSpPr/>
            <p:nvPr/>
          </p:nvSpPr>
          <p:spPr>
            <a:xfrm>
              <a:off x="1179516" y="4540317"/>
              <a:ext cx="17282" cy="17940"/>
            </a:xfrm>
            <a:custGeom>
              <a:avLst/>
              <a:gdLst/>
              <a:ahLst/>
              <a:cxnLst/>
              <a:rect l="l" t="t" r="r" b="b"/>
              <a:pathLst>
                <a:path w="657" h="682" extrusionOk="0">
                  <a:moveTo>
                    <a:pt x="253" y="0"/>
                  </a:moveTo>
                  <a:lnTo>
                    <a:pt x="126" y="51"/>
                  </a:lnTo>
                  <a:lnTo>
                    <a:pt x="51" y="152"/>
                  </a:lnTo>
                  <a:lnTo>
                    <a:pt x="0" y="278"/>
                  </a:lnTo>
                  <a:lnTo>
                    <a:pt x="0" y="404"/>
                  </a:lnTo>
                  <a:lnTo>
                    <a:pt x="51" y="530"/>
                  </a:lnTo>
                  <a:lnTo>
                    <a:pt x="101" y="581"/>
                  </a:lnTo>
                  <a:lnTo>
                    <a:pt x="152" y="631"/>
                  </a:lnTo>
                  <a:lnTo>
                    <a:pt x="278" y="682"/>
                  </a:lnTo>
                  <a:lnTo>
                    <a:pt x="404" y="657"/>
                  </a:lnTo>
                  <a:lnTo>
                    <a:pt x="505" y="606"/>
                  </a:lnTo>
                  <a:lnTo>
                    <a:pt x="606" y="530"/>
                  </a:lnTo>
                  <a:lnTo>
                    <a:pt x="656" y="404"/>
                  </a:lnTo>
                  <a:lnTo>
                    <a:pt x="656" y="278"/>
                  </a:lnTo>
                  <a:lnTo>
                    <a:pt x="631" y="227"/>
                  </a:lnTo>
                  <a:lnTo>
                    <a:pt x="606" y="152"/>
                  </a:lnTo>
                  <a:lnTo>
                    <a:pt x="505" y="5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5" name="Google Shape;2493;p70">
              <a:extLst>
                <a:ext uri="{FF2B5EF4-FFF2-40B4-BE49-F238E27FC236}">
                  <a16:creationId xmlns:a16="http://schemas.microsoft.com/office/drawing/2014/main" id="{7F3C393D-263B-A188-9A20-8D472FE8CBCD}"/>
                </a:ext>
              </a:extLst>
            </p:cNvPr>
            <p:cNvSpPr/>
            <p:nvPr/>
          </p:nvSpPr>
          <p:spPr>
            <a:xfrm>
              <a:off x="1208715" y="4511092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53" y="0"/>
                  </a:moveTo>
                  <a:lnTo>
                    <a:pt x="127" y="51"/>
                  </a:lnTo>
                  <a:lnTo>
                    <a:pt x="51" y="152"/>
                  </a:lnTo>
                  <a:lnTo>
                    <a:pt x="1" y="228"/>
                  </a:lnTo>
                  <a:lnTo>
                    <a:pt x="1" y="303"/>
                  </a:lnTo>
                  <a:lnTo>
                    <a:pt x="1" y="430"/>
                  </a:lnTo>
                  <a:lnTo>
                    <a:pt x="51" y="531"/>
                  </a:lnTo>
                  <a:lnTo>
                    <a:pt x="152" y="632"/>
                  </a:lnTo>
                  <a:lnTo>
                    <a:pt x="253" y="657"/>
                  </a:lnTo>
                  <a:lnTo>
                    <a:pt x="380" y="657"/>
                  </a:lnTo>
                  <a:lnTo>
                    <a:pt x="506" y="606"/>
                  </a:lnTo>
                  <a:lnTo>
                    <a:pt x="556" y="581"/>
                  </a:lnTo>
                  <a:lnTo>
                    <a:pt x="607" y="505"/>
                  </a:lnTo>
                  <a:lnTo>
                    <a:pt x="657" y="379"/>
                  </a:lnTo>
                  <a:lnTo>
                    <a:pt x="657" y="253"/>
                  </a:lnTo>
                  <a:lnTo>
                    <a:pt x="607" y="127"/>
                  </a:lnTo>
                  <a:lnTo>
                    <a:pt x="506" y="51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6" name="Google Shape;2494;p70">
              <a:extLst>
                <a:ext uri="{FF2B5EF4-FFF2-40B4-BE49-F238E27FC236}">
                  <a16:creationId xmlns:a16="http://schemas.microsoft.com/office/drawing/2014/main" id="{2BBAFA9E-B288-F6CD-6A7B-045DC53B8ED9}"/>
                </a:ext>
              </a:extLst>
            </p:cNvPr>
            <p:cNvSpPr/>
            <p:nvPr/>
          </p:nvSpPr>
          <p:spPr>
            <a:xfrm>
              <a:off x="1219343" y="4471239"/>
              <a:ext cx="17309" cy="17309"/>
            </a:xfrm>
            <a:custGeom>
              <a:avLst/>
              <a:gdLst/>
              <a:ahLst/>
              <a:cxnLst/>
              <a:rect l="l" t="t" r="r" b="b"/>
              <a:pathLst>
                <a:path w="658" h="658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1" y="405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455" y="657"/>
                  </a:lnTo>
                  <a:lnTo>
                    <a:pt x="556" y="581"/>
                  </a:lnTo>
                  <a:lnTo>
                    <a:pt x="632" y="480"/>
                  </a:lnTo>
                  <a:lnTo>
                    <a:pt x="657" y="405"/>
                  </a:lnTo>
                  <a:lnTo>
                    <a:pt x="657" y="329"/>
                  </a:lnTo>
                  <a:lnTo>
                    <a:pt x="632" y="203"/>
                  </a:lnTo>
                  <a:lnTo>
                    <a:pt x="556" y="102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7" name="Google Shape;2495;p70">
              <a:extLst>
                <a:ext uri="{FF2B5EF4-FFF2-40B4-BE49-F238E27FC236}">
                  <a16:creationId xmlns:a16="http://schemas.microsoft.com/office/drawing/2014/main" id="{46550D05-53DE-A9AA-04E6-00919F4E694C}"/>
                </a:ext>
              </a:extLst>
            </p:cNvPr>
            <p:cNvSpPr/>
            <p:nvPr/>
          </p:nvSpPr>
          <p:spPr>
            <a:xfrm>
              <a:off x="1208715" y="4431413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79" y="0"/>
                  </a:moveTo>
                  <a:lnTo>
                    <a:pt x="152" y="51"/>
                  </a:lnTo>
                  <a:lnTo>
                    <a:pt x="51" y="126"/>
                  </a:lnTo>
                  <a:lnTo>
                    <a:pt x="1" y="202"/>
                  </a:lnTo>
                  <a:lnTo>
                    <a:pt x="1" y="328"/>
                  </a:lnTo>
                  <a:lnTo>
                    <a:pt x="1" y="429"/>
                  </a:lnTo>
                  <a:lnTo>
                    <a:pt x="51" y="505"/>
                  </a:lnTo>
                  <a:lnTo>
                    <a:pt x="127" y="606"/>
                  </a:lnTo>
                  <a:lnTo>
                    <a:pt x="203" y="656"/>
                  </a:lnTo>
                  <a:lnTo>
                    <a:pt x="430" y="656"/>
                  </a:lnTo>
                  <a:lnTo>
                    <a:pt x="506" y="631"/>
                  </a:lnTo>
                  <a:lnTo>
                    <a:pt x="556" y="555"/>
                  </a:lnTo>
                  <a:lnTo>
                    <a:pt x="607" y="505"/>
                  </a:lnTo>
                  <a:lnTo>
                    <a:pt x="657" y="404"/>
                  </a:lnTo>
                  <a:lnTo>
                    <a:pt x="657" y="328"/>
                  </a:lnTo>
                  <a:lnTo>
                    <a:pt x="657" y="227"/>
                  </a:lnTo>
                  <a:lnTo>
                    <a:pt x="607" y="151"/>
                  </a:lnTo>
                  <a:lnTo>
                    <a:pt x="531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8" name="Google Shape;2496;p70">
              <a:extLst>
                <a:ext uri="{FF2B5EF4-FFF2-40B4-BE49-F238E27FC236}">
                  <a16:creationId xmlns:a16="http://schemas.microsoft.com/office/drawing/2014/main" id="{7B829B4B-C7DC-8146-C1A4-A7BE6B15B3A5}"/>
                </a:ext>
              </a:extLst>
            </p:cNvPr>
            <p:cNvSpPr/>
            <p:nvPr/>
          </p:nvSpPr>
          <p:spPr>
            <a:xfrm>
              <a:off x="1179516" y="4402187"/>
              <a:ext cx="17282" cy="17282"/>
            </a:xfrm>
            <a:custGeom>
              <a:avLst/>
              <a:gdLst/>
              <a:ahLst/>
              <a:cxnLst/>
              <a:rect l="l" t="t" r="r" b="b"/>
              <a:pathLst>
                <a:path w="657" h="657" extrusionOk="0">
                  <a:moveTo>
                    <a:pt x="227" y="0"/>
                  </a:moveTo>
                  <a:lnTo>
                    <a:pt x="126" y="51"/>
                  </a:lnTo>
                  <a:lnTo>
                    <a:pt x="25" y="152"/>
                  </a:lnTo>
                  <a:lnTo>
                    <a:pt x="0" y="227"/>
                  </a:lnTo>
                  <a:lnTo>
                    <a:pt x="0" y="303"/>
                  </a:lnTo>
                  <a:lnTo>
                    <a:pt x="0" y="429"/>
                  </a:lnTo>
                  <a:lnTo>
                    <a:pt x="76" y="530"/>
                  </a:lnTo>
                  <a:lnTo>
                    <a:pt x="152" y="631"/>
                  </a:lnTo>
                  <a:lnTo>
                    <a:pt x="278" y="657"/>
                  </a:lnTo>
                  <a:lnTo>
                    <a:pt x="404" y="657"/>
                  </a:lnTo>
                  <a:lnTo>
                    <a:pt x="505" y="606"/>
                  </a:lnTo>
                  <a:lnTo>
                    <a:pt x="581" y="556"/>
                  </a:lnTo>
                  <a:lnTo>
                    <a:pt x="631" y="505"/>
                  </a:lnTo>
                  <a:lnTo>
                    <a:pt x="656" y="379"/>
                  </a:lnTo>
                  <a:lnTo>
                    <a:pt x="656" y="253"/>
                  </a:lnTo>
                  <a:lnTo>
                    <a:pt x="606" y="126"/>
                  </a:lnTo>
                  <a:lnTo>
                    <a:pt x="505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9" name="Google Shape;2497;p70">
              <a:extLst>
                <a:ext uri="{FF2B5EF4-FFF2-40B4-BE49-F238E27FC236}">
                  <a16:creationId xmlns:a16="http://schemas.microsoft.com/office/drawing/2014/main" id="{5B49CD75-F4F3-3A8B-89FD-2AF8633190C1}"/>
                </a:ext>
              </a:extLst>
            </p:cNvPr>
            <p:cNvSpPr/>
            <p:nvPr/>
          </p:nvSpPr>
          <p:spPr>
            <a:xfrm>
              <a:off x="1099153" y="4402187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329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03"/>
                  </a:lnTo>
                  <a:lnTo>
                    <a:pt x="26" y="404"/>
                  </a:lnTo>
                  <a:lnTo>
                    <a:pt x="51" y="505"/>
                  </a:lnTo>
                  <a:lnTo>
                    <a:pt x="127" y="581"/>
                  </a:lnTo>
                  <a:lnTo>
                    <a:pt x="228" y="657"/>
                  </a:lnTo>
                  <a:lnTo>
                    <a:pt x="430" y="657"/>
                  </a:lnTo>
                  <a:lnTo>
                    <a:pt x="505" y="631"/>
                  </a:lnTo>
                  <a:lnTo>
                    <a:pt x="581" y="581"/>
                  </a:lnTo>
                  <a:lnTo>
                    <a:pt x="632" y="505"/>
                  </a:lnTo>
                  <a:lnTo>
                    <a:pt x="657" y="429"/>
                  </a:lnTo>
                  <a:lnTo>
                    <a:pt x="682" y="354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56" y="76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0" name="Google Shape;2498;p70">
              <a:extLst>
                <a:ext uri="{FF2B5EF4-FFF2-40B4-BE49-F238E27FC236}">
                  <a16:creationId xmlns:a16="http://schemas.microsoft.com/office/drawing/2014/main" id="{0833A51E-F3F7-DFA7-2160-3D70188FF547}"/>
                </a:ext>
              </a:extLst>
            </p:cNvPr>
            <p:cNvSpPr/>
            <p:nvPr/>
          </p:nvSpPr>
          <p:spPr>
            <a:xfrm>
              <a:off x="1069927" y="4431413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78" y="0"/>
                  </a:moveTo>
                  <a:lnTo>
                    <a:pt x="152" y="51"/>
                  </a:lnTo>
                  <a:lnTo>
                    <a:pt x="51" y="151"/>
                  </a:lnTo>
                  <a:lnTo>
                    <a:pt x="26" y="227"/>
                  </a:lnTo>
                  <a:lnTo>
                    <a:pt x="1" y="303"/>
                  </a:lnTo>
                  <a:lnTo>
                    <a:pt x="26" y="429"/>
                  </a:lnTo>
                  <a:lnTo>
                    <a:pt x="76" y="530"/>
                  </a:lnTo>
                  <a:lnTo>
                    <a:pt x="177" y="606"/>
                  </a:lnTo>
                  <a:lnTo>
                    <a:pt x="278" y="656"/>
                  </a:lnTo>
                  <a:lnTo>
                    <a:pt x="405" y="656"/>
                  </a:lnTo>
                  <a:lnTo>
                    <a:pt x="531" y="606"/>
                  </a:lnTo>
                  <a:lnTo>
                    <a:pt x="581" y="555"/>
                  </a:lnTo>
                  <a:lnTo>
                    <a:pt x="632" y="505"/>
                  </a:lnTo>
                  <a:lnTo>
                    <a:pt x="682" y="379"/>
                  </a:lnTo>
                  <a:lnTo>
                    <a:pt x="682" y="252"/>
                  </a:lnTo>
                  <a:lnTo>
                    <a:pt x="632" y="126"/>
                  </a:lnTo>
                  <a:lnTo>
                    <a:pt x="531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91" name="Google Shape;2513;p70">
            <a:extLst>
              <a:ext uri="{FF2B5EF4-FFF2-40B4-BE49-F238E27FC236}">
                <a16:creationId xmlns:a16="http://schemas.microsoft.com/office/drawing/2014/main" id="{184607C1-8994-F100-28B6-D76B72C4F474}"/>
              </a:ext>
            </a:extLst>
          </p:cNvPr>
          <p:cNvGrpSpPr/>
          <p:nvPr/>
        </p:nvGrpSpPr>
        <p:grpSpPr>
          <a:xfrm>
            <a:off x="7543796" y="4647642"/>
            <a:ext cx="572640" cy="732386"/>
            <a:chOff x="4786813" y="4145840"/>
            <a:chExt cx="354644" cy="453577"/>
          </a:xfrm>
        </p:grpSpPr>
        <p:sp>
          <p:nvSpPr>
            <p:cNvPr id="192" name="Google Shape;2514;p70">
              <a:extLst>
                <a:ext uri="{FF2B5EF4-FFF2-40B4-BE49-F238E27FC236}">
                  <a16:creationId xmlns:a16="http://schemas.microsoft.com/office/drawing/2014/main" id="{CD3410B9-CE9D-33B1-0A69-CEA4051CBF9E}"/>
                </a:ext>
              </a:extLst>
            </p:cNvPr>
            <p:cNvSpPr/>
            <p:nvPr/>
          </p:nvSpPr>
          <p:spPr>
            <a:xfrm>
              <a:off x="4831321" y="4234174"/>
              <a:ext cx="266312" cy="321421"/>
            </a:xfrm>
            <a:custGeom>
              <a:avLst/>
              <a:gdLst/>
              <a:ahLst/>
              <a:cxnLst/>
              <a:rect l="l" t="t" r="r" b="b"/>
              <a:pathLst>
                <a:path w="10124" h="12219" extrusionOk="0">
                  <a:moveTo>
                    <a:pt x="8760" y="328"/>
                  </a:moveTo>
                  <a:lnTo>
                    <a:pt x="1338" y="328"/>
                  </a:lnTo>
                  <a:lnTo>
                    <a:pt x="1338" y="328"/>
                  </a:lnTo>
                  <a:lnTo>
                    <a:pt x="1212" y="303"/>
                  </a:lnTo>
                  <a:lnTo>
                    <a:pt x="1111" y="227"/>
                  </a:lnTo>
                  <a:lnTo>
                    <a:pt x="1035" y="126"/>
                  </a:lnTo>
                  <a:lnTo>
                    <a:pt x="1010" y="0"/>
                  </a:lnTo>
                  <a:lnTo>
                    <a:pt x="0" y="0"/>
                  </a:lnTo>
                  <a:lnTo>
                    <a:pt x="0" y="12219"/>
                  </a:lnTo>
                  <a:lnTo>
                    <a:pt x="10124" y="12219"/>
                  </a:lnTo>
                  <a:lnTo>
                    <a:pt x="10124" y="0"/>
                  </a:lnTo>
                  <a:lnTo>
                    <a:pt x="9114" y="0"/>
                  </a:lnTo>
                  <a:lnTo>
                    <a:pt x="9114" y="0"/>
                  </a:lnTo>
                  <a:lnTo>
                    <a:pt x="9089" y="126"/>
                  </a:lnTo>
                  <a:lnTo>
                    <a:pt x="9013" y="227"/>
                  </a:lnTo>
                  <a:lnTo>
                    <a:pt x="8887" y="303"/>
                  </a:lnTo>
                  <a:lnTo>
                    <a:pt x="8760" y="328"/>
                  </a:lnTo>
                  <a:lnTo>
                    <a:pt x="8760" y="328"/>
                  </a:lnTo>
                  <a:lnTo>
                    <a:pt x="8760" y="32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3" name="Google Shape;2515;p70">
              <a:extLst>
                <a:ext uri="{FF2B5EF4-FFF2-40B4-BE49-F238E27FC236}">
                  <a16:creationId xmlns:a16="http://schemas.microsoft.com/office/drawing/2014/main" id="{BC67F61E-21A8-6B27-6CEA-F772DBB5EAF3}"/>
                </a:ext>
              </a:extLst>
            </p:cNvPr>
            <p:cNvSpPr/>
            <p:nvPr/>
          </p:nvSpPr>
          <p:spPr>
            <a:xfrm>
              <a:off x="4786813" y="4145840"/>
              <a:ext cx="354644" cy="453577"/>
            </a:xfrm>
            <a:custGeom>
              <a:avLst/>
              <a:gdLst/>
              <a:ahLst/>
              <a:cxnLst/>
              <a:rect l="l" t="t" r="r" b="b"/>
              <a:pathLst>
                <a:path w="13482" h="17243" extrusionOk="0">
                  <a:moveTo>
                    <a:pt x="6741" y="657"/>
                  </a:moveTo>
                  <a:lnTo>
                    <a:pt x="6943" y="682"/>
                  </a:lnTo>
                  <a:lnTo>
                    <a:pt x="7145" y="733"/>
                  </a:lnTo>
                  <a:lnTo>
                    <a:pt x="7322" y="834"/>
                  </a:lnTo>
                  <a:lnTo>
                    <a:pt x="7473" y="960"/>
                  </a:lnTo>
                  <a:lnTo>
                    <a:pt x="7574" y="1111"/>
                  </a:lnTo>
                  <a:lnTo>
                    <a:pt x="7675" y="1263"/>
                  </a:lnTo>
                  <a:lnTo>
                    <a:pt x="7726" y="1465"/>
                  </a:lnTo>
                  <a:lnTo>
                    <a:pt x="7751" y="1667"/>
                  </a:lnTo>
                  <a:lnTo>
                    <a:pt x="7776" y="1793"/>
                  </a:lnTo>
                  <a:lnTo>
                    <a:pt x="7852" y="1894"/>
                  </a:lnTo>
                  <a:lnTo>
                    <a:pt x="7953" y="1970"/>
                  </a:lnTo>
                  <a:lnTo>
                    <a:pt x="8105" y="1995"/>
                  </a:lnTo>
                  <a:lnTo>
                    <a:pt x="10452" y="1995"/>
                  </a:lnTo>
                  <a:lnTo>
                    <a:pt x="10452" y="3358"/>
                  </a:lnTo>
                  <a:lnTo>
                    <a:pt x="3030" y="3358"/>
                  </a:lnTo>
                  <a:lnTo>
                    <a:pt x="3030" y="1995"/>
                  </a:lnTo>
                  <a:lnTo>
                    <a:pt x="5403" y="1995"/>
                  </a:lnTo>
                  <a:lnTo>
                    <a:pt x="5530" y="1970"/>
                  </a:lnTo>
                  <a:lnTo>
                    <a:pt x="5630" y="1894"/>
                  </a:lnTo>
                  <a:lnTo>
                    <a:pt x="5706" y="1793"/>
                  </a:lnTo>
                  <a:lnTo>
                    <a:pt x="5731" y="1667"/>
                  </a:lnTo>
                  <a:lnTo>
                    <a:pt x="5757" y="1465"/>
                  </a:lnTo>
                  <a:lnTo>
                    <a:pt x="5807" y="1263"/>
                  </a:lnTo>
                  <a:lnTo>
                    <a:pt x="5908" y="1111"/>
                  </a:lnTo>
                  <a:lnTo>
                    <a:pt x="6034" y="960"/>
                  </a:lnTo>
                  <a:lnTo>
                    <a:pt x="6186" y="834"/>
                  </a:lnTo>
                  <a:lnTo>
                    <a:pt x="6363" y="733"/>
                  </a:lnTo>
                  <a:lnTo>
                    <a:pt x="6539" y="682"/>
                  </a:lnTo>
                  <a:lnTo>
                    <a:pt x="6741" y="657"/>
                  </a:lnTo>
                  <a:close/>
                  <a:moveTo>
                    <a:pt x="12472" y="2348"/>
                  </a:moveTo>
                  <a:lnTo>
                    <a:pt x="12623" y="2374"/>
                  </a:lnTo>
                  <a:lnTo>
                    <a:pt x="12724" y="2449"/>
                  </a:lnTo>
                  <a:lnTo>
                    <a:pt x="12800" y="2550"/>
                  </a:lnTo>
                  <a:lnTo>
                    <a:pt x="12825" y="2677"/>
                  </a:lnTo>
                  <a:lnTo>
                    <a:pt x="12825" y="16233"/>
                  </a:lnTo>
                  <a:lnTo>
                    <a:pt x="12800" y="16385"/>
                  </a:lnTo>
                  <a:lnTo>
                    <a:pt x="12724" y="16486"/>
                  </a:lnTo>
                  <a:lnTo>
                    <a:pt x="12623" y="16561"/>
                  </a:lnTo>
                  <a:lnTo>
                    <a:pt x="12472" y="16587"/>
                  </a:lnTo>
                  <a:lnTo>
                    <a:pt x="1011" y="16587"/>
                  </a:lnTo>
                  <a:lnTo>
                    <a:pt x="884" y="16561"/>
                  </a:lnTo>
                  <a:lnTo>
                    <a:pt x="783" y="16486"/>
                  </a:lnTo>
                  <a:lnTo>
                    <a:pt x="708" y="16385"/>
                  </a:lnTo>
                  <a:lnTo>
                    <a:pt x="682" y="16233"/>
                  </a:lnTo>
                  <a:lnTo>
                    <a:pt x="682" y="2677"/>
                  </a:lnTo>
                  <a:lnTo>
                    <a:pt x="708" y="2550"/>
                  </a:lnTo>
                  <a:lnTo>
                    <a:pt x="783" y="2449"/>
                  </a:lnTo>
                  <a:lnTo>
                    <a:pt x="884" y="2374"/>
                  </a:lnTo>
                  <a:lnTo>
                    <a:pt x="1011" y="2348"/>
                  </a:lnTo>
                  <a:lnTo>
                    <a:pt x="2349" y="2348"/>
                  </a:lnTo>
                  <a:lnTo>
                    <a:pt x="2349" y="3358"/>
                  </a:lnTo>
                  <a:lnTo>
                    <a:pt x="2374" y="3484"/>
                  </a:lnTo>
                  <a:lnTo>
                    <a:pt x="2424" y="3611"/>
                  </a:lnTo>
                  <a:lnTo>
                    <a:pt x="2475" y="3737"/>
                  </a:lnTo>
                  <a:lnTo>
                    <a:pt x="2551" y="3838"/>
                  </a:lnTo>
                  <a:lnTo>
                    <a:pt x="2652" y="3914"/>
                  </a:lnTo>
                  <a:lnTo>
                    <a:pt x="2778" y="3964"/>
                  </a:lnTo>
                  <a:lnTo>
                    <a:pt x="2904" y="4015"/>
                  </a:lnTo>
                  <a:lnTo>
                    <a:pt x="3030" y="4040"/>
                  </a:lnTo>
                  <a:lnTo>
                    <a:pt x="10452" y="4040"/>
                  </a:lnTo>
                  <a:lnTo>
                    <a:pt x="10604" y="4015"/>
                  </a:lnTo>
                  <a:lnTo>
                    <a:pt x="10730" y="3964"/>
                  </a:lnTo>
                  <a:lnTo>
                    <a:pt x="10831" y="3914"/>
                  </a:lnTo>
                  <a:lnTo>
                    <a:pt x="10932" y="3838"/>
                  </a:lnTo>
                  <a:lnTo>
                    <a:pt x="11008" y="3737"/>
                  </a:lnTo>
                  <a:lnTo>
                    <a:pt x="11083" y="3611"/>
                  </a:lnTo>
                  <a:lnTo>
                    <a:pt x="11109" y="3484"/>
                  </a:lnTo>
                  <a:lnTo>
                    <a:pt x="11134" y="3358"/>
                  </a:lnTo>
                  <a:lnTo>
                    <a:pt x="11134" y="2348"/>
                  </a:lnTo>
                  <a:close/>
                  <a:moveTo>
                    <a:pt x="6464" y="1"/>
                  </a:moveTo>
                  <a:lnTo>
                    <a:pt x="6211" y="76"/>
                  </a:lnTo>
                  <a:lnTo>
                    <a:pt x="5959" y="177"/>
                  </a:lnTo>
                  <a:lnTo>
                    <a:pt x="5731" y="329"/>
                  </a:lnTo>
                  <a:lnTo>
                    <a:pt x="5504" y="506"/>
                  </a:lnTo>
                  <a:lnTo>
                    <a:pt x="5328" y="733"/>
                  </a:lnTo>
                  <a:lnTo>
                    <a:pt x="5201" y="1010"/>
                  </a:lnTo>
                  <a:lnTo>
                    <a:pt x="5100" y="1339"/>
                  </a:lnTo>
                  <a:lnTo>
                    <a:pt x="3030" y="1339"/>
                  </a:lnTo>
                  <a:lnTo>
                    <a:pt x="2854" y="1364"/>
                  </a:lnTo>
                  <a:lnTo>
                    <a:pt x="2702" y="1414"/>
                  </a:lnTo>
                  <a:lnTo>
                    <a:pt x="2551" y="1541"/>
                  </a:lnTo>
                  <a:lnTo>
                    <a:pt x="2450" y="1667"/>
                  </a:lnTo>
                  <a:lnTo>
                    <a:pt x="1011" y="1667"/>
                  </a:lnTo>
                  <a:lnTo>
                    <a:pt x="809" y="1692"/>
                  </a:lnTo>
                  <a:lnTo>
                    <a:pt x="607" y="1743"/>
                  </a:lnTo>
                  <a:lnTo>
                    <a:pt x="455" y="1844"/>
                  </a:lnTo>
                  <a:lnTo>
                    <a:pt x="304" y="1970"/>
                  </a:lnTo>
                  <a:lnTo>
                    <a:pt x="178" y="2121"/>
                  </a:lnTo>
                  <a:lnTo>
                    <a:pt x="77" y="2298"/>
                  </a:lnTo>
                  <a:lnTo>
                    <a:pt x="26" y="2475"/>
                  </a:lnTo>
                  <a:lnTo>
                    <a:pt x="1" y="2677"/>
                  </a:lnTo>
                  <a:lnTo>
                    <a:pt x="1" y="16233"/>
                  </a:lnTo>
                  <a:lnTo>
                    <a:pt x="26" y="16435"/>
                  </a:lnTo>
                  <a:lnTo>
                    <a:pt x="77" y="16637"/>
                  </a:lnTo>
                  <a:lnTo>
                    <a:pt x="178" y="16814"/>
                  </a:lnTo>
                  <a:lnTo>
                    <a:pt x="304" y="16965"/>
                  </a:lnTo>
                  <a:lnTo>
                    <a:pt x="455" y="17092"/>
                  </a:lnTo>
                  <a:lnTo>
                    <a:pt x="607" y="17167"/>
                  </a:lnTo>
                  <a:lnTo>
                    <a:pt x="809" y="17243"/>
                  </a:lnTo>
                  <a:lnTo>
                    <a:pt x="12674" y="17243"/>
                  </a:lnTo>
                  <a:lnTo>
                    <a:pt x="12876" y="17167"/>
                  </a:lnTo>
                  <a:lnTo>
                    <a:pt x="13053" y="17092"/>
                  </a:lnTo>
                  <a:lnTo>
                    <a:pt x="13204" y="16965"/>
                  </a:lnTo>
                  <a:lnTo>
                    <a:pt x="13330" y="16814"/>
                  </a:lnTo>
                  <a:lnTo>
                    <a:pt x="13406" y="16637"/>
                  </a:lnTo>
                  <a:lnTo>
                    <a:pt x="13482" y="16435"/>
                  </a:lnTo>
                  <a:lnTo>
                    <a:pt x="13482" y="16233"/>
                  </a:lnTo>
                  <a:lnTo>
                    <a:pt x="13482" y="2677"/>
                  </a:lnTo>
                  <a:lnTo>
                    <a:pt x="13482" y="2475"/>
                  </a:lnTo>
                  <a:lnTo>
                    <a:pt x="13406" y="2298"/>
                  </a:lnTo>
                  <a:lnTo>
                    <a:pt x="13330" y="2121"/>
                  </a:lnTo>
                  <a:lnTo>
                    <a:pt x="13204" y="1970"/>
                  </a:lnTo>
                  <a:lnTo>
                    <a:pt x="13053" y="1844"/>
                  </a:lnTo>
                  <a:lnTo>
                    <a:pt x="12876" y="1743"/>
                  </a:lnTo>
                  <a:lnTo>
                    <a:pt x="12674" y="1692"/>
                  </a:lnTo>
                  <a:lnTo>
                    <a:pt x="12472" y="1667"/>
                  </a:lnTo>
                  <a:lnTo>
                    <a:pt x="11033" y="1667"/>
                  </a:lnTo>
                  <a:lnTo>
                    <a:pt x="10932" y="1541"/>
                  </a:lnTo>
                  <a:lnTo>
                    <a:pt x="10806" y="1414"/>
                  </a:lnTo>
                  <a:lnTo>
                    <a:pt x="10629" y="1364"/>
                  </a:lnTo>
                  <a:lnTo>
                    <a:pt x="10452" y="1339"/>
                  </a:lnTo>
                  <a:lnTo>
                    <a:pt x="8407" y="1339"/>
                  </a:lnTo>
                  <a:lnTo>
                    <a:pt x="8306" y="1010"/>
                  </a:lnTo>
                  <a:lnTo>
                    <a:pt x="8155" y="733"/>
                  </a:lnTo>
                  <a:lnTo>
                    <a:pt x="7978" y="506"/>
                  </a:lnTo>
                  <a:lnTo>
                    <a:pt x="7776" y="329"/>
                  </a:lnTo>
                  <a:lnTo>
                    <a:pt x="7549" y="177"/>
                  </a:lnTo>
                  <a:lnTo>
                    <a:pt x="7297" y="76"/>
                  </a:lnTo>
                  <a:lnTo>
                    <a:pt x="7019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" name="Google Shape;2516;p70">
              <a:extLst>
                <a:ext uri="{FF2B5EF4-FFF2-40B4-BE49-F238E27FC236}">
                  <a16:creationId xmlns:a16="http://schemas.microsoft.com/office/drawing/2014/main" id="{2C3C163E-BC4D-FA2E-B2F7-8AB0AB2D3E38}"/>
                </a:ext>
              </a:extLst>
            </p:cNvPr>
            <p:cNvSpPr/>
            <p:nvPr/>
          </p:nvSpPr>
          <p:spPr>
            <a:xfrm>
              <a:off x="4955510" y="4181037"/>
              <a:ext cx="17940" cy="17282"/>
            </a:xfrm>
            <a:custGeom>
              <a:avLst/>
              <a:gdLst/>
              <a:ahLst/>
              <a:cxnLst/>
              <a:rect l="l" t="t" r="r" b="b"/>
              <a:pathLst>
                <a:path w="682" h="657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76"/>
                  </a:lnTo>
                  <a:lnTo>
                    <a:pt x="25" y="177"/>
                  </a:lnTo>
                  <a:lnTo>
                    <a:pt x="0" y="253"/>
                  </a:lnTo>
                  <a:lnTo>
                    <a:pt x="0" y="329"/>
                  </a:lnTo>
                  <a:lnTo>
                    <a:pt x="25" y="455"/>
                  </a:lnTo>
                  <a:lnTo>
                    <a:pt x="101" y="556"/>
                  </a:lnTo>
                  <a:lnTo>
                    <a:pt x="202" y="632"/>
                  </a:lnTo>
                  <a:lnTo>
                    <a:pt x="328" y="657"/>
                  </a:lnTo>
                  <a:lnTo>
                    <a:pt x="455" y="632"/>
                  </a:lnTo>
                  <a:lnTo>
                    <a:pt x="581" y="556"/>
                  </a:lnTo>
                  <a:lnTo>
                    <a:pt x="656" y="455"/>
                  </a:lnTo>
                  <a:lnTo>
                    <a:pt x="682" y="329"/>
                  </a:lnTo>
                  <a:lnTo>
                    <a:pt x="656" y="253"/>
                  </a:lnTo>
                  <a:lnTo>
                    <a:pt x="631" y="177"/>
                  </a:lnTo>
                  <a:lnTo>
                    <a:pt x="555" y="76"/>
                  </a:lnTo>
                  <a:lnTo>
                    <a:pt x="455" y="26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" name="Google Shape;2517;p70">
              <a:extLst>
                <a:ext uri="{FF2B5EF4-FFF2-40B4-BE49-F238E27FC236}">
                  <a16:creationId xmlns:a16="http://schemas.microsoft.com/office/drawing/2014/main" id="{EC1504DA-0CA2-C127-1307-83AFA9121798}"/>
                </a:ext>
              </a:extLst>
            </p:cNvPr>
            <p:cNvSpPr/>
            <p:nvPr/>
          </p:nvSpPr>
          <p:spPr>
            <a:xfrm>
              <a:off x="4857890" y="4274001"/>
              <a:ext cx="124186" cy="124212"/>
            </a:xfrm>
            <a:custGeom>
              <a:avLst/>
              <a:gdLst/>
              <a:ahLst/>
              <a:cxnLst/>
              <a:rect l="l" t="t" r="r" b="b"/>
              <a:pathLst>
                <a:path w="4721" h="4722" extrusionOk="0">
                  <a:moveTo>
                    <a:pt x="2853" y="683"/>
                  </a:moveTo>
                  <a:lnTo>
                    <a:pt x="2853" y="1516"/>
                  </a:lnTo>
                  <a:lnTo>
                    <a:pt x="2878" y="1642"/>
                  </a:lnTo>
                  <a:lnTo>
                    <a:pt x="2954" y="1768"/>
                  </a:lnTo>
                  <a:lnTo>
                    <a:pt x="3080" y="1819"/>
                  </a:lnTo>
                  <a:lnTo>
                    <a:pt x="3206" y="1844"/>
                  </a:lnTo>
                  <a:lnTo>
                    <a:pt x="4039" y="1844"/>
                  </a:lnTo>
                  <a:lnTo>
                    <a:pt x="4039" y="2879"/>
                  </a:lnTo>
                  <a:lnTo>
                    <a:pt x="3206" y="2879"/>
                  </a:lnTo>
                  <a:lnTo>
                    <a:pt x="3080" y="2904"/>
                  </a:lnTo>
                  <a:lnTo>
                    <a:pt x="2954" y="2980"/>
                  </a:lnTo>
                  <a:lnTo>
                    <a:pt x="2878" y="3081"/>
                  </a:lnTo>
                  <a:lnTo>
                    <a:pt x="2853" y="3207"/>
                  </a:lnTo>
                  <a:lnTo>
                    <a:pt x="2853" y="4040"/>
                  </a:lnTo>
                  <a:lnTo>
                    <a:pt x="1843" y="4040"/>
                  </a:lnTo>
                  <a:lnTo>
                    <a:pt x="1843" y="3207"/>
                  </a:lnTo>
                  <a:lnTo>
                    <a:pt x="1818" y="3081"/>
                  </a:lnTo>
                  <a:lnTo>
                    <a:pt x="1742" y="2980"/>
                  </a:lnTo>
                  <a:lnTo>
                    <a:pt x="1641" y="2904"/>
                  </a:lnTo>
                  <a:lnTo>
                    <a:pt x="1515" y="2879"/>
                  </a:lnTo>
                  <a:lnTo>
                    <a:pt x="682" y="2879"/>
                  </a:lnTo>
                  <a:lnTo>
                    <a:pt x="682" y="1844"/>
                  </a:lnTo>
                  <a:lnTo>
                    <a:pt x="1515" y="1844"/>
                  </a:lnTo>
                  <a:lnTo>
                    <a:pt x="1641" y="1819"/>
                  </a:lnTo>
                  <a:lnTo>
                    <a:pt x="1742" y="1768"/>
                  </a:lnTo>
                  <a:lnTo>
                    <a:pt x="1818" y="1642"/>
                  </a:lnTo>
                  <a:lnTo>
                    <a:pt x="1843" y="1516"/>
                  </a:lnTo>
                  <a:lnTo>
                    <a:pt x="1843" y="683"/>
                  </a:lnTo>
                  <a:close/>
                  <a:moveTo>
                    <a:pt x="1515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2" y="203"/>
                  </a:lnTo>
                  <a:lnTo>
                    <a:pt x="1187" y="329"/>
                  </a:lnTo>
                  <a:lnTo>
                    <a:pt x="1187" y="1187"/>
                  </a:lnTo>
                  <a:lnTo>
                    <a:pt x="328" y="1187"/>
                  </a:lnTo>
                  <a:lnTo>
                    <a:pt x="202" y="1213"/>
                  </a:lnTo>
                  <a:lnTo>
                    <a:pt x="101" y="1288"/>
                  </a:lnTo>
                  <a:lnTo>
                    <a:pt x="25" y="1389"/>
                  </a:lnTo>
                  <a:lnTo>
                    <a:pt x="0" y="1516"/>
                  </a:lnTo>
                  <a:lnTo>
                    <a:pt x="0" y="3207"/>
                  </a:lnTo>
                  <a:lnTo>
                    <a:pt x="25" y="3333"/>
                  </a:lnTo>
                  <a:lnTo>
                    <a:pt x="101" y="3434"/>
                  </a:lnTo>
                  <a:lnTo>
                    <a:pt x="202" y="3510"/>
                  </a:lnTo>
                  <a:lnTo>
                    <a:pt x="328" y="3535"/>
                  </a:lnTo>
                  <a:lnTo>
                    <a:pt x="1187" y="3535"/>
                  </a:lnTo>
                  <a:lnTo>
                    <a:pt x="1187" y="4394"/>
                  </a:lnTo>
                  <a:lnTo>
                    <a:pt x="1212" y="4520"/>
                  </a:lnTo>
                  <a:lnTo>
                    <a:pt x="1288" y="4621"/>
                  </a:lnTo>
                  <a:lnTo>
                    <a:pt x="1389" y="4697"/>
                  </a:lnTo>
                  <a:lnTo>
                    <a:pt x="1515" y="4722"/>
                  </a:lnTo>
                  <a:lnTo>
                    <a:pt x="3206" y="4722"/>
                  </a:lnTo>
                  <a:lnTo>
                    <a:pt x="3332" y="4697"/>
                  </a:lnTo>
                  <a:lnTo>
                    <a:pt x="3433" y="4621"/>
                  </a:lnTo>
                  <a:lnTo>
                    <a:pt x="3509" y="4520"/>
                  </a:lnTo>
                  <a:lnTo>
                    <a:pt x="3534" y="4394"/>
                  </a:lnTo>
                  <a:lnTo>
                    <a:pt x="3534" y="3535"/>
                  </a:lnTo>
                  <a:lnTo>
                    <a:pt x="4393" y="3535"/>
                  </a:lnTo>
                  <a:lnTo>
                    <a:pt x="4519" y="3510"/>
                  </a:lnTo>
                  <a:lnTo>
                    <a:pt x="4620" y="3434"/>
                  </a:lnTo>
                  <a:lnTo>
                    <a:pt x="4696" y="3333"/>
                  </a:lnTo>
                  <a:lnTo>
                    <a:pt x="4721" y="3207"/>
                  </a:lnTo>
                  <a:lnTo>
                    <a:pt x="4721" y="1516"/>
                  </a:lnTo>
                  <a:lnTo>
                    <a:pt x="4696" y="1389"/>
                  </a:lnTo>
                  <a:lnTo>
                    <a:pt x="4620" y="1288"/>
                  </a:lnTo>
                  <a:lnTo>
                    <a:pt x="4519" y="1213"/>
                  </a:lnTo>
                  <a:lnTo>
                    <a:pt x="4393" y="1187"/>
                  </a:lnTo>
                  <a:lnTo>
                    <a:pt x="3534" y="1187"/>
                  </a:lnTo>
                  <a:lnTo>
                    <a:pt x="3534" y="329"/>
                  </a:lnTo>
                  <a:lnTo>
                    <a:pt x="3509" y="203"/>
                  </a:lnTo>
                  <a:lnTo>
                    <a:pt x="3433" y="102"/>
                  </a:lnTo>
                  <a:lnTo>
                    <a:pt x="3332" y="26"/>
                  </a:lnTo>
                  <a:lnTo>
                    <a:pt x="3206" y="1"/>
                  </a:ln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" name="Google Shape;2518;p70">
              <a:extLst>
                <a:ext uri="{FF2B5EF4-FFF2-40B4-BE49-F238E27FC236}">
                  <a16:creationId xmlns:a16="http://schemas.microsoft.com/office/drawing/2014/main" id="{470C4F66-6E6A-F854-F00F-B2D5CA55C5B3}"/>
                </a:ext>
              </a:extLst>
            </p:cNvPr>
            <p:cNvSpPr/>
            <p:nvPr/>
          </p:nvSpPr>
          <p:spPr>
            <a:xfrm>
              <a:off x="4857890" y="4506436"/>
              <a:ext cx="212518" cy="17966"/>
            </a:xfrm>
            <a:custGeom>
              <a:avLst/>
              <a:gdLst/>
              <a:ahLst/>
              <a:cxnLst/>
              <a:rect l="l" t="t" r="r" b="b"/>
              <a:pathLst>
                <a:path w="8079" h="683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5" y="203"/>
                  </a:lnTo>
                  <a:lnTo>
                    <a:pt x="0" y="329"/>
                  </a:lnTo>
                  <a:lnTo>
                    <a:pt x="25" y="480"/>
                  </a:lnTo>
                  <a:lnTo>
                    <a:pt x="101" y="581"/>
                  </a:lnTo>
                  <a:lnTo>
                    <a:pt x="202" y="657"/>
                  </a:lnTo>
                  <a:lnTo>
                    <a:pt x="328" y="682"/>
                  </a:lnTo>
                  <a:lnTo>
                    <a:pt x="7750" y="682"/>
                  </a:lnTo>
                  <a:lnTo>
                    <a:pt x="7826" y="657"/>
                  </a:lnTo>
                  <a:lnTo>
                    <a:pt x="7902" y="657"/>
                  </a:lnTo>
                  <a:lnTo>
                    <a:pt x="8003" y="581"/>
                  </a:lnTo>
                  <a:lnTo>
                    <a:pt x="8079" y="455"/>
                  </a:lnTo>
                  <a:lnTo>
                    <a:pt x="8079" y="354"/>
                  </a:lnTo>
                  <a:lnTo>
                    <a:pt x="8079" y="228"/>
                  </a:lnTo>
                  <a:lnTo>
                    <a:pt x="8003" y="102"/>
                  </a:lnTo>
                  <a:lnTo>
                    <a:pt x="7902" y="26"/>
                  </a:lnTo>
                  <a:lnTo>
                    <a:pt x="7826" y="26"/>
                  </a:lnTo>
                  <a:lnTo>
                    <a:pt x="7750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" name="Google Shape;2519;p70">
              <a:extLst>
                <a:ext uri="{FF2B5EF4-FFF2-40B4-BE49-F238E27FC236}">
                  <a16:creationId xmlns:a16="http://schemas.microsoft.com/office/drawing/2014/main" id="{5AF92092-C341-1A37-D6C2-0B2D38AFD9F0}"/>
                </a:ext>
              </a:extLst>
            </p:cNvPr>
            <p:cNvSpPr/>
            <p:nvPr/>
          </p:nvSpPr>
          <p:spPr>
            <a:xfrm>
              <a:off x="4857890" y="4466609"/>
              <a:ext cx="212518" cy="17282"/>
            </a:xfrm>
            <a:custGeom>
              <a:avLst/>
              <a:gdLst/>
              <a:ahLst/>
              <a:cxnLst/>
              <a:rect l="l" t="t" r="r" b="b"/>
              <a:pathLst>
                <a:path w="8079" h="657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76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54"/>
                  </a:lnTo>
                  <a:lnTo>
                    <a:pt x="101" y="555"/>
                  </a:lnTo>
                  <a:lnTo>
                    <a:pt x="202" y="631"/>
                  </a:lnTo>
                  <a:lnTo>
                    <a:pt x="328" y="656"/>
                  </a:lnTo>
                  <a:lnTo>
                    <a:pt x="7826" y="656"/>
                  </a:lnTo>
                  <a:lnTo>
                    <a:pt x="7902" y="631"/>
                  </a:lnTo>
                  <a:lnTo>
                    <a:pt x="8003" y="555"/>
                  </a:lnTo>
                  <a:lnTo>
                    <a:pt x="8079" y="454"/>
                  </a:lnTo>
                  <a:lnTo>
                    <a:pt x="8079" y="328"/>
                  </a:lnTo>
                  <a:lnTo>
                    <a:pt x="8079" y="202"/>
                  </a:lnTo>
                  <a:lnTo>
                    <a:pt x="8003" y="101"/>
                  </a:lnTo>
                  <a:lnTo>
                    <a:pt x="7902" y="25"/>
                  </a:lnTo>
                  <a:lnTo>
                    <a:pt x="782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" name="Google Shape;2520;p70">
              <a:extLst>
                <a:ext uri="{FF2B5EF4-FFF2-40B4-BE49-F238E27FC236}">
                  <a16:creationId xmlns:a16="http://schemas.microsoft.com/office/drawing/2014/main" id="{F6E31FD0-9F89-1EAA-3EB0-843B935D8963}"/>
                </a:ext>
              </a:extLst>
            </p:cNvPr>
            <p:cNvSpPr/>
            <p:nvPr/>
          </p:nvSpPr>
          <p:spPr>
            <a:xfrm>
              <a:off x="4857890" y="4426099"/>
              <a:ext cx="212518" cy="17940"/>
            </a:xfrm>
            <a:custGeom>
              <a:avLst/>
              <a:gdLst/>
              <a:ahLst/>
              <a:cxnLst/>
              <a:rect l="l" t="t" r="r" b="b"/>
              <a:pathLst>
                <a:path w="8079" h="682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80"/>
                  </a:lnTo>
                  <a:lnTo>
                    <a:pt x="101" y="581"/>
                  </a:lnTo>
                  <a:lnTo>
                    <a:pt x="202" y="656"/>
                  </a:lnTo>
                  <a:lnTo>
                    <a:pt x="328" y="682"/>
                  </a:lnTo>
                  <a:lnTo>
                    <a:pt x="7750" y="682"/>
                  </a:lnTo>
                  <a:lnTo>
                    <a:pt x="7826" y="656"/>
                  </a:lnTo>
                  <a:lnTo>
                    <a:pt x="7902" y="631"/>
                  </a:lnTo>
                  <a:lnTo>
                    <a:pt x="8003" y="555"/>
                  </a:lnTo>
                  <a:lnTo>
                    <a:pt x="8079" y="454"/>
                  </a:lnTo>
                  <a:lnTo>
                    <a:pt x="8079" y="328"/>
                  </a:lnTo>
                  <a:lnTo>
                    <a:pt x="8079" y="227"/>
                  </a:lnTo>
                  <a:lnTo>
                    <a:pt x="8003" y="101"/>
                  </a:lnTo>
                  <a:lnTo>
                    <a:pt x="7902" y="25"/>
                  </a:lnTo>
                  <a:lnTo>
                    <a:pt x="782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" name="Google Shape;2521;p70">
              <a:extLst>
                <a:ext uri="{FF2B5EF4-FFF2-40B4-BE49-F238E27FC236}">
                  <a16:creationId xmlns:a16="http://schemas.microsoft.com/office/drawing/2014/main" id="{25E50451-0A71-2BE4-8FB9-881C3061A34E}"/>
                </a:ext>
              </a:extLst>
            </p:cNvPr>
            <p:cNvSpPr/>
            <p:nvPr/>
          </p:nvSpPr>
          <p:spPr>
            <a:xfrm>
              <a:off x="5007963" y="4367648"/>
              <a:ext cx="63106" cy="17282"/>
            </a:xfrm>
            <a:custGeom>
              <a:avLst/>
              <a:gdLst/>
              <a:ahLst/>
              <a:cxnLst/>
              <a:rect l="l" t="t" r="r" b="b"/>
              <a:pathLst>
                <a:path w="2399" h="657" extrusionOk="0">
                  <a:moveTo>
                    <a:pt x="253" y="0"/>
                  </a:moveTo>
                  <a:lnTo>
                    <a:pt x="177" y="26"/>
                  </a:lnTo>
                  <a:lnTo>
                    <a:pt x="76" y="101"/>
                  </a:lnTo>
                  <a:lnTo>
                    <a:pt x="26" y="202"/>
                  </a:lnTo>
                  <a:lnTo>
                    <a:pt x="0" y="329"/>
                  </a:lnTo>
                  <a:lnTo>
                    <a:pt x="26" y="455"/>
                  </a:lnTo>
                  <a:lnTo>
                    <a:pt x="76" y="556"/>
                  </a:lnTo>
                  <a:lnTo>
                    <a:pt x="177" y="632"/>
                  </a:lnTo>
                  <a:lnTo>
                    <a:pt x="253" y="657"/>
                  </a:lnTo>
                  <a:lnTo>
                    <a:pt x="2045" y="657"/>
                  </a:lnTo>
                  <a:lnTo>
                    <a:pt x="2172" y="632"/>
                  </a:lnTo>
                  <a:lnTo>
                    <a:pt x="2298" y="581"/>
                  </a:lnTo>
                  <a:lnTo>
                    <a:pt x="2374" y="455"/>
                  </a:lnTo>
                  <a:lnTo>
                    <a:pt x="2399" y="329"/>
                  </a:lnTo>
                  <a:lnTo>
                    <a:pt x="2374" y="202"/>
                  </a:lnTo>
                  <a:lnTo>
                    <a:pt x="2298" y="101"/>
                  </a:lnTo>
                  <a:lnTo>
                    <a:pt x="2172" y="26"/>
                  </a:lnTo>
                  <a:lnTo>
                    <a:pt x="204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" name="Google Shape;2522;p70">
              <a:extLst>
                <a:ext uri="{FF2B5EF4-FFF2-40B4-BE49-F238E27FC236}">
                  <a16:creationId xmlns:a16="http://schemas.microsoft.com/office/drawing/2014/main" id="{D3AAF5A3-45D5-A0EA-F050-82CDA5CF72AF}"/>
                </a:ext>
              </a:extLst>
            </p:cNvPr>
            <p:cNvSpPr/>
            <p:nvPr/>
          </p:nvSpPr>
          <p:spPr>
            <a:xfrm>
              <a:off x="5007963" y="4327138"/>
              <a:ext cx="63106" cy="17966"/>
            </a:xfrm>
            <a:custGeom>
              <a:avLst/>
              <a:gdLst/>
              <a:ahLst/>
              <a:cxnLst/>
              <a:rect l="l" t="t" r="r" b="b"/>
              <a:pathLst>
                <a:path w="2399" h="683" extrusionOk="0">
                  <a:moveTo>
                    <a:pt x="329" y="1"/>
                  </a:moveTo>
                  <a:lnTo>
                    <a:pt x="253" y="26"/>
                  </a:lnTo>
                  <a:lnTo>
                    <a:pt x="177" y="26"/>
                  </a:lnTo>
                  <a:lnTo>
                    <a:pt x="76" y="127"/>
                  </a:lnTo>
                  <a:lnTo>
                    <a:pt x="26" y="228"/>
                  </a:lnTo>
                  <a:lnTo>
                    <a:pt x="0" y="354"/>
                  </a:lnTo>
                  <a:lnTo>
                    <a:pt x="26" y="455"/>
                  </a:lnTo>
                  <a:lnTo>
                    <a:pt x="76" y="581"/>
                  </a:lnTo>
                  <a:lnTo>
                    <a:pt x="177" y="657"/>
                  </a:lnTo>
                  <a:lnTo>
                    <a:pt x="253" y="682"/>
                  </a:lnTo>
                  <a:lnTo>
                    <a:pt x="2045" y="682"/>
                  </a:lnTo>
                  <a:lnTo>
                    <a:pt x="2172" y="657"/>
                  </a:lnTo>
                  <a:lnTo>
                    <a:pt x="2298" y="581"/>
                  </a:lnTo>
                  <a:lnTo>
                    <a:pt x="2374" y="480"/>
                  </a:lnTo>
                  <a:lnTo>
                    <a:pt x="2399" y="354"/>
                  </a:lnTo>
                  <a:lnTo>
                    <a:pt x="2374" y="203"/>
                  </a:lnTo>
                  <a:lnTo>
                    <a:pt x="2298" y="102"/>
                  </a:lnTo>
                  <a:lnTo>
                    <a:pt x="2172" y="26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1" name="Google Shape;2523;p70">
              <a:extLst>
                <a:ext uri="{FF2B5EF4-FFF2-40B4-BE49-F238E27FC236}">
                  <a16:creationId xmlns:a16="http://schemas.microsoft.com/office/drawing/2014/main" id="{CCCC438A-4198-7A12-8F7C-83B0EA05ADAD}"/>
                </a:ext>
              </a:extLst>
            </p:cNvPr>
            <p:cNvSpPr/>
            <p:nvPr/>
          </p:nvSpPr>
          <p:spPr>
            <a:xfrm>
              <a:off x="5007963" y="4287285"/>
              <a:ext cx="63106" cy="17309"/>
            </a:xfrm>
            <a:custGeom>
              <a:avLst/>
              <a:gdLst/>
              <a:ahLst/>
              <a:cxnLst/>
              <a:rect l="l" t="t" r="r" b="b"/>
              <a:pathLst>
                <a:path w="2399" h="658" extrusionOk="0">
                  <a:moveTo>
                    <a:pt x="253" y="1"/>
                  </a:moveTo>
                  <a:lnTo>
                    <a:pt x="177" y="26"/>
                  </a:lnTo>
                  <a:lnTo>
                    <a:pt x="76" y="102"/>
                  </a:lnTo>
                  <a:lnTo>
                    <a:pt x="26" y="203"/>
                  </a:lnTo>
                  <a:lnTo>
                    <a:pt x="0" y="329"/>
                  </a:lnTo>
                  <a:lnTo>
                    <a:pt x="26" y="455"/>
                  </a:lnTo>
                  <a:lnTo>
                    <a:pt x="76" y="556"/>
                  </a:lnTo>
                  <a:lnTo>
                    <a:pt x="177" y="632"/>
                  </a:lnTo>
                  <a:lnTo>
                    <a:pt x="253" y="657"/>
                  </a:lnTo>
                  <a:lnTo>
                    <a:pt x="2045" y="657"/>
                  </a:lnTo>
                  <a:lnTo>
                    <a:pt x="2172" y="632"/>
                  </a:lnTo>
                  <a:lnTo>
                    <a:pt x="2298" y="556"/>
                  </a:lnTo>
                  <a:lnTo>
                    <a:pt x="2374" y="455"/>
                  </a:lnTo>
                  <a:lnTo>
                    <a:pt x="2399" y="329"/>
                  </a:lnTo>
                  <a:lnTo>
                    <a:pt x="2374" y="203"/>
                  </a:lnTo>
                  <a:lnTo>
                    <a:pt x="2298" y="102"/>
                  </a:lnTo>
                  <a:lnTo>
                    <a:pt x="2172" y="26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02" name="TextBox 7">
            <a:extLst>
              <a:ext uri="{FF2B5EF4-FFF2-40B4-BE49-F238E27FC236}">
                <a16:creationId xmlns:a16="http://schemas.microsoft.com/office/drawing/2014/main" id="{A340EE48-CF38-4D14-987C-D7C9871A88A1}"/>
              </a:ext>
            </a:extLst>
          </p:cNvPr>
          <p:cNvSpPr txBox="1"/>
          <p:nvPr/>
        </p:nvSpPr>
        <p:spPr>
          <a:xfrm>
            <a:off x="5431933" y="5460205"/>
            <a:ext cx="1674919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16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Recovery time</a:t>
            </a:r>
            <a:endParaRPr lang="ko-KR" altLang="en-US" sz="1600" b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3" name="TextBox 7">
            <a:extLst>
              <a:ext uri="{FF2B5EF4-FFF2-40B4-BE49-F238E27FC236}">
                <a16:creationId xmlns:a16="http://schemas.microsoft.com/office/drawing/2014/main" id="{20E0ACA4-964F-DC24-7A6B-B167E234DB45}"/>
              </a:ext>
            </a:extLst>
          </p:cNvPr>
          <p:cNvSpPr txBox="1"/>
          <p:nvPr/>
        </p:nvSpPr>
        <p:spPr>
          <a:xfrm>
            <a:off x="7348113" y="5447070"/>
            <a:ext cx="1232840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16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Diagnosis</a:t>
            </a:r>
            <a:endParaRPr lang="ko-KR" altLang="en-US" sz="1600" b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4" name="TextBox 7">
            <a:extLst>
              <a:ext uri="{FF2B5EF4-FFF2-40B4-BE49-F238E27FC236}">
                <a16:creationId xmlns:a16="http://schemas.microsoft.com/office/drawing/2014/main" id="{43E57D2A-5B7F-74A1-87B2-C767710AFD84}"/>
              </a:ext>
            </a:extLst>
          </p:cNvPr>
          <p:cNvSpPr txBox="1"/>
          <p:nvPr/>
        </p:nvSpPr>
        <p:spPr>
          <a:xfrm>
            <a:off x="8922779" y="5483015"/>
            <a:ext cx="1674919" cy="33855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16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Treatment</a:t>
            </a:r>
            <a:endParaRPr lang="ko-KR" altLang="en-US" sz="1600" b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0878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3152537-63FF-3CD9-8EA1-991560A11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CA1217A6-D21F-7ADE-D8F7-5707449E94E4}"/>
              </a:ext>
            </a:extLst>
          </p:cNvPr>
          <p:cNvSpPr/>
          <p:nvPr/>
        </p:nvSpPr>
        <p:spPr>
          <a:xfrm flipH="1">
            <a:off x="0" y="2123768"/>
            <a:ext cx="12192001" cy="2256503"/>
          </a:xfrm>
          <a:prstGeom prst="rect">
            <a:avLst/>
          </a:prstGeom>
          <a:gradFill flip="none" rotWithShape="1">
            <a:gsLst>
              <a:gs pos="33000">
                <a:srgbClr val="189EAA">
                  <a:alpha val="47000"/>
                </a:srgbClr>
              </a:gs>
              <a:gs pos="76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Flecha: pentágono 3">
            <a:extLst>
              <a:ext uri="{FF2B5EF4-FFF2-40B4-BE49-F238E27FC236}">
                <a16:creationId xmlns:a16="http://schemas.microsoft.com/office/drawing/2014/main" id="{844803AA-39FF-2989-D657-37331DB4930E}"/>
              </a:ext>
            </a:extLst>
          </p:cNvPr>
          <p:cNvSpPr/>
          <p:nvPr/>
        </p:nvSpPr>
        <p:spPr>
          <a:xfrm>
            <a:off x="1" y="0"/>
            <a:ext cx="2323474" cy="6858000"/>
          </a:xfrm>
          <a:prstGeom prst="homePlate">
            <a:avLst>
              <a:gd name="adj" fmla="val 87742"/>
            </a:avLst>
          </a:prstGeom>
          <a:gradFill>
            <a:gsLst>
              <a:gs pos="33000">
                <a:srgbClr val="189EAA">
                  <a:alpha val="54000"/>
                </a:srgbClr>
              </a:gs>
              <a:gs pos="76000">
                <a:schemeClr val="bg1">
                  <a:alpha val="73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E2470CC-FBBE-20B4-22D2-7F984426ADF1}"/>
              </a:ext>
            </a:extLst>
          </p:cNvPr>
          <p:cNvGrpSpPr/>
          <p:nvPr/>
        </p:nvGrpSpPr>
        <p:grpSpPr>
          <a:xfrm>
            <a:off x="6312301" y="2608767"/>
            <a:ext cx="4880067" cy="1061792"/>
            <a:chOff x="6479805" y="2790569"/>
            <a:chExt cx="4880067" cy="1061792"/>
          </a:xfrm>
        </p:grpSpPr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EB645F1-34CA-36E6-43F7-9061751B8E60}"/>
                </a:ext>
              </a:extLst>
            </p:cNvPr>
            <p:cNvSpPr txBox="1"/>
            <p:nvPr/>
          </p:nvSpPr>
          <p:spPr>
            <a:xfrm>
              <a:off x="6479805" y="2790569"/>
              <a:ext cx="477715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>
                  <a:solidFill>
                    <a:schemeClr val="bg1"/>
                  </a:solidFill>
                  <a:latin typeface="Bauhaus 93" panose="04030905020B02020C02" pitchFamily="82" charset="0"/>
                  <a:cs typeface="Arial" panose="020B0604020202020204" pitchFamily="34" charset="0"/>
                </a:rPr>
                <a:t>SECTION</a:t>
              </a:r>
              <a:r>
                <a:rPr lang="en-US" altLang="ko-KR" sz="4800">
                  <a:solidFill>
                    <a:schemeClr val="bg1"/>
                  </a:solidFill>
                  <a:latin typeface="Bauhaus 93" panose="04030905020B02020C02" pitchFamily="82" charset="0"/>
                  <a:cs typeface="Arial" panose="020B0604020202020204" pitchFamily="34" charset="0"/>
                </a:rPr>
                <a:t> </a:t>
              </a:r>
              <a:r>
                <a:rPr lang="en-US" altLang="ko-KR" sz="4800" b="1">
                  <a:solidFill>
                    <a:schemeClr val="bg1"/>
                  </a:solidFill>
                  <a:latin typeface="Bauhaus 93" panose="04030905020B02020C02" pitchFamily="82" charset="0"/>
                  <a:cs typeface="Arial" panose="020B0604020202020204" pitchFamily="34" charset="0"/>
                </a:rPr>
                <a:t>BREAK</a:t>
              </a:r>
              <a:endParaRPr lang="ko-KR" altLang="en-US" sz="4800" b="1">
                <a:solidFill>
                  <a:schemeClr val="bg1"/>
                </a:solidFill>
                <a:latin typeface="Bauhaus 93" panose="04030905020B02020C02" pitchFamily="82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0113DD2-9078-AE3A-C19B-0C5B15141A1C}"/>
                </a:ext>
              </a:extLst>
            </p:cNvPr>
            <p:cNvSpPr txBox="1"/>
            <p:nvPr/>
          </p:nvSpPr>
          <p:spPr>
            <a:xfrm>
              <a:off x="6582776" y="3472705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>
                  <a:solidFill>
                    <a:schemeClr val="bg1"/>
                  </a:solidFill>
                  <a:cs typeface="Arial" panose="020B0604020202020204" pitchFamily="34" charset="0"/>
                </a:rPr>
                <a:t>Insert the Subtitle of Your Presentation</a:t>
              </a:r>
              <a:endParaRPr lang="ko-KR" altLang="en-US" sz="1867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71D3BFB9-3CA6-ACDA-8514-59943AA75E13}"/>
              </a:ext>
            </a:extLst>
          </p:cNvPr>
          <p:cNvGrpSpPr/>
          <p:nvPr/>
        </p:nvGrpSpPr>
        <p:grpSpPr>
          <a:xfrm>
            <a:off x="10761589" y="1945938"/>
            <a:ext cx="1172096" cy="2349863"/>
            <a:chOff x="7907338" y="2386013"/>
            <a:chExt cx="984250" cy="1973262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647BB71-A1FD-D91B-C52C-C6ADAA74BB68}"/>
                </a:ext>
              </a:extLst>
            </p:cNvPr>
            <p:cNvSpPr/>
            <p:nvPr/>
          </p:nvSpPr>
          <p:spPr bwMode="auto">
            <a:xfrm>
              <a:off x="7916863" y="2928938"/>
              <a:ext cx="946150" cy="914400"/>
            </a:xfrm>
            <a:custGeom>
              <a:avLst/>
              <a:gdLst>
                <a:gd name="T0" fmla="*/ 268 w 363"/>
                <a:gd name="T1" fmla="*/ 18 h 351"/>
                <a:gd name="T2" fmla="*/ 295 w 363"/>
                <a:gd name="T3" fmla="*/ 6 h 351"/>
                <a:gd name="T4" fmla="*/ 322 w 363"/>
                <a:gd name="T5" fmla="*/ 12 h 351"/>
                <a:gd name="T6" fmla="*/ 337 w 363"/>
                <a:gd name="T7" fmla="*/ 46 h 351"/>
                <a:gd name="T8" fmla="*/ 345 w 363"/>
                <a:gd name="T9" fmla="*/ 69 h 351"/>
                <a:gd name="T10" fmla="*/ 349 w 363"/>
                <a:gd name="T11" fmla="*/ 96 h 351"/>
                <a:gd name="T12" fmla="*/ 352 w 363"/>
                <a:gd name="T13" fmla="*/ 120 h 351"/>
                <a:gd name="T14" fmla="*/ 353 w 363"/>
                <a:gd name="T15" fmla="*/ 130 h 351"/>
                <a:gd name="T16" fmla="*/ 354 w 363"/>
                <a:gd name="T17" fmla="*/ 172 h 351"/>
                <a:gd name="T18" fmla="*/ 359 w 363"/>
                <a:gd name="T19" fmla="*/ 191 h 351"/>
                <a:gd name="T20" fmla="*/ 360 w 363"/>
                <a:gd name="T21" fmla="*/ 212 h 351"/>
                <a:gd name="T22" fmla="*/ 335 w 363"/>
                <a:gd name="T23" fmla="*/ 184 h 351"/>
                <a:gd name="T24" fmla="*/ 307 w 363"/>
                <a:gd name="T25" fmla="*/ 172 h 351"/>
                <a:gd name="T26" fmla="*/ 274 w 363"/>
                <a:gd name="T27" fmla="*/ 176 h 351"/>
                <a:gd name="T28" fmla="*/ 256 w 363"/>
                <a:gd name="T29" fmla="*/ 182 h 351"/>
                <a:gd name="T30" fmla="*/ 241 w 363"/>
                <a:gd name="T31" fmla="*/ 226 h 351"/>
                <a:gd name="T32" fmla="*/ 251 w 363"/>
                <a:gd name="T33" fmla="*/ 265 h 351"/>
                <a:gd name="T34" fmla="*/ 253 w 363"/>
                <a:gd name="T35" fmla="*/ 291 h 351"/>
                <a:gd name="T36" fmla="*/ 257 w 363"/>
                <a:gd name="T37" fmla="*/ 320 h 351"/>
                <a:gd name="T38" fmla="*/ 273 w 363"/>
                <a:gd name="T39" fmla="*/ 299 h 351"/>
                <a:gd name="T40" fmla="*/ 293 w 363"/>
                <a:gd name="T41" fmla="*/ 288 h 351"/>
                <a:gd name="T42" fmla="*/ 330 w 363"/>
                <a:gd name="T43" fmla="*/ 277 h 351"/>
                <a:gd name="T44" fmla="*/ 352 w 363"/>
                <a:gd name="T45" fmla="*/ 253 h 351"/>
                <a:gd name="T46" fmla="*/ 357 w 363"/>
                <a:gd name="T47" fmla="*/ 273 h 351"/>
                <a:gd name="T48" fmla="*/ 347 w 363"/>
                <a:gd name="T49" fmla="*/ 300 h 351"/>
                <a:gd name="T50" fmla="*/ 329 w 363"/>
                <a:gd name="T51" fmla="*/ 323 h 351"/>
                <a:gd name="T52" fmla="*/ 303 w 363"/>
                <a:gd name="T53" fmla="*/ 339 h 351"/>
                <a:gd name="T54" fmla="*/ 273 w 363"/>
                <a:gd name="T55" fmla="*/ 343 h 351"/>
                <a:gd name="T56" fmla="*/ 242 w 363"/>
                <a:gd name="T57" fmla="*/ 337 h 351"/>
                <a:gd name="T58" fmla="*/ 220 w 363"/>
                <a:gd name="T59" fmla="*/ 322 h 351"/>
                <a:gd name="T60" fmla="*/ 203 w 363"/>
                <a:gd name="T61" fmla="*/ 298 h 351"/>
                <a:gd name="T62" fmla="*/ 194 w 363"/>
                <a:gd name="T63" fmla="*/ 288 h 351"/>
                <a:gd name="T64" fmla="*/ 157 w 363"/>
                <a:gd name="T65" fmla="*/ 293 h 351"/>
                <a:gd name="T66" fmla="*/ 129 w 363"/>
                <a:gd name="T67" fmla="*/ 328 h 351"/>
                <a:gd name="T68" fmla="*/ 104 w 363"/>
                <a:gd name="T69" fmla="*/ 343 h 351"/>
                <a:gd name="T70" fmla="*/ 74 w 363"/>
                <a:gd name="T71" fmla="*/ 345 h 351"/>
                <a:gd name="T72" fmla="*/ 49 w 363"/>
                <a:gd name="T73" fmla="*/ 336 h 351"/>
                <a:gd name="T74" fmla="*/ 22 w 363"/>
                <a:gd name="T75" fmla="*/ 310 h 351"/>
                <a:gd name="T76" fmla="*/ 10 w 363"/>
                <a:gd name="T77" fmla="*/ 281 h 351"/>
                <a:gd name="T78" fmla="*/ 7 w 363"/>
                <a:gd name="T79" fmla="*/ 257 h 351"/>
                <a:gd name="T80" fmla="*/ 6 w 363"/>
                <a:gd name="T81" fmla="*/ 226 h 351"/>
                <a:gd name="T82" fmla="*/ 11 w 363"/>
                <a:gd name="T83" fmla="*/ 183 h 351"/>
                <a:gd name="T84" fmla="*/ 15 w 363"/>
                <a:gd name="T85" fmla="*/ 149 h 351"/>
                <a:gd name="T86" fmla="*/ 25 w 363"/>
                <a:gd name="T87" fmla="*/ 109 h 351"/>
                <a:gd name="T88" fmla="*/ 31 w 363"/>
                <a:gd name="T89" fmla="*/ 83 h 351"/>
                <a:gd name="T90" fmla="*/ 38 w 363"/>
                <a:gd name="T91" fmla="*/ 59 h 351"/>
                <a:gd name="T92" fmla="*/ 49 w 363"/>
                <a:gd name="T93" fmla="*/ 34 h 351"/>
                <a:gd name="T94" fmla="*/ 74 w 363"/>
                <a:gd name="T95" fmla="*/ 14 h 351"/>
                <a:gd name="T96" fmla="*/ 103 w 363"/>
                <a:gd name="T97" fmla="*/ 15 h 351"/>
                <a:gd name="T98" fmla="*/ 119 w 363"/>
                <a:gd name="T99" fmla="*/ 25 h 351"/>
                <a:gd name="T100" fmla="*/ 148 w 363"/>
                <a:gd name="T101" fmla="*/ 75 h 351"/>
                <a:gd name="T102" fmla="*/ 152 w 363"/>
                <a:gd name="T103" fmla="*/ 91 h 351"/>
                <a:gd name="T104" fmla="*/ 164 w 363"/>
                <a:gd name="T105" fmla="*/ 120 h 351"/>
                <a:gd name="T106" fmla="*/ 172 w 363"/>
                <a:gd name="T107" fmla="*/ 144 h 351"/>
                <a:gd name="T108" fmla="*/ 192 w 363"/>
                <a:gd name="T109" fmla="*/ 150 h 351"/>
                <a:gd name="T110" fmla="*/ 212 w 363"/>
                <a:gd name="T111" fmla="*/ 132 h 351"/>
                <a:gd name="T112" fmla="*/ 214 w 363"/>
                <a:gd name="T113" fmla="*/ 116 h 351"/>
                <a:gd name="T114" fmla="*/ 219 w 363"/>
                <a:gd name="T115" fmla="*/ 94 h 351"/>
                <a:gd name="T116" fmla="*/ 223 w 363"/>
                <a:gd name="T117" fmla="*/ 86 h 351"/>
                <a:gd name="T118" fmla="*/ 229 w 363"/>
                <a:gd name="T119" fmla="*/ 78 h 351"/>
                <a:gd name="T120" fmla="*/ 240 w 363"/>
                <a:gd name="T121" fmla="*/ 6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3" h="351">
                  <a:moveTo>
                    <a:pt x="253" y="40"/>
                  </a:moveTo>
                  <a:cubicBezTo>
                    <a:pt x="251" y="25"/>
                    <a:pt x="252" y="22"/>
                    <a:pt x="268" y="18"/>
                  </a:cubicBezTo>
                  <a:cubicBezTo>
                    <a:pt x="270" y="18"/>
                    <a:pt x="271" y="17"/>
                    <a:pt x="272" y="14"/>
                  </a:cubicBezTo>
                  <a:cubicBezTo>
                    <a:pt x="275" y="3"/>
                    <a:pt x="285" y="0"/>
                    <a:pt x="295" y="6"/>
                  </a:cubicBezTo>
                  <a:cubicBezTo>
                    <a:pt x="297" y="8"/>
                    <a:pt x="299" y="9"/>
                    <a:pt x="302" y="7"/>
                  </a:cubicBezTo>
                  <a:cubicBezTo>
                    <a:pt x="310" y="3"/>
                    <a:pt x="318" y="5"/>
                    <a:pt x="322" y="12"/>
                  </a:cubicBezTo>
                  <a:cubicBezTo>
                    <a:pt x="325" y="20"/>
                    <a:pt x="330" y="25"/>
                    <a:pt x="336" y="31"/>
                  </a:cubicBezTo>
                  <a:cubicBezTo>
                    <a:pt x="337" y="36"/>
                    <a:pt x="340" y="41"/>
                    <a:pt x="337" y="46"/>
                  </a:cubicBezTo>
                  <a:cubicBezTo>
                    <a:pt x="336" y="48"/>
                    <a:pt x="338" y="50"/>
                    <a:pt x="340" y="51"/>
                  </a:cubicBezTo>
                  <a:cubicBezTo>
                    <a:pt x="347" y="56"/>
                    <a:pt x="346" y="62"/>
                    <a:pt x="345" y="69"/>
                  </a:cubicBezTo>
                  <a:cubicBezTo>
                    <a:pt x="344" y="73"/>
                    <a:pt x="344" y="75"/>
                    <a:pt x="347" y="78"/>
                  </a:cubicBezTo>
                  <a:cubicBezTo>
                    <a:pt x="352" y="84"/>
                    <a:pt x="353" y="90"/>
                    <a:pt x="349" y="96"/>
                  </a:cubicBezTo>
                  <a:cubicBezTo>
                    <a:pt x="347" y="100"/>
                    <a:pt x="349" y="102"/>
                    <a:pt x="351" y="104"/>
                  </a:cubicBezTo>
                  <a:cubicBezTo>
                    <a:pt x="354" y="109"/>
                    <a:pt x="356" y="114"/>
                    <a:pt x="352" y="120"/>
                  </a:cubicBezTo>
                  <a:cubicBezTo>
                    <a:pt x="350" y="123"/>
                    <a:pt x="350" y="125"/>
                    <a:pt x="352" y="128"/>
                  </a:cubicBezTo>
                  <a:cubicBezTo>
                    <a:pt x="352" y="129"/>
                    <a:pt x="352" y="129"/>
                    <a:pt x="353" y="130"/>
                  </a:cubicBezTo>
                  <a:cubicBezTo>
                    <a:pt x="357" y="137"/>
                    <a:pt x="352" y="144"/>
                    <a:pt x="353" y="151"/>
                  </a:cubicBezTo>
                  <a:cubicBezTo>
                    <a:pt x="354" y="158"/>
                    <a:pt x="359" y="165"/>
                    <a:pt x="354" y="172"/>
                  </a:cubicBezTo>
                  <a:cubicBezTo>
                    <a:pt x="353" y="175"/>
                    <a:pt x="353" y="175"/>
                    <a:pt x="355" y="177"/>
                  </a:cubicBezTo>
                  <a:cubicBezTo>
                    <a:pt x="361" y="180"/>
                    <a:pt x="361" y="186"/>
                    <a:pt x="359" y="191"/>
                  </a:cubicBezTo>
                  <a:cubicBezTo>
                    <a:pt x="357" y="197"/>
                    <a:pt x="356" y="201"/>
                    <a:pt x="360" y="206"/>
                  </a:cubicBezTo>
                  <a:cubicBezTo>
                    <a:pt x="362" y="207"/>
                    <a:pt x="362" y="210"/>
                    <a:pt x="360" y="212"/>
                  </a:cubicBezTo>
                  <a:cubicBezTo>
                    <a:pt x="354" y="213"/>
                    <a:pt x="353" y="205"/>
                    <a:pt x="348" y="204"/>
                  </a:cubicBezTo>
                  <a:cubicBezTo>
                    <a:pt x="343" y="198"/>
                    <a:pt x="342" y="190"/>
                    <a:pt x="335" y="184"/>
                  </a:cubicBezTo>
                  <a:cubicBezTo>
                    <a:pt x="331" y="181"/>
                    <a:pt x="327" y="178"/>
                    <a:pt x="322" y="178"/>
                  </a:cubicBezTo>
                  <a:cubicBezTo>
                    <a:pt x="316" y="179"/>
                    <a:pt x="311" y="176"/>
                    <a:pt x="307" y="172"/>
                  </a:cubicBezTo>
                  <a:cubicBezTo>
                    <a:pt x="300" y="166"/>
                    <a:pt x="291" y="166"/>
                    <a:pt x="283" y="171"/>
                  </a:cubicBezTo>
                  <a:cubicBezTo>
                    <a:pt x="280" y="174"/>
                    <a:pt x="277" y="175"/>
                    <a:pt x="274" y="176"/>
                  </a:cubicBezTo>
                  <a:cubicBezTo>
                    <a:pt x="271" y="176"/>
                    <a:pt x="269" y="176"/>
                    <a:pt x="267" y="176"/>
                  </a:cubicBezTo>
                  <a:cubicBezTo>
                    <a:pt x="261" y="175"/>
                    <a:pt x="257" y="177"/>
                    <a:pt x="256" y="182"/>
                  </a:cubicBezTo>
                  <a:cubicBezTo>
                    <a:pt x="254" y="192"/>
                    <a:pt x="247" y="199"/>
                    <a:pt x="242" y="207"/>
                  </a:cubicBezTo>
                  <a:cubicBezTo>
                    <a:pt x="238" y="214"/>
                    <a:pt x="237" y="219"/>
                    <a:pt x="241" y="226"/>
                  </a:cubicBezTo>
                  <a:cubicBezTo>
                    <a:pt x="244" y="230"/>
                    <a:pt x="244" y="235"/>
                    <a:pt x="241" y="239"/>
                  </a:cubicBezTo>
                  <a:cubicBezTo>
                    <a:pt x="238" y="247"/>
                    <a:pt x="242" y="262"/>
                    <a:pt x="251" y="265"/>
                  </a:cubicBezTo>
                  <a:cubicBezTo>
                    <a:pt x="258" y="269"/>
                    <a:pt x="262" y="275"/>
                    <a:pt x="263" y="282"/>
                  </a:cubicBezTo>
                  <a:cubicBezTo>
                    <a:pt x="261" y="287"/>
                    <a:pt x="258" y="290"/>
                    <a:pt x="253" y="291"/>
                  </a:cubicBezTo>
                  <a:cubicBezTo>
                    <a:pt x="243" y="293"/>
                    <a:pt x="245" y="301"/>
                    <a:pt x="246" y="307"/>
                  </a:cubicBezTo>
                  <a:cubicBezTo>
                    <a:pt x="246" y="314"/>
                    <a:pt x="250" y="319"/>
                    <a:pt x="257" y="320"/>
                  </a:cubicBezTo>
                  <a:cubicBezTo>
                    <a:pt x="264" y="321"/>
                    <a:pt x="269" y="318"/>
                    <a:pt x="272" y="312"/>
                  </a:cubicBezTo>
                  <a:cubicBezTo>
                    <a:pt x="274" y="308"/>
                    <a:pt x="274" y="303"/>
                    <a:pt x="273" y="299"/>
                  </a:cubicBezTo>
                  <a:cubicBezTo>
                    <a:pt x="272" y="290"/>
                    <a:pt x="273" y="289"/>
                    <a:pt x="282" y="289"/>
                  </a:cubicBezTo>
                  <a:cubicBezTo>
                    <a:pt x="286" y="289"/>
                    <a:pt x="290" y="289"/>
                    <a:pt x="293" y="288"/>
                  </a:cubicBezTo>
                  <a:cubicBezTo>
                    <a:pt x="298" y="286"/>
                    <a:pt x="304" y="286"/>
                    <a:pt x="309" y="287"/>
                  </a:cubicBezTo>
                  <a:cubicBezTo>
                    <a:pt x="317" y="287"/>
                    <a:pt x="326" y="287"/>
                    <a:pt x="330" y="277"/>
                  </a:cubicBezTo>
                  <a:cubicBezTo>
                    <a:pt x="330" y="276"/>
                    <a:pt x="331" y="275"/>
                    <a:pt x="332" y="275"/>
                  </a:cubicBezTo>
                  <a:cubicBezTo>
                    <a:pt x="343" y="272"/>
                    <a:pt x="347" y="262"/>
                    <a:pt x="352" y="253"/>
                  </a:cubicBezTo>
                  <a:cubicBezTo>
                    <a:pt x="353" y="253"/>
                    <a:pt x="353" y="253"/>
                    <a:pt x="354" y="253"/>
                  </a:cubicBezTo>
                  <a:cubicBezTo>
                    <a:pt x="361" y="256"/>
                    <a:pt x="363" y="266"/>
                    <a:pt x="357" y="273"/>
                  </a:cubicBezTo>
                  <a:cubicBezTo>
                    <a:pt x="354" y="277"/>
                    <a:pt x="352" y="282"/>
                    <a:pt x="353" y="287"/>
                  </a:cubicBezTo>
                  <a:cubicBezTo>
                    <a:pt x="354" y="293"/>
                    <a:pt x="351" y="298"/>
                    <a:pt x="347" y="300"/>
                  </a:cubicBezTo>
                  <a:cubicBezTo>
                    <a:pt x="343" y="303"/>
                    <a:pt x="341" y="306"/>
                    <a:pt x="340" y="310"/>
                  </a:cubicBezTo>
                  <a:cubicBezTo>
                    <a:pt x="340" y="318"/>
                    <a:pt x="336" y="322"/>
                    <a:pt x="329" y="323"/>
                  </a:cubicBezTo>
                  <a:cubicBezTo>
                    <a:pt x="324" y="324"/>
                    <a:pt x="321" y="327"/>
                    <a:pt x="319" y="331"/>
                  </a:cubicBezTo>
                  <a:cubicBezTo>
                    <a:pt x="316" y="338"/>
                    <a:pt x="310" y="341"/>
                    <a:pt x="303" y="339"/>
                  </a:cubicBezTo>
                  <a:cubicBezTo>
                    <a:pt x="299" y="338"/>
                    <a:pt x="295" y="339"/>
                    <a:pt x="292" y="341"/>
                  </a:cubicBezTo>
                  <a:cubicBezTo>
                    <a:pt x="286" y="346"/>
                    <a:pt x="280" y="347"/>
                    <a:pt x="273" y="343"/>
                  </a:cubicBezTo>
                  <a:cubicBezTo>
                    <a:pt x="270" y="342"/>
                    <a:pt x="267" y="342"/>
                    <a:pt x="264" y="343"/>
                  </a:cubicBezTo>
                  <a:cubicBezTo>
                    <a:pt x="255" y="345"/>
                    <a:pt x="248" y="344"/>
                    <a:pt x="242" y="337"/>
                  </a:cubicBezTo>
                  <a:cubicBezTo>
                    <a:pt x="240" y="334"/>
                    <a:pt x="237" y="333"/>
                    <a:pt x="233" y="333"/>
                  </a:cubicBezTo>
                  <a:cubicBezTo>
                    <a:pt x="226" y="332"/>
                    <a:pt x="222" y="328"/>
                    <a:pt x="220" y="322"/>
                  </a:cubicBezTo>
                  <a:cubicBezTo>
                    <a:pt x="219" y="316"/>
                    <a:pt x="216" y="314"/>
                    <a:pt x="211" y="311"/>
                  </a:cubicBezTo>
                  <a:cubicBezTo>
                    <a:pt x="207" y="308"/>
                    <a:pt x="203" y="304"/>
                    <a:pt x="203" y="298"/>
                  </a:cubicBezTo>
                  <a:cubicBezTo>
                    <a:pt x="204" y="294"/>
                    <a:pt x="203" y="292"/>
                    <a:pt x="199" y="291"/>
                  </a:cubicBezTo>
                  <a:cubicBezTo>
                    <a:pt x="197" y="290"/>
                    <a:pt x="195" y="289"/>
                    <a:pt x="194" y="288"/>
                  </a:cubicBezTo>
                  <a:cubicBezTo>
                    <a:pt x="192" y="277"/>
                    <a:pt x="182" y="281"/>
                    <a:pt x="175" y="279"/>
                  </a:cubicBezTo>
                  <a:cubicBezTo>
                    <a:pt x="172" y="278"/>
                    <a:pt x="158" y="289"/>
                    <a:pt x="157" y="293"/>
                  </a:cubicBezTo>
                  <a:cubicBezTo>
                    <a:pt x="157" y="295"/>
                    <a:pt x="157" y="297"/>
                    <a:pt x="156" y="298"/>
                  </a:cubicBezTo>
                  <a:cubicBezTo>
                    <a:pt x="143" y="304"/>
                    <a:pt x="145" y="324"/>
                    <a:pt x="129" y="328"/>
                  </a:cubicBezTo>
                  <a:cubicBezTo>
                    <a:pt x="127" y="328"/>
                    <a:pt x="127" y="330"/>
                    <a:pt x="126" y="332"/>
                  </a:cubicBezTo>
                  <a:cubicBezTo>
                    <a:pt x="121" y="340"/>
                    <a:pt x="114" y="345"/>
                    <a:pt x="104" y="343"/>
                  </a:cubicBezTo>
                  <a:cubicBezTo>
                    <a:pt x="102" y="342"/>
                    <a:pt x="100" y="344"/>
                    <a:pt x="98" y="345"/>
                  </a:cubicBezTo>
                  <a:cubicBezTo>
                    <a:pt x="89" y="351"/>
                    <a:pt x="82" y="351"/>
                    <a:pt x="74" y="345"/>
                  </a:cubicBezTo>
                  <a:cubicBezTo>
                    <a:pt x="71" y="343"/>
                    <a:pt x="69" y="342"/>
                    <a:pt x="66" y="343"/>
                  </a:cubicBezTo>
                  <a:cubicBezTo>
                    <a:pt x="58" y="345"/>
                    <a:pt x="53" y="342"/>
                    <a:pt x="49" y="336"/>
                  </a:cubicBezTo>
                  <a:cubicBezTo>
                    <a:pt x="47" y="333"/>
                    <a:pt x="44" y="330"/>
                    <a:pt x="40" y="329"/>
                  </a:cubicBezTo>
                  <a:cubicBezTo>
                    <a:pt x="30" y="327"/>
                    <a:pt x="28" y="317"/>
                    <a:pt x="22" y="310"/>
                  </a:cubicBezTo>
                  <a:cubicBezTo>
                    <a:pt x="17" y="303"/>
                    <a:pt x="9" y="298"/>
                    <a:pt x="12" y="288"/>
                  </a:cubicBezTo>
                  <a:cubicBezTo>
                    <a:pt x="12" y="285"/>
                    <a:pt x="11" y="283"/>
                    <a:pt x="10" y="281"/>
                  </a:cubicBezTo>
                  <a:cubicBezTo>
                    <a:pt x="9" y="280"/>
                    <a:pt x="8" y="280"/>
                    <a:pt x="8" y="279"/>
                  </a:cubicBezTo>
                  <a:cubicBezTo>
                    <a:pt x="3" y="272"/>
                    <a:pt x="7" y="264"/>
                    <a:pt x="7" y="257"/>
                  </a:cubicBezTo>
                  <a:cubicBezTo>
                    <a:pt x="6" y="250"/>
                    <a:pt x="0" y="244"/>
                    <a:pt x="5" y="236"/>
                  </a:cubicBezTo>
                  <a:cubicBezTo>
                    <a:pt x="7" y="233"/>
                    <a:pt x="7" y="230"/>
                    <a:pt x="6" y="226"/>
                  </a:cubicBezTo>
                  <a:cubicBezTo>
                    <a:pt x="4" y="223"/>
                    <a:pt x="9" y="187"/>
                    <a:pt x="11" y="184"/>
                  </a:cubicBezTo>
                  <a:cubicBezTo>
                    <a:pt x="11" y="183"/>
                    <a:pt x="11" y="184"/>
                    <a:pt x="11" y="183"/>
                  </a:cubicBezTo>
                  <a:cubicBezTo>
                    <a:pt x="10" y="172"/>
                    <a:pt x="16" y="161"/>
                    <a:pt x="16" y="150"/>
                  </a:cubicBezTo>
                  <a:cubicBezTo>
                    <a:pt x="15" y="149"/>
                    <a:pt x="16" y="151"/>
                    <a:pt x="15" y="149"/>
                  </a:cubicBezTo>
                  <a:cubicBezTo>
                    <a:pt x="12" y="141"/>
                    <a:pt x="23" y="135"/>
                    <a:pt x="21" y="129"/>
                  </a:cubicBezTo>
                  <a:cubicBezTo>
                    <a:pt x="19" y="121"/>
                    <a:pt x="19" y="115"/>
                    <a:pt x="25" y="109"/>
                  </a:cubicBezTo>
                  <a:cubicBezTo>
                    <a:pt x="26" y="107"/>
                    <a:pt x="27" y="105"/>
                    <a:pt x="26" y="102"/>
                  </a:cubicBezTo>
                  <a:cubicBezTo>
                    <a:pt x="25" y="95"/>
                    <a:pt x="25" y="89"/>
                    <a:pt x="31" y="83"/>
                  </a:cubicBezTo>
                  <a:cubicBezTo>
                    <a:pt x="33" y="82"/>
                    <a:pt x="34" y="80"/>
                    <a:pt x="33" y="77"/>
                  </a:cubicBezTo>
                  <a:cubicBezTo>
                    <a:pt x="29" y="69"/>
                    <a:pt x="31" y="63"/>
                    <a:pt x="38" y="59"/>
                  </a:cubicBezTo>
                  <a:cubicBezTo>
                    <a:pt x="41" y="57"/>
                    <a:pt x="41" y="55"/>
                    <a:pt x="41" y="52"/>
                  </a:cubicBezTo>
                  <a:cubicBezTo>
                    <a:pt x="38" y="44"/>
                    <a:pt x="40" y="37"/>
                    <a:pt x="49" y="34"/>
                  </a:cubicBezTo>
                  <a:cubicBezTo>
                    <a:pt x="53" y="33"/>
                    <a:pt x="54" y="31"/>
                    <a:pt x="54" y="27"/>
                  </a:cubicBezTo>
                  <a:cubicBezTo>
                    <a:pt x="55" y="16"/>
                    <a:pt x="64" y="10"/>
                    <a:pt x="74" y="14"/>
                  </a:cubicBezTo>
                  <a:cubicBezTo>
                    <a:pt x="78" y="16"/>
                    <a:pt x="79" y="15"/>
                    <a:pt x="82" y="12"/>
                  </a:cubicBezTo>
                  <a:cubicBezTo>
                    <a:pt x="89" y="7"/>
                    <a:pt x="100" y="7"/>
                    <a:pt x="103" y="15"/>
                  </a:cubicBezTo>
                  <a:cubicBezTo>
                    <a:pt x="106" y="22"/>
                    <a:pt x="111" y="23"/>
                    <a:pt x="117" y="24"/>
                  </a:cubicBezTo>
                  <a:cubicBezTo>
                    <a:pt x="118" y="24"/>
                    <a:pt x="118" y="25"/>
                    <a:pt x="119" y="25"/>
                  </a:cubicBezTo>
                  <a:cubicBezTo>
                    <a:pt x="125" y="38"/>
                    <a:pt x="138" y="47"/>
                    <a:pt x="139" y="62"/>
                  </a:cubicBezTo>
                  <a:cubicBezTo>
                    <a:pt x="140" y="68"/>
                    <a:pt x="147" y="69"/>
                    <a:pt x="148" y="75"/>
                  </a:cubicBezTo>
                  <a:cubicBezTo>
                    <a:pt x="147" y="79"/>
                    <a:pt x="154" y="84"/>
                    <a:pt x="149" y="89"/>
                  </a:cubicBezTo>
                  <a:cubicBezTo>
                    <a:pt x="149" y="89"/>
                    <a:pt x="151" y="90"/>
                    <a:pt x="152" y="91"/>
                  </a:cubicBezTo>
                  <a:cubicBezTo>
                    <a:pt x="156" y="93"/>
                    <a:pt x="159" y="96"/>
                    <a:pt x="159" y="101"/>
                  </a:cubicBezTo>
                  <a:cubicBezTo>
                    <a:pt x="158" y="108"/>
                    <a:pt x="157" y="114"/>
                    <a:pt x="164" y="120"/>
                  </a:cubicBezTo>
                  <a:cubicBezTo>
                    <a:pt x="166" y="122"/>
                    <a:pt x="166" y="126"/>
                    <a:pt x="166" y="128"/>
                  </a:cubicBezTo>
                  <a:cubicBezTo>
                    <a:pt x="163" y="136"/>
                    <a:pt x="167" y="140"/>
                    <a:pt x="172" y="144"/>
                  </a:cubicBezTo>
                  <a:cubicBezTo>
                    <a:pt x="175" y="148"/>
                    <a:pt x="175" y="152"/>
                    <a:pt x="174" y="156"/>
                  </a:cubicBezTo>
                  <a:cubicBezTo>
                    <a:pt x="181" y="158"/>
                    <a:pt x="188" y="157"/>
                    <a:pt x="192" y="150"/>
                  </a:cubicBezTo>
                  <a:cubicBezTo>
                    <a:pt x="194" y="147"/>
                    <a:pt x="197" y="146"/>
                    <a:pt x="200" y="144"/>
                  </a:cubicBezTo>
                  <a:cubicBezTo>
                    <a:pt x="204" y="140"/>
                    <a:pt x="211" y="138"/>
                    <a:pt x="212" y="132"/>
                  </a:cubicBezTo>
                  <a:cubicBezTo>
                    <a:pt x="212" y="131"/>
                    <a:pt x="212" y="130"/>
                    <a:pt x="212" y="129"/>
                  </a:cubicBezTo>
                  <a:cubicBezTo>
                    <a:pt x="212" y="125"/>
                    <a:pt x="211" y="120"/>
                    <a:pt x="214" y="116"/>
                  </a:cubicBezTo>
                  <a:cubicBezTo>
                    <a:pt x="224" y="110"/>
                    <a:pt x="224" y="110"/>
                    <a:pt x="221" y="97"/>
                  </a:cubicBezTo>
                  <a:cubicBezTo>
                    <a:pt x="220" y="96"/>
                    <a:pt x="220" y="95"/>
                    <a:pt x="219" y="94"/>
                  </a:cubicBezTo>
                  <a:cubicBezTo>
                    <a:pt x="217" y="92"/>
                    <a:pt x="214" y="90"/>
                    <a:pt x="216" y="87"/>
                  </a:cubicBezTo>
                  <a:cubicBezTo>
                    <a:pt x="218" y="84"/>
                    <a:pt x="221" y="85"/>
                    <a:pt x="223" y="86"/>
                  </a:cubicBezTo>
                  <a:cubicBezTo>
                    <a:pt x="226" y="88"/>
                    <a:pt x="228" y="87"/>
                    <a:pt x="232" y="86"/>
                  </a:cubicBezTo>
                  <a:cubicBezTo>
                    <a:pt x="229" y="84"/>
                    <a:pt x="228" y="81"/>
                    <a:pt x="229" y="78"/>
                  </a:cubicBezTo>
                  <a:cubicBezTo>
                    <a:pt x="230" y="72"/>
                    <a:pt x="235" y="68"/>
                    <a:pt x="239" y="63"/>
                  </a:cubicBezTo>
                  <a:cubicBezTo>
                    <a:pt x="239" y="62"/>
                    <a:pt x="239" y="62"/>
                    <a:pt x="240" y="61"/>
                  </a:cubicBezTo>
                  <a:cubicBezTo>
                    <a:pt x="237" y="50"/>
                    <a:pt x="243" y="43"/>
                    <a:pt x="253" y="40"/>
                  </a:cubicBezTo>
                  <a:close/>
                </a:path>
              </a:pathLst>
            </a:custGeom>
            <a:solidFill>
              <a:srgbClr val="EE70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FB612D93-AA1A-9E5D-6CC1-56E54952B1EB}"/>
                </a:ext>
              </a:extLst>
            </p:cNvPr>
            <p:cNvSpPr/>
            <p:nvPr/>
          </p:nvSpPr>
          <p:spPr bwMode="auto">
            <a:xfrm>
              <a:off x="8074025" y="2386013"/>
              <a:ext cx="639763" cy="565150"/>
            </a:xfrm>
            <a:custGeom>
              <a:avLst/>
              <a:gdLst>
                <a:gd name="T0" fmla="*/ 59 w 246"/>
                <a:gd name="T1" fmla="*/ 214 h 217"/>
                <a:gd name="T2" fmla="*/ 37 w 246"/>
                <a:gd name="T3" fmla="*/ 199 h 217"/>
                <a:gd name="T4" fmla="*/ 47 w 246"/>
                <a:gd name="T5" fmla="*/ 196 h 217"/>
                <a:gd name="T6" fmla="*/ 80 w 246"/>
                <a:gd name="T7" fmla="*/ 171 h 217"/>
                <a:gd name="T8" fmla="*/ 63 w 246"/>
                <a:gd name="T9" fmla="*/ 139 h 217"/>
                <a:gd name="T10" fmla="*/ 50 w 246"/>
                <a:gd name="T11" fmla="*/ 132 h 217"/>
                <a:gd name="T12" fmla="*/ 7 w 246"/>
                <a:gd name="T13" fmla="*/ 95 h 217"/>
                <a:gd name="T14" fmla="*/ 8 w 246"/>
                <a:gd name="T15" fmla="*/ 52 h 217"/>
                <a:gd name="T16" fmla="*/ 25 w 246"/>
                <a:gd name="T17" fmla="*/ 18 h 217"/>
                <a:gd name="T18" fmla="*/ 49 w 246"/>
                <a:gd name="T19" fmla="*/ 2 h 217"/>
                <a:gd name="T20" fmla="*/ 58 w 246"/>
                <a:gd name="T21" fmla="*/ 3 h 217"/>
                <a:gd name="T22" fmla="*/ 55 w 246"/>
                <a:gd name="T23" fmla="*/ 10 h 217"/>
                <a:gd name="T24" fmla="*/ 38 w 246"/>
                <a:gd name="T25" fmla="*/ 37 h 217"/>
                <a:gd name="T26" fmla="*/ 36 w 246"/>
                <a:gd name="T27" fmla="*/ 54 h 217"/>
                <a:gd name="T28" fmla="*/ 47 w 246"/>
                <a:gd name="T29" fmla="*/ 64 h 217"/>
                <a:gd name="T30" fmla="*/ 68 w 246"/>
                <a:gd name="T31" fmla="*/ 64 h 217"/>
                <a:gd name="T32" fmla="*/ 92 w 246"/>
                <a:gd name="T33" fmla="*/ 65 h 217"/>
                <a:gd name="T34" fmla="*/ 99 w 246"/>
                <a:gd name="T35" fmla="*/ 70 h 217"/>
                <a:gd name="T36" fmla="*/ 115 w 246"/>
                <a:gd name="T37" fmla="*/ 101 h 217"/>
                <a:gd name="T38" fmla="*/ 124 w 246"/>
                <a:gd name="T39" fmla="*/ 109 h 217"/>
                <a:gd name="T40" fmla="*/ 133 w 246"/>
                <a:gd name="T41" fmla="*/ 100 h 217"/>
                <a:gd name="T42" fmla="*/ 147 w 246"/>
                <a:gd name="T43" fmla="*/ 73 h 217"/>
                <a:gd name="T44" fmla="*/ 171 w 246"/>
                <a:gd name="T45" fmla="*/ 63 h 217"/>
                <a:gd name="T46" fmla="*/ 192 w 246"/>
                <a:gd name="T47" fmla="*/ 64 h 217"/>
                <a:gd name="T48" fmla="*/ 210 w 246"/>
                <a:gd name="T49" fmla="*/ 35 h 217"/>
                <a:gd name="T50" fmla="*/ 193 w 246"/>
                <a:gd name="T51" fmla="*/ 10 h 217"/>
                <a:gd name="T52" fmla="*/ 189 w 246"/>
                <a:gd name="T53" fmla="*/ 3 h 217"/>
                <a:gd name="T54" fmla="*/ 197 w 246"/>
                <a:gd name="T55" fmla="*/ 1 h 217"/>
                <a:gd name="T56" fmla="*/ 231 w 246"/>
                <a:gd name="T57" fmla="*/ 25 h 217"/>
                <a:gd name="T58" fmla="*/ 246 w 246"/>
                <a:gd name="T59" fmla="*/ 75 h 217"/>
                <a:gd name="T60" fmla="*/ 235 w 246"/>
                <a:gd name="T61" fmla="*/ 112 h 217"/>
                <a:gd name="T62" fmla="*/ 219 w 246"/>
                <a:gd name="T63" fmla="*/ 168 h 217"/>
                <a:gd name="T64" fmla="*/ 213 w 246"/>
                <a:gd name="T65" fmla="*/ 194 h 217"/>
                <a:gd name="T66" fmla="*/ 187 w 246"/>
                <a:gd name="T67" fmla="*/ 214 h 217"/>
                <a:gd name="T68" fmla="*/ 168 w 246"/>
                <a:gd name="T69" fmla="*/ 210 h 217"/>
                <a:gd name="T70" fmla="*/ 147 w 246"/>
                <a:gd name="T71" fmla="*/ 199 h 217"/>
                <a:gd name="T72" fmla="*/ 96 w 246"/>
                <a:gd name="T73" fmla="*/ 201 h 217"/>
                <a:gd name="T74" fmla="*/ 79 w 246"/>
                <a:gd name="T75" fmla="*/ 210 h 217"/>
                <a:gd name="T76" fmla="*/ 59 w 246"/>
                <a:gd name="T77" fmla="*/ 21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" h="216">
                  <a:moveTo>
                    <a:pt x="59" y="214"/>
                  </a:moveTo>
                  <a:cubicBezTo>
                    <a:pt x="48" y="215"/>
                    <a:pt x="40" y="211"/>
                    <a:pt x="37" y="199"/>
                  </a:cubicBezTo>
                  <a:cubicBezTo>
                    <a:pt x="40" y="195"/>
                    <a:pt x="43" y="196"/>
                    <a:pt x="47" y="196"/>
                  </a:cubicBezTo>
                  <a:cubicBezTo>
                    <a:pt x="68" y="196"/>
                    <a:pt x="78" y="186"/>
                    <a:pt x="80" y="171"/>
                  </a:cubicBezTo>
                  <a:cubicBezTo>
                    <a:pt x="81" y="157"/>
                    <a:pt x="73" y="147"/>
                    <a:pt x="63" y="139"/>
                  </a:cubicBezTo>
                  <a:cubicBezTo>
                    <a:pt x="59" y="136"/>
                    <a:pt x="55" y="134"/>
                    <a:pt x="50" y="132"/>
                  </a:cubicBezTo>
                  <a:cubicBezTo>
                    <a:pt x="32" y="124"/>
                    <a:pt x="17" y="112"/>
                    <a:pt x="7" y="95"/>
                  </a:cubicBezTo>
                  <a:cubicBezTo>
                    <a:pt x="0" y="81"/>
                    <a:pt x="4" y="66"/>
                    <a:pt x="8" y="52"/>
                  </a:cubicBezTo>
                  <a:cubicBezTo>
                    <a:pt x="11" y="40"/>
                    <a:pt x="17" y="29"/>
                    <a:pt x="25" y="18"/>
                  </a:cubicBezTo>
                  <a:cubicBezTo>
                    <a:pt x="32" y="11"/>
                    <a:pt x="40" y="5"/>
                    <a:pt x="49" y="2"/>
                  </a:cubicBezTo>
                  <a:cubicBezTo>
                    <a:pt x="52" y="1"/>
                    <a:pt x="56" y="0"/>
                    <a:pt x="58" y="3"/>
                  </a:cubicBezTo>
                  <a:cubicBezTo>
                    <a:pt x="60" y="6"/>
                    <a:pt x="57" y="8"/>
                    <a:pt x="55" y="10"/>
                  </a:cubicBezTo>
                  <a:cubicBezTo>
                    <a:pt x="50" y="19"/>
                    <a:pt x="42" y="27"/>
                    <a:pt x="38" y="37"/>
                  </a:cubicBezTo>
                  <a:cubicBezTo>
                    <a:pt x="35" y="43"/>
                    <a:pt x="35" y="49"/>
                    <a:pt x="36" y="54"/>
                  </a:cubicBezTo>
                  <a:cubicBezTo>
                    <a:pt x="37" y="60"/>
                    <a:pt x="41" y="64"/>
                    <a:pt x="47" y="64"/>
                  </a:cubicBezTo>
                  <a:cubicBezTo>
                    <a:pt x="54" y="65"/>
                    <a:pt x="61" y="65"/>
                    <a:pt x="68" y="64"/>
                  </a:cubicBezTo>
                  <a:cubicBezTo>
                    <a:pt x="76" y="61"/>
                    <a:pt x="84" y="64"/>
                    <a:pt x="92" y="65"/>
                  </a:cubicBezTo>
                  <a:cubicBezTo>
                    <a:pt x="95" y="65"/>
                    <a:pt x="97" y="68"/>
                    <a:pt x="99" y="70"/>
                  </a:cubicBezTo>
                  <a:cubicBezTo>
                    <a:pt x="106" y="80"/>
                    <a:pt x="110" y="91"/>
                    <a:pt x="115" y="101"/>
                  </a:cubicBezTo>
                  <a:cubicBezTo>
                    <a:pt x="117" y="104"/>
                    <a:pt x="119" y="110"/>
                    <a:pt x="124" y="109"/>
                  </a:cubicBezTo>
                  <a:cubicBezTo>
                    <a:pt x="129" y="108"/>
                    <a:pt x="131" y="104"/>
                    <a:pt x="133" y="100"/>
                  </a:cubicBezTo>
                  <a:cubicBezTo>
                    <a:pt x="138" y="91"/>
                    <a:pt x="141" y="82"/>
                    <a:pt x="147" y="73"/>
                  </a:cubicBezTo>
                  <a:cubicBezTo>
                    <a:pt x="153" y="64"/>
                    <a:pt x="161" y="61"/>
                    <a:pt x="171" y="63"/>
                  </a:cubicBezTo>
                  <a:cubicBezTo>
                    <a:pt x="178" y="64"/>
                    <a:pt x="185" y="64"/>
                    <a:pt x="192" y="64"/>
                  </a:cubicBezTo>
                  <a:cubicBezTo>
                    <a:pt x="210" y="67"/>
                    <a:pt x="216" y="47"/>
                    <a:pt x="210" y="35"/>
                  </a:cubicBezTo>
                  <a:cubicBezTo>
                    <a:pt x="205" y="26"/>
                    <a:pt x="199" y="17"/>
                    <a:pt x="193" y="10"/>
                  </a:cubicBezTo>
                  <a:cubicBezTo>
                    <a:pt x="191" y="8"/>
                    <a:pt x="188" y="6"/>
                    <a:pt x="189" y="3"/>
                  </a:cubicBezTo>
                  <a:cubicBezTo>
                    <a:pt x="191" y="0"/>
                    <a:pt x="194" y="1"/>
                    <a:pt x="197" y="1"/>
                  </a:cubicBezTo>
                  <a:cubicBezTo>
                    <a:pt x="212" y="4"/>
                    <a:pt x="223" y="13"/>
                    <a:pt x="231" y="25"/>
                  </a:cubicBezTo>
                  <a:cubicBezTo>
                    <a:pt x="241" y="40"/>
                    <a:pt x="245" y="57"/>
                    <a:pt x="246" y="75"/>
                  </a:cubicBezTo>
                  <a:cubicBezTo>
                    <a:pt x="246" y="88"/>
                    <a:pt x="241" y="100"/>
                    <a:pt x="235" y="112"/>
                  </a:cubicBezTo>
                  <a:cubicBezTo>
                    <a:pt x="226" y="130"/>
                    <a:pt x="222" y="149"/>
                    <a:pt x="219" y="168"/>
                  </a:cubicBezTo>
                  <a:cubicBezTo>
                    <a:pt x="218" y="176"/>
                    <a:pt x="216" y="185"/>
                    <a:pt x="213" y="194"/>
                  </a:cubicBezTo>
                  <a:cubicBezTo>
                    <a:pt x="208" y="211"/>
                    <a:pt x="205" y="213"/>
                    <a:pt x="187" y="214"/>
                  </a:cubicBezTo>
                  <a:cubicBezTo>
                    <a:pt x="180" y="216"/>
                    <a:pt x="174" y="212"/>
                    <a:pt x="168" y="210"/>
                  </a:cubicBezTo>
                  <a:cubicBezTo>
                    <a:pt x="161" y="206"/>
                    <a:pt x="153" y="203"/>
                    <a:pt x="147" y="199"/>
                  </a:cubicBezTo>
                  <a:cubicBezTo>
                    <a:pt x="129" y="188"/>
                    <a:pt x="112" y="192"/>
                    <a:pt x="96" y="201"/>
                  </a:cubicBezTo>
                  <a:cubicBezTo>
                    <a:pt x="91" y="204"/>
                    <a:pt x="85" y="207"/>
                    <a:pt x="79" y="210"/>
                  </a:cubicBezTo>
                  <a:cubicBezTo>
                    <a:pt x="73" y="212"/>
                    <a:pt x="67" y="217"/>
                    <a:pt x="59" y="214"/>
                  </a:cubicBezTo>
                  <a:close/>
                </a:path>
              </a:pathLst>
            </a:custGeom>
            <a:solidFill>
              <a:srgbClr val="CE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95ADF837-DC88-9D4E-2F40-3E7C698783B1}"/>
                </a:ext>
              </a:extLst>
            </p:cNvPr>
            <p:cNvSpPr/>
            <p:nvPr/>
          </p:nvSpPr>
          <p:spPr bwMode="auto">
            <a:xfrm>
              <a:off x="7907338" y="3008313"/>
              <a:ext cx="984250" cy="855662"/>
            </a:xfrm>
            <a:custGeom>
              <a:avLst/>
              <a:gdLst>
                <a:gd name="T0" fmla="*/ 362 w 378"/>
                <a:gd name="T1" fmla="*/ 156 h 328"/>
                <a:gd name="T2" fmla="*/ 354 w 378"/>
                <a:gd name="T3" fmla="*/ 122 h 328"/>
                <a:gd name="T4" fmla="*/ 353 w 378"/>
                <a:gd name="T5" fmla="*/ 97 h 328"/>
                <a:gd name="T6" fmla="*/ 351 w 378"/>
                <a:gd name="T7" fmla="*/ 72 h 328"/>
                <a:gd name="T8" fmla="*/ 349 w 378"/>
                <a:gd name="T9" fmla="*/ 48 h 328"/>
                <a:gd name="T10" fmla="*/ 343 w 378"/>
                <a:gd name="T11" fmla="*/ 22 h 328"/>
                <a:gd name="T12" fmla="*/ 340 w 378"/>
                <a:gd name="T13" fmla="*/ 0 h 328"/>
                <a:gd name="T14" fmla="*/ 356 w 378"/>
                <a:gd name="T15" fmla="*/ 52 h 328"/>
                <a:gd name="T16" fmla="*/ 363 w 378"/>
                <a:gd name="T17" fmla="*/ 117 h 328"/>
                <a:gd name="T18" fmla="*/ 371 w 378"/>
                <a:gd name="T19" fmla="*/ 150 h 328"/>
                <a:gd name="T20" fmla="*/ 375 w 378"/>
                <a:gd name="T21" fmla="*/ 197 h 328"/>
                <a:gd name="T22" fmla="*/ 371 w 378"/>
                <a:gd name="T23" fmla="*/ 246 h 328"/>
                <a:gd name="T24" fmla="*/ 362 w 378"/>
                <a:gd name="T25" fmla="*/ 278 h 328"/>
                <a:gd name="T26" fmla="*/ 304 w 378"/>
                <a:gd name="T27" fmla="*/ 317 h 328"/>
                <a:gd name="T28" fmla="*/ 267 w 378"/>
                <a:gd name="T29" fmla="*/ 321 h 328"/>
                <a:gd name="T30" fmla="*/ 234 w 378"/>
                <a:gd name="T31" fmla="*/ 314 h 328"/>
                <a:gd name="T32" fmla="*/ 196 w 378"/>
                <a:gd name="T33" fmla="*/ 275 h 328"/>
                <a:gd name="T34" fmla="*/ 154 w 378"/>
                <a:gd name="T35" fmla="*/ 302 h 328"/>
                <a:gd name="T36" fmla="*/ 161 w 378"/>
                <a:gd name="T37" fmla="*/ 322 h 328"/>
                <a:gd name="T38" fmla="*/ 127 w 378"/>
                <a:gd name="T39" fmla="*/ 319 h 328"/>
                <a:gd name="T40" fmla="*/ 49 w 378"/>
                <a:gd name="T41" fmla="*/ 314 h 328"/>
                <a:gd name="T42" fmla="*/ 33 w 378"/>
                <a:gd name="T43" fmla="*/ 305 h 328"/>
                <a:gd name="T44" fmla="*/ 5 w 378"/>
                <a:gd name="T45" fmla="*/ 252 h 328"/>
                <a:gd name="T46" fmla="*/ 2 w 378"/>
                <a:gd name="T47" fmla="*/ 203 h 328"/>
                <a:gd name="T48" fmla="*/ 2 w 378"/>
                <a:gd name="T49" fmla="*/ 191 h 328"/>
                <a:gd name="T50" fmla="*/ 12 w 378"/>
                <a:gd name="T51" fmla="*/ 144 h 328"/>
                <a:gd name="T52" fmla="*/ 22 w 378"/>
                <a:gd name="T53" fmla="*/ 97 h 328"/>
                <a:gd name="T54" fmla="*/ 32 w 378"/>
                <a:gd name="T55" fmla="*/ 73 h 328"/>
                <a:gd name="T56" fmla="*/ 30 w 378"/>
                <a:gd name="T57" fmla="*/ 98 h 328"/>
                <a:gd name="T58" fmla="*/ 21 w 378"/>
                <a:gd name="T59" fmla="*/ 116 h 328"/>
                <a:gd name="T60" fmla="*/ 19 w 378"/>
                <a:gd name="T61" fmla="*/ 135 h 328"/>
                <a:gd name="T62" fmla="*/ 17 w 378"/>
                <a:gd name="T63" fmla="*/ 172 h 328"/>
                <a:gd name="T64" fmla="*/ 11 w 378"/>
                <a:gd name="T65" fmla="*/ 183 h 328"/>
                <a:gd name="T66" fmla="*/ 15 w 378"/>
                <a:gd name="T67" fmla="*/ 225 h 328"/>
                <a:gd name="T68" fmla="*/ 17 w 378"/>
                <a:gd name="T69" fmla="*/ 250 h 328"/>
                <a:gd name="T70" fmla="*/ 26 w 378"/>
                <a:gd name="T71" fmla="*/ 275 h 328"/>
                <a:gd name="T72" fmla="*/ 45 w 378"/>
                <a:gd name="T73" fmla="*/ 296 h 328"/>
                <a:gd name="T74" fmla="*/ 72 w 378"/>
                <a:gd name="T75" fmla="*/ 309 h 328"/>
                <a:gd name="T76" fmla="*/ 102 w 378"/>
                <a:gd name="T77" fmla="*/ 311 h 328"/>
                <a:gd name="T78" fmla="*/ 128 w 378"/>
                <a:gd name="T79" fmla="*/ 298 h 328"/>
                <a:gd name="T80" fmla="*/ 146 w 378"/>
                <a:gd name="T81" fmla="*/ 279 h 328"/>
                <a:gd name="T82" fmla="*/ 159 w 378"/>
                <a:gd name="T83" fmla="*/ 260 h 328"/>
                <a:gd name="T84" fmla="*/ 167 w 378"/>
                <a:gd name="T85" fmla="*/ 253 h 328"/>
                <a:gd name="T86" fmla="*/ 192 w 378"/>
                <a:gd name="T87" fmla="*/ 246 h 328"/>
                <a:gd name="T88" fmla="*/ 206 w 378"/>
                <a:gd name="T89" fmla="*/ 258 h 328"/>
                <a:gd name="T90" fmla="*/ 220 w 378"/>
                <a:gd name="T91" fmla="*/ 280 h 328"/>
                <a:gd name="T92" fmla="*/ 239 w 378"/>
                <a:gd name="T93" fmla="*/ 300 h 328"/>
                <a:gd name="T94" fmla="*/ 268 w 378"/>
                <a:gd name="T95" fmla="*/ 309 h 328"/>
                <a:gd name="T96" fmla="*/ 294 w 378"/>
                <a:gd name="T97" fmla="*/ 309 h 328"/>
                <a:gd name="T98" fmla="*/ 321 w 378"/>
                <a:gd name="T99" fmla="*/ 299 h 328"/>
                <a:gd name="T100" fmla="*/ 342 w 378"/>
                <a:gd name="T101" fmla="*/ 277 h 328"/>
                <a:gd name="T102" fmla="*/ 354 w 378"/>
                <a:gd name="T103" fmla="*/ 252 h 328"/>
                <a:gd name="T104" fmla="*/ 358 w 378"/>
                <a:gd name="T105" fmla="*/ 222 h 328"/>
                <a:gd name="T106" fmla="*/ 364 w 378"/>
                <a:gd name="T107" fmla="*/ 18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8" h="328">
                  <a:moveTo>
                    <a:pt x="364" y="181"/>
                  </a:moveTo>
                  <a:cubicBezTo>
                    <a:pt x="359" y="173"/>
                    <a:pt x="357" y="165"/>
                    <a:pt x="362" y="156"/>
                  </a:cubicBezTo>
                  <a:cubicBezTo>
                    <a:pt x="364" y="150"/>
                    <a:pt x="358" y="146"/>
                    <a:pt x="352" y="146"/>
                  </a:cubicBezTo>
                  <a:cubicBezTo>
                    <a:pt x="360" y="136"/>
                    <a:pt x="361" y="133"/>
                    <a:pt x="354" y="122"/>
                  </a:cubicBezTo>
                  <a:cubicBezTo>
                    <a:pt x="353" y="120"/>
                    <a:pt x="352" y="119"/>
                    <a:pt x="354" y="116"/>
                  </a:cubicBezTo>
                  <a:cubicBezTo>
                    <a:pt x="358" y="110"/>
                    <a:pt x="359" y="103"/>
                    <a:pt x="353" y="97"/>
                  </a:cubicBezTo>
                  <a:cubicBezTo>
                    <a:pt x="349" y="94"/>
                    <a:pt x="351" y="92"/>
                    <a:pt x="353" y="89"/>
                  </a:cubicBezTo>
                  <a:cubicBezTo>
                    <a:pt x="358" y="83"/>
                    <a:pt x="357" y="77"/>
                    <a:pt x="351" y="72"/>
                  </a:cubicBezTo>
                  <a:cubicBezTo>
                    <a:pt x="348" y="70"/>
                    <a:pt x="346" y="68"/>
                    <a:pt x="349" y="66"/>
                  </a:cubicBezTo>
                  <a:cubicBezTo>
                    <a:pt x="357" y="60"/>
                    <a:pt x="354" y="54"/>
                    <a:pt x="349" y="48"/>
                  </a:cubicBezTo>
                  <a:cubicBezTo>
                    <a:pt x="345" y="45"/>
                    <a:pt x="345" y="43"/>
                    <a:pt x="347" y="38"/>
                  </a:cubicBezTo>
                  <a:cubicBezTo>
                    <a:pt x="349" y="33"/>
                    <a:pt x="350" y="26"/>
                    <a:pt x="343" y="22"/>
                  </a:cubicBezTo>
                  <a:cubicBezTo>
                    <a:pt x="339" y="20"/>
                    <a:pt x="338" y="17"/>
                    <a:pt x="340" y="13"/>
                  </a:cubicBezTo>
                  <a:cubicBezTo>
                    <a:pt x="343" y="9"/>
                    <a:pt x="337" y="4"/>
                    <a:pt x="340" y="0"/>
                  </a:cubicBezTo>
                  <a:cubicBezTo>
                    <a:pt x="344" y="9"/>
                    <a:pt x="346" y="20"/>
                    <a:pt x="351" y="30"/>
                  </a:cubicBezTo>
                  <a:cubicBezTo>
                    <a:pt x="354" y="36"/>
                    <a:pt x="355" y="45"/>
                    <a:pt x="356" y="52"/>
                  </a:cubicBezTo>
                  <a:cubicBezTo>
                    <a:pt x="358" y="62"/>
                    <a:pt x="362" y="73"/>
                    <a:pt x="361" y="82"/>
                  </a:cubicBezTo>
                  <a:cubicBezTo>
                    <a:pt x="359" y="94"/>
                    <a:pt x="370" y="105"/>
                    <a:pt x="363" y="117"/>
                  </a:cubicBezTo>
                  <a:cubicBezTo>
                    <a:pt x="372" y="127"/>
                    <a:pt x="364" y="140"/>
                    <a:pt x="371" y="149"/>
                  </a:cubicBezTo>
                  <a:cubicBezTo>
                    <a:pt x="371" y="150"/>
                    <a:pt x="371" y="150"/>
                    <a:pt x="371" y="150"/>
                  </a:cubicBezTo>
                  <a:cubicBezTo>
                    <a:pt x="368" y="164"/>
                    <a:pt x="378" y="177"/>
                    <a:pt x="374" y="191"/>
                  </a:cubicBezTo>
                  <a:cubicBezTo>
                    <a:pt x="373" y="194"/>
                    <a:pt x="374" y="195"/>
                    <a:pt x="375" y="197"/>
                  </a:cubicBezTo>
                  <a:cubicBezTo>
                    <a:pt x="375" y="200"/>
                    <a:pt x="377" y="202"/>
                    <a:pt x="376" y="204"/>
                  </a:cubicBezTo>
                  <a:cubicBezTo>
                    <a:pt x="373" y="218"/>
                    <a:pt x="378" y="233"/>
                    <a:pt x="371" y="246"/>
                  </a:cubicBezTo>
                  <a:cubicBezTo>
                    <a:pt x="370" y="248"/>
                    <a:pt x="370" y="250"/>
                    <a:pt x="371" y="252"/>
                  </a:cubicBezTo>
                  <a:cubicBezTo>
                    <a:pt x="372" y="262"/>
                    <a:pt x="367" y="269"/>
                    <a:pt x="362" y="278"/>
                  </a:cubicBezTo>
                  <a:cubicBezTo>
                    <a:pt x="355" y="290"/>
                    <a:pt x="347" y="300"/>
                    <a:pt x="334" y="307"/>
                  </a:cubicBezTo>
                  <a:cubicBezTo>
                    <a:pt x="324" y="313"/>
                    <a:pt x="316" y="320"/>
                    <a:pt x="304" y="317"/>
                  </a:cubicBezTo>
                  <a:cubicBezTo>
                    <a:pt x="304" y="317"/>
                    <a:pt x="303" y="316"/>
                    <a:pt x="303" y="316"/>
                  </a:cubicBezTo>
                  <a:cubicBezTo>
                    <a:pt x="292" y="325"/>
                    <a:pt x="279" y="319"/>
                    <a:pt x="267" y="321"/>
                  </a:cubicBezTo>
                  <a:cubicBezTo>
                    <a:pt x="260" y="322"/>
                    <a:pt x="254" y="321"/>
                    <a:pt x="248" y="319"/>
                  </a:cubicBezTo>
                  <a:cubicBezTo>
                    <a:pt x="243" y="318"/>
                    <a:pt x="239" y="314"/>
                    <a:pt x="234" y="314"/>
                  </a:cubicBezTo>
                  <a:cubicBezTo>
                    <a:pt x="227" y="311"/>
                    <a:pt x="221" y="309"/>
                    <a:pt x="217" y="303"/>
                  </a:cubicBezTo>
                  <a:cubicBezTo>
                    <a:pt x="212" y="292"/>
                    <a:pt x="202" y="285"/>
                    <a:pt x="196" y="275"/>
                  </a:cubicBezTo>
                  <a:cubicBezTo>
                    <a:pt x="193" y="271"/>
                    <a:pt x="180" y="269"/>
                    <a:pt x="174" y="272"/>
                  </a:cubicBezTo>
                  <a:cubicBezTo>
                    <a:pt x="163" y="279"/>
                    <a:pt x="157" y="290"/>
                    <a:pt x="154" y="302"/>
                  </a:cubicBezTo>
                  <a:cubicBezTo>
                    <a:pt x="159" y="305"/>
                    <a:pt x="164" y="308"/>
                    <a:pt x="166" y="314"/>
                  </a:cubicBezTo>
                  <a:cubicBezTo>
                    <a:pt x="167" y="318"/>
                    <a:pt x="166" y="321"/>
                    <a:pt x="161" y="322"/>
                  </a:cubicBezTo>
                  <a:cubicBezTo>
                    <a:pt x="157" y="322"/>
                    <a:pt x="154" y="321"/>
                    <a:pt x="151" y="319"/>
                  </a:cubicBezTo>
                  <a:cubicBezTo>
                    <a:pt x="139" y="315"/>
                    <a:pt x="139" y="315"/>
                    <a:pt x="127" y="319"/>
                  </a:cubicBezTo>
                  <a:cubicBezTo>
                    <a:pt x="116" y="322"/>
                    <a:pt x="105" y="326"/>
                    <a:pt x="94" y="327"/>
                  </a:cubicBezTo>
                  <a:cubicBezTo>
                    <a:pt x="79" y="328"/>
                    <a:pt x="62" y="323"/>
                    <a:pt x="49" y="314"/>
                  </a:cubicBezTo>
                  <a:cubicBezTo>
                    <a:pt x="44" y="311"/>
                    <a:pt x="41" y="307"/>
                    <a:pt x="35" y="305"/>
                  </a:cubicBezTo>
                  <a:cubicBezTo>
                    <a:pt x="34" y="305"/>
                    <a:pt x="34" y="305"/>
                    <a:pt x="33" y="305"/>
                  </a:cubicBezTo>
                  <a:cubicBezTo>
                    <a:pt x="22" y="291"/>
                    <a:pt x="10" y="279"/>
                    <a:pt x="8" y="261"/>
                  </a:cubicBezTo>
                  <a:cubicBezTo>
                    <a:pt x="7" y="258"/>
                    <a:pt x="7" y="255"/>
                    <a:pt x="5" y="252"/>
                  </a:cubicBezTo>
                  <a:cubicBezTo>
                    <a:pt x="4" y="251"/>
                    <a:pt x="3" y="249"/>
                    <a:pt x="3" y="248"/>
                  </a:cubicBezTo>
                  <a:cubicBezTo>
                    <a:pt x="0" y="242"/>
                    <a:pt x="0" y="208"/>
                    <a:pt x="2" y="203"/>
                  </a:cubicBezTo>
                  <a:cubicBezTo>
                    <a:pt x="4" y="200"/>
                    <a:pt x="4" y="198"/>
                    <a:pt x="3" y="195"/>
                  </a:cubicBezTo>
                  <a:cubicBezTo>
                    <a:pt x="2" y="194"/>
                    <a:pt x="2" y="192"/>
                    <a:pt x="2" y="191"/>
                  </a:cubicBezTo>
                  <a:cubicBezTo>
                    <a:pt x="2" y="187"/>
                    <a:pt x="9" y="153"/>
                    <a:pt x="11" y="150"/>
                  </a:cubicBezTo>
                  <a:cubicBezTo>
                    <a:pt x="13" y="148"/>
                    <a:pt x="12" y="146"/>
                    <a:pt x="12" y="144"/>
                  </a:cubicBezTo>
                  <a:cubicBezTo>
                    <a:pt x="14" y="130"/>
                    <a:pt x="16" y="116"/>
                    <a:pt x="21" y="102"/>
                  </a:cubicBezTo>
                  <a:cubicBezTo>
                    <a:pt x="22" y="100"/>
                    <a:pt x="23" y="99"/>
                    <a:pt x="22" y="97"/>
                  </a:cubicBezTo>
                  <a:cubicBezTo>
                    <a:pt x="19" y="87"/>
                    <a:pt x="23" y="80"/>
                    <a:pt x="30" y="73"/>
                  </a:cubicBezTo>
                  <a:cubicBezTo>
                    <a:pt x="31" y="72"/>
                    <a:pt x="31" y="72"/>
                    <a:pt x="32" y="73"/>
                  </a:cubicBezTo>
                  <a:cubicBezTo>
                    <a:pt x="35" y="74"/>
                    <a:pt x="35" y="75"/>
                    <a:pt x="33" y="77"/>
                  </a:cubicBezTo>
                  <a:cubicBezTo>
                    <a:pt x="25" y="83"/>
                    <a:pt x="20" y="90"/>
                    <a:pt x="30" y="98"/>
                  </a:cubicBezTo>
                  <a:cubicBezTo>
                    <a:pt x="32" y="100"/>
                    <a:pt x="31" y="102"/>
                    <a:pt x="28" y="103"/>
                  </a:cubicBezTo>
                  <a:cubicBezTo>
                    <a:pt x="21" y="105"/>
                    <a:pt x="19" y="111"/>
                    <a:pt x="21" y="116"/>
                  </a:cubicBezTo>
                  <a:cubicBezTo>
                    <a:pt x="23" y="122"/>
                    <a:pt x="23" y="127"/>
                    <a:pt x="20" y="133"/>
                  </a:cubicBezTo>
                  <a:cubicBezTo>
                    <a:pt x="20" y="133"/>
                    <a:pt x="20" y="135"/>
                    <a:pt x="19" y="135"/>
                  </a:cubicBezTo>
                  <a:cubicBezTo>
                    <a:pt x="12" y="141"/>
                    <a:pt x="25" y="148"/>
                    <a:pt x="17" y="154"/>
                  </a:cubicBezTo>
                  <a:cubicBezTo>
                    <a:pt x="10" y="159"/>
                    <a:pt x="13" y="166"/>
                    <a:pt x="17" y="172"/>
                  </a:cubicBezTo>
                  <a:cubicBezTo>
                    <a:pt x="17" y="174"/>
                    <a:pt x="16" y="175"/>
                    <a:pt x="15" y="177"/>
                  </a:cubicBezTo>
                  <a:cubicBezTo>
                    <a:pt x="14" y="179"/>
                    <a:pt x="13" y="181"/>
                    <a:pt x="11" y="183"/>
                  </a:cubicBezTo>
                  <a:cubicBezTo>
                    <a:pt x="5" y="190"/>
                    <a:pt x="18" y="197"/>
                    <a:pt x="12" y="204"/>
                  </a:cubicBezTo>
                  <a:cubicBezTo>
                    <a:pt x="7" y="212"/>
                    <a:pt x="8" y="218"/>
                    <a:pt x="15" y="225"/>
                  </a:cubicBezTo>
                  <a:cubicBezTo>
                    <a:pt x="16" y="226"/>
                    <a:pt x="16" y="227"/>
                    <a:pt x="15" y="229"/>
                  </a:cubicBezTo>
                  <a:cubicBezTo>
                    <a:pt x="9" y="237"/>
                    <a:pt x="10" y="244"/>
                    <a:pt x="17" y="250"/>
                  </a:cubicBezTo>
                  <a:cubicBezTo>
                    <a:pt x="19" y="252"/>
                    <a:pt x="20" y="253"/>
                    <a:pt x="19" y="256"/>
                  </a:cubicBezTo>
                  <a:cubicBezTo>
                    <a:pt x="15" y="265"/>
                    <a:pt x="17" y="270"/>
                    <a:pt x="26" y="275"/>
                  </a:cubicBezTo>
                  <a:cubicBezTo>
                    <a:pt x="29" y="277"/>
                    <a:pt x="31" y="278"/>
                    <a:pt x="32" y="283"/>
                  </a:cubicBezTo>
                  <a:cubicBezTo>
                    <a:pt x="33" y="290"/>
                    <a:pt x="38" y="295"/>
                    <a:pt x="45" y="296"/>
                  </a:cubicBezTo>
                  <a:cubicBezTo>
                    <a:pt x="49" y="297"/>
                    <a:pt x="51" y="297"/>
                    <a:pt x="53" y="301"/>
                  </a:cubicBezTo>
                  <a:cubicBezTo>
                    <a:pt x="57" y="309"/>
                    <a:pt x="63" y="313"/>
                    <a:pt x="72" y="309"/>
                  </a:cubicBezTo>
                  <a:cubicBezTo>
                    <a:pt x="75" y="308"/>
                    <a:pt x="76" y="308"/>
                    <a:pt x="78" y="310"/>
                  </a:cubicBezTo>
                  <a:cubicBezTo>
                    <a:pt x="85" y="318"/>
                    <a:pt x="94" y="318"/>
                    <a:pt x="102" y="311"/>
                  </a:cubicBezTo>
                  <a:cubicBezTo>
                    <a:pt x="103" y="309"/>
                    <a:pt x="104" y="307"/>
                    <a:pt x="107" y="308"/>
                  </a:cubicBezTo>
                  <a:cubicBezTo>
                    <a:pt x="117" y="312"/>
                    <a:pt x="125" y="308"/>
                    <a:pt x="128" y="298"/>
                  </a:cubicBezTo>
                  <a:cubicBezTo>
                    <a:pt x="129" y="295"/>
                    <a:pt x="130" y="294"/>
                    <a:pt x="134" y="294"/>
                  </a:cubicBezTo>
                  <a:cubicBezTo>
                    <a:pt x="139" y="294"/>
                    <a:pt x="147" y="284"/>
                    <a:pt x="146" y="279"/>
                  </a:cubicBezTo>
                  <a:cubicBezTo>
                    <a:pt x="146" y="275"/>
                    <a:pt x="147" y="273"/>
                    <a:pt x="151" y="272"/>
                  </a:cubicBezTo>
                  <a:cubicBezTo>
                    <a:pt x="156" y="270"/>
                    <a:pt x="160" y="266"/>
                    <a:pt x="159" y="260"/>
                  </a:cubicBezTo>
                  <a:cubicBezTo>
                    <a:pt x="158" y="255"/>
                    <a:pt x="160" y="253"/>
                    <a:pt x="165" y="253"/>
                  </a:cubicBezTo>
                  <a:cubicBezTo>
                    <a:pt x="165" y="253"/>
                    <a:pt x="166" y="253"/>
                    <a:pt x="167" y="253"/>
                  </a:cubicBezTo>
                  <a:cubicBezTo>
                    <a:pt x="173" y="252"/>
                    <a:pt x="174" y="242"/>
                    <a:pt x="178" y="244"/>
                  </a:cubicBezTo>
                  <a:cubicBezTo>
                    <a:pt x="183" y="245"/>
                    <a:pt x="186" y="248"/>
                    <a:pt x="192" y="246"/>
                  </a:cubicBezTo>
                  <a:cubicBezTo>
                    <a:pt x="195" y="244"/>
                    <a:pt x="196" y="245"/>
                    <a:pt x="197" y="249"/>
                  </a:cubicBezTo>
                  <a:cubicBezTo>
                    <a:pt x="197" y="254"/>
                    <a:pt x="201" y="258"/>
                    <a:pt x="206" y="258"/>
                  </a:cubicBezTo>
                  <a:cubicBezTo>
                    <a:pt x="211" y="259"/>
                    <a:pt x="211" y="261"/>
                    <a:pt x="210" y="264"/>
                  </a:cubicBezTo>
                  <a:cubicBezTo>
                    <a:pt x="207" y="273"/>
                    <a:pt x="213" y="277"/>
                    <a:pt x="220" y="280"/>
                  </a:cubicBezTo>
                  <a:cubicBezTo>
                    <a:pt x="224" y="281"/>
                    <a:pt x="225" y="283"/>
                    <a:pt x="226" y="287"/>
                  </a:cubicBezTo>
                  <a:cubicBezTo>
                    <a:pt x="226" y="295"/>
                    <a:pt x="231" y="300"/>
                    <a:pt x="239" y="300"/>
                  </a:cubicBezTo>
                  <a:cubicBezTo>
                    <a:pt x="243" y="300"/>
                    <a:pt x="246" y="300"/>
                    <a:pt x="248" y="304"/>
                  </a:cubicBezTo>
                  <a:cubicBezTo>
                    <a:pt x="252" y="312"/>
                    <a:pt x="261" y="312"/>
                    <a:pt x="268" y="309"/>
                  </a:cubicBezTo>
                  <a:cubicBezTo>
                    <a:pt x="272" y="308"/>
                    <a:pt x="274" y="307"/>
                    <a:pt x="277" y="310"/>
                  </a:cubicBezTo>
                  <a:cubicBezTo>
                    <a:pt x="283" y="314"/>
                    <a:pt x="290" y="313"/>
                    <a:pt x="294" y="309"/>
                  </a:cubicBezTo>
                  <a:cubicBezTo>
                    <a:pt x="298" y="305"/>
                    <a:pt x="302" y="303"/>
                    <a:pt x="307" y="305"/>
                  </a:cubicBezTo>
                  <a:cubicBezTo>
                    <a:pt x="314" y="308"/>
                    <a:pt x="319" y="305"/>
                    <a:pt x="321" y="299"/>
                  </a:cubicBezTo>
                  <a:cubicBezTo>
                    <a:pt x="323" y="293"/>
                    <a:pt x="325" y="291"/>
                    <a:pt x="332" y="290"/>
                  </a:cubicBezTo>
                  <a:cubicBezTo>
                    <a:pt x="339" y="290"/>
                    <a:pt x="342" y="285"/>
                    <a:pt x="342" y="277"/>
                  </a:cubicBezTo>
                  <a:cubicBezTo>
                    <a:pt x="342" y="273"/>
                    <a:pt x="342" y="270"/>
                    <a:pt x="348" y="268"/>
                  </a:cubicBezTo>
                  <a:cubicBezTo>
                    <a:pt x="356" y="266"/>
                    <a:pt x="356" y="259"/>
                    <a:pt x="354" y="252"/>
                  </a:cubicBezTo>
                  <a:cubicBezTo>
                    <a:pt x="353" y="248"/>
                    <a:pt x="353" y="246"/>
                    <a:pt x="357" y="243"/>
                  </a:cubicBezTo>
                  <a:cubicBezTo>
                    <a:pt x="364" y="239"/>
                    <a:pt x="364" y="229"/>
                    <a:pt x="358" y="222"/>
                  </a:cubicBezTo>
                  <a:cubicBezTo>
                    <a:pt x="355" y="214"/>
                    <a:pt x="353" y="205"/>
                    <a:pt x="358" y="196"/>
                  </a:cubicBezTo>
                  <a:cubicBezTo>
                    <a:pt x="361" y="192"/>
                    <a:pt x="359" y="185"/>
                    <a:pt x="364" y="181"/>
                  </a:cubicBezTo>
                  <a:close/>
                </a:path>
              </a:pathLst>
            </a:custGeom>
            <a:solidFill>
              <a:srgbClr val="D4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06C44F0E-8920-AC2C-D9C6-5087FDCF738F}"/>
                </a:ext>
              </a:extLst>
            </p:cNvPr>
            <p:cNvSpPr/>
            <p:nvPr/>
          </p:nvSpPr>
          <p:spPr bwMode="auto">
            <a:xfrm>
              <a:off x="8262938" y="2979738"/>
              <a:ext cx="300038" cy="146050"/>
            </a:xfrm>
            <a:custGeom>
              <a:avLst/>
              <a:gdLst>
                <a:gd name="T0" fmla="*/ 111 w 115"/>
                <a:gd name="T1" fmla="*/ 2 h 56"/>
                <a:gd name="T2" fmla="*/ 114 w 115"/>
                <a:gd name="T3" fmla="*/ 21 h 56"/>
                <a:gd name="T4" fmla="*/ 108 w 115"/>
                <a:gd name="T5" fmla="*/ 42 h 56"/>
                <a:gd name="T6" fmla="*/ 108 w 115"/>
                <a:gd name="T7" fmla="*/ 43 h 56"/>
                <a:gd name="T8" fmla="*/ 97 w 115"/>
                <a:gd name="T9" fmla="*/ 51 h 56"/>
                <a:gd name="T10" fmla="*/ 64 w 115"/>
                <a:gd name="T11" fmla="*/ 51 h 56"/>
                <a:gd name="T12" fmla="*/ 48 w 115"/>
                <a:gd name="T13" fmla="*/ 50 h 56"/>
                <a:gd name="T14" fmla="*/ 21 w 115"/>
                <a:gd name="T15" fmla="*/ 41 h 56"/>
                <a:gd name="T16" fmla="*/ 0 w 115"/>
                <a:gd name="T17" fmla="*/ 3 h 56"/>
                <a:gd name="T18" fmla="*/ 6 w 115"/>
                <a:gd name="T19" fmla="*/ 2 h 56"/>
                <a:gd name="T20" fmla="*/ 30 w 115"/>
                <a:gd name="T21" fmla="*/ 9 h 56"/>
                <a:gd name="T22" fmla="*/ 69 w 115"/>
                <a:gd name="T23" fmla="*/ 10 h 56"/>
                <a:gd name="T24" fmla="*/ 106 w 115"/>
                <a:gd name="T25" fmla="*/ 1 h 56"/>
                <a:gd name="T26" fmla="*/ 111 w 115"/>
                <a:gd name="T2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56">
                  <a:moveTo>
                    <a:pt x="111" y="2"/>
                  </a:moveTo>
                  <a:cubicBezTo>
                    <a:pt x="115" y="8"/>
                    <a:pt x="114" y="14"/>
                    <a:pt x="114" y="21"/>
                  </a:cubicBezTo>
                  <a:cubicBezTo>
                    <a:pt x="109" y="27"/>
                    <a:pt x="105" y="34"/>
                    <a:pt x="108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4" y="46"/>
                    <a:pt x="101" y="49"/>
                    <a:pt x="97" y="51"/>
                  </a:cubicBezTo>
                  <a:cubicBezTo>
                    <a:pt x="86" y="55"/>
                    <a:pt x="75" y="56"/>
                    <a:pt x="64" y="51"/>
                  </a:cubicBezTo>
                  <a:cubicBezTo>
                    <a:pt x="59" y="48"/>
                    <a:pt x="53" y="48"/>
                    <a:pt x="48" y="50"/>
                  </a:cubicBezTo>
                  <a:cubicBezTo>
                    <a:pt x="37" y="52"/>
                    <a:pt x="28" y="48"/>
                    <a:pt x="21" y="41"/>
                  </a:cubicBezTo>
                  <a:cubicBezTo>
                    <a:pt x="10" y="30"/>
                    <a:pt x="4" y="18"/>
                    <a:pt x="0" y="3"/>
                  </a:cubicBezTo>
                  <a:cubicBezTo>
                    <a:pt x="2" y="2"/>
                    <a:pt x="4" y="1"/>
                    <a:pt x="6" y="2"/>
                  </a:cubicBezTo>
                  <a:cubicBezTo>
                    <a:pt x="14" y="3"/>
                    <a:pt x="22" y="6"/>
                    <a:pt x="30" y="9"/>
                  </a:cubicBezTo>
                  <a:cubicBezTo>
                    <a:pt x="43" y="15"/>
                    <a:pt x="56" y="15"/>
                    <a:pt x="69" y="10"/>
                  </a:cubicBezTo>
                  <a:cubicBezTo>
                    <a:pt x="81" y="6"/>
                    <a:pt x="93" y="0"/>
                    <a:pt x="106" y="1"/>
                  </a:cubicBezTo>
                  <a:cubicBezTo>
                    <a:pt x="108" y="1"/>
                    <a:pt x="110" y="1"/>
                    <a:pt x="111" y="2"/>
                  </a:cubicBezTo>
                  <a:close/>
                </a:path>
              </a:pathLst>
            </a:custGeom>
            <a:solidFill>
              <a:srgbClr val="B8CE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21C177F0-24E7-4E39-390C-32CF1B40190D}"/>
                </a:ext>
              </a:extLst>
            </p:cNvPr>
            <p:cNvSpPr/>
            <p:nvPr/>
          </p:nvSpPr>
          <p:spPr bwMode="auto">
            <a:xfrm>
              <a:off x="8091488" y="2625725"/>
              <a:ext cx="214313" cy="279400"/>
            </a:xfrm>
            <a:custGeom>
              <a:avLst/>
              <a:gdLst>
                <a:gd name="T0" fmla="*/ 0 w 82"/>
                <a:gd name="T1" fmla="*/ 3 h 107"/>
                <a:gd name="T2" fmla="*/ 2 w 82"/>
                <a:gd name="T3" fmla="*/ 3 h 107"/>
                <a:gd name="T4" fmla="*/ 44 w 82"/>
                <a:gd name="T5" fmla="*/ 38 h 107"/>
                <a:gd name="T6" fmla="*/ 71 w 82"/>
                <a:gd name="T7" fmla="*/ 61 h 107"/>
                <a:gd name="T8" fmla="*/ 49 w 82"/>
                <a:gd name="T9" fmla="*/ 105 h 107"/>
                <a:gd name="T10" fmla="*/ 30 w 82"/>
                <a:gd name="T11" fmla="*/ 107 h 107"/>
                <a:gd name="T12" fmla="*/ 18 w 82"/>
                <a:gd name="T13" fmla="*/ 53 h 107"/>
                <a:gd name="T14" fmla="*/ 2 w 82"/>
                <a:gd name="T15" fmla="*/ 11 h 107"/>
                <a:gd name="T16" fmla="*/ 0 w 82"/>
                <a:gd name="T17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07">
                  <a:moveTo>
                    <a:pt x="0" y="3"/>
                  </a:moveTo>
                  <a:cubicBezTo>
                    <a:pt x="0" y="0"/>
                    <a:pt x="1" y="0"/>
                    <a:pt x="2" y="3"/>
                  </a:cubicBezTo>
                  <a:cubicBezTo>
                    <a:pt x="12" y="19"/>
                    <a:pt x="26" y="30"/>
                    <a:pt x="44" y="38"/>
                  </a:cubicBezTo>
                  <a:cubicBezTo>
                    <a:pt x="55" y="42"/>
                    <a:pt x="64" y="50"/>
                    <a:pt x="71" y="61"/>
                  </a:cubicBezTo>
                  <a:cubicBezTo>
                    <a:pt x="82" y="78"/>
                    <a:pt x="70" y="104"/>
                    <a:pt x="49" y="105"/>
                  </a:cubicBezTo>
                  <a:cubicBezTo>
                    <a:pt x="43" y="106"/>
                    <a:pt x="37" y="105"/>
                    <a:pt x="30" y="107"/>
                  </a:cubicBezTo>
                  <a:cubicBezTo>
                    <a:pt x="24" y="90"/>
                    <a:pt x="21" y="71"/>
                    <a:pt x="18" y="53"/>
                  </a:cubicBezTo>
                  <a:cubicBezTo>
                    <a:pt x="15" y="38"/>
                    <a:pt x="8" y="25"/>
                    <a:pt x="2" y="11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BCD1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68941AB-08A6-A9F7-E420-FBFA91F27860}"/>
                </a:ext>
              </a:extLst>
            </p:cNvPr>
            <p:cNvSpPr/>
            <p:nvPr/>
          </p:nvSpPr>
          <p:spPr bwMode="auto">
            <a:xfrm>
              <a:off x="8283575" y="4221163"/>
              <a:ext cx="276225" cy="122237"/>
            </a:xfrm>
            <a:custGeom>
              <a:avLst/>
              <a:gdLst>
                <a:gd name="T0" fmla="*/ 96 w 106"/>
                <a:gd name="T1" fmla="*/ 0 h 47"/>
                <a:gd name="T2" fmla="*/ 105 w 106"/>
                <a:gd name="T3" fmla="*/ 28 h 47"/>
                <a:gd name="T4" fmla="*/ 95 w 106"/>
                <a:gd name="T5" fmla="*/ 42 h 47"/>
                <a:gd name="T6" fmla="*/ 46 w 106"/>
                <a:gd name="T7" fmla="*/ 46 h 47"/>
                <a:gd name="T8" fmla="*/ 7 w 106"/>
                <a:gd name="T9" fmla="*/ 22 h 47"/>
                <a:gd name="T10" fmla="*/ 8 w 106"/>
                <a:gd name="T11" fmla="*/ 9 h 47"/>
                <a:gd name="T12" fmla="*/ 16 w 106"/>
                <a:gd name="T13" fmla="*/ 9 h 47"/>
                <a:gd name="T14" fmla="*/ 82 w 106"/>
                <a:gd name="T15" fmla="*/ 6 h 47"/>
                <a:gd name="T16" fmla="*/ 96 w 106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47">
                  <a:moveTo>
                    <a:pt x="96" y="0"/>
                  </a:moveTo>
                  <a:cubicBezTo>
                    <a:pt x="105" y="7"/>
                    <a:pt x="106" y="17"/>
                    <a:pt x="105" y="28"/>
                  </a:cubicBezTo>
                  <a:cubicBezTo>
                    <a:pt x="105" y="34"/>
                    <a:pt x="102" y="40"/>
                    <a:pt x="95" y="42"/>
                  </a:cubicBezTo>
                  <a:cubicBezTo>
                    <a:pt x="79" y="44"/>
                    <a:pt x="63" y="47"/>
                    <a:pt x="46" y="46"/>
                  </a:cubicBezTo>
                  <a:cubicBezTo>
                    <a:pt x="29" y="44"/>
                    <a:pt x="16" y="37"/>
                    <a:pt x="7" y="22"/>
                  </a:cubicBezTo>
                  <a:cubicBezTo>
                    <a:pt x="5" y="18"/>
                    <a:pt x="0" y="13"/>
                    <a:pt x="8" y="9"/>
                  </a:cubicBezTo>
                  <a:cubicBezTo>
                    <a:pt x="11" y="8"/>
                    <a:pt x="13" y="9"/>
                    <a:pt x="16" y="9"/>
                  </a:cubicBezTo>
                  <a:cubicBezTo>
                    <a:pt x="38" y="13"/>
                    <a:pt x="60" y="13"/>
                    <a:pt x="82" y="6"/>
                  </a:cubicBezTo>
                  <a:cubicBezTo>
                    <a:pt x="87" y="4"/>
                    <a:pt x="91" y="1"/>
                    <a:pt x="96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C3C2D8DF-D8A4-B500-B212-2738623284C5}"/>
                </a:ext>
              </a:extLst>
            </p:cNvPr>
            <p:cNvSpPr/>
            <p:nvPr/>
          </p:nvSpPr>
          <p:spPr bwMode="auto">
            <a:xfrm>
              <a:off x="8226425" y="2922588"/>
              <a:ext cx="333375" cy="104775"/>
            </a:xfrm>
            <a:custGeom>
              <a:avLst/>
              <a:gdLst>
                <a:gd name="T0" fmla="*/ 125 w 128"/>
                <a:gd name="T1" fmla="*/ 24 h 40"/>
                <a:gd name="T2" fmla="*/ 75 w 128"/>
                <a:gd name="T3" fmla="*/ 37 h 40"/>
                <a:gd name="T4" fmla="*/ 50 w 128"/>
                <a:gd name="T5" fmla="*/ 36 h 40"/>
                <a:gd name="T6" fmla="*/ 20 w 128"/>
                <a:gd name="T7" fmla="*/ 25 h 40"/>
                <a:gd name="T8" fmla="*/ 3 w 128"/>
                <a:gd name="T9" fmla="*/ 22 h 40"/>
                <a:gd name="T10" fmla="*/ 0 w 128"/>
                <a:gd name="T11" fmla="*/ 8 h 40"/>
                <a:gd name="T12" fmla="*/ 20 w 128"/>
                <a:gd name="T13" fmla="*/ 2 h 40"/>
                <a:gd name="T14" fmla="*/ 32 w 128"/>
                <a:gd name="T15" fmla="*/ 4 h 40"/>
                <a:gd name="T16" fmla="*/ 97 w 128"/>
                <a:gd name="T17" fmla="*/ 5 h 40"/>
                <a:gd name="T18" fmla="*/ 110 w 128"/>
                <a:gd name="T19" fmla="*/ 2 h 40"/>
                <a:gd name="T20" fmla="*/ 128 w 128"/>
                <a:gd name="T21" fmla="*/ 8 h 40"/>
                <a:gd name="T22" fmla="*/ 125 w 128"/>
                <a:gd name="T2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40">
                  <a:moveTo>
                    <a:pt x="125" y="24"/>
                  </a:moveTo>
                  <a:cubicBezTo>
                    <a:pt x="108" y="25"/>
                    <a:pt x="92" y="32"/>
                    <a:pt x="75" y="37"/>
                  </a:cubicBezTo>
                  <a:cubicBezTo>
                    <a:pt x="67" y="40"/>
                    <a:pt x="58" y="39"/>
                    <a:pt x="50" y="36"/>
                  </a:cubicBezTo>
                  <a:cubicBezTo>
                    <a:pt x="40" y="33"/>
                    <a:pt x="30" y="29"/>
                    <a:pt x="20" y="25"/>
                  </a:cubicBezTo>
                  <a:cubicBezTo>
                    <a:pt x="15" y="23"/>
                    <a:pt x="8" y="26"/>
                    <a:pt x="3" y="22"/>
                  </a:cubicBezTo>
                  <a:cubicBezTo>
                    <a:pt x="2" y="17"/>
                    <a:pt x="1" y="12"/>
                    <a:pt x="0" y="8"/>
                  </a:cubicBezTo>
                  <a:cubicBezTo>
                    <a:pt x="7" y="6"/>
                    <a:pt x="14" y="5"/>
                    <a:pt x="20" y="2"/>
                  </a:cubicBezTo>
                  <a:cubicBezTo>
                    <a:pt x="24" y="0"/>
                    <a:pt x="28" y="2"/>
                    <a:pt x="32" y="4"/>
                  </a:cubicBezTo>
                  <a:cubicBezTo>
                    <a:pt x="54" y="18"/>
                    <a:pt x="75" y="18"/>
                    <a:pt x="97" y="5"/>
                  </a:cubicBezTo>
                  <a:cubicBezTo>
                    <a:pt x="101" y="3"/>
                    <a:pt x="105" y="0"/>
                    <a:pt x="110" y="2"/>
                  </a:cubicBezTo>
                  <a:cubicBezTo>
                    <a:pt x="115" y="5"/>
                    <a:pt x="122" y="6"/>
                    <a:pt x="128" y="8"/>
                  </a:cubicBezTo>
                  <a:cubicBezTo>
                    <a:pt x="127" y="13"/>
                    <a:pt x="126" y="18"/>
                    <a:pt x="125" y="24"/>
                  </a:cubicBezTo>
                  <a:close/>
                </a:path>
              </a:pathLst>
            </a:custGeom>
            <a:solidFill>
              <a:srgbClr val="D86E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E8C99FDD-24BA-3AED-0774-1199BB39E8DF}"/>
                </a:ext>
              </a:extLst>
            </p:cNvPr>
            <p:cNvSpPr/>
            <p:nvPr/>
          </p:nvSpPr>
          <p:spPr bwMode="auto">
            <a:xfrm>
              <a:off x="8297863" y="3819525"/>
              <a:ext cx="257175" cy="114300"/>
            </a:xfrm>
            <a:custGeom>
              <a:avLst/>
              <a:gdLst>
                <a:gd name="T0" fmla="*/ 84 w 99"/>
                <a:gd name="T1" fmla="*/ 1 h 44"/>
                <a:gd name="T2" fmla="*/ 98 w 99"/>
                <a:gd name="T3" fmla="*/ 8 h 44"/>
                <a:gd name="T4" fmla="*/ 97 w 99"/>
                <a:gd name="T5" fmla="*/ 30 h 44"/>
                <a:gd name="T6" fmla="*/ 93 w 99"/>
                <a:gd name="T7" fmla="*/ 35 h 44"/>
                <a:gd name="T8" fmla="*/ 48 w 99"/>
                <a:gd name="T9" fmla="*/ 43 h 44"/>
                <a:gd name="T10" fmla="*/ 24 w 99"/>
                <a:gd name="T11" fmla="*/ 38 h 44"/>
                <a:gd name="T12" fmla="*/ 0 w 99"/>
                <a:gd name="T13" fmla="*/ 7 h 44"/>
                <a:gd name="T14" fmla="*/ 11 w 99"/>
                <a:gd name="T15" fmla="*/ 8 h 44"/>
                <a:gd name="T16" fmla="*/ 70 w 99"/>
                <a:gd name="T17" fmla="*/ 4 h 44"/>
                <a:gd name="T18" fmla="*/ 84 w 99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4">
                  <a:moveTo>
                    <a:pt x="84" y="1"/>
                  </a:moveTo>
                  <a:cubicBezTo>
                    <a:pt x="91" y="0"/>
                    <a:pt x="94" y="5"/>
                    <a:pt x="98" y="8"/>
                  </a:cubicBezTo>
                  <a:cubicBezTo>
                    <a:pt x="98" y="15"/>
                    <a:pt x="99" y="23"/>
                    <a:pt x="97" y="30"/>
                  </a:cubicBezTo>
                  <a:cubicBezTo>
                    <a:pt x="96" y="32"/>
                    <a:pt x="96" y="35"/>
                    <a:pt x="93" y="35"/>
                  </a:cubicBezTo>
                  <a:cubicBezTo>
                    <a:pt x="79" y="40"/>
                    <a:pt x="64" y="44"/>
                    <a:pt x="48" y="43"/>
                  </a:cubicBezTo>
                  <a:cubicBezTo>
                    <a:pt x="40" y="43"/>
                    <a:pt x="31" y="42"/>
                    <a:pt x="24" y="38"/>
                  </a:cubicBezTo>
                  <a:cubicBezTo>
                    <a:pt x="10" y="32"/>
                    <a:pt x="2" y="22"/>
                    <a:pt x="0" y="7"/>
                  </a:cubicBezTo>
                  <a:cubicBezTo>
                    <a:pt x="4" y="7"/>
                    <a:pt x="7" y="8"/>
                    <a:pt x="11" y="8"/>
                  </a:cubicBezTo>
                  <a:cubicBezTo>
                    <a:pt x="31" y="10"/>
                    <a:pt x="51" y="11"/>
                    <a:pt x="70" y="4"/>
                  </a:cubicBezTo>
                  <a:cubicBezTo>
                    <a:pt x="75" y="3"/>
                    <a:pt x="80" y="3"/>
                    <a:pt x="84" y="1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id="{CBF7D69C-F0CE-8559-2517-625F6A54DB79}"/>
                </a:ext>
              </a:extLst>
            </p:cNvPr>
            <p:cNvSpPr/>
            <p:nvPr/>
          </p:nvSpPr>
          <p:spPr bwMode="auto">
            <a:xfrm>
              <a:off x="8297863" y="3954463"/>
              <a:ext cx="254000" cy="115887"/>
            </a:xfrm>
            <a:custGeom>
              <a:avLst/>
              <a:gdLst>
                <a:gd name="T0" fmla="*/ 86 w 98"/>
                <a:gd name="T1" fmla="*/ 2 h 44"/>
                <a:gd name="T2" fmla="*/ 96 w 98"/>
                <a:gd name="T3" fmla="*/ 10 h 44"/>
                <a:gd name="T4" fmla="*/ 96 w 98"/>
                <a:gd name="T5" fmla="*/ 32 h 44"/>
                <a:gd name="T6" fmla="*/ 90 w 98"/>
                <a:gd name="T7" fmla="*/ 37 h 44"/>
                <a:gd name="T8" fmla="*/ 42 w 98"/>
                <a:gd name="T9" fmla="*/ 43 h 44"/>
                <a:gd name="T10" fmla="*/ 3 w 98"/>
                <a:gd name="T11" fmla="*/ 18 h 44"/>
                <a:gd name="T12" fmla="*/ 8 w 98"/>
                <a:gd name="T13" fmla="*/ 7 h 44"/>
                <a:gd name="T14" fmla="*/ 80 w 98"/>
                <a:gd name="T15" fmla="*/ 2 h 44"/>
                <a:gd name="T16" fmla="*/ 86 w 9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4">
                  <a:moveTo>
                    <a:pt x="86" y="2"/>
                  </a:moveTo>
                  <a:cubicBezTo>
                    <a:pt x="92" y="0"/>
                    <a:pt x="95" y="2"/>
                    <a:pt x="96" y="10"/>
                  </a:cubicBezTo>
                  <a:cubicBezTo>
                    <a:pt x="97" y="17"/>
                    <a:pt x="98" y="24"/>
                    <a:pt x="96" y="32"/>
                  </a:cubicBezTo>
                  <a:cubicBezTo>
                    <a:pt x="95" y="35"/>
                    <a:pt x="94" y="37"/>
                    <a:pt x="90" y="37"/>
                  </a:cubicBezTo>
                  <a:cubicBezTo>
                    <a:pt x="74" y="42"/>
                    <a:pt x="59" y="44"/>
                    <a:pt x="42" y="43"/>
                  </a:cubicBezTo>
                  <a:cubicBezTo>
                    <a:pt x="25" y="42"/>
                    <a:pt x="8" y="31"/>
                    <a:pt x="3" y="18"/>
                  </a:cubicBezTo>
                  <a:cubicBezTo>
                    <a:pt x="2" y="13"/>
                    <a:pt x="0" y="8"/>
                    <a:pt x="8" y="7"/>
                  </a:cubicBezTo>
                  <a:cubicBezTo>
                    <a:pt x="32" y="10"/>
                    <a:pt x="56" y="11"/>
                    <a:pt x="80" y="2"/>
                  </a:cubicBezTo>
                  <a:cubicBezTo>
                    <a:pt x="82" y="1"/>
                    <a:pt x="84" y="1"/>
                    <a:pt x="86" y="2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4">
              <a:extLst>
                <a:ext uri="{FF2B5EF4-FFF2-40B4-BE49-F238E27FC236}">
                  <a16:creationId xmlns:a16="http://schemas.microsoft.com/office/drawing/2014/main" id="{E3F43A7A-7F7B-CA9B-4D6E-B7479A8E13CF}"/>
                </a:ext>
              </a:extLst>
            </p:cNvPr>
            <p:cNvSpPr/>
            <p:nvPr/>
          </p:nvSpPr>
          <p:spPr bwMode="auto">
            <a:xfrm>
              <a:off x="8294688" y="4084638"/>
              <a:ext cx="265113" cy="123825"/>
            </a:xfrm>
            <a:custGeom>
              <a:avLst/>
              <a:gdLst>
                <a:gd name="T0" fmla="*/ 88 w 102"/>
                <a:gd name="T1" fmla="*/ 0 h 47"/>
                <a:gd name="T2" fmla="*/ 91 w 102"/>
                <a:gd name="T3" fmla="*/ 41 h 47"/>
                <a:gd name="T4" fmla="*/ 43 w 102"/>
                <a:gd name="T5" fmla="*/ 45 h 47"/>
                <a:gd name="T6" fmla="*/ 4 w 102"/>
                <a:gd name="T7" fmla="*/ 19 h 47"/>
                <a:gd name="T8" fmla="*/ 7 w 102"/>
                <a:gd name="T9" fmla="*/ 9 h 47"/>
                <a:gd name="T10" fmla="*/ 34 w 102"/>
                <a:gd name="T11" fmla="*/ 12 h 47"/>
                <a:gd name="T12" fmla="*/ 88 w 102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47">
                  <a:moveTo>
                    <a:pt x="88" y="0"/>
                  </a:moveTo>
                  <a:cubicBezTo>
                    <a:pt x="101" y="12"/>
                    <a:pt x="102" y="30"/>
                    <a:pt x="91" y="41"/>
                  </a:cubicBezTo>
                  <a:cubicBezTo>
                    <a:pt x="75" y="42"/>
                    <a:pt x="59" y="47"/>
                    <a:pt x="43" y="45"/>
                  </a:cubicBezTo>
                  <a:cubicBezTo>
                    <a:pt x="26" y="43"/>
                    <a:pt x="12" y="36"/>
                    <a:pt x="4" y="19"/>
                  </a:cubicBezTo>
                  <a:cubicBezTo>
                    <a:pt x="2" y="15"/>
                    <a:pt x="0" y="10"/>
                    <a:pt x="7" y="9"/>
                  </a:cubicBezTo>
                  <a:cubicBezTo>
                    <a:pt x="16" y="9"/>
                    <a:pt x="25" y="11"/>
                    <a:pt x="34" y="12"/>
                  </a:cubicBezTo>
                  <a:cubicBezTo>
                    <a:pt x="53" y="13"/>
                    <a:pt x="71" y="8"/>
                    <a:pt x="88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7">
              <a:extLst>
                <a:ext uri="{FF2B5EF4-FFF2-40B4-BE49-F238E27FC236}">
                  <a16:creationId xmlns:a16="http://schemas.microsoft.com/office/drawing/2014/main" id="{C853E9AB-1E3C-3E02-8F0F-820937018FA6}"/>
                </a:ext>
              </a:extLst>
            </p:cNvPr>
            <p:cNvSpPr/>
            <p:nvPr/>
          </p:nvSpPr>
          <p:spPr bwMode="auto">
            <a:xfrm>
              <a:off x="8216900" y="4225925"/>
              <a:ext cx="314325" cy="133350"/>
            </a:xfrm>
            <a:custGeom>
              <a:avLst/>
              <a:gdLst>
                <a:gd name="T0" fmla="*/ 34 w 121"/>
                <a:gd name="T1" fmla="*/ 9 h 51"/>
                <a:gd name="T2" fmla="*/ 35 w 121"/>
                <a:gd name="T3" fmla="*/ 20 h 51"/>
                <a:gd name="T4" fmla="*/ 73 w 121"/>
                <a:gd name="T5" fmla="*/ 41 h 51"/>
                <a:gd name="T6" fmla="*/ 114 w 121"/>
                <a:gd name="T7" fmla="*/ 38 h 51"/>
                <a:gd name="T8" fmla="*/ 121 w 121"/>
                <a:gd name="T9" fmla="*/ 40 h 51"/>
                <a:gd name="T10" fmla="*/ 37 w 121"/>
                <a:gd name="T11" fmla="*/ 46 h 51"/>
                <a:gd name="T12" fmla="*/ 20 w 121"/>
                <a:gd name="T13" fmla="*/ 41 h 51"/>
                <a:gd name="T14" fmla="*/ 9 w 121"/>
                <a:gd name="T15" fmla="*/ 4 h 51"/>
                <a:gd name="T16" fmla="*/ 14 w 121"/>
                <a:gd name="T17" fmla="*/ 0 h 51"/>
                <a:gd name="T18" fmla="*/ 34 w 121"/>
                <a:gd name="T19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51">
                  <a:moveTo>
                    <a:pt x="34" y="9"/>
                  </a:moveTo>
                  <a:cubicBezTo>
                    <a:pt x="30" y="13"/>
                    <a:pt x="34" y="17"/>
                    <a:pt x="35" y="20"/>
                  </a:cubicBezTo>
                  <a:cubicBezTo>
                    <a:pt x="44" y="33"/>
                    <a:pt x="57" y="41"/>
                    <a:pt x="73" y="41"/>
                  </a:cubicBezTo>
                  <a:cubicBezTo>
                    <a:pt x="87" y="41"/>
                    <a:pt x="100" y="41"/>
                    <a:pt x="114" y="38"/>
                  </a:cubicBezTo>
                  <a:cubicBezTo>
                    <a:pt x="116" y="37"/>
                    <a:pt x="119" y="37"/>
                    <a:pt x="121" y="40"/>
                  </a:cubicBezTo>
                  <a:cubicBezTo>
                    <a:pt x="94" y="51"/>
                    <a:pt x="65" y="51"/>
                    <a:pt x="37" y="46"/>
                  </a:cubicBezTo>
                  <a:cubicBezTo>
                    <a:pt x="31" y="45"/>
                    <a:pt x="25" y="43"/>
                    <a:pt x="20" y="41"/>
                  </a:cubicBezTo>
                  <a:cubicBezTo>
                    <a:pt x="6" y="36"/>
                    <a:pt x="0" y="15"/>
                    <a:pt x="9" y="4"/>
                  </a:cubicBezTo>
                  <a:cubicBezTo>
                    <a:pt x="10" y="2"/>
                    <a:pt x="12" y="1"/>
                    <a:pt x="14" y="0"/>
                  </a:cubicBezTo>
                  <a:cubicBezTo>
                    <a:pt x="21" y="3"/>
                    <a:pt x="29" y="1"/>
                    <a:pt x="34" y="9"/>
                  </a:cubicBezTo>
                  <a:close/>
                </a:path>
              </a:pathLst>
            </a:custGeom>
            <a:solidFill>
              <a:srgbClr val="9FB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8">
              <a:extLst>
                <a:ext uri="{FF2B5EF4-FFF2-40B4-BE49-F238E27FC236}">
                  <a16:creationId xmlns:a16="http://schemas.microsoft.com/office/drawing/2014/main" id="{0629E19D-DCF4-A628-4244-9C59D51C85B7}"/>
                </a:ext>
              </a:extLst>
            </p:cNvPr>
            <p:cNvSpPr/>
            <p:nvPr/>
          </p:nvSpPr>
          <p:spPr bwMode="auto">
            <a:xfrm>
              <a:off x="8229600" y="3811588"/>
              <a:ext cx="309563" cy="142875"/>
            </a:xfrm>
            <a:custGeom>
              <a:avLst/>
              <a:gdLst>
                <a:gd name="T0" fmla="*/ 26 w 119"/>
                <a:gd name="T1" fmla="*/ 10 h 55"/>
                <a:gd name="T2" fmla="*/ 39 w 119"/>
                <a:gd name="T3" fmla="*/ 32 h 55"/>
                <a:gd name="T4" fmla="*/ 95 w 119"/>
                <a:gd name="T5" fmla="*/ 43 h 55"/>
                <a:gd name="T6" fmla="*/ 119 w 119"/>
                <a:gd name="T7" fmla="*/ 38 h 55"/>
                <a:gd name="T8" fmla="*/ 110 w 119"/>
                <a:gd name="T9" fmla="*/ 44 h 55"/>
                <a:gd name="T10" fmla="*/ 84 w 119"/>
                <a:gd name="T11" fmla="*/ 53 h 55"/>
                <a:gd name="T12" fmla="*/ 21 w 119"/>
                <a:gd name="T13" fmla="*/ 47 h 55"/>
                <a:gd name="T14" fmla="*/ 14 w 119"/>
                <a:gd name="T15" fmla="*/ 44 h 55"/>
                <a:gd name="T16" fmla="*/ 3 w 119"/>
                <a:gd name="T17" fmla="*/ 11 h 55"/>
                <a:gd name="T18" fmla="*/ 4 w 119"/>
                <a:gd name="T19" fmla="*/ 10 h 55"/>
                <a:gd name="T20" fmla="*/ 26 w 119"/>
                <a:gd name="T21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55">
                  <a:moveTo>
                    <a:pt x="26" y="10"/>
                  </a:moveTo>
                  <a:cubicBezTo>
                    <a:pt x="31" y="17"/>
                    <a:pt x="32" y="26"/>
                    <a:pt x="39" y="32"/>
                  </a:cubicBezTo>
                  <a:cubicBezTo>
                    <a:pt x="56" y="45"/>
                    <a:pt x="75" y="45"/>
                    <a:pt x="95" y="43"/>
                  </a:cubicBezTo>
                  <a:cubicBezTo>
                    <a:pt x="103" y="42"/>
                    <a:pt x="111" y="38"/>
                    <a:pt x="119" y="38"/>
                  </a:cubicBezTo>
                  <a:cubicBezTo>
                    <a:pt x="116" y="40"/>
                    <a:pt x="113" y="42"/>
                    <a:pt x="110" y="44"/>
                  </a:cubicBezTo>
                  <a:cubicBezTo>
                    <a:pt x="103" y="51"/>
                    <a:pt x="93" y="52"/>
                    <a:pt x="84" y="53"/>
                  </a:cubicBezTo>
                  <a:cubicBezTo>
                    <a:pt x="62" y="55"/>
                    <a:pt x="41" y="54"/>
                    <a:pt x="21" y="47"/>
                  </a:cubicBezTo>
                  <a:cubicBezTo>
                    <a:pt x="18" y="46"/>
                    <a:pt x="16" y="46"/>
                    <a:pt x="14" y="44"/>
                  </a:cubicBezTo>
                  <a:cubicBezTo>
                    <a:pt x="0" y="36"/>
                    <a:pt x="3" y="23"/>
                    <a:pt x="3" y="11"/>
                  </a:cubicBezTo>
                  <a:cubicBezTo>
                    <a:pt x="3" y="11"/>
                    <a:pt x="4" y="10"/>
                    <a:pt x="4" y="10"/>
                  </a:cubicBezTo>
                  <a:cubicBezTo>
                    <a:pt x="11" y="0"/>
                    <a:pt x="19" y="4"/>
                    <a:pt x="26" y="10"/>
                  </a:cubicBezTo>
                  <a:close/>
                </a:path>
              </a:pathLst>
            </a:custGeom>
            <a:solidFill>
              <a:srgbClr val="9F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FEE952F1-678C-4FBC-DC7F-ABAF702C7D26}"/>
                </a:ext>
              </a:extLst>
            </p:cNvPr>
            <p:cNvSpPr/>
            <p:nvPr/>
          </p:nvSpPr>
          <p:spPr bwMode="auto">
            <a:xfrm>
              <a:off x="8240713" y="4084638"/>
              <a:ext cx="290513" cy="138112"/>
            </a:xfrm>
            <a:custGeom>
              <a:avLst/>
              <a:gdLst>
                <a:gd name="T0" fmla="*/ 27 w 112"/>
                <a:gd name="T1" fmla="*/ 11 h 53"/>
                <a:gd name="T2" fmla="*/ 27 w 112"/>
                <a:gd name="T3" fmla="*/ 18 h 53"/>
                <a:gd name="T4" fmla="*/ 62 w 112"/>
                <a:gd name="T5" fmla="*/ 43 h 53"/>
                <a:gd name="T6" fmla="*/ 100 w 112"/>
                <a:gd name="T7" fmla="*/ 40 h 53"/>
                <a:gd name="T8" fmla="*/ 112 w 112"/>
                <a:gd name="T9" fmla="*/ 41 h 53"/>
                <a:gd name="T10" fmla="*/ 112 w 112"/>
                <a:gd name="T11" fmla="*/ 43 h 53"/>
                <a:gd name="T12" fmla="*/ 79 w 112"/>
                <a:gd name="T13" fmla="*/ 53 h 53"/>
                <a:gd name="T14" fmla="*/ 45 w 112"/>
                <a:gd name="T15" fmla="*/ 53 h 53"/>
                <a:gd name="T16" fmla="*/ 42 w 112"/>
                <a:gd name="T17" fmla="*/ 52 h 53"/>
                <a:gd name="T18" fmla="*/ 15 w 112"/>
                <a:gd name="T19" fmla="*/ 46 h 53"/>
                <a:gd name="T20" fmla="*/ 6 w 112"/>
                <a:gd name="T21" fmla="*/ 41 h 53"/>
                <a:gd name="T22" fmla="*/ 0 w 112"/>
                <a:gd name="T23" fmla="*/ 20 h 53"/>
                <a:gd name="T24" fmla="*/ 8 w 112"/>
                <a:gd name="T25" fmla="*/ 0 h 53"/>
                <a:gd name="T26" fmla="*/ 27 w 112"/>
                <a:gd name="T27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52">
                  <a:moveTo>
                    <a:pt x="27" y="11"/>
                  </a:moveTo>
                  <a:cubicBezTo>
                    <a:pt x="22" y="12"/>
                    <a:pt x="26" y="16"/>
                    <a:pt x="27" y="18"/>
                  </a:cubicBezTo>
                  <a:cubicBezTo>
                    <a:pt x="33" y="33"/>
                    <a:pt x="46" y="41"/>
                    <a:pt x="62" y="43"/>
                  </a:cubicBezTo>
                  <a:cubicBezTo>
                    <a:pt x="74" y="44"/>
                    <a:pt x="87" y="43"/>
                    <a:pt x="100" y="40"/>
                  </a:cubicBezTo>
                  <a:cubicBezTo>
                    <a:pt x="104" y="39"/>
                    <a:pt x="109" y="36"/>
                    <a:pt x="112" y="41"/>
                  </a:cubicBezTo>
                  <a:cubicBezTo>
                    <a:pt x="112" y="42"/>
                    <a:pt x="112" y="42"/>
                    <a:pt x="112" y="43"/>
                  </a:cubicBezTo>
                  <a:cubicBezTo>
                    <a:pt x="101" y="47"/>
                    <a:pt x="90" y="51"/>
                    <a:pt x="79" y="53"/>
                  </a:cubicBezTo>
                  <a:cubicBezTo>
                    <a:pt x="67" y="53"/>
                    <a:pt x="56" y="53"/>
                    <a:pt x="45" y="53"/>
                  </a:cubicBezTo>
                  <a:cubicBezTo>
                    <a:pt x="44" y="53"/>
                    <a:pt x="43" y="52"/>
                    <a:pt x="42" y="52"/>
                  </a:cubicBezTo>
                  <a:cubicBezTo>
                    <a:pt x="33" y="49"/>
                    <a:pt x="24" y="49"/>
                    <a:pt x="15" y="46"/>
                  </a:cubicBezTo>
                  <a:cubicBezTo>
                    <a:pt x="12" y="45"/>
                    <a:pt x="9" y="44"/>
                    <a:pt x="6" y="41"/>
                  </a:cubicBezTo>
                  <a:cubicBezTo>
                    <a:pt x="2" y="35"/>
                    <a:pt x="0" y="28"/>
                    <a:pt x="0" y="20"/>
                  </a:cubicBezTo>
                  <a:cubicBezTo>
                    <a:pt x="0" y="12"/>
                    <a:pt x="2" y="5"/>
                    <a:pt x="8" y="0"/>
                  </a:cubicBezTo>
                  <a:cubicBezTo>
                    <a:pt x="14" y="3"/>
                    <a:pt x="23" y="3"/>
                    <a:pt x="27" y="11"/>
                  </a:cubicBezTo>
                  <a:close/>
                </a:path>
              </a:pathLst>
            </a:custGeom>
            <a:solidFill>
              <a:srgbClr val="A0B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F51F3C61-F3BE-D83C-4873-587899E050EC}"/>
                </a:ext>
              </a:extLst>
            </p:cNvPr>
            <p:cNvSpPr/>
            <p:nvPr/>
          </p:nvSpPr>
          <p:spPr bwMode="auto">
            <a:xfrm>
              <a:off x="8234363" y="3954463"/>
              <a:ext cx="303213" cy="136525"/>
            </a:xfrm>
            <a:custGeom>
              <a:avLst/>
              <a:gdLst>
                <a:gd name="T0" fmla="*/ 32 w 116"/>
                <a:gd name="T1" fmla="*/ 9 h 52"/>
                <a:gd name="T2" fmla="*/ 29 w 116"/>
                <a:gd name="T3" fmla="*/ 15 h 52"/>
                <a:gd name="T4" fmla="*/ 65 w 116"/>
                <a:gd name="T5" fmla="*/ 41 h 52"/>
                <a:gd name="T6" fmla="*/ 113 w 116"/>
                <a:gd name="T7" fmla="*/ 35 h 52"/>
                <a:gd name="T8" fmla="*/ 114 w 116"/>
                <a:gd name="T9" fmla="*/ 37 h 52"/>
                <a:gd name="T10" fmla="*/ 110 w 116"/>
                <a:gd name="T11" fmla="*/ 41 h 52"/>
                <a:gd name="T12" fmla="*/ 70 w 116"/>
                <a:gd name="T13" fmla="*/ 51 h 52"/>
                <a:gd name="T14" fmla="*/ 10 w 116"/>
                <a:gd name="T15" fmla="*/ 42 h 52"/>
                <a:gd name="T16" fmla="*/ 3 w 116"/>
                <a:gd name="T17" fmla="*/ 12 h 52"/>
                <a:gd name="T18" fmla="*/ 11 w 116"/>
                <a:gd name="T19" fmla="*/ 1 h 52"/>
                <a:gd name="T20" fmla="*/ 32 w 116"/>
                <a:gd name="T21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52">
                  <a:moveTo>
                    <a:pt x="32" y="9"/>
                  </a:moveTo>
                  <a:cubicBezTo>
                    <a:pt x="27" y="9"/>
                    <a:pt x="28" y="12"/>
                    <a:pt x="29" y="15"/>
                  </a:cubicBezTo>
                  <a:cubicBezTo>
                    <a:pt x="33" y="28"/>
                    <a:pt x="48" y="40"/>
                    <a:pt x="65" y="41"/>
                  </a:cubicBezTo>
                  <a:cubicBezTo>
                    <a:pt x="81" y="41"/>
                    <a:pt x="97" y="41"/>
                    <a:pt x="113" y="35"/>
                  </a:cubicBezTo>
                  <a:cubicBezTo>
                    <a:pt x="116" y="33"/>
                    <a:pt x="114" y="36"/>
                    <a:pt x="114" y="37"/>
                  </a:cubicBezTo>
                  <a:cubicBezTo>
                    <a:pt x="112" y="38"/>
                    <a:pt x="111" y="40"/>
                    <a:pt x="110" y="41"/>
                  </a:cubicBezTo>
                  <a:cubicBezTo>
                    <a:pt x="98" y="50"/>
                    <a:pt x="84" y="49"/>
                    <a:pt x="70" y="51"/>
                  </a:cubicBezTo>
                  <a:cubicBezTo>
                    <a:pt x="50" y="52"/>
                    <a:pt x="30" y="48"/>
                    <a:pt x="10" y="42"/>
                  </a:cubicBezTo>
                  <a:cubicBezTo>
                    <a:pt x="4" y="33"/>
                    <a:pt x="0" y="23"/>
                    <a:pt x="3" y="12"/>
                  </a:cubicBezTo>
                  <a:cubicBezTo>
                    <a:pt x="3" y="7"/>
                    <a:pt x="3" y="0"/>
                    <a:pt x="11" y="1"/>
                  </a:cubicBezTo>
                  <a:cubicBezTo>
                    <a:pt x="19" y="1"/>
                    <a:pt x="26" y="2"/>
                    <a:pt x="32" y="9"/>
                  </a:cubicBezTo>
                  <a:close/>
                </a:path>
              </a:pathLst>
            </a:custGeom>
            <a:solidFill>
              <a:srgbClr val="9FB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33">
              <a:extLst>
                <a:ext uri="{FF2B5EF4-FFF2-40B4-BE49-F238E27FC236}">
                  <a16:creationId xmlns:a16="http://schemas.microsoft.com/office/drawing/2014/main" id="{35F8FA0A-5EE7-DDFC-5107-1DB9175EA286}"/>
                </a:ext>
              </a:extLst>
            </p:cNvPr>
            <p:cNvSpPr/>
            <p:nvPr/>
          </p:nvSpPr>
          <p:spPr bwMode="auto">
            <a:xfrm>
              <a:off x="8261350" y="4056063"/>
              <a:ext cx="261938" cy="73025"/>
            </a:xfrm>
            <a:custGeom>
              <a:avLst/>
              <a:gdLst>
                <a:gd name="T0" fmla="*/ 0 w 101"/>
                <a:gd name="T1" fmla="*/ 3 h 28"/>
                <a:gd name="T2" fmla="*/ 6 w 101"/>
                <a:gd name="T3" fmla="*/ 1 h 28"/>
                <a:gd name="T4" fmla="*/ 99 w 101"/>
                <a:gd name="T5" fmla="*/ 2 h 28"/>
                <a:gd name="T6" fmla="*/ 100 w 101"/>
                <a:gd name="T7" fmla="*/ 2 h 28"/>
                <a:gd name="T8" fmla="*/ 101 w 101"/>
                <a:gd name="T9" fmla="*/ 11 h 28"/>
                <a:gd name="T10" fmla="*/ 81 w 101"/>
                <a:gd name="T11" fmla="*/ 22 h 28"/>
                <a:gd name="T12" fmla="*/ 19 w 101"/>
                <a:gd name="T13" fmla="*/ 22 h 28"/>
                <a:gd name="T14" fmla="*/ 0 w 101"/>
                <a:gd name="T15" fmla="*/ 11 h 28"/>
                <a:gd name="T16" fmla="*/ 0 w 101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8">
                  <a:moveTo>
                    <a:pt x="0" y="3"/>
                  </a:moveTo>
                  <a:cubicBezTo>
                    <a:pt x="2" y="1"/>
                    <a:pt x="3" y="0"/>
                    <a:pt x="6" y="1"/>
                  </a:cubicBezTo>
                  <a:cubicBezTo>
                    <a:pt x="37" y="13"/>
                    <a:pt x="68" y="11"/>
                    <a:pt x="99" y="2"/>
                  </a:cubicBezTo>
                  <a:cubicBezTo>
                    <a:pt x="99" y="2"/>
                    <a:pt x="100" y="2"/>
                    <a:pt x="100" y="2"/>
                  </a:cubicBezTo>
                  <a:cubicBezTo>
                    <a:pt x="101" y="5"/>
                    <a:pt x="101" y="8"/>
                    <a:pt x="101" y="11"/>
                  </a:cubicBezTo>
                  <a:cubicBezTo>
                    <a:pt x="97" y="19"/>
                    <a:pt x="88" y="20"/>
                    <a:pt x="81" y="22"/>
                  </a:cubicBezTo>
                  <a:cubicBezTo>
                    <a:pt x="60" y="28"/>
                    <a:pt x="40" y="25"/>
                    <a:pt x="19" y="22"/>
                  </a:cubicBezTo>
                  <a:cubicBezTo>
                    <a:pt x="14" y="16"/>
                    <a:pt x="4" y="18"/>
                    <a:pt x="0" y="11"/>
                  </a:cubicBezTo>
                  <a:cubicBezTo>
                    <a:pt x="0" y="8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D872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34">
              <a:extLst>
                <a:ext uri="{FF2B5EF4-FFF2-40B4-BE49-F238E27FC236}">
                  <a16:creationId xmlns:a16="http://schemas.microsoft.com/office/drawing/2014/main" id="{7784174E-E121-4B14-4859-30A40852529C}"/>
                </a:ext>
              </a:extLst>
            </p:cNvPr>
            <p:cNvSpPr/>
            <p:nvPr/>
          </p:nvSpPr>
          <p:spPr bwMode="auto">
            <a:xfrm>
              <a:off x="8262938" y="3921125"/>
              <a:ext cx="258763" cy="69850"/>
            </a:xfrm>
            <a:custGeom>
              <a:avLst/>
              <a:gdLst>
                <a:gd name="T0" fmla="*/ 21 w 99"/>
                <a:gd name="T1" fmla="*/ 22 h 27"/>
                <a:gd name="T2" fmla="*/ 0 w 99"/>
                <a:gd name="T3" fmla="*/ 14 h 27"/>
                <a:gd name="T4" fmla="*/ 1 w 99"/>
                <a:gd name="T5" fmla="*/ 2 h 27"/>
                <a:gd name="T6" fmla="*/ 19 w 99"/>
                <a:gd name="T7" fmla="*/ 6 h 27"/>
                <a:gd name="T8" fmla="*/ 97 w 99"/>
                <a:gd name="T9" fmla="*/ 2 h 27"/>
                <a:gd name="T10" fmla="*/ 99 w 99"/>
                <a:gd name="T11" fmla="*/ 15 h 27"/>
                <a:gd name="T12" fmla="*/ 21 w 99"/>
                <a:gd name="T13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27">
                  <a:moveTo>
                    <a:pt x="21" y="22"/>
                  </a:moveTo>
                  <a:cubicBezTo>
                    <a:pt x="14" y="19"/>
                    <a:pt x="7" y="17"/>
                    <a:pt x="0" y="14"/>
                  </a:cubicBezTo>
                  <a:cubicBezTo>
                    <a:pt x="0" y="10"/>
                    <a:pt x="0" y="6"/>
                    <a:pt x="1" y="2"/>
                  </a:cubicBezTo>
                  <a:cubicBezTo>
                    <a:pt x="7" y="0"/>
                    <a:pt x="13" y="4"/>
                    <a:pt x="19" y="6"/>
                  </a:cubicBezTo>
                  <a:cubicBezTo>
                    <a:pt x="45" y="12"/>
                    <a:pt x="71" y="10"/>
                    <a:pt x="97" y="2"/>
                  </a:cubicBezTo>
                  <a:cubicBezTo>
                    <a:pt x="98" y="6"/>
                    <a:pt x="98" y="11"/>
                    <a:pt x="99" y="15"/>
                  </a:cubicBezTo>
                  <a:cubicBezTo>
                    <a:pt x="74" y="26"/>
                    <a:pt x="47" y="27"/>
                    <a:pt x="21" y="22"/>
                  </a:cubicBezTo>
                  <a:close/>
                </a:path>
              </a:pathLst>
            </a:custGeom>
            <a:solidFill>
              <a:srgbClr val="D6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31000F6A-066E-1FD6-9023-DCF2862E94A2}"/>
                </a:ext>
              </a:extLst>
            </p:cNvPr>
            <p:cNvSpPr/>
            <p:nvPr/>
          </p:nvSpPr>
          <p:spPr bwMode="auto">
            <a:xfrm>
              <a:off x="8313738" y="4194175"/>
              <a:ext cx="220663" cy="68262"/>
            </a:xfrm>
            <a:custGeom>
              <a:avLst/>
              <a:gdLst>
                <a:gd name="T0" fmla="*/ 51 w 85"/>
                <a:gd name="T1" fmla="*/ 8 h 26"/>
                <a:gd name="T2" fmla="*/ 84 w 85"/>
                <a:gd name="T3" fmla="*/ 1 h 26"/>
                <a:gd name="T4" fmla="*/ 85 w 85"/>
                <a:gd name="T5" fmla="*/ 10 h 26"/>
                <a:gd name="T6" fmla="*/ 64 w 85"/>
                <a:gd name="T7" fmla="*/ 21 h 26"/>
                <a:gd name="T8" fmla="*/ 5 w 85"/>
                <a:gd name="T9" fmla="*/ 21 h 26"/>
                <a:gd name="T10" fmla="*/ 14 w 85"/>
                <a:gd name="T11" fmla="*/ 8 h 26"/>
                <a:gd name="T12" fmla="*/ 16 w 85"/>
                <a:gd name="T13" fmla="*/ 8 h 26"/>
                <a:gd name="T14" fmla="*/ 51 w 85"/>
                <a:gd name="T1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26">
                  <a:moveTo>
                    <a:pt x="51" y="8"/>
                  </a:moveTo>
                  <a:cubicBezTo>
                    <a:pt x="62" y="7"/>
                    <a:pt x="72" y="0"/>
                    <a:pt x="84" y="1"/>
                  </a:cubicBezTo>
                  <a:cubicBezTo>
                    <a:pt x="84" y="4"/>
                    <a:pt x="85" y="7"/>
                    <a:pt x="85" y="10"/>
                  </a:cubicBezTo>
                  <a:cubicBezTo>
                    <a:pt x="81" y="18"/>
                    <a:pt x="71" y="19"/>
                    <a:pt x="64" y="21"/>
                  </a:cubicBezTo>
                  <a:cubicBezTo>
                    <a:pt x="44" y="26"/>
                    <a:pt x="24" y="26"/>
                    <a:pt x="5" y="21"/>
                  </a:cubicBezTo>
                  <a:cubicBezTo>
                    <a:pt x="0" y="11"/>
                    <a:pt x="3" y="7"/>
                    <a:pt x="14" y="8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28" y="10"/>
                    <a:pt x="40" y="10"/>
                    <a:pt x="51" y="8"/>
                  </a:cubicBezTo>
                  <a:close/>
                </a:path>
              </a:pathLst>
            </a:custGeom>
            <a:solidFill>
              <a:srgbClr val="DB7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38">
              <a:extLst>
                <a:ext uri="{FF2B5EF4-FFF2-40B4-BE49-F238E27FC236}">
                  <a16:creationId xmlns:a16="http://schemas.microsoft.com/office/drawing/2014/main" id="{5A27E053-62B1-C22C-CFB9-F4BEF15BCB9D}"/>
                </a:ext>
              </a:extLst>
            </p:cNvPr>
            <p:cNvSpPr/>
            <p:nvPr/>
          </p:nvSpPr>
          <p:spPr bwMode="auto">
            <a:xfrm>
              <a:off x="8237538" y="2982913"/>
              <a:ext cx="285750" cy="158750"/>
            </a:xfrm>
            <a:custGeom>
              <a:avLst/>
              <a:gdLst>
                <a:gd name="T0" fmla="*/ 10 w 110"/>
                <a:gd name="T1" fmla="*/ 3 h 61"/>
                <a:gd name="T2" fmla="*/ 24 w 110"/>
                <a:gd name="T3" fmla="*/ 28 h 61"/>
                <a:gd name="T4" fmla="*/ 60 w 110"/>
                <a:gd name="T5" fmla="*/ 46 h 61"/>
                <a:gd name="T6" fmla="*/ 77 w 110"/>
                <a:gd name="T7" fmla="*/ 48 h 61"/>
                <a:gd name="T8" fmla="*/ 108 w 110"/>
                <a:gd name="T9" fmla="*/ 48 h 61"/>
                <a:gd name="T10" fmla="*/ 100 w 110"/>
                <a:gd name="T11" fmla="*/ 58 h 61"/>
                <a:gd name="T12" fmla="*/ 82 w 110"/>
                <a:gd name="T13" fmla="*/ 58 h 61"/>
                <a:gd name="T14" fmla="*/ 42 w 110"/>
                <a:gd name="T15" fmla="*/ 58 h 61"/>
                <a:gd name="T16" fmla="*/ 16 w 110"/>
                <a:gd name="T17" fmla="*/ 38 h 61"/>
                <a:gd name="T18" fmla="*/ 11 w 110"/>
                <a:gd name="T19" fmla="*/ 27 h 61"/>
                <a:gd name="T20" fmla="*/ 0 w 110"/>
                <a:gd name="T21" fmla="*/ 4 h 61"/>
                <a:gd name="T22" fmla="*/ 0 w 110"/>
                <a:gd name="T23" fmla="*/ 2 h 61"/>
                <a:gd name="T24" fmla="*/ 10 w 110"/>
                <a:gd name="T25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61">
                  <a:moveTo>
                    <a:pt x="10" y="3"/>
                  </a:moveTo>
                  <a:cubicBezTo>
                    <a:pt x="17" y="10"/>
                    <a:pt x="18" y="20"/>
                    <a:pt x="24" y="28"/>
                  </a:cubicBezTo>
                  <a:cubicBezTo>
                    <a:pt x="33" y="40"/>
                    <a:pt x="42" y="50"/>
                    <a:pt x="60" y="46"/>
                  </a:cubicBezTo>
                  <a:cubicBezTo>
                    <a:pt x="65" y="44"/>
                    <a:pt x="71" y="45"/>
                    <a:pt x="77" y="48"/>
                  </a:cubicBezTo>
                  <a:cubicBezTo>
                    <a:pt x="87" y="53"/>
                    <a:pt x="97" y="50"/>
                    <a:pt x="108" y="48"/>
                  </a:cubicBezTo>
                  <a:cubicBezTo>
                    <a:pt x="110" y="55"/>
                    <a:pt x="105" y="57"/>
                    <a:pt x="100" y="58"/>
                  </a:cubicBezTo>
                  <a:cubicBezTo>
                    <a:pt x="94" y="59"/>
                    <a:pt x="88" y="59"/>
                    <a:pt x="82" y="58"/>
                  </a:cubicBezTo>
                  <a:cubicBezTo>
                    <a:pt x="69" y="54"/>
                    <a:pt x="56" y="54"/>
                    <a:pt x="42" y="58"/>
                  </a:cubicBezTo>
                  <a:cubicBezTo>
                    <a:pt x="30" y="61"/>
                    <a:pt x="16" y="51"/>
                    <a:pt x="16" y="38"/>
                  </a:cubicBezTo>
                  <a:cubicBezTo>
                    <a:pt x="16" y="33"/>
                    <a:pt x="15" y="29"/>
                    <a:pt x="11" y="27"/>
                  </a:cubicBezTo>
                  <a:cubicBezTo>
                    <a:pt x="2" y="22"/>
                    <a:pt x="2" y="13"/>
                    <a:pt x="0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3" y="0"/>
                    <a:pt x="7" y="0"/>
                    <a:pt x="10" y="3"/>
                  </a:cubicBezTo>
                  <a:close/>
                </a:path>
              </a:pathLst>
            </a:custGeom>
            <a:solidFill>
              <a:srgbClr val="A0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968E1A3D-31F1-C19D-CEF6-18B4BF43087B}"/>
                </a:ext>
              </a:extLst>
            </p:cNvPr>
            <p:cNvSpPr/>
            <p:nvPr/>
          </p:nvSpPr>
          <p:spPr bwMode="auto">
            <a:xfrm>
              <a:off x="8226425" y="2994025"/>
              <a:ext cx="317500" cy="152400"/>
            </a:xfrm>
            <a:custGeom>
              <a:avLst/>
              <a:gdLst>
                <a:gd name="T0" fmla="*/ 4 w 122"/>
                <a:gd name="T1" fmla="*/ 0 h 59"/>
                <a:gd name="T2" fmla="*/ 8 w 122"/>
                <a:gd name="T3" fmla="*/ 10 h 59"/>
                <a:gd name="T4" fmla="*/ 14 w 122"/>
                <a:gd name="T5" fmla="*/ 19 h 59"/>
                <a:gd name="T6" fmla="*/ 22 w 122"/>
                <a:gd name="T7" fmla="*/ 33 h 59"/>
                <a:gd name="T8" fmla="*/ 46 w 122"/>
                <a:gd name="T9" fmla="*/ 51 h 59"/>
                <a:gd name="T10" fmla="*/ 86 w 122"/>
                <a:gd name="T11" fmla="*/ 51 h 59"/>
                <a:gd name="T12" fmla="*/ 103 w 122"/>
                <a:gd name="T13" fmla="*/ 52 h 59"/>
                <a:gd name="T14" fmla="*/ 112 w 122"/>
                <a:gd name="T15" fmla="*/ 44 h 59"/>
                <a:gd name="T16" fmla="*/ 122 w 122"/>
                <a:gd name="T17" fmla="*/ 38 h 59"/>
                <a:gd name="T18" fmla="*/ 111 w 122"/>
                <a:gd name="T19" fmla="*/ 52 h 59"/>
                <a:gd name="T20" fmla="*/ 101 w 122"/>
                <a:gd name="T21" fmla="*/ 58 h 59"/>
                <a:gd name="T22" fmla="*/ 94 w 122"/>
                <a:gd name="T23" fmla="*/ 58 h 59"/>
                <a:gd name="T24" fmla="*/ 39 w 122"/>
                <a:gd name="T25" fmla="*/ 57 h 59"/>
                <a:gd name="T26" fmla="*/ 27 w 122"/>
                <a:gd name="T27" fmla="*/ 50 h 59"/>
                <a:gd name="T28" fmla="*/ 23 w 122"/>
                <a:gd name="T29" fmla="*/ 45 h 59"/>
                <a:gd name="T30" fmla="*/ 19 w 122"/>
                <a:gd name="T31" fmla="*/ 41 h 59"/>
                <a:gd name="T32" fmla="*/ 3 w 122"/>
                <a:gd name="T33" fmla="*/ 7 h 59"/>
                <a:gd name="T34" fmla="*/ 0 w 122"/>
                <a:gd name="T35" fmla="*/ 0 h 59"/>
                <a:gd name="T36" fmla="*/ 4 w 122"/>
                <a:gd name="T3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2" h="59">
                  <a:moveTo>
                    <a:pt x="4" y="0"/>
                  </a:moveTo>
                  <a:cubicBezTo>
                    <a:pt x="6" y="3"/>
                    <a:pt x="7" y="6"/>
                    <a:pt x="8" y="10"/>
                  </a:cubicBezTo>
                  <a:cubicBezTo>
                    <a:pt x="8" y="14"/>
                    <a:pt x="10" y="17"/>
                    <a:pt x="14" y="19"/>
                  </a:cubicBezTo>
                  <a:cubicBezTo>
                    <a:pt x="19" y="22"/>
                    <a:pt x="22" y="26"/>
                    <a:pt x="22" y="33"/>
                  </a:cubicBezTo>
                  <a:cubicBezTo>
                    <a:pt x="22" y="46"/>
                    <a:pt x="34" y="55"/>
                    <a:pt x="46" y="51"/>
                  </a:cubicBezTo>
                  <a:cubicBezTo>
                    <a:pt x="59" y="47"/>
                    <a:pt x="72" y="48"/>
                    <a:pt x="86" y="51"/>
                  </a:cubicBezTo>
                  <a:cubicBezTo>
                    <a:pt x="92" y="53"/>
                    <a:pt x="98" y="52"/>
                    <a:pt x="103" y="52"/>
                  </a:cubicBezTo>
                  <a:cubicBezTo>
                    <a:pt x="109" y="52"/>
                    <a:pt x="111" y="49"/>
                    <a:pt x="112" y="44"/>
                  </a:cubicBezTo>
                  <a:cubicBezTo>
                    <a:pt x="115" y="42"/>
                    <a:pt x="117" y="38"/>
                    <a:pt x="122" y="38"/>
                  </a:cubicBezTo>
                  <a:cubicBezTo>
                    <a:pt x="118" y="43"/>
                    <a:pt x="115" y="48"/>
                    <a:pt x="111" y="52"/>
                  </a:cubicBezTo>
                  <a:cubicBezTo>
                    <a:pt x="109" y="56"/>
                    <a:pt x="105" y="58"/>
                    <a:pt x="101" y="58"/>
                  </a:cubicBezTo>
                  <a:cubicBezTo>
                    <a:pt x="99" y="58"/>
                    <a:pt x="96" y="59"/>
                    <a:pt x="94" y="58"/>
                  </a:cubicBezTo>
                  <a:cubicBezTo>
                    <a:pt x="76" y="53"/>
                    <a:pt x="58" y="52"/>
                    <a:pt x="39" y="57"/>
                  </a:cubicBezTo>
                  <a:cubicBezTo>
                    <a:pt x="34" y="59"/>
                    <a:pt x="29" y="57"/>
                    <a:pt x="27" y="50"/>
                  </a:cubicBezTo>
                  <a:cubicBezTo>
                    <a:pt x="27" y="48"/>
                    <a:pt x="25" y="46"/>
                    <a:pt x="23" y="45"/>
                  </a:cubicBezTo>
                  <a:cubicBezTo>
                    <a:pt x="21" y="44"/>
                    <a:pt x="19" y="42"/>
                    <a:pt x="19" y="41"/>
                  </a:cubicBezTo>
                  <a:cubicBezTo>
                    <a:pt x="23" y="25"/>
                    <a:pt x="3" y="20"/>
                    <a:pt x="3" y="7"/>
                  </a:cubicBezTo>
                  <a:cubicBezTo>
                    <a:pt x="3" y="4"/>
                    <a:pt x="1" y="2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41">
              <a:extLst>
                <a:ext uri="{FF2B5EF4-FFF2-40B4-BE49-F238E27FC236}">
                  <a16:creationId xmlns:a16="http://schemas.microsoft.com/office/drawing/2014/main" id="{7F5ACD99-7764-EC45-648B-2E2A69685181}"/>
                </a:ext>
              </a:extLst>
            </p:cNvPr>
            <p:cNvSpPr/>
            <p:nvPr/>
          </p:nvSpPr>
          <p:spPr bwMode="auto">
            <a:xfrm>
              <a:off x="8253413" y="4192588"/>
              <a:ext cx="95250" cy="57150"/>
            </a:xfrm>
            <a:custGeom>
              <a:avLst/>
              <a:gdLst>
                <a:gd name="T0" fmla="*/ 37 w 37"/>
                <a:gd name="T1" fmla="*/ 9 h 22"/>
                <a:gd name="T2" fmla="*/ 28 w 37"/>
                <a:gd name="T3" fmla="*/ 22 h 22"/>
                <a:gd name="T4" fmla="*/ 20 w 37"/>
                <a:gd name="T5" fmla="*/ 22 h 22"/>
                <a:gd name="T6" fmla="*/ 0 w 37"/>
                <a:gd name="T7" fmla="*/ 13 h 22"/>
                <a:gd name="T8" fmla="*/ 1 w 37"/>
                <a:gd name="T9" fmla="*/ 0 h 22"/>
                <a:gd name="T10" fmla="*/ 37 w 37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2">
                  <a:moveTo>
                    <a:pt x="37" y="9"/>
                  </a:moveTo>
                  <a:cubicBezTo>
                    <a:pt x="26" y="8"/>
                    <a:pt x="28" y="16"/>
                    <a:pt x="28" y="22"/>
                  </a:cubicBezTo>
                  <a:cubicBezTo>
                    <a:pt x="25" y="22"/>
                    <a:pt x="23" y="22"/>
                    <a:pt x="20" y="22"/>
                  </a:cubicBezTo>
                  <a:cubicBezTo>
                    <a:pt x="14" y="18"/>
                    <a:pt x="6" y="19"/>
                    <a:pt x="0" y="13"/>
                  </a:cubicBezTo>
                  <a:cubicBezTo>
                    <a:pt x="0" y="9"/>
                    <a:pt x="1" y="5"/>
                    <a:pt x="1" y="0"/>
                  </a:cubicBezTo>
                  <a:cubicBezTo>
                    <a:pt x="13" y="3"/>
                    <a:pt x="25" y="6"/>
                    <a:pt x="37" y="9"/>
                  </a:cubicBezTo>
                  <a:close/>
                </a:path>
              </a:pathLst>
            </a:custGeom>
            <a:solidFill>
              <a:srgbClr val="C36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6D0F9AA1-8E1A-7720-8485-C4F0E04257A6}"/>
                </a:ext>
              </a:extLst>
            </p:cNvPr>
            <p:cNvSpPr/>
            <p:nvPr/>
          </p:nvSpPr>
          <p:spPr bwMode="auto">
            <a:xfrm>
              <a:off x="8534400" y="3032125"/>
              <a:ext cx="41275" cy="57150"/>
            </a:xfrm>
            <a:custGeom>
              <a:avLst/>
              <a:gdLst>
                <a:gd name="T0" fmla="*/ 4 w 16"/>
                <a:gd name="T1" fmla="*/ 22 h 22"/>
                <a:gd name="T2" fmla="*/ 10 w 16"/>
                <a:gd name="T3" fmla="*/ 1 h 22"/>
                <a:gd name="T4" fmla="*/ 16 w 16"/>
                <a:gd name="T5" fmla="*/ 0 h 22"/>
                <a:gd name="T6" fmla="*/ 14 w 16"/>
                <a:gd name="T7" fmla="*/ 2 h 22"/>
                <a:gd name="T8" fmla="*/ 4 w 1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2">
                  <a:moveTo>
                    <a:pt x="4" y="22"/>
                  </a:moveTo>
                  <a:cubicBezTo>
                    <a:pt x="0" y="14"/>
                    <a:pt x="2" y="7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4" y="6"/>
                    <a:pt x="4" y="14"/>
                    <a:pt x="4" y="22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44">
              <a:extLst>
                <a:ext uri="{FF2B5EF4-FFF2-40B4-BE49-F238E27FC236}">
                  <a16:creationId xmlns:a16="http://schemas.microsoft.com/office/drawing/2014/main" id="{7459ED90-E90D-77D5-C1BA-156D0EA34F28}"/>
                </a:ext>
              </a:extLst>
            </p:cNvPr>
            <p:cNvSpPr/>
            <p:nvPr/>
          </p:nvSpPr>
          <p:spPr bwMode="auto">
            <a:xfrm>
              <a:off x="7972425" y="3144838"/>
              <a:ext cx="25400" cy="53975"/>
            </a:xfrm>
            <a:custGeom>
              <a:avLst/>
              <a:gdLst>
                <a:gd name="T0" fmla="*/ 7 w 10"/>
                <a:gd name="T1" fmla="*/ 21 h 21"/>
                <a:gd name="T2" fmla="*/ 6 w 10"/>
                <a:gd name="T3" fmla="*/ 21 h 21"/>
                <a:gd name="T4" fmla="*/ 5 w 10"/>
                <a:gd name="T5" fmla="*/ 21 h 21"/>
                <a:gd name="T6" fmla="*/ 10 w 10"/>
                <a:gd name="T7" fmla="*/ 0 h 21"/>
                <a:gd name="T8" fmla="*/ 7 w 1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5" y="21"/>
                    <a:pt x="5" y="21"/>
                  </a:cubicBezTo>
                  <a:cubicBezTo>
                    <a:pt x="0" y="12"/>
                    <a:pt x="2" y="7"/>
                    <a:pt x="10" y="0"/>
                  </a:cubicBezTo>
                  <a:cubicBezTo>
                    <a:pt x="5" y="7"/>
                    <a:pt x="6" y="14"/>
                    <a:pt x="7" y="21"/>
                  </a:cubicBezTo>
                  <a:close/>
                </a:path>
              </a:pathLst>
            </a:custGeom>
            <a:solidFill>
              <a:srgbClr val="B77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45">
              <a:extLst>
                <a:ext uri="{FF2B5EF4-FFF2-40B4-BE49-F238E27FC236}">
                  <a16:creationId xmlns:a16="http://schemas.microsoft.com/office/drawing/2014/main" id="{EC27FE02-1792-1166-F426-46BD388F4547}"/>
                </a:ext>
              </a:extLst>
            </p:cNvPr>
            <p:cNvSpPr/>
            <p:nvPr/>
          </p:nvSpPr>
          <p:spPr bwMode="auto">
            <a:xfrm>
              <a:off x="8234363" y="2979738"/>
              <a:ext cx="44450" cy="11112"/>
            </a:xfrm>
            <a:custGeom>
              <a:avLst/>
              <a:gdLst>
                <a:gd name="T0" fmla="*/ 11 w 17"/>
                <a:gd name="T1" fmla="*/ 4 h 4"/>
                <a:gd name="T2" fmla="*/ 1 w 17"/>
                <a:gd name="T3" fmla="*/ 3 h 4"/>
                <a:gd name="T4" fmla="*/ 0 w 17"/>
                <a:gd name="T5" fmla="*/ 0 h 4"/>
                <a:gd name="T6" fmla="*/ 17 w 17"/>
                <a:gd name="T7" fmla="*/ 3 h 4"/>
                <a:gd name="T8" fmla="*/ 11 w 1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">
                  <a:moveTo>
                    <a:pt x="11" y="4"/>
                  </a:moveTo>
                  <a:cubicBezTo>
                    <a:pt x="8" y="4"/>
                    <a:pt x="4" y="4"/>
                    <a:pt x="1" y="3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6" y="0"/>
                    <a:pt x="12" y="0"/>
                    <a:pt x="17" y="3"/>
                  </a:cubicBezTo>
                  <a:cubicBezTo>
                    <a:pt x="15" y="3"/>
                    <a:pt x="13" y="4"/>
                    <a:pt x="11" y="4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55">
              <a:extLst>
                <a:ext uri="{FF2B5EF4-FFF2-40B4-BE49-F238E27FC236}">
                  <a16:creationId xmlns:a16="http://schemas.microsoft.com/office/drawing/2014/main" id="{7F083D55-148B-0D9B-85EA-4B02C3F4D47A}"/>
                </a:ext>
              </a:extLst>
            </p:cNvPr>
            <p:cNvSpPr/>
            <p:nvPr/>
          </p:nvSpPr>
          <p:spPr bwMode="auto">
            <a:xfrm>
              <a:off x="8542338" y="3357563"/>
              <a:ext cx="298450" cy="315912"/>
            </a:xfrm>
            <a:custGeom>
              <a:avLst/>
              <a:gdLst>
                <a:gd name="T0" fmla="*/ 26 w 115"/>
                <a:gd name="T1" fmla="*/ 9 h 121"/>
                <a:gd name="T2" fmla="*/ 34 w 115"/>
                <a:gd name="T3" fmla="*/ 9 h 121"/>
                <a:gd name="T4" fmla="*/ 44 w 115"/>
                <a:gd name="T5" fmla="*/ 6 h 121"/>
                <a:gd name="T6" fmla="*/ 66 w 115"/>
                <a:gd name="T7" fmla="*/ 7 h 121"/>
                <a:gd name="T8" fmla="*/ 80 w 115"/>
                <a:gd name="T9" fmla="*/ 13 h 121"/>
                <a:gd name="T10" fmla="*/ 102 w 115"/>
                <a:gd name="T11" fmla="*/ 31 h 121"/>
                <a:gd name="T12" fmla="*/ 107 w 115"/>
                <a:gd name="T13" fmla="*/ 42 h 121"/>
                <a:gd name="T14" fmla="*/ 107 w 115"/>
                <a:gd name="T15" fmla="*/ 64 h 121"/>
                <a:gd name="T16" fmla="*/ 104 w 115"/>
                <a:gd name="T17" fmla="*/ 75 h 121"/>
                <a:gd name="T18" fmla="*/ 91 w 115"/>
                <a:gd name="T19" fmla="*/ 101 h 121"/>
                <a:gd name="T20" fmla="*/ 85 w 115"/>
                <a:gd name="T21" fmla="*/ 106 h 121"/>
                <a:gd name="T22" fmla="*/ 66 w 115"/>
                <a:gd name="T23" fmla="*/ 113 h 121"/>
                <a:gd name="T24" fmla="*/ 54 w 115"/>
                <a:gd name="T25" fmla="*/ 114 h 121"/>
                <a:gd name="T26" fmla="*/ 26 w 115"/>
                <a:gd name="T27" fmla="*/ 105 h 121"/>
                <a:gd name="T28" fmla="*/ 16 w 115"/>
                <a:gd name="T29" fmla="*/ 95 h 121"/>
                <a:gd name="T30" fmla="*/ 5 w 115"/>
                <a:gd name="T31" fmla="*/ 76 h 121"/>
                <a:gd name="T32" fmla="*/ 3 w 115"/>
                <a:gd name="T33" fmla="*/ 61 h 121"/>
                <a:gd name="T34" fmla="*/ 1 w 115"/>
                <a:gd name="T35" fmla="*/ 45 h 121"/>
                <a:gd name="T36" fmla="*/ 2 w 115"/>
                <a:gd name="T37" fmla="*/ 40 h 121"/>
                <a:gd name="T38" fmla="*/ 16 w 115"/>
                <a:gd name="T39" fmla="*/ 16 h 121"/>
                <a:gd name="T40" fmla="*/ 26 w 115"/>
                <a:gd name="T41" fmla="*/ 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20">
                  <a:moveTo>
                    <a:pt x="26" y="9"/>
                  </a:moveTo>
                  <a:cubicBezTo>
                    <a:pt x="29" y="9"/>
                    <a:pt x="31" y="9"/>
                    <a:pt x="34" y="9"/>
                  </a:cubicBezTo>
                  <a:cubicBezTo>
                    <a:pt x="38" y="9"/>
                    <a:pt x="41" y="9"/>
                    <a:pt x="44" y="6"/>
                  </a:cubicBezTo>
                  <a:cubicBezTo>
                    <a:pt x="51" y="0"/>
                    <a:pt x="59" y="0"/>
                    <a:pt x="66" y="7"/>
                  </a:cubicBezTo>
                  <a:cubicBezTo>
                    <a:pt x="70" y="11"/>
                    <a:pt x="75" y="13"/>
                    <a:pt x="80" y="13"/>
                  </a:cubicBezTo>
                  <a:cubicBezTo>
                    <a:pt x="91" y="13"/>
                    <a:pt x="99" y="19"/>
                    <a:pt x="102" y="31"/>
                  </a:cubicBezTo>
                  <a:cubicBezTo>
                    <a:pt x="102" y="35"/>
                    <a:pt x="104" y="39"/>
                    <a:pt x="107" y="42"/>
                  </a:cubicBezTo>
                  <a:cubicBezTo>
                    <a:pt x="115" y="50"/>
                    <a:pt x="115" y="56"/>
                    <a:pt x="107" y="64"/>
                  </a:cubicBezTo>
                  <a:cubicBezTo>
                    <a:pt x="103" y="67"/>
                    <a:pt x="102" y="70"/>
                    <a:pt x="104" y="75"/>
                  </a:cubicBezTo>
                  <a:cubicBezTo>
                    <a:pt x="106" y="87"/>
                    <a:pt x="102" y="96"/>
                    <a:pt x="91" y="101"/>
                  </a:cubicBezTo>
                  <a:cubicBezTo>
                    <a:pt x="88" y="102"/>
                    <a:pt x="86" y="103"/>
                    <a:pt x="85" y="106"/>
                  </a:cubicBezTo>
                  <a:cubicBezTo>
                    <a:pt x="80" y="114"/>
                    <a:pt x="75" y="116"/>
                    <a:pt x="66" y="113"/>
                  </a:cubicBezTo>
                  <a:cubicBezTo>
                    <a:pt x="62" y="111"/>
                    <a:pt x="58" y="112"/>
                    <a:pt x="54" y="114"/>
                  </a:cubicBezTo>
                  <a:cubicBezTo>
                    <a:pt x="43" y="121"/>
                    <a:pt x="31" y="117"/>
                    <a:pt x="26" y="105"/>
                  </a:cubicBezTo>
                  <a:cubicBezTo>
                    <a:pt x="24" y="100"/>
                    <a:pt x="21" y="97"/>
                    <a:pt x="16" y="95"/>
                  </a:cubicBezTo>
                  <a:cubicBezTo>
                    <a:pt x="7" y="92"/>
                    <a:pt x="3" y="85"/>
                    <a:pt x="5" y="76"/>
                  </a:cubicBezTo>
                  <a:cubicBezTo>
                    <a:pt x="7" y="71"/>
                    <a:pt x="6" y="66"/>
                    <a:pt x="3" y="61"/>
                  </a:cubicBezTo>
                  <a:cubicBezTo>
                    <a:pt x="0" y="56"/>
                    <a:pt x="1" y="51"/>
                    <a:pt x="1" y="45"/>
                  </a:cubicBezTo>
                  <a:cubicBezTo>
                    <a:pt x="1" y="44"/>
                    <a:pt x="1" y="42"/>
                    <a:pt x="2" y="40"/>
                  </a:cubicBezTo>
                  <a:cubicBezTo>
                    <a:pt x="9" y="33"/>
                    <a:pt x="14" y="26"/>
                    <a:pt x="16" y="16"/>
                  </a:cubicBezTo>
                  <a:cubicBezTo>
                    <a:pt x="17" y="11"/>
                    <a:pt x="21" y="9"/>
                    <a:pt x="26" y="9"/>
                  </a:cubicBezTo>
                  <a:close/>
                </a:path>
              </a:pathLst>
            </a:custGeom>
            <a:solidFill>
              <a:srgbClr val="FCD7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56">
              <a:extLst>
                <a:ext uri="{FF2B5EF4-FFF2-40B4-BE49-F238E27FC236}">
                  <a16:creationId xmlns:a16="http://schemas.microsoft.com/office/drawing/2014/main" id="{56FF1409-3952-0047-D4FA-94E78631EC5C}"/>
                </a:ext>
              </a:extLst>
            </p:cNvPr>
            <p:cNvSpPr/>
            <p:nvPr/>
          </p:nvSpPr>
          <p:spPr bwMode="auto">
            <a:xfrm>
              <a:off x="8297863" y="3116263"/>
              <a:ext cx="239713" cy="98425"/>
            </a:xfrm>
            <a:custGeom>
              <a:avLst/>
              <a:gdLst>
                <a:gd name="T0" fmla="*/ 0 w 92"/>
                <a:gd name="T1" fmla="*/ 3 h 38"/>
                <a:gd name="T2" fmla="*/ 20 w 92"/>
                <a:gd name="T3" fmla="*/ 6 h 38"/>
                <a:gd name="T4" fmla="*/ 65 w 92"/>
                <a:gd name="T5" fmla="*/ 8 h 38"/>
                <a:gd name="T6" fmla="*/ 84 w 92"/>
                <a:gd name="T7" fmla="*/ 5 h 38"/>
                <a:gd name="T8" fmla="*/ 92 w 92"/>
                <a:gd name="T9" fmla="*/ 18 h 38"/>
                <a:gd name="T10" fmla="*/ 75 w 92"/>
                <a:gd name="T11" fmla="*/ 15 h 38"/>
                <a:gd name="T12" fmla="*/ 72 w 92"/>
                <a:gd name="T13" fmla="*/ 16 h 38"/>
                <a:gd name="T14" fmla="*/ 73 w 92"/>
                <a:gd name="T15" fmla="*/ 19 h 38"/>
                <a:gd name="T16" fmla="*/ 77 w 92"/>
                <a:gd name="T17" fmla="*/ 23 h 38"/>
                <a:gd name="T18" fmla="*/ 20 w 92"/>
                <a:gd name="T19" fmla="*/ 33 h 38"/>
                <a:gd name="T20" fmla="*/ 11 w 92"/>
                <a:gd name="T21" fmla="*/ 29 h 38"/>
                <a:gd name="T22" fmla="*/ 9 w 92"/>
                <a:gd name="T23" fmla="*/ 24 h 38"/>
                <a:gd name="T24" fmla="*/ 0 w 92"/>
                <a:gd name="T25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38">
                  <a:moveTo>
                    <a:pt x="0" y="3"/>
                  </a:moveTo>
                  <a:cubicBezTo>
                    <a:pt x="5" y="12"/>
                    <a:pt x="14" y="9"/>
                    <a:pt x="20" y="6"/>
                  </a:cubicBezTo>
                  <a:cubicBezTo>
                    <a:pt x="36" y="0"/>
                    <a:pt x="50" y="6"/>
                    <a:pt x="65" y="8"/>
                  </a:cubicBezTo>
                  <a:cubicBezTo>
                    <a:pt x="72" y="9"/>
                    <a:pt x="78" y="9"/>
                    <a:pt x="84" y="5"/>
                  </a:cubicBezTo>
                  <a:cubicBezTo>
                    <a:pt x="82" y="12"/>
                    <a:pt x="89" y="12"/>
                    <a:pt x="92" y="18"/>
                  </a:cubicBezTo>
                  <a:cubicBezTo>
                    <a:pt x="86" y="14"/>
                    <a:pt x="80" y="22"/>
                    <a:pt x="75" y="15"/>
                  </a:cubicBezTo>
                  <a:cubicBezTo>
                    <a:pt x="74" y="14"/>
                    <a:pt x="73" y="15"/>
                    <a:pt x="72" y="16"/>
                  </a:cubicBezTo>
                  <a:cubicBezTo>
                    <a:pt x="70" y="17"/>
                    <a:pt x="71" y="18"/>
                    <a:pt x="73" y="19"/>
                  </a:cubicBezTo>
                  <a:cubicBezTo>
                    <a:pt x="75" y="20"/>
                    <a:pt x="77" y="21"/>
                    <a:pt x="77" y="23"/>
                  </a:cubicBezTo>
                  <a:cubicBezTo>
                    <a:pt x="59" y="31"/>
                    <a:pt x="41" y="38"/>
                    <a:pt x="20" y="33"/>
                  </a:cubicBezTo>
                  <a:cubicBezTo>
                    <a:pt x="17" y="32"/>
                    <a:pt x="13" y="31"/>
                    <a:pt x="11" y="29"/>
                  </a:cubicBezTo>
                  <a:cubicBezTo>
                    <a:pt x="10" y="27"/>
                    <a:pt x="10" y="24"/>
                    <a:pt x="9" y="24"/>
                  </a:cubicBezTo>
                  <a:cubicBezTo>
                    <a:pt x="0" y="20"/>
                    <a:pt x="3" y="10"/>
                    <a:pt x="0" y="3"/>
                  </a:cubicBezTo>
                  <a:close/>
                </a:path>
              </a:pathLst>
            </a:custGeom>
            <a:solidFill>
              <a:srgbClr val="DB6E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57">
              <a:extLst>
                <a:ext uri="{FF2B5EF4-FFF2-40B4-BE49-F238E27FC236}">
                  <a16:creationId xmlns:a16="http://schemas.microsoft.com/office/drawing/2014/main" id="{354BEC9E-0466-8B67-F73D-1B3B5C3F07A4}"/>
                </a:ext>
              </a:extLst>
            </p:cNvPr>
            <p:cNvSpPr/>
            <p:nvPr/>
          </p:nvSpPr>
          <p:spPr bwMode="auto">
            <a:xfrm>
              <a:off x="8348663" y="3175000"/>
              <a:ext cx="152400" cy="112712"/>
            </a:xfrm>
            <a:custGeom>
              <a:avLst/>
              <a:gdLst>
                <a:gd name="T0" fmla="*/ 50 w 58"/>
                <a:gd name="T1" fmla="*/ 22 h 43"/>
                <a:gd name="T2" fmla="*/ 48 w 58"/>
                <a:gd name="T3" fmla="*/ 36 h 43"/>
                <a:gd name="T4" fmla="*/ 16 w 58"/>
                <a:gd name="T5" fmla="*/ 38 h 43"/>
                <a:gd name="T6" fmla="*/ 4 w 58"/>
                <a:gd name="T7" fmla="*/ 10 h 43"/>
                <a:gd name="T8" fmla="*/ 45 w 58"/>
                <a:gd name="T9" fmla="*/ 4 h 43"/>
                <a:gd name="T10" fmla="*/ 56 w 58"/>
                <a:gd name="T11" fmla="*/ 6 h 43"/>
                <a:gd name="T12" fmla="*/ 53 w 58"/>
                <a:gd name="T13" fmla="*/ 20 h 43"/>
                <a:gd name="T14" fmla="*/ 50 w 58"/>
                <a:gd name="T1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3">
                  <a:moveTo>
                    <a:pt x="50" y="22"/>
                  </a:moveTo>
                  <a:cubicBezTo>
                    <a:pt x="46" y="26"/>
                    <a:pt x="49" y="32"/>
                    <a:pt x="48" y="36"/>
                  </a:cubicBezTo>
                  <a:cubicBezTo>
                    <a:pt x="38" y="43"/>
                    <a:pt x="27" y="42"/>
                    <a:pt x="16" y="38"/>
                  </a:cubicBezTo>
                  <a:cubicBezTo>
                    <a:pt x="7" y="35"/>
                    <a:pt x="0" y="17"/>
                    <a:pt x="4" y="10"/>
                  </a:cubicBezTo>
                  <a:cubicBezTo>
                    <a:pt x="18" y="12"/>
                    <a:pt x="31" y="10"/>
                    <a:pt x="45" y="4"/>
                  </a:cubicBezTo>
                  <a:cubicBezTo>
                    <a:pt x="49" y="3"/>
                    <a:pt x="53" y="0"/>
                    <a:pt x="56" y="6"/>
                  </a:cubicBezTo>
                  <a:cubicBezTo>
                    <a:pt x="58" y="11"/>
                    <a:pt x="58" y="16"/>
                    <a:pt x="53" y="20"/>
                  </a:cubicBezTo>
                  <a:cubicBezTo>
                    <a:pt x="52" y="20"/>
                    <a:pt x="51" y="21"/>
                    <a:pt x="50" y="22"/>
                  </a:cubicBezTo>
                  <a:close/>
                </a:path>
              </a:pathLst>
            </a:custGeom>
            <a:solidFill>
              <a:srgbClr val="B6C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58">
              <a:extLst>
                <a:ext uri="{FF2B5EF4-FFF2-40B4-BE49-F238E27FC236}">
                  <a16:creationId xmlns:a16="http://schemas.microsoft.com/office/drawing/2014/main" id="{EF9F0E7C-FB6D-B499-646D-ADF1049D2193}"/>
                </a:ext>
              </a:extLst>
            </p:cNvPr>
            <p:cNvSpPr/>
            <p:nvPr/>
          </p:nvSpPr>
          <p:spPr bwMode="auto">
            <a:xfrm>
              <a:off x="8547100" y="3662363"/>
              <a:ext cx="133350" cy="109537"/>
            </a:xfrm>
            <a:custGeom>
              <a:avLst/>
              <a:gdLst>
                <a:gd name="T0" fmla="*/ 51 w 51"/>
                <a:gd name="T1" fmla="*/ 8 h 42"/>
                <a:gd name="T2" fmla="*/ 33 w 51"/>
                <a:gd name="T3" fmla="*/ 27 h 42"/>
                <a:gd name="T4" fmla="*/ 17 w 51"/>
                <a:gd name="T5" fmla="*/ 41 h 42"/>
                <a:gd name="T6" fmla="*/ 1 w 51"/>
                <a:gd name="T7" fmla="*/ 24 h 42"/>
                <a:gd name="T8" fmla="*/ 2 w 51"/>
                <a:gd name="T9" fmla="*/ 12 h 42"/>
                <a:gd name="T10" fmla="*/ 6 w 51"/>
                <a:gd name="T11" fmla="*/ 8 h 42"/>
                <a:gd name="T12" fmla="*/ 21 w 51"/>
                <a:gd name="T13" fmla="*/ 0 h 42"/>
                <a:gd name="T14" fmla="*/ 31 w 51"/>
                <a:gd name="T15" fmla="*/ 2 h 42"/>
                <a:gd name="T16" fmla="*/ 48 w 51"/>
                <a:gd name="T17" fmla="*/ 5 h 42"/>
                <a:gd name="T18" fmla="*/ 51 w 51"/>
                <a:gd name="T19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2">
                  <a:moveTo>
                    <a:pt x="51" y="8"/>
                  </a:moveTo>
                  <a:cubicBezTo>
                    <a:pt x="39" y="12"/>
                    <a:pt x="36" y="14"/>
                    <a:pt x="33" y="27"/>
                  </a:cubicBezTo>
                  <a:cubicBezTo>
                    <a:pt x="31" y="35"/>
                    <a:pt x="24" y="42"/>
                    <a:pt x="17" y="41"/>
                  </a:cubicBezTo>
                  <a:cubicBezTo>
                    <a:pt x="7" y="40"/>
                    <a:pt x="1" y="34"/>
                    <a:pt x="1" y="24"/>
                  </a:cubicBezTo>
                  <a:cubicBezTo>
                    <a:pt x="1" y="20"/>
                    <a:pt x="0" y="16"/>
                    <a:pt x="2" y="12"/>
                  </a:cubicBezTo>
                  <a:cubicBezTo>
                    <a:pt x="3" y="10"/>
                    <a:pt x="4" y="7"/>
                    <a:pt x="6" y="8"/>
                  </a:cubicBezTo>
                  <a:cubicBezTo>
                    <a:pt x="13" y="9"/>
                    <a:pt x="16" y="3"/>
                    <a:pt x="21" y="0"/>
                  </a:cubicBezTo>
                  <a:cubicBezTo>
                    <a:pt x="24" y="0"/>
                    <a:pt x="27" y="2"/>
                    <a:pt x="31" y="2"/>
                  </a:cubicBezTo>
                  <a:cubicBezTo>
                    <a:pt x="36" y="5"/>
                    <a:pt x="42" y="5"/>
                    <a:pt x="48" y="5"/>
                  </a:cubicBezTo>
                  <a:cubicBezTo>
                    <a:pt x="49" y="6"/>
                    <a:pt x="50" y="6"/>
                    <a:pt x="51" y="8"/>
                  </a:cubicBezTo>
                  <a:close/>
                </a:path>
              </a:pathLst>
            </a:custGeom>
            <a:solidFill>
              <a:srgbClr val="EA60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59">
              <a:extLst>
                <a:ext uri="{FF2B5EF4-FFF2-40B4-BE49-F238E27FC236}">
                  <a16:creationId xmlns:a16="http://schemas.microsoft.com/office/drawing/2014/main" id="{F221497E-B250-1EC7-E79C-500826971796}"/>
                </a:ext>
              </a:extLst>
            </p:cNvPr>
            <p:cNvSpPr/>
            <p:nvPr/>
          </p:nvSpPr>
          <p:spPr bwMode="auto">
            <a:xfrm>
              <a:off x="8320088" y="3190875"/>
              <a:ext cx="153988" cy="122237"/>
            </a:xfrm>
            <a:custGeom>
              <a:avLst/>
              <a:gdLst>
                <a:gd name="T0" fmla="*/ 14 w 59"/>
                <a:gd name="T1" fmla="*/ 5 h 47"/>
                <a:gd name="T2" fmla="*/ 23 w 59"/>
                <a:gd name="T3" fmla="*/ 26 h 47"/>
                <a:gd name="T4" fmla="*/ 36 w 59"/>
                <a:gd name="T5" fmla="*/ 32 h 47"/>
                <a:gd name="T6" fmla="*/ 59 w 59"/>
                <a:gd name="T7" fmla="*/ 30 h 47"/>
                <a:gd name="T8" fmla="*/ 59 w 59"/>
                <a:gd name="T9" fmla="*/ 32 h 47"/>
                <a:gd name="T10" fmla="*/ 25 w 59"/>
                <a:gd name="T11" fmla="*/ 45 h 47"/>
                <a:gd name="T12" fmla="*/ 11 w 59"/>
                <a:gd name="T13" fmla="*/ 29 h 47"/>
                <a:gd name="T14" fmla="*/ 4 w 59"/>
                <a:gd name="T15" fmla="*/ 15 h 47"/>
                <a:gd name="T16" fmla="*/ 4 w 59"/>
                <a:gd name="T17" fmla="*/ 4 h 47"/>
                <a:gd name="T18" fmla="*/ 14 w 59"/>
                <a:gd name="T1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7">
                  <a:moveTo>
                    <a:pt x="14" y="5"/>
                  </a:moveTo>
                  <a:cubicBezTo>
                    <a:pt x="15" y="13"/>
                    <a:pt x="19" y="20"/>
                    <a:pt x="23" y="26"/>
                  </a:cubicBezTo>
                  <a:cubicBezTo>
                    <a:pt x="25" y="31"/>
                    <a:pt x="31" y="32"/>
                    <a:pt x="36" y="32"/>
                  </a:cubicBezTo>
                  <a:cubicBezTo>
                    <a:pt x="44" y="33"/>
                    <a:pt x="51" y="31"/>
                    <a:pt x="59" y="30"/>
                  </a:cubicBezTo>
                  <a:cubicBezTo>
                    <a:pt x="59" y="31"/>
                    <a:pt x="59" y="31"/>
                    <a:pt x="59" y="32"/>
                  </a:cubicBezTo>
                  <a:cubicBezTo>
                    <a:pt x="50" y="42"/>
                    <a:pt x="39" y="47"/>
                    <a:pt x="25" y="45"/>
                  </a:cubicBezTo>
                  <a:cubicBezTo>
                    <a:pt x="15" y="44"/>
                    <a:pt x="10" y="39"/>
                    <a:pt x="11" y="29"/>
                  </a:cubicBezTo>
                  <a:cubicBezTo>
                    <a:pt x="11" y="23"/>
                    <a:pt x="9" y="18"/>
                    <a:pt x="4" y="15"/>
                  </a:cubicBezTo>
                  <a:cubicBezTo>
                    <a:pt x="0" y="11"/>
                    <a:pt x="2" y="7"/>
                    <a:pt x="4" y="4"/>
                  </a:cubicBezTo>
                  <a:cubicBezTo>
                    <a:pt x="7" y="2"/>
                    <a:pt x="11" y="0"/>
                    <a:pt x="14" y="5"/>
                  </a:cubicBezTo>
                  <a:close/>
                </a:path>
              </a:pathLst>
            </a:custGeom>
            <a:solidFill>
              <a:srgbClr val="A4B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60">
              <a:extLst>
                <a:ext uri="{FF2B5EF4-FFF2-40B4-BE49-F238E27FC236}">
                  <a16:creationId xmlns:a16="http://schemas.microsoft.com/office/drawing/2014/main" id="{0852C48B-72A5-B68D-5059-174A4C281D0D}"/>
                </a:ext>
              </a:extLst>
            </p:cNvPr>
            <p:cNvSpPr/>
            <p:nvPr/>
          </p:nvSpPr>
          <p:spPr bwMode="auto">
            <a:xfrm>
              <a:off x="8704263" y="3157538"/>
              <a:ext cx="69850" cy="80962"/>
            </a:xfrm>
            <a:custGeom>
              <a:avLst/>
              <a:gdLst>
                <a:gd name="T0" fmla="*/ 27 w 27"/>
                <a:gd name="T1" fmla="*/ 16 h 31"/>
                <a:gd name="T2" fmla="*/ 13 w 27"/>
                <a:gd name="T3" fmla="*/ 31 h 31"/>
                <a:gd name="T4" fmla="*/ 0 w 27"/>
                <a:gd name="T5" fmla="*/ 15 h 31"/>
                <a:gd name="T6" fmla="*/ 14 w 27"/>
                <a:gd name="T7" fmla="*/ 0 h 31"/>
                <a:gd name="T8" fmla="*/ 27 w 27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7" y="16"/>
                  </a:moveTo>
                  <a:cubicBezTo>
                    <a:pt x="27" y="24"/>
                    <a:pt x="21" y="31"/>
                    <a:pt x="13" y="31"/>
                  </a:cubicBezTo>
                  <a:cubicBezTo>
                    <a:pt x="6" y="30"/>
                    <a:pt x="0" y="24"/>
                    <a:pt x="0" y="15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lose/>
                </a:path>
              </a:pathLst>
            </a:custGeom>
            <a:solidFill>
              <a:srgbClr val="EF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61">
              <a:extLst>
                <a:ext uri="{FF2B5EF4-FFF2-40B4-BE49-F238E27FC236}">
                  <a16:creationId xmlns:a16="http://schemas.microsoft.com/office/drawing/2014/main" id="{1CC4B11D-5572-F8B1-5DBE-2136BBEE4331}"/>
                </a:ext>
              </a:extLst>
            </p:cNvPr>
            <p:cNvSpPr/>
            <p:nvPr/>
          </p:nvSpPr>
          <p:spPr bwMode="auto">
            <a:xfrm>
              <a:off x="8526463" y="3373438"/>
              <a:ext cx="98425" cy="300037"/>
            </a:xfrm>
            <a:custGeom>
              <a:avLst/>
              <a:gdLst>
                <a:gd name="T0" fmla="*/ 38 w 38"/>
                <a:gd name="T1" fmla="*/ 115 h 115"/>
                <a:gd name="T2" fmla="*/ 29 w 38"/>
                <a:gd name="T3" fmla="*/ 111 h 115"/>
                <a:gd name="T4" fmla="*/ 13 w 38"/>
                <a:gd name="T5" fmla="*/ 96 h 115"/>
                <a:gd name="T6" fmla="*/ 5 w 38"/>
                <a:gd name="T7" fmla="*/ 68 h 115"/>
                <a:gd name="T8" fmla="*/ 5 w 38"/>
                <a:gd name="T9" fmla="*/ 55 h 115"/>
                <a:gd name="T10" fmla="*/ 5 w 38"/>
                <a:gd name="T11" fmla="*/ 38 h 115"/>
                <a:gd name="T12" fmla="*/ 20 w 38"/>
                <a:gd name="T13" fmla="*/ 10 h 115"/>
                <a:gd name="T14" fmla="*/ 32 w 38"/>
                <a:gd name="T15" fmla="*/ 3 h 115"/>
                <a:gd name="T16" fmla="*/ 22 w 38"/>
                <a:gd name="T17" fmla="*/ 20 h 115"/>
                <a:gd name="T18" fmla="*/ 15 w 38"/>
                <a:gd name="T19" fmla="*/ 30 h 115"/>
                <a:gd name="T20" fmla="*/ 9 w 38"/>
                <a:gd name="T21" fmla="*/ 39 h 115"/>
                <a:gd name="T22" fmla="*/ 8 w 38"/>
                <a:gd name="T23" fmla="*/ 51 h 115"/>
                <a:gd name="T24" fmla="*/ 10 w 38"/>
                <a:gd name="T25" fmla="*/ 72 h 115"/>
                <a:gd name="T26" fmla="*/ 19 w 38"/>
                <a:gd name="T27" fmla="*/ 91 h 115"/>
                <a:gd name="T28" fmla="*/ 38 w 38"/>
                <a:gd name="T2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15">
                  <a:moveTo>
                    <a:pt x="38" y="115"/>
                  </a:moveTo>
                  <a:cubicBezTo>
                    <a:pt x="34" y="115"/>
                    <a:pt x="31" y="114"/>
                    <a:pt x="29" y="111"/>
                  </a:cubicBezTo>
                  <a:cubicBezTo>
                    <a:pt x="24" y="106"/>
                    <a:pt x="23" y="97"/>
                    <a:pt x="13" y="96"/>
                  </a:cubicBezTo>
                  <a:cubicBezTo>
                    <a:pt x="7" y="95"/>
                    <a:pt x="1" y="73"/>
                    <a:pt x="5" y="68"/>
                  </a:cubicBezTo>
                  <a:cubicBezTo>
                    <a:pt x="8" y="63"/>
                    <a:pt x="8" y="59"/>
                    <a:pt x="5" y="55"/>
                  </a:cubicBezTo>
                  <a:cubicBezTo>
                    <a:pt x="0" y="49"/>
                    <a:pt x="1" y="43"/>
                    <a:pt x="5" y="38"/>
                  </a:cubicBezTo>
                  <a:cubicBezTo>
                    <a:pt x="9" y="28"/>
                    <a:pt x="18" y="21"/>
                    <a:pt x="20" y="10"/>
                  </a:cubicBezTo>
                  <a:cubicBezTo>
                    <a:pt x="21" y="5"/>
                    <a:pt x="25" y="0"/>
                    <a:pt x="32" y="3"/>
                  </a:cubicBezTo>
                  <a:cubicBezTo>
                    <a:pt x="25" y="6"/>
                    <a:pt x="21" y="12"/>
                    <a:pt x="22" y="20"/>
                  </a:cubicBezTo>
                  <a:cubicBezTo>
                    <a:pt x="22" y="25"/>
                    <a:pt x="19" y="27"/>
                    <a:pt x="15" y="30"/>
                  </a:cubicBezTo>
                  <a:cubicBezTo>
                    <a:pt x="12" y="32"/>
                    <a:pt x="9" y="34"/>
                    <a:pt x="9" y="39"/>
                  </a:cubicBezTo>
                  <a:cubicBezTo>
                    <a:pt x="7" y="43"/>
                    <a:pt x="6" y="47"/>
                    <a:pt x="8" y="51"/>
                  </a:cubicBezTo>
                  <a:cubicBezTo>
                    <a:pt x="12" y="58"/>
                    <a:pt x="11" y="65"/>
                    <a:pt x="10" y="72"/>
                  </a:cubicBezTo>
                  <a:cubicBezTo>
                    <a:pt x="9" y="80"/>
                    <a:pt x="12" y="87"/>
                    <a:pt x="19" y="91"/>
                  </a:cubicBezTo>
                  <a:cubicBezTo>
                    <a:pt x="28" y="97"/>
                    <a:pt x="34" y="105"/>
                    <a:pt x="38" y="115"/>
                  </a:cubicBezTo>
                  <a:close/>
                </a:path>
              </a:pathLst>
            </a:custGeom>
            <a:solidFill>
              <a:srgbClr val="E684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62">
              <a:extLst>
                <a:ext uri="{FF2B5EF4-FFF2-40B4-BE49-F238E27FC236}">
                  <a16:creationId xmlns:a16="http://schemas.microsoft.com/office/drawing/2014/main" id="{E803547D-E4F6-6993-307A-9CE8AE5DA8B9}"/>
                </a:ext>
              </a:extLst>
            </p:cNvPr>
            <p:cNvSpPr/>
            <p:nvPr/>
          </p:nvSpPr>
          <p:spPr bwMode="auto">
            <a:xfrm>
              <a:off x="8318500" y="3175000"/>
              <a:ext cx="190500" cy="146050"/>
            </a:xfrm>
            <a:custGeom>
              <a:avLst/>
              <a:gdLst>
                <a:gd name="T0" fmla="*/ 15 w 73"/>
                <a:gd name="T1" fmla="*/ 11 h 56"/>
                <a:gd name="T2" fmla="*/ 5 w 73"/>
                <a:gd name="T3" fmla="*/ 13 h 56"/>
                <a:gd name="T4" fmla="*/ 8 w 73"/>
                <a:gd name="T5" fmla="*/ 22 h 56"/>
                <a:gd name="T6" fmla="*/ 13 w 73"/>
                <a:gd name="T7" fmla="*/ 36 h 56"/>
                <a:gd name="T8" fmla="*/ 23 w 73"/>
                <a:gd name="T9" fmla="*/ 48 h 56"/>
                <a:gd name="T10" fmla="*/ 53 w 73"/>
                <a:gd name="T11" fmla="*/ 41 h 56"/>
                <a:gd name="T12" fmla="*/ 60 w 73"/>
                <a:gd name="T13" fmla="*/ 38 h 56"/>
                <a:gd name="T14" fmla="*/ 48 w 73"/>
                <a:gd name="T15" fmla="*/ 51 h 56"/>
                <a:gd name="T16" fmla="*/ 17 w 73"/>
                <a:gd name="T17" fmla="*/ 51 h 56"/>
                <a:gd name="T18" fmla="*/ 10 w 73"/>
                <a:gd name="T19" fmla="*/ 34 h 56"/>
                <a:gd name="T20" fmla="*/ 8 w 73"/>
                <a:gd name="T21" fmla="*/ 26 h 56"/>
                <a:gd name="T22" fmla="*/ 3 w 73"/>
                <a:gd name="T23" fmla="*/ 6 h 56"/>
                <a:gd name="T24" fmla="*/ 24 w 73"/>
                <a:gd name="T25" fmla="*/ 9 h 56"/>
                <a:gd name="T26" fmla="*/ 58 w 73"/>
                <a:gd name="T27" fmla="*/ 2 h 56"/>
                <a:gd name="T28" fmla="*/ 69 w 73"/>
                <a:gd name="T29" fmla="*/ 0 h 56"/>
                <a:gd name="T30" fmla="*/ 62 w 73"/>
                <a:gd name="T31" fmla="*/ 22 h 56"/>
                <a:gd name="T32" fmla="*/ 66 w 73"/>
                <a:gd name="T33" fmla="*/ 16 h 56"/>
                <a:gd name="T34" fmla="*/ 66 w 73"/>
                <a:gd name="T35" fmla="*/ 6 h 56"/>
                <a:gd name="T36" fmla="*/ 58 w 73"/>
                <a:gd name="T37" fmla="*/ 5 h 56"/>
                <a:gd name="T38" fmla="*/ 15 w 73"/>
                <a:gd name="T39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56">
                  <a:moveTo>
                    <a:pt x="15" y="11"/>
                  </a:moveTo>
                  <a:cubicBezTo>
                    <a:pt x="11" y="8"/>
                    <a:pt x="8" y="9"/>
                    <a:pt x="5" y="13"/>
                  </a:cubicBezTo>
                  <a:cubicBezTo>
                    <a:pt x="3" y="16"/>
                    <a:pt x="5" y="19"/>
                    <a:pt x="8" y="22"/>
                  </a:cubicBezTo>
                  <a:cubicBezTo>
                    <a:pt x="12" y="25"/>
                    <a:pt x="15" y="30"/>
                    <a:pt x="13" y="36"/>
                  </a:cubicBezTo>
                  <a:cubicBezTo>
                    <a:pt x="11" y="45"/>
                    <a:pt x="17" y="48"/>
                    <a:pt x="23" y="48"/>
                  </a:cubicBezTo>
                  <a:cubicBezTo>
                    <a:pt x="33" y="49"/>
                    <a:pt x="45" y="51"/>
                    <a:pt x="53" y="41"/>
                  </a:cubicBezTo>
                  <a:cubicBezTo>
                    <a:pt x="55" y="40"/>
                    <a:pt x="58" y="39"/>
                    <a:pt x="60" y="38"/>
                  </a:cubicBezTo>
                  <a:cubicBezTo>
                    <a:pt x="59" y="45"/>
                    <a:pt x="52" y="46"/>
                    <a:pt x="48" y="51"/>
                  </a:cubicBezTo>
                  <a:cubicBezTo>
                    <a:pt x="38" y="53"/>
                    <a:pt x="27" y="56"/>
                    <a:pt x="17" y="51"/>
                  </a:cubicBezTo>
                  <a:cubicBezTo>
                    <a:pt x="11" y="46"/>
                    <a:pt x="6" y="42"/>
                    <a:pt x="10" y="34"/>
                  </a:cubicBezTo>
                  <a:cubicBezTo>
                    <a:pt x="11" y="31"/>
                    <a:pt x="9" y="27"/>
                    <a:pt x="8" y="26"/>
                  </a:cubicBezTo>
                  <a:cubicBezTo>
                    <a:pt x="0" y="20"/>
                    <a:pt x="2" y="13"/>
                    <a:pt x="3" y="6"/>
                  </a:cubicBezTo>
                  <a:cubicBezTo>
                    <a:pt x="10" y="7"/>
                    <a:pt x="17" y="8"/>
                    <a:pt x="24" y="9"/>
                  </a:cubicBezTo>
                  <a:cubicBezTo>
                    <a:pt x="36" y="11"/>
                    <a:pt x="47" y="6"/>
                    <a:pt x="58" y="2"/>
                  </a:cubicBezTo>
                  <a:cubicBezTo>
                    <a:pt x="62" y="1"/>
                    <a:pt x="65" y="0"/>
                    <a:pt x="69" y="0"/>
                  </a:cubicBezTo>
                  <a:cubicBezTo>
                    <a:pt x="73" y="17"/>
                    <a:pt x="72" y="18"/>
                    <a:pt x="62" y="22"/>
                  </a:cubicBezTo>
                  <a:cubicBezTo>
                    <a:pt x="63" y="20"/>
                    <a:pt x="65" y="18"/>
                    <a:pt x="66" y="16"/>
                  </a:cubicBezTo>
                  <a:cubicBezTo>
                    <a:pt x="68" y="13"/>
                    <a:pt x="68" y="9"/>
                    <a:pt x="66" y="6"/>
                  </a:cubicBezTo>
                  <a:cubicBezTo>
                    <a:pt x="64" y="2"/>
                    <a:pt x="61" y="4"/>
                    <a:pt x="58" y="5"/>
                  </a:cubicBezTo>
                  <a:cubicBezTo>
                    <a:pt x="44" y="11"/>
                    <a:pt x="30" y="13"/>
                    <a:pt x="15" y="11"/>
                  </a:cubicBezTo>
                  <a:close/>
                </a:path>
              </a:pathLst>
            </a:custGeom>
            <a:solidFill>
              <a:srgbClr val="C597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63">
              <a:extLst>
                <a:ext uri="{FF2B5EF4-FFF2-40B4-BE49-F238E27FC236}">
                  <a16:creationId xmlns:a16="http://schemas.microsoft.com/office/drawing/2014/main" id="{D2AB3AB4-B58E-6688-9705-1432CE018803}"/>
                </a:ext>
              </a:extLst>
            </p:cNvPr>
            <p:cNvSpPr/>
            <p:nvPr/>
          </p:nvSpPr>
          <p:spPr bwMode="auto">
            <a:xfrm>
              <a:off x="8672513" y="3457575"/>
              <a:ext cx="182563" cy="227012"/>
            </a:xfrm>
            <a:custGeom>
              <a:avLst/>
              <a:gdLst>
                <a:gd name="T0" fmla="*/ 3 w 70"/>
                <a:gd name="T1" fmla="*/ 87 h 87"/>
                <a:gd name="T2" fmla="*/ 0 w 70"/>
                <a:gd name="T3" fmla="*/ 86 h 87"/>
                <a:gd name="T4" fmla="*/ 13 w 70"/>
                <a:gd name="T5" fmla="*/ 80 h 87"/>
                <a:gd name="T6" fmla="*/ 40 w 70"/>
                <a:gd name="T7" fmla="*/ 70 h 87"/>
                <a:gd name="T8" fmla="*/ 56 w 70"/>
                <a:gd name="T9" fmla="*/ 32 h 87"/>
                <a:gd name="T10" fmla="*/ 57 w 70"/>
                <a:gd name="T11" fmla="*/ 30 h 87"/>
                <a:gd name="T12" fmla="*/ 59 w 70"/>
                <a:gd name="T13" fmla="*/ 1 h 87"/>
                <a:gd name="T14" fmla="*/ 59 w 70"/>
                <a:gd name="T15" fmla="*/ 0 h 87"/>
                <a:gd name="T16" fmla="*/ 70 w 70"/>
                <a:gd name="T17" fmla="*/ 9 h 87"/>
                <a:gd name="T18" fmla="*/ 64 w 70"/>
                <a:gd name="T19" fmla="*/ 29 h 87"/>
                <a:gd name="T20" fmla="*/ 64 w 70"/>
                <a:gd name="T21" fmla="*/ 50 h 87"/>
                <a:gd name="T22" fmla="*/ 55 w 70"/>
                <a:gd name="T23" fmla="*/ 67 h 87"/>
                <a:gd name="T24" fmla="*/ 47 w 70"/>
                <a:gd name="T25" fmla="*/ 72 h 87"/>
                <a:gd name="T26" fmla="*/ 42 w 70"/>
                <a:gd name="T27" fmla="*/ 75 h 87"/>
                <a:gd name="T28" fmla="*/ 20 w 70"/>
                <a:gd name="T29" fmla="*/ 86 h 87"/>
                <a:gd name="T30" fmla="*/ 3 w 70"/>
                <a:gd name="T3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87">
                  <a:moveTo>
                    <a:pt x="3" y="87"/>
                  </a:moveTo>
                  <a:cubicBezTo>
                    <a:pt x="2" y="86"/>
                    <a:pt x="1" y="86"/>
                    <a:pt x="0" y="86"/>
                  </a:cubicBezTo>
                  <a:cubicBezTo>
                    <a:pt x="2" y="79"/>
                    <a:pt x="8" y="79"/>
                    <a:pt x="13" y="80"/>
                  </a:cubicBezTo>
                  <a:cubicBezTo>
                    <a:pt x="24" y="82"/>
                    <a:pt x="31" y="77"/>
                    <a:pt x="40" y="70"/>
                  </a:cubicBezTo>
                  <a:cubicBezTo>
                    <a:pt x="52" y="59"/>
                    <a:pt x="60" y="49"/>
                    <a:pt x="56" y="32"/>
                  </a:cubicBezTo>
                  <a:cubicBezTo>
                    <a:pt x="56" y="32"/>
                    <a:pt x="56" y="31"/>
                    <a:pt x="57" y="30"/>
                  </a:cubicBezTo>
                  <a:cubicBezTo>
                    <a:pt x="66" y="21"/>
                    <a:pt x="64" y="11"/>
                    <a:pt x="59" y="1"/>
                  </a:cubicBezTo>
                  <a:cubicBezTo>
                    <a:pt x="59" y="1"/>
                    <a:pt x="59" y="0"/>
                    <a:pt x="59" y="0"/>
                  </a:cubicBezTo>
                  <a:cubicBezTo>
                    <a:pt x="65" y="0"/>
                    <a:pt x="65" y="7"/>
                    <a:pt x="70" y="9"/>
                  </a:cubicBezTo>
                  <a:cubicBezTo>
                    <a:pt x="69" y="16"/>
                    <a:pt x="68" y="23"/>
                    <a:pt x="64" y="29"/>
                  </a:cubicBezTo>
                  <a:cubicBezTo>
                    <a:pt x="61" y="36"/>
                    <a:pt x="66" y="43"/>
                    <a:pt x="64" y="50"/>
                  </a:cubicBezTo>
                  <a:cubicBezTo>
                    <a:pt x="61" y="56"/>
                    <a:pt x="59" y="62"/>
                    <a:pt x="55" y="67"/>
                  </a:cubicBezTo>
                  <a:cubicBezTo>
                    <a:pt x="52" y="70"/>
                    <a:pt x="51" y="72"/>
                    <a:pt x="47" y="72"/>
                  </a:cubicBezTo>
                  <a:cubicBezTo>
                    <a:pt x="45" y="72"/>
                    <a:pt x="42" y="73"/>
                    <a:pt x="42" y="75"/>
                  </a:cubicBezTo>
                  <a:cubicBezTo>
                    <a:pt x="38" y="86"/>
                    <a:pt x="29" y="87"/>
                    <a:pt x="20" y="86"/>
                  </a:cubicBezTo>
                  <a:cubicBezTo>
                    <a:pt x="14" y="85"/>
                    <a:pt x="9" y="85"/>
                    <a:pt x="3" y="87"/>
                  </a:cubicBezTo>
                  <a:close/>
                </a:path>
              </a:pathLst>
            </a:custGeom>
            <a:solidFill>
              <a:srgbClr val="E27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64">
              <a:extLst>
                <a:ext uri="{FF2B5EF4-FFF2-40B4-BE49-F238E27FC236}">
                  <a16:creationId xmlns:a16="http://schemas.microsoft.com/office/drawing/2014/main" id="{1C1ED25B-C044-CE3D-6498-E3A140B8DE89}"/>
                </a:ext>
              </a:extLst>
            </p:cNvPr>
            <p:cNvSpPr/>
            <p:nvPr/>
          </p:nvSpPr>
          <p:spPr bwMode="auto">
            <a:xfrm>
              <a:off x="8185150" y="3100388"/>
              <a:ext cx="61913" cy="61912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0 h 24"/>
                <a:gd name="T4" fmla="*/ 11 w 24"/>
                <a:gd name="T5" fmla="*/ 0 h 24"/>
                <a:gd name="T6" fmla="*/ 23 w 24"/>
                <a:gd name="T7" fmla="*/ 11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6" y="24"/>
                    <a:pt x="0" y="17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5"/>
                    <a:pt x="23" y="11"/>
                  </a:cubicBezTo>
                  <a:cubicBezTo>
                    <a:pt x="24" y="17"/>
                    <a:pt x="17" y="24"/>
                    <a:pt x="12" y="24"/>
                  </a:cubicBezTo>
                  <a:close/>
                </a:path>
              </a:pathLst>
            </a:custGeom>
            <a:solidFill>
              <a:srgbClr val="ED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65">
              <a:extLst>
                <a:ext uri="{FF2B5EF4-FFF2-40B4-BE49-F238E27FC236}">
                  <a16:creationId xmlns:a16="http://schemas.microsoft.com/office/drawing/2014/main" id="{09B0DAD5-666F-402B-464D-AA1FB8EA7647}"/>
                </a:ext>
              </a:extLst>
            </p:cNvPr>
            <p:cNvSpPr/>
            <p:nvPr/>
          </p:nvSpPr>
          <p:spPr bwMode="auto">
            <a:xfrm>
              <a:off x="8631238" y="3352800"/>
              <a:ext cx="195263" cy="114300"/>
            </a:xfrm>
            <a:custGeom>
              <a:avLst/>
              <a:gdLst>
                <a:gd name="T0" fmla="*/ 66 w 75"/>
                <a:gd name="T1" fmla="*/ 33 h 44"/>
                <a:gd name="T2" fmla="*/ 45 w 75"/>
                <a:gd name="T3" fmla="*/ 17 h 44"/>
                <a:gd name="T4" fmla="*/ 30 w 75"/>
                <a:gd name="T5" fmla="*/ 10 h 44"/>
                <a:gd name="T6" fmla="*/ 12 w 75"/>
                <a:gd name="T7" fmla="*/ 9 h 44"/>
                <a:gd name="T8" fmla="*/ 0 w 75"/>
                <a:gd name="T9" fmla="*/ 11 h 44"/>
                <a:gd name="T10" fmla="*/ 24 w 75"/>
                <a:gd name="T11" fmla="*/ 2 h 44"/>
                <a:gd name="T12" fmla="*/ 26 w 75"/>
                <a:gd name="T13" fmla="*/ 2 h 44"/>
                <a:gd name="T14" fmla="*/ 59 w 75"/>
                <a:gd name="T15" fmla="*/ 17 h 44"/>
                <a:gd name="T16" fmla="*/ 75 w 75"/>
                <a:gd name="T17" fmla="*/ 40 h 44"/>
                <a:gd name="T18" fmla="*/ 75 w 75"/>
                <a:gd name="T19" fmla="*/ 40 h 44"/>
                <a:gd name="T20" fmla="*/ 66 w 75"/>
                <a:gd name="T2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44">
                  <a:moveTo>
                    <a:pt x="66" y="33"/>
                  </a:moveTo>
                  <a:cubicBezTo>
                    <a:pt x="62" y="22"/>
                    <a:pt x="56" y="17"/>
                    <a:pt x="45" y="17"/>
                  </a:cubicBezTo>
                  <a:cubicBezTo>
                    <a:pt x="39" y="17"/>
                    <a:pt x="34" y="16"/>
                    <a:pt x="30" y="10"/>
                  </a:cubicBezTo>
                  <a:cubicBezTo>
                    <a:pt x="25" y="4"/>
                    <a:pt x="18" y="5"/>
                    <a:pt x="12" y="9"/>
                  </a:cubicBezTo>
                  <a:cubicBezTo>
                    <a:pt x="8" y="13"/>
                    <a:pt x="4" y="14"/>
                    <a:pt x="0" y="11"/>
                  </a:cubicBezTo>
                  <a:cubicBezTo>
                    <a:pt x="7" y="7"/>
                    <a:pt x="14" y="0"/>
                    <a:pt x="24" y="2"/>
                  </a:cubicBezTo>
                  <a:cubicBezTo>
                    <a:pt x="24" y="3"/>
                    <a:pt x="26" y="2"/>
                    <a:pt x="26" y="2"/>
                  </a:cubicBezTo>
                  <a:cubicBezTo>
                    <a:pt x="36" y="11"/>
                    <a:pt x="49" y="12"/>
                    <a:pt x="59" y="17"/>
                  </a:cubicBezTo>
                  <a:cubicBezTo>
                    <a:pt x="68" y="21"/>
                    <a:pt x="71" y="31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67" y="44"/>
                    <a:pt x="69" y="35"/>
                    <a:pt x="66" y="33"/>
                  </a:cubicBezTo>
                  <a:close/>
                </a:path>
              </a:pathLst>
            </a:custGeom>
            <a:solidFill>
              <a:srgbClr val="E68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66">
              <a:extLst>
                <a:ext uri="{FF2B5EF4-FFF2-40B4-BE49-F238E27FC236}">
                  <a16:creationId xmlns:a16="http://schemas.microsoft.com/office/drawing/2014/main" id="{961FBF1C-EE6F-823D-5349-F2CA49401E9C}"/>
                </a:ext>
              </a:extLst>
            </p:cNvPr>
            <p:cNvSpPr/>
            <p:nvPr/>
          </p:nvSpPr>
          <p:spPr bwMode="auto">
            <a:xfrm>
              <a:off x="8359775" y="3308350"/>
              <a:ext cx="84138" cy="41275"/>
            </a:xfrm>
            <a:custGeom>
              <a:avLst/>
              <a:gdLst>
                <a:gd name="T0" fmla="*/ 1 w 32"/>
                <a:gd name="T1" fmla="*/ 0 h 16"/>
                <a:gd name="T2" fmla="*/ 32 w 32"/>
                <a:gd name="T3" fmla="*/ 0 h 16"/>
                <a:gd name="T4" fmla="*/ 19 w 32"/>
                <a:gd name="T5" fmla="*/ 12 h 16"/>
                <a:gd name="T6" fmla="*/ 15 w 32"/>
                <a:gd name="T7" fmla="*/ 14 h 16"/>
                <a:gd name="T8" fmla="*/ 14 w 32"/>
                <a:gd name="T9" fmla="*/ 14 h 16"/>
                <a:gd name="T10" fmla="*/ 1 w 3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">
                  <a:moveTo>
                    <a:pt x="1" y="0"/>
                  </a:moveTo>
                  <a:cubicBezTo>
                    <a:pt x="11" y="0"/>
                    <a:pt x="22" y="0"/>
                    <a:pt x="32" y="0"/>
                  </a:cubicBezTo>
                  <a:cubicBezTo>
                    <a:pt x="27" y="3"/>
                    <a:pt x="20" y="5"/>
                    <a:pt x="19" y="12"/>
                  </a:cubicBezTo>
                  <a:cubicBezTo>
                    <a:pt x="19" y="15"/>
                    <a:pt x="17" y="16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4" y="15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CE6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67">
              <a:extLst>
                <a:ext uri="{FF2B5EF4-FFF2-40B4-BE49-F238E27FC236}">
                  <a16:creationId xmlns:a16="http://schemas.microsoft.com/office/drawing/2014/main" id="{FE664C98-2D82-00D3-31BF-0E6C6100963B}"/>
                </a:ext>
              </a:extLst>
            </p:cNvPr>
            <p:cNvSpPr/>
            <p:nvPr/>
          </p:nvSpPr>
          <p:spPr bwMode="auto">
            <a:xfrm>
              <a:off x="8278813" y="2873375"/>
              <a:ext cx="234950" cy="101600"/>
            </a:xfrm>
            <a:custGeom>
              <a:avLst/>
              <a:gdLst>
                <a:gd name="T0" fmla="*/ 90 w 90"/>
                <a:gd name="T1" fmla="*/ 21 h 39"/>
                <a:gd name="T2" fmla="*/ 76 w 90"/>
                <a:gd name="T3" fmla="*/ 27 h 39"/>
                <a:gd name="T4" fmla="*/ 10 w 90"/>
                <a:gd name="T5" fmla="*/ 24 h 39"/>
                <a:gd name="T6" fmla="*/ 0 w 90"/>
                <a:gd name="T7" fmla="*/ 21 h 39"/>
                <a:gd name="T8" fmla="*/ 28 w 90"/>
                <a:gd name="T9" fmla="*/ 7 h 39"/>
                <a:gd name="T10" fmla="*/ 70 w 90"/>
                <a:gd name="T11" fmla="*/ 10 h 39"/>
                <a:gd name="T12" fmla="*/ 90 w 90"/>
                <a:gd name="T13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9">
                  <a:moveTo>
                    <a:pt x="90" y="21"/>
                  </a:moveTo>
                  <a:cubicBezTo>
                    <a:pt x="84" y="20"/>
                    <a:pt x="80" y="25"/>
                    <a:pt x="76" y="27"/>
                  </a:cubicBezTo>
                  <a:cubicBezTo>
                    <a:pt x="56" y="39"/>
                    <a:pt x="29" y="38"/>
                    <a:pt x="10" y="24"/>
                  </a:cubicBezTo>
                  <a:cubicBezTo>
                    <a:pt x="6" y="22"/>
                    <a:pt x="3" y="21"/>
                    <a:pt x="0" y="21"/>
                  </a:cubicBezTo>
                  <a:cubicBezTo>
                    <a:pt x="10" y="17"/>
                    <a:pt x="18" y="11"/>
                    <a:pt x="28" y="7"/>
                  </a:cubicBezTo>
                  <a:cubicBezTo>
                    <a:pt x="43" y="0"/>
                    <a:pt x="57" y="3"/>
                    <a:pt x="70" y="10"/>
                  </a:cubicBezTo>
                  <a:cubicBezTo>
                    <a:pt x="77" y="14"/>
                    <a:pt x="83" y="17"/>
                    <a:pt x="90" y="21"/>
                  </a:cubicBezTo>
                  <a:close/>
                </a:path>
              </a:pathLst>
            </a:custGeom>
            <a:solidFill>
              <a:srgbClr val="B4C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69">
              <a:extLst>
                <a:ext uri="{FF2B5EF4-FFF2-40B4-BE49-F238E27FC236}">
                  <a16:creationId xmlns:a16="http://schemas.microsoft.com/office/drawing/2014/main" id="{12900537-4043-9340-DC41-A0CEE0414790}"/>
                </a:ext>
              </a:extLst>
            </p:cNvPr>
            <p:cNvSpPr/>
            <p:nvPr/>
          </p:nvSpPr>
          <p:spPr bwMode="auto">
            <a:xfrm>
              <a:off x="8291513" y="3702050"/>
              <a:ext cx="185738" cy="109537"/>
            </a:xfrm>
            <a:custGeom>
              <a:avLst/>
              <a:gdLst>
                <a:gd name="T0" fmla="*/ 4 w 71"/>
                <a:gd name="T1" fmla="*/ 38 h 42"/>
                <a:gd name="T2" fmla="*/ 2 w 71"/>
                <a:gd name="T3" fmla="*/ 33 h 42"/>
                <a:gd name="T4" fmla="*/ 20 w 71"/>
                <a:gd name="T5" fmla="*/ 7 h 42"/>
                <a:gd name="T6" fmla="*/ 52 w 71"/>
                <a:gd name="T7" fmla="*/ 12 h 42"/>
                <a:gd name="T8" fmla="*/ 70 w 71"/>
                <a:gd name="T9" fmla="*/ 36 h 42"/>
                <a:gd name="T10" fmla="*/ 63 w 71"/>
                <a:gd name="T11" fmla="*/ 41 h 42"/>
                <a:gd name="T12" fmla="*/ 55 w 71"/>
                <a:gd name="T13" fmla="*/ 36 h 42"/>
                <a:gd name="T14" fmla="*/ 22 w 71"/>
                <a:gd name="T15" fmla="*/ 33 h 42"/>
                <a:gd name="T16" fmla="*/ 13 w 71"/>
                <a:gd name="T17" fmla="*/ 39 h 42"/>
                <a:gd name="T18" fmla="*/ 4 w 71"/>
                <a:gd name="T1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42">
                  <a:moveTo>
                    <a:pt x="4" y="38"/>
                  </a:moveTo>
                  <a:cubicBezTo>
                    <a:pt x="3" y="37"/>
                    <a:pt x="0" y="36"/>
                    <a:pt x="2" y="33"/>
                  </a:cubicBezTo>
                  <a:cubicBezTo>
                    <a:pt x="10" y="26"/>
                    <a:pt x="11" y="14"/>
                    <a:pt x="20" y="7"/>
                  </a:cubicBezTo>
                  <a:cubicBezTo>
                    <a:pt x="29" y="0"/>
                    <a:pt x="47" y="2"/>
                    <a:pt x="52" y="12"/>
                  </a:cubicBezTo>
                  <a:cubicBezTo>
                    <a:pt x="57" y="21"/>
                    <a:pt x="67" y="26"/>
                    <a:pt x="70" y="36"/>
                  </a:cubicBezTo>
                  <a:cubicBezTo>
                    <a:pt x="71" y="42"/>
                    <a:pt x="66" y="41"/>
                    <a:pt x="63" y="41"/>
                  </a:cubicBezTo>
                  <a:cubicBezTo>
                    <a:pt x="60" y="40"/>
                    <a:pt x="58" y="38"/>
                    <a:pt x="55" y="36"/>
                  </a:cubicBezTo>
                  <a:cubicBezTo>
                    <a:pt x="45" y="26"/>
                    <a:pt x="35" y="25"/>
                    <a:pt x="22" y="33"/>
                  </a:cubicBezTo>
                  <a:cubicBezTo>
                    <a:pt x="19" y="35"/>
                    <a:pt x="17" y="38"/>
                    <a:pt x="13" y="39"/>
                  </a:cubicBezTo>
                  <a:cubicBezTo>
                    <a:pt x="10" y="39"/>
                    <a:pt x="7" y="38"/>
                    <a:pt x="4" y="38"/>
                  </a:cubicBezTo>
                  <a:close/>
                </a:path>
              </a:pathLst>
            </a:custGeom>
            <a:solidFill>
              <a:srgbClr val="A0B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70">
              <a:extLst>
                <a:ext uri="{FF2B5EF4-FFF2-40B4-BE49-F238E27FC236}">
                  <a16:creationId xmlns:a16="http://schemas.microsoft.com/office/drawing/2014/main" id="{5844CDBB-66A5-2638-8509-DEC4B9D1FF18}"/>
                </a:ext>
              </a:extLst>
            </p:cNvPr>
            <p:cNvSpPr/>
            <p:nvPr/>
          </p:nvSpPr>
          <p:spPr bwMode="auto">
            <a:xfrm>
              <a:off x="8302625" y="3795713"/>
              <a:ext cx="212725" cy="57150"/>
            </a:xfrm>
            <a:custGeom>
              <a:avLst/>
              <a:gdLst>
                <a:gd name="T0" fmla="*/ 0 w 82"/>
                <a:gd name="T1" fmla="*/ 2 h 22"/>
                <a:gd name="T2" fmla="*/ 9 w 82"/>
                <a:gd name="T3" fmla="*/ 2 h 22"/>
                <a:gd name="T4" fmla="*/ 57 w 82"/>
                <a:gd name="T5" fmla="*/ 3 h 22"/>
                <a:gd name="T6" fmla="*/ 66 w 82"/>
                <a:gd name="T7" fmla="*/ 0 h 22"/>
                <a:gd name="T8" fmla="*/ 82 w 82"/>
                <a:gd name="T9" fmla="*/ 10 h 22"/>
                <a:gd name="T10" fmla="*/ 48 w 82"/>
                <a:gd name="T11" fmla="*/ 20 h 22"/>
                <a:gd name="T12" fmla="*/ 9 w 82"/>
                <a:gd name="T13" fmla="*/ 17 h 22"/>
                <a:gd name="T14" fmla="*/ 12 w 82"/>
                <a:gd name="T15" fmla="*/ 14 h 22"/>
                <a:gd name="T16" fmla="*/ 0 w 82"/>
                <a:gd name="T1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22">
                  <a:moveTo>
                    <a:pt x="0" y="2"/>
                  </a:moveTo>
                  <a:cubicBezTo>
                    <a:pt x="3" y="2"/>
                    <a:pt x="6" y="2"/>
                    <a:pt x="9" y="2"/>
                  </a:cubicBezTo>
                  <a:cubicBezTo>
                    <a:pt x="25" y="3"/>
                    <a:pt x="41" y="1"/>
                    <a:pt x="57" y="3"/>
                  </a:cubicBezTo>
                  <a:cubicBezTo>
                    <a:pt x="61" y="3"/>
                    <a:pt x="65" y="5"/>
                    <a:pt x="66" y="0"/>
                  </a:cubicBezTo>
                  <a:cubicBezTo>
                    <a:pt x="70" y="6"/>
                    <a:pt x="77" y="7"/>
                    <a:pt x="82" y="10"/>
                  </a:cubicBezTo>
                  <a:cubicBezTo>
                    <a:pt x="72" y="17"/>
                    <a:pt x="60" y="18"/>
                    <a:pt x="48" y="20"/>
                  </a:cubicBezTo>
                  <a:cubicBezTo>
                    <a:pt x="35" y="22"/>
                    <a:pt x="22" y="21"/>
                    <a:pt x="9" y="17"/>
                  </a:cubicBezTo>
                  <a:cubicBezTo>
                    <a:pt x="11" y="17"/>
                    <a:pt x="14" y="18"/>
                    <a:pt x="12" y="14"/>
                  </a:cubicBezTo>
                  <a:cubicBezTo>
                    <a:pt x="10" y="8"/>
                    <a:pt x="7" y="4"/>
                    <a:pt x="0" y="2"/>
                  </a:cubicBezTo>
                  <a:close/>
                </a:path>
              </a:pathLst>
            </a:custGeom>
            <a:solidFill>
              <a:srgbClr val="DA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74">
              <a:extLst>
                <a:ext uri="{FF2B5EF4-FFF2-40B4-BE49-F238E27FC236}">
                  <a16:creationId xmlns:a16="http://schemas.microsoft.com/office/drawing/2014/main" id="{5DEA2403-9C4B-32C0-799D-CEF3734BFA1E}"/>
                </a:ext>
              </a:extLst>
            </p:cNvPr>
            <p:cNvSpPr/>
            <p:nvPr/>
          </p:nvSpPr>
          <p:spPr bwMode="auto">
            <a:xfrm>
              <a:off x="8355013" y="4214813"/>
              <a:ext cx="90488" cy="7937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35 w 3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24" y="3"/>
                    <a:pt x="12" y="3"/>
                    <a:pt x="0" y="0"/>
                  </a:cubicBezTo>
                  <a:cubicBezTo>
                    <a:pt x="12" y="0"/>
                    <a:pt x="24" y="0"/>
                    <a:pt x="35" y="0"/>
                  </a:cubicBezTo>
                  <a:close/>
                </a:path>
              </a:pathLst>
            </a:custGeom>
            <a:solidFill>
              <a:srgbClr val="C36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76">
              <a:extLst>
                <a:ext uri="{FF2B5EF4-FFF2-40B4-BE49-F238E27FC236}">
                  <a16:creationId xmlns:a16="http://schemas.microsoft.com/office/drawing/2014/main" id="{1B459272-B40A-62DB-5CB6-FB418511E179}"/>
                </a:ext>
              </a:extLst>
            </p:cNvPr>
            <p:cNvSpPr/>
            <p:nvPr/>
          </p:nvSpPr>
          <p:spPr bwMode="auto">
            <a:xfrm>
              <a:off x="8537575" y="3438525"/>
              <a:ext cx="317500" cy="246062"/>
            </a:xfrm>
            <a:custGeom>
              <a:avLst/>
              <a:gdLst>
                <a:gd name="T0" fmla="*/ 102 w 122"/>
                <a:gd name="T1" fmla="*/ 0 h 94"/>
                <a:gd name="T2" fmla="*/ 111 w 122"/>
                <a:gd name="T3" fmla="*/ 7 h 94"/>
                <a:gd name="T4" fmla="*/ 111 w 122"/>
                <a:gd name="T5" fmla="*/ 37 h 94"/>
                <a:gd name="T6" fmla="*/ 111 w 122"/>
                <a:gd name="T7" fmla="*/ 44 h 94"/>
                <a:gd name="T8" fmla="*/ 96 w 122"/>
                <a:gd name="T9" fmla="*/ 75 h 94"/>
                <a:gd name="T10" fmla="*/ 92 w 122"/>
                <a:gd name="T11" fmla="*/ 78 h 94"/>
                <a:gd name="T12" fmla="*/ 66 w 122"/>
                <a:gd name="T13" fmla="*/ 89 h 94"/>
                <a:gd name="T14" fmla="*/ 52 w 122"/>
                <a:gd name="T15" fmla="*/ 93 h 94"/>
                <a:gd name="T16" fmla="*/ 34 w 122"/>
                <a:gd name="T17" fmla="*/ 90 h 94"/>
                <a:gd name="T18" fmla="*/ 9 w 122"/>
                <a:gd name="T19" fmla="*/ 64 h 94"/>
                <a:gd name="T20" fmla="*/ 4 w 122"/>
                <a:gd name="T21" fmla="*/ 47 h 94"/>
                <a:gd name="T22" fmla="*/ 2 w 122"/>
                <a:gd name="T23" fmla="*/ 25 h 94"/>
                <a:gd name="T24" fmla="*/ 5 w 122"/>
                <a:gd name="T25" fmla="*/ 14 h 94"/>
                <a:gd name="T26" fmla="*/ 10 w 122"/>
                <a:gd name="T27" fmla="*/ 34 h 94"/>
                <a:gd name="T28" fmla="*/ 10 w 122"/>
                <a:gd name="T29" fmla="*/ 44 h 94"/>
                <a:gd name="T30" fmla="*/ 20 w 122"/>
                <a:gd name="T31" fmla="*/ 63 h 94"/>
                <a:gd name="T32" fmla="*/ 28 w 122"/>
                <a:gd name="T33" fmla="*/ 69 h 94"/>
                <a:gd name="T34" fmla="*/ 59 w 122"/>
                <a:gd name="T35" fmla="*/ 78 h 94"/>
                <a:gd name="T36" fmla="*/ 65 w 122"/>
                <a:gd name="T37" fmla="*/ 77 h 94"/>
                <a:gd name="T38" fmla="*/ 84 w 122"/>
                <a:gd name="T39" fmla="*/ 72 h 94"/>
                <a:gd name="T40" fmla="*/ 90 w 122"/>
                <a:gd name="T41" fmla="*/ 68 h 94"/>
                <a:gd name="T42" fmla="*/ 102 w 122"/>
                <a:gd name="T43" fmla="*/ 41 h 94"/>
                <a:gd name="T44" fmla="*/ 104 w 122"/>
                <a:gd name="T45" fmla="*/ 33 h 94"/>
                <a:gd name="T46" fmla="*/ 106 w 122"/>
                <a:gd name="T47" fmla="*/ 12 h 94"/>
                <a:gd name="T48" fmla="*/ 102 w 122"/>
                <a:gd name="T4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94">
                  <a:moveTo>
                    <a:pt x="102" y="0"/>
                  </a:moveTo>
                  <a:cubicBezTo>
                    <a:pt x="106" y="1"/>
                    <a:pt x="105" y="8"/>
                    <a:pt x="111" y="7"/>
                  </a:cubicBezTo>
                  <a:cubicBezTo>
                    <a:pt x="119" y="17"/>
                    <a:pt x="122" y="27"/>
                    <a:pt x="111" y="37"/>
                  </a:cubicBezTo>
                  <a:cubicBezTo>
                    <a:pt x="109" y="39"/>
                    <a:pt x="111" y="42"/>
                    <a:pt x="111" y="44"/>
                  </a:cubicBezTo>
                  <a:cubicBezTo>
                    <a:pt x="113" y="60"/>
                    <a:pt x="110" y="67"/>
                    <a:pt x="96" y="75"/>
                  </a:cubicBezTo>
                  <a:cubicBezTo>
                    <a:pt x="95" y="76"/>
                    <a:pt x="93" y="77"/>
                    <a:pt x="92" y="78"/>
                  </a:cubicBezTo>
                  <a:cubicBezTo>
                    <a:pt x="83" y="90"/>
                    <a:pt x="80" y="92"/>
                    <a:pt x="66" y="89"/>
                  </a:cubicBezTo>
                  <a:cubicBezTo>
                    <a:pt x="60" y="87"/>
                    <a:pt x="56" y="90"/>
                    <a:pt x="52" y="93"/>
                  </a:cubicBezTo>
                  <a:cubicBezTo>
                    <a:pt x="45" y="93"/>
                    <a:pt x="39" y="94"/>
                    <a:pt x="34" y="90"/>
                  </a:cubicBezTo>
                  <a:cubicBezTo>
                    <a:pt x="25" y="81"/>
                    <a:pt x="20" y="70"/>
                    <a:pt x="9" y="64"/>
                  </a:cubicBezTo>
                  <a:cubicBezTo>
                    <a:pt x="3" y="61"/>
                    <a:pt x="3" y="53"/>
                    <a:pt x="4" y="47"/>
                  </a:cubicBezTo>
                  <a:cubicBezTo>
                    <a:pt x="5" y="40"/>
                    <a:pt x="6" y="32"/>
                    <a:pt x="2" y="25"/>
                  </a:cubicBezTo>
                  <a:cubicBezTo>
                    <a:pt x="0" y="21"/>
                    <a:pt x="2" y="17"/>
                    <a:pt x="5" y="14"/>
                  </a:cubicBezTo>
                  <a:cubicBezTo>
                    <a:pt x="5" y="21"/>
                    <a:pt x="5" y="28"/>
                    <a:pt x="10" y="34"/>
                  </a:cubicBezTo>
                  <a:cubicBezTo>
                    <a:pt x="13" y="37"/>
                    <a:pt x="12" y="40"/>
                    <a:pt x="10" y="44"/>
                  </a:cubicBezTo>
                  <a:cubicBezTo>
                    <a:pt x="6" y="53"/>
                    <a:pt x="10" y="61"/>
                    <a:pt x="20" y="63"/>
                  </a:cubicBezTo>
                  <a:cubicBezTo>
                    <a:pt x="24" y="63"/>
                    <a:pt x="27" y="65"/>
                    <a:pt x="28" y="69"/>
                  </a:cubicBezTo>
                  <a:cubicBezTo>
                    <a:pt x="36" y="86"/>
                    <a:pt x="44" y="89"/>
                    <a:pt x="59" y="78"/>
                  </a:cubicBezTo>
                  <a:cubicBezTo>
                    <a:pt x="61" y="76"/>
                    <a:pt x="63" y="76"/>
                    <a:pt x="65" y="77"/>
                  </a:cubicBezTo>
                  <a:cubicBezTo>
                    <a:pt x="76" y="84"/>
                    <a:pt x="79" y="83"/>
                    <a:pt x="84" y="72"/>
                  </a:cubicBezTo>
                  <a:cubicBezTo>
                    <a:pt x="86" y="70"/>
                    <a:pt x="88" y="69"/>
                    <a:pt x="90" y="68"/>
                  </a:cubicBezTo>
                  <a:cubicBezTo>
                    <a:pt x="101" y="67"/>
                    <a:pt x="108" y="51"/>
                    <a:pt x="102" y="41"/>
                  </a:cubicBezTo>
                  <a:cubicBezTo>
                    <a:pt x="100" y="37"/>
                    <a:pt x="100" y="36"/>
                    <a:pt x="104" y="33"/>
                  </a:cubicBezTo>
                  <a:cubicBezTo>
                    <a:pt x="115" y="27"/>
                    <a:pt x="116" y="20"/>
                    <a:pt x="106" y="12"/>
                  </a:cubicBezTo>
                  <a:cubicBezTo>
                    <a:pt x="102" y="8"/>
                    <a:pt x="102" y="4"/>
                    <a:pt x="102" y="0"/>
                  </a:cubicBezTo>
                  <a:close/>
                </a:path>
              </a:pathLst>
            </a:custGeom>
            <a:solidFill>
              <a:srgbClr val="ECB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77">
              <a:extLst>
                <a:ext uri="{FF2B5EF4-FFF2-40B4-BE49-F238E27FC236}">
                  <a16:creationId xmlns:a16="http://schemas.microsoft.com/office/drawing/2014/main" id="{6BB51B59-CA2B-9E9F-5421-6BAEAF4BA370}"/>
                </a:ext>
              </a:extLst>
            </p:cNvPr>
            <p:cNvSpPr/>
            <p:nvPr/>
          </p:nvSpPr>
          <p:spPr bwMode="auto">
            <a:xfrm>
              <a:off x="8326438" y="3759200"/>
              <a:ext cx="123825" cy="55562"/>
            </a:xfrm>
            <a:custGeom>
              <a:avLst/>
              <a:gdLst>
                <a:gd name="T0" fmla="*/ 48 w 48"/>
                <a:gd name="T1" fmla="*/ 17 h 21"/>
                <a:gd name="T2" fmla="*/ 0 w 48"/>
                <a:gd name="T3" fmla="*/ 16 h 21"/>
                <a:gd name="T4" fmla="*/ 9 w 48"/>
                <a:gd name="T5" fmla="*/ 9 h 21"/>
                <a:gd name="T6" fmla="*/ 45 w 48"/>
                <a:gd name="T7" fmla="*/ 14 h 21"/>
                <a:gd name="T8" fmla="*/ 48 w 48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17"/>
                  </a:moveTo>
                  <a:cubicBezTo>
                    <a:pt x="32" y="20"/>
                    <a:pt x="16" y="21"/>
                    <a:pt x="0" y="16"/>
                  </a:cubicBezTo>
                  <a:cubicBezTo>
                    <a:pt x="3" y="13"/>
                    <a:pt x="6" y="11"/>
                    <a:pt x="9" y="9"/>
                  </a:cubicBezTo>
                  <a:cubicBezTo>
                    <a:pt x="23" y="0"/>
                    <a:pt x="34" y="1"/>
                    <a:pt x="45" y="14"/>
                  </a:cubicBezTo>
                  <a:cubicBezTo>
                    <a:pt x="46" y="15"/>
                    <a:pt x="47" y="16"/>
                    <a:pt x="48" y="17"/>
                  </a:cubicBezTo>
                  <a:close/>
                </a:path>
              </a:pathLst>
            </a:custGeom>
            <a:solidFill>
              <a:srgbClr val="BA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2" name="Google Shape;2279;p70">
            <a:extLst>
              <a:ext uri="{FF2B5EF4-FFF2-40B4-BE49-F238E27FC236}">
                <a16:creationId xmlns:a16="http://schemas.microsoft.com/office/drawing/2014/main" id="{87A24FA3-2769-83D0-24F7-0266A5E53A92}"/>
              </a:ext>
            </a:extLst>
          </p:cNvPr>
          <p:cNvGrpSpPr/>
          <p:nvPr/>
        </p:nvGrpSpPr>
        <p:grpSpPr>
          <a:xfrm>
            <a:off x="258315" y="2479705"/>
            <a:ext cx="1136480" cy="1816096"/>
            <a:chOff x="2467827" y="1263076"/>
            <a:chExt cx="284252" cy="454235"/>
          </a:xfrm>
        </p:grpSpPr>
        <p:sp>
          <p:nvSpPr>
            <p:cNvPr id="53" name="Google Shape;2280;p70">
              <a:extLst>
                <a:ext uri="{FF2B5EF4-FFF2-40B4-BE49-F238E27FC236}">
                  <a16:creationId xmlns:a16="http://schemas.microsoft.com/office/drawing/2014/main" id="{B32060C9-D737-F1F1-DD61-1B40D20FD44F}"/>
                </a:ext>
              </a:extLst>
            </p:cNvPr>
            <p:cNvSpPr/>
            <p:nvPr/>
          </p:nvSpPr>
          <p:spPr>
            <a:xfrm>
              <a:off x="2512336" y="1360695"/>
              <a:ext cx="195262" cy="276939"/>
            </a:xfrm>
            <a:custGeom>
              <a:avLst/>
              <a:gdLst/>
              <a:ahLst/>
              <a:cxnLst/>
              <a:rect l="l" t="t" r="r" b="b"/>
              <a:pathLst>
                <a:path w="7423" h="10528" extrusionOk="0">
                  <a:moveTo>
                    <a:pt x="0" y="0"/>
                  </a:moveTo>
                  <a:lnTo>
                    <a:pt x="7422" y="0"/>
                  </a:lnTo>
                  <a:lnTo>
                    <a:pt x="7422" y="10527"/>
                  </a:lnTo>
                  <a:lnTo>
                    <a:pt x="0" y="105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4" name="Google Shape;2281;p70">
              <a:extLst>
                <a:ext uri="{FF2B5EF4-FFF2-40B4-BE49-F238E27FC236}">
                  <a16:creationId xmlns:a16="http://schemas.microsoft.com/office/drawing/2014/main" id="{F10E42FC-71D6-07A8-E371-E3DD5FFAA101}"/>
                </a:ext>
              </a:extLst>
            </p:cNvPr>
            <p:cNvSpPr/>
            <p:nvPr/>
          </p:nvSpPr>
          <p:spPr>
            <a:xfrm>
              <a:off x="2467827" y="1263076"/>
              <a:ext cx="284252" cy="454235"/>
            </a:xfrm>
            <a:custGeom>
              <a:avLst/>
              <a:gdLst/>
              <a:ahLst/>
              <a:cxnLst/>
              <a:rect l="l" t="t" r="r" b="b"/>
              <a:pathLst>
                <a:path w="10806" h="17268" extrusionOk="0">
                  <a:moveTo>
                    <a:pt x="9796" y="682"/>
                  </a:moveTo>
                  <a:lnTo>
                    <a:pt x="9922" y="707"/>
                  </a:lnTo>
                  <a:lnTo>
                    <a:pt x="10023" y="783"/>
                  </a:lnTo>
                  <a:lnTo>
                    <a:pt x="10099" y="884"/>
                  </a:lnTo>
                  <a:lnTo>
                    <a:pt x="10124" y="1010"/>
                  </a:lnTo>
                  <a:lnTo>
                    <a:pt x="10124" y="1338"/>
                  </a:lnTo>
                  <a:lnTo>
                    <a:pt x="7423" y="1338"/>
                  </a:lnTo>
                  <a:lnTo>
                    <a:pt x="7297" y="1388"/>
                  </a:lnTo>
                  <a:lnTo>
                    <a:pt x="7196" y="1439"/>
                  </a:lnTo>
                  <a:lnTo>
                    <a:pt x="7120" y="1565"/>
                  </a:lnTo>
                  <a:lnTo>
                    <a:pt x="7095" y="1691"/>
                  </a:lnTo>
                  <a:lnTo>
                    <a:pt x="7069" y="1818"/>
                  </a:lnTo>
                  <a:lnTo>
                    <a:pt x="6994" y="1919"/>
                  </a:lnTo>
                  <a:lnTo>
                    <a:pt x="6893" y="1994"/>
                  </a:lnTo>
                  <a:lnTo>
                    <a:pt x="6741" y="2020"/>
                  </a:lnTo>
                  <a:lnTo>
                    <a:pt x="4065" y="2020"/>
                  </a:lnTo>
                  <a:lnTo>
                    <a:pt x="3914" y="1994"/>
                  </a:lnTo>
                  <a:lnTo>
                    <a:pt x="3813" y="1919"/>
                  </a:lnTo>
                  <a:lnTo>
                    <a:pt x="3737" y="1818"/>
                  </a:lnTo>
                  <a:lnTo>
                    <a:pt x="3712" y="1691"/>
                  </a:lnTo>
                  <a:lnTo>
                    <a:pt x="3686" y="1565"/>
                  </a:lnTo>
                  <a:lnTo>
                    <a:pt x="3611" y="1439"/>
                  </a:lnTo>
                  <a:lnTo>
                    <a:pt x="3510" y="1388"/>
                  </a:lnTo>
                  <a:lnTo>
                    <a:pt x="3384" y="1338"/>
                  </a:lnTo>
                  <a:lnTo>
                    <a:pt x="682" y="1338"/>
                  </a:lnTo>
                  <a:lnTo>
                    <a:pt x="682" y="1010"/>
                  </a:lnTo>
                  <a:lnTo>
                    <a:pt x="708" y="884"/>
                  </a:lnTo>
                  <a:lnTo>
                    <a:pt x="783" y="783"/>
                  </a:lnTo>
                  <a:lnTo>
                    <a:pt x="884" y="707"/>
                  </a:lnTo>
                  <a:lnTo>
                    <a:pt x="1011" y="682"/>
                  </a:lnTo>
                  <a:close/>
                  <a:moveTo>
                    <a:pt x="10124" y="2020"/>
                  </a:moveTo>
                  <a:lnTo>
                    <a:pt x="10124" y="15248"/>
                  </a:lnTo>
                  <a:lnTo>
                    <a:pt x="682" y="15248"/>
                  </a:lnTo>
                  <a:lnTo>
                    <a:pt x="682" y="2020"/>
                  </a:lnTo>
                  <a:lnTo>
                    <a:pt x="3106" y="2020"/>
                  </a:lnTo>
                  <a:lnTo>
                    <a:pt x="3156" y="2171"/>
                  </a:lnTo>
                  <a:lnTo>
                    <a:pt x="3257" y="2297"/>
                  </a:lnTo>
                  <a:lnTo>
                    <a:pt x="3358" y="2398"/>
                  </a:lnTo>
                  <a:lnTo>
                    <a:pt x="3459" y="2499"/>
                  </a:lnTo>
                  <a:lnTo>
                    <a:pt x="3586" y="2600"/>
                  </a:lnTo>
                  <a:lnTo>
                    <a:pt x="3737" y="2651"/>
                  </a:lnTo>
                  <a:lnTo>
                    <a:pt x="3888" y="2676"/>
                  </a:lnTo>
                  <a:lnTo>
                    <a:pt x="4065" y="2701"/>
                  </a:lnTo>
                  <a:lnTo>
                    <a:pt x="6741" y="2701"/>
                  </a:lnTo>
                  <a:lnTo>
                    <a:pt x="6918" y="2676"/>
                  </a:lnTo>
                  <a:lnTo>
                    <a:pt x="7069" y="2651"/>
                  </a:lnTo>
                  <a:lnTo>
                    <a:pt x="7221" y="2600"/>
                  </a:lnTo>
                  <a:lnTo>
                    <a:pt x="7347" y="2499"/>
                  </a:lnTo>
                  <a:lnTo>
                    <a:pt x="7448" y="2398"/>
                  </a:lnTo>
                  <a:lnTo>
                    <a:pt x="7549" y="2297"/>
                  </a:lnTo>
                  <a:lnTo>
                    <a:pt x="7650" y="2171"/>
                  </a:lnTo>
                  <a:lnTo>
                    <a:pt x="7700" y="2020"/>
                  </a:lnTo>
                  <a:close/>
                  <a:moveTo>
                    <a:pt x="10124" y="15904"/>
                  </a:moveTo>
                  <a:lnTo>
                    <a:pt x="10124" y="16258"/>
                  </a:lnTo>
                  <a:lnTo>
                    <a:pt x="10099" y="16384"/>
                  </a:lnTo>
                  <a:lnTo>
                    <a:pt x="10023" y="16485"/>
                  </a:lnTo>
                  <a:lnTo>
                    <a:pt x="9922" y="16561"/>
                  </a:lnTo>
                  <a:lnTo>
                    <a:pt x="9796" y="16586"/>
                  </a:lnTo>
                  <a:lnTo>
                    <a:pt x="1011" y="16586"/>
                  </a:lnTo>
                  <a:lnTo>
                    <a:pt x="884" y="16561"/>
                  </a:lnTo>
                  <a:lnTo>
                    <a:pt x="783" y="16485"/>
                  </a:lnTo>
                  <a:lnTo>
                    <a:pt x="708" y="16384"/>
                  </a:lnTo>
                  <a:lnTo>
                    <a:pt x="682" y="16258"/>
                  </a:lnTo>
                  <a:lnTo>
                    <a:pt x="682" y="15904"/>
                  </a:lnTo>
                  <a:close/>
                  <a:moveTo>
                    <a:pt x="1011" y="0"/>
                  </a:moveTo>
                  <a:lnTo>
                    <a:pt x="809" y="25"/>
                  </a:lnTo>
                  <a:lnTo>
                    <a:pt x="632" y="76"/>
                  </a:lnTo>
                  <a:lnTo>
                    <a:pt x="455" y="177"/>
                  </a:lnTo>
                  <a:lnTo>
                    <a:pt x="304" y="303"/>
                  </a:lnTo>
                  <a:lnTo>
                    <a:pt x="177" y="454"/>
                  </a:lnTo>
                  <a:lnTo>
                    <a:pt x="76" y="631"/>
                  </a:lnTo>
                  <a:lnTo>
                    <a:pt x="26" y="808"/>
                  </a:lnTo>
                  <a:lnTo>
                    <a:pt x="1" y="1010"/>
                  </a:lnTo>
                  <a:lnTo>
                    <a:pt x="1" y="16258"/>
                  </a:lnTo>
                  <a:lnTo>
                    <a:pt x="26" y="16460"/>
                  </a:lnTo>
                  <a:lnTo>
                    <a:pt x="76" y="16636"/>
                  </a:lnTo>
                  <a:lnTo>
                    <a:pt x="177" y="16813"/>
                  </a:lnTo>
                  <a:lnTo>
                    <a:pt x="304" y="16965"/>
                  </a:lnTo>
                  <a:lnTo>
                    <a:pt x="455" y="17091"/>
                  </a:lnTo>
                  <a:lnTo>
                    <a:pt x="632" y="17192"/>
                  </a:lnTo>
                  <a:lnTo>
                    <a:pt x="809" y="17242"/>
                  </a:lnTo>
                  <a:lnTo>
                    <a:pt x="1011" y="17268"/>
                  </a:lnTo>
                  <a:lnTo>
                    <a:pt x="9796" y="17268"/>
                  </a:lnTo>
                  <a:lnTo>
                    <a:pt x="9998" y="17242"/>
                  </a:lnTo>
                  <a:lnTo>
                    <a:pt x="10175" y="17192"/>
                  </a:lnTo>
                  <a:lnTo>
                    <a:pt x="10351" y="17091"/>
                  </a:lnTo>
                  <a:lnTo>
                    <a:pt x="10503" y="16965"/>
                  </a:lnTo>
                  <a:lnTo>
                    <a:pt x="10629" y="16813"/>
                  </a:lnTo>
                  <a:lnTo>
                    <a:pt x="10730" y="16636"/>
                  </a:lnTo>
                  <a:lnTo>
                    <a:pt x="10780" y="16460"/>
                  </a:lnTo>
                  <a:lnTo>
                    <a:pt x="10806" y="16258"/>
                  </a:lnTo>
                  <a:lnTo>
                    <a:pt x="10806" y="1010"/>
                  </a:lnTo>
                  <a:lnTo>
                    <a:pt x="10780" y="808"/>
                  </a:lnTo>
                  <a:lnTo>
                    <a:pt x="10730" y="631"/>
                  </a:lnTo>
                  <a:lnTo>
                    <a:pt x="10629" y="454"/>
                  </a:lnTo>
                  <a:lnTo>
                    <a:pt x="10503" y="303"/>
                  </a:lnTo>
                  <a:lnTo>
                    <a:pt x="10351" y="177"/>
                  </a:lnTo>
                  <a:lnTo>
                    <a:pt x="10175" y="76"/>
                  </a:lnTo>
                  <a:lnTo>
                    <a:pt x="9998" y="25"/>
                  </a:lnTo>
                  <a:lnTo>
                    <a:pt x="97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5" name="Google Shape;2282;p70">
              <a:extLst>
                <a:ext uri="{FF2B5EF4-FFF2-40B4-BE49-F238E27FC236}">
                  <a16:creationId xmlns:a16="http://schemas.microsoft.com/office/drawing/2014/main" id="{B32B06B8-C9FC-E70B-27AD-5F87EE84DE8F}"/>
                </a:ext>
              </a:extLst>
            </p:cNvPr>
            <p:cNvSpPr/>
            <p:nvPr/>
          </p:nvSpPr>
          <p:spPr>
            <a:xfrm>
              <a:off x="2548190" y="1437060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53" y="682"/>
                  </a:moveTo>
                  <a:lnTo>
                    <a:pt x="2853" y="1515"/>
                  </a:lnTo>
                  <a:lnTo>
                    <a:pt x="2878" y="1641"/>
                  </a:lnTo>
                  <a:lnTo>
                    <a:pt x="2954" y="1742"/>
                  </a:lnTo>
                  <a:lnTo>
                    <a:pt x="3055" y="1818"/>
                  </a:lnTo>
                  <a:lnTo>
                    <a:pt x="3181" y="1843"/>
                  </a:lnTo>
                  <a:lnTo>
                    <a:pt x="4040" y="1843"/>
                  </a:lnTo>
                  <a:lnTo>
                    <a:pt x="4040" y="2853"/>
                  </a:lnTo>
                  <a:lnTo>
                    <a:pt x="3181" y="2853"/>
                  </a:lnTo>
                  <a:lnTo>
                    <a:pt x="3055" y="2878"/>
                  </a:lnTo>
                  <a:lnTo>
                    <a:pt x="2954" y="2954"/>
                  </a:lnTo>
                  <a:lnTo>
                    <a:pt x="2878" y="3080"/>
                  </a:lnTo>
                  <a:lnTo>
                    <a:pt x="2853" y="3206"/>
                  </a:lnTo>
                  <a:lnTo>
                    <a:pt x="2853" y="4039"/>
                  </a:lnTo>
                  <a:lnTo>
                    <a:pt x="1843" y="4039"/>
                  </a:lnTo>
                  <a:lnTo>
                    <a:pt x="1843" y="3206"/>
                  </a:lnTo>
                  <a:lnTo>
                    <a:pt x="1818" y="3080"/>
                  </a:lnTo>
                  <a:lnTo>
                    <a:pt x="1742" y="2954"/>
                  </a:lnTo>
                  <a:lnTo>
                    <a:pt x="1641" y="2878"/>
                  </a:lnTo>
                  <a:lnTo>
                    <a:pt x="1515" y="2853"/>
                  </a:lnTo>
                  <a:lnTo>
                    <a:pt x="657" y="2853"/>
                  </a:lnTo>
                  <a:lnTo>
                    <a:pt x="657" y="1843"/>
                  </a:lnTo>
                  <a:lnTo>
                    <a:pt x="1515" y="1843"/>
                  </a:lnTo>
                  <a:lnTo>
                    <a:pt x="1641" y="1818"/>
                  </a:lnTo>
                  <a:lnTo>
                    <a:pt x="1742" y="1742"/>
                  </a:lnTo>
                  <a:lnTo>
                    <a:pt x="1818" y="1641"/>
                  </a:lnTo>
                  <a:lnTo>
                    <a:pt x="1843" y="1515"/>
                  </a:lnTo>
                  <a:lnTo>
                    <a:pt x="1843" y="682"/>
                  </a:lnTo>
                  <a:close/>
                  <a:moveTo>
                    <a:pt x="1515" y="0"/>
                  </a:moveTo>
                  <a:lnTo>
                    <a:pt x="1364" y="25"/>
                  </a:lnTo>
                  <a:lnTo>
                    <a:pt x="1263" y="101"/>
                  </a:lnTo>
                  <a:lnTo>
                    <a:pt x="1187" y="202"/>
                  </a:lnTo>
                  <a:lnTo>
                    <a:pt x="1162" y="328"/>
                  </a:lnTo>
                  <a:lnTo>
                    <a:pt x="1162" y="1187"/>
                  </a:lnTo>
                  <a:lnTo>
                    <a:pt x="329" y="1187"/>
                  </a:lnTo>
                  <a:lnTo>
                    <a:pt x="202" y="1212"/>
                  </a:lnTo>
                  <a:lnTo>
                    <a:pt x="76" y="1262"/>
                  </a:lnTo>
                  <a:lnTo>
                    <a:pt x="26" y="1389"/>
                  </a:lnTo>
                  <a:lnTo>
                    <a:pt x="0" y="1515"/>
                  </a:lnTo>
                  <a:lnTo>
                    <a:pt x="0" y="3206"/>
                  </a:lnTo>
                  <a:lnTo>
                    <a:pt x="26" y="3333"/>
                  </a:lnTo>
                  <a:lnTo>
                    <a:pt x="76" y="3434"/>
                  </a:lnTo>
                  <a:lnTo>
                    <a:pt x="202" y="3509"/>
                  </a:lnTo>
                  <a:lnTo>
                    <a:pt x="329" y="3535"/>
                  </a:lnTo>
                  <a:lnTo>
                    <a:pt x="1162" y="3535"/>
                  </a:lnTo>
                  <a:lnTo>
                    <a:pt x="1162" y="4368"/>
                  </a:lnTo>
                  <a:lnTo>
                    <a:pt x="1187" y="4519"/>
                  </a:lnTo>
                  <a:lnTo>
                    <a:pt x="1263" y="4620"/>
                  </a:lnTo>
                  <a:lnTo>
                    <a:pt x="1364" y="4696"/>
                  </a:lnTo>
                  <a:lnTo>
                    <a:pt x="1515" y="4721"/>
                  </a:lnTo>
                  <a:lnTo>
                    <a:pt x="3181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09" y="4519"/>
                  </a:lnTo>
                  <a:lnTo>
                    <a:pt x="3535" y="4368"/>
                  </a:lnTo>
                  <a:lnTo>
                    <a:pt x="3535" y="3535"/>
                  </a:lnTo>
                  <a:lnTo>
                    <a:pt x="4368" y="3535"/>
                  </a:lnTo>
                  <a:lnTo>
                    <a:pt x="4494" y="3509"/>
                  </a:lnTo>
                  <a:lnTo>
                    <a:pt x="4620" y="3434"/>
                  </a:lnTo>
                  <a:lnTo>
                    <a:pt x="4671" y="3333"/>
                  </a:lnTo>
                  <a:lnTo>
                    <a:pt x="4721" y="3206"/>
                  </a:lnTo>
                  <a:lnTo>
                    <a:pt x="4721" y="1515"/>
                  </a:lnTo>
                  <a:lnTo>
                    <a:pt x="4671" y="1389"/>
                  </a:lnTo>
                  <a:lnTo>
                    <a:pt x="4620" y="1262"/>
                  </a:lnTo>
                  <a:lnTo>
                    <a:pt x="4494" y="1212"/>
                  </a:lnTo>
                  <a:lnTo>
                    <a:pt x="4368" y="1187"/>
                  </a:lnTo>
                  <a:lnTo>
                    <a:pt x="3535" y="1187"/>
                  </a:lnTo>
                  <a:lnTo>
                    <a:pt x="3535" y="328"/>
                  </a:lnTo>
                  <a:lnTo>
                    <a:pt x="3509" y="202"/>
                  </a:lnTo>
                  <a:lnTo>
                    <a:pt x="3434" y="101"/>
                  </a:lnTo>
                  <a:lnTo>
                    <a:pt x="3333" y="25"/>
                  </a:lnTo>
                  <a:lnTo>
                    <a:pt x="318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93786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4">
            <a:extLst>
              <a:ext uri="{FF2B5EF4-FFF2-40B4-BE49-F238E27FC236}">
                <a16:creationId xmlns:a16="http://schemas.microsoft.com/office/drawing/2014/main" id="{782F9C1E-650B-0BC7-7033-A92F5898FAE1}"/>
              </a:ext>
            </a:extLst>
          </p:cNvPr>
          <p:cNvGrpSpPr>
            <a:grpSpLocks noChangeAspect="1"/>
          </p:cNvGrpSpPr>
          <p:nvPr/>
        </p:nvGrpSpPr>
        <p:grpSpPr>
          <a:xfrm>
            <a:off x="2114130" y="224787"/>
            <a:ext cx="3560382" cy="7065783"/>
            <a:chOff x="397" y="297"/>
            <a:chExt cx="1878" cy="3727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id="{79FE736B-912C-36CE-69F2-D358718C7A0F}"/>
                </a:ext>
              </a:extLst>
            </p:cNvPr>
            <p:cNvSpPr/>
            <p:nvPr/>
          </p:nvSpPr>
          <p:spPr bwMode="auto">
            <a:xfrm>
              <a:off x="397" y="1230"/>
              <a:ext cx="1878" cy="1540"/>
            </a:xfrm>
            <a:custGeom>
              <a:avLst/>
              <a:gdLst>
                <a:gd name="T0" fmla="*/ 232 w 262"/>
                <a:gd name="T1" fmla="*/ 7 h 216"/>
                <a:gd name="T2" fmla="*/ 244 w 262"/>
                <a:gd name="T3" fmla="*/ 30 h 216"/>
                <a:gd name="T4" fmla="*/ 253 w 262"/>
                <a:gd name="T5" fmla="*/ 45 h 216"/>
                <a:gd name="T6" fmla="*/ 256 w 262"/>
                <a:gd name="T7" fmla="*/ 67 h 216"/>
                <a:gd name="T8" fmla="*/ 256 w 262"/>
                <a:gd name="T9" fmla="*/ 92 h 216"/>
                <a:gd name="T10" fmla="*/ 256 w 262"/>
                <a:gd name="T11" fmla="*/ 109 h 216"/>
                <a:gd name="T12" fmla="*/ 260 w 262"/>
                <a:gd name="T13" fmla="*/ 122 h 216"/>
                <a:gd name="T14" fmla="*/ 255 w 262"/>
                <a:gd name="T15" fmla="*/ 132 h 216"/>
                <a:gd name="T16" fmla="*/ 256 w 262"/>
                <a:gd name="T17" fmla="*/ 143 h 216"/>
                <a:gd name="T18" fmla="*/ 252 w 262"/>
                <a:gd name="T19" fmla="*/ 154 h 216"/>
                <a:gd name="T20" fmla="*/ 246 w 262"/>
                <a:gd name="T21" fmla="*/ 170 h 216"/>
                <a:gd name="T22" fmla="*/ 238 w 262"/>
                <a:gd name="T23" fmla="*/ 186 h 216"/>
                <a:gd name="T24" fmla="*/ 235 w 262"/>
                <a:gd name="T25" fmla="*/ 197 h 216"/>
                <a:gd name="T26" fmla="*/ 220 w 262"/>
                <a:gd name="T27" fmla="*/ 209 h 216"/>
                <a:gd name="T28" fmla="*/ 208 w 262"/>
                <a:gd name="T29" fmla="*/ 216 h 216"/>
                <a:gd name="T30" fmla="*/ 189 w 262"/>
                <a:gd name="T31" fmla="*/ 213 h 216"/>
                <a:gd name="T32" fmla="*/ 178 w 262"/>
                <a:gd name="T33" fmla="*/ 200 h 216"/>
                <a:gd name="T34" fmla="*/ 165 w 262"/>
                <a:gd name="T35" fmla="*/ 189 h 216"/>
                <a:gd name="T36" fmla="*/ 149 w 262"/>
                <a:gd name="T37" fmla="*/ 173 h 216"/>
                <a:gd name="T38" fmla="*/ 127 w 262"/>
                <a:gd name="T39" fmla="*/ 169 h 216"/>
                <a:gd name="T40" fmla="*/ 107 w 262"/>
                <a:gd name="T41" fmla="*/ 178 h 216"/>
                <a:gd name="T42" fmla="*/ 95 w 262"/>
                <a:gd name="T43" fmla="*/ 193 h 216"/>
                <a:gd name="T44" fmla="*/ 81 w 262"/>
                <a:gd name="T45" fmla="*/ 207 h 216"/>
                <a:gd name="T46" fmla="*/ 63 w 262"/>
                <a:gd name="T47" fmla="*/ 213 h 216"/>
                <a:gd name="T48" fmla="*/ 42 w 262"/>
                <a:gd name="T49" fmla="*/ 209 h 216"/>
                <a:gd name="T50" fmla="*/ 33 w 262"/>
                <a:gd name="T51" fmla="*/ 203 h 216"/>
                <a:gd name="T52" fmla="*/ 25 w 262"/>
                <a:gd name="T53" fmla="*/ 189 h 216"/>
                <a:gd name="T54" fmla="*/ 19 w 262"/>
                <a:gd name="T55" fmla="*/ 182 h 216"/>
                <a:gd name="T56" fmla="*/ 16 w 262"/>
                <a:gd name="T57" fmla="*/ 169 h 216"/>
                <a:gd name="T58" fmla="*/ 10 w 262"/>
                <a:gd name="T59" fmla="*/ 150 h 216"/>
                <a:gd name="T60" fmla="*/ 5 w 262"/>
                <a:gd name="T61" fmla="*/ 139 h 216"/>
                <a:gd name="T62" fmla="*/ 4 w 262"/>
                <a:gd name="T63" fmla="*/ 113 h 216"/>
                <a:gd name="T64" fmla="*/ 1 w 262"/>
                <a:gd name="T65" fmla="*/ 101 h 216"/>
                <a:gd name="T66" fmla="*/ 4 w 262"/>
                <a:gd name="T67" fmla="*/ 92 h 216"/>
                <a:gd name="T68" fmla="*/ 4 w 262"/>
                <a:gd name="T69" fmla="*/ 88 h 216"/>
                <a:gd name="T70" fmla="*/ 3 w 262"/>
                <a:gd name="T71" fmla="*/ 77 h 216"/>
                <a:gd name="T72" fmla="*/ 6 w 262"/>
                <a:gd name="T73" fmla="*/ 57 h 216"/>
                <a:gd name="T74" fmla="*/ 9 w 262"/>
                <a:gd name="T75" fmla="*/ 41 h 216"/>
                <a:gd name="T76" fmla="*/ 18 w 262"/>
                <a:gd name="T77" fmla="*/ 30 h 216"/>
                <a:gd name="T78" fmla="*/ 20 w 262"/>
                <a:gd name="T79" fmla="*/ 16 h 216"/>
                <a:gd name="T80" fmla="*/ 29 w 262"/>
                <a:gd name="T81" fmla="*/ 13 h 216"/>
                <a:gd name="T82" fmla="*/ 49 w 262"/>
                <a:gd name="T83" fmla="*/ 6 h 216"/>
                <a:gd name="T84" fmla="*/ 66 w 262"/>
                <a:gd name="T85" fmla="*/ 24 h 216"/>
                <a:gd name="T86" fmla="*/ 76 w 262"/>
                <a:gd name="T87" fmla="*/ 48 h 216"/>
                <a:gd name="T88" fmla="*/ 89 w 262"/>
                <a:gd name="T89" fmla="*/ 79 h 216"/>
                <a:gd name="T90" fmla="*/ 99 w 262"/>
                <a:gd name="T91" fmla="*/ 98 h 216"/>
                <a:gd name="T92" fmla="*/ 123 w 262"/>
                <a:gd name="T93" fmla="*/ 116 h 216"/>
                <a:gd name="T94" fmla="*/ 139 w 262"/>
                <a:gd name="T95" fmla="*/ 116 h 216"/>
                <a:gd name="T96" fmla="*/ 163 w 262"/>
                <a:gd name="T97" fmla="*/ 98 h 216"/>
                <a:gd name="T98" fmla="*/ 173 w 262"/>
                <a:gd name="T99" fmla="*/ 77 h 216"/>
                <a:gd name="T100" fmla="*/ 185 w 262"/>
                <a:gd name="T101" fmla="*/ 48 h 216"/>
                <a:gd name="T102" fmla="*/ 196 w 262"/>
                <a:gd name="T103" fmla="*/ 25 h 216"/>
                <a:gd name="T104" fmla="*/ 212 w 262"/>
                <a:gd name="T105" fmla="*/ 8 h 216"/>
                <a:gd name="T106" fmla="*/ 219 w 262"/>
                <a:gd name="T10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16">
                  <a:moveTo>
                    <a:pt x="226" y="1"/>
                  </a:moveTo>
                  <a:cubicBezTo>
                    <a:pt x="227" y="2"/>
                    <a:pt x="229" y="3"/>
                    <a:pt x="231" y="4"/>
                  </a:cubicBezTo>
                  <a:cubicBezTo>
                    <a:pt x="231" y="5"/>
                    <a:pt x="232" y="5"/>
                    <a:pt x="232" y="7"/>
                  </a:cubicBezTo>
                  <a:cubicBezTo>
                    <a:pt x="233" y="8"/>
                    <a:pt x="233" y="10"/>
                    <a:pt x="233" y="12"/>
                  </a:cubicBezTo>
                  <a:cubicBezTo>
                    <a:pt x="233" y="13"/>
                    <a:pt x="234" y="14"/>
                    <a:pt x="236" y="14"/>
                  </a:cubicBezTo>
                  <a:cubicBezTo>
                    <a:pt x="243" y="15"/>
                    <a:pt x="248" y="23"/>
                    <a:pt x="244" y="30"/>
                  </a:cubicBezTo>
                  <a:cubicBezTo>
                    <a:pt x="243" y="32"/>
                    <a:pt x="244" y="33"/>
                    <a:pt x="246" y="33"/>
                  </a:cubicBezTo>
                  <a:cubicBezTo>
                    <a:pt x="249" y="34"/>
                    <a:pt x="251" y="37"/>
                    <a:pt x="252" y="40"/>
                  </a:cubicBezTo>
                  <a:cubicBezTo>
                    <a:pt x="252" y="42"/>
                    <a:pt x="253" y="43"/>
                    <a:pt x="253" y="45"/>
                  </a:cubicBezTo>
                  <a:cubicBezTo>
                    <a:pt x="252" y="46"/>
                    <a:pt x="252" y="48"/>
                    <a:pt x="250" y="49"/>
                  </a:cubicBezTo>
                  <a:cubicBezTo>
                    <a:pt x="249" y="51"/>
                    <a:pt x="250" y="52"/>
                    <a:pt x="251" y="52"/>
                  </a:cubicBezTo>
                  <a:cubicBezTo>
                    <a:pt x="257" y="56"/>
                    <a:pt x="259" y="62"/>
                    <a:pt x="256" y="67"/>
                  </a:cubicBezTo>
                  <a:cubicBezTo>
                    <a:pt x="254" y="71"/>
                    <a:pt x="254" y="71"/>
                    <a:pt x="257" y="73"/>
                  </a:cubicBezTo>
                  <a:cubicBezTo>
                    <a:pt x="260" y="77"/>
                    <a:pt x="261" y="85"/>
                    <a:pt x="257" y="89"/>
                  </a:cubicBezTo>
                  <a:cubicBezTo>
                    <a:pt x="256" y="90"/>
                    <a:pt x="255" y="91"/>
                    <a:pt x="256" y="92"/>
                  </a:cubicBezTo>
                  <a:cubicBezTo>
                    <a:pt x="259" y="93"/>
                    <a:pt x="260" y="95"/>
                    <a:pt x="261" y="98"/>
                  </a:cubicBezTo>
                  <a:cubicBezTo>
                    <a:pt x="261" y="100"/>
                    <a:pt x="262" y="103"/>
                    <a:pt x="260" y="106"/>
                  </a:cubicBezTo>
                  <a:cubicBezTo>
                    <a:pt x="259" y="107"/>
                    <a:pt x="258" y="108"/>
                    <a:pt x="256" y="109"/>
                  </a:cubicBezTo>
                  <a:cubicBezTo>
                    <a:pt x="256" y="110"/>
                    <a:pt x="255" y="111"/>
                    <a:pt x="256" y="112"/>
                  </a:cubicBezTo>
                  <a:cubicBezTo>
                    <a:pt x="258" y="113"/>
                    <a:pt x="259" y="115"/>
                    <a:pt x="260" y="117"/>
                  </a:cubicBezTo>
                  <a:cubicBezTo>
                    <a:pt x="260" y="119"/>
                    <a:pt x="260" y="121"/>
                    <a:pt x="260" y="122"/>
                  </a:cubicBezTo>
                  <a:cubicBezTo>
                    <a:pt x="259" y="124"/>
                    <a:pt x="259" y="125"/>
                    <a:pt x="258" y="126"/>
                  </a:cubicBezTo>
                  <a:cubicBezTo>
                    <a:pt x="257" y="128"/>
                    <a:pt x="256" y="128"/>
                    <a:pt x="255" y="129"/>
                  </a:cubicBezTo>
                  <a:cubicBezTo>
                    <a:pt x="254" y="130"/>
                    <a:pt x="254" y="131"/>
                    <a:pt x="255" y="132"/>
                  </a:cubicBezTo>
                  <a:cubicBezTo>
                    <a:pt x="256" y="134"/>
                    <a:pt x="257" y="136"/>
                    <a:pt x="257" y="138"/>
                  </a:cubicBezTo>
                  <a:cubicBezTo>
                    <a:pt x="258" y="139"/>
                    <a:pt x="257" y="141"/>
                    <a:pt x="257" y="142"/>
                  </a:cubicBezTo>
                  <a:cubicBezTo>
                    <a:pt x="256" y="142"/>
                    <a:pt x="256" y="143"/>
                    <a:pt x="256" y="143"/>
                  </a:cubicBezTo>
                  <a:cubicBezTo>
                    <a:pt x="256" y="146"/>
                    <a:pt x="254" y="147"/>
                    <a:pt x="252" y="149"/>
                  </a:cubicBezTo>
                  <a:cubicBezTo>
                    <a:pt x="252" y="149"/>
                    <a:pt x="252" y="149"/>
                    <a:pt x="252" y="149"/>
                  </a:cubicBezTo>
                  <a:cubicBezTo>
                    <a:pt x="251" y="151"/>
                    <a:pt x="251" y="153"/>
                    <a:pt x="252" y="154"/>
                  </a:cubicBezTo>
                  <a:cubicBezTo>
                    <a:pt x="252" y="158"/>
                    <a:pt x="252" y="161"/>
                    <a:pt x="250" y="164"/>
                  </a:cubicBezTo>
                  <a:cubicBezTo>
                    <a:pt x="250" y="165"/>
                    <a:pt x="249" y="165"/>
                    <a:pt x="248" y="166"/>
                  </a:cubicBezTo>
                  <a:cubicBezTo>
                    <a:pt x="246" y="167"/>
                    <a:pt x="246" y="169"/>
                    <a:pt x="246" y="170"/>
                  </a:cubicBezTo>
                  <a:cubicBezTo>
                    <a:pt x="245" y="172"/>
                    <a:pt x="245" y="173"/>
                    <a:pt x="245" y="175"/>
                  </a:cubicBezTo>
                  <a:cubicBezTo>
                    <a:pt x="246" y="175"/>
                    <a:pt x="246" y="176"/>
                    <a:pt x="245" y="177"/>
                  </a:cubicBezTo>
                  <a:cubicBezTo>
                    <a:pt x="244" y="181"/>
                    <a:pt x="242" y="184"/>
                    <a:pt x="238" y="186"/>
                  </a:cubicBezTo>
                  <a:cubicBezTo>
                    <a:pt x="237" y="187"/>
                    <a:pt x="237" y="188"/>
                    <a:pt x="236" y="189"/>
                  </a:cubicBezTo>
                  <a:cubicBezTo>
                    <a:pt x="235" y="191"/>
                    <a:pt x="235" y="192"/>
                    <a:pt x="235" y="194"/>
                  </a:cubicBezTo>
                  <a:cubicBezTo>
                    <a:pt x="235" y="195"/>
                    <a:pt x="236" y="196"/>
                    <a:pt x="235" y="197"/>
                  </a:cubicBezTo>
                  <a:cubicBezTo>
                    <a:pt x="233" y="200"/>
                    <a:pt x="231" y="202"/>
                    <a:pt x="227" y="203"/>
                  </a:cubicBezTo>
                  <a:cubicBezTo>
                    <a:pt x="225" y="204"/>
                    <a:pt x="222" y="205"/>
                    <a:pt x="220" y="207"/>
                  </a:cubicBezTo>
                  <a:cubicBezTo>
                    <a:pt x="220" y="208"/>
                    <a:pt x="220" y="208"/>
                    <a:pt x="220" y="209"/>
                  </a:cubicBezTo>
                  <a:cubicBezTo>
                    <a:pt x="219" y="211"/>
                    <a:pt x="218" y="212"/>
                    <a:pt x="216" y="213"/>
                  </a:cubicBezTo>
                  <a:cubicBezTo>
                    <a:pt x="215" y="214"/>
                    <a:pt x="213" y="215"/>
                    <a:pt x="211" y="216"/>
                  </a:cubicBezTo>
                  <a:cubicBezTo>
                    <a:pt x="210" y="216"/>
                    <a:pt x="209" y="216"/>
                    <a:pt x="208" y="216"/>
                  </a:cubicBezTo>
                  <a:cubicBezTo>
                    <a:pt x="206" y="215"/>
                    <a:pt x="205" y="215"/>
                    <a:pt x="203" y="214"/>
                  </a:cubicBezTo>
                  <a:cubicBezTo>
                    <a:pt x="202" y="213"/>
                    <a:pt x="202" y="213"/>
                    <a:pt x="201" y="214"/>
                  </a:cubicBezTo>
                  <a:cubicBezTo>
                    <a:pt x="197" y="214"/>
                    <a:pt x="193" y="213"/>
                    <a:pt x="189" y="213"/>
                  </a:cubicBezTo>
                  <a:cubicBezTo>
                    <a:pt x="186" y="212"/>
                    <a:pt x="184" y="211"/>
                    <a:pt x="182" y="208"/>
                  </a:cubicBezTo>
                  <a:cubicBezTo>
                    <a:pt x="180" y="206"/>
                    <a:pt x="180" y="204"/>
                    <a:pt x="180" y="201"/>
                  </a:cubicBezTo>
                  <a:cubicBezTo>
                    <a:pt x="180" y="200"/>
                    <a:pt x="179" y="200"/>
                    <a:pt x="178" y="200"/>
                  </a:cubicBezTo>
                  <a:cubicBezTo>
                    <a:pt x="175" y="200"/>
                    <a:pt x="173" y="199"/>
                    <a:pt x="171" y="198"/>
                  </a:cubicBezTo>
                  <a:cubicBezTo>
                    <a:pt x="169" y="197"/>
                    <a:pt x="168" y="195"/>
                    <a:pt x="167" y="194"/>
                  </a:cubicBezTo>
                  <a:cubicBezTo>
                    <a:pt x="167" y="192"/>
                    <a:pt x="166" y="191"/>
                    <a:pt x="165" y="189"/>
                  </a:cubicBezTo>
                  <a:cubicBezTo>
                    <a:pt x="164" y="187"/>
                    <a:pt x="162" y="185"/>
                    <a:pt x="159" y="183"/>
                  </a:cubicBezTo>
                  <a:cubicBezTo>
                    <a:pt x="157" y="182"/>
                    <a:pt x="155" y="180"/>
                    <a:pt x="154" y="178"/>
                  </a:cubicBezTo>
                  <a:cubicBezTo>
                    <a:pt x="153" y="175"/>
                    <a:pt x="151" y="173"/>
                    <a:pt x="149" y="173"/>
                  </a:cubicBezTo>
                  <a:cubicBezTo>
                    <a:pt x="146" y="172"/>
                    <a:pt x="144" y="171"/>
                    <a:pt x="142" y="170"/>
                  </a:cubicBezTo>
                  <a:cubicBezTo>
                    <a:pt x="140" y="168"/>
                    <a:pt x="137" y="168"/>
                    <a:pt x="135" y="169"/>
                  </a:cubicBezTo>
                  <a:cubicBezTo>
                    <a:pt x="132" y="170"/>
                    <a:pt x="130" y="170"/>
                    <a:pt x="127" y="169"/>
                  </a:cubicBezTo>
                  <a:cubicBezTo>
                    <a:pt x="124" y="168"/>
                    <a:pt x="122" y="168"/>
                    <a:pt x="119" y="170"/>
                  </a:cubicBezTo>
                  <a:cubicBezTo>
                    <a:pt x="117" y="172"/>
                    <a:pt x="116" y="172"/>
                    <a:pt x="113" y="173"/>
                  </a:cubicBezTo>
                  <a:cubicBezTo>
                    <a:pt x="111" y="173"/>
                    <a:pt x="109" y="175"/>
                    <a:pt x="107" y="178"/>
                  </a:cubicBezTo>
                  <a:cubicBezTo>
                    <a:pt x="106" y="181"/>
                    <a:pt x="105" y="183"/>
                    <a:pt x="102" y="184"/>
                  </a:cubicBezTo>
                  <a:cubicBezTo>
                    <a:pt x="100" y="185"/>
                    <a:pt x="99" y="185"/>
                    <a:pt x="98" y="187"/>
                  </a:cubicBezTo>
                  <a:cubicBezTo>
                    <a:pt x="97" y="189"/>
                    <a:pt x="96" y="191"/>
                    <a:pt x="95" y="193"/>
                  </a:cubicBezTo>
                  <a:cubicBezTo>
                    <a:pt x="94" y="195"/>
                    <a:pt x="93" y="197"/>
                    <a:pt x="91" y="198"/>
                  </a:cubicBezTo>
                  <a:cubicBezTo>
                    <a:pt x="88" y="202"/>
                    <a:pt x="85" y="205"/>
                    <a:pt x="81" y="207"/>
                  </a:cubicBezTo>
                  <a:cubicBezTo>
                    <a:pt x="81" y="207"/>
                    <a:pt x="81" y="207"/>
                    <a:pt x="81" y="207"/>
                  </a:cubicBezTo>
                  <a:cubicBezTo>
                    <a:pt x="80" y="208"/>
                    <a:pt x="80" y="209"/>
                    <a:pt x="79" y="210"/>
                  </a:cubicBezTo>
                  <a:cubicBezTo>
                    <a:pt x="77" y="211"/>
                    <a:pt x="75" y="212"/>
                    <a:pt x="73" y="213"/>
                  </a:cubicBezTo>
                  <a:cubicBezTo>
                    <a:pt x="70" y="213"/>
                    <a:pt x="67" y="213"/>
                    <a:pt x="63" y="213"/>
                  </a:cubicBezTo>
                  <a:cubicBezTo>
                    <a:pt x="61" y="213"/>
                    <a:pt x="59" y="213"/>
                    <a:pt x="57" y="215"/>
                  </a:cubicBezTo>
                  <a:cubicBezTo>
                    <a:pt x="53" y="216"/>
                    <a:pt x="49" y="216"/>
                    <a:pt x="46" y="214"/>
                  </a:cubicBezTo>
                  <a:cubicBezTo>
                    <a:pt x="44" y="213"/>
                    <a:pt x="43" y="211"/>
                    <a:pt x="42" y="209"/>
                  </a:cubicBezTo>
                  <a:cubicBezTo>
                    <a:pt x="42" y="209"/>
                    <a:pt x="42" y="209"/>
                    <a:pt x="42" y="208"/>
                  </a:cubicBezTo>
                  <a:cubicBezTo>
                    <a:pt x="41" y="206"/>
                    <a:pt x="39" y="205"/>
                    <a:pt x="37" y="204"/>
                  </a:cubicBezTo>
                  <a:cubicBezTo>
                    <a:pt x="36" y="204"/>
                    <a:pt x="34" y="204"/>
                    <a:pt x="33" y="203"/>
                  </a:cubicBezTo>
                  <a:cubicBezTo>
                    <a:pt x="32" y="203"/>
                    <a:pt x="31" y="202"/>
                    <a:pt x="30" y="201"/>
                  </a:cubicBezTo>
                  <a:cubicBezTo>
                    <a:pt x="27" y="198"/>
                    <a:pt x="26" y="195"/>
                    <a:pt x="26" y="191"/>
                  </a:cubicBezTo>
                  <a:cubicBezTo>
                    <a:pt x="26" y="190"/>
                    <a:pt x="25" y="189"/>
                    <a:pt x="25" y="189"/>
                  </a:cubicBezTo>
                  <a:cubicBezTo>
                    <a:pt x="24" y="187"/>
                    <a:pt x="24" y="186"/>
                    <a:pt x="22" y="185"/>
                  </a:cubicBezTo>
                  <a:cubicBezTo>
                    <a:pt x="22" y="185"/>
                    <a:pt x="22" y="185"/>
                    <a:pt x="21" y="185"/>
                  </a:cubicBezTo>
                  <a:cubicBezTo>
                    <a:pt x="20" y="184"/>
                    <a:pt x="19" y="183"/>
                    <a:pt x="19" y="182"/>
                  </a:cubicBezTo>
                  <a:cubicBezTo>
                    <a:pt x="18" y="181"/>
                    <a:pt x="17" y="179"/>
                    <a:pt x="17" y="178"/>
                  </a:cubicBezTo>
                  <a:cubicBezTo>
                    <a:pt x="16" y="177"/>
                    <a:pt x="16" y="176"/>
                    <a:pt x="17" y="175"/>
                  </a:cubicBezTo>
                  <a:cubicBezTo>
                    <a:pt x="17" y="173"/>
                    <a:pt x="17" y="171"/>
                    <a:pt x="16" y="169"/>
                  </a:cubicBezTo>
                  <a:cubicBezTo>
                    <a:pt x="15" y="168"/>
                    <a:pt x="15" y="167"/>
                    <a:pt x="13" y="166"/>
                  </a:cubicBezTo>
                  <a:cubicBezTo>
                    <a:pt x="10" y="163"/>
                    <a:pt x="9" y="159"/>
                    <a:pt x="10" y="155"/>
                  </a:cubicBezTo>
                  <a:cubicBezTo>
                    <a:pt x="10" y="153"/>
                    <a:pt x="10" y="151"/>
                    <a:pt x="10" y="150"/>
                  </a:cubicBezTo>
                  <a:cubicBezTo>
                    <a:pt x="10" y="148"/>
                    <a:pt x="8" y="147"/>
                    <a:pt x="7" y="146"/>
                  </a:cubicBezTo>
                  <a:cubicBezTo>
                    <a:pt x="6" y="145"/>
                    <a:pt x="6" y="144"/>
                    <a:pt x="5" y="142"/>
                  </a:cubicBezTo>
                  <a:cubicBezTo>
                    <a:pt x="5" y="141"/>
                    <a:pt x="4" y="140"/>
                    <a:pt x="5" y="139"/>
                  </a:cubicBezTo>
                  <a:cubicBezTo>
                    <a:pt x="5" y="136"/>
                    <a:pt x="6" y="134"/>
                    <a:pt x="7" y="132"/>
                  </a:cubicBezTo>
                  <a:cubicBezTo>
                    <a:pt x="8" y="130"/>
                    <a:pt x="6" y="129"/>
                    <a:pt x="5" y="128"/>
                  </a:cubicBezTo>
                  <a:cubicBezTo>
                    <a:pt x="1" y="125"/>
                    <a:pt x="0" y="117"/>
                    <a:pt x="4" y="113"/>
                  </a:cubicBezTo>
                  <a:cubicBezTo>
                    <a:pt x="6" y="111"/>
                    <a:pt x="6" y="110"/>
                    <a:pt x="4" y="109"/>
                  </a:cubicBezTo>
                  <a:cubicBezTo>
                    <a:pt x="3" y="108"/>
                    <a:pt x="2" y="106"/>
                    <a:pt x="2" y="105"/>
                  </a:cubicBezTo>
                  <a:cubicBezTo>
                    <a:pt x="1" y="104"/>
                    <a:pt x="1" y="102"/>
                    <a:pt x="1" y="10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0"/>
                    <a:pt x="1" y="98"/>
                    <a:pt x="1" y="97"/>
                  </a:cubicBezTo>
                  <a:cubicBezTo>
                    <a:pt x="2" y="95"/>
                    <a:pt x="3" y="94"/>
                    <a:pt x="4" y="92"/>
                  </a:cubicBezTo>
                  <a:cubicBezTo>
                    <a:pt x="6" y="91"/>
                    <a:pt x="6" y="90"/>
                    <a:pt x="5" y="89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7"/>
                    <a:pt x="3" y="85"/>
                    <a:pt x="2" y="84"/>
                  </a:cubicBezTo>
                  <a:cubicBezTo>
                    <a:pt x="2" y="84"/>
                    <a:pt x="2" y="84"/>
                    <a:pt x="2" y="83"/>
                  </a:cubicBezTo>
                  <a:cubicBezTo>
                    <a:pt x="2" y="81"/>
                    <a:pt x="1" y="79"/>
                    <a:pt x="3" y="77"/>
                  </a:cubicBezTo>
                  <a:cubicBezTo>
                    <a:pt x="3" y="75"/>
                    <a:pt x="4" y="73"/>
                    <a:pt x="6" y="72"/>
                  </a:cubicBezTo>
                  <a:cubicBezTo>
                    <a:pt x="8" y="71"/>
                    <a:pt x="8" y="70"/>
                    <a:pt x="7" y="69"/>
                  </a:cubicBezTo>
                  <a:cubicBezTo>
                    <a:pt x="4" y="65"/>
                    <a:pt x="4" y="61"/>
                    <a:pt x="6" y="57"/>
                  </a:cubicBezTo>
                  <a:cubicBezTo>
                    <a:pt x="6" y="55"/>
                    <a:pt x="8" y="54"/>
                    <a:pt x="9" y="53"/>
                  </a:cubicBezTo>
                  <a:cubicBezTo>
                    <a:pt x="12" y="51"/>
                    <a:pt x="12" y="51"/>
                    <a:pt x="10" y="47"/>
                  </a:cubicBezTo>
                  <a:cubicBezTo>
                    <a:pt x="9" y="45"/>
                    <a:pt x="9" y="44"/>
                    <a:pt x="9" y="41"/>
                  </a:cubicBezTo>
                  <a:cubicBezTo>
                    <a:pt x="10" y="38"/>
                    <a:pt x="12" y="35"/>
                    <a:pt x="14" y="34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2"/>
                    <a:pt x="18" y="32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8"/>
                    <a:pt x="16" y="27"/>
                  </a:cubicBezTo>
                  <a:cubicBezTo>
                    <a:pt x="16" y="23"/>
                    <a:pt x="17" y="19"/>
                    <a:pt x="20" y="16"/>
                  </a:cubicBezTo>
                  <a:cubicBezTo>
                    <a:pt x="21" y="15"/>
                    <a:pt x="23" y="15"/>
                    <a:pt x="24" y="14"/>
                  </a:cubicBezTo>
                  <a:cubicBezTo>
                    <a:pt x="25" y="14"/>
                    <a:pt x="26" y="14"/>
                    <a:pt x="27" y="14"/>
                  </a:cubicBezTo>
                  <a:cubicBezTo>
                    <a:pt x="28" y="14"/>
                    <a:pt x="28" y="13"/>
                    <a:pt x="29" y="13"/>
                  </a:cubicBezTo>
                  <a:cubicBezTo>
                    <a:pt x="29" y="11"/>
                    <a:pt x="29" y="9"/>
                    <a:pt x="29" y="7"/>
                  </a:cubicBezTo>
                  <a:cubicBezTo>
                    <a:pt x="31" y="3"/>
                    <a:pt x="34" y="1"/>
                    <a:pt x="37" y="1"/>
                  </a:cubicBezTo>
                  <a:cubicBezTo>
                    <a:pt x="42" y="0"/>
                    <a:pt x="46" y="1"/>
                    <a:pt x="49" y="6"/>
                  </a:cubicBezTo>
                  <a:cubicBezTo>
                    <a:pt x="50" y="7"/>
                    <a:pt x="50" y="9"/>
                    <a:pt x="52" y="10"/>
                  </a:cubicBezTo>
                  <a:cubicBezTo>
                    <a:pt x="53" y="12"/>
                    <a:pt x="55" y="12"/>
                    <a:pt x="57" y="12"/>
                  </a:cubicBezTo>
                  <a:cubicBezTo>
                    <a:pt x="62" y="13"/>
                    <a:pt x="66" y="19"/>
                    <a:pt x="66" y="24"/>
                  </a:cubicBezTo>
                  <a:cubicBezTo>
                    <a:pt x="65" y="28"/>
                    <a:pt x="65" y="28"/>
                    <a:pt x="68" y="30"/>
                  </a:cubicBezTo>
                  <a:cubicBezTo>
                    <a:pt x="73" y="32"/>
                    <a:pt x="76" y="38"/>
                    <a:pt x="74" y="43"/>
                  </a:cubicBezTo>
                  <a:cubicBezTo>
                    <a:pt x="74" y="45"/>
                    <a:pt x="74" y="47"/>
                    <a:pt x="76" y="48"/>
                  </a:cubicBezTo>
                  <a:cubicBezTo>
                    <a:pt x="81" y="51"/>
                    <a:pt x="83" y="55"/>
                    <a:pt x="82" y="61"/>
                  </a:cubicBezTo>
                  <a:cubicBezTo>
                    <a:pt x="82" y="63"/>
                    <a:pt x="82" y="65"/>
                    <a:pt x="84" y="66"/>
                  </a:cubicBezTo>
                  <a:cubicBezTo>
                    <a:pt x="88" y="70"/>
                    <a:pt x="90" y="74"/>
                    <a:pt x="89" y="79"/>
                  </a:cubicBezTo>
                  <a:cubicBezTo>
                    <a:pt x="89" y="81"/>
                    <a:pt x="90" y="83"/>
                    <a:pt x="92" y="84"/>
                  </a:cubicBezTo>
                  <a:cubicBezTo>
                    <a:pt x="95" y="87"/>
                    <a:pt x="97" y="90"/>
                    <a:pt x="97" y="95"/>
                  </a:cubicBezTo>
                  <a:cubicBezTo>
                    <a:pt x="97" y="97"/>
                    <a:pt x="97" y="98"/>
                    <a:pt x="99" y="98"/>
                  </a:cubicBezTo>
                  <a:cubicBezTo>
                    <a:pt x="104" y="99"/>
                    <a:pt x="108" y="102"/>
                    <a:pt x="108" y="108"/>
                  </a:cubicBezTo>
                  <a:cubicBezTo>
                    <a:pt x="109" y="109"/>
                    <a:pt x="109" y="110"/>
                    <a:pt x="111" y="110"/>
                  </a:cubicBezTo>
                  <a:cubicBezTo>
                    <a:pt x="116" y="109"/>
                    <a:pt x="120" y="111"/>
                    <a:pt x="123" y="116"/>
                  </a:cubicBezTo>
                  <a:cubicBezTo>
                    <a:pt x="124" y="117"/>
                    <a:pt x="124" y="118"/>
                    <a:pt x="126" y="117"/>
                  </a:cubicBezTo>
                  <a:cubicBezTo>
                    <a:pt x="129" y="115"/>
                    <a:pt x="133" y="115"/>
                    <a:pt x="136" y="117"/>
                  </a:cubicBezTo>
                  <a:cubicBezTo>
                    <a:pt x="138" y="118"/>
                    <a:pt x="138" y="117"/>
                    <a:pt x="139" y="116"/>
                  </a:cubicBezTo>
                  <a:cubicBezTo>
                    <a:pt x="141" y="111"/>
                    <a:pt x="146" y="109"/>
                    <a:pt x="151" y="110"/>
                  </a:cubicBezTo>
                  <a:cubicBezTo>
                    <a:pt x="153" y="110"/>
                    <a:pt x="153" y="109"/>
                    <a:pt x="153" y="108"/>
                  </a:cubicBezTo>
                  <a:cubicBezTo>
                    <a:pt x="154" y="103"/>
                    <a:pt x="158" y="99"/>
                    <a:pt x="163" y="98"/>
                  </a:cubicBezTo>
                  <a:cubicBezTo>
                    <a:pt x="164" y="98"/>
                    <a:pt x="165" y="97"/>
                    <a:pt x="165" y="95"/>
                  </a:cubicBezTo>
                  <a:cubicBezTo>
                    <a:pt x="164" y="91"/>
                    <a:pt x="166" y="88"/>
                    <a:pt x="169" y="85"/>
                  </a:cubicBezTo>
                  <a:cubicBezTo>
                    <a:pt x="172" y="83"/>
                    <a:pt x="173" y="80"/>
                    <a:pt x="173" y="77"/>
                  </a:cubicBezTo>
                  <a:cubicBezTo>
                    <a:pt x="172" y="73"/>
                    <a:pt x="174" y="70"/>
                    <a:pt x="177" y="67"/>
                  </a:cubicBezTo>
                  <a:cubicBezTo>
                    <a:pt x="179" y="65"/>
                    <a:pt x="180" y="63"/>
                    <a:pt x="180" y="60"/>
                  </a:cubicBezTo>
                  <a:cubicBezTo>
                    <a:pt x="179" y="55"/>
                    <a:pt x="181" y="51"/>
                    <a:pt x="185" y="48"/>
                  </a:cubicBezTo>
                  <a:cubicBezTo>
                    <a:pt x="187" y="47"/>
                    <a:pt x="188" y="45"/>
                    <a:pt x="188" y="43"/>
                  </a:cubicBezTo>
                  <a:cubicBezTo>
                    <a:pt x="186" y="37"/>
                    <a:pt x="189" y="33"/>
                    <a:pt x="194" y="30"/>
                  </a:cubicBezTo>
                  <a:cubicBezTo>
                    <a:pt x="197" y="28"/>
                    <a:pt x="197" y="28"/>
                    <a:pt x="196" y="25"/>
                  </a:cubicBezTo>
                  <a:cubicBezTo>
                    <a:pt x="196" y="19"/>
                    <a:pt x="198" y="14"/>
                    <a:pt x="204" y="12"/>
                  </a:cubicBezTo>
                  <a:cubicBezTo>
                    <a:pt x="204" y="12"/>
                    <a:pt x="205" y="12"/>
                    <a:pt x="205" y="12"/>
                  </a:cubicBezTo>
                  <a:cubicBezTo>
                    <a:pt x="208" y="12"/>
                    <a:pt x="210" y="10"/>
                    <a:pt x="212" y="8"/>
                  </a:cubicBezTo>
                  <a:cubicBezTo>
                    <a:pt x="212" y="7"/>
                    <a:pt x="212" y="6"/>
                    <a:pt x="213" y="6"/>
                  </a:cubicBezTo>
                  <a:cubicBezTo>
                    <a:pt x="213" y="4"/>
                    <a:pt x="215" y="3"/>
                    <a:pt x="216" y="2"/>
                  </a:cubicBezTo>
                  <a:cubicBezTo>
                    <a:pt x="217" y="2"/>
                    <a:pt x="218" y="1"/>
                    <a:pt x="219" y="1"/>
                  </a:cubicBezTo>
                  <a:cubicBezTo>
                    <a:pt x="221" y="0"/>
                    <a:pt x="223" y="0"/>
                    <a:pt x="226" y="1"/>
                  </a:cubicBezTo>
                  <a:close/>
                </a:path>
              </a:pathLst>
            </a:custGeom>
            <a:solidFill>
              <a:srgbClr val="ED6A7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id="{5DA678FE-F3B9-0470-ADE6-97765541ED5C}"/>
                </a:ext>
              </a:extLst>
            </p:cNvPr>
            <p:cNvSpPr/>
            <p:nvPr/>
          </p:nvSpPr>
          <p:spPr bwMode="auto">
            <a:xfrm>
              <a:off x="677" y="297"/>
              <a:ext cx="1319" cy="1781"/>
            </a:xfrm>
            <a:custGeom>
              <a:avLst/>
              <a:gdLst>
                <a:gd name="T0" fmla="*/ 167 w 184"/>
                <a:gd name="T1" fmla="*/ 143 h 250"/>
                <a:gd name="T2" fmla="*/ 156 w 184"/>
                <a:gd name="T3" fmla="*/ 161 h 250"/>
                <a:gd name="T4" fmla="*/ 147 w 184"/>
                <a:gd name="T5" fmla="*/ 179 h 250"/>
                <a:gd name="T6" fmla="*/ 139 w 184"/>
                <a:gd name="T7" fmla="*/ 198 h 250"/>
                <a:gd name="T8" fmla="*/ 131 w 184"/>
                <a:gd name="T9" fmla="*/ 216 h 250"/>
                <a:gd name="T10" fmla="*/ 124 w 184"/>
                <a:gd name="T11" fmla="*/ 230 h 250"/>
                <a:gd name="T12" fmla="*/ 113 w 184"/>
                <a:gd name="T13" fmla="*/ 241 h 250"/>
                <a:gd name="T14" fmla="*/ 98 w 184"/>
                <a:gd name="T15" fmla="*/ 249 h 250"/>
                <a:gd name="T16" fmla="*/ 84 w 184"/>
                <a:gd name="T17" fmla="*/ 248 h 250"/>
                <a:gd name="T18" fmla="*/ 69 w 184"/>
                <a:gd name="T19" fmla="*/ 240 h 250"/>
                <a:gd name="T20" fmla="*/ 57 w 184"/>
                <a:gd name="T21" fmla="*/ 227 h 250"/>
                <a:gd name="T22" fmla="*/ 52 w 184"/>
                <a:gd name="T23" fmla="*/ 215 h 250"/>
                <a:gd name="T24" fmla="*/ 45 w 184"/>
                <a:gd name="T25" fmla="*/ 198 h 250"/>
                <a:gd name="T26" fmla="*/ 38 w 184"/>
                <a:gd name="T27" fmla="*/ 180 h 250"/>
                <a:gd name="T28" fmla="*/ 28 w 184"/>
                <a:gd name="T29" fmla="*/ 161 h 250"/>
                <a:gd name="T30" fmla="*/ 16 w 184"/>
                <a:gd name="T31" fmla="*/ 143 h 250"/>
                <a:gd name="T32" fmla="*/ 16 w 184"/>
                <a:gd name="T33" fmla="*/ 142 h 250"/>
                <a:gd name="T34" fmla="*/ 10 w 184"/>
                <a:gd name="T35" fmla="*/ 116 h 250"/>
                <a:gd name="T36" fmla="*/ 1 w 184"/>
                <a:gd name="T37" fmla="*/ 70 h 250"/>
                <a:gd name="T38" fmla="*/ 1 w 184"/>
                <a:gd name="T39" fmla="*/ 36 h 250"/>
                <a:gd name="T40" fmla="*/ 6 w 184"/>
                <a:gd name="T41" fmla="*/ 4 h 250"/>
                <a:gd name="T42" fmla="*/ 10 w 184"/>
                <a:gd name="T43" fmla="*/ 1 h 250"/>
                <a:gd name="T44" fmla="*/ 13 w 184"/>
                <a:gd name="T45" fmla="*/ 31 h 250"/>
                <a:gd name="T46" fmla="*/ 16 w 184"/>
                <a:gd name="T47" fmla="*/ 38 h 250"/>
                <a:gd name="T48" fmla="*/ 56 w 184"/>
                <a:gd name="T49" fmla="*/ 19 h 250"/>
                <a:gd name="T50" fmla="*/ 81 w 184"/>
                <a:gd name="T51" fmla="*/ 46 h 250"/>
                <a:gd name="T52" fmla="*/ 88 w 184"/>
                <a:gd name="T53" fmla="*/ 78 h 250"/>
                <a:gd name="T54" fmla="*/ 101 w 184"/>
                <a:gd name="T55" fmla="*/ 65 h 250"/>
                <a:gd name="T56" fmla="*/ 107 w 184"/>
                <a:gd name="T57" fmla="*/ 30 h 250"/>
                <a:gd name="T58" fmla="*/ 165 w 184"/>
                <a:gd name="T59" fmla="*/ 36 h 250"/>
                <a:gd name="T60" fmla="*/ 170 w 184"/>
                <a:gd name="T61" fmla="*/ 38 h 250"/>
                <a:gd name="T62" fmla="*/ 171 w 184"/>
                <a:gd name="T63" fmla="*/ 11 h 250"/>
                <a:gd name="T64" fmla="*/ 175 w 184"/>
                <a:gd name="T65" fmla="*/ 0 h 250"/>
                <a:gd name="T66" fmla="*/ 178 w 184"/>
                <a:gd name="T67" fmla="*/ 9 h 250"/>
                <a:gd name="T68" fmla="*/ 184 w 184"/>
                <a:gd name="T69" fmla="*/ 48 h 250"/>
                <a:gd name="T70" fmla="*/ 180 w 184"/>
                <a:gd name="T71" fmla="*/ 90 h 250"/>
                <a:gd name="T72" fmla="*/ 169 w 184"/>
                <a:gd name="T73" fmla="*/ 133 h 250"/>
                <a:gd name="T74" fmla="*/ 168 w 184"/>
                <a:gd name="T75" fmla="*/ 142 h 250"/>
                <a:gd name="T76" fmla="*/ 173 w 184"/>
                <a:gd name="T77" fmla="*/ 13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250">
                  <a:moveTo>
                    <a:pt x="173" y="139"/>
                  </a:moveTo>
                  <a:cubicBezTo>
                    <a:pt x="172" y="141"/>
                    <a:pt x="170" y="143"/>
                    <a:pt x="167" y="143"/>
                  </a:cubicBezTo>
                  <a:cubicBezTo>
                    <a:pt x="161" y="144"/>
                    <a:pt x="157" y="150"/>
                    <a:pt x="158" y="156"/>
                  </a:cubicBezTo>
                  <a:cubicBezTo>
                    <a:pt x="159" y="159"/>
                    <a:pt x="158" y="160"/>
                    <a:pt x="156" y="161"/>
                  </a:cubicBezTo>
                  <a:cubicBezTo>
                    <a:pt x="150" y="164"/>
                    <a:pt x="148" y="168"/>
                    <a:pt x="149" y="174"/>
                  </a:cubicBezTo>
                  <a:cubicBezTo>
                    <a:pt x="150" y="177"/>
                    <a:pt x="149" y="178"/>
                    <a:pt x="147" y="179"/>
                  </a:cubicBezTo>
                  <a:cubicBezTo>
                    <a:pt x="142" y="182"/>
                    <a:pt x="141" y="186"/>
                    <a:pt x="142" y="192"/>
                  </a:cubicBezTo>
                  <a:cubicBezTo>
                    <a:pt x="142" y="194"/>
                    <a:pt x="141" y="196"/>
                    <a:pt x="139" y="198"/>
                  </a:cubicBezTo>
                  <a:cubicBezTo>
                    <a:pt x="135" y="201"/>
                    <a:pt x="134" y="204"/>
                    <a:pt x="134" y="209"/>
                  </a:cubicBezTo>
                  <a:cubicBezTo>
                    <a:pt x="135" y="212"/>
                    <a:pt x="134" y="214"/>
                    <a:pt x="131" y="216"/>
                  </a:cubicBezTo>
                  <a:cubicBezTo>
                    <a:pt x="128" y="218"/>
                    <a:pt x="126" y="222"/>
                    <a:pt x="127" y="226"/>
                  </a:cubicBezTo>
                  <a:cubicBezTo>
                    <a:pt x="127" y="228"/>
                    <a:pt x="127" y="229"/>
                    <a:pt x="124" y="230"/>
                  </a:cubicBezTo>
                  <a:cubicBezTo>
                    <a:pt x="119" y="231"/>
                    <a:pt x="115" y="234"/>
                    <a:pt x="115" y="240"/>
                  </a:cubicBezTo>
                  <a:cubicBezTo>
                    <a:pt x="115" y="242"/>
                    <a:pt x="114" y="242"/>
                    <a:pt x="113" y="241"/>
                  </a:cubicBezTo>
                  <a:cubicBezTo>
                    <a:pt x="107" y="240"/>
                    <a:pt x="102" y="243"/>
                    <a:pt x="100" y="248"/>
                  </a:cubicBezTo>
                  <a:cubicBezTo>
                    <a:pt x="99" y="250"/>
                    <a:pt x="99" y="250"/>
                    <a:pt x="98" y="249"/>
                  </a:cubicBezTo>
                  <a:cubicBezTo>
                    <a:pt x="94" y="247"/>
                    <a:pt x="90" y="247"/>
                    <a:pt x="86" y="249"/>
                  </a:cubicBezTo>
                  <a:cubicBezTo>
                    <a:pt x="85" y="250"/>
                    <a:pt x="84" y="250"/>
                    <a:pt x="84" y="248"/>
                  </a:cubicBezTo>
                  <a:cubicBezTo>
                    <a:pt x="81" y="242"/>
                    <a:pt x="77" y="240"/>
                    <a:pt x="71" y="241"/>
                  </a:cubicBezTo>
                  <a:cubicBezTo>
                    <a:pt x="69" y="242"/>
                    <a:pt x="69" y="241"/>
                    <a:pt x="69" y="240"/>
                  </a:cubicBezTo>
                  <a:cubicBezTo>
                    <a:pt x="68" y="234"/>
                    <a:pt x="65" y="230"/>
                    <a:pt x="59" y="230"/>
                  </a:cubicBezTo>
                  <a:cubicBezTo>
                    <a:pt x="57" y="229"/>
                    <a:pt x="57" y="228"/>
                    <a:pt x="57" y="227"/>
                  </a:cubicBezTo>
                  <a:cubicBezTo>
                    <a:pt x="58" y="222"/>
                    <a:pt x="56" y="218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0" y="214"/>
                    <a:pt x="49" y="212"/>
                    <a:pt x="50" y="209"/>
                  </a:cubicBezTo>
                  <a:cubicBezTo>
                    <a:pt x="51" y="205"/>
                    <a:pt x="49" y="201"/>
                    <a:pt x="45" y="198"/>
                  </a:cubicBezTo>
                  <a:cubicBezTo>
                    <a:pt x="43" y="196"/>
                    <a:pt x="42" y="194"/>
                    <a:pt x="42" y="191"/>
                  </a:cubicBezTo>
                  <a:cubicBezTo>
                    <a:pt x="43" y="186"/>
                    <a:pt x="42" y="183"/>
                    <a:pt x="38" y="180"/>
                  </a:cubicBezTo>
                  <a:cubicBezTo>
                    <a:pt x="34" y="178"/>
                    <a:pt x="34" y="177"/>
                    <a:pt x="35" y="173"/>
                  </a:cubicBezTo>
                  <a:cubicBezTo>
                    <a:pt x="36" y="168"/>
                    <a:pt x="33" y="163"/>
                    <a:pt x="28" y="161"/>
                  </a:cubicBezTo>
                  <a:cubicBezTo>
                    <a:pt x="26" y="160"/>
                    <a:pt x="25" y="159"/>
                    <a:pt x="26" y="156"/>
                  </a:cubicBezTo>
                  <a:cubicBezTo>
                    <a:pt x="27" y="150"/>
                    <a:pt x="23" y="144"/>
                    <a:pt x="16" y="143"/>
                  </a:cubicBezTo>
                  <a:cubicBezTo>
                    <a:pt x="15" y="143"/>
                    <a:pt x="13" y="142"/>
                    <a:pt x="13" y="141"/>
                  </a:cubicBezTo>
                  <a:cubicBezTo>
                    <a:pt x="14" y="141"/>
                    <a:pt x="15" y="143"/>
                    <a:pt x="16" y="142"/>
                  </a:cubicBezTo>
                  <a:cubicBezTo>
                    <a:pt x="17" y="141"/>
                    <a:pt x="16" y="140"/>
                    <a:pt x="16" y="138"/>
                  </a:cubicBezTo>
                  <a:cubicBezTo>
                    <a:pt x="14" y="131"/>
                    <a:pt x="12" y="124"/>
                    <a:pt x="10" y="116"/>
                  </a:cubicBezTo>
                  <a:cubicBezTo>
                    <a:pt x="8" y="107"/>
                    <a:pt x="5" y="98"/>
                    <a:pt x="3" y="89"/>
                  </a:cubicBezTo>
                  <a:cubicBezTo>
                    <a:pt x="2" y="83"/>
                    <a:pt x="0" y="76"/>
                    <a:pt x="1" y="70"/>
                  </a:cubicBezTo>
                  <a:cubicBezTo>
                    <a:pt x="1" y="64"/>
                    <a:pt x="0" y="59"/>
                    <a:pt x="0" y="53"/>
                  </a:cubicBezTo>
                  <a:cubicBezTo>
                    <a:pt x="0" y="47"/>
                    <a:pt x="0" y="42"/>
                    <a:pt x="1" y="36"/>
                  </a:cubicBezTo>
                  <a:cubicBezTo>
                    <a:pt x="2" y="32"/>
                    <a:pt x="3" y="28"/>
                    <a:pt x="4" y="23"/>
                  </a:cubicBezTo>
                  <a:cubicBezTo>
                    <a:pt x="5" y="17"/>
                    <a:pt x="6" y="10"/>
                    <a:pt x="6" y="4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2" y="2"/>
                    <a:pt x="13" y="4"/>
                    <a:pt x="13" y="7"/>
                  </a:cubicBezTo>
                  <a:cubicBezTo>
                    <a:pt x="13" y="15"/>
                    <a:pt x="13" y="23"/>
                    <a:pt x="13" y="31"/>
                  </a:cubicBezTo>
                  <a:cubicBezTo>
                    <a:pt x="13" y="33"/>
                    <a:pt x="13" y="35"/>
                    <a:pt x="13" y="37"/>
                  </a:cubicBezTo>
                  <a:cubicBezTo>
                    <a:pt x="14" y="39"/>
                    <a:pt x="14" y="40"/>
                    <a:pt x="16" y="38"/>
                  </a:cubicBezTo>
                  <a:cubicBezTo>
                    <a:pt x="20" y="35"/>
                    <a:pt x="25" y="32"/>
                    <a:pt x="30" y="29"/>
                  </a:cubicBezTo>
                  <a:cubicBezTo>
                    <a:pt x="38" y="24"/>
                    <a:pt x="46" y="20"/>
                    <a:pt x="56" y="19"/>
                  </a:cubicBezTo>
                  <a:cubicBezTo>
                    <a:pt x="65" y="18"/>
                    <a:pt x="71" y="20"/>
                    <a:pt x="76" y="28"/>
                  </a:cubicBezTo>
                  <a:cubicBezTo>
                    <a:pt x="79" y="34"/>
                    <a:pt x="80" y="40"/>
                    <a:pt x="81" y="46"/>
                  </a:cubicBezTo>
                  <a:cubicBezTo>
                    <a:pt x="82" y="54"/>
                    <a:pt x="82" y="63"/>
                    <a:pt x="84" y="71"/>
                  </a:cubicBezTo>
                  <a:cubicBezTo>
                    <a:pt x="85" y="73"/>
                    <a:pt x="86" y="76"/>
                    <a:pt x="88" y="78"/>
                  </a:cubicBezTo>
                  <a:cubicBezTo>
                    <a:pt x="90" y="80"/>
                    <a:pt x="95" y="79"/>
                    <a:pt x="96" y="77"/>
                  </a:cubicBezTo>
                  <a:cubicBezTo>
                    <a:pt x="99" y="73"/>
                    <a:pt x="100" y="69"/>
                    <a:pt x="101" y="65"/>
                  </a:cubicBezTo>
                  <a:cubicBezTo>
                    <a:pt x="101" y="59"/>
                    <a:pt x="102" y="52"/>
                    <a:pt x="103" y="46"/>
                  </a:cubicBezTo>
                  <a:cubicBezTo>
                    <a:pt x="104" y="40"/>
                    <a:pt x="105" y="35"/>
                    <a:pt x="107" y="30"/>
                  </a:cubicBezTo>
                  <a:cubicBezTo>
                    <a:pt x="113" y="19"/>
                    <a:pt x="121" y="17"/>
                    <a:pt x="132" y="19"/>
                  </a:cubicBezTo>
                  <a:cubicBezTo>
                    <a:pt x="144" y="22"/>
                    <a:pt x="155" y="29"/>
                    <a:pt x="165" y="36"/>
                  </a:cubicBezTo>
                  <a:cubicBezTo>
                    <a:pt x="166" y="37"/>
                    <a:pt x="167" y="38"/>
                    <a:pt x="169" y="39"/>
                  </a:cubicBezTo>
                  <a:cubicBezTo>
                    <a:pt x="170" y="40"/>
                    <a:pt x="170" y="39"/>
                    <a:pt x="170" y="38"/>
                  </a:cubicBezTo>
                  <a:cubicBezTo>
                    <a:pt x="170" y="35"/>
                    <a:pt x="171" y="32"/>
                    <a:pt x="171" y="28"/>
                  </a:cubicBezTo>
                  <a:cubicBezTo>
                    <a:pt x="171" y="22"/>
                    <a:pt x="171" y="17"/>
                    <a:pt x="171" y="11"/>
                  </a:cubicBezTo>
                  <a:cubicBezTo>
                    <a:pt x="170" y="8"/>
                    <a:pt x="171" y="6"/>
                    <a:pt x="172" y="3"/>
                  </a:cubicBezTo>
                  <a:cubicBezTo>
                    <a:pt x="173" y="1"/>
                    <a:pt x="174" y="0"/>
                    <a:pt x="175" y="0"/>
                  </a:cubicBezTo>
                  <a:cubicBezTo>
                    <a:pt x="177" y="0"/>
                    <a:pt x="178" y="2"/>
                    <a:pt x="178" y="4"/>
                  </a:cubicBezTo>
                  <a:cubicBezTo>
                    <a:pt x="178" y="6"/>
                    <a:pt x="178" y="7"/>
                    <a:pt x="178" y="9"/>
                  </a:cubicBezTo>
                  <a:cubicBezTo>
                    <a:pt x="178" y="15"/>
                    <a:pt x="180" y="20"/>
                    <a:pt x="180" y="26"/>
                  </a:cubicBezTo>
                  <a:cubicBezTo>
                    <a:pt x="182" y="33"/>
                    <a:pt x="183" y="40"/>
                    <a:pt x="184" y="48"/>
                  </a:cubicBezTo>
                  <a:cubicBezTo>
                    <a:pt x="184" y="56"/>
                    <a:pt x="183" y="64"/>
                    <a:pt x="183" y="72"/>
                  </a:cubicBezTo>
                  <a:cubicBezTo>
                    <a:pt x="183" y="78"/>
                    <a:pt x="182" y="84"/>
                    <a:pt x="180" y="90"/>
                  </a:cubicBezTo>
                  <a:cubicBezTo>
                    <a:pt x="178" y="98"/>
                    <a:pt x="176" y="107"/>
                    <a:pt x="174" y="116"/>
                  </a:cubicBezTo>
                  <a:cubicBezTo>
                    <a:pt x="172" y="121"/>
                    <a:pt x="171" y="128"/>
                    <a:pt x="169" y="133"/>
                  </a:cubicBezTo>
                  <a:cubicBezTo>
                    <a:pt x="168" y="136"/>
                    <a:pt x="168" y="138"/>
                    <a:pt x="167" y="140"/>
                  </a:cubicBezTo>
                  <a:cubicBezTo>
                    <a:pt x="167" y="141"/>
                    <a:pt x="167" y="142"/>
                    <a:pt x="168" y="142"/>
                  </a:cubicBezTo>
                  <a:cubicBezTo>
                    <a:pt x="169" y="143"/>
                    <a:pt x="169" y="142"/>
                    <a:pt x="170" y="141"/>
                  </a:cubicBezTo>
                  <a:cubicBezTo>
                    <a:pt x="171" y="140"/>
                    <a:pt x="172" y="139"/>
                    <a:pt x="173" y="139"/>
                  </a:cubicBezTo>
                  <a:close/>
                </a:path>
              </a:pathLst>
            </a:custGeom>
            <a:solidFill>
              <a:srgbClr val="F3E6E7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7">
              <a:extLst>
                <a:ext uri="{FF2B5EF4-FFF2-40B4-BE49-F238E27FC236}">
                  <a16:creationId xmlns:a16="http://schemas.microsoft.com/office/drawing/2014/main" id="{08478DBE-3CA7-D588-0990-D60903AC3075}"/>
                </a:ext>
              </a:extLst>
            </p:cNvPr>
            <p:cNvSpPr/>
            <p:nvPr/>
          </p:nvSpPr>
          <p:spPr bwMode="auto">
            <a:xfrm>
              <a:off x="978" y="2420"/>
              <a:ext cx="709" cy="1604"/>
            </a:xfrm>
            <a:custGeom>
              <a:avLst/>
              <a:gdLst>
                <a:gd name="T0" fmla="*/ 6 w 99"/>
                <a:gd name="T1" fmla="*/ 35 h 225"/>
                <a:gd name="T2" fmla="*/ 20 w 99"/>
                <a:gd name="T3" fmla="*/ 17 h 225"/>
                <a:gd name="T4" fmla="*/ 31 w 99"/>
                <a:gd name="T5" fmla="*/ 6 h 225"/>
                <a:gd name="T6" fmla="*/ 46 w 99"/>
                <a:gd name="T7" fmla="*/ 1 h 225"/>
                <a:gd name="T8" fmla="*/ 61 w 99"/>
                <a:gd name="T9" fmla="*/ 2 h 225"/>
                <a:gd name="T10" fmla="*/ 74 w 99"/>
                <a:gd name="T11" fmla="*/ 10 h 225"/>
                <a:gd name="T12" fmla="*/ 85 w 99"/>
                <a:gd name="T13" fmla="*/ 23 h 225"/>
                <a:gd name="T14" fmla="*/ 98 w 99"/>
                <a:gd name="T15" fmla="*/ 38 h 225"/>
                <a:gd name="T16" fmla="*/ 98 w 99"/>
                <a:gd name="T17" fmla="*/ 44 h 225"/>
                <a:gd name="T18" fmla="*/ 95 w 99"/>
                <a:gd name="T19" fmla="*/ 57 h 225"/>
                <a:gd name="T20" fmla="*/ 93 w 99"/>
                <a:gd name="T21" fmla="*/ 73 h 225"/>
                <a:gd name="T22" fmla="*/ 98 w 99"/>
                <a:gd name="T23" fmla="*/ 81 h 225"/>
                <a:gd name="T24" fmla="*/ 95 w 99"/>
                <a:gd name="T25" fmla="*/ 96 h 225"/>
                <a:gd name="T26" fmla="*/ 93 w 99"/>
                <a:gd name="T27" fmla="*/ 113 h 225"/>
                <a:gd name="T28" fmla="*/ 98 w 99"/>
                <a:gd name="T29" fmla="*/ 119 h 225"/>
                <a:gd name="T30" fmla="*/ 94 w 99"/>
                <a:gd name="T31" fmla="*/ 136 h 225"/>
                <a:gd name="T32" fmla="*/ 93 w 99"/>
                <a:gd name="T33" fmla="*/ 153 h 225"/>
                <a:gd name="T34" fmla="*/ 98 w 99"/>
                <a:gd name="T35" fmla="*/ 159 h 225"/>
                <a:gd name="T36" fmla="*/ 94 w 99"/>
                <a:gd name="T37" fmla="*/ 175 h 225"/>
                <a:gd name="T38" fmla="*/ 93 w 99"/>
                <a:gd name="T39" fmla="*/ 192 h 225"/>
                <a:gd name="T40" fmla="*/ 98 w 99"/>
                <a:gd name="T41" fmla="*/ 200 h 225"/>
                <a:gd name="T42" fmla="*/ 94 w 99"/>
                <a:gd name="T43" fmla="*/ 215 h 225"/>
                <a:gd name="T44" fmla="*/ 93 w 99"/>
                <a:gd name="T45" fmla="*/ 223 h 225"/>
                <a:gd name="T46" fmla="*/ 90 w 99"/>
                <a:gd name="T47" fmla="*/ 225 h 225"/>
                <a:gd name="T48" fmla="*/ 7 w 99"/>
                <a:gd name="T49" fmla="*/ 222 h 225"/>
                <a:gd name="T50" fmla="*/ 5 w 99"/>
                <a:gd name="T51" fmla="*/ 215 h 225"/>
                <a:gd name="T52" fmla="*/ 2 w 99"/>
                <a:gd name="T53" fmla="*/ 200 h 225"/>
                <a:gd name="T54" fmla="*/ 7 w 99"/>
                <a:gd name="T55" fmla="*/ 193 h 225"/>
                <a:gd name="T56" fmla="*/ 5 w 99"/>
                <a:gd name="T57" fmla="*/ 175 h 225"/>
                <a:gd name="T58" fmla="*/ 2 w 99"/>
                <a:gd name="T59" fmla="*/ 160 h 225"/>
                <a:gd name="T60" fmla="*/ 7 w 99"/>
                <a:gd name="T61" fmla="*/ 151 h 225"/>
                <a:gd name="T62" fmla="*/ 5 w 99"/>
                <a:gd name="T63" fmla="*/ 136 h 225"/>
                <a:gd name="T64" fmla="*/ 2 w 99"/>
                <a:gd name="T65" fmla="*/ 119 h 225"/>
                <a:gd name="T66" fmla="*/ 7 w 99"/>
                <a:gd name="T67" fmla="*/ 114 h 225"/>
                <a:gd name="T68" fmla="*/ 5 w 99"/>
                <a:gd name="T69" fmla="*/ 96 h 225"/>
                <a:gd name="T70" fmla="*/ 2 w 99"/>
                <a:gd name="T71" fmla="*/ 80 h 225"/>
                <a:gd name="T72" fmla="*/ 7 w 99"/>
                <a:gd name="T73" fmla="*/ 73 h 225"/>
                <a:gd name="T74" fmla="*/ 4 w 99"/>
                <a:gd name="T75" fmla="*/ 56 h 225"/>
                <a:gd name="T76" fmla="*/ 2 w 99"/>
                <a:gd name="T77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225">
                  <a:moveTo>
                    <a:pt x="0" y="40"/>
                  </a:moveTo>
                  <a:cubicBezTo>
                    <a:pt x="2" y="39"/>
                    <a:pt x="4" y="37"/>
                    <a:pt x="6" y="35"/>
                  </a:cubicBezTo>
                  <a:cubicBezTo>
                    <a:pt x="11" y="31"/>
                    <a:pt x="14" y="25"/>
                    <a:pt x="17" y="19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3" y="15"/>
                    <a:pt x="25" y="13"/>
                    <a:pt x="26" y="10"/>
                  </a:cubicBezTo>
                  <a:cubicBezTo>
                    <a:pt x="27" y="7"/>
                    <a:pt x="29" y="6"/>
                    <a:pt x="31" y="6"/>
                  </a:cubicBezTo>
                  <a:cubicBezTo>
                    <a:pt x="34" y="5"/>
                    <a:pt x="37" y="4"/>
                    <a:pt x="39" y="2"/>
                  </a:cubicBezTo>
                  <a:cubicBezTo>
                    <a:pt x="41" y="1"/>
                    <a:pt x="43" y="0"/>
                    <a:pt x="46" y="1"/>
                  </a:cubicBezTo>
                  <a:cubicBezTo>
                    <a:pt x="49" y="2"/>
                    <a:pt x="52" y="2"/>
                    <a:pt x="55" y="1"/>
                  </a:cubicBezTo>
                  <a:cubicBezTo>
                    <a:pt x="57" y="0"/>
                    <a:pt x="59" y="1"/>
                    <a:pt x="61" y="2"/>
                  </a:cubicBezTo>
                  <a:cubicBezTo>
                    <a:pt x="63" y="4"/>
                    <a:pt x="65" y="5"/>
                    <a:pt x="68" y="5"/>
                  </a:cubicBezTo>
                  <a:cubicBezTo>
                    <a:pt x="71" y="6"/>
                    <a:pt x="73" y="7"/>
                    <a:pt x="74" y="10"/>
                  </a:cubicBezTo>
                  <a:cubicBezTo>
                    <a:pt x="74" y="13"/>
                    <a:pt x="76" y="15"/>
                    <a:pt x="79" y="16"/>
                  </a:cubicBezTo>
                  <a:cubicBezTo>
                    <a:pt x="82" y="17"/>
                    <a:pt x="83" y="20"/>
                    <a:pt x="85" y="23"/>
                  </a:cubicBezTo>
                  <a:cubicBezTo>
                    <a:pt x="86" y="25"/>
                    <a:pt x="87" y="28"/>
                    <a:pt x="90" y="30"/>
                  </a:cubicBezTo>
                  <a:cubicBezTo>
                    <a:pt x="93" y="33"/>
                    <a:pt x="95" y="36"/>
                    <a:pt x="98" y="38"/>
                  </a:cubicBezTo>
                  <a:cubicBezTo>
                    <a:pt x="98" y="39"/>
                    <a:pt x="99" y="39"/>
                    <a:pt x="99" y="40"/>
                  </a:cubicBezTo>
                  <a:cubicBezTo>
                    <a:pt x="97" y="41"/>
                    <a:pt x="98" y="43"/>
                    <a:pt x="98" y="44"/>
                  </a:cubicBezTo>
                  <a:cubicBezTo>
                    <a:pt x="98" y="47"/>
                    <a:pt x="98" y="50"/>
                    <a:pt x="98" y="53"/>
                  </a:cubicBezTo>
                  <a:cubicBezTo>
                    <a:pt x="97" y="55"/>
                    <a:pt x="96" y="56"/>
                    <a:pt x="95" y="57"/>
                  </a:cubicBezTo>
                  <a:cubicBezTo>
                    <a:pt x="93" y="57"/>
                    <a:pt x="93" y="58"/>
                    <a:pt x="93" y="59"/>
                  </a:cubicBezTo>
                  <a:cubicBezTo>
                    <a:pt x="93" y="64"/>
                    <a:pt x="93" y="69"/>
                    <a:pt x="93" y="73"/>
                  </a:cubicBezTo>
                  <a:cubicBezTo>
                    <a:pt x="93" y="75"/>
                    <a:pt x="93" y="75"/>
                    <a:pt x="95" y="76"/>
                  </a:cubicBezTo>
                  <a:cubicBezTo>
                    <a:pt x="97" y="77"/>
                    <a:pt x="98" y="78"/>
                    <a:pt x="98" y="81"/>
                  </a:cubicBezTo>
                  <a:cubicBezTo>
                    <a:pt x="98" y="84"/>
                    <a:pt x="98" y="88"/>
                    <a:pt x="98" y="91"/>
                  </a:cubicBezTo>
                  <a:cubicBezTo>
                    <a:pt x="98" y="94"/>
                    <a:pt x="97" y="95"/>
                    <a:pt x="95" y="96"/>
                  </a:cubicBezTo>
                  <a:cubicBezTo>
                    <a:pt x="93" y="97"/>
                    <a:pt x="93" y="98"/>
                    <a:pt x="93" y="99"/>
                  </a:cubicBezTo>
                  <a:cubicBezTo>
                    <a:pt x="93" y="104"/>
                    <a:pt x="93" y="108"/>
                    <a:pt x="93" y="113"/>
                  </a:cubicBezTo>
                  <a:cubicBezTo>
                    <a:pt x="93" y="114"/>
                    <a:pt x="93" y="115"/>
                    <a:pt x="95" y="116"/>
                  </a:cubicBezTo>
                  <a:cubicBezTo>
                    <a:pt x="96" y="116"/>
                    <a:pt x="98" y="117"/>
                    <a:pt x="98" y="119"/>
                  </a:cubicBezTo>
                  <a:cubicBezTo>
                    <a:pt x="98" y="123"/>
                    <a:pt x="98" y="127"/>
                    <a:pt x="98" y="132"/>
                  </a:cubicBezTo>
                  <a:cubicBezTo>
                    <a:pt x="98" y="134"/>
                    <a:pt x="96" y="135"/>
                    <a:pt x="94" y="136"/>
                  </a:cubicBezTo>
                  <a:cubicBezTo>
                    <a:pt x="93" y="136"/>
                    <a:pt x="93" y="137"/>
                    <a:pt x="93" y="138"/>
                  </a:cubicBezTo>
                  <a:cubicBezTo>
                    <a:pt x="93" y="143"/>
                    <a:pt x="93" y="148"/>
                    <a:pt x="93" y="153"/>
                  </a:cubicBezTo>
                  <a:cubicBezTo>
                    <a:pt x="93" y="154"/>
                    <a:pt x="94" y="155"/>
                    <a:pt x="95" y="155"/>
                  </a:cubicBezTo>
                  <a:cubicBezTo>
                    <a:pt x="97" y="156"/>
                    <a:pt x="98" y="157"/>
                    <a:pt x="98" y="159"/>
                  </a:cubicBezTo>
                  <a:cubicBezTo>
                    <a:pt x="98" y="163"/>
                    <a:pt x="98" y="168"/>
                    <a:pt x="98" y="172"/>
                  </a:cubicBezTo>
                  <a:cubicBezTo>
                    <a:pt x="97" y="174"/>
                    <a:pt x="96" y="175"/>
                    <a:pt x="94" y="175"/>
                  </a:cubicBezTo>
                  <a:cubicBezTo>
                    <a:pt x="93" y="176"/>
                    <a:pt x="93" y="176"/>
                    <a:pt x="93" y="178"/>
                  </a:cubicBezTo>
                  <a:cubicBezTo>
                    <a:pt x="93" y="182"/>
                    <a:pt x="93" y="187"/>
                    <a:pt x="93" y="192"/>
                  </a:cubicBezTo>
                  <a:cubicBezTo>
                    <a:pt x="93" y="193"/>
                    <a:pt x="93" y="194"/>
                    <a:pt x="94" y="195"/>
                  </a:cubicBezTo>
                  <a:cubicBezTo>
                    <a:pt x="97" y="195"/>
                    <a:pt x="98" y="197"/>
                    <a:pt x="98" y="200"/>
                  </a:cubicBezTo>
                  <a:cubicBezTo>
                    <a:pt x="98" y="204"/>
                    <a:pt x="98" y="208"/>
                    <a:pt x="98" y="212"/>
                  </a:cubicBezTo>
                  <a:cubicBezTo>
                    <a:pt x="97" y="214"/>
                    <a:pt x="96" y="214"/>
                    <a:pt x="94" y="215"/>
                  </a:cubicBezTo>
                  <a:cubicBezTo>
                    <a:pt x="93" y="215"/>
                    <a:pt x="93" y="216"/>
                    <a:pt x="93" y="217"/>
                  </a:cubicBezTo>
                  <a:cubicBezTo>
                    <a:pt x="93" y="219"/>
                    <a:pt x="93" y="221"/>
                    <a:pt x="93" y="223"/>
                  </a:cubicBezTo>
                  <a:cubicBezTo>
                    <a:pt x="93" y="224"/>
                    <a:pt x="92" y="225"/>
                    <a:pt x="91" y="225"/>
                  </a:cubicBezTo>
                  <a:cubicBezTo>
                    <a:pt x="90" y="225"/>
                    <a:pt x="90" y="225"/>
                    <a:pt x="90" y="225"/>
                  </a:cubicBezTo>
                  <a:cubicBezTo>
                    <a:pt x="63" y="225"/>
                    <a:pt x="37" y="225"/>
                    <a:pt x="10" y="225"/>
                  </a:cubicBezTo>
                  <a:cubicBezTo>
                    <a:pt x="7" y="225"/>
                    <a:pt x="7" y="225"/>
                    <a:pt x="7" y="222"/>
                  </a:cubicBezTo>
                  <a:cubicBezTo>
                    <a:pt x="7" y="220"/>
                    <a:pt x="6" y="218"/>
                    <a:pt x="7" y="217"/>
                  </a:cubicBezTo>
                  <a:cubicBezTo>
                    <a:pt x="7" y="216"/>
                    <a:pt x="6" y="215"/>
                    <a:pt x="5" y="215"/>
                  </a:cubicBezTo>
                  <a:cubicBezTo>
                    <a:pt x="3" y="214"/>
                    <a:pt x="2" y="212"/>
                    <a:pt x="2" y="209"/>
                  </a:cubicBezTo>
                  <a:cubicBezTo>
                    <a:pt x="2" y="206"/>
                    <a:pt x="2" y="203"/>
                    <a:pt x="2" y="200"/>
                  </a:cubicBezTo>
                  <a:cubicBezTo>
                    <a:pt x="2" y="197"/>
                    <a:pt x="3" y="195"/>
                    <a:pt x="5" y="195"/>
                  </a:cubicBezTo>
                  <a:cubicBezTo>
                    <a:pt x="6" y="194"/>
                    <a:pt x="7" y="194"/>
                    <a:pt x="7" y="193"/>
                  </a:cubicBezTo>
                  <a:cubicBezTo>
                    <a:pt x="7" y="188"/>
                    <a:pt x="7" y="182"/>
                    <a:pt x="7" y="177"/>
                  </a:cubicBezTo>
                  <a:cubicBezTo>
                    <a:pt x="7" y="176"/>
                    <a:pt x="6" y="176"/>
                    <a:pt x="5" y="175"/>
                  </a:cubicBezTo>
                  <a:cubicBezTo>
                    <a:pt x="3" y="175"/>
                    <a:pt x="2" y="173"/>
                    <a:pt x="2" y="170"/>
                  </a:cubicBezTo>
                  <a:cubicBezTo>
                    <a:pt x="2" y="167"/>
                    <a:pt x="2" y="163"/>
                    <a:pt x="2" y="160"/>
                  </a:cubicBezTo>
                  <a:cubicBezTo>
                    <a:pt x="2" y="157"/>
                    <a:pt x="3" y="156"/>
                    <a:pt x="5" y="155"/>
                  </a:cubicBezTo>
                  <a:cubicBezTo>
                    <a:pt x="7" y="154"/>
                    <a:pt x="7" y="153"/>
                    <a:pt x="7" y="151"/>
                  </a:cubicBezTo>
                  <a:cubicBezTo>
                    <a:pt x="6" y="146"/>
                    <a:pt x="7" y="142"/>
                    <a:pt x="7" y="138"/>
                  </a:cubicBezTo>
                  <a:cubicBezTo>
                    <a:pt x="7" y="137"/>
                    <a:pt x="7" y="136"/>
                    <a:pt x="5" y="136"/>
                  </a:cubicBezTo>
                  <a:cubicBezTo>
                    <a:pt x="3" y="135"/>
                    <a:pt x="2" y="133"/>
                    <a:pt x="2" y="131"/>
                  </a:cubicBezTo>
                  <a:cubicBezTo>
                    <a:pt x="2" y="127"/>
                    <a:pt x="2" y="123"/>
                    <a:pt x="2" y="119"/>
                  </a:cubicBezTo>
                  <a:cubicBezTo>
                    <a:pt x="2" y="117"/>
                    <a:pt x="4" y="116"/>
                    <a:pt x="6" y="115"/>
                  </a:cubicBezTo>
                  <a:cubicBezTo>
                    <a:pt x="7" y="115"/>
                    <a:pt x="7" y="115"/>
                    <a:pt x="7" y="114"/>
                  </a:cubicBezTo>
                  <a:cubicBezTo>
                    <a:pt x="6" y="109"/>
                    <a:pt x="6" y="103"/>
                    <a:pt x="7" y="98"/>
                  </a:cubicBezTo>
                  <a:cubicBezTo>
                    <a:pt x="7" y="97"/>
                    <a:pt x="6" y="97"/>
                    <a:pt x="5" y="96"/>
                  </a:cubicBezTo>
                  <a:cubicBezTo>
                    <a:pt x="3" y="95"/>
                    <a:pt x="2" y="94"/>
                    <a:pt x="2" y="91"/>
                  </a:cubicBezTo>
                  <a:cubicBezTo>
                    <a:pt x="2" y="87"/>
                    <a:pt x="2" y="84"/>
                    <a:pt x="2" y="80"/>
                  </a:cubicBezTo>
                  <a:cubicBezTo>
                    <a:pt x="2" y="78"/>
                    <a:pt x="3" y="77"/>
                    <a:pt x="5" y="76"/>
                  </a:cubicBezTo>
                  <a:cubicBezTo>
                    <a:pt x="6" y="76"/>
                    <a:pt x="7" y="75"/>
                    <a:pt x="7" y="73"/>
                  </a:cubicBezTo>
                  <a:cubicBezTo>
                    <a:pt x="7" y="69"/>
                    <a:pt x="6" y="66"/>
                    <a:pt x="7" y="62"/>
                  </a:cubicBezTo>
                  <a:cubicBezTo>
                    <a:pt x="7" y="59"/>
                    <a:pt x="6" y="58"/>
                    <a:pt x="4" y="56"/>
                  </a:cubicBezTo>
                  <a:cubicBezTo>
                    <a:pt x="2" y="55"/>
                    <a:pt x="2" y="54"/>
                    <a:pt x="2" y="52"/>
                  </a:cubicBezTo>
                  <a:cubicBezTo>
                    <a:pt x="2" y="49"/>
                    <a:pt x="2" y="45"/>
                    <a:pt x="2" y="42"/>
                  </a:cubicBezTo>
                  <a:cubicBezTo>
                    <a:pt x="2" y="40"/>
                    <a:pt x="1" y="40"/>
                    <a:pt x="0" y="40"/>
                  </a:cubicBezTo>
                  <a:close/>
                </a:path>
              </a:pathLst>
            </a:custGeom>
            <a:solidFill>
              <a:srgbClr val="F3E6E7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67" name="TextBox 1">
            <a:extLst>
              <a:ext uri="{FF2B5EF4-FFF2-40B4-BE49-F238E27FC236}">
                <a16:creationId xmlns:a16="http://schemas.microsoft.com/office/drawing/2014/main" id="{CF0A1284-2A26-68AF-1A50-2CB9C15ACAEF}"/>
              </a:ext>
            </a:extLst>
          </p:cNvPr>
          <p:cNvSpPr txBox="1"/>
          <p:nvPr/>
        </p:nvSpPr>
        <p:spPr>
          <a:xfrm>
            <a:off x="6567973" y="1964737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</a:t>
            </a: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ea typeface="FZShuTi" pitchFamily="2" charset="-122"/>
                <a:cs typeface="Arial" panose="020B0604020202020204" pitchFamily="34" charset="0"/>
              </a:rPr>
              <a:t>I hope and I believe that this Template will your Time.</a:t>
            </a:r>
            <a:endParaRPr lang="en-US" altLang="ko-KR" sz="120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68" name="Group 2">
            <a:extLst>
              <a:ext uri="{FF2B5EF4-FFF2-40B4-BE49-F238E27FC236}">
                <a16:creationId xmlns:a16="http://schemas.microsoft.com/office/drawing/2014/main" id="{C6B6A547-5964-09E9-9220-F0EC1D7A08FF}"/>
              </a:ext>
            </a:extLst>
          </p:cNvPr>
          <p:cNvGrpSpPr/>
          <p:nvPr/>
        </p:nvGrpSpPr>
        <p:grpSpPr>
          <a:xfrm>
            <a:off x="5792571" y="1281817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69" name="TextBox 3">
              <a:extLst>
                <a:ext uri="{FF2B5EF4-FFF2-40B4-BE49-F238E27FC236}">
                  <a16:creationId xmlns:a16="http://schemas.microsoft.com/office/drawing/2014/main" id="{1A4E7413-DC10-7D3F-B256-8641FE612389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>
                  <a:solidFill>
                    <a:srgbClr val="189EAA"/>
                  </a:solidFill>
                  <a:cs typeface="Arial" panose="020B0604020202020204" pitchFamily="34" charset="0"/>
                </a:rPr>
                <a:t>Contents</a:t>
              </a:r>
              <a:endParaRPr lang="ko-KR" altLang="en-US" sz="27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0" name="TextBox 4">
              <a:extLst>
                <a:ext uri="{FF2B5EF4-FFF2-40B4-BE49-F238E27FC236}">
                  <a16:creationId xmlns:a16="http://schemas.microsoft.com/office/drawing/2014/main" id="{C5379B7A-9DE9-69F8-25E8-D6D639E7CE0E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>
                  <a:solidFill>
                    <a:srgbClr val="189EAA"/>
                  </a:solidFill>
                  <a:cs typeface="Arial" panose="020B0604020202020204" pitchFamily="34" charset="0"/>
                </a:rPr>
                <a:t>01</a:t>
              </a:r>
              <a:endParaRPr lang="ko-KR" altLang="en-US" sz="44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1" name="TextBox 5">
            <a:extLst>
              <a:ext uri="{FF2B5EF4-FFF2-40B4-BE49-F238E27FC236}">
                <a16:creationId xmlns:a16="http://schemas.microsoft.com/office/drawing/2014/main" id="{8227304F-00ED-6300-B0F4-FE1D3EB9C817}"/>
              </a:ext>
            </a:extLst>
          </p:cNvPr>
          <p:cNvSpPr txBox="1"/>
          <p:nvPr/>
        </p:nvSpPr>
        <p:spPr>
          <a:xfrm>
            <a:off x="6567973" y="3291299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</a:t>
            </a: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ea typeface="FZShuTi" pitchFamily="2" charset="-122"/>
                <a:cs typeface="Arial" panose="020B0604020202020204" pitchFamily="34" charset="0"/>
              </a:rPr>
              <a:t>I hope and I believe that this Template will your Time.</a:t>
            </a:r>
            <a:endParaRPr lang="en-US" altLang="ko-KR" sz="120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72" name="Group 6">
            <a:extLst>
              <a:ext uri="{FF2B5EF4-FFF2-40B4-BE49-F238E27FC236}">
                <a16:creationId xmlns:a16="http://schemas.microsoft.com/office/drawing/2014/main" id="{011FCA1F-3DB3-6E83-A90C-3A5850725C70}"/>
              </a:ext>
            </a:extLst>
          </p:cNvPr>
          <p:cNvGrpSpPr/>
          <p:nvPr/>
        </p:nvGrpSpPr>
        <p:grpSpPr>
          <a:xfrm>
            <a:off x="5792571" y="2608379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73" name="TextBox 7">
              <a:extLst>
                <a:ext uri="{FF2B5EF4-FFF2-40B4-BE49-F238E27FC236}">
                  <a16:creationId xmlns:a16="http://schemas.microsoft.com/office/drawing/2014/main" id="{A8851FE6-A441-19B7-5E7F-EA30CE199FFB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>
                  <a:solidFill>
                    <a:srgbClr val="189EAA"/>
                  </a:solidFill>
                  <a:cs typeface="Arial" panose="020B0604020202020204" pitchFamily="34" charset="0"/>
                </a:rPr>
                <a:t>Contents</a:t>
              </a:r>
              <a:endParaRPr lang="ko-KR" altLang="en-US" sz="27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4" name="TextBox 8">
              <a:extLst>
                <a:ext uri="{FF2B5EF4-FFF2-40B4-BE49-F238E27FC236}">
                  <a16:creationId xmlns:a16="http://schemas.microsoft.com/office/drawing/2014/main" id="{471D761B-83AF-F86C-F619-CBA728B19B75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>
                  <a:solidFill>
                    <a:srgbClr val="189EAA"/>
                  </a:solidFill>
                  <a:cs typeface="Arial" panose="020B0604020202020204" pitchFamily="34" charset="0"/>
                </a:rPr>
                <a:t>02</a:t>
              </a:r>
              <a:endParaRPr lang="ko-KR" altLang="en-US" sz="44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5" name="TextBox 9">
            <a:extLst>
              <a:ext uri="{FF2B5EF4-FFF2-40B4-BE49-F238E27FC236}">
                <a16:creationId xmlns:a16="http://schemas.microsoft.com/office/drawing/2014/main" id="{CB248710-3774-F2B8-3E34-659550E8AD48}"/>
              </a:ext>
            </a:extLst>
          </p:cNvPr>
          <p:cNvSpPr txBox="1"/>
          <p:nvPr/>
        </p:nvSpPr>
        <p:spPr>
          <a:xfrm>
            <a:off x="6567973" y="4617861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</a:t>
            </a: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ea typeface="FZShuTi" pitchFamily="2" charset="-122"/>
                <a:cs typeface="Arial" panose="020B0604020202020204" pitchFamily="34" charset="0"/>
              </a:rPr>
              <a:t>I hope and I believe that this Template will your Time.</a:t>
            </a:r>
            <a:endParaRPr lang="en-US" altLang="ko-KR" sz="120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76" name="Group 10">
            <a:extLst>
              <a:ext uri="{FF2B5EF4-FFF2-40B4-BE49-F238E27FC236}">
                <a16:creationId xmlns:a16="http://schemas.microsoft.com/office/drawing/2014/main" id="{97592354-8FAD-B605-DF9E-DECEE72EDC64}"/>
              </a:ext>
            </a:extLst>
          </p:cNvPr>
          <p:cNvGrpSpPr/>
          <p:nvPr/>
        </p:nvGrpSpPr>
        <p:grpSpPr>
          <a:xfrm>
            <a:off x="5792571" y="3934941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77" name="TextBox 11">
              <a:extLst>
                <a:ext uri="{FF2B5EF4-FFF2-40B4-BE49-F238E27FC236}">
                  <a16:creationId xmlns:a16="http://schemas.microsoft.com/office/drawing/2014/main" id="{0E1E3F11-5150-E741-1927-22205C745B35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>
                  <a:solidFill>
                    <a:srgbClr val="189EAA"/>
                  </a:solidFill>
                  <a:cs typeface="Arial" panose="020B0604020202020204" pitchFamily="34" charset="0"/>
                </a:rPr>
                <a:t>Contents</a:t>
              </a:r>
              <a:endParaRPr lang="ko-KR" altLang="en-US" sz="27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8" name="TextBox 12">
              <a:extLst>
                <a:ext uri="{FF2B5EF4-FFF2-40B4-BE49-F238E27FC236}">
                  <a16:creationId xmlns:a16="http://schemas.microsoft.com/office/drawing/2014/main" id="{4EF94707-6D82-33C5-D87C-0395AE4047FA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>
                  <a:solidFill>
                    <a:srgbClr val="189EAA"/>
                  </a:solidFill>
                  <a:cs typeface="Arial" panose="020B0604020202020204" pitchFamily="34" charset="0"/>
                </a:rPr>
                <a:t>03</a:t>
              </a:r>
              <a:endParaRPr lang="ko-KR" altLang="en-US" sz="44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9" name="TextBox 13">
            <a:extLst>
              <a:ext uri="{FF2B5EF4-FFF2-40B4-BE49-F238E27FC236}">
                <a16:creationId xmlns:a16="http://schemas.microsoft.com/office/drawing/2014/main" id="{B3585C37-80EE-2B26-8868-E93C6C421BCE}"/>
              </a:ext>
            </a:extLst>
          </p:cNvPr>
          <p:cNvSpPr txBox="1"/>
          <p:nvPr/>
        </p:nvSpPr>
        <p:spPr>
          <a:xfrm>
            <a:off x="6567973" y="5944422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</a:t>
            </a:r>
            <a:r>
              <a:rPr lang="en-US" altLang="ko-KR" sz="1200">
                <a:solidFill>
                  <a:schemeClr val="bg1">
                    <a:lumMod val="50000"/>
                  </a:schemeClr>
                </a:solidFill>
                <a:ea typeface="FZShuTi" pitchFamily="2" charset="-122"/>
                <a:cs typeface="Arial" panose="020B0604020202020204" pitchFamily="34" charset="0"/>
              </a:rPr>
              <a:t>I hope and I believe that this Template will your Time.</a:t>
            </a:r>
            <a:endParaRPr lang="en-US" altLang="ko-KR" sz="120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80" name="Group 14">
            <a:extLst>
              <a:ext uri="{FF2B5EF4-FFF2-40B4-BE49-F238E27FC236}">
                <a16:creationId xmlns:a16="http://schemas.microsoft.com/office/drawing/2014/main" id="{9F7F704C-7C56-817D-B991-B527FE6B8282}"/>
              </a:ext>
            </a:extLst>
          </p:cNvPr>
          <p:cNvGrpSpPr/>
          <p:nvPr/>
        </p:nvGrpSpPr>
        <p:grpSpPr>
          <a:xfrm>
            <a:off x="5792571" y="5261502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81" name="TextBox 15">
              <a:extLst>
                <a:ext uri="{FF2B5EF4-FFF2-40B4-BE49-F238E27FC236}">
                  <a16:creationId xmlns:a16="http://schemas.microsoft.com/office/drawing/2014/main" id="{7EE3B030-0F1E-74D6-25B8-21F1A67DF398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>
                  <a:solidFill>
                    <a:srgbClr val="189EAA"/>
                  </a:solidFill>
                  <a:cs typeface="Arial" panose="020B0604020202020204" pitchFamily="34" charset="0"/>
                </a:rPr>
                <a:t>Contents</a:t>
              </a:r>
              <a:endParaRPr lang="ko-KR" altLang="en-US" sz="27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2" name="TextBox 16">
              <a:extLst>
                <a:ext uri="{FF2B5EF4-FFF2-40B4-BE49-F238E27FC236}">
                  <a16:creationId xmlns:a16="http://schemas.microsoft.com/office/drawing/2014/main" id="{A3897F9F-1703-FE0E-1529-715A7E2074C6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>
                  <a:solidFill>
                    <a:srgbClr val="189EAA"/>
                  </a:solidFill>
                  <a:cs typeface="Arial" panose="020B0604020202020204" pitchFamily="34" charset="0"/>
                </a:rPr>
                <a:t>04</a:t>
              </a:r>
              <a:endParaRPr lang="ko-KR" altLang="en-US" sz="44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83" name="TextBox 17">
            <a:extLst>
              <a:ext uri="{FF2B5EF4-FFF2-40B4-BE49-F238E27FC236}">
                <a16:creationId xmlns:a16="http://schemas.microsoft.com/office/drawing/2014/main" id="{5CD70902-17F0-9738-116B-BAD670BF6CE9}"/>
              </a:ext>
            </a:extLst>
          </p:cNvPr>
          <p:cNvSpPr txBox="1"/>
          <p:nvPr/>
        </p:nvSpPr>
        <p:spPr>
          <a:xfrm>
            <a:off x="5825562" y="200832"/>
            <a:ext cx="5422872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AGENDA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grpSp>
        <p:nvGrpSpPr>
          <p:cNvPr id="86" name="Group 4">
            <a:extLst>
              <a:ext uri="{FF2B5EF4-FFF2-40B4-BE49-F238E27FC236}">
                <a16:creationId xmlns:a16="http://schemas.microsoft.com/office/drawing/2014/main" id="{21D29DC1-E3CE-6B83-45FE-4FB02D587F14}"/>
              </a:ext>
            </a:extLst>
          </p:cNvPr>
          <p:cNvGrpSpPr>
            <a:grpSpLocks noChangeAspect="1"/>
          </p:cNvGrpSpPr>
          <p:nvPr/>
        </p:nvGrpSpPr>
        <p:grpSpPr>
          <a:xfrm>
            <a:off x="1423692" y="1074202"/>
            <a:ext cx="2911849" cy="5778732"/>
            <a:chOff x="397" y="297"/>
            <a:chExt cx="1878" cy="3727"/>
          </a:xfrm>
        </p:grpSpPr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2F4C494B-CFA2-3BCA-DD20-E07295ABEC70}"/>
                </a:ext>
              </a:extLst>
            </p:cNvPr>
            <p:cNvSpPr/>
            <p:nvPr/>
          </p:nvSpPr>
          <p:spPr bwMode="auto">
            <a:xfrm>
              <a:off x="397" y="1230"/>
              <a:ext cx="1878" cy="1540"/>
            </a:xfrm>
            <a:custGeom>
              <a:avLst/>
              <a:gdLst>
                <a:gd name="T0" fmla="*/ 232 w 262"/>
                <a:gd name="T1" fmla="*/ 7 h 216"/>
                <a:gd name="T2" fmla="*/ 244 w 262"/>
                <a:gd name="T3" fmla="*/ 30 h 216"/>
                <a:gd name="T4" fmla="*/ 253 w 262"/>
                <a:gd name="T5" fmla="*/ 45 h 216"/>
                <a:gd name="T6" fmla="*/ 256 w 262"/>
                <a:gd name="T7" fmla="*/ 67 h 216"/>
                <a:gd name="T8" fmla="*/ 256 w 262"/>
                <a:gd name="T9" fmla="*/ 92 h 216"/>
                <a:gd name="T10" fmla="*/ 256 w 262"/>
                <a:gd name="T11" fmla="*/ 109 h 216"/>
                <a:gd name="T12" fmla="*/ 260 w 262"/>
                <a:gd name="T13" fmla="*/ 122 h 216"/>
                <a:gd name="T14" fmla="*/ 255 w 262"/>
                <a:gd name="T15" fmla="*/ 132 h 216"/>
                <a:gd name="T16" fmla="*/ 256 w 262"/>
                <a:gd name="T17" fmla="*/ 143 h 216"/>
                <a:gd name="T18" fmla="*/ 252 w 262"/>
                <a:gd name="T19" fmla="*/ 154 h 216"/>
                <a:gd name="T20" fmla="*/ 246 w 262"/>
                <a:gd name="T21" fmla="*/ 170 h 216"/>
                <a:gd name="T22" fmla="*/ 238 w 262"/>
                <a:gd name="T23" fmla="*/ 186 h 216"/>
                <a:gd name="T24" fmla="*/ 235 w 262"/>
                <a:gd name="T25" fmla="*/ 197 h 216"/>
                <a:gd name="T26" fmla="*/ 220 w 262"/>
                <a:gd name="T27" fmla="*/ 209 h 216"/>
                <a:gd name="T28" fmla="*/ 208 w 262"/>
                <a:gd name="T29" fmla="*/ 216 h 216"/>
                <a:gd name="T30" fmla="*/ 189 w 262"/>
                <a:gd name="T31" fmla="*/ 213 h 216"/>
                <a:gd name="T32" fmla="*/ 178 w 262"/>
                <a:gd name="T33" fmla="*/ 200 h 216"/>
                <a:gd name="T34" fmla="*/ 165 w 262"/>
                <a:gd name="T35" fmla="*/ 189 h 216"/>
                <a:gd name="T36" fmla="*/ 149 w 262"/>
                <a:gd name="T37" fmla="*/ 173 h 216"/>
                <a:gd name="T38" fmla="*/ 127 w 262"/>
                <a:gd name="T39" fmla="*/ 169 h 216"/>
                <a:gd name="T40" fmla="*/ 107 w 262"/>
                <a:gd name="T41" fmla="*/ 178 h 216"/>
                <a:gd name="T42" fmla="*/ 95 w 262"/>
                <a:gd name="T43" fmla="*/ 193 h 216"/>
                <a:gd name="T44" fmla="*/ 81 w 262"/>
                <a:gd name="T45" fmla="*/ 207 h 216"/>
                <a:gd name="T46" fmla="*/ 63 w 262"/>
                <a:gd name="T47" fmla="*/ 213 h 216"/>
                <a:gd name="T48" fmla="*/ 42 w 262"/>
                <a:gd name="T49" fmla="*/ 209 h 216"/>
                <a:gd name="T50" fmla="*/ 33 w 262"/>
                <a:gd name="T51" fmla="*/ 203 h 216"/>
                <a:gd name="T52" fmla="*/ 25 w 262"/>
                <a:gd name="T53" fmla="*/ 189 h 216"/>
                <a:gd name="T54" fmla="*/ 19 w 262"/>
                <a:gd name="T55" fmla="*/ 182 h 216"/>
                <a:gd name="T56" fmla="*/ 16 w 262"/>
                <a:gd name="T57" fmla="*/ 169 h 216"/>
                <a:gd name="T58" fmla="*/ 10 w 262"/>
                <a:gd name="T59" fmla="*/ 150 h 216"/>
                <a:gd name="T60" fmla="*/ 5 w 262"/>
                <a:gd name="T61" fmla="*/ 139 h 216"/>
                <a:gd name="T62" fmla="*/ 4 w 262"/>
                <a:gd name="T63" fmla="*/ 113 h 216"/>
                <a:gd name="T64" fmla="*/ 1 w 262"/>
                <a:gd name="T65" fmla="*/ 101 h 216"/>
                <a:gd name="T66" fmla="*/ 4 w 262"/>
                <a:gd name="T67" fmla="*/ 92 h 216"/>
                <a:gd name="T68" fmla="*/ 4 w 262"/>
                <a:gd name="T69" fmla="*/ 88 h 216"/>
                <a:gd name="T70" fmla="*/ 3 w 262"/>
                <a:gd name="T71" fmla="*/ 77 h 216"/>
                <a:gd name="T72" fmla="*/ 6 w 262"/>
                <a:gd name="T73" fmla="*/ 57 h 216"/>
                <a:gd name="T74" fmla="*/ 9 w 262"/>
                <a:gd name="T75" fmla="*/ 41 h 216"/>
                <a:gd name="T76" fmla="*/ 18 w 262"/>
                <a:gd name="T77" fmla="*/ 30 h 216"/>
                <a:gd name="T78" fmla="*/ 20 w 262"/>
                <a:gd name="T79" fmla="*/ 16 h 216"/>
                <a:gd name="T80" fmla="*/ 29 w 262"/>
                <a:gd name="T81" fmla="*/ 13 h 216"/>
                <a:gd name="T82" fmla="*/ 49 w 262"/>
                <a:gd name="T83" fmla="*/ 6 h 216"/>
                <a:gd name="T84" fmla="*/ 66 w 262"/>
                <a:gd name="T85" fmla="*/ 24 h 216"/>
                <a:gd name="T86" fmla="*/ 76 w 262"/>
                <a:gd name="T87" fmla="*/ 48 h 216"/>
                <a:gd name="T88" fmla="*/ 89 w 262"/>
                <a:gd name="T89" fmla="*/ 79 h 216"/>
                <a:gd name="T90" fmla="*/ 99 w 262"/>
                <a:gd name="T91" fmla="*/ 98 h 216"/>
                <a:gd name="T92" fmla="*/ 123 w 262"/>
                <a:gd name="T93" fmla="*/ 116 h 216"/>
                <a:gd name="T94" fmla="*/ 139 w 262"/>
                <a:gd name="T95" fmla="*/ 116 h 216"/>
                <a:gd name="T96" fmla="*/ 163 w 262"/>
                <a:gd name="T97" fmla="*/ 98 h 216"/>
                <a:gd name="T98" fmla="*/ 173 w 262"/>
                <a:gd name="T99" fmla="*/ 77 h 216"/>
                <a:gd name="T100" fmla="*/ 185 w 262"/>
                <a:gd name="T101" fmla="*/ 48 h 216"/>
                <a:gd name="T102" fmla="*/ 196 w 262"/>
                <a:gd name="T103" fmla="*/ 25 h 216"/>
                <a:gd name="T104" fmla="*/ 212 w 262"/>
                <a:gd name="T105" fmla="*/ 8 h 216"/>
                <a:gd name="T106" fmla="*/ 219 w 262"/>
                <a:gd name="T10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16">
                  <a:moveTo>
                    <a:pt x="226" y="1"/>
                  </a:moveTo>
                  <a:cubicBezTo>
                    <a:pt x="227" y="2"/>
                    <a:pt x="229" y="3"/>
                    <a:pt x="231" y="4"/>
                  </a:cubicBezTo>
                  <a:cubicBezTo>
                    <a:pt x="231" y="5"/>
                    <a:pt x="232" y="5"/>
                    <a:pt x="232" y="7"/>
                  </a:cubicBezTo>
                  <a:cubicBezTo>
                    <a:pt x="233" y="8"/>
                    <a:pt x="233" y="10"/>
                    <a:pt x="233" y="12"/>
                  </a:cubicBezTo>
                  <a:cubicBezTo>
                    <a:pt x="233" y="13"/>
                    <a:pt x="234" y="14"/>
                    <a:pt x="236" y="14"/>
                  </a:cubicBezTo>
                  <a:cubicBezTo>
                    <a:pt x="243" y="15"/>
                    <a:pt x="248" y="23"/>
                    <a:pt x="244" y="30"/>
                  </a:cubicBezTo>
                  <a:cubicBezTo>
                    <a:pt x="243" y="32"/>
                    <a:pt x="244" y="33"/>
                    <a:pt x="246" y="33"/>
                  </a:cubicBezTo>
                  <a:cubicBezTo>
                    <a:pt x="249" y="34"/>
                    <a:pt x="251" y="37"/>
                    <a:pt x="252" y="40"/>
                  </a:cubicBezTo>
                  <a:cubicBezTo>
                    <a:pt x="252" y="42"/>
                    <a:pt x="253" y="43"/>
                    <a:pt x="253" y="45"/>
                  </a:cubicBezTo>
                  <a:cubicBezTo>
                    <a:pt x="252" y="46"/>
                    <a:pt x="252" y="48"/>
                    <a:pt x="250" y="49"/>
                  </a:cubicBezTo>
                  <a:cubicBezTo>
                    <a:pt x="249" y="51"/>
                    <a:pt x="250" y="52"/>
                    <a:pt x="251" y="52"/>
                  </a:cubicBezTo>
                  <a:cubicBezTo>
                    <a:pt x="257" y="56"/>
                    <a:pt x="259" y="62"/>
                    <a:pt x="256" y="67"/>
                  </a:cubicBezTo>
                  <a:cubicBezTo>
                    <a:pt x="254" y="71"/>
                    <a:pt x="254" y="71"/>
                    <a:pt x="257" y="73"/>
                  </a:cubicBezTo>
                  <a:cubicBezTo>
                    <a:pt x="260" y="77"/>
                    <a:pt x="261" y="85"/>
                    <a:pt x="257" y="89"/>
                  </a:cubicBezTo>
                  <a:cubicBezTo>
                    <a:pt x="256" y="90"/>
                    <a:pt x="255" y="91"/>
                    <a:pt x="256" y="92"/>
                  </a:cubicBezTo>
                  <a:cubicBezTo>
                    <a:pt x="259" y="93"/>
                    <a:pt x="260" y="95"/>
                    <a:pt x="261" y="98"/>
                  </a:cubicBezTo>
                  <a:cubicBezTo>
                    <a:pt x="261" y="100"/>
                    <a:pt x="262" y="103"/>
                    <a:pt x="260" y="106"/>
                  </a:cubicBezTo>
                  <a:cubicBezTo>
                    <a:pt x="259" y="107"/>
                    <a:pt x="258" y="108"/>
                    <a:pt x="256" y="109"/>
                  </a:cubicBezTo>
                  <a:cubicBezTo>
                    <a:pt x="256" y="110"/>
                    <a:pt x="255" y="111"/>
                    <a:pt x="256" y="112"/>
                  </a:cubicBezTo>
                  <a:cubicBezTo>
                    <a:pt x="258" y="113"/>
                    <a:pt x="259" y="115"/>
                    <a:pt x="260" y="117"/>
                  </a:cubicBezTo>
                  <a:cubicBezTo>
                    <a:pt x="260" y="119"/>
                    <a:pt x="260" y="121"/>
                    <a:pt x="260" y="122"/>
                  </a:cubicBezTo>
                  <a:cubicBezTo>
                    <a:pt x="259" y="124"/>
                    <a:pt x="259" y="125"/>
                    <a:pt x="258" y="126"/>
                  </a:cubicBezTo>
                  <a:cubicBezTo>
                    <a:pt x="257" y="128"/>
                    <a:pt x="256" y="128"/>
                    <a:pt x="255" y="129"/>
                  </a:cubicBezTo>
                  <a:cubicBezTo>
                    <a:pt x="254" y="130"/>
                    <a:pt x="254" y="131"/>
                    <a:pt x="255" y="132"/>
                  </a:cubicBezTo>
                  <a:cubicBezTo>
                    <a:pt x="256" y="134"/>
                    <a:pt x="257" y="136"/>
                    <a:pt x="257" y="138"/>
                  </a:cubicBezTo>
                  <a:cubicBezTo>
                    <a:pt x="258" y="139"/>
                    <a:pt x="257" y="141"/>
                    <a:pt x="257" y="142"/>
                  </a:cubicBezTo>
                  <a:cubicBezTo>
                    <a:pt x="256" y="142"/>
                    <a:pt x="256" y="143"/>
                    <a:pt x="256" y="143"/>
                  </a:cubicBezTo>
                  <a:cubicBezTo>
                    <a:pt x="256" y="146"/>
                    <a:pt x="254" y="147"/>
                    <a:pt x="252" y="149"/>
                  </a:cubicBezTo>
                  <a:cubicBezTo>
                    <a:pt x="252" y="149"/>
                    <a:pt x="252" y="149"/>
                    <a:pt x="252" y="149"/>
                  </a:cubicBezTo>
                  <a:cubicBezTo>
                    <a:pt x="251" y="151"/>
                    <a:pt x="251" y="153"/>
                    <a:pt x="252" y="154"/>
                  </a:cubicBezTo>
                  <a:cubicBezTo>
                    <a:pt x="252" y="158"/>
                    <a:pt x="252" y="161"/>
                    <a:pt x="250" y="164"/>
                  </a:cubicBezTo>
                  <a:cubicBezTo>
                    <a:pt x="250" y="165"/>
                    <a:pt x="249" y="165"/>
                    <a:pt x="248" y="166"/>
                  </a:cubicBezTo>
                  <a:cubicBezTo>
                    <a:pt x="246" y="167"/>
                    <a:pt x="246" y="169"/>
                    <a:pt x="246" y="170"/>
                  </a:cubicBezTo>
                  <a:cubicBezTo>
                    <a:pt x="245" y="172"/>
                    <a:pt x="245" y="173"/>
                    <a:pt x="245" y="175"/>
                  </a:cubicBezTo>
                  <a:cubicBezTo>
                    <a:pt x="246" y="175"/>
                    <a:pt x="246" y="176"/>
                    <a:pt x="245" y="177"/>
                  </a:cubicBezTo>
                  <a:cubicBezTo>
                    <a:pt x="244" y="181"/>
                    <a:pt x="242" y="184"/>
                    <a:pt x="238" y="186"/>
                  </a:cubicBezTo>
                  <a:cubicBezTo>
                    <a:pt x="237" y="187"/>
                    <a:pt x="237" y="188"/>
                    <a:pt x="236" y="189"/>
                  </a:cubicBezTo>
                  <a:cubicBezTo>
                    <a:pt x="235" y="191"/>
                    <a:pt x="235" y="192"/>
                    <a:pt x="235" y="194"/>
                  </a:cubicBezTo>
                  <a:cubicBezTo>
                    <a:pt x="235" y="195"/>
                    <a:pt x="236" y="196"/>
                    <a:pt x="235" y="197"/>
                  </a:cubicBezTo>
                  <a:cubicBezTo>
                    <a:pt x="233" y="200"/>
                    <a:pt x="231" y="202"/>
                    <a:pt x="227" y="203"/>
                  </a:cubicBezTo>
                  <a:cubicBezTo>
                    <a:pt x="225" y="204"/>
                    <a:pt x="222" y="205"/>
                    <a:pt x="220" y="207"/>
                  </a:cubicBezTo>
                  <a:cubicBezTo>
                    <a:pt x="220" y="208"/>
                    <a:pt x="220" y="208"/>
                    <a:pt x="220" y="209"/>
                  </a:cubicBezTo>
                  <a:cubicBezTo>
                    <a:pt x="219" y="211"/>
                    <a:pt x="218" y="212"/>
                    <a:pt x="216" y="213"/>
                  </a:cubicBezTo>
                  <a:cubicBezTo>
                    <a:pt x="215" y="214"/>
                    <a:pt x="213" y="215"/>
                    <a:pt x="211" y="216"/>
                  </a:cubicBezTo>
                  <a:cubicBezTo>
                    <a:pt x="210" y="216"/>
                    <a:pt x="209" y="216"/>
                    <a:pt x="208" y="216"/>
                  </a:cubicBezTo>
                  <a:cubicBezTo>
                    <a:pt x="206" y="215"/>
                    <a:pt x="205" y="215"/>
                    <a:pt x="203" y="214"/>
                  </a:cubicBezTo>
                  <a:cubicBezTo>
                    <a:pt x="202" y="213"/>
                    <a:pt x="202" y="213"/>
                    <a:pt x="201" y="214"/>
                  </a:cubicBezTo>
                  <a:cubicBezTo>
                    <a:pt x="197" y="214"/>
                    <a:pt x="193" y="213"/>
                    <a:pt x="189" y="213"/>
                  </a:cubicBezTo>
                  <a:cubicBezTo>
                    <a:pt x="186" y="212"/>
                    <a:pt x="184" y="211"/>
                    <a:pt x="182" y="208"/>
                  </a:cubicBezTo>
                  <a:cubicBezTo>
                    <a:pt x="180" y="206"/>
                    <a:pt x="180" y="204"/>
                    <a:pt x="180" y="201"/>
                  </a:cubicBezTo>
                  <a:cubicBezTo>
                    <a:pt x="180" y="200"/>
                    <a:pt x="179" y="200"/>
                    <a:pt x="178" y="200"/>
                  </a:cubicBezTo>
                  <a:cubicBezTo>
                    <a:pt x="175" y="200"/>
                    <a:pt x="173" y="199"/>
                    <a:pt x="171" y="198"/>
                  </a:cubicBezTo>
                  <a:cubicBezTo>
                    <a:pt x="169" y="197"/>
                    <a:pt x="168" y="195"/>
                    <a:pt x="167" y="194"/>
                  </a:cubicBezTo>
                  <a:cubicBezTo>
                    <a:pt x="167" y="192"/>
                    <a:pt x="166" y="191"/>
                    <a:pt x="165" y="189"/>
                  </a:cubicBezTo>
                  <a:cubicBezTo>
                    <a:pt x="164" y="187"/>
                    <a:pt x="162" y="185"/>
                    <a:pt x="159" y="183"/>
                  </a:cubicBezTo>
                  <a:cubicBezTo>
                    <a:pt x="157" y="182"/>
                    <a:pt x="155" y="180"/>
                    <a:pt x="154" y="178"/>
                  </a:cubicBezTo>
                  <a:cubicBezTo>
                    <a:pt x="153" y="175"/>
                    <a:pt x="151" y="173"/>
                    <a:pt x="149" y="173"/>
                  </a:cubicBezTo>
                  <a:cubicBezTo>
                    <a:pt x="146" y="172"/>
                    <a:pt x="144" y="171"/>
                    <a:pt x="142" y="170"/>
                  </a:cubicBezTo>
                  <a:cubicBezTo>
                    <a:pt x="140" y="168"/>
                    <a:pt x="137" y="168"/>
                    <a:pt x="135" y="169"/>
                  </a:cubicBezTo>
                  <a:cubicBezTo>
                    <a:pt x="132" y="170"/>
                    <a:pt x="130" y="170"/>
                    <a:pt x="127" y="169"/>
                  </a:cubicBezTo>
                  <a:cubicBezTo>
                    <a:pt x="124" y="168"/>
                    <a:pt x="122" y="168"/>
                    <a:pt x="119" y="170"/>
                  </a:cubicBezTo>
                  <a:cubicBezTo>
                    <a:pt x="117" y="172"/>
                    <a:pt x="116" y="172"/>
                    <a:pt x="113" y="173"/>
                  </a:cubicBezTo>
                  <a:cubicBezTo>
                    <a:pt x="111" y="173"/>
                    <a:pt x="109" y="175"/>
                    <a:pt x="107" y="178"/>
                  </a:cubicBezTo>
                  <a:cubicBezTo>
                    <a:pt x="106" y="181"/>
                    <a:pt x="105" y="183"/>
                    <a:pt x="102" y="184"/>
                  </a:cubicBezTo>
                  <a:cubicBezTo>
                    <a:pt x="100" y="185"/>
                    <a:pt x="99" y="185"/>
                    <a:pt x="98" y="187"/>
                  </a:cubicBezTo>
                  <a:cubicBezTo>
                    <a:pt x="97" y="189"/>
                    <a:pt x="96" y="191"/>
                    <a:pt x="95" y="193"/>
                  </a:cubicBezTo>
                  <a:cubicBezTo>
                    <a:pt x="94" y="195"/>
                    <a:pt x="93" y="197"/>
                    <a:pt x="91" y="198"/>
                  </a:cubicBezTo>
                  <a:cubicBezTo>
                    <a:pt x="88" y="202"/>
                    <a:pt x="85" y="205"/>
                    <a:pt x="81" y="207"/>
                  </a:cubicBezTo>
                  <a:cubicBezTo>
                    <a:pt x="81" y="207"/>
                    <a:pt x="81" y="207"/>
                    <a:pt x="81" y="207"/>
                  </a:cubicBezTo>
                  <a:cubicBezTo>
                    <a:pt x="80" y="208"/>
                    <a:pt x="80" y="209"/>
                    <a:pt x="79" y="210"/>
                  </a:cubicBezTo>
                  <a:cubicBezTo>
                    <a:pt x="77" y="211"/>
                    <a:pt x="75" y="212"/>
                    <a:pt x="73" y="213"/>
                  </a:cubicBezTo>
                  <a:cubicBezTo>
                    <a:pt x="70" y="213"/>
                    <a:pt x="67" y="213"/>
                    <a:pt x="63" y="213"/>
                  </a:cubicBezTo>
                  <a:cubicBezTo>
                    <a:pt x="61" y="213"/>
                    <a:pt x="59" y="213"/>
                    <a:pt x="57" y="215"/>
                  </a:cubicBezTo>
                  <a:cubicBezTo>
                    <a:pt x="53" y="216"/>
                    <a:pt x="49" y="216"/>
                    <a:pt x="46" y="214"/>
                  </a:cubicBezTo>
                  <a:cubicBezTo>
                    <a:pt x="44" y="213"/>
                    <a:pt x="43" y="211"/>
                    <a:pt x="42" y="209"/>
                  </a:cubicBezTo>
                  <a:cubicBezTo>
                    <a:pt x="42" y="209"/>
                    <a:pt x="42" y="209"/>
                    <a:pt x="42" y="208"/>
                  </a:cubicBezTo>
                  <a:cubicBezTo>
                    <a:pt x="41" y="206"/>
                    <a:pt x="39" y="205"/>
                    <a:pt x="37" y="204"/>
                  </a:cubicBezTo>
                  <a:cubicBezTo>
                    <a:pt x="36" y="204"/>
                    <a:pt x="34" y="204"/>
                    <a:pt x="33" y="203"/>
                  </a:cubicBezTo>
                  <a:cubicBezTo>
                    <a:pt x="32" y="203"/>
                    <a:pt x="31" y="202"/>
                    <a:pt x="30" y="201"/>
                  </a:cubicBezTo>
                  <a:cubicBezTo>
                    <a:pt x="27" y="198"/>
                    <a:pt x="26" y="195"/>
                    <a:pt x="26" y="191"/>
                  </a:cubicBezTo>
                  <a:cubicBezTo>
                    <a:pt x="26" y="190"/>
                    <a:pt x="25" y="189"/>
                    <a:pt x="25" y="189"/>
                  </a:cubicBezTo>
                  <a:cubicBezTo>
                    <a:pt x="24" y="187"/>
                    <a:pt x="24" y="186"/>
                    <a:pt x="22" y="185"/>
                  </a:cubicBezTo>
                  <a:cubicBezTo>
                    <a:pt x="22" y="185"/>
                    <a:pt x="22" y="185"/>
                    <a:pt x="21" y="185"/>
                  </a:cubicBezTo>
                  <a:cubicBezTo>
                    <a:pt x="20" y="184"/>
                    <a:pt x="19" y="183"/>
                    <a:pt x="19" y="182"/>
                  </a:cubicBezTo>
                  <a:cubicBezTo>
                    <a:pt x="18" y="181"/>
                    <a:pt x="17" y="179"/>
                    <a:pt x="17" y="178"/>
                  </a:cubicBezTo>
                  <a:cubicBezTo>
                    <a:pt x="16" y="177"/>
                    <a:pt x="16" y="176"/>
                    <a:pt x="17" y="175"/>
                  </a:cubicBezTo>
                  <a:cubicBezTo>
                    <a:pt x="17" y="173"/>
                    <a:pt x="17" y="171"/>
                    <a:pt x="16" y="169"/>
                  </a:cubicBezTo>
                  <a:cubicBezTo>
                    <a:pt x="15" y="168"/>
                    <a:pt x="15" y="167"/>
                    <a:pt x="13" y="166"/>
                  </a:cubicBezTo>
                  <a:cubicBezTo>
                    <a:pt x="10" y="163"/>
                    <a:pt x="9" y="159"/>
                    <a:pt x="10" y="155"/>
                  </a:cubicBezTo>
                  <a:cubicBezTo>
                    <a:pt x="10" y="153"/>
                    <a:pt x="10" y="151"/>
                    <a:pt x="10" y="150"/>
                  </a:cubicBezTo>
                  <a:cubicBezTo>
                    <a:pt x="10" y="148"/>
                    <a:pt x="8" y="147"/>
                    <a:pt x="7" y="146"/>
                  </a:cubicBezTo>
                  <a:cubicBezTo>
                    <a:pt x="6" y="145"/>
                    <a:pt x="6" y="144"/>
                    <a:pt x="5" y="142"/>
                  </a:cubicBezTo>
                  <a:cubicBezTo>
                    <a:pt x="5" y="141"/>
                    <a:pt x="4" y="140"/>
                    <a:pt x="5" y="139"/>
                  </a:cubicBezTo>
                  <a:cubicBezTo>
                    <a:pt x="5" y="136"/>
                    <a:pt x="6" y="134"/>
                    <a:pt x="7" y="132"/>
                  </a:cubicBezTo>
                  <a:cubicBezTo>
                    <a:pt x="8" y="130"/>
                    <a:pt x="6" y="129"/>
                    <a:pt x="5" y="128"/>
                  </a:cubicBezTo>
                  <a:cubicBezTo>
                    <a:pt x="1" y="125"/>
                    <a:pt x="0" y="117"/>
                    <a:pt x="4" y="113"/>
                  </a:cubicBezTo>
                  <a:cubicBezTo>
                    <a:pt x="6" y="111"/>
                    <a:pt x="6" y="110"/>
                    <a:pt x="4" y="109"/>
                  </a:cubicBezTo>
                  <a:cubicBezTo>
                    <a:pt x="3" y="108"/>
                    <a:pt x="2" y="106"/>
                    <a:pt x="2" y="105"/>
                  </a:cubicBezTo>
                  <a:cubicBezTo>
                    <a:pt x="1" y="104"/>
                    <a:pt x="1" y="102"/>
                    <a:pt x="1" y="10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0"/>
                    <a:pt x="1" y="98"/>
                    <a:pt x="1" y="97"/>
                  </a:cubicBezTo>
                  <a:cubicBezTo>
                    <a:pt x="2" y="95"/>
                    <a:pt x="3" y="94"/>
                    <a:pt x="4" y="92"/>
                  </a:cubicBezTo>
                  <a:cubicBezTo>
                    <a:pt x="6" y="91"/>
                    <a:pt x="6" y="90"/>
                    <a:pt x="5" y="89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7"/>
                    <a:pt x="3" y="85"/>
                    <a:pt x="2" y="84"/>
                  </a:cubicBezTo>
                  <a:cubicBezTo>
                    <a:pt x="2" y="84"/>
                    <a:pt x="2" y="84"/>
                    <a:pt x="2" y="83"/>
                  </a:cubicBezTo>
                  <a:cubicBezTo>
                    <a:pt x="2" y="81"/>
                    <a:pt x="1" y="79"/>
                    <a:pt x="3" y="77"/>
                  </a:cubicBezTo>
                  <a:cubicBezTo>
                    <a:pt x="3" y="75"/>
                    <a:pt x="4" y="73"/>
                    <a:pt x="6" y="72"/>
                  </a:cubicBezTo>
                  <a:cubicBezTo>
                    <a:pt x="8" y="71"/>
                    <a:pt x="8" y="70"/>
                    <a:pt x="7" y="69"/>
                  </a:cubicBezTo>
                  <a:cubicBezTo>
                    <a:pt x="4" y="65"/>
                    <a:pt x="4" y="61"/>
                    <a:pt x="6" y="57"/>
                  </a:cubicBezTo>
                  <a:cubicBezTo>
                    <a:pt x="6" y="55"/>
                    <a:pt x="8" y="54"/>
                    <a:pt x="9" y="53"/>
                  </a:cubicBezTo>
                  <a:cubicBezTo>
                    <a:pt x="12" y="51"/>
                    <a:pt x="12" y="51"/>
                    <a:pt x="10" y="47"/>
                  </a:cubicBezTo>
                  <a:cubicBezTo>
                    <a:pt x="9" y="45"/>
                    <a:pt x="9" y="44"/>
                    <a:pt x="9" y="41"/>
                  </a:cubicBezTo>
                  <a:cubicBezTo>
                    <a:pt x="10" y="38"/>
                    <a:pt x="12" y="35"/>
                    <a:pt x="14" y="34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2"/>
                    <a:pt x="18" y="32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8"/>
                    <a:pt x="16" y="27"/>
                  </a:cubicBezTo>
                  <a:cubicBezTo>
                    <a:pt x="16" y="23"/>
                    <a:pt x="17" y="19"/>
                    <a:pt x="20" y="16"/>
                  </a:cubicBezTo>
                  <a:cubicBezTo>
                    <a:pt x="21" y="15"/>
                    <a:pt x="23" y="15"/>
                    <a:pt x="24" y="14"/>
                  </a:cubicBezTo>
                  <a:cubicBezTo>
                    <a:pt x="25" y="14"/>
                    <a:pt x="26" y="14"/>
                    <a:pt x="27" y="14"/>
                  </a:cubicBezTo>
                  <a:cubicBezTo>
                    <a:pt x="28" y="14"/>
                    <a:pt x="28" y="13"/>
                    <a:pt x="29" y="13"/>
                  </a:cubicBezTo>
                  <a:cubicBezTo>
                    <a:pt x="29" y="11"/>
                    <a:pt x="29" y="9"/>
                    <a:pt x="29" y="7"/>
                  </a:cubicBezTo>
                  <a:cubicBezTo>
                    <a:pt x="31" y="3"/>
                    <a:pt x="34" y="1"/>
                    <a:pt x="37" y="1"/>
                  </a:cubicBezTo>
                  <a:cubicBezTo>
                    <a:pt x="42" y="0"/>
                    <a:pt x="46" y="1"/>
                    <a:pt x="49" y="6"/>
                  </a:cubicBezTo>
                  <a:cubicBezTo>
                    <a:pt x="50" y="7"/>
                    <a:pt x="50" y="9"/>
                    <a:pt x="52" y="10"/>
                  </a:cubicBezTo>
                  <a:cubicBezTo>
                    <a:pt x="53" y="12"/>
                    <a:pt x="55" y="12"/>
                    <a:pt x="57" y="12"/>
                  </a:cubicBezTo>
                  <a:cubicBezTo>
                    <a:pt x="62" y="13"/>
                    <a:pt x="66" y="19"/>
                    <a:pt x="66" y="24"/>
                  </a:cubicBezTo>
                  <a:cubicBezTo>
                    <a:pt x="65" y="28"/>
                    <a:pt x="65" y="28"/>
                    <a:pt x="68" y="30"/>
                  </a:cubicBezTo>
                  <a:cubicBezTo>
                    <a:pt x="73" y="32"/>
                    <a:pt x="76" y="38"/>
                    <a:pt x="74" y="43"/>
                  </a:cubicBezTo>
                  <a:cubicBezTo>
                    <a:pt x="74" y="45"/>
                    <a:pt x="74" y="47"/>
                    <a:pt x="76" y="48"/>
                  </a:cubicBezTo>
                  <a:cubicBezTo>
                    <a:pt x="81" y="51"/>
                    <a:pt x="83" y="55"/>
                    <a:pt x="82" y="61"/>
                  </a:cubicBezTo>
                  <a:cubicBezTo>
                    <a:pt x="82" y="63"/>
                    <a:pt x="82" y="65"/>
                    <a:pt x="84" y="66"/>
                  </a:cubicBezTo>
                  <a:cubicBezTo>
                    <a:pt x="88" y="70"/>
                    <a:pt x="90" y="74"/>
                    <a:pt x="89" y="79"/>
                  </a:cubicBezTo>
                  <a:cubicBezTo>
                    <a:pt x="89" y="81"/>
                    <a:pt x="90" y="83"/>
                    <a:pt x="92" y="84"/>
                  </a:cubicBezTo>
                  <a:cubicBezTo>
                    <a:pt x="95" y="87"/>
                    <a:pt x="97" y="90"/>
                    <a:pt x="97" y="95"/>
                  </a:cubicBezTo>
                  <a:cubicBezTo>
                    <a:pt x="97" y="97"/>
                    <a:pt x="97" y="98"/>
                    <a:pt x="99" y="98"/>
                  </a:cubicBezTo>
                  <a:cubicBezTo>
                    <a:pt x="104" y="99"/>
                    <a:pt x="108" y="102"/>
                    <a:pt x="108" y="108"/>
                  </a:cubicBezTo>
                  <a:cubicBezTo>
                    <a:pt x="109" y="109"/>
                    <a:pt x="109" y="110"/>
                    <a:pt x="111" y="110"/>
                  </a:cubicBezTo>
                  <a:cubicBezTo>
                    <a:pt x="116" y="109"/>
                    <a:pt x="120" y="111"/>
                    <a:pt x="123" y="116"/>
                  </a:cubicBezTo>
                  <a:cubicBezTo>
                    <a:pt x="124" y="117"/>
                    <a:pt x="124" y="118"/>
                    <a:pt x="126" y="117"/>
                  </a:cubicBezTo>
                  <a:cubicBezTo>
                    <a:pt x="129" y="115"/>
                    <a:pt x="133" y="115"/>
                    <a:pt x="136" y="117"/>
                  </a:cubicBezTo>
                  <a:cubicBezTo>
                    <a:pt x="138" y="118"/>
                    <a:pt x="138" y="117"/>
                    <a:pt x="139" y="116"/>
                  </a:cubicBezTo>
                  <a:cubicBezTo>
                    <a:pt x="141" y="111"/>
                    <a:pt x="146" y="109"/>
                    <a:pt x="151" y="110"/>
                  </a:cubicBezTo>
                  <a:cubicBezTo>
                    <a:pt x="153" y="110"/>
                    <a:pt x="153" y="109"/>
                    <a:pt x="153" y="108"/>
                  </a:cubicBezTo>
                  <a:cubicBezTo>
                    <a:pt x="154" y="103"/>
                    <a:pt x="158" y="99"/>
                    <a:pt x="163" y="98"/>
                  </a:cubicBezTo>
                  <a:cubicBezTo>
                    <a:pt x="164" y="98"/>
                    <a:pt x="165" y="97"/>
                    <a:pt x="165" y="95"/>
                  </a:cubicBezTo>
                  <a:cubicBezTo>
                    <a:pt x="164" y="91"/>
                    <a:pt x="166" y="88"/>
                    <a:pt x="169" y="85"/>
                  </a:cubicBezTo>
                  <a:cubicBezTo>
                    <a:pt x="172" y="83"/>
                    <a:pt x="173" y="80"/>
                    <a:pt x="173" y="77"/>
                  </a:cubicBezTo>
                  <a:cubicBezTo>
                    <a:pt x="172" y="73"/>
                    <a:pt x="174" y="70"/>
                    <a:pt x="177" y="67"/>
                  </a:cubicBezTo>
                  <a:cubicBezTo>
                    <a:pt x="179" y="65"/>
                    <a:pt x="180" y="63"/>
                    <a:pt x="180" y="60"/>
                  </a:cubicBezTo>
                  <a:cubicBezTo>
                    <a:pt x="179" y="55"/>
                    <a:pt x="181" y="51"/>
                    <a:pt x="185" y="48"/>
                  </a:cubicBezTo>
                  <a:cubicBezTo>
                    <a:pt x="187" y="47"/>
                    <a:pt x="188" y="45"/>
                    <a:pt x="188" y="43"/>
                  </a:cubicBezTo>
                  <a:cubicBezTo>
                    <a:pt x="186" y="37"/>
                    <a:pt x="189" y="33"/>
                    <a:pt x="194" y="30"/>
                  </a:cubicBezTo>
                  <a:cubicBezTo>
                    <a:pt x="197" y="28"/>
                    <a:pt x="197" y="28"/>
                    <a:pt x="196" y="25"/>
                  </a:cubicBezTo>
                  <a:cubicBezTo>
                    <a:pt x="196" y="19"/>
                    <a:pt x="198" y="14"/>
                    <a:pt x="204" y="12"/>
                  </a:cubicBezTo>
                  <a:cubicBezTo>
                    <a:pt x="204" y="12"/>
                    <a:pt x="205" y="12"/>
                    <a:pt x="205" y="12"/>
                  </a:cubicBezTo>
                  <a:cubicBezTo>
                    <a:pt x="208" y="12"/>
                    <a:pt x="210" y="10"/>
                    <a:pt x="212" y="8"/>
                  </a:cubicBezTo>
                  <a:cubicBezTo>
                    <a:pt x="212" y="7"/>
                    <a:pt x="212" y="6"/>
                    <a:pt x="213" y="6"/>
                  </a:cubicBezTo>
                  <a:cubicBezTo>
                    <a:pt x="213" y="4"/>
                    <a:pt x="215" y="3"/>
                    <a:pt x="216" y="2"/>
                  </a:cubicBezTo>
                  <a:cubicBezTo>
                    <a:pt x="217" y="2"/>
                    <a:pt x="218" y="1"/>
                    <a:pt x="219" y="1"/>
                  </a:cubicBezTo>
                  <a:cubicBezTo>
                    <a:pt x="221" y="0"/>
                    <a:pt x="223" y="0"/>
                    <a:pt x="226" y="1"/>
                  </a:cubicBezTo>
                  <a:close/>
                </a:path>
              </a:pathLst>
            </a:custGeom>
            <a:solidFill>
              <a:srgbClr val="ED6A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D2829571-DA56-C748-1427-0C5CF0CFDBD1}"/>
                </a:ext>
              </a:extLst>
            </p:cNvPr>
            <p:cNvSpPr/>
            <p:nvPr/>
          </p:nvSpPr>
          <p:spPr bwMode="auto">
            <a:xfrm>
              <a:off x="677" y="297"/>
              <a:ext cx="1319" cy="1781"/>
            </a:xfrm>
            <a:custGeom>
              <a:avLst/>
              <a:gdLst>
                <a:gd name="T0" fmla="*/ 167 w 184"/>
                <a:gd name="T1" fmla="*/ 143 h 250"/>
                <a:gd name="T2" fmla="*/ 156 w 184"/>
                <a:gd name="T3" fmla="*/ 161 h 250"/>
                <a:gd name="T4" fmla="*/ 147 w 184"/>
                <a:gd name="T5" fmla="*/ 179 h 250"/>
                <a:gd name="T6" fmla="*/ 139 w 184"/>
                <a:gd name="T7" fmla="*/ 198 h 250"/>
                <a:gd name="T8" fmla="*/ 131 w 184"/>
                <a:gd name="T9" fmla="*/ 216 h 250"/>
                <a:gd name="T10" fmla="*/ 124 w 184"/>
                <a:gd name="T11" fmla="*/ 230 h 250"/>
                <a:gd name="T12" fmla="*/ 113 w 184"/>
                <a:gd name="T13" fmla="*/ 241 h 250"/>
                <a:gd name="T14" fmla="*/ 98 w 184"/>
                <a:gd name="T15" fmla="*/ 249 h 250"/>
                <a:gd name="T16" fmla="*/ 84 w 184"/>
                <a:gd name="T17" fmla="*/ 248 h 250"/>
                <a:gd name="T18" fmla="*/ 69 w 184"/>
                <a:gd name="T19" fmla="*/ 240 h 250"/>
                <a:gd name="T20" fmla="*/ 57 w 184"/>
                <a:gd name="T21" fmla="*/ 227 h 250"/>
                <a:gd name="T22" fmla="*/ 52 w 184"/>
                <a:gd name="T23" fmla="*/ 215 h 250"/>
                <a:gd name="T24" fmla="*/ 45 w 184"/>
                <a:gd name="T25" fmla="*/ 198 h 250"/>
                <a:gd name="T26" fmla="*/ 38 w 184"/>
                <a:gd name="T27" fmla="*/ 180 h 250"/>
                <a:gd name="T28" fmla="*/ 28 w 184"/>
                <a:gd name="T29" fmla="*/ 161 h 250"/>
                <a:gd name="T30" fmla="*/ 16 w 184"/>
                <a:gd name="T31" fmla="*/ 143 h 250"/>
                <a:gd name="T32" fmla="*/ 16 w 184"/>
                <a:gd name="T33" fmla="*/ 142 h 250"/>
                <a:gd name="T34" fmla="*/ 10 w 184"/>
                <a:gd name="T35" fmla="*/ 116 h 250"/>
                <a:gd name="T36" fmla="*/ 1 w 184"/>
                <a:gd name="T37" fmla="*/ 70 h 250"/>
                <a:gd name="T38" fmla="*/ 1 w 184"/>
                <a:gd name="T39" fmla="*/ 36 h 250"/>
                <a:gd name="T40" fmla="*/ 6 w 184"/>
                <a:gd name="T41" fmla="*/ 4 h 250"/>
                <a:gd name="T42" fmla="*/ 10 w 184"/>
                <a:gd name="T43" fmla="*/ 1 h 250"/>
                <a:gd name="T44" fmla="*/ 13 w 184"/>
                <a:gd name="T45" fmla="*/ 31 h 250"/>
                <a:gd name="T46" fmla="*/ 16 w 184"/>
                <a:gd name="T47" fmla="*/ 38 h 250"/>
                <a:gd name="T48" fmla="*/ 56 w 184"/>
                <a:gd name="T49" fmla="*/ 19 h 250"/>
                <a:gd name="T50" fmla="*/ 81 w 184"/>
                <a:gd name="T51" fmla="*/ 46 h 250"/>
                <a:gd name="T52" fmla="*/ 88 w 184"/>
                <a:gd name="T53" fmla="*/ 78 h 250"/>
                <a:gd name="T54" fmla="*/ 101 w 184"/>
                <a:gd name="T55" fmla="*/ 65 h 250"/>
                <a:gd name="T56" fmla="*/ 107 w 184"/>
                <a:gd name="T57" fmla="*/ 30 h 250"/>
                <a:gd name="T58" fmla="*/ 165 w 184"/>
                <a:gd name="T59" fmla="*/ 36 h 250"/>
                <a:gd name="T60" fmla="*/ 170 w 184"/>
                <a:gd name="T61" fmla="*/ 38 h 250"/>
                <a:gd name="T62" fmla="*/ 171 w 184"/>
                <a:gd name="T63" fmla="*/ 11 h 250"/>
                <a:gd name="T64" fmla="*/ 175 w 184"/>
                <a:gd name="T65" fmla="*/ 0 h 250"/>
                <a:gd name="T66" fmla="*/ 178 w 184"/>
                <a:gd name="T67" fmla="*/ 9 h 250"/>
                <a:gd name="T68" fmla="*/ 184 w 184"/>
                <a:gd name="T69" fmla="*/ 48 h 250"/>
                <a:gd name="T70" fmla="*/ 180 w 184"/>
                <a:gd name="T71" fmla="*/ 90 h 250"/>
                <a:gd name="T72" fmla="*/ 169 w 184"/>
                <a:gd name="T73" fmla="*/ 133 h 250"/>
                <a:gd name="T74" fmla="*/ 168 w 184"/>
                <a:gd name="T75" fmla="*/ 142 h 250"/>
                <a:gd name="T76" fmla="*/ 173 w 184"/>
                <a:gd name="T77" fmla="*/ 13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250">
                  <a:moveTo>
                    <a:pt x="173" y="139"/>
                  </a:moveTo>
                  <a:cubicBezTo>
                    <a:pt x="172" y="141"/>
                    <a:pt x="170" y="143"/>
                    <a:pt x="167" y="143"/>
                  </a:cubicBezTo>
                  <a:cubicBezTo>
                    <a:pt x="161" y="144"/>
                    <a:pt x="157" y="150"/>
                    <a:pt x="158" y="156"/>
                  </a:cubicBezTo>
                  <a:cubicBezTo>
                    <a:pt x="159" y="159"/>
                    <a:pt x="158" y="160"/>
                    <a:pt x="156" y="161"/>
                  </a:cubicBezTo>
                  <a:cubicBezTo>
                    <a:pt x="150" y="164"/>
                    <a:pt x="148" y="168"/>
                    <a:pt x="149" y="174"/>
                  </a:cubicBezTo>
                  <a:cubicBezTo>
                    <a:pt x="150" y="177"/>
                    <a:pt x="149" y="178"/>
                    <a:pt x="147" y="179"/>
                  </a:cubicBezTo>
                  <a:cubicBezTo>
                    <a:pt x="142" y="182"/>
                    <a:pt x="141" y="186"/>
                    <a:pt x="142" y="192"/>
                  </a:cubicBezTo>
                  <a:cubicBezTo>
                    <a:pt x="142" y="194"/>
                    <a:pt x="141" y="196"/>
                    <a:pt x="139" y="198"/>
                  </a:cubicBezTo>
                  <a:cubicBezTo>
                    <a:pt x="135" y="201"/>
                    <a:pt x="134" y="204"/>
                    <a:pt x="134" y="209"/>
                  </a:cubicBezTo>
                  <a:cubicBezTo>
                    <a:pt x="135" y="212"/>
                    <a:pt x="134" y="214"/>
                    <a:pt x="131" y="216"/>
                  </a:cubicBezTo>
                  <a:cubicBezTo>
                    <a:pt x="128" y="218"/>
                    <a:pt x="126" y="222"/>
                    <a:pt x="127" y="226"/>
                  </a:cubicBezTo>
                  <a:cubicBezTo>
                    <a:pt x="127" y="228"/>
                    <a:pt x="127" y="229"/>
                    <a:pt x="124" y="230"/>
                  </a:cubicBezTo>
                  <a:cubicBezTo>
                    <a:pt x="119" y="231"/>
                    <a:pt x="115" y="234"/>
                    <a:pt x="115" y="240"/>
                  </a:cubicBezTo>
                  <a:cubicBezTo>
                    <a:pt x="115" y="242"/>
                    <a:pt x="114" y="242"/>
                    <a:pt x="113" y="241"/>
                  </a:cubicBezTo>
                  <a:cubicBezTo>
                    <a:pt x="107" y="240"/>
                    <a:pt x="102" y="243"/>
                    <a:pt x="100" y="248"/>
                  </a:cubicBezTo>
                  <a:cubicBezTo>
                    <a:pt x="99" y="250"/>
                    <a:pt x="99" y="250"/>
                    <a:pt x="98" y="249"/>
                  </a:cubicBezTo>
                  <a:cubicBezTo>
                    <a:pt x="94" y="247"/>
                    <a:pt x="90" y="247"/>
                    <a:pt x="86" y="249"/>
                  </a:cubicBezTo>
                  <a:cubicBezTo>
                    <a:pt x="85" y="250"/>
                    <a:pt x="84" y="250"/>
                    <a:pt x="84" y="248"/>
                  </a:cubicBezTo>
                  <a:cubicBezTo>
                    <a:pt x="81" y="242"/>
                    <a:pt x="77" y="240"/>
                    <a:pt x="71" y="241"/>
                  </a:cubicBezTo>
                  <a:cubicBezTo>
                    <a:pt x="69" y="242"/>
                    <a:pt x="69" y="241"/>
                    <a:pt x="69" y="240"/>
                  </a:cubicBezTo>
                  <a:cubicBezTo>
                    <a:pt x="68" y="234"/>
                    <a:pt x="65" y="230"/>
                    <a:pt x="59" y="230"/>
                  </a:cubicBezTo>
                  <a:cubicBezTo>
                    <a:pt x="57" y="229"/>
                    <a:pt x="57" y="228"/>
                    <a:pt x="57" y="227"/>
                  </a:cubicBezTo>
                  <a:cubicBezTo>
                    <a:pt x="58" y="222"/>
                    <a:pt x="56" y="218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0" y="214"/>
                    <a:pt x="49" y="212"/>
                    <a:pt x="50" y="209"/>
                  </a:cubicBezTo>
                  <a:cubicBezTo>
                    <a:pt x="51" y="205"/>
                    <a:pt x="49" y="201"/>
                    <a:pt x="45" y="198"/>
                  </a:cubicBezTo>
                  <a:cubicBezTo>
                    <a:pt x="43" y="196"/>
                    <a:pt x="42" y="194"/>
                    <a:pt x="42" y="191"/>
                  </a:cubicBezTo>
                  <a:cubicBezTo>
                    <a:pt x="43" y="186"/>
                    <a:pt x="42" y="183"/>
                    <a:pt x="38" y="180"/>
                  </a:cubicBezTo>
                  <a:cubicBezTo>
                    <a:pt x="34" y="178"/>
                    <a:pt x="34" y="177"/>
                    <a:pt x="35" y="173"/>
                  </a:cubicBezTo>
                  <a:cubicBezTo>
                    <a:pt x="36" y="168"/>
                    <a:pt x="33" y="163"/>
                    <a:pt x="28" y="161"/>
                  </a:cubicBezTo>
                  <a:cubicBezTo>
                    <a:pt x="26" y="160"/>
                    <a:pt x="25" y="159"/>
                    <a:pt x="26" y="156"/>
                  </a:cubicBezTo>
                  <a:cubicBezTo>
                    <a:pt x="27" y="150"/>
                    <a:pt x="23" y="144"/>
                    <a:pt x="16" y="143"/>
                  </a:cubicBezTo>
                  <a:cubicBezTo>
                    <a:pt x="15" y="143"/>
                    <a:pt x="13" y="142"/>
                    <a:pt x="13" y="141"/>
                  </a:cubicBezTo>
                  <a:cubicBezTo>
                    <a:pt x="14" y="141"/>
                    <a:pt x="15" y="143"/>
                    <a:pt x="16" y="142"/>
                  </a:cubicBezTo>
                  <a:cubicBezTo>
                    <a:pt x="17" y="141"/>
                    <a:pt x="16" y="140"/>
                    <a:pt x="16" y="138"/>
                  </a:cubicBezTo>
                  <a:cubicBezTo>
                    <a:pt x="14" y="131"/>
                    <a:pt x="12" y="124"/>
                    <a:pt x="10" y="116"/>
                  </a:cubicBezTo>
                  <a:cubicBezTo>
                    <a:pt x="8" y="107"/>
                    <a:pt x="5" y="98"/>
                    <a:pt x="3" y="89"/>
                  </a:cubicBezTo>
                  <a:cubicBezTo>
                    <a:pt x="2" y="83"/>
                    <a:pt x="0" y="76"/>
                    <a:pt x="1" y="70"/>
                  </a:cubicBezTo>
                  <a:cubicBezTo>
                    <a:pt x="1" y="64"/>
                    <a:pt x="0" y="59"/>
                    <a:pt x="0" y="53"/>
                  </a:cubicBezTo>
                  <a:cubicBezTo>
                    <a:pt x="0" y="47"/>
                    <a:pt x="0" y="42"/>
                    <a:pt x="1" y="36"/>
                  </a:cubicBezTo>
                  <a:cubicBezTo>
                    <a:pt x="2" y="32"/>
                    <a:pt x="3" y="28"/>
                    <a:pt x="4" y="23"/>
                  </a:cubicBezTo>
                  <a:cubicBezTo>
                    <a:pt x="5" y="17"/>
                    <a:pt x="6" y="10"/>
                    <a:pt x="6" y="4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2" y="2"/>
                    <a:pt x="13" y="4"/>
                    <a:pt x="13" y="7"/>
                  </a:cubicBezTo>
                  <a:cubicBezTo>
                    <a:pt x="13" y="15"/>
                    <a:pt x="13" y="23"/>
                    <a:pt x="13" y="31"/>
                  </a:cubicBezTo>
                  <a:cubicBezTo>
                    <a:pt x="13" y="33"/>
                    <a:pt x="13" y="35"/>
                    <a:pt x="13" y="37"/>
                  </a:cubicBezTo>
                  <a:cubicBezTo>
                    <a:pt x="14" y="39"/>
                    <a:pt x="14" y="40"/>
                    <a:pt x="16" y="38"/>
                  </a:cubicBezTo>
                  <a:cubicBezTo>
                    <a:pt x="20" y="35"/>
                    <a:pt x="25" y="32"/>
                    <a:pt x="30" y="29"/>
                  </a:cubicBezTo>
                  <a:cubicBezTo>
                    <a:pt x="38" y="24"/>
                    <a:pt x="46" y="20"/>
                    <a:pt x="56" y="19"/>
                  </a:cubicBezTo>
                  <a:cubicBezTo>
                    <a:pt x="65" y="18"/>
                    <a:pt x="71" y="20"/>
                    <a:pt x="76" y="28"/>
                  </a:cubicBezTo>
                  <a:cubicBezTo>
                    <a:pt x="79" y="34"/>
                    <a:pt x="80" y="40"/>
                    <a:pt x="81" y="46"/>
                  </a:cubicBezTo>
                  <a:cubicBezTo>
                    <a:pt x="82" y="54"/>
                    <a:pt x="82" y="63"/>
                    <a:pt x="84" y="71"/>
                  </a:cubicBezTo>
                  <a:cubicBezTo>
                    <a:pt x="85" y="73"/>
                    <a:pt x="86" y="76"/>
                    <a:pt x="88" y="78"/>
                  </a:cubicBezTo>
                  <a:cubicBezTo>
                    <a:pt x="90" y="80"/>
                    <a:pt x="95" y="79"/>
                    <a:pt x="96" y="77"/>
                  </a:cubicBezTo>
                  <a:cubicBezTo>
                    <a:pt x="99" y="73"/>
                    <a:pt x="100" y="69"/>
                    <a:pt x="101" y="65"/>
                  </a:cubicBezTo>
                  <a:cubicBezTo>
                    <a:pt x="101" y="59"/>
                    <a:pt x="102" y="52"/>
                    <a:pt x="103" y="46"/>
                  </a:cubicBezTo>
                  <a:cubicBezTo>
                    <a:pt x="104" y="40"/>
                    <a:pt x="105" y="35"/>
                    <a:pt x="107" y="30"/>
                  </a:cubicBezTo>
                  <a:cubicBezTo>
                    <a:pt x="113" y="19"/>
                    <a:pt x="121" y="17"/>
                    <a:pt x="132" y="19"/>
                  </a:cubicBezTo>
                  <a:cubicBezTo>
                    <a:pt x="144" y="22"/>
                    <a:pt x="155" y="29"/>
                    <a:pt x="165" y="36"/>
                  </a:cubicBezTo>
                  <a:cubicBezTo>
                    <a:pt x="166" y="37"/>
                    <a:pt x="167" y="38"/>
                    <a:pt x="169" y="39"/>
                  </a:cubicBezTo>
                  <a:cubicBezTo>
                    <a:pt x="170" y="40"/>
                    <a:pt x="170" y="39"/>
                    <a:pt x="170" y="38"/>
                  </a:cubicBezTo>
                  <a:cubicBezTo>
                    <a:pt x="170" y="35"/>
                    <a:pt x="171" y="32"/>
                    <a:pt x="171" y="28"/>
                  </a:cubicBezTo>
                  <a:cubicBezTo>
                    <a:pt x="171" y="22"/>
                    <a:pt x="171" y="17"/>
                    <a:pt x="171" y="11"/>
                  </a:cubicBezTo>
                  <a:cubicBezTo>
                    <a:pt x="170" y="8"/>
                    <a:pt x="171" y="6"/>
                    <a:pt x="172" y="3"/>
                  </a:cubicBezTo>
                  <a:cubicBezTo>
                    <a:pt x="173" y="1"/>
                    <a:pt x="174" y="0"/>
                    <a:pt x="175" y="0"/>
                  </a:cubicBezTo>
                  <a:cubicBezTo>
                    <a:pt x="177" y="0"/>
                    <a:pt x="178" y="2"/>
                    <a:pt x="178" y="4"/>
                  </a:cubicBezTo>
                  <a:cubicBezTo>
                    <a:pt x="178" y="6"/>
                    <a:pt x="178" y="7"/>
                    <a:pt x="178" y="9"/>
                  </a:cubicBezTo>
                  <a:cubicBezTo>
                    <a:pt x="178" y="15"/>
                    <a:pt x="180" y="20"/>
                    <a:pt x="180" y="26"/>
                  </a:cubicBezTo>
                  <a:cubicBezTo>
                    <a:pt x="182" y="33"/>
                    <a:pt x="183" y="40"/>
                    <a:pt x="184" y="48"/>
                  </a:cubicBezTo>
                  <a:cubicBezTo>
                    <a:pt x="184" y="56"/>
                    <a:pt x="183" y="64"/>
                    <a:pt x="183" y="72"/>
                  </a:cubicBezTo>
                  <a:cubicBezTo>
                    <a:pt x="183" y="78"/>
                    <a:pt x="182" y="84"/>
                    <a:pt x="180" y="90"/>
                  </a:cubicBezTo>
                  <a:cubicBezTo>
                    <a:pt x="178" y="98"/>
                    <a:pt x="176" y="107"/>
                    <a:pt x="174" y="116"/>
                  </a:cubicBezTo>
                  <a:cubicBezTo>
                    <a:pt x="172" y="121"/>
                    <a:pt x="171" y="128"/>
                    <a:pt x="169" y="133"/>
                  </a:cubicBezTo>
                  <a:cubicBezTo>
                    <a:pt x="168" y="136"/>
                    <a:pt x="168" y="138"/>
                    <a:pt x="167" y="140"/>
                  </a:cubicBezTo>
                  <a:cubicBezTo>
                    <a:pt x="167" y="141"/>
                    <a:pt x="167" y="142"/>
                    <a:pt x="168" y="142"/>
                  </a:cubicBezTo>
                  <a:cubicBezTo>
                    <a:pt x="169" y="143"/>
                    <a:pt x="169" y="142"/>
                    <a:pt x="170" y="141"/>
                  </a:cubicBezTo>
                  <a:cubicBezTo>
                    <a:pt x="171" y="140"/>
                    <a:pt x="172" y="139"/>
                    <a:pt x="173" y="139"/>
                  </a:cubicBezTo>
                  <a:close/>
                </a:path>
              </a:pathLst>
            </a:custGeom>
            <a:solidFill>
              <a:srgbClr val="F3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9C265C7C-1210-D521-FCD7-10832FA8C0A3}"/>
                </a:ext>
              </a:extLst>
            </p:cNvPr>
            <p:cNvSpPr/>
            <p:nvPr/>
          </p:nvSpPr>
          <p:spPr bwMode="auto">
            <a:xfrm>
              <a:off x="978" y="2420"/>
              <a:ext cx="709" cy="1604"/>
            </a:xfrm>
            <a:custGeom>
              <a:avLst/>
              <a:gdLst>
                <a:gd name="T0" fmla="*/ 6 w 99"/>
                <a:gd name="T1" fmla="*/ 35 h 225"/>
                <a:gd name="T2" fmla="*/ 20 w 99"/>
                <a:gd name="T3" fmla="*/ 17 h 225"/>
                <a:gd name="T4" fmla="*/ 31 w 99"/>
                <a:gd name="T5" fmla="*/ 6 h 225"/>
                <a:gd name="T6" fmla="*/ 46 w 99"/>
                <a:gd name="T7" fmla="*/ 1 h 225"/>
                <a:gd name="T8" fmla="*/ 61 w 99"/>
                <a:gd name="T9" fmla="*/ 2 h 225"/>
                <a:gd name="T10" fmla="*/ 74 w 99"/>
                <a:gd name="T11" fmla="*/ 10 h 225"/>
                <a:gd name="T12" fmla="*/ 85 w 99"/>
                <a:gd name="T13" fmla="*/ 23 h 225"/>
                <a:gd name="T14" fmla="*/ 98 w 99"/>
                <a:gd name="T15" fmla="*/ 38 h 225"/>
                <a:gd name="T16" fmla="*/ 98 w 99"/>
                <a:gd name="T17" fmla="*/ 44 h 225"/>
                <a:gd name="T18" fmla="*/ 95 w 99"/>
                <a:gd name="T19" fmla="*/ 57 h 225"/>
                <a:gd name="T20" fmla="*/ 93 w 99"/>
                <a:gd name="T21" fmla="*/ 73 h 225"/>
                <a:gd name="T22" fmla="*/ 98 w 99"/>
                <a:gd name="T23" fmla="*/ 81 h 225"/>
                <a:gd name="T24" fmla="*/ 95 w 99"/>
                <a:gd name="T25" fmla="*/ 96 h 225"/>
                <a:gd name="T26" fmla="*/ 93 w 99"/>
                <a:gd name="T27" fmla="*/ 113 h 225"/>
                <a:gd name="T28" fmla="*/ 98 w 99"/>
                <a:gd name="T29" fmla="*/ 119 h 225"/>
                <a:gd name="T30" fmla="*/ 94 w 99"/>
                <a:gd name="T31" fmla="*/ 136 h 225"/>
                <a:gd name="T32" fmla="*/ 93 w 99"/>
                <a:gd name="T33" fmla="*/ 153 h 225"/>
                <a:gd name="T34" fmla="*/ 98 w 99"/>
                <a:gd name="T35" fmla="*/ 159 h 225"/>
                <a:gd name="T36" fmla="*/ 94 w 99"/>
                <a:gd name="T37" fmla="*/ 175 h 225"/>
                <a:gd name="T38" fmla="*/ 93 w 99"/>
                <a:gd name="T39" fmla="*/ 192 h 225"/>
                <a:gd name="T40" fmla="*/ 98 w 99"/>
                <a:gd name="T41" fmla="*/ 200 h 225"/>
                <a:gd name="T42" fmla="*/ 94 w 99"/>
                <a:gd name="T43" fmla="*/ 215 h 225"/>
                <a:gd name="T44" fmla="*/ 93 w 99"/>
                <a:gd name="T45" fmla="*/ 223 h 225"/>
                <a:gd name="T46" fmla="*/ 90 w 99"/>
                <a:gd name="T47" fmla="*/ 225 h 225"/>
                <a:gd name="T48" fmla="*/ 7 w 99"/>
                <a:gd name="T49" fmla="*/ 222 h 225"/>
                <a:gd name="T50" fmla="*/ 5 w 99"/>
                <a:gd name="T51" fmla="*/ 215 h 225"/>
                <a:gd name="T52" fmla="*/ 2 w 99"/>
                <a:gd name="T53" fmla="*/ 200 h 225"/>
                <a:gd name="T54" fmla="*/ 7 w 99"/>
                <a:gd name="T55" fmla="*/ 193 h 225"/>
                <a:gd name="T56" fmla="*/ 5 w 99"/>
                <a:gd name="T57" fmla="*/ 175 h 225"/>
                <a:gd name="T58" fmla="*/ 2 w 99"/>
                <a:gd name="T59" fmla="*/ 160 h 225"/>
                <a:gd name="T60" fmla="*/ 7 w 99"/>
                <a:gd name="T61" fmla="*/ 151 h 225"/>
                <a:gd name="T62" fmla="*/ 5 w 99"/>
                <a:gd name="T63" fmla="*/ 136 h 225"/>
                <a:gd name="T64" fmla="*/ 2 w 99"/>
                <a:gd name="T65" fmla="*/ 119 h 225"/>
                <a:gd name="T66" fmla="*/ 7 w 99"/>
                <a:gd name="T67" fmla="*/ 114 h 225"/>
                <a:gd name="T68" fmla="*/ 5 w 99"/>
                <a:gd name="T69" fmla="*/ 96 h 225"/>
                <a:gd name="T70" fmla="*/ 2 w 99"/>
                <a:gd name="T71" fmla="*/ 80 h 225"/>
                <a:gd name="T72" fmla="*/ 7 w 99"/>
                <a:gd name="T73" fmla="*/ 73 h 225"/>
                <a:gd name="T74" fmla="*/ 4 w 99"/>
                <a:gd name="T75" fmla="*/ 56 h 225"/>
                <a:gd name="T76" fmla="*/ 2 w 99"/>
                <a:gd name="T77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225">
                  <a:moveTo>
                    <a:pt x="0" y="40"/>
                  </a:moveTo>
                  <a:cubicBezTo>
                    <a:pt x="2" y="39"/>
                    <a:pt x="4" y="37"/>
                    <a:pt x="6" y="35"/>
                  </a:cubicBezTo>
                  <a:cubicBezTo>
                    <a:pt x="11" y="31"/>
                    <a:pt x="14" y="25"/>
                    <a:pt x="17" y="19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3" y="15"/>
                    <a:pt x="25" y="13"/>
                    <a:pt x="26" y="10"/>
                  </a:cubicBezTo>
                  <a:cubicBezTo>
                    <a:pt x="27" y="7"/>
                    <a:pt x="29" y="6"/>
                    <a:pt x="31" y="6"/>
                  </a:cubicBezTo>
                  <a:cubicBezTo>
                    <a:pt x="34" y="5"/>
                    <a:pt x="37" y="4"/>
                    <a:pt x="39" y="2"/>
                  </a:cubicBezTo>
                  <a:cubicBezTo>
                    <a:pt x="41" y="1"/>
                    <a:pt x="43" y="0"/>
                    <a:pt x="46" y="1"/>
                  </a:cubicBezTo>
                  <a:cubicBezTo>
                    <a:pt x="49" y="2"/>
                    <a:pt x="52" y="2"/>
                    <a:pt x="55" y="1"/>
                  </a:cubicBezTo>
                  <a:cubicBezTo>
                    <a:pt x="57" y="0"/>
                    <a:pt x="59" y="1"/>
                    <a:pt x="61" y="2"/>
                  </a:cubicBezTo>
                  <a:cubicBezTo>
                    <a:pt x="63" y="4"/>
                    <a:pt x="65" y="5"/>
                    <a:pt x="68" y="5"/>
                  </a:cubicBezTo>
                  <a:cubicBezTo>
                    <a:pt x="71" y="6"/>
                    <a:pt x="73" y="7"/>
                    <a:pt x="74" y="10"/>
                  </a:cubicBezTo>
                  <a:cubicBezTo>
                    <a:pt x="74" y="13"/>
                    <a:pt x="76" y="15"/>
                    <a:pt x="79" y="16"/>
                  </a:cubicBezTo>
                  <a:cubicBezTo>
                    <a:pt x="82" y="17"/>
                    <a:pt x="83" y="20"/>
                    <a:pt x="85" y="23"/>
                  </a:cubicBezTo>
                  <a:cubicBezTo>
                    <a:pt x="86" y="25"/>
                    <a:pt x="87" y="28"/>
                    <a:pt x="90" y="30"/>
                  </a:cubicBezTo>
                  <a:cubicBezTo>
                    <a:pt x="93" y="33"/>
                    <a:pt x="95" y="36"/>
                    <a:pt x="98" y="38"/>
                  </a:cubicBezTo>
                  <a:cubicBezTo>
                    <a:pt x="98" y="39"/>
                    <a:pt x="99" y="39"/>
                    <a:pt x="99" y="40"/>
                  </a:cubicBezTo>
                  <a:cubicBezTo>
                    <a:pt x="97" y="41"/>
                    <a:pt x="98" y="43"/>
                    <a:pt x="98" y="44"/>
                  </a:cubicBezTo>
                  <a:cubicBezTo>
                    <a:pt x="98" y="47"/>
                    <a:pt x="98" y="50"/>
                    <a:pt x="98" y="53"/>
                  </a:cubicBezTo>
                  <a:cubicBezTo>
                    <a:pt x="97" y="55"/>
                    <a:pt x="96" y="56"/>
                    <a:pt x="95" y="57"/>
                  </a:cubicBezTo>
                  <a:cubicBezTo>
                    <a:pt x="93" y="57"/>
                    <a:pt x="93" y="58"/>
                    <a:pt x="93" y="59"/>
                  </a:cubicBezTo>
                  <a:cubicBezTo>
                    <a:pt x="93" y="64"/>
                    <a:pt x="93" y="69"/>
                    <a:pt x="93" y="73"/>
                  </a:cubicBezTo>
                  <a:cubicBezTo>
                    <a:pt x="93" y="75"/>
                    <a:pt x="93" y="75"/>
                    <a:pt x="95" y="76"/>
                  </a:cubicBezTo>
                  <a:cubicBezTo>
                    <a:pt x="97" y="77"/>
                    <a:pt x="98" y="78"/>
                    <a:pt x="98" y="81"/>
                  </a:cubicBezTo>
                  <a:cubicBezTo>
                    <a:pt x="98" y="84"/>
                    <a:pt x="98" y="88"/>
                    <a:pt x="98" y="91"/>
                  </a:cubicBezTo>
                  <a:cubicBezTo>
                    <a:pt x="98" y="94"/>
                    <a:pt x="97" y="95"/>
                    <a:pt x="95" y="96"/>
                  </a:cubicBezTo>
                  <a:cubicBezTo>
                    <a:pt x="93" y="97"/>
                    <a:pt x="93" y="98"/>
                    <a:pt x="93" y="99"/>
                  </a:cubicBezTo>
                  <a:cubicBezTo>
                    <a:pt x="93" y="104"/>
                    <a:pt x="93" y="108"/>
                    <a:pt x="93" y="113"/>
                  </a:cubicBezTo>
                  <a:cubicBezTo>
                    <a:pt x="93" y="114"/>
                    <a:pt x="93" y="115"/>
                    <a:pt x="95" y="116"/>
                  </a:cubicBezTo>
                  <a:cubicBezTo>
                    <a:pt x="96" y="116"/>
                    <a:pt x="98" y="117"/>
                    <a:pt x="98" y="119"/>
                  </a:cubicBezTo>
                  <a:cubicBezTo>
                    <a:pt x="98" y="123"/>
                    <a:pt x="98" y="127"/>
                    <a:pt x="98" y="132"/>
                  </a:cubicBezTo>
                  <a:cubicBezTo>
                    <a:pt x="98" y="134"/>
                    <a:pt x="96" y="135"/>
                    <a:pt x="94" y="136"/>
                  </a:cubicBezTo>
                  <a:cubicBezTo>
                    <a:pt x="93" y="136"/>
                    <a:pt x="93" y="137"/>
                    <a:pt x="93" y="138"/>
                  </a:cubicBezTo>
                  <a:cubicBezTo>
                    <a:pt x="93" y="143"/>
                    <a:pt x="93" y="148"/>
                    <a:pt x="93" y="153"/>
                  </a:cubicBezTo>
                  <a:cubicBezTo>
                    <a:pt x="93" y="154"/>
                    <a:pt x="94" y="155"/>
                    <a:pt x="95" y="155"/>
                  </a:cubicBezTo>
                  <a:cubicBezTo>
                    <a:pt x="97" y="156"/>
                    <a:pt x="98" y="157"/>
                    <a:pt x="98" y="159"/>
                  </a:cubicBezTo>
                  <a:cubicBezTo>
                    <a:pt x="98" y="163"/>
                    <a:pt x="98" y="168"/>
                    <a:pt x="98" y="172"/>
                  </a:cubicBezTo>
                  <a:cubicBezTo>
                    <a:pt x="97" y="174"/>
                    <a:pt x="96" y="175"/>
                    <a:pt x="94" y="175"/>
                  </a:cubicBezTo>
                  <a:cubicBezTo>
                    <a:pt x="93" y="176"/>
                    <a:pt x="93" y="176"/>
                    <a:pt x="93" y="178"/>
                  </a:cubicBezTo>
                  <a:cubicBezTo>
                    <a:pt x="93" y="182"/>
                    <a:pt x="93" y="187"/>
                    <a:pt x="93" y="192"/>
                  </a:cubicBezTo>
                  <a:cubicBezTo>
                    <a:pt x="93" y="193"/>
                    <a:pt x="93" y="194"/>
                    <a:pt x="94" y="195"/>
                  </a:cubicBezTo>
                  <a:cubicBezTo>
                    <a:pt x="97" y="195"/>
                    <a:pt x="98" y="197"/>
                    <a:pt x="98" y="200"/>
                  </a:cubicBezTo>
                  <a:cubicBezTo>
                    <a:pt x="98" y="204"/>
                    <a:pt x="98" y="208"/>
                    <a:pt x="98" y="212"/>
                  </a:cubicBezTo>
                  <a:cubicBezTo>
                    <a:pt x="97" y="214"/>
                    <a:pt x="96" y="214"/>
                    <a:pt x="94" y="215"/>
                  </a:cubicBezTo>
                  <a:cubicBezTo>
                    <a:pt x="93" y="215"/>
                    <a:pt x="93" y="216"/>
                    <a:pt x="93" y="217"/>
                  </a:cubicBezTo>
                  <a:cubicBezTo>
                    <a:pt x="93" y="219"/>
                    <a:pt x="93" y="221"/>
                    <a:pt x="93" y="223"/>
                  </a:cubicBezTo>
                  <a:cubicBezTo>
                    <a:pt x="93" y="224"/>
                    <a:pt x="92" y="225"/>
                    <a:pt x="91" y="225"/>
                  </a:cubicBezTo>
                  <a:cubicBezTo>
                    <a:pt x="90" y="225"/>
                    <a:pt x="90" y="225"/>
                    <a:pt x="90" y="225"/>
                  </a:cubicBezTo>
                  <a:cubicBezTo>
                    <a:pt x="63" y="225"/>
                    <a:pt x="37" y="225"/>
                    <a:pt x="10" y="225"/>
                  </a:cubicBezTo>
                  <a:cubicBezTo>
                    <a:pt x="7" y="225"/>
                    <a:pt x="7" y="225"/>
                    <a:pt x="7" y="222"/>
                  </a:cubicBezTo>
                  <a:cubicBezTo>
                    <a:pt x="7" y="220"/>
                    <a:pt x="6" y="218"/>
                    <a:pt x="7" y="217"/>
                  </a:cubicBezTo>
                  <a:cubicBezTo>
                    <a:pt x="7" y="216"/>
                    <a:pt x="6" y="215"/>
                    <a:pt x="5" y="215"/>
                  </a:cubicBezTo>
                  <a:cubicBezTo>
                    <a:pt x="3" y="214"/>
                    <a:pt x="2" y="212"/>
                    <a:pt x="2" y="209"/>
                  </a:cubicBezTo>
                  <a:cubicBezTo>
                    <a:pt x="2" y="206"/>
                    <a:pt x="2" y="203"/>
                    <a:pt x="2" y="200"/>
                  </a:cubicBezTo>
                  <a:cubicBezTo>
                    <a:pt x="2" y="197"/>
                    <a:pt x="3" y="195"/>
                    <a:pt x="5" y="195"/>
                  </a:cubicBezTo>
                  <a:cubicBezTo>
                    <a:pt x="6" y="194"/>
                    <a:pt x="7" y="194"/>
                    <a:pt x="7" y="193"/>
                  </a:cubicBezTo>
                  <a:cubicBezTo>
                    <a:pt x="7" y="188"/>
                    <a:pt x="7" y="182"/>
                    <a:pt x="7" y="177"/>
                  </a:cubicBezTo>
                  <a:cubicBezTo>
                    <a:pt x="7" y="176"/>
                    <a:pt x="6" y="176"/>
                    <a:pt x="5" y="175"/>
                  </a:cubicBezTo>
                  <a:cubicBezTo>
                    <a:pt x="3" y="175"/>
                    <a:pt x="2" y="173"/>
                    <a:pt x="2" y="170"/>
                  </a:cubicBezTo>
                  <a:cubicBezTo>
                    <a:pt x="2" y="167"/>
                    <a:pt x="2" y="163"/>
                    <a:pt x="2" y="160"/>
                  </a:cubicBezTo>
                  <a:cubicBezTo>
                    <a:pt x="2" y="157"/>
                    <a:pt x="3" y="156"/>
                    <a:pt x="5" y="155"/>
                  </a:cubicBezTo>
                  <a:cubicBezTo>
                    <a:pt x="7" y="154"/>
                    <a:pt x="7" y="153"/>
                    <a:pt x="7" y="151"/>
                  </a:cubicBezTo>
                  <a:cubicBezTo>
                    <a:pt x="6" y="146"/>
                    <a:pt x="7" y="142"/>
                    <a:pt x="7" y="138"/>
                  </a:cubicBezTo>
                  <a:cubicBezTo>
                    <a:pt x="7" y="137"/>
                    <a:pt x="7" y="136"/>
                    <a:pt x="5" y="136"/>
                  </a:cubicBezTo>
                  <a:cubicBezTo>
                    <a:pt x="3" y="135"/>
                    <a:pt x="2" y="133"/>
                    <a:pt x="2" y="131"/>
                  </a:cubicBezTo>
                  <a:cubicBezTo>
                    <a:pt x="2" y="127"/>
                    <a:pt x="2" y="123"/>
                    <a:pt x="2" y="119"/>
                  </a:cubicBezTo>
                  <a:cubicBezTo>
                    <a:pt x="2" y="117"/>
                    <a:pt x="4" y="116"/>
                    <a:pt x="6" y="115"/>
                  </a:cubicBezTo>
                  <a:cubicBezTo>
                    <a:pt x="7" y="115"/>
                    <a:pt x="7" y="115"/>
                    <a:pt x="7" y="114"/>
                  </a:cubicBezTo>
                  <a:cubicBezTo>
                    <a:pt x="6" y="109"/>
                    <a:pt x="6" y="103"/>
                    <a:pt x="7" y="98"/>
                  </a:cubicBezTo>
                  <a:cubicBezTo>
                    <a:pt x="7" y="97"/>
                    <a:pt x="6" y="97"/>
                    <a:pt x="5" y="96"/>
                  </a:cubicBezTo>
                  <a:cubicBezTo>
                    <a:pt x="3" y="95"/>
                    <a:pt x="2" y="94"/>
                    <a:pt x="2" y="91"/>
                  </a:cubicBezTo>
                  <a:cubicBezTo>
                    <a:pt x="2" y="87"/>
                    <a:pt x="2" y="84"/>
                    <a:pt x="2" y="80"/>
                  </a:cubicBezTo>
                  <a:cubicBezTo>
                    <a:pt x="2" y="78"/>
                    <a:pt x="3" y="77"/>
                    <a:pt x="5" y="76"/>
                  </a:cubicBezTo>
                  <a:cubicBezTo>
                    <a:pt x="6" y="76"/>
                    <a:pt x="7" y="75"/>
                    <a:pt x="7" y="73"/>
                  </a:cubicBezTo>
                  <a:cubicBezTo>
                    <a:pt x="7" y="69"/>
                    <a:pt x="6" y="66"/>
                    <a:pt x="7" y="62"/>
                  </a:cubicBezTo>
                  <a:cubicBezTo>
                    <a:pt x="7" y="59"/>
                    <a:pt x="6" y="58"/>
                    <a:pt x="4" y="56"/>
                  </a:cubicBezTo>
                  <a:cubicBezTo>
                    <a:pt x="2" y="55"/>
                    <a:pt x="2" y="54"/>
                    <a:pt x="2" y="52"/>
                  </a:cubicBezTo>
                  <a:cubicBezTo>
                    <a:pt x="2" y="49"/>
                    <a:pt x="2" y="45"/>
                    <a:pt x="2" y="42"/>
                  </a:cubicBezTo>
                  <a:cubicBezTo>
                    <a:pt x="2" y="40"/>
                    <a:pt x="1" y="40"/>
                    <a:pt x="0" y="40"/>
                  </a:cubicBezTo>
                  <a:close/>
                </a:path>
              </a:pathLst>
            </a:custGeom>
            <a:solidFill>
              <a:srgbClr val="F3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02" name="Google Shape;1147;p35">
            <a:extLst>
              <a:ext uri="{FF2B5EF4-FFF2-40B4-BE49-F238E27FC236}">
                <a16:creationId xmlns:a16="http://schemas.microsoft.com/office/drawing/2014/main" id="{54B83A5B-414B-1C53-8F17-7EFC4F68C542}"/>
              </a:ext>
            </a:extLst>
          </p:cNvPr>
          <p:cNvSpPr txBox="1"/>
          <p:nvPr/>
        </p:nvSpPr>
        <p:spPr>
          <a:xfrm rot="16200000">
            <a:off x="-2404725" y="2614275"/>
            <a:ext cx="6468706" cy="16592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0"/>
              </a:spcBef>
            </a:pPr>
            <a:r>
              <a:rPr lang="es-PE" sz="11500">
                <a:ln w="31750">
                  <a:solidFill>
                    <a:schemeClr val="bg1">
                      <a:alpha val="25000"/>
                    </a:schemeClr>
                  </a:solidFill>
                </a:ln>
                <a:noFill/>
                <a:latin typeface="Bauhaus 93" panose="04030905020B02020C02" pitchFamily="82" charset="0"/>
              </a:rPr>
              <a:t>THYROID</a:t>
            </a:r>
            <a:endParaRPr lang="es-PE" sz="3600">
              <a:ln w="31750">
                <a:solidFill>
                  <a:schemeClr val="bg1">
                    <a:alpha val="25000"/>
                  </a:schemeClr>
                </a:solidFill>
              </a:ln>
              <a:noFill/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3689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Flecha: pentágono 211">
            <a:extLst>
              <a:ext uri="{FF2B5EF4-FFF2-40B4-BE49-F238E27FC236}">
                <a16:creationId xmlns:a16="http://schemas.microsoft.com/office/drawing/2014/main" id="{1E98D629-DB5C-7F7C-93F8-2179C34046AD}"/>
              </a:ext>
            </a:extLst>
          </p:cNvPr>
          <p:cNvSpPr/>
          <p:nvPr/>
        </p:nvSpPr>
        <p:spPr>
          <a:xfrm flipH="1">
            <a:off x="9364569" y="204877"/>
            <a:ext cx="2833350" cy="1403435"/>
          </a:xfrm>
          <a:prstGeom prst="homePlate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Freeform: Shape 2289">
            <a:extLst>
              <a:ext uri="{FF2B5EF4-FFF2-40B4-BE49-F238E27FC236}">
                <a16:creationId xmlns:a16="http://schemas.microsoft.com/office/drawing/2014/main" id="{E2C543F4-100D-E0F1-EC38-E7645D87530D}"/>
              </a:ext>
            </a:extLst>
          </p:cNvPr>
          <p:cNvSpPr/>
          <p:nvPr/>
        </p:nvSpPr>
        <p:spPr>
          <a:xfrm>
            <a:off x="1981202" y="414189"/>
            <a:ext cx="9307296" cy="6462337"/>
          </a:xfrm>
          <a:custGeom>
            <a:avLst/>
            <a:gdLst>
              <a:gd name="connsiteX0" fmla="*/ 8846452 w 9277691"/>
              <a:gd name="connsiteY0" fmla="*/ 0 h 6441781"/>
              <a:gd name="connsiteX1" fmla="*/ 9277691 w 9277691"/>
              <a:gd name="connsiteY1" fmla="*/ 879048 h 6441781"/>
              <a:gd name="connsiteX2" fmla="*/ 8945791 w 9277691"/>
              <a:gd name="connsiteY2" fmla="*/ 828131 h 6441781"/>
              <a:gd name="connsiteX3" fmla="*/ 8652053 w 9277691"/>
              <a:gd name="connsiteY3" fmla="*/ 1928396 h 6441781"/>
              <a:gd name="connsiteX4" fmla="*/ 8651631 w 9277691"/>
              <a:gd name="connsiteY4" fmla="*/ 1931327 h 6441781"/>
              <a:gd name="connsiteX5" fmla="*/ 2716823 w 9277691"/>
              <a:gd name="connsiteY5" fmla="*/ 6441781 h 6441781"/>
              <a:gd name="connsiteX6" fmla="*/ 0 w 9277691"/>
              <a:gd name="connsiteY6" fmla="*/ 6432988 h 6441781"/>
              <a:gd name="connsiteX7" fmla="*/ 7848184 w 9277691"/>
              <a:gd name="connsiteY7" fmla="*/ 1875643 h 6441781"/>
              <a:gd name="connsiteX8" fmla="*/ 8227221 w 9277691"/>
              <a:gd name="connsiteY8" fmla="*/ 717895 h 6441781"/>
              <a:gd name="connsiteX9" fmla="*/ 7904572 w 9277691"/>
              <a:gd name="connsiteY9" fmla="*/ 668397 h 6441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77691" h="6441781">
                <a:moveTo>
                  <a:pt x="8846452" y="0"/>
                </a:moveTo>
                <a:lnTo>
                  <a:pt x="9277691" y="879048"/>
                </a:lnTo>
                <a:lnTo>
                  <a:pt x="8945791" y="828131"/>
                </a:lnTo>
                <a:lnTo>
                  <a:pt x="8652053" y="1928396"/>
                </a:lnTo>
                <a:cubicBezTo>
                  <a:pt x="8651912" y="1929373"/>
                  <a:pt x="8651772" y="1930350"/>
                  <a:pt x="8651631" y="1931327"/>
                </a:cubicBezTo>
                <a:lnTo>
                  <a:pt x="2716823" y="6441781"/>
                </a:lnTo>
                <a:lnTo>
                  <a:pt x="0" y="6432988"/>
                </a:lnTo>
                <a:lnTo>
                  <a:pt x="7848184" y="1875643"/>
                </a:lnTo>
                <a:lnTo>
                  <a:pt x="8227221" y="717895"/>
                </a:lnTo>
                <a:lnTo>
                  <a:pt x="7904572" y="66839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Oval 2290">
            <a:extLst>
              <a:ext uri="{FF2B5EF4-FFF2-40B4-BE49-F238E27FC236}">
                <a16:creationId xmlns:a16="http://schemas.microsoft.com/office/drawing/2014/main" id="{2C03F34C-3445-C2C2-6D52-533F4C979009}"/>
              </a:ext>
            </a:extLst>
          </p:cNvPr>
          <p:cNvSpPr>
            <a:spLocks noChangeAspect="1"/>
          </p:cNvSpPr>
          <p:nvPr/>
        </p:nvSpPr>
        <p:spPr>
          <a:xfrm>
            <a:off x="2995971" y="5275115"/>
            <a:ext cx="1209516" cy="1209516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4" name="Oval 2291">
            <a:extLst>
              <a:ext uri="{FF2B5EF4-FFF2-40B4-BE49-F238E27FC236}">
                <a16:creationId xmlns:a16="http://schemas.microsoft.com/office/drawing/2014/main" id="{5463C32A-DB74-85D2-ED64-A96B0E0C4880}"/>
              </a:ext>
            </a:extLst>
          </p:cNvPr>
          <p:cNvSpPr>
            <a:spLocks noChangeAspect="1"/>
          </p:cNvSpPr>
          <p:nvPr/>
        </p:nvSpPr>
        <p:spPr>
          <a:xfrm>
            <a:off x="4985902" y="4154813"/>
            <a:ext cx="1036728" cy="1036728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5" name="Oval 2292">
            <a:extLst>
              <a:ext uri="{FF2B5EF4-FFF2-40B4-BE49-F238E27FC236}">
                <a16:creationId xmlns:a16="http://schemas.microsoft.com/office/drawing/2014/main" id="{F2D66615-42F3-0336-143E-A6187BA0EEFC}"/>
              </a:ext>
            </a:extLst>
          </p:cNvPr>
          <p:cNvSpPr>
            <a:spLocks noChangeAspect="1"/>
          </p:cNvSpPr>
          <p:nvPr/>
        </p:nvSpPr>
        <p:spPr>
          <a:xfrm>
            <a:off x="6792953" y="3217392"/>
            <a:ext cx="863940" cy="863940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6" name="Oval 2293">
            <a:extLst>
              <a:ext uri="{FF2B5EF4-FFF2-40B4-BE49-F238E27FC236}">
                <a16:creationId xmlns:a16="http://schemas.microsoft.com/office/drawing/2014/main" id="{879DB0AC-FD7A-FEDA-74EA-75268495E720}"/>
              </a:ext>
            </a:extLst>
          </p:cNvPr>
          <p:cNvSpPr>
            <a:spLocks noChangeAspect="1"/>
          </p:cNvSpPr>
          <p:nvPr/>
        </p:nvSpPr>
        <p:spPr>
          <a:xfrm>
            <a:off x="8417125" y="2462851"/>
            <a:ext cx="691152" cy="691152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7" name="Oval 2294">
            <a:extLst>
              <a:ext uri="{FF2B5EF4-FFF2-40B4-BE49-F238E27FC236}">
                <a16:creationId xmlns:a16="http://schemas.microsoft.com/office/drawing/2014/main" id="{411A9B2C-68D5-681B-10EF-FF46EAFC03AD}"/>
              </a:ext>
            </a:extLst>
          </p:cNvPr>
          <p:cNvSpPr>
            <a:spLocks noChangeAspect="1"/>
          </p:cNvSpPr>
          <p:nvPr/>
        </p:nvSpPr>
        <p:spPr>
          <a:xfrm>
            <a:off x="2960649" y="5259977"/>
            <a:ext cx="1280160" cy="1280160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8" name="Oval 2295">
            <a:extLst>
              <a:ext uri="{FF2B5EF4-FFF2-40B4-BE49-F238E27FC236}">
                <a16:creationId xmlns:a16="http://schemas.microsoft.com/office/drawing/2014/main" id="{32B02E16-2BB9-07A9-CF07-7DBA564E25FF}"/>
              </a:ext>
            </a:extLst>
          </p:cNvPr>
          <p:cNvSpPr>
            <a:spLocks noChangeAspect="1"/>
          </p:cNvSpPr>
          <p:nvPr/>
        </p:nvSpPr>
        <p:spPr>
          <a:xfrm>
            <a:off x="4955626" y="4144721"/>
            <a:ext cx="1097280" cy="1097280"/>
          </a:xfrm>
          <a:prstGeom prst="ellipse">
            <a:avLst/>
          </a:prstGeom>
          <a:solidFill>
            <a:srgbClr val="189EAA"/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9" name="Oval 2296">
            <a:extLst>
              <a:ext uri="{FF2B5EF4-FFF2-40B4-BE49-F238E27FC236}">
                <a16:creationId xmlns:a16="http://schemas.microsoft.com/office/drawing/2014/main" id="{AC52D3A8-D4CE-68F3-D7FA-DF70D6E18A57}"/>
              </a:ext>
            </a:extLst>
          </p:cNvPr>
          <p:cNvSpPr>
            <a:spLocks noChangeAspect="1"/>
          </p:cNvSpPr>
          <p:nvPr/>
        </p:nvSpPr>
        <p:spPr>
          <a:xfrm>
            <a:off x="6767723" y="3212346"/>
            <a:ext cx="914400" cy="914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10" name="Oval 2297">
            <a:extLst>
              <a:ext uri="{FF2B5EF4-FFF2-40B4-BE49-F238E27FC236}">
                <a16:creationId xmlns:a16="http://schemas.microsoft.com/office/drawing/2014/main" id="{7C6A5B9B-5405-3BCD-2F65-4A0F8F7B2B24}"/>
              </a:ext>
            </a:extLst>
          </p:cNvPr>
          <p:cNvSpPr>
            <a:spLocks noChangeAspect="1"/>
          </p:cNvSpPr>
          <p:nvPr/>
        </p:nvSpPr>
        <p:spPr>
          <a:xfrm>
            <a:off x="8396941" y="2462851"/>
            <a:ext cx="731520" cy="731520"/>
          </a:xfrm>
          <a:prstGeom prst="ellipse">
            <a:avLst/>
          </a:prstGeom>
          <a:solidFill>
            <a:srgbClr val="189EAA"/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anose="020B0604020202020204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141748B8-28EE-CB0D-B0B6-E0B2BE8B3D3A}"/>
              </a:ext>
            </a:extLst>
          </p:cNvPr>
          <p:cNvSpPr/>
          <p:nvPr/>
        </p:nvSpPr>
        <p:spPr>
          <a:xfrm rot="2700000">
            <a:off x="5371306" y="4454988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Rectangle 36">
            <a:extLst>
              <a:ext uri="{FF2B5EF4-FFF2-40B4-BE49-F238E27FC236}">
                <a16:creationId xmlns:a16="http://schemas.microsoft.com/office/drawing/2014/main" id="{7E3A7C57-1A21-BC99-9E2B-7D36D2503371}"/>
              </a:ext>
            </a:extLst>
          </p:cNvPr>
          <p:cNvSpPr/>
          <p:nvPr/>
        </p:nvSpPr>
        <p:spPr>
          <a:xfrm>
            <a:off x="3388458" y="5746622"/>
            <a:ext cx="444987" cy="37197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Round Same Side Corner Rectangle 36">
            <a:extLst>
              <a:ext uri="{FF2B5EF4-FFF2-40B4-BE49-F238E27FC236}">
                <a16:creationId xmlns:a16="http://schemas.microsoft.com/office/drawing/2014/main" id="{20F29C3E-B208-7B1E-E53C-9DF0AA710D21}"/>
              </a:ext>
            </a:extLst>
          </p:cNvPr>
          <p:cNvSpPr>
            <a:spLocks noChangeAspect="1"/>
          </p:cNvSpPr>
          <p:nvPr/>
        </p:nvSpPr>
        <p:spPr>
          <a:xfrm>
            <a:off x="7039858" y="3510718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4" name="Oval 21">
            <a:extLst>
              <a:ext uri="{FF2B5EF4-FFF2-40B4-BE49-F238E27FC236}">
                <a16:creationId xmlns:a16="http://schemas.microsoft.com/office/drawing/2014/main" id="{5F0A560B-1702-C079-871F-58BD8609FB1B}"/>
              </a:ext>
            </a:extLst>
          </p:cNvPr>
          <p:cNvSpPr>
            <a:spLocks noChangeAspect="1"/>
          </p:cNvSpPr>
          <p:nvPr/>
        </p:nvSpPr>
        <p:spPr>
          <a:xfrm>
            <a:off x="8585363" y="2649792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5" name="Group 2302">
            <a:extLst>
              <a:ext uri="{FF2B5EF4-FFF2-40B4-BE49-F238E27FC236}">
                <a16:creationId xmlns:a16="http://schemas.microsoft.com/office/drawing/2014/main" id="{90D42965-06E8-1DBF-104E-4A23A3EE427E}"/>
              </a:ext>
            </a:extLst>
          </p:cNvPr>
          <p:cNvGrpSpPr/>
          <p:nvPr/>
        </p:nvGrpSpPr>
        <p:grpSpPr>
          <a:xfrm>
            <a:off x="9128461" y="3510718"/>
            <a:ext cx="2160037" cy="1464080"/>
            <a:chOff x="9128461" y="3186255"/>
            <a:chExt cx="2160037" cy="1464080"/>
          </a:xfrm>
        </p:grpSpPr>
        <p:grpSp>
          <p:nvGrpSpPr>
            <p:cNvPr id="16" name="Group 2303">
              <a:extLst>
                <a:ext uri="{FF2B5EF4-FFF2-40B4-BE49-F238E27FC236}">
                  <a16:creationId xmlns:a16="http://schemas.microsoft.com/office/drawing/2014/main" id="{109CD0E3-1EC3-1F44-42BA-63114DB37365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18" name="TextBox 2305">
                <a:extLst>
                  <a:ext uri="{FF2B5EF4-FFF2-40B4-BE49-F238E27FC236}">
                    <a16:creationId xmlns:a16="http://schemas.microsoft.com/office/drawing/2014/main" id="{CCC148E3-9E22-C18C-B69A-EF6EDD2DA8C4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anose="020F0502020204030204" pitchFamily="34" charset="0"/>
                </a:endParaRPr>
              </a:p>
            </p:txBody>
          </p:sp>
          <p:sp>
            <p:nvSpPr>
              <p:cNvPr id="19" name="TextBox 2306">
                <a:extLst>
                  <a:ext uri="{FF2B5EF4-FFF2-40B4-BE49-F238E27FC236}">
                    <a16:creationId xmlns:a16="http://schemas.microsoft.com/office/drawing/2014/main" id="{0CADED10-FBF6-A39F-86F7-B9AE9F501569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7" name="TextBox 2304">
              <a:extLst>
                <a:ext uri="{FF2B5EF4-FFF2-40B4-BE49-F238E27FC236}">
                  <a16:creationId xmlns:a16="http://schemas.microsoft.com/office/drawing/2014/main" id="{EBA61131-3A14-596A-3373-58082CC94D30}"/>
                </a:ext>
              </a:extLst>
            </p:cNvPr>
            <p:cNvSpPr txBox="1"/>
            <p:nvPr/>
          </p:nvSpPr>
          <p:spPr>
            <a:xfrm>
              <a:off x="9128461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>
                  <a:solidFill>
                    <a:srgbClr val="189EAA"/>
                  </a:solidFill>
                  <a:cs typeface="Arial" panose="020B0604020202020204" pitchFamily="34" charset="0"/>
                </a:rPr>
                <a:t>2021</a:t>
              </a:r>
              <a:endParaRPr lang="ko-KR" altLang="en-US" sz="28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2307">
            <a:extLst>
              <a:ext uri="{FF2B5EF4-FFF2-40B4-BE49-F238E27FC236}">
                <a16:creationId xmlns:a16="http://schemas.microsoft.com/office/drawing/2014/main" id="{2FE0888D-9E74-AE55-A763-A7B5D33ED238}"/>
              </a:ext>
            </a:extLst>
          </p:cNvPr>
          <p:cNvGrpSpPr/>
          <p:nvPr/>
        </p:nvGrpSpPr>
        <p:grpSpPr>
          <a:xfrm>
            <a:off x="6780002" y="5259977"/>
            <a:ext cx="2160037" cy="1464080"/>
            <a:chOff x="9128461" y="3186255"/>
            <a:chExt cx="2160037" cy="1464080"/>
          </a:xfrm>
        </p:grpSpPr>
        <p:grpSp>
          <p:nvGrpSpPr>
            <p:cNvPr id="21" name="Group 2308">
              <a:extLst>
                <a:ext uri="{FF2B5EF4-FFF2-40B4-BE49-F238E27FC236}">
                  <a16:creationId xmlns:a16="http://schemas.microsoft.com/office/drawing/2014/main" id="{43931572-FF22-CDDD-15B4-6EC5FF0F7855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23" name="TextBox 2310">
                <a:extLst>
                  <a:ext uri="{FF2B5EF4-FFF2-40B4-BE49-F238E27FC236}">
                    <a16:creationId xmlns:a16="http://schemas.microsoft.com/office/drawing/2014/main" id="{7B03F87E-E77C-AAE5-373A-D2EB395045D1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  <p:sp>
            <p:nvSpPr>
              <p:cNvPr id="24" name="TextBox 2311">
                <a:extLst>
                  <a:ext uri="{FF2B5EF4-FFF2-40B4-BE49-F238E27FC236}">
                    <a16:creationId xmlns:a16="http://schemas.microsoft.com/office/drawing/2014/main" id="{DAC8CAFC-D641-5E45-34AB-0D83E70761D3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2" name="TextBox 2309">
              <a:extLst>
                <a:ext uri="{FF2B5EF4-FFF2-40B4-BE49-F238E27FC236}">
                  <a16:creationId xmlns:a16="http://schemas.microsoft.com/office/drawing/2014/main" id="{642C782C-879B-9376-2F48-19408BE9B1DF}"/>
                </a:ext>
              </a:extLst>
            </p:cNvPr>
            <p:cNvSpPr txBox="1"/>
            <p:nvPr/>
          </p:nvSpPr>
          <p:spPr>
            <a:xfrm>
              <a:off x="9128461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>
                  <a:solidFill>
                    <a:srgbClr val="189EAA"/>
                  </a:solidFill>
                  <a:cs typeface="Arial" panose="020B0604020202020204" pitchFamily="34" charset="0"/>
                </a:rPr>
                <a:t>2019</a:t>
              </a:r>
              <a:endParaRPr lang="ko-KR" altLang="en-US" sz="2800" b="1">
                <a:solidFill>
                  <a:srgbClr val="189EAA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312">
            <a:extLst>
              <a:ext uri="{FF2B5EF4-FFF2-40B4-BE49-F238E27FC236}">
                <a16:creationId xmlns:a16="http://schemas.microsoft.com/office/drawing/2014/main" id="{4D0C87C6-4554-7F45-2149-FC12594C230F}"/>
              </a:ext>
            </a:extLst>
          </p:cNvPr>
          <p:cNvGrpSpPr/>
          <p:nvPr/>
        </p:nvGrpSpPr>
        <p:grpSpPr>
          <a:xfrm>
            <a:off x="4401682" y="2034486"/>
            <a:ext cx="2177619" cy="1464080"/>
            <a:chOff x="9216383" y="3186255"/>
            <a:chExt cx="2177619" cy="1464080"/>
          </a:xfrm>
        </p:grpSpPr>
        <p:grpSp>
          <p:nvGrpSpPr>
            <p:cNvPr id="26" name="Group 2313">
              <a:extLst>
                <a:ext uri="{FF2B5EF4-FFF2-40B4-BE49-F238E27FC236}">
                  <a16:creationId xmlns:a16="http://schemas.microsoft.com/office/drawing/2014/main" id="{E207844F-9CEF-81DD-B83C-CA448868C729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28" name="TextBox 2315">
                <a:extLst>
                  <a:ext uri="{FF2B5EF4-FFF2-40B4-BE49-F238E27FC236}">
                    <a16:creationId xmlns:a16="http://schemas.microsoft.com/office/drawing/2014/main" id="{2748381F-8DE6-DEA8-35BA-E202538413EB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  <p:sp>
            <p:nvSpPr>
              <p:cNvPr id="29" name="TextBox 2316">
                <a:extLst>
                  <a:ext uri="{FF2B5EF4-FFF2-40B4-BE49-F238E27FC236}">
                    <a16:creationId xmlns:a16="http://schemas.microsoft.com/office/drawing/2014/main" id="{173FFD84-3161-CEA7-EDD7-C95827E9AB70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7" name="TextBox 2314">
              <a:extLst>
                <a:ext uri="{FF2B5EF4-FFF2-40B4-BE49-F238E27FC236}">
                  <a16:creationId xmlns:a16="http://schemas.microsoft.com/office/drawing/2014/main" id="{E1BDB2B3-2C44-899C-31CD-8FAED0D1C3F5}"/>
                </a:ext>
              </a:extLst>
            </p:cNvPr>
            <p:cNvSpPr txBox="1"/>
            <p:nvPr/>
          </p:nvSpPr>
          <p:spPr>
            <a:xfrm>
              <a:off x="10192845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2020</a:t>
              </a:r>
              <a:endParaRPr lang="ko-KR" altLang="en-US" sz="28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317">
            <a:extLst>
              <a:ext uri="{FF2B5EF4-FFF2-40B4-BE49-F238E27FC236}">
                <a16:creationId xmlns:a16="http://schemas.microsoft.com/office/drawing/2014/main" id="{5C419F50-E329-E51C-EDDF-4D074945EA1F}"/>
              </a:ext>
            </a:extLst>
          </p:cNvPr>
          <p:cNvGrpSpPr/>
          <p:nvPr/>
        </p:nvGrpSpPr>
        <p:grpSpPr>
          <a:xfrm>
            <a:off x="688690" y="3920915"/>
            <a:ext cx="2177619" cy="1464080"/>
            <a:chOff x="9216383" y="3186255"/>
            <a:chExt cx="2177619" cy="1464080"/>
          </a:xfrm>
        </p:grpSpPr>
        <p:grpSp>
          <p:nvGrpSpPr>
            <p:cNvPr id="31" name="Group 2318">
              <a:extLst>
                <a:ext uri="{FF2B5EF4-FFF2-40B4-BE49-F238E27FC236}">
                  <a16:creationId xmlns:a16="http://schemas.microsoft.com/office/drawing/2014/main" id="{A1C74DD4-2625-2200-8E2B-3B8EEDBD88BF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33" name="TextBox 2320">
                <a:extLst>
                  <a:ext uri="{FF2B5EF4-FFF2-40B4-BE49-F238E27FC236}">
                    <a16:creationId xmlns:a16="http://schemas.microsoft.com/office/drawing/2014/main" id="{82D31CDD-27A7-3ECF-F4C7-6BC015F917F1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  <p:sp>
            <p:nvSpPr>
              <p:cNvPr id="34" name="TextBox 2321">
                <a:extLst>
                  <a:ext uri="{FF2B5EF4-FFF2-40B4-BE49-F238E27FC236}">
                    <a16:creationId xmlns:a16="http://schemas.microsoft.com/office/drawing/2014/main" id="{4540284A-2B94-11EF-353F-806DB81EE220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2" name="TextBox 2319">
              <a:extLst>
                <a:ext uri="{FF2B5EF4-FFF2-40B4-BE49-F238E27FC236}">
                  <a16:creationId xmlns:a16="http://schemas.microsoft.com/office/drawing/2014/main" id="{63AF94B2-000B-4F27-1DEE-4215AB21A63B}"/>
                </a:ext>
              </a:extLst>
            </p:cNvPr>
            <p:cNvSpPr txBox="1"/>
            <p:nvPr/>
          </p:nvSpPr>
          <p:spPr>
            <a:xfrm>
              <a:off x="10192845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2018</a:t>
              </a:r>
              <a:endParaRPr lang="ko-KR" altLang="en-US" sz="28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5" name="TextBox 17">
            <a:extLst>
              <a:ext uri="{FF2B5EF4-FFF2-40B4-BE49-F238E27FC236}">
                <a16:creationId xmlns:a16="http://schemas.microsoft.com/office/drawing/2014/main" id="{9B653D66-B68E-49BD-6C4C-B584413BC96B}"/>
              </a:ext>
            </a:extLst>
          </p:cNvPr>
          <p:cNvSpPr txBox="1"/>
          <p:nvPr/>
        </p:nvSpPr>
        <p:spPr>
          <a:xfrm>
            <a:off x="609232" y="335433"/>
            <a:ext cx="6258692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TIMELINES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grpSp>
        <p:nvGrpSpPr>
          <p:cNvPr id="125" name="Group 92">
            <a:extLst>
              <a:ext uri="{FF2B5EF4-FFF2-40B4-BE49-F238E27FC236}">
                <a16:creationId xmlns:a16="http://schemas.microsoft.com/office/drawing/2014/main" id="{ABB8653A-CC23-5B3B-259F-83419C449FB4}"/>
              </a:ext>
            </a:extLst>
          </p:cNvPr>
          <p:cNvGrpSpPr>
            <a:grpSpLocks noChangeAspect="1"/>
          </p:cNvGrpSpPr>
          <p:nvPr/>
        </p:nvGrpSpPr>
        <p:grpSpPr>
          <a:xfrm>
            <a:off x="571500" y="5200652"/>
            <a:ext cx="1949449" cy="1671638"/>
            <a:chOff x="360" y="3276"/>
            <a:chExt cx="1228" cy="1053"/>
          </a:xfrm>
        </p:grpSpPr>
        <p:sp>
          <p:nvSpPr>
            <p:cNvPr id="127" name="Freeform 93">
              <a:extLst>
                <a:ext uri="{FF2B5EF4-FFF2-40B4-BE49-F238E27FC236}">
                  <a16:creationId xmlns:a16="http://schemas.microsoft.com/office/drawing/2014/main" id="{79917846-CB8F-8666-79A8-0E9416172B67}"/>
                </a:ext>
              </a:extLst>
            </p:cNvPr>
            <p:cNvSpPr/>
            <p:nvPr/>
          </p:nvSpPr>
          <p:spPr bwMode="auto">
            <a:xfrm>
              <a:off x="360" y="4055"/>
              <a:ext cx="1006" cy="274"/>
            </a:xfrm>
            <a:custGeom>
              <a:avLst/>
              <a:gdLst>
                <a:gd name="T0" fmla="*/ 1630 w 1894"/>
                <a:gd name="T1" fmla="*/ 6 h 514"/>
                <a:gd name="T2" fmla="*/ 1811 w 1894"/>
                <a:gd name="T3" fmla="*/ 111 h 514"/>
                <a:gd name="T4" fmla="*/ 1872 w 1894"/>
                <a:gd name="T5" fmla="*/ 250 h 514"/>
                <a:gd name="T6" fmla="*/ 1894 w 1894"/>
                <a:gd name="T7" fmla="*/ 514 h 514"/>
                <a:gd name="T8" fmla="*/ 0 w 1894"/>
                <a:gd name="T9" fmla="*/ 514 h 514"/>
                <a:gd name="T10" fmla="*/ 20 w 1894"/>
                <a:gd name="T11" fmla="*/ 253 h 514"/>
                <a:gd name="T12" fmla="*/ 242 w 1894"/>
                <a:gd name="T13" fmla="*/ 9 h 514"/>
                <a:gd name="T14" fmla="*/ 295 w 1894"/>
                <a:gd name="T15" fmla="*/ 2 h 514"/>
                <a:gd name="T16" fmla="*/ 303 w 1894"/>
                <a:gd name="T17" fmla="*/ 38 h 514"/>
                <a:gd name="T18" fmla="*/ 588 w 1894"/>
                <a:gd name="T19" fmla="*/ 333 h 514"/>
                <a:gd name="T20" fmla="*/ 668 w 1894"/>
                <a:gd name="T21" fmla="*/ 344 h 514"/>
                <a:gd name="T22" fmla="*/ 685 w 1894"/>
                <a:gd name="T23" fmla="*/ 342 h 514"/>
                <a:gd name="T24" fmla="*/ 648 w 1894"/>
                <a:gd name="T25" fmla="*/ 304 h 514"/>
                <a:gd name="T26" fmla="*/ 593 w 1894"/>
                <a:gd name="T27" fmla="*/ 205 h 514"/>
                <a:gd name="T28" fmla="*/ 592 w 1894"/>
                <a:gd name="T29" fmla="*/ 181 h 514"/>
                <a:gd name="T30" fmla="*/ 617 w 1894"/>
                <a:gd name="T31" fmla="*/ 185 h 514"/>
                <a:gd name="T32" fmla="*/ 906 w 1894"/>
                <a:gd name="T33" fmla="*/ 263 h 514"/>
                <a:gd name="T34" fmla="*/ 1103 w 1894"/>
                <a:gd name="T35" fmla="*/ 249 h 514"/>
                <a:gd name="T36" fmla="*/ 1480 w 1894"/>
                <a:gd name="T37" fmla="*/ 88 h 514"/>
                <a:gd name="T38" fmla="*/ 1579 w 1894"/>
                <a:gd name="T39" fmla="*/ 21 h 514"/>
                <a:gd name="T40" fmla="*/ 1630 w 1894"/>
                <a:gd name="T41" fmla="*/ 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3" h="514">
                  <a:moveTo>
                    <a:pt x="1630" y="6"/>
                  </a:moveTo>
                  <a:cubicBezTo>
                    <a:pt x="1702" y="22"/>
                    <a:pt x="1764" y="53"/>
                    <a:pt x="1811" y="111"/>
                  </a:cubicBezTo>
                  <a:cubicBezTo>
                    <a:pt x="1844" y="152"/>
                    <a:pt x="1864" y="199"/>
                    <a:pt x="1872" y="250"/>
                  </a:cubicBezTo>
                  <a:cubicBezTo>
                    <a:pt x="1884" y="337"/>
                    <a:pt x="1894" y="425"/>
                    <a:pt x="1894" y="514"/>
                  </a:cubicBezTo>
                  <a:cubicBezTo>
                    <a:pt x="1263" y="514"/>
                    <a:pt x="631" y="514"/>
                    <a:pt x="0" y="514"/>
                  </a:cubicBezTo>
                  <a:cubicBezTo>
                    <a:pt x="1" y="426"/>
                    <a:pt x="8" y="339"/>
                    <a:pt x="20" y="253"/>
                  </a:cubicBezTo>
                  <a:cubicBezTo>
                    <a:pt x="38" y="124"/>
                    <a:pt x="124" y="29"/>
                    <a:pt x="242" y="9"/>
                  </a:cubicBezTo>
                  <a:cubicBezTo>
                    <a:pt x="259" y="6"/>
                    <a:pt x="277" y="5"/>
                    <a:pt x="295" y="2"/>
                  </a:cubicBezTo>
                  <a:cubicBezTo>
                    <a:pt x="305" y="13"/>
                    <a:pt x="302" y="26"/>
                    <a:pt x="303" y="38"/>
                  </a:cubicBezTo>
                  <a:cubicBezTo>
                    <a:pt x="325" y="200"/>
                    <a:pt x="444" y="299"/>
                    <a:pt x="588" y="333"/>
                  </a:cubicBezTo>
                  <a:cubicBezTo>
                    <a:pt x="614" y="339"/>
                    <a:pt x="641" y="341"/>
                    <a:pt x="668" y="344"/>
                  </a:cubicBezTo>
                  <a:cubicBezTo>
                    <a:pt x="673" y="345"/>
                    <a:pt x="679" y="346"/>
                    <a:pt x="685" y="342"/>
                  </a:cubicBezTo>
                  <a:cubicBezTo>
                    <a:pt x="673" y="329"/>
                    <a:pt x="660" y="318"/>
                    <a:pt x="648" y="304"/>
                  </a:cubicBezTo>
                  <a:cubicBezTo>
                    <a:pt x="624" y="274"/>
                    <a:pt x="607" y="240"/>
                    <a:pt x="593" y="205"/>
                  </a:cubicBezTo>
                  <a:cubicBezTo>
                    <a:pt x="590" y="197"/>
                    <a:pt x="585" y="189"/>
                    <a:pt x="592" y="181"/>
                  </a:cubicBezTo>
                  <a:cubicBezTo>
                    <a:pt x="601" y="177"/>
                    <a:pt x="609" y="182"/>
                    <a:pt x="617" y="185"/>
                  </a:cubicBezTo>
                  <a:cubicBezTo>
                    <a:pt x="710" y="224"/>
                    <a:pt x="806" y="254"/>
                    <a:pt x="906" y="263"/>
                  </a:cubicBezTo>
                  <a:cubicBezTo>
                    <a:pt x="972" y="269"/>
                    <a:pt x="1038" y="262"/>
                    <a:pt x="1103" y="249"/>
                  </a:cubicBezTo>
                  <a:cubicBezTo>
                    <a:pt x="1240" y="222"/>
                    <a:pt x="1363" y="163"/>
                    <a:pt x="1480" y="88"/>
                  </a:cubicBezTo>
                  <a:cubicBezTo>
                    <a:pt x="1514" y="67"/>
                    <a:pt x="1547" y="44"/>
                    <a:pt x="1579" y="21"/>
                  </a:cubicBezTo>
                  <a:cubicBezTo>
                    <a:pt x="1594" y="10"/>
                    <a:pt x="1610" y="0"/>
                    <a:pt x="1630" y="6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94">
              <a:extLst>
                <a:ext uri="{FF2B5EF4-FFF2-40B4-BE49-F238E27FC236}">
                  <a16:creationId xmlns:a16="http://schemas.microsoft.com/office/drawing/2014/main" id="{9D4EA884-B66C-7A8E-E833-CE4A67981FDB}"/>
                </a:ext>
              </a:extLst>
            </p:cNvPr>
            <p:cNvSpPr/>
            <p:nvPr/>
          </p:nvSpPr>
          <p:spPr bwMode="auto">
            <a:xfrm>
              <a:off x="664" y="3413"/>
              <a:ext cx="398" cy="504"/>
            </a:xfrm>
            <a:custGeom>
              <a:avLst/>
              <a:gdLst>
                <a:gd name="T0" fmla="*/ 686 w 749"/>
                <a:gd name="T1" fmla="*/ 674 h 947"/>
                <a:gd name="T2" fmla="*/ 633 w 749"/>
                <a:gd name="T3" fmla="*/ 748 h 947"/>
                <a:gd name="T4" fmla="*/ 581 w 749"/>
                <a:gd name="T5" fmla="*/ 803 h 947"/>
                <a:gd name="T6" fmla="*/ 454 w 749"/>
                <a:gd name="T7" fmla="*/ 913 h 947"/>
                <a:gd name="T8" fmla="*/ 284 w 749"/>
                <a:gd name="T9" fmla="*/ 912 h 947"/>
                <a:gd name="T10" fmla="*/ 218 w 749"/>
                <a:gd name="T11" fmla="*/ 857 h 947"/>
                <a:gd name="T12" fmla="*/ 164 w 749"/>
                <a:gd name="T13" fmla="*/ 814 h 947"/>
                <a:gd name="T14" fmla="*/ 79 w 749"/>
                <a:gd name="T15" fmla="*/ 704 h 947"/>
                <a:gd name="T16" fmla="*/ 6 w 749"/>
                <a:gd name="T17" fmla="*/ 484 h 947"/>
                <a:gd name="T18" fmla="*/ 1 w 749"/>
                <a:gd name="T19" fmla="*/ 431 h 947"/>
                <a:gd name="T20" fmla="*/ 1 w 749"/>
                <a:gd name="T21" fmla="*/ 348 h 947"/>
                <a:gd name="T22" fmla="*/ 10 w 749"/>
                <a:gd name="T23" fmla="*/ 254 h 947"/>
                <a:gd name="T24" fmla="*/ 18 w 749"/>
                <a:gd name="T25" fmla="*/ 226 h 947"/>
                <a:gd name="T26" fmla="*/ 124 w 749"/>
                <a:gd name="T27" fmla="*/ 119 h 947"/>
                <a:gd name="T28" fmla="*/ 379 w 749"/>
                <a:gd name="T29" fmla="*/ 5 h 947"/>
                <a:gd name="T30" fmla="*/ 443 w 749"/>
                <a:gd name="T31" fmla="*/ 17 h 947"/>
                <a:gd name="T32" fmla="*/ 579 w 749"/>
                <a:gd name="T33" fmla="*/ 79 h 947"/>
                <a:gd name="T34" fmla="*/ 726 w 749"/>
                <a:gd name="T35" fmla="*/ 240 h 947"/>
                <a:gd name="T36" fmla="*/ 741 w 749"/>
                <a:gd name="T37" fmla="*/ 474 h 947"/>
                <a:gd name="T38" fmla="*/ 718 w 749"/>
                <a:gd name="T39" fmla="*/ 609 h 947"/>
                <a:gd name="T40" fmla="*/ 686 w 749"/>
                <a:gd name="T41" fmla="*/ 674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9" h="946">
                  <a:moveTo>
                    <a:pt x="686" y="674"/>
                  </a:moveTo>
                  <a:cubicBezTo>
                    <a:pt x="676" y="704"/>
                    <a:pt x="653" y="725"/>
                    <a:pt x="633" y="748"/>
                  </a:cubicBezTo>
                  <a:cubicBezTo>
                    <a:pt x="617" y="767"/>
                    <a:pt x="599" y="784"/>
                    <a:pt x="581" y="803"/>
                  </a:cubicBezTo>
                  <a:cubicBezTo>
                    <a:pt x="539" y="839"/>
                    <a:pt x="503" y="884"/>
                    <a:pt x="454" y="913"/>
                  </a:cubicBezTo>
                  <a:cubicBezTo>
                    <a:pt x="398" y="947"/>
                    <a:pt x="341" y="943"/>
                    <a:pt x="284" y="912"/>
                  </a:cubicBezTo>
                  <a:cubicBezTo>
                    <a:pt x="258" y="897"/>
                    <a:pt x="240" y="876"/>
                    <a:pt x="218" y="857"/>
                  </a:cubicBezTo>
                  <a:cubicBezTo>
                    <a:pt x="201" y="842"/>
                    <a:pt x="183" y="827"/>
                    <a:pt x="164" y="814"/>
                  </a:cubicBezTo>
                  <a:cubicBezTo>
                    <a:pt x="134" y="778"/>
                    <a:pt x="105" y="742"/>
                    <a:pt x="79" y="704"/>
                  </a:cubicBezTo>
                  <a:cubicBezTo>
                    <a:pt x="33" y="637"/>
                    <a:pt x="15" y="562"/>
                    <a:pt x="6" y="484"/>
                  </a:cubicBezTo>
                  <a:cubicBezTo>
                    <a:pt x="4" y="466"/>
                    <a:pt x="0" y="449"/>
                    <a:pt x="1" y="431"/>
                  </a:cubicBezTo>
                  <a:cubicBezTo>
                    <a:pt x="1" y="403"/>
                    <a:pt x="1" y="376"/>
                    <a:pt x="1" y="348"/>
                  </a:cubicBezTo>
                  <a:cubicBezTo>
                    <a:pt x="0" y="317"/>
                    <a:pt x="10" y="286"/>
                    <a:pt x="10" y="254"/>
                  </a:cubicBezTo>
                  <a:cubicBezTo>
                    <a:pt x="11" y="244"/>
                    <a:pt x="15" y="235"/>
                    <a:pt x="18" y="226"/>
                  </a:cubicBezTo>
                  <a:cubicBezTo>
                    <a:pt x="42" y="178"/>
                    <a:pt x="82" y="148"/>
                    <a:pt x="124" y="119"/>
                  </a:cubicBezTo>
                  <a:cubicBezTo>
                    <a:pt x="203" y="67"/>
                    <a:pt x="287" y="27"/>
                    <a:pt x="379" y="5"/>
                  </a:cubicBezTo>
                  <a:cubicBezTo>
                    <a:pt x="403" y="0"/>
                    <a:pt x="423" y="3"/>
                    <a:pt x="443" y="17"/>
                  </a:cubicBezTo>
                  <a:cubicBezTo>
                    <a:pt x="485" y="45"/>
                    <a:pt x="531" y="64"/>
                    <a:pt x="579" y="79"/>
                  </a:cubicBezTo>
                  <a:cubicBezTo>
                    <a:pt x="660" y="104"/>
                    <a:pt x="711" y="160"/>
                    <a:pt x="726" y="240"/>
                  </a:cubicBezTo>
                  <a:cubicBezTo>
                    <a:pt x="740" y="317"/>
                    <a:pt x="749" y="395"/>
                    <a:pt x="741" y="474"/>
                  </a:cubicBezTo>
                  <a:cubicBezTo>
                    <a:pt x="736" y="520"/>
                    <a:pt x="731" y="565"/>
                    <a:pt x="718" y="609"/>
                  </a:cubicBezTo>
                  <a:cubicBezTo>
                    <a:pt x="712" y="633"/>
                    <a:pt x="705" y="657"/>
                    <a:pt x="686" y="674"/>
                  </a:cubicBezTo>
                  <a:close/>
                </a:path>
              </a:pathLst>
            </a:custGeom>
            <a:solidFill>
              <a:srgbClr val="F0C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95">
              <a:extLst>
                <a:ext uri="{FF2B5EF4-FFF2-40B4-BE49-F238E27FC236}">
                  <a16:creationId xmlns:a16="http://schemas.microsoft.com/office/drawing/2014/main" id="{EEF7B063-CA92-7400-342F-5D24044563D9}"/>
                </a:ext>
              </a:extLst>
            </p:cNvPr>
            <p:cNvSpPr/>
            <p:nvPr/>
          </p:nvSpPr>
          <p:spPr bwMode="auto">
            <a:xfrm>
              <a:off x="657" y="3861"/>
              <a:ext cx="568" cy="340"/>
            </a:xfrm>
            <a:custGeom>
              <a:avLst/>
              <a:gdLst>
                <a:gd name="T0" fmla="*/ 1070 w 1070"/>
                <a:gd name="T1" fmla="*/ 372 h 640"/>
                <a:gd name="T2" fmla="*/ 1019 w 1070"/>
                <a:gd name="T3" fmla="*/ 394 h 640"/>
                <a:gd name="T4" fmla="*/ 671 w 1070"/>
                <a:gd name="T5" fmla="*/ 585 h 640"/>
                <a:gd name="T6" fmla="*/ 369 w 1070"/>
                <a:gd name="T7" fmla="*/ 636 h 640"/>
                <a:gd name="T8" fmla="*/ 151 w 1070"/>
                <a:gd name="T9" fmla="*/ 592 h 640"/>
                <a:gd name="T10" fmla="*/ 32 w 1070"/>
                <a:gd name="T11" fmla="*/ 548 h 640"/>
                <a:gd name="T12" fmla="*/ 19 w 1070"/>
                <a:gd name="T13" fmla="*/ 530 h 640"/>
                <a:gd name="T14" fmla="*/ 6 w 1070"/>
                <a:gd name="T15" fmla="*/ 407 h 640"/>
                <a:gd name="T16" fmla="*/ 3 w 1070"/>
                <a:gd name="T17" fmla="*/ 359 h 640"/>
                <a:gd name="T18" fmla="*/ 2 w 1070"/>
                <a:gd name="T19" fmla="*/ 270 h 640"/>
                <a:gd name="T20" fmla="*/ 18 w 1070"/>
                <a:gd name="T21" fmla="*/ 239 h 640"/>
                <a:gd name="T22" fmla="*/ 140 w 1070"/>
                <a:gd name="T23" fmla="*/ 138 h 640"/>
                <a:gd name="T24" fmla="*/ 176 w 1070"/>
                <a:gd name="T25" fmla="*/ 21 h 640"/>
                <a:gd name="T26" fmla="*/ 202 w 1070"/>
                <a:gd name="T27" fmla="*/ 14 h 640"/>
                <a:gd name="T28" fmla="*/ 307 w 1070"/>
                <a:gd name="T29" fmla="*/ 102 h 640"/>
                <a:gd name="T30" fmla="*/ 488 w 1070"/>
                <a:gd name="T31" fmla="*/ 81 h 640"/>
                <a:gd name="T32" fmla="*/ 623 w 1070"/>
                <a:gd name="T33" fmla="*/ 17 h 640"/>
                <a:gd name="T34" fmla="*/ 671 w 1070"/>
                <a:gd name="T35" fmla="*/ 96 h 640"/>
                <a:gd name="T36" fmla="*/ 674 w 1070"/>
                <a:gd name="T37" fmla="*/ 180 h 640"/>
                <a:gd name="T38" fmla="*/ 679 w 1070"/>
                <a:gd name="T39" fmla="*/ 192 h 640"/>
                <a:gd name="T40" fmla="*/ 551 w 1070"/>
                <a:gd name="T41" fmla="*/ 272 h 640"/>
                <a:gd name="T42" fmla="*/ 537 w 1070"/>
                <a:gd name="T43" fmla="*/ 270 h 640"/>
                <a:gd name="T44" fmla="*/ 519 w 1070"/>
                <a:gd name="T45" fmla="*/ 274 h 640"/>
                <a:gd name="T46" fmla="*/ 518 w 1070"/>
                <a:gd name="T47" fmla="*/ 291 h 640"/>
                <a:gd name="T48" fmla="*/ 538 w 1070"/>
                <a:gd name="T49" fmla="*/ 298 h 640"/>
                <a:gd name="T50" fmla="*/ 601 w 1070"/>
                <a:gd name="T51" fmla="*/ 277 h 640"/>
                <a:gd name="T52" fmla="*/ 687 w 1070"/>
                <a:gd name="T53" fmla="*/ 200 h 640"/>
                <a:gd name="T54" fmla="*/ 732 w 1070"/>
                <a:gd name="T55" fmla="*/ 232 h 640"/>
                <a:gd name="T56" fmla="*/ 1063 w 1070"/>
                <a:gd name="T57" fmla="*/ 368 h 640"/>
                <a:gd name="T58" fmla="*/ 1070 w 1070"/>
                <a:gd name="T59" fmla="*/ 37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70" h="640">
                  <a:moveTo>
                    <a:pt x="1070" y="372"/>
                  </a:moveTo>
                  <a:cubicBezTo>
                    <a:pt x="1049" y="369"/>
                    <a:pt x="1034" y="383"/>
                    <a:pt x="1019" y="394"/>
                  </a:cubicBezTo>
                  <a:cubicBezTo>
                    <a:pt x="910" y="472"/>
                    <a:pt x="797" y="541"/>
                    <a:pt x="671" y="585"/>
                  </a:cubicBezTo>
                  <a:cubicBezTo>
                    <a:pt x="573" y="620"/>
                    <a:pt x="473" y="640"/>
                    <a:pt x="369" y="636"/>
                  </a:cubicBezTo>
                  <a:cubicBezTo>
                    <a:pt x="294" y="632"/>
                    <a:pt x="222" y="616"/>
                    <a:pt x="151" y="592"/>
                  </a:cubicBezTo>
                  <a:cubicBezTo>
                    <a:pt x="111" y="578"/>
                    <a:pt x="72" y="563"/>
                    <a:pt x="32" y="548"/>
                  </a:cubicBezTo>
                  <a:cubicBezTo>
                    <a:pt x="23" y="545"/>
                    <a:pt x="22" y="537"/>
                    <a:pt x="19" y="530"/>
                  </a:cubicBezTo>
                  <a:cubicBezTo>
                    <a:pt x="6" y="490"/>
                    <a:pt x="8" y="449"/>
                    <a:pt x="6" y="407"/>
                  </a:cubicBezTo>
                  <a:cubicBezTo>
                    <a:pt x="5" y="391"/>
                    <a:pt x="8" y="375"/>
                    <a:pt x="3" y="359"/>
                  </a:cubicBezTo>
                  <a:cubicBezTo>
                    <a:pt x="0" y="329"/>
                    <a:pt x="2" y="300"/>
                    <a:pt x="2" y="270"/>
                  </a:cubicBezTo>
                  <a:cubicBezTo>
                    <a:pt x="2" y="257"/>
                    <a:pt x="7" y="246"/>
                    <a:pt x="18" y="239"/>
                  </a:cubicBezTo>
                  <a:cubicBezTo>
                    <a:pt x="69" y="218"/>
                    <a:pt x="111" y="187"/>
                    <a:pt x="140" y="138"/>
                  </a:cubicBezTo>
                  <a:cubicBezTo>
                    <a:pt x="162" y="102"/>
                    <a:pt x="169" y="61"/>
                    <a:pt x="176" y="21"/>
                  </a:cubicBezTo>
                  <a:cubicBezTo>
                    <a:pt x="183" y="0"/>
                    <a:pt x="186" y="0"/>
                    <a:pt x="202" y="14"/>
                  </a:cubicBezTo>
                  <a:cubicBezTo>
                    <a:pt x="237" y="44"/>
                    <a:pt x="268" y="78"/>
                    <a:pt x="307" y="102"/>
                  </a:cubicBezTo>
                  <a:cubicBezTo>
                    <a:pt x="366" y="138"/>
                    <a:pt x="442" y="126"/>
                    <a:pt x="488" y="81"/>
                  </a:cubicBezTo>
                  <a:cubicBezTo>
                    <a:pt x="526" y="44"/>
                    <a:pt x="572" y="25"/>
                    <a:pt x="623" y="17"/>
                  </a:cubicBezTo>
                  <a:cubicBezTo>
                    <a:pt x="649" y="37"/>
                    <a:pt x="664" y="64"/>
                    <a:pt x="671" y="96"/>
                  </a:cubicBezTo>
                  <a:cubicBezTo>
                    <a:pt x="676" y="124"/>
                    <a:pt x="670" y="152"/>
                    <a:pt x="674" y="180"/>
                  </a:cubicBezTo>
                  <a:cubicBezTo>
                    <a:pt x="676" y="184"/>
                    <a:pt x="677" y="188"/>
                    <a:pt x="679" y="192"/>
                  </a:cubicBezTo>
                  <a:cubicBezTo>
                    <a:pt x="668" y="246"/>
                    <a:pt x="615" y="283"/>
                    <a:pt x="551" y="272"/>
                  </a:cubicBezTo>
                  <a:cubicBezTo>
                    <a:pt x="546" y="271"/>
                    <a:pt x="542" y="270"/>
                    <a:pt x="537" y="270"/>
                  </a:cubicBezTo>
                  <a:cubicBezTo>
                    <a:pt x="531" y="269"/>
                    <a:pt x="524" y="267"/>
                    <a:pt x="519" y="274"/>
                  </a:cubicBezTo>
                  <a:cubicBezTo>
                    <a:pt x="516" y="280"/>
                    <a:pt x="516" y="286"/>
                    <a:pt x="518" y="291"/>
                  </a:cubicBezTo>
                  <a:cubicBezTo>
                    <a:pt x="522" y="300"/>
                    <a:pt x="530" y="299"/>
                    <a:pt x="538" y="298"/>
                  </a:cubicBezTo>
                  <a:cubicBezTo>
                    <a:pt x="561" y="296"/>
                    <a:pt x="581" y="287"/>
                    <a:pt x="601" y="277"/>
                  </a:cubicBezTo>
                  <a:cubicBezTo>
                    <a:pt x="637" y="259"/>
                    <a:pt x="668" y="237"/>
                    <a:pt x="687" y="200"/>
                  </a:cubicBezTo>
                  <a:cubicBezTo>
                    <a:pt x="702" y="211"/>
                    <a:pt x="717" y="221"/>
                    <a:pt x="732" y="232"/>
                  </a:cubicBezTo>
                  <a:cubicBezTo>
                    <a:pt x="833" y="301"/>
                    <a:pt x="940" y="353"/>
                    <a:pt x="1063" y="368"/>
                  </a:cubicBezTo>
                  <a:cubicBezTo>
                    <a:pt x="1066" y="369"/>
                    <a:pt x="1068" y="371"/>
                    <a:pt x="1070" y="372"/>
                  </a:cubicBezTo>
                  <a:close/>
                </a:path>
              </a:pathLst>
            </a:custGeom>
            <a:solidFill>
              <a:srgbClr val="F0C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96">
              <a:extLst>
                <a:ext uri="{FF2B5EF4-FFF2-40B4-BE49-F238E27FC236}">
                  <a16:creationId xmlns:a16="http://schemas.microsoft.com/office/drawing/2014/main" id="{2BC70376-3BBF-D412-7B5E-8F5BADDE3429}"/>
                </a:ext>
              </a:extLst>
            </p:cNvPr>
            <p:cNvSpPr/>
            <p:nvPr/>
          </p:nvSpPr>
          <p:spPr bwMode="auto">
            <a:xfrm>
              <a:off x="515" y="3797"/>
              <a:ext cx="216" cy="446"/>
            </a:xfrm>
            <a:custGeom>
              <a:avLst/>
              <a:gdLst>
                <a:gd name="T0" fmla="*/ 292 w 407"/>
                <a:gd name="T1" fmla="*/ 651 h 839"/>
                <a:gd name="T2" fmla="*/ 300 w 407"/>
                <a:gd name="T3" fmla="*/ 668 h 839"/>
                <a:gd name="T4" fmla="*/ 407 w 407"/>
                <a:gd name="T5" fmla="*/ 833 h 839"/>
                <a:gd name="T6" fmla="*/ 335 w 407"/>
                <a:gd name="T7" fmla="*/ 831 h 839"/>
                <a:gd name="T8" fmla="*/ 100 w 407"/>
                <a:gd name="T9" fmla="*/ 720 h 839"/>
                <a:gd name="T10" fmla="*/ 4 w 407"/>
                <a:gd name="T11" fmla="*/ 504 h 839"/>
                <a:gd name="T12" fmla="*/ 3 w 407"/>
                <a:gd name="T13" fmla="*/ 488 h 839"/>
                <a:gd name="T14" fmla="*/ 83 w 407"/>
                <a:gd name="T15" fmla="*/ 143 h 839"/>
                <a:gd name="T16" fmla="*/ 102 w 407"/>
                <a:gd name="T17" fmla="*/ 164 h 839"/>
                <a:gd name="T18" fmla="*/ 103 w 407"/>
                <a:gd name="T19" fmla="*/ 200 h 839"/>
                <a:gd name="T20" fmla="*/ 87 w 407"/>
                <a:gd name="T21" fmla="*/ 249 h 839"/>
                <a:gd name="T22" fmla="*/ 77 w 407"/>
                <a:gd name="T23" fmla="*/ 280 h 839"/>
                <a:gd name="T24" fmla="*/ 60 w 407"/>
                <a:gd name="T25" fmla="*/ 357 h 839"/>
                <a:gd name="T26" fmla="*/ 82 w 407"/>
                <a:gd name="T27" fmla="*/ 562 h 839"/>
                <a:gd name="T28" fmla="*/ 85 w 407"/>
                <a:gd name="T29" fmla="*/ 569 h 839"/>
                <a:gd name="T30" fmla="*/ 171 w 407"/>
                <a:gd name="T31" fmla="*/ 672 h 839"/>
                <a:gd name="T32" fmla="*/ 191 w 407"/>
                <a:gd name="T33" fmla="*/ 676 h 839"/>
                <a:gd name="T34" fmla="*/ 191 w 407"/>
                <a:gd name="T35" fmla="*/ 654 h 839"/>
                <a:gd name="T36" fmla="*/ 145 w 407"/>
                <a:gd name="T37" fmla="*/ 496 h 839"/>
                <a:gd name="T38" fmla="*/ 152 w 407"/>
                <a:gd name="T39" fmla="*/ 361 h 839"/>
                <a:gd name="T40" fmla="*/ 158 w 407"/>
                <a:gd name="T41" fmla="*/ 334 h 839"/>
                <a:gd name="T42" fmla="*/ 190 w 407"/>
                <a:gd name="T43" fmla="*/ 283 h 839"/>
                <a:gd name="T44" fmla="*/ 195 w 407"/>
                <a:gd name="T45" fmla="*/ 280 h 839"/>
                <a:gd name="T46" fmla="*/ 271 w 407"/>
                <a:gd name="T47" fmla="*/ 182 h 839"/>
                <a:gd name="T48" fmla="*/ 292 w 407"/>
                <a:gd name="T49" fmla="*/ 133 h 839"/>
                <a:gd name="T50" fmla="*/ 292 w 407"/>
                <a:gd name="T51" fmla="*/ 86 h 839"/>
                <a:gd name="T52" fmla="*/ 296 w 407"/>
                <a:gd name="T53" fmla="*/ 0 h 839"/>
                <a:gd name="T54" fmla="*/ 339 w 407"/>
                <a:gd name="T55" fmla="*/ 29 h 839"/>
                <a:gd name="T56" fmla="*/ 354 w 407"/>
                <a:gd name="T57" fmla="*/ 49 h 839"/>
                <a:gd name="T58" fmla="*/ 365 w 407"/>
                <a:gd name="T59" fmla="*/ 153 h 839"/>
                <a:gd name="T60" fmla="*/ 355 w 407"/>
                <a:gd name="T61" fmla="*/ 185 h 839"/>
                <a:gd name="T62" fmla="*/ 344 w 407"/>
                <a:gd name="T63" fmla="*/ 227 h 839"/>
                <a:gd name="T64" fmla="*/ 293 w 407"/>
                <a:gd name="T65" fmla="*/ 312 h 839"/>
                <a:gd name="T66" fmla="*/ 269 w 407"/>
                <a:gd name="T67" fmla="*/ 363 h 839"/>
                <a:gd name="T68" fmla="*/ 265 w 407"/>
                <a:gd name="T69" fmla="*/ 430 h 839"/>
                <a:gd name="T70" fmla="*/ 275 w 407"/>
                <a:gd name="T71" fmla="*/ 551 h 839"/>
                <a:gd name="T72" fmla="*/ 272 w 407"/>
                <a:gd name="T73" fmla="*/ 611 h 839"/>
                <a:gd name="T74" fmla="*/ 292 w 407"/>
                <a:gd name="T75" fmla="*/ 651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7" h="839">
                  <a:moveTo>
                    <a:pt x="292" y="651"/>
                  </a:moveTo>
                  <a:cubicBezTo>
                    <a:pt x="294" y="657"/>
                    <a:pt x="297" y="663"/>
                    <a:pt x="300" y="668"/>
                  </a:cubicBezTo>
                  <a:cubicBezTo>
                    <a:pt x="318" y="733"/>
                    <a:pt x="353" y="788"/>
                    <a:pt x="407" y="833"/>
                  </a:cubicBezTo>
                  <a:cubicBezTo>
                    <a:pt x="381" y="839"/>
                    <a:pt x="358" y="834"/>
                    <a:pt x="335" y="831"/>
                  </a:cubicBezTo>
                  <a:cubicBezTo>
                    <a:pt x="245" y="818"/>
                    <a:pt x="165" y="785"/>
                    <a:pt x="100" y="720"/>
                  </a:cubicBezTo>
                  <a:cubicBezTo>
                    <a:pt x="41" y="660"/>
                    <a:pt x="12" y="587"/>
                    <a:pt x="4" y="504"/>
                  </a:cubicBezTo>
                  <a:cubicBezTo>
                    <a:pt x="4" y="499"/>
                    <a:pt x="3" y="494"/>
                    <a:pt x="3" y="488"/>
                  </a:cubicBezTo>
                  <a:cubicBezTo>
                    <a:pt x="0" y="366"/>
                    <a:pt x="45" y="255"/>
                    <a:pt x="83" y="143"/>
                  </a:cubicBezTo>
                  <a:cubicBezTo>
                    <a:pt x="90" y="150"/>
                    <a:pt x="93" y="159"/>
                    <a:pt x="102" y="164"/>
                  </a:cubicBezTo>
                  <a:cubicBezTo>
                    <a:pt x="112" y="169"/>
                    <a:pt x="113" y="191"/>
                    <a:pt x="103" y="200"/>
                  </a:cubicBezTo>
                  <a:cubicBezTo>
                    <a:pt x="88" y="214"/>
                    <a:pt x="80" y="227"/>
                    <a:pt x="87" y="249"/>
                  </a:cubicBezTo>
                  <a:cubicBezTo>
                    <a:pt x="91" y="259"/>
                    <a:pt x="82" y="270"/>
                    <a:pt x="77" y="280"/>
                  </a:cubicBezTo>
                  <a:cubicBezTo>
                    <a:pt x="65" y="305"/>
                    <a:pt x="63" y="332"/>
                    <a:pt x="60" y="357"/>
                  </a:cubicBezTo>
                  <a:cubicBezTo>
                    <a:pt x="51" y="427"/>
                    <a:pt x="50" y="496"/>
                    <a:pt x="82" y="562"/>
                  </a:cubicBezTo>
                  <a:cubicBezTo>
                    <a:pt x="83" y="564"/>
                    <a:pt x="85" y="567"/>
                    <a:pt x="85" y="569"/>
                  </a:cubicBezTo>
                  <a:cubicBezTo>
                    <a:pt x="95" y="620"/>
                    <a:pt x="136" y="643"/>
                    <a:pt x="171" y="672"/>
                  </a:cubicBezTo>
                  <a:cubicBezTo>
                    <a:pt x="176" y="676"/>
                    <a:pt x="184" y="681"/>
                    <a:pt x="191" y="676"/>
                  </a:cubicBezTo>
                  <a:cubicBezTo>
                    <a:pt x="199" y="670"/>
                    <a:pt x="194" y="662"/>
                    <a:pt x="191" y="654"/>
                  </a:cubicBezTo>
                  <a:cubicBezTo>
                    <a:pt x="171" y="603"/>
                    <a:pt x="156" y="549"/>
                    <a:pt x="145" y="496"/>
                  </a:cubicBezTo>
                  <a:cubicBezTo>
                    <a:pt x="136" y="452"/>
                    <a:pt x="136" y="405"/>
                    <a:pt x="152" y="361"/>
                  </a:cubicBezTo>
                  <a:cubicBezTo>
                    <a:pt x="155" y="353"/>
                    <a:pt x="157" y="343"/>
                    <a:pt x="158" y="334"/>
                  </a:cubicBezTo>
                  <a:cubicBezTo>
                    <a:pt x="163" y="313"/>
                    <a:pt x="172" y="295"/>
                    <a:pt x="190" y="283"/>
                  </a:cubicBezTo>
                  <a:cubicBezTo>
                    <a:pt x="192" y="282"/>
                    <a:pt x="194" y="281"/>
                    <a:pt x="195" y="280"/>
                  </a:cubicBezTo>
                  <a:cubicBezTo>
                    <a:pt x="228" y="253"/>
                    <a:pt x="255" y="221"/>
                    <a:pt x="271" y="182"/>
                  </a:cubicBezTo>
                  <a:cubicBezTo>
                    <a:pt x="278" y="166"/>
                    <a:pt x="284" y="149"/>
                    <a:pt x="292" y="133"/>
                  </a:cubicBezTo>
                  <a:cubicBezTo>
                    <a:pt x="300" y="118"/>
                    <a:pt x="295" y="101"/>
                    <a:pt x="292" y="86"/>
                  </a:cubicBezTo>
                  <a:cubicBezTo>
                    <a:pt x="288" y="57"/>
                    <a:pt x="293" y="28"/>
                    <a:pt x="296" y="0"/>
                  </a:cubicBezTo>
                  <a:cubicBezTo>
                    <a:pt x="309" y="12"/>
                    <a:pt x="321" y="24"/>
                    <a:pt x="339" y="29"/>
                  </a:cubicBezTo>
                  <a:cubicBezTo>
                    <a:pt x="347" y="31"/>
                    <a:pt x="353" y="40"/>
                    <a:pt x="354" y="49"/>
                  </a:cubicBezTo>
                  <a:cubicBezTo>
                    <a:pt x="359" y="83"/>
                    <a:pt x="375" y="116"/>
                    <a:pt x="365" y="153"/>
                  </a:cubicBezTo>
                  <a:cubicBezTo>
                    <a:pt x="362" y="164"/>
                    <a:pt x="361" y="175"/>
                    <a:pt x="355" y="185"/>
                  </a:cubicBezTo>
                  <a:cubicBezTo>
                    <a:pt x="349" y="199"/>
                    <a:pt x="347" y="213"/>
                    <a:pt x="344" y="227"/>
                  </a:cubicBezTo>
                  <a:cubicBezTo>
                    <a:pt x="336" y="260"/>
                    <a:pt x="323" y="292"/>
                    <a:pt x="293" y="312"/>
                  </a:cubicBezTo>
                  <a:cubicBezTo>
                    <a:pt x="275" y="324"/>
                    <a:pt x="265" y="337"/>
                    <a:pt x="269" y="363"/>
                  </a:cubicBezTo>
                  <a:cubicBezTo>
                    <a:pt x="272" y="384"/>
                    <a:pt x="264" y="407"/>
                    <a:pt x="265" y="430"/>
                  </a:cubicBezTo>
                  <a:cubicBezTo>
                    <a:pt x="265" y="470"/>
                    <a:pt x="265" y="511"/>
                    <a:pt x="275" y="551"/>
                  </a:cubicBezTo>
                  <a:cubicBezTo>
                    <a:pt x="280" y="570"/>
                    <a:pt x="276" y="591"/>
                    <a:pt x="272" y="611"/>
                  </a:cubicBezTo>
                  <a:cubicBezTo>
                    <a:pt x="268" y="631"/>
                    <a:pt x="273" y="644"/>
                    <a:pt x="292" y="651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97">
              <a:extLst>
                <a:ext uri="{FF2B5EF4-FFF2-40B4-BE49-F238E27FC236}">
                  <a16:creationId xmlns:a16="http://schemas.microsoft.com/office/drawing/2014/main" id="{72061D12-94FD-1A3A-BA07-932E390BD153}"/>
                </a:ext>
              </a:extLst>
            </p:cNvPr>
            <p:cNvSpPr/>
            <p:nvPr/>
          </p:nvSpPr>
          <p:spPr bwMode="auto">
            <a:xfrm>
              <a:off x="880" y="3303"/>
              <a:ext cx="229" cy="399"/>
            </a:xfrm>
            <a:custGeom>
              <a:avLst/>
              <a:gdLst>
                <a:gd name="T0" fmla="*/ 179 w 430"/>
                <a:gd name="T1" fmla="*/ 15 h 751"/>
                <a:gd name="T2" fmla="*/ 382 w 430"/>
                <a:gd name="T3" fmla="*/ 234 h 751"/>
                <a:gd name="T4" fmla="*/ 399 w 430"/>
                <a:gd name="T5" fmla="*/ 603 h 751"/>
                <a:gd name="T6" fmla="*/ 391 w 430"/>
                <a:gd name="T7" fmla="*/ 642 h 751"/>
                <a:gd name="T8" fmla="*/ 379 w 430"/>
                <a:gd name="T9" fmla="*/ 686 h 751"/>
                <a:gd name="T10" fmla="*/ 370 w 430"/>
                <a:gd name="T11" fmla="*/ 714 h 751"/>
                <a:gd name="T12" fmla="*/ 367 w 430"/>
                <a:gd name="T13" fmla="*/ 723 h 751"/>
                <a:gd name="T14" fmla="*/ 352 w 430"/>
                <a:gd name="T15" fmla="*/ 751 h 751"/>
                <a:gd name="T16" fmla="*/ 347 w 430"/>
                <a:gd name="T17" fmla="*/ 734 h 751"/>
                <a:gd name="T18" fmla="*/ 356 w 430"/>
                <a:gd name="T19" fmla="*/ 665 h 751"/>
                <a:gd name="T20" fmla="*/ 360 w 430"/>
                <a:gd name="T21" fmla="*/ 526 h 751"/>
                <a:gd name="T22" fmla="*/ 323 w 430"/>
                <a:gd name="T23" fmla="*/ 395 h 751"/>
                <a:gd name="T24" fmla="*/ 270 w 430"/>
                <a:gd name="T25" fmla="*/ 321 h 751"/>
                <a:gd name="T26" fmla="*/ 244 w 430"/>
                <a:gd name="T27" fmla="*/ 303 h 751"/>
                <a:gd name="T28" fmla="*/ 155 w 430"/>
                <a:gd name="T29" fmla="*/ 251 h 751"/>
                <a:gd name="T30" fmla="*/ 74 w 430"/>
                <a:gd name="T31" fmla="*/ 206 h 751"/>
                <a:gd name="T32" fmla="*/ 21 w 430"/>
                <a:gd name="T33" fmla="*/ 149 h 751"/>
                <a:gd name="T34" fmla="*/ 44 w 430"/>
                <a:gd name="T35" fmla="*/ 117 h 751"/>
                <a:gd name="T36" fmla="*/ 109 w 430"/>
                <a:gd name="T37" fmla="*/ 121 h 751"/>
                <a:gd name="T38" fmla="*/ 72 w 430"/>
                <a:gd name="T39" fmla="*/ 100 h 751"/>
                <a:gd name="T40" fmla="*/ 18 w 430"/>
                <a:gd name="T41" fmla="*/ 88 h 751"/>
                <a:gd name="T42" fmla="*/ 1 w 430"/>
                <a:gd name="T43" fmla="*/ 75 h 751"/>
                <a:gd name="T44" fmla="*/ 14 w 430"/>
                <a:gd name="T45" fmla="*/ 59 h 751"/>
                <a:gd name="T46" fmla="*/ 73 w 430"/>
                <a:gd name="T47" fmla="*/ 54 h 751"/>
                <a:gd name="T48" fmla="*/ 93 w 430"/>
                <a:gd name="T49" fmla="*/ 54 h 751"/>
                <a:gd name="T50" fmla="*/ 47 w 430"/>
                <a:gd name="T51" fmla="*/ 35 h 751"/>
                <a:gd name="T52" fmla="*/ 23 w 430"/>
                <a:gd name="T53" fmla="*/ 26 h 751"/>
                <a:gd name="T54" fmla="*/ 14 w 430"/>
                <a:gd name="T55" fmla="*/ 14 h 751"/>
                <a:gd name="T56" fmla="*/ 26 w 430"/>
                <a:gd name="T57" fmla="*/ 3 h 751"/>
                <a:gd name="T58" fmla="*/ 44 w 430"/>
                <a:gd name="T59" fmla="*/ 1 h 751"/>
                <a:gd name="T60" fmla="*/ 144 w 430"/>
                <a:gd name="T61" fmla="*/ 5 h 751"/>
                <a:gd name="T62" fmla="*/ 179 w 430"/>
                <a:gd name="T63" fmla="*/ 15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0" h="751">
                  <a:moveTo>
                    <a:pt x="179" y="15"/>
                  </a:moveTo>
                  <a:cubicBezTo>
                    <a:pt x="276" y="61"/>
                    <a:pt x="343" y="135"/>
                    <a:pt x="382" y="234"/>
                  </a:cubicBezTo>
                  <a:cubicBezTo>
                    <a:pt x="430" y="355"/>
                    <a:pt x="424" y="479"/>
                    <a:pt x="399" y="603"/>
                  </a:cubicBezTo>
                  <a:cubicBezTo>
                    <a:pt x="393" y="615"/>
                    <a:pt x="391" y="628"/>
                    <a:pt x="391" y="642"/>
                  </a:cubicBezTo>
                  <a:cubicBezTo>
                    <a:pt x="389" y="657"/>
                    <a:pt x="385" y="672"/>
                    <a:pt x="379" y="686"/>
                  </a:cubicBezTo>
                  <a:cubicBezTo>
                    <a:pt x="373" y="695"/>
                    <a:pt x="370" y="703"/>
                    <a:pt x="370" y="714"/>
                  </a:cubicBezTo>
                  <a:cubicBezTo>
                    <a:pt x="371" y="717"/>
                    <a:pt x="371" y="721"/>
                    <a:pt x="367" y="723"/>
                  </a:cubicBezTo>
                  <a:cubicBezTo>
                    <a:pt x="357" y="729"/>
                    <a:pt x="364" y="745"/>
                    <a:pt x="352" y="751"/>
                  </a:cubicBezTo>
                  <a:cubicBezTo>
                    <a:pt x="346" y="746"/>
                    <a:pt x="346" y="740"/>
                    <a:pt x="347" y="734"/>
                  </a:cubicBezTo>
                  <a:cubicBezTo>
                    <a:pt x="356" y="712"/>
                    <a:pt x="354" y="688"/>
                    <a:pt x="356" y="665"/>
                  </a:cubicBezTo>
                  <a:cubicBezTo>
                    <a:pt x="362" y="619"/>
                    <a:pt x="367" y="572"/>
                    <a:pt x="360" y="526"/>
                  </a:cubicBezTo>
                  <a:cubicBezTo>
                    <a:pt x="353" y="481"/>
                    <a:pt x="344" y="436"/>
                    <a:pt x="323" y="395"/>
                  </a:cubicBezTo>
                  <a:cubicBezTo>
                    <a:pt x="309" y="367"/>
                    <a:pt x="294" y="341"/>
                    <a:pt x="270" y="321"/>
                  </a:cubicBezTo>
                  <a:cubicBezTo>
                    <a:pt x="261" y="314"/>
                    <a:pt x="253" y="308"/>
                    <a:pt x="244" y="303"/>
                  </a:cubicBezTo>
                  <a:cubicBezTo>
                    <a:pt x="215" y="285"/>
                    <a:pt x="186" y="266"/>
                    <a:pt x="155" y="251"/>
                  </a:cubicBezTo>
                  <a:cubicBezTo>
                    <a:pt x="127" y="238"/>
                    <a:pt x="103" y="216"/>
                    <a:pt x="74" y="206"/>
                  </a:cubicBezTo>
                  <a:cubicBezTo>
                    <a:pt x="51" y="192"/>
                    <a:pt x="29" y="177"/>
                    <a:pt x="21" y="149"/>
                  </a:cubicBezTo>
                  <a:cubicBezTo>
                    <a:pt x="16" y="127"/>
                    <a:pt x="22" y="118"/>
                    <a:pt x="44" y="117"/>
                  </a:cubicBezTo>
                  <a:cubicBezTo>
                    <a:pt x="64" y="116"/>
                    <a:pt x="85" y="117"/>
                    <a:pt x="109" y="121"/>
                  </a:cubicBezTo>
                  <a:cubicBezTo>
                    <a:pt x="97" y="107"/>
                    <a:pt x="85" y="103"/>
                    <a:pt x="72" y="100"/>
                  </a:cubicBezTo>
                  <a:cubicBezTo>
                    <a:pt x="54" y="96"/>
                    <a:pt x="36" y="91"/>
                    <a:pt x="18" y="88"/>
                  </a:cubicBezTo>
                  <a:cubicBezTo>
                    <a:pt x="10" y="86"/>
                    <a:pt x="3" y="84"/>
                    <a:pt x="1" y="75"/>
                  </a:cubicBezTo>
                  <a:cubicBezTo>
                    <a:pt x="0" y="67"/>
                    <a:pt x="7" y="63"/>
                    <a:pt x="14" y="59"/>
                  </a:cubicBezTo>
                  <a:cubicBezTo>
                    <a:pt x="33" y="50"/>
                    <a:pt x="53" y="53"/>
                    <a:pt x="73" y="54"/>
                  </a:cubicBezTo>
                  <a:cubicBezTo>
                    <a:pt x="79" y="54"/>
                    <a:pt x="86" y="58"/>
                    <a:pt x="93" y="54"/>
                  </a:cubicBezTo>
                  <a:cubicBezTo>
                    <a:pt x="80" y="41"/>
                    <a:pt x="62" y="41"/>
                    <a:pt x="47" y="35"/>
                  </a:cubicBezTo>
                  <a:cubicBezTo>
                    <a:pt x="39" y="32"/>
                    <a:pt x="31" y="31"/>
                    <a:pt x="23" y="26"/>
                  </a:cubicBezTo>
                  <a:cubicBezTo>
                    <a:pt x="19" y="23"/>
                    <a:pt x="13" y="21"/>
                    <a:pt x="14" y="14"/>
                  </a:cubicBezTo>
                  <a:cubicBezTo>
                    <a:pt x="14" y="7"/>
                    <a:pt x="21" y="5"/>
                    <a:pt x="26" y="3"/>
                  </a:cubicBezTo>
                  <a:cubicBezTo>
                    <a:pt x="32" y="1"/>
                    <a:pt x="38" y="1"/>
                    <a:pt x="44" y="1"/>
                  </a:cubicBezTo>
                  <a:cubicBezTo>
                    <a:pt x="77" y="0"/>
                    <a:pt x="110" y="3"/>
                    <a:pt x="144" y="5"/>
                  </a:cubicBezTo>
                  <a:cubicBezTo>
                    <a:pt x="157" y="6"/>
                    <a:pt x="166" y="17"/>
                    <a:pt x="179" y="15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98">
              <a:extLst>
                <a:ext uri="{FF2B5EF4-FFF2-40B4-BE49-F238E27FC236}">
                  <a16:creationId xmlns:a16="http://schemas.microsoft.com/office/drawing/2014/main" id="{BCF5D897-E548-D3DE-C7E1-9F2F9C8C23DB}"/>
                </a:ext>
              </a:extLst>
            </p:cNvPr>
            <p:cNvSpPr/>
            <p:nvPr/>
          </p:nvSpPr>
          <p:spPr bwMode="auto">
            <a:xfrm>
              <a:off x="540" y="3312"/>
              <a:ext cx="286" cy="851"/>
            </a:xfrm>
            <a:custGeom>
              <a:avLst/>
              <a:gdLst>
                <a:gd name="T0" fmla="*/ 115 w 540"/>
                <a:gd name="T1" fmla="*/ 1257 h 1602"/>
                <a:gd name="T2" fmla="*/ 123 w 540"/>
                <a:gd name="T3" fmla="*/ 1475 h 1602"/>
                <a:gd name="T4" fmla="*/ 150 w 540"/>
                <a:gd name="T5" fmla="*/ 1595 h 1602"/>
                <a:gd name="T6" fmla="*/ 104 w 540"/>
                <a:gd name="T7" fmla="*/ 1577 h 1602"/>
                <a:gd name="T8" fmla="*/ 2 w 540"/>
                <a:gd name="T9" fmla="*/ 1342 h 1602"/>
                <a:gd name="T10" fmla="*/ 36 w 540"/>
                <a:gd name="T11" fmla="*/ 1166 h 1602"/>
                <a:gd name="T12" fmla="*/ 47 w 540"/>
                <a:gd name="T13" fmla="*/ 1117 h 1602"/>
                <a:gd name="T14" fmla="*/ 52 w 540"/>
                <a:gd name="T15" fmla="*/ 1079 h 1602"/>
                <a:gd name="T16" fmla="*/ 57 w 540"/>
                <a:gd name="T17" fmla="*/ 992 h 1602"/>
                <a:gd name="T18" fmla="*/ 83 w 540"/>
                <a:gd name="T19" fmla="*/ 504 h 1602"/>
                <a:gd name="T20" fmla="*/ 120 w 540"/>
                <a:gd name="T21" fmla="*/ 233 h 1602"/>
                <a:gd name="T22" fmla="*/ 131 w 540"/>
                <a:gd name="T23" fmla="*/ 213 h 1602"/>
                <a:gd name="T24" fmla="*/ 153 w 540"/>
                <a:gd name="T25" fmla="*/ 162 h 1602"/>
                <a:gd name="T26" fmla="*/ 195 w 540"/>
                <a:gd name="T27" fmla="*/ 117 h 1602"/>
                <a:gd name="T28" fmla="*/ 238 w 540"/>
                <a:gd name="T29" fmla="*/ 69 h 1602"/>
                <a:gd name="T30" fmla="*/ 290 w 540"/>
                <a:gd name="T31" fmla="*/ 35 h 1602"/>
                <a:gd name="T32" fmla="*/ 303 w 540"/>
                <a:gd name="T33" fmla="*/ 16 h 1602"/>
                <a:gd name="T34" fmla="*/ 337 w 540"/>
                <a:gd name="T35" fmla="*/ 6 h 1602"/>
                <a:gd name="T36" fmla="*/ 504 w 540"/>
                <a:gd name="T37" fmla="*/ 31 h 1602"/>
                <a:gd name="T38" fmla="*/ 448 w 540"/>
                <a:gd name="T39" fmla="*/ 52 h 1602"/>
                <a:gd name="T40" fmla="*/ 430 w 540"/>
                <a:gd name="T41" fmla="*/ 68 h 1602"/>
                <a:gd name="T42" fmla="*/ 479 w 540"/>
                <a:gd name="T43" fmla="*/ 76 h 1602"/>
                <a:gd name="T44" fmla="*/ 529 w 540"/>
                <a:gd name="T45" fmla="*/ 111 h 1602"/>
                <a:gd name="T46" fmla="*/ 460 w 540"/>
                <a:gd name="T47" fmla="*/ 130 h 1602"/>
                <a:gd name="T48" fmla="*/ 402 w 540"/>
                <a:gd name="T49" fmla="*/ 208 h 1602"/>
                <a:gd name="T50" fmla="*/ 410 w 540"/>
                <a:gd name="T51" fmla="*/ 169 h 1602"/>
                <a:gd name="T52" fmla="*/ 390 w 540"/>
                <a:gd name="T53" fmla="*/ 157 h 1602"/>
                <a:gd name="T54" fmla="*/ 331 w 540"/>
                <a:gd name="T55" fmla="*/ 195 h 1602"/>
                <a:gd name="T56" fmla="*/ 241 w 540"/>
                <a:gd name="T57" fmla="*/ 288 h 1602"/>
                <a:gd name="T58" fmla="*/ 219 w 540"/>
                <a:gd name="T59" fmla="*/ 331 h 1602"/>
                <a:gd name="T60" fmla="*/ 195 w 540"/>
                <a:gd name="T61" fmla="*/ 391 h 1602"/>
                <a:gd name="T62" fmla="*/ 185 w 540"/>
                <a:gd name="T63" fmla="*/ 473 h 1602"/>
                <a:gd name="T64" fmla="*/ 194 w 540"/>
                <a:gd name="T65" fmla="*/ 630 h 1602"/>
                <a:gd name="T66" fmla="*/ 232 w 540"/>
                <a:gd name="T67" fmla="*/ 815 h 1602"/>
                <a:gd name="T68" fmla="*/ 254 w 540"/>
                <a:gd name="T69" fmla="*/ 894 h 1602"/>
                <a:gd name="T70" fmla="*/ 255 w 540"/>
                <a:gd name="T71" fmla="*/ 1037 h 1602"/>
                <a:gd name="T72" fmla="*/ 218 w 540"/>
                <a:gd name="T73" fmla="*/ 1119 h 1602"/>
                <a:gd name="T74" fmla="*/ 149 w 540"/>
                <a:gd name="T75" fmla="*/ 1197 h 1602"/>
                <a:gd name="T76" fmla="*/ 149 w 540"/>
                <a:gd name="T77" fmla="*/ 1197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0" h="1602">
                  <a:moveTo>
                    <a:pt x="149" y="1197"/>
                  </a:moveTo>
                  <a:cubicBezTo>
                    <a:pt x="128" y="1212"/>
                    <a:pt x="122" y="1234"/>
                    <a:pt x="115" y="1257"/>
                  </a:cubicBezTo>
                  <a:cubicBezTo>
                    <a:pt x="100" y="1300"/>
                    <a:pt x="101" y="1343"/>
                    <a:pt x="100" y="1387"/>
                  </a:cubicBezTo>
                  <a:cubicBezTo>
                    <a:pt x="99" y="1419"/>
                    <a:pt x="115" y="1446"/>
                    <a:pt x="123" y="1475"/>
                  </a:cubicBezTo>
                  <a:cubicBezTo>
                    <a:pt x="131" y="1508"/>
                    <a:pt x="135" y="1542"/>
                    <a:pt x="153" y="1572"/>
                  </a:cubicBezTo>
                  <a:cubicBezTo>
                    <a:pt x="157" y="1580"/>
                    <a:pt x="158" y="1588"/>
                    <a:pt x="150" y="1595"/>
                  </a:cubicBezTo>
                  <a:cubicBezTo>
                    <a:pt x="143" y="1602"/>
                    <a:pt x="135" y="1598"/>
                    <a:pt x="128" y="1594"/>
                  </a:cubicBezTo>
                  <a:cubicBezTo>
                    <a:pt x="119" y="1589"/>
                    <a:pt x="112" y="1583"/>
                    <a:pt x="104" y="1577"/>
                  </a:cubicBezTo>
                  <a:cubicBezTo>
                    <a:pt x="72" y="1552"/>
                    <a:pt x="47" y="1524"/>
                    <a:pt x="31" y="1484"/>
                  </a:cubicBezTo>
                  <a:cubicBezTo>
                    <a:pt x="12" y="1438"/>
                    <a:pt x="5" y="1390"/>
                    <a:pt x="2" y="1342"/>
                  </a:cubicBezTo>
                  <a:cubicBezTo>
                    <a:pt x="0" y="1315"/>
                    <a:pt x="5" y="1287"/>
                    <a:pt x="9" y="1260"/>
                  </a:cubicBezTo>
                  <a:cubicBezTo>
                    <a:pt x="14" y="1227"/>
                    <a:pt x="22" y="1196"/>
                    <a:pt x="36" y="1166"/>
                  </a:cubicBezTo>
                  <a:cubicBezTo>
                    <a:pt x="37" y="1163"/>
                    <a:pt x="38" y="1158"/>
                    <a:pt x="36" y="1156"/>
                  </a:cubicBezTo>
                  <a:cubicBezTo>
                    <a:pt x="22" y="1138"/>
                    <a:pt x="30" y="1127"/>
                    <a:pt x="47" y="1117"/>
                  </a:cubicBezTo>
                  <a:cubicBezTo>
                    <a:pt x="58" y="1110"/>
                    <a:pt x="57" y="1098"/>
                    <a:pt x="57" y="1087"/>
                  </a:cubicBezTo>
                  <a:cubicBezTo>
                    <a:pt x="56" y="1084"/>
                    <a:pt x="56" y="1079"/>
                    <a:pt x="52" y="1079"/>
                  </a:cubicBezTo>
                  <a:cubicBezTo>
                    <a:pt x="30" y="1083"/>
                    <a:pt x="39" y="1065"/>
                    <a:pt x="36" y="1056"/>
                  </a:cubicBezTo>
                  <a:cubicBezTo>
                    <a:pt x="43" y="1035"/>
                    <a:pt x="49" y="1013"/>
                    <a:pt x="57" y="992"/>
                  </a:cubicBezTo>
                  <a:cubicBezTo>
                    <a:pt x="73" y="952"/>
                    <a:pt x="78" y="909"/>
                    <a:pt x="80" y="866"/>
                  </a:cubicBezTo>
                  <a:cubicBezTo>
                    <a:pt x="88" y="746"/>
                    <a:pt x="84" y="625"/>
                    <a:pt x="83" y="504"/>
                  </a:cubicBezTo>
                  <a:cubicBezTo>
                    <a:pt x="82" y="432"/>
                    <a:pt x="82" y="360"/>
                    <a:pt x="100" y="290"/>
                  </a:cubicBezTo>
                  <a:cubicBezTo>
                    <a:pt x="106" y="271"/>
                    <a:pt x="111" y="251"/>
                    <a:pt x="120" y="233"/>
                  </a:cubicBezTo>
                  <a:cubicBezTo>
                    <a:pt x="126" y="231"/>
                    <a:pt x="131" y="228"/>
                    <a:pt x="130" y="220"/>
                  </a:cubicBezTo>
                  <a:cubicBezTo>
                    <a:pt x="130" y="218"/>
                    <a:pt x="130" y="213"/>
                    <a:pt x="131" y="213"/>
                  </a:cubicBezTo>
                  <a:cubicBezTo>
                    <a:pt x="148" y="206"/>
                    <a:pt x="141" y="188"/>
                    <a:pt x="148" y="178"/>
                  </a:cubicBezTo>
                  <a:cubicBezTo>
                    <a:pt x="150" y="173"/>
                    <a:pt x="151" y="168"/>
                    <a:pt x="153" y="162"/>
                  </a:cubicBezTo>
                  <a:cubicBezTo>
                    <a:pt x="166" y="154"/>
                    <a:pt x="180" y="148"/>
                    <a:pt x="180" y="129"/>
                  </a:cubicBezTo>
                  <a:cubicBezTo>
                    <a:pt x="180" y="121"/>
                    <a:pt x="188" y="119"/>
                    <a:pt x="195" y="117"/>
                  </a:cubicBezTo>
                  <a:cubicBezTo>
                    <a:pt x="215" y="111"/>
                    <a:pt x="223" y="103"/>
                    <a:pt x="224" y="82"/>
                  </a:cubicBezTo>
                  <a:cubicBezTo>
                    <a:pt x="224" y="71"/>
                    <a:pt x="228" y="68"/>
                    <a:pt x="238" y="69"/>
                  </a:cubicBezTo>
                  <a:cubicBezTo>
                    <a:pt x="253" y="71"/>
                    <a:pt x="267" y="69"/>
                    <a:pt x="281" y="62"/>
                  </a:cubicBezTo>
                  <a:cubicBezTo>
                    <a:pt x="297" y="55"/>
                    <a:pt x="299" y="50"/>
                    <a:pt x="290" y="35"/>
                  </a:cubicBezTo>
                  <a:cubicBezTo>
                    <a:pt x="288" y="31"/>
                    <a:pt x="281" y="27"/>
                    <a:pt x="287" y="21"/>
                  </a:cubicBezTo>
                  <a:cubicBezTo>
                    <a:pt x="291" y="17"/>
                    <a:pt x="296" y="13"/>
                    <a:pt x="303" y="16"/>
                  </a:cubicBezTo>
                  <a:cubicBezTo>
                    <a:pt x="312" y="21"/>
                    <a:pt x="316" y="19"/>
                    <a:pt x="320" y="8"/>
                  </a:cubicBezTo>
                  <a:cubicBezTo>
                    <a:pt x="322" y="1"/>
                    <a:pt x="331" y="3"/>
                    <a:pt x="337" y="6"/>
                  </a:cubicBezTo>
                  <a:cubicBezTo>
                    <a:pt x="373" y="19"/>
                    <a:pt x="408" y="24"/>
                    <a:pt x="445" y="6"/>
                  </a:cubicBezTo>
                  <a:cubicBezTo>
                    <a:pt x="459" y="0"/>
                    <a:pt x="498" y="17"/>
                    <a:pt x="504" y="31"/>
                  </a:cubicBezTo>
                  <a:cubicBezTo>
                    <a:pt x="508" y="40"/>
                    <a:pt x="501" y="42"/>
                    <a:pt x="495" y="43"/>
                  </a:cubicBezTo>
                  <a:cubicBezTo>
                    <a:pt x="479" y="44"/>
                    <a:pt x="464" y="50"/>
                    <a:pt x="448" y="52"/>
                  </a:cubicBezTo>
                  <a:cubicBezTo>
                    <a:pt x="441" y="53"/>
                    <a:pt x="435" y="54"/>
                    <a:pt x="429" y="58"/>
                  </a:cubicBezTo>
                  <a:cubicBezTo>
                    <a:pt x="424" y="62"/>
                    <a:pt x="424" y="66"/>
                    <a:pt x="430" y="68"/>
                  </a:cubicBezTo>
                  <a:cubicBezTo>
                    <a:pt x="442" y="72"/>
                    <a:pt x="452" y="78"/>
                    <a:pt x="465" y="76"/>
                  </a:cubicBezTo>
                  <a:cubicBezTo>
                    <a:pt x="470" y="75"/>
                    <a:pt x="475" y="73"/>
                    <a:pt x="479" y="76"/>
                  </a:cubicBezTo>
                  <a:cubicBezTo>
                    <a:pt x="494" y="89"/>
                    <a:pt x="510" y="98"/>
                    <a:pt x="531" y="99"/>
                  </a:cubicBezTo>
                  <a:cubicBezTo>
                    <a:pt x="540" y="100"/>
                    <a:pt x="536" y="108"/>
                    <a:pt x="529" y="111"/>
                  </a:cubicBezTo>
                  <a:cubicBezTo>
                    <a:pt x="517" y="117"/>
                    <a:pt x="503" y="117"/>
                    <a:pt x="490" y="114"/>
                  </a:cubicBezTo>
                  <a:cubicBezTo>
                    <a:pt x="475" y="111"/>
                    <a:pt x="467" y="117"/>
                    <a:pt x="460" y="130"/>
                  </a:cubicBezTo>
                  <a:cubicBezTo>
                    <a:pt x="449" y="148"/>
                    <a:pt x="439" y="165"/>
                    <a:pt x="441" y="187"/>
                  </a:cubicBezTo>
                  <a:cubicBezTo>
                    <a:pt x="443" y="202"/>
                    <a:pt x="415" y="216"/>
                    <a:pt x="402" y="208"/>
                  </a:cubicBezTo>
                  <a:cubicBezTo>
                    <a:pt x="394" y="203"/>
                    <a:pt x="396" y="195"/>
                    <a:pt x="400" y="188"/>
                  </a:cubicBezTo>
                  <a:cubicBezTo>
                    <a:pt x="403" y="182"/>
                    <a:pt x="408" y="177"/>
                    <a:pt x="410" y="169"/>
                  </a:cubicBezTo>
                  <a:cubicBezTo>
                    <a:pt x="411" y="164"/>
                    <a:pt x="412" y="158"/>
                    <a:pt x="407" y="154"/>
                  </a:cubicBezTo>
                  <a:cubicBezTo>
                    <a:pt x="401" y="151"/>
                    <a:pt x="395" y="153"/>
                    <a:pt x="390" y="157"/>
                  </a:cubicBezTo>
                  <a:cubicBezTo>
                    <a:pt x="388" y="159"/>
                    <a:pt x="390" y="157"/>
                    <a:pt x="389" y="159"/>
                  </a:cubicBezTo>
                  <a:cubicBezTo>
                    <a:pt x="378" y="184"/>
                    <a:pt x="354" y="189"/>
                    <a:pt x="331" y="195"/>
                  </a:cubicBezTo>
                  <a:cubicBezTo>
                    <a:pt x="303" y="203"/>
                    <a:pt x="289" y="229"/>
                    <a:pt x="272" y="250"/>
                  </a:cubicBezTo>
                  <a:cubicBezTo>
                    <a:pt x="263" y="264"/>
                    <a:pt x="254" y="278"/>
                    <a:pt x="241" y="288"/>
                  </a:cubicBezTo>
                  <a:cubicBezTo>
                    <a:pt x="232" y="295"/>
                    <a:pt x="230" y="306"/>
                    <a:pt x="225" y="316"/>
                  </a:cubicBezTo>
                  <a:cubicBezTo>
                    <a:pt x="223" y="321"/>
                    <a:pt x="221" y="326"/>
                    <a:pt x="219" y="331"/>
                  </a:cubicBezTo>
                  <a:cubicBezTo>
                    <a:pt x="214" y="350"/>
                    <a:pt x="212" y="371"/>
                    <a:pt x="197" y="385"/>
                  </a:cubicBezTo>
                  <a:cubicBezTo>
                    <a:pt x="196" y="387"/>
                    <a:pt x="196" y="389"/>
                    <a:pt x="195" y="391"/>
                  </a:cubicBezTo>
                  <a:cubicBezTo>
                    <a:pt x="193" y="409"/>
                    <a:pt x="195" y="429"/>
                    <a:pt x="186" y="446"/>
                  </a:cubicBezTo>
                  <a:cubicBezTo>
                    <a:pt x="183" y="455"/>
                    <a:pt x="186" y="464"/>
                    <a:pt x="185" y="473"/>
                  </a:cubicBezTo>
                  <a:cubicBezTo>
                    <a:pt x="187" y="509"/>
                    <a:pt x="180" y="545"/>
                    <a:pt x="195" y="581"/>
                  </a:cubicBezTo>
                  <a:cubicBezTo>
                    <a:pt x="201" y="595"/>
                    <a:pt x="193" y="613"/>
                    <a:pt x="194" y="630"/>
                  </a:cubicBezTo>
                  <a:cubicBezTo>
                    <a:pt x="195" y="639"/>
                    <a:pt x="193" y="648"/>
                    <a:pt x="197" y="657"/>
                  </a:cubicBezTo>
                  <a:cubicBezTo>
                    <a:pt x="214" y="709"/>
                    <a:pt x="220" y="763"/>
                    <a:pt x="232" y="815"/>
                  </a:cubicBezTo>
                  <a:cubicBezTo>
                    <a:pt x="236" y="831"/>
                    <a:pt x="246" y="844"/>
                    <a:pt x="249" y="860"/>
                  </a:cubicBezTo>
                  <a:cubicBezTo>
                    <a:pt x="251" y="871"/>
                    <a:pt x="255" y="882"/>
                    <a:pt x="254" y="894"/>
                  </a:cubicBezTo>
                  <a:cubicBezTo>
                    <a:pt x="253" y="901"/>
                    <a:pt x="252" y="908"/>
                    <a:pt x="248" y="914"/>
                  </a:cubicBezTo>
                  <a:cubicBezTo>
                    <a:pt x="253" y="955"/>
                    <a:pt x="245" y="996"/>
                    <a:pt x="255" y="1037"/>
                  </a:cubicBezTo>
                  <a:cubicBezTo>
                    <a:pt x="258" y="1048"/>
                    <a:pt x="245" y="1053"/>
                    <a:pt x="242" y="1063"/>
                  </a:cubicBezTo>
                  <a:cubicBezTo>
                    <a:pt x="235" y="1082"/>
                    <a:pt x="225" y="1100"/>
                    <a:pt x="218" y="1119"/>
                  </a:cubicBezTo>
                  <a:cubicBezTo>
                    <a:pt x="204" y="1151"/>
                    <a:pt x="176" y="1170"/>
                    <a:pt x="156" y="1195"/>
                  </a:cubicBezTo>
                  <a:cubicBezTo>
                    <a:pt x="155" y="1197"/>
                    <a:pt x="151" y="1197"/>
                    <a:pt x="149" y="1197"/>
                  </a:cubicBezTo>
                  <a:cubicBezTo>
                    <a:pt x="146" y="1189"/>
                    <a:pt x="146" y="1180"/>
                    <a:pt x="144" y="1171"/>
                  </a:cubicBezTo>
                  <a:cubicBezTo>
                    <a:pt x="145" y="1181"/>
                    <a:pt x="146" y="1189"/>
                    <a:pt x="149" y="1197"/>
                  </a:cubicBezTo>
                  <a:close/>
                </a:path>
              </a:pathLst>
            </a:custGeom>
            <a:solidFill>
              <a:srgbClr val="6918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99">
              <a:extLst>
                <a:ext uri="{FF2B5EF4-FFF2-40B4-BE49-F238E27FC236}">
                  <a16:creationId xmlns:a16="http://schemas.microsoft.com/office/drawing/2014/main" id="{1FB21C65-FFB9-AF6A-8E7A-8F87C24D2FE9}"/>
                </a:ext>
              </a:extLst>
            </p:cNvPr>
            <p:cNvSpPr/>
            <p:nvPr/>
          </p:nvSpPr>
          <p:spPr bwMode="auto">
            <a:xfrm>
              <a:off x="672" y="3276"/>
              <a:ext cx="404" cy="496"/>
            </a:xfrm>
            <a:custGeom>
              <a:avLst/>
              <a:gdLst>
                <a:gd name="T0" fmla="*/ 746 w 760"/>
                <a:gd name="T1" fmla="*/ 801 h 933"/>
                <a:gd name="T2" fmla="*/ 747 w 760"/>
                <a:gd name="T3" fmla="*/ 806 h 933"/>
                <a:gd name="T4" fmla="*/ 671 w 760"/>
                <a:gd name="T5" fmla="*/ 932 h 933"/>
                <a:gd name="T6" fmla="*/ 708 w 760"/>
                <a:gd name="T7" fmla="*/ 509 h 933"/>
                <a:gd name="T8" fmla="*/ 411 w 760"/>
                <a:gd name="T9" fmla="*/ 270 h 933"/>
                <a:gd name="T10" fmla="*/ 57 w 760"/>
                <a:gd name="T11" fmla="*/ 425 h 933"/>
                <a:gd name="T12" fmla="*/ 2 w 760"/>
                <a:gd name="T13" fmla="*/ 485 h 933"/>
                <a:gd name="T14" fmla="*/ 51 w 760"/>
                <a:gd name="T15" fmla="*/ 356 h 933"/>
                <a:gd name="T16" fmla="*/ 314 w 760"/>
                <a:gd name="T17" fmla="*/ 249 h 933"/>
                <a:gd name="T18" fmla="*/ 315 w 760"/>
                <a:gd name="T19" fmla="*/ 229 h 933"/>
                <a:gd name="T20" fmla="*/ 215 w 760"/>
                <a:gd name="T21" fmla="*/ 217 h 933"/>
                <a:gd name="T22" fmla="*/ 323 w 760"/>
                <a:gd name="T23" fmla="*/ 188 h 933"/>
                <a:gd name="T24" fmla="*/ 361 w 760"/>
                <a:gd name="T25" fmla="*/ 178 h 933"/>
                <a:gd name="T26" fmla="*/ 266 w 760"/>
                <a:gd name="T27" fmla="*/ 143 h 933"/>
                <a:gd name="T28" fmla="*/ 218 w 760"/>
                <a:gd name="T29" fmla="*/ 134 h 933"/>
                <a:gd name="T30" fmla="*/ 267 w 760"/>
                <a:gd name="T31" fmla="*/ 109 h 933"/>
                <a:gd name="T32" fmla="*/ 337 w 760"/>
                <a:gd name="T33" fmla="*/ 111 h 933"/>
                <a:gd name="T34" fmla="*/ 125 w 760"/>
                <a:gd name="T35" fmla="*/ 58 h 933"/>
                <a:gd name="T36" fmla="*/ 334 w 760"/>
                <a:gd name="T37" fmla="*/ 24 h 933"/>
                <a:gd name="T38" fmla="*/ 571 w 760"/>
                <a:gd name="T39" fmla="*/ 66 h 933"/>
                <a:gd name="T40" fmla="*/ 420 w 760"/>
                <a:gd name="T41" fmla="*/ 58 h 933"/>
                <a:gd name="T42" fmla="*/ 419 w 760"/>
                <a:gd name="T43" fmla="*/ 73 h 933"/>
                <a:gd name="T44" fmla="*/ 489 w 760"/>
                <a:gd name="T45" fmla="*/ 99 h 933"/>
                <a:gd name="T46" fmla="*/ 485 w 760"/>
                <a:gd name="T47" fmla="*/ 113 h 933"/>
                <a:gd name="T48" fmla="*/ 422 w 760"/>
                <a:gd name="T49" fmla="*/ 110 h 933"/>
                <a:gd name="T50" fmla="*/ 419 w 760"/>
                <a:gd name="T51" fmla="*/ 134 h 933"/>
                <a:gd name="T52" fmla="*/ 510 w 760"/>
                <a:gd name="T53" fmla="*/ 173 h 933"/>
                <a:gd name="T54" fmla="*/ 431 w 760"/>
                <a:gd name="T55" fmla="*/ 173 h 933"/>
                <a:gd name="T56" fmla="*/ 467 w 760"/>
                <a:gd name="T57" fmla="*/ 253 h 933"/>
                <a:gd name="T58" fmla="*/ 582 w 760"/>
                <a:gd name="T59" fmla="*/ 319 h 933"/>
                <a:gd name="T60" fmla="*/ 738 w 760"/>
                <a:gd name="T61" fmla="*/ 505 h 933"/>
                <a:gd name="T62" fmla="*/ 743 w 760"/>
                <a:gd name="T63" fmla="*/ 785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0" h="933">
                  <a:moveTo>
                    <a:pt x="743" y="785"/>
                  </a:moveTo>
                  <a:cubicBezTo>
                    <a:pt x="743" y="790"/>
                    <a:pt x="741" y="797"/>
                    <a:pt x="746" y="801"/>
                  </a:cubicBezTo>
                  <a:cubicBezTo>
                    <a:pt x="748" y="802"/>
                    <a:pt x="748" y="803"/>
                    <a:pt x="748" y="804"/>
                  </a:cubicBezTo>
                  <a:cubicBezTo>
                    <a:pt x="748" y="805"/>
                    <a:pt x="747" y="806"/>
                    <a:pt x="747" y="806"/>
                  </a:cubicBezTo>
                  <a:cubicBezTo>
                    <a:pt x="732" y="847"/>
                    <a:pt x="712" y="885"/>
                    <a:pt x="687" y="921"/>
                  </a:cubicBezTo>
                  <a:cubicBezTo>
                    <a:pt x="683" y="927"/>
                    <a:pt x="680" y="933"/>
                    <a:pt x="671" y="932"/>
                  </a:cubicBezTo>
                  <a:cubicBezTo>
                    <a:pt x="703" y="870"/>
                    <a:pt x="712" y="803"/>
                    <a:pt x="720" y="735"/>
                  </a:cubicBezTo>
                  <a:cubicBezTo>
                    <a:pt x="728" y="658"/>
                    <a:pt x="718" y="583"/>
                    <a:pt x="708" y="509"/>
                  </a:cubicBezTo>
                  <a:cubicBezTo>
                    <a:pt x="697" y="429"/>
                    <a:pt x="647" y="371"/>
                    <a:pt x="569" y="344"/>
                  </a:cubicBezTo>
                  <a:cubicBezTo>
                    <a:pt x="514" y="325"/>
                    <a:pt x="459" y="305"/>
                    <a:pt x="411" y="270"/>
                  </a:cubicBezTo>
                  <a:cubicBezTo>
                    <a:pt x="399" y="262"/>
                    <a:pt x="385" y="264"/>
                    <a:pt x="372" y="267"/>
                  </a:cubicBezTo>
                  <a:cubicBezTo>
                    <a:pt x="255" y="296"/>
                    <a:pt x="149" y="346"/>
                    <a:pt x="57" y="425"/>
                  </a:cubicBezTo>
                  <a:cubicBezTo>
                    <a:pt x="36" y="442"/>
                    <a:pt x="22" y="463"/>
                    <a:pt x="8" y="485"/>
                  </a:cubicBezTo>
                  <a:cubicBezTo>
                    <a:pt x="6" y="487"/>
                    <a:pt x="4" y="486"/>
                    <a:pt x="2" y="485"/>
                  </a:cubicBezTo>
                  <a:cubicBezTo>
                    <a:pt x="0" y="482"/>
                    <a:pt x="0" y="478"/>
                    <a:pt x="0" y="475"/>
                  </a:cubicBezTo>
                  <a:cubicBezTo>
                    <a:pt x="7" y="431"/>
                    <a:pt x="21" y="390"/>
                    <a:pt x="51" y="356"/>
                  </a:cubicBezTo>
                  <a:cubicBezTo>
                    <a:pt x="101" y="299"/>
                    <a:pt x="166" y="271"/>
                    <a:pt x="239" y="260"/>
                  </a:cubicBezTo>
                  <a:cubicBezTo>
                    <a:pt x="264" y="257"/>
                    <a:pt x="290" y="254"/>
                    <a:pt x="314" y="249"/>
                  </a:cubicBezTo>
                  <a:cubicBezTo>
                    <a:pt x="321" y="248"/>
                    <a:pt x="330" y="247"/>
                    <a:pt x="330" y="239"/>
                  </a:cubicBezTo>
                  <a:cubicBezTo>
                    <a:pt x="330" y="231"/>
                    <a:pt x="321" y="230"/>
                    <a:pt x="315" y="229"/>
                  </a:cubicBezTo>
                  <a:cubicBezTo>
                    <a:pt x="290" y="225"/>
                    <a:pt x="266" y="228"/>
                    <a:pt x="241" y="227"/>
                  </a:cubicBezTo>
                  <a:cubicBezTo>
                    <a:pt x="231" y="226"/>
                    <a:pt x="216" y="231"/>
                    <a:pt x="215" y="217"/>
                  </a:cubicBezTo>
                  <a:cubicBezTo>
                    <a:pt x="214" y="204"/>
                    <a:pt x="229" y="199"/>
                    <a:pt x="240" y="198"/>
                  </a:cubicBezTo>
                  <a:cubicBezTo>
                    <a:pt x="267" y="193"/>
                    <a:pt x="295" y="188"/>
                    <a:pt x="323" y="188"/>
                  </a:cubicBezTo>
                  <a:cubicBezTo>
                    <a:pt x="329" y="188"/>
                    <a:pt x="336" y="188"/>
                    <a:pt x="343" y="188"/>
                  </a:cubicBezTo>
                  <a:cubicBezTo>
                    <a:pt x="350" y="187"/>
                    <a:pt x="358" y="186"/>
                    <a:pt x="361" y="178"/>
                  </a:cubicBezTo>
                  <a:cubicBezTo>
                    <a:pt x="363" y="169"/>
                    <a:pt x="355" y="165"/>
                    <a:pt x="349" y="161"/>
                  </a:cubicBezTo>
                  <a:cubicBezTo>
                    <a:pt x="324" y="145"/>
                    <a:pt x="295" y="145"/>
                    <a:pt x="266" y="143"/>
                  </a:cubicBezTo>
                  <a:cubicBezTo>
                    <a:pt x="254" y="142"/>
                    <a:pt x="242" y="144"/>
                    <a:pt x="230" y="142"/>
                  </a:cubicBezTo>
                  <a:cubicBezTo>
                    <a:pt x="225" y="141"/>
                    <a:pt x="219" y="141"/>
                    <a:pt x="218" y="134"/>
                  </a:cubicBezTo>
                  <a:cubicBezTo>
                    <a:pt x="217" y="128"/>
                    <a:pt x="221" y="124"/>
                    <a:pt x="226" y="121"/>
                  </a:cubicBezTo>
                  <a:cubicBezTo>
                    <a:pt x="238" y="113"/>
                    <a:pt x="253" y="110"/>
                    <a:pt x="267" y="109"/>
                  </a:cubicBezTo>
                  <a:cubicBezTo>
                    <a:pt x="283" y="107"/>
                    <a:pt x="298" y="108"/>
                    <a:pt x="313" y="111"/>
                  </a:cubicBezTo>
                  <a:cubicBezTo>
                    <a:pt x="321" y="113"/>
                    <a:pt x="329" y="116"/>
                    <a:pt x="337" y="111"/>
                  </a:cubicBezTo>
                  <a:cubicBezTo>
                    <a:pt x="336" y="101"/>
                    <a:pt x="327" y="97"/>
                    <a:pt x="320" y="93"/>
                  </a:cubicBezTo>
                  <a:cubicBezTo>
                    <a:pt x="259" y="57"/>
                    <a:pt x="195" y="41"/>
                    <a:pt x="125" y="58"/>
                  </a:cubicBezTo>
                  <a:cubicBezTo>
                    <a:pt x="116" y="60"/>
                    <a:pt x="103" y="68"/>
                    <a:pt x="99" y="50"/>
                  </a:cubicBezTo>
                  <a:cubicBezTo>
                    <a:pt x="174" y="12"/>
                    <a:pt x="252" y="0"/>
                    <a:pt x="334" y="24"/>
                  </a:cubicBezTo>
                  <a:cubicBezTo>
                    <a:pt x="345" y="27"/>
                    <a:pt x="355" y="31"/>
                    <a:pt x="367" y="30"/>
                  </a:cubicBezTo>
                  <a:cubicBezTo>
                    <a:pt x="439" y="22"/>
                    <a:pt x="507" y="34"/>
                    <a:pt x="571" y="66"/>
                  </a:cubicBezTo>
                  <a:cubicBezTo>
                    <a:pt x="549" y="64"/>
                    <a:pt x="528" y="62"/>
                    <a:pt x="506" y="59"/>
                  </a:cubicBezTo>
                  <a:cubicBezTo>
                    <a:pt x="478" y="56"/>
                    <a:pt x="449" y="58"/>
                    <a:pt x="420" y="58"/>
                  </a:cubicBezTo>
                  <a:cubicBezTo>
                    <a:pt x="416" y="58"/>
                    <a:pt x="410" y="60"/>
                    <a:pt x="410" y="65"/>
                  </a:cubicBezTo>
                  <a:cubicBezTo>
                    <a:pt x="409" y="71"/>
                    <a:pt x="415" y="72"/>
                    <a:pt x="419" y="73"/>
                  </a:cubicBezTo>
                  <a:cubicBezTo>
                    <a:pt x="438" y="80"/>
                    <a:pt x="456" y="85"/>
                    <a:pt x="475" y="92"/>
                  </a:cubicBezTo>
                  <a:cubicBezTo>
                    <a:pt x="480" y="93"/>
                    <a:pt x="485" y="96"/>
                    <a:pt x="489" y="99"/>
                  </a:cubicBezTo>
                  <a:cubicBezTo>
                    <a:pt x="493" y="101"/>
                    <a:pt x="498" y="104"/>
                    <a:pt x="497" y="109"/>
                  </a:cubicBezTo>
                  <a:cubicBezTo>
                    <a:pt x="495" y="116"/>
                    <a:pt x="489" y="114"/>
                    <a:pt x="485" y="113"/>
                  </a:cubicBezTo>
                  <a:cubicBezTo>
                    <a:pt x="468" y="111"/>
                    <a:pt x="451" y="108"/>
                    <a:pt x="434" y="109"/>
                  </a:cubicBezTo>
                  <a:cubicBezTo>
                    <a:pt x="430" y="110"/>
                    <a:pt x="425" y="109"/>
                    <a:pt x="422" y="110"/>
                  </a:cubicBezTo>
                  <a:cubicBezTo>
                    <a:pt x="412" y="113"/>
                    <a:pt x="397" y="114"/>
                    <a:pt x="397" y="126"/>
                  </a:cubicBezTo>
                  <a:cubicBezTo>
                    <a:pt x="398" y="138"/>
                    <a:pt x="411" y="132"/>
                    <a:pt x="419" y="134"/>
                  </a:cubicBezTo>
                  <a:cubicBezTo>
                    <a:pt x="445" y="143"/>
                    <a:pt x="474" y="143"/>
                    <a:pt x="498" y="159"/>
                  </a:cubicBezTo>
                  <a:cubicBezTo>
                    <a:pt x="503" y="162"/>
                    <a:pt x="512" y="164"/>
                    <a:pt x="510" y="173"/>
                  </a:cubicBezTo>
                  <a:cubicBezTo>
                    <a:pt x="507" y="181"/>
                    <a:pt x="498" y="178"/>
                    <a:pt x="492" y="177"/>
                  </a:cubicBezTo>
                  <a:cubicBezTo>
                    <a:pt x="472" y="172"/>
                    <a:pt x="451" y="174"/>
                    <a:pt x="431" y="173"/>
                  </a:cubicBezTo>
                  <a:cubicBezTo>
                    <a:pt x="417" y="173"/>
                    <a:pt x="414" y="180"/>
                    <a:pt x="416" y="193"/>
                  </a:cubicBezTo>
                  <a:cubicBezTo>
                    <a:pt x="422" y="223"/>
                    <a:pt x="446" y="236"/>
                    <a:pt x="467" y="253"/>
                  </a:cubicBezTo>
                  <a:cubicBezTo>
                    <a:pt x="493" y="268"/>
                    <a:pt x="519" y="285"/>
                    <a:pt x="545" y="301"/>
                  </a:cubicBezTo>
                  <a:cubicBezTo>
                    <a:pt x="557" y="308"/>
                    <a:pt x="570" y="312"/>
                    <a:pt x="582" y="319"/>
                  </a:cubicBezTo>
                  <a:cubicBezTo>
                    <a:pt x="624" y="343"/>
                    <a:pt x="666" y="369"/>
                    <a:pt x="695" y="410"/>
                  </a:cubicBezTo>
                  <a:cubicBezTo>
                    <a:pt x="714" y="439"/>
                    <a:pt x="728" y="472"/>
                    <a:pt x="738" y="505"/>
                  </a:cubicBezTo>
                  <a:cubicBezTo>
                    <a:pt x="760" y="575"/>
                    <a:pt x="752" y="646"/>
                    <a:pt x="749" y="716"/>
                  </a:cubicBezTo>
                  <a:cubicBezTo>
                    <a:pt x="748" y="739"/>
                    <a:pt x="750" y="763"/>
                    <a:pt x="743" y="785"/>
                  </a:cubicBezTo>
                  <a:close/>
                </a:path>
              </a:pathLst>
            </a:custGeom>
            <a:solidFill>
              <a:srgbClr val="531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00">
              <a:extLst>
                <a:ext uri="{FF2B5EF4-FFF2-40B4-BE49-F238E27FC236}">
                  <a16:creationId xmlns:a16="http://schemas.microsoft.com/office/drawing/2014/main" id="{8A271EFA-BE00-04A2-7366-C234CB822942}"/>
                </a:ext>
              </a:extLst>
            </p:cNvPr>
            <p:cNvSpPr/>
            <p:nvPr/>
          </p:nvSpPr>
          <p:spPr bwMode="auto">
            <a:xfrm>
              <a:off x="621" y="3296"/>
              <a:ext cx="249" cy="850"/>
            </a:xfrm>
            <a:custGeom>
              <a:avLst/>
              <a:gdLst>
                <a:gd name="T0" fmla="*/ 212 w 469"/>
                <a:gd name="T1" fmla="*/ 16 h 1598"/>
                <a:gd name="T2" fmla="*/ 432 w 469"/>
                <a:gd name="T3" fmla="*/ 59 h 1598"/>
                <a:gd name="T4" fmla="*/ 422 w 469"/>
                <a:gd name="T5" fmla="*/ 81 h 1598"/>
                <a:gd name="T6" fmla="*/ 325 w 469"/>
                <a:gd name="T7" fmla="*/ 87 h 1598"/>
                <a:gd name="T8" fmla="*/ 328 w 469"/>
                <a:gd name="T9" fmla="*/ 99 h 1598"/>
                <a:gd name="T10" fmla="*/ 455 w 469"/>
                <a:gd name="T11" fmla="*/ 122 h 1598"/>
                <a:gd name="T12" fmla="*/ 445 w 469"/>
                <a:gd name="T13" fmla="*/ 155 h 1598"/>
                <a:gd name="T14" fmla="*/ 334 w 469"/>
                <a:gd name="T15" fmla="*/ 165 h 1598"/>
                <a:gd name="T16" fmla="*/ 336 w 469"/>
                <a:gd name="T17" fmla="*/ 183 h 1598"/>
                <a:gd name="T18" fmla="*/ 436 w 469"/>
                <a:gd name="T19" fmla="*/ 201 h 1598"/>
                <a:gd name="T20" fmla="*/ 259 w 469"/>
                <a:gd name="T21" fmla="*/ 247 h 1598"/>
                <a:gd name="T22" fmla="*/ 99 w 469"/>
                <a:gd name="T23" fmla="*/ 447 h 1598"/>
                <a:gd name="T24" fmla="*/ 77 w 469"/>
                <a:gd name="T25" fmla="*/ 783 h 1598"/>
                <a:gd name="T26" fmla="*/ 171 w 469"/>
                <a:gd name="T27" fmla="*/ 1146 h 1598"/>
                <a:gd name="T28" fmla="*/ 92 w 469"/>
                <a:gd name="T29" fmla="*/ 1303 h 1598"/>
                <a:gd name="T30" fmla="*/ 76 w 469"/>
                <a:gd name="T31" fmla="*/ 1421 h 1598"/>
                <a:gd name="T32" fmla="*/ 92 w 469"/>
                <a:gd name="T33" fmla="*/ 1593 h 1598"/>
                <a:gd name="T34" fmla="*/ 73 w 469"/>
                <a:gd name="T35" fmla="*/ 1503 h 1598"/>
                <a:gd name="T36" fmla="*/ 65 w 469"/>
                <a:gd name="T37" fmla="*/ 1313 h 1598"/>
                <a:gd name="T38" fmla="*/ 88 w 469"/>
                <a:gd name="T39" fmla="*/ 1251 h 1598"/>
                <a:gd name="T40" fmla="*/ 140 w 469"/>
                <a:gd name="T41" fmla="*/ 1150 h 1598"/>
                <a:gd name="T42" fmla="*/ 157 w 469"/>
                <a:gd name="T43" fmla="*/ 1030 h 1598"/>
                <a:gd name="T44" fmla="*/ 123 w 469"/>
                <a:gd name="T45" fmla="*/ 970 h 1598"/>
                <a:gd name="T46" fmla="*/ 95 w 469"/>
                <a:gd name="T47" fmla="*/ 927 h 1598"/>
                <a:gd name="T48" fmla="*/ 39 w 469"/>
                <a:gd name="T49" fmla="*/ 687 h 1598"/>
                <a:gd name="T50" fmla="*/ 42 w 469"/>
                <a:gd name="T51" fmla="*/ 605 h 1598"/>
                <a:gd name="T52" fmla="*/ 28 w 469"/>
                <a:gd name="T53" fmla="*/ 499 h 1598"/>
                <a:gd name="T54" fmla="*/ 46 w 469"/>
                <a:gd name="T55" fmla="*/ 469 h 1598"/>
                <a:gd name="T56" fmla="*/ 55 w 469"/>
                <a:gd name="T57" fmla="*/ 505 h 1598"/>
                <a:gd name="T58" fmla="*/ 90 w 469"/>
                <a:gd name="T59" fmla="*/ 388 h 1598"/>
                <a:gd name="T60" fmla="*/ 203 w 469"/>
                <a:gd name="T61" fmla="*/ 254 h 1598"/>
                <a:gd name="T62" fmla="*/ 127 w 469"/>
                <a:gd name="T63" fmla="*/ 294 h 1598"/>
                <a:gd name="T64" fmla="*/ 195 w 469"/>
                <a:gd name="T65" fmla="*/ 215 h 1598"/>
                <a:gd name="T66" fmla="*/ 227 w 469"/>
                <a:gd name="T67" fmla="*/ 190 h 1598"/>
                <a:gd name="T68" fmla="*/ 260 w 469"/>
                <a:gd name="T69" fmla="*/ 208 h 1598"/>
                <a:gd name="T70" fmla="*/ 249 w 469"/>
                <a:gd name="T71" fmla="*/ 232 h 1598"/>
                <a:gd name="T72" fmla="*/ 284 w 469"/>
                <a:gd name="T73" fmla="*/ 204 h 1598"/>
                <a:gd name="T74" fmla="*/ 331 w 469"/>
                <a:gd name="T75" fmla="*/ 137 h 1598"/>
                <a:gd name="T76" fmla="*/ 366 w 469"/>
                <a:gd name="T77" fmla="*/ 129 h 1598"/>
                <a:gd name="T78" fmla="*/ 319 w 469"/>
                <a:gd name="T79" fmla="*/ 109 h 1598"/>
                <a:gd name="T80" fmla="*/ 262 w 469"/>
                <a:gd name="T81" fmla="*/ 94 h 1598"/>
                <a:gd name="T82" fmla="*/ 337 w 469"/>
                <a:gd name="T83" fmla="*/ 68 h 1598"/>
                <a:gd name="T84" fmla="*/ 319 w 469"/>
                <a:gd name="T85" fmla="*/ 42 h 1598"/>
                <a:gd name="T86" fmla="*/ 185 w 469"/>
                <a:gd name="T87" fmla="*/ 40 h 1598"/>
                <a:gd name="T88" fmla="*/ 155 w 469"/>
                <a:gd name="T89" fmla="*/ 53 h 1598"/>
                <a:gd name="T90" fmla="*/ 124 w 469"/>
                <a:gd name="T91" fmla="*/ 99 h 1598"/>
                <a:gd name="T92" fmla="*/ 40 w 469"/>
                <a:gd name="T93" fmla="*/ 151 h 1598"/>
                <a:gd name="T94" fmla="*/ 0 w 469"/>
                <a:gd name="T95" fmla="*/ 191 h 1598"/>
                <a:gd name="T96" fmla="*/ 195 w 469"/>
                <a:gd name="T97" fmla="*/ 12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9" h="1598">
                  <a:moveTo>
                    <a:pt x="195" y="12"/>
                  </a:moveTo>
                  <a:cubicBezTo>
                    <a:pt x="199" y="21"/>
                    <a:pt x="206" y="18"/>
                    <a:pt x="212" y="16"/>
                  </a:cubicBezTo>
                  <a:cubicBezTo>
                    <a:pt x="267" y="0"/>
                    <a:pt x="321" y="7"/>
                    <a:pt x="374" y="27"/>
                  </a:cubicBezTo>
                  <a:cubicBezTo>
                    <a:pt x="395" y="35"/>
                    <a:pt x="415" y="46"/>
                    <a:pt x="432" y="59"/>
                  </a:cubicBezTo>
                  <a:cubicBezTo>
                    <a:pt x="438" y="64"/>
                    <a:pt x="446" y="69"/>
                    <a:pt x="441" y="77"/>
                  </a:cubicBezTo>
                  <a:cubicBezTo>
                    <a:pt x="437" y="86"/>
                    <a:pt x="430" y="83"/>
                    <a:pt x="422" y="81"/>
                  </a:cubicBezTo>
                  <a:cubicBezTo>
                    <a:pt x="396" y="75"/>
                    <a:pt x="369" y="72"/>
                    <a:pt x="342" y="80"/>
                  </a:cubicBezTo>
                  <a:cubicBezTo>
                    <a:pt x="336" y="81"/>
                    <a:pt x="331" y="84"/>
                    <a:pt x="325" y="87"/>
                  </a:cubicBezTo>
                  <a:cubicBezTo>
                    <a:pt x="321" y="89"/>
                    <a:pt x="316" y="90"/>
                    <a:pt x="318" y="96"/>
                  </a:cubicBezTo>
                  <a:cubicBezTo>
                    <a:pt x="319" y="101"/>
                    <a:pt x="325" y="99"/>
                    <a:pt x="328" y="99"/>
                  </a:cubicBezTo>
                  <a:cubicBezTo>
                    <a:pt x="353" y="100"/>
                    <a:pt x="377" y="100"/>
                    <a:pt x="402" y="103"/>
                  </a:cubicBezTo>
                  <a:cubicBezTo>
                    <a:pt x="422" y="105"/>
                    <a:pt x="439" y="113"/>
                    <a:pt x="455" y="122"/>
                  </a:cubicBezTo>
                  <a:cubicBezTo>
                    <a:pt x="461" y="126"/>
                    <a:pt x="469" y="131"/>
                    <a:pt x="466" y="140"/>
                  </a:cubicBezTo>
                  <a:cubicBezTo>
                    <a:pt x="463" y="149"/>
                    <a:pt x="456" y="156"/>
                    <a:pt x="445" y="155"/>
                  </a:cubicBezTo>
                  <a:cubicBezTo>
                    <a:pt x="411" y="154"/>
                    <a:pt x="378" y="159"/>
                    <a:pt x="344" y="163"/>
                  </a:cubicBezTo>
                  <a:cubicBezTo>
                    <a:pt x="341" y="164"/>
                    <a:pt x="337" y="163"/>
                    <a:pt x="334" y="165"/>
                  </a:cubicBezTo>
                  <a:cubicBezTo>
                    <a:pt x="327" y="168"/>
                    <a:pt x="313" y="170"/>
                    <a:pt x="314" y="178"/>
                  </a:cubicBezTo>
                  <a:cubicBezTo>
                    <a:pt x="316" y="189"/>
                    <a:pt x="328" y="183"/>
                    <a:pt x="336" y="183"/>
                  </a:cubicBezTo>
                  <a:cubicBezTo>
                    <a:pt x="364" y="185"/>
                    <a:pt x="392" y="180"/>
                    <a:pt x="419" y="187"/>
                  </a:cubicBezTo>
                  <a:cubicBezTo>
                    <a:pt x="427" y="189"/>
                    <a:pt x="437" y="192"/>
                    <a:pt x="436" y="201"/>
                  </a:cubicBezTo>
                  <a:cubicBezTo>
                    <a:pt x="435" y="210"/>
                    <a:pt x="427" y="214"/>
                    <a:pt x="418" y="216"/>
                  </a:cubicBezTo>
                  <a:cubicBezTo>
                    <a:pt x="364" y="224"/>
                    <a:pt x="309" y="227"/>
                    <a:pt x="259" y="247"/>
                  </a:cubicBezTo>
                  <a:cubicBezTo>
                    <a:pt x="195" y="273"/>
                    <a:pt x="142" y="312"/>
                    <a:pt x="118" y="381"/>
                  </a:cubicBezTo>
                  <a:cubicBezTo>
                    <a:pt x="110" y="403"/>
                    <a:pt x="103" y="424"/>
                    <a:pt x="99" y="447"/>
                  </a:cubicBezTo>
                  <a:cubicBezTo>
                    <a:pt x="81" y="491"/>
                    <a:pt x="75" y="537"/>
                    <a:pt x="70" y="583"/>
                  </a:cubicBezTo>
                  <a:cubicBezTo>
                    <a:pt x="62" y="650"/>
                    <a:pt x="64" y="717"/>
                    <a:pt x="77" y="783"/>
                  </a:cubicBezTo>
                  <a:cubicBezTo>
                    <a:pt x="89" y="845"/>
                    <a:pt x="115" y="901"/>
                    <a:pt x="148" y="954"/>
                  </a:cubicBezTo>
                  <a:cubicBezTo>
                    <a:pt x="186" y="1015"/>
                    <a:pt x="189" y="1079"/>
                    <a:pt x="171" y="1146"/>
                  </a:cubicBezTo>
                  <a:cubicBezTo>
                    <a:pt x="157" y="1196"/>
                    <a:pt x="134" y="1243"/>
                    <a:pt x="106" y="1287"/>
                  </a:cubicBezTo>
                  <a:cubicBezTo>
                    <a:pt x="102" y="1293"/>
                    <a:pt x="97" y="1298"/>
                    <a:pt x="92" y="1303"/>
                  </a:cubicBezTo>
                  <a:cubicBezTo>
                    <a:pt x="80" y="1310"/>
                    <a:pt x="75" y="1320"/>
                    <a:pt x="76" y="1335"/>
                  </a:cubicBezTo>
                  <a:cubicBezTo>
                    <a:pt x="78" y="1364"/>
                    <a:pt x="76" y="1392"/>
                    <a:pt x="76" y="1421"/>
                  </a:cubicBezTo>
                  <a:cubicBezTo>
                    <a:pt x="80" y="1437"/>
                    <a:pt x="75" y="1454"/>
                    <a:pt x="79" y="1470"/>
                  </a:cubicBezTo>
                  <a:cubicBezTo>
                    <a:pt x="82" y="1511"/>
                    <a:pt x="81" y="1553"/>
                    <a:pt x="92" y="1593"/>
                  </a:cubicBezTo>
                  <a:cubicBezTo>
                    <a:pt x="81" y="1598"/>
                    <a:pt x="61" y="1585"/>
                    <a:pt x="64" y="1574"/>
                  </a:cubicBezTo>
                  <a:cubicBezTo>
                    <a:pt x="71" y="1550"/>
                    <a:pt x="66" y="1526"/>
                    <a:pt x="73" y="1503"/>
                  </a:cubicBezTo>
                  <a:cubicBezTo>
                    <a:pt x="78" y="1489"/>
                    <a:pt x="63" y="1474"/>
                    <a:pt x="62" y="1457"/>
                  </a:cubicBezTo>
                  <a:cubicBezTo>
                    <a:pt x="59" y="1409"/>
                    <a:pt x="56" y="1361"/>
                    <a:pt x="65" y="1313"/>
                  </a:cubicBezTo>
                  <a:cubicBezTo>
                    <a:pt x="65" y="1309"/>
                    <a:pt x="66" y="1306"/>
                    <a:pt x="65" y="1301"/>
                  </a:cubicBezTo>
                  <a:cubicBezTo>
                    <a:pt x="58" y="1277"/>
                    <a:pt x="65" y="1263"/>
                    <a:pt x="88" y="1251"/>
                  </a:cubicBezTo>
                  <a:cubicBezTo>
                    <a:pt x="94" y="1248"/>
                    <a:pt x="97" y="1244"/>
                    <a:pt x="101" y="1240"/>
                  </a:cubicBezTo>
                  <a:cubicBezTo>
                    <a:pt x="125" y="1215"/>
                    <a:pt x="139" y="1185"/>
                    <a:pt x="140" y="1150"/>
                  </a:cubicBezTo>
                  <a:cubicBezTo>
                    <a:pt x="140" y="1141"/>
                    <a:pt x="147" y="1136"/>
                    <a:pt x="150" y="1128"/>
                  </a:cubicBezTo>
                  <a:cubicBezTo>
                    <a:pt x="161" y="1096"/>
                    <a:pt x="169" y="1064"/>
                    <a:pt x="157" y="1030"/>
                  </a:cubicBezTo>
                  <a:cubicBezTo>
                    <a:pt x="154" y="1021"/>
                    <a:pt x="152" y="1012"/>
                    <a:pt x="151" y="1002"/>
                  </a:cubicBezTo>
                  <a:cubicBezTo>
                    <a:pt x="150" y="985"/>
                    <a:pt x="143" y="972"/>
                    <a:pt x="123" y="970"/>
                  </a:cubicBezTo>
                  <a:cubicBezTo>
                    <a:pt x="105" y="969"/>
                    <a:pt x="103" y="954"/>
                    <a:pt x="95" y="943"/>
                  </a:cubicBezTo>
                  <a:cubicBezTo>
                    <a:pt x="91" y="937"/>
                    <a:pt x="97" y="932"/>
                    <a:pt x="95" y="927"/>
                  </a:cubicBezTo>
                  <a:cubicBezTo>
                    <a:pt x="100" y="914"/>
                    <a:pt x="97" y="902"/>
                    <a:pt x="91" y="891"/>
                  </a:cubicBezTo>
                  <a:cubicBezTo>
                    <a:pt x="62" y="826"/>
                    <a:pt x="60" y="754"/>
                    <a:pt x="39" y="687"/>
                  </a:cubicBezTo>
                  <a:cubicBezTo>
                    <a:pt x="38" y="667"/>
                    <a:pt x="41" y="647"/>
                    <a:pt x="42" y="626"/>
                  </a:cubicBezTo>
                  <a:cubicBezTo>
                    <a:pt x="43" y="619"/>
                    <a:pt x="45" y="611"/>
                    <a:pt x="42" y="605"/>
                  </a:cubicBezTo>
                  <a:cubicBezTo>
                    <a:pt x="25" y="574"/>
                    <a:pt x="30" y="541"/>
                    <a:pt x="29" y="508"/>
                  </a:cubicBezTo>
                  <a:cubicBezTo>
                    <a:pt x="29" y="505"/>
                    <a:pt x="30" y="502"/>
                    <a:pt x="28" y="499"/>
                  </a:cubicBezTo>
                  <a:cubicBezTo>
                    <a:pt x="29" y="491"/>
                    <a:pt x="21" y="483"/>
                    <a:pt x="28" y="475"/>
                  </a:cubicBezTo>
                  <a:cubicBezTo>
                    <a:pt x="32" y="468"/>
                    <a:pt x="38" y="466"/>
                    <a:pt x="46" y="469"/>
                  </a:cubicBezTo>
                  <a:cubicBezTo>
                    <a:pt x="54" y="472"/>
                    <a:pt x="54" y="479"/>
                    <a:pt x="53" y="486"/>
                  </a:cubicBezTo>
                  <a:cubicBezTo>
                    <a:pt x="53" y="491"/>
                    <a:pt x="53" y="497"/>
                    <a:pt x="55" y="505"/>
                  </a:cubicBezTo>
                  <a:cubicBezTo>
                    <a:pt x="52" y="487"/>
                    <a:pt x="56" y="474"/>
                    <a:pt x="63" y="460"/>
                  </a:cubicBezTo>
                  <a:cubicBezTo>
                    <a:pt x="74" y="437"/>
                    <a:pt x="85" y="413"/>
                    <a:pt x="90" y="388"/>
                  </a:cubicBezTo>
                  <a:cubicBezTo>
                    <a:pt x="98" y="350"/>
                    <a:pt x="120" y="323"/>
                    <a:pt x="145" y="296"/>
                  </a:cubicBezTo>
                  <a:cubicBezTo>
                    <a:pt x="162" y="278"/>
                    <a:pt x="181" y="264"/>
                    <a:pt x="203" y="254"/>
                  </a:cubicBezTo>
                  <a:cubicBezTo>
                    <a:pt x="184" y="259"/>
                    <a:pt x="162" y="256"/>
                    <a:pt x="152" y="281"/>
                  </a:cubicBezTo>
                  <a:cubicBezTo>
                    <a:pt x="148" y="290"/>
                    <a:pt x="138" y="295"/>
                    <a:pt x="127" y="294"/>
                  </a:cubicBezTo>
                  <a:cubicBezTo>
                    <a:pt x="118" y="294"/>
                    <a:pt x="111" y="290"/>
                    <a:pt x="115" y="279"/>
                  </a:cubicBezTo>
                  <a:cubicBezTo>
                    <a:pt x="134" y="248"/>
                    <a:pt x="155" y="220"/>
                    <a:pt x="195" y="215"/>
                  </a:cubicBezTo>
                  <a:cubicBezTo>
                    <a:pt x="208" y="213"/>
                    <a:pt x="221" y="209"/>
                    <a:pt x="225" y="193"/>
                  </a:cubicBezTo>
                  <a:cubicBezTo>
                    <a:pt x="225" y="192"/>
                    <a:pt x="226" y="191"/>
                    <a:pt x="227" y="190"/>
                  </a:cubicBezTo>
                  <a:cubicBezTo>
                    <a:pt x="234" y="177"/>
                    <a:pt x="247" y="170"/>
                    <a:pt x="259" y="177"/>
                  </a:cubicBezTo>
                  <a:cubicBezTo>
                    <a:pt x="269" y="184"/>
                    <a:pt x="262" y="198"/>
                    <a:pt x="260" y="208"/>
                  </a:cubicBezTo>
                  <a:cubicBezTo>
                    <a:pt x="258" y="213"/>
                    <a:pt x="254" y="215"/>
                    <a:pt x="251" y="219"/>
                  </a:cubicBezTo>
                  <a:cubicBezTo>
                    <a:pt x="247" y="223"/>
                    <a:pt x="246" y="227"/>
                    <a:pt x="249" y="232"/>
                  </a:cubicBezTo>
                  <a:cubicBezTo>
                    <a:pt x="251" y="236"/>
                    <a:pt x="255" y="234"/>
                    <a:pt x="259" y="234"/>
                  </a:cubicBezTo>
                  <a:cubicBezTo>
                    <a:pt x="279" y="233"/>
                    <a:pt x="287" y="225"/>
                    <a:pt x="284" y="204"/>
                  </a:cubicBezTo>
                  <a:cubicBezTo>
                    <a:pt x="279" y="177"/>
                    <a:pt x="303" y="160"/>
                    <a:pt x="314" y="139"/>
                  </a:cubicBezTo>
                  <a:cubicBezTo>
                    <a:pt x="317" y="134"/>
                    <a:pt x="325" y="136"/>
                    <a:pt x="331" y="137"/>
                  </a:cubicBezTo>
                  <a:cubicBezTo>
                    <a:pt x="347" y="141"/>
                    <a:pt x="364" y="141"/>
                    <a:pt x="380" y="134"/>
                  </a:cubicBezTo>
                  <a:cubicBezTo>
                    <a:pt x="376" y="130"/>
                    <a:pt x="370" y="127"/>
                    <a:pt x="366" y="129"/>
                  </a:cubicBezTo>
                  <a:cubicBezTo>
                    <a:pt x="351" y="134"/>
                    <a:pt x="342" y="131"/>
                    <a:pt x="335" y="117"/>
                  </a:cubicBezTo>
                  <a:cubicBezTo>
                    <a:pt x="332" y="110"/>
                    <a:pt x="325" y="106"/>
                    <a:pt x="319" y="109"/>
                  </a:cubicBezTo>
                  <a:cubicBezTo>
                    <a:pt x="301" y="117"/>
                    <a:pt x="287" y="103"/>
                    <a:pt x="271" y="101"/>
                  </a:cubicBezTo>
                  <a:cubicBezTo>
                    <a:pt x="267" y="100"/>
                    <a:pt x="262" y="98"/>
                    <a:pt x="262" y="94"/>
                  </a:cubicBezTo>
                  <a:cubicBezTo>
                    <a:pt x="261" y="89"/>
                    <a:pt x="266" y="86"/>
                    <a:pt x="270" y="84"/>
                  </a:cubicBezTo>
                  <a:cubicBezTo>
                    <a:pt x="291" y="73"/>
                    <a:pt x="315" y="72"/>
                    <a:pt x="337" y="68"/>
                  </a:cubicBezTo>
                  <a:cubicBezTo>
                    <a:pt x="341" y="67"/>
                    <a:pt x="345" y="67"/>
                    <a:pt x="349" y="65"/>
                  </a:cubicBezTo>
                  <a:cubicBezTo>
                    <a:pt x="335" y="62"/>
                    <a:pt x="331" y="49"/>
                    <a:pt x="319" y="42"/>
                  </a:cubicBezTo>
                  <a:cubicBezTo>
                    <a:pt x="297" y="31"/>
                    <a:pt x="280" y="45"/>
                    <a:pt x="263" y="50"/>
                  </a:cubicBezTo>
                  <a:cubicBezTo>
                    <a:pt x="234" y="57"/>
                    <a:pt x="211" y="46"/>
                    <a:pt x="185" y="40"/>
                  </a:cubicBezTo>
                  <a:cubicBezTo>
                    <a:pt x="177" y="38"/>
                    <a:pt x="166" y="27"/>
                    <a:pt x="170" y="49"/>
                  </a:cubicBezTo>
                  <a:cubicBezTo>
                    <a:pt x="172" y="57"/>
                    <a:pt x="163" y="61"/>
                    <a:pt x="155" y="53"/>
                  </a:cubicBezTo>
                  <a:cubicBezTo>
                    <a:pt x="148" y="46"/>
                    <a:pt x="141" y="47"/>
                    <a:pt x="134" y="53"/>
                  </a:cubicBezTo>
                  <a:cubicBezTo>
                    <a:pt x="157" y="78"/>
                    <a:pt x="155" y="87"/>
                    <a:pt x="124" y="99"/>
                  </a:cubicBezTo>
                  <a:cubicBezTo>
                    <a:pt x="109" y="104"/>
                    <a:pt x="91" y="106"/>
                    <a:pt x="76" y="102"/>
                  </a:cubicBezTo>
                  <a:cubicBezTo>
                    <a:pt x="80" y="130"/>
                    <a:pt x="68" y="145"/>
                    <a:pt x="40" y="151"/>
                  </a:cubicBezTo>
                  <a:cubicBezTo>
                    <a:pt x="35" y="152"/>
                    <a:pt x="29" y="152"/>
                    <a:pt x="30" y="160"/>
                  </a:cubicBezTo>
                  <a:cubicBezTo>
                    <a:pt x="35" y="185"/>
                    <a:pt x="16" y="187"/>
                    <a:pt x="0" y="191"/>
                  </a:cubicBezTo>
                  <a:cubicBezTo>
                    <a:pt x="43" y="118"/>
                    <a:pt x="101" y="61"/>
                    <a:pt x="176" y="20"/>
                  </a:cubicBezTo>
                  <a:cubicBezTo>
                    <a:pt x="182" y="17"/>
                    <a:pt x="188" y="12"/>
                    <a:pt x="195" y="12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01">
              <a:extLst>
                <a:ext uri="{FF2B5EF4-FFF2-40B4-BE49-F238E27FC236}">
                  <a16:creationId xmlns:a16="http://schemas.microsoft.com/office/drawing/2014/main" id="{475C1C10-B889-3B33-5CB1-AC8640498DD8}"/>
                </a:ext>
              </a:extLst>
            </p:cNvPr>
            <p:cNvSpPr/>
            <p:nvPr/>
          </p:nvSpPr>
          <p:spPr bwMode="auto">
            <a:xfrm>
              <a:off x="1387" y="3700"/>
              <a:ext cx="123" cy="195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02">
              <a:extLst>
                <a:ext uri="{FF2B5EF4-FFF2-40B4-BE49-F238E27FC236}">
                  <a16:creationId xmlns:a16="http://schemas.microsoft.com/office/drawing/2014/main" id="{F91A48C1-AB31-D8DC-D612-772057760A37}"/>
                </a:ext>
              </a:extLst>
            </p:cNvPr>
            <p:cNvSpPr/>
            <p:nvPr/>
          </p:nvSpPr>
          <p:spPr bwMode="auto">
            <a:xfrm>
              <a:off x="1334" y="3738"/>
              <a:ext cx="122" cy="127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03">
              <a:extLst>
                <a:ext uri="{FF2B5EF4-FFF2-40B4-BE49-F238E27FC236}">
                  <a16:creationId xmlns:a16="http://schemas.microsoft.com/office/drawing/2014/main" id="{18674B86-936D-E954-9B03-D28808587C61}"/>
                </a:ext>
              </a:extLst>
            </p:cNvPr>
            <p:cNvSpPr/>
            <p:nvPr/>
          </p:nvSpPr>
          <p:spPr bwMode="auto">
            <a:xfrm>
              <a:off x="1290" y="3705"/>
              <a:ext cx="86" cy="176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04">
              <a:extLst>
                <a:ext uri="{FF2B5EF4-FFF2-40B4-BE49-F238E27FC236}">
                  <a16:creationId xmlns:a16="http://schemas.microsoft.com/office/drawing/2014/main" id="{A4B516F9-BE08-C654-DE67-A7EFB59533C9}"/>
                </a:ext>
              </a:extLst>
            </p:cNvPr>
            <p:cNvSpPr/>
            <p:nvPr/>
          </p:nvSpPr>
          <p:spPr bwMode="auto">
            <a:xfrm>
              <a:off x="747" y="3840"/>
              <a:ext cx="241" cy="97"/>
            </a:xfrm>
            <a:custGeom>
              <a:avLst/>
              <a:gdLst>
                <a:gd name="T0" fmla="*/ 453 w 453"/>
                <a:gd name="T1" fmla="*/ 56 h 182"/>
                <a:gd name="T2" fmla="*/ 442 w 453"/>
                <a:gd name="T3" fmla="*/ 63 h 182"/>
                <a:gd name="T4" fmla="*/ 320 w 453"/>
                <a:gd name="T5" fmla="*/ 125 h 182"/>
                <a:gd name="T6" fmla="*/ 133 w 453"/>
                <a:gd name="T7" fmla="*/ 144 h 182"/>
                <a:gd name="T8" fmla="*/ 16 w 453"/>
                <a:gd name="T9" fmla="*/ 46 h 182"/>
                <a:gd name="T10" fmla="*/ 10 w 453"/>
                <a:gd name="T11" fmla="*/ 59 h 182"/>
                <a:gd name="T12" fmla="*/ 10 w 453"/>
                <a:gd name="T13" fmla="*/ 11 h 182"/>
                <a:gd name="T14" fmla="*/ 38 w 453"/>
                <a:gd name="T15" fmla="*/ 28 h 182"/>
                <a:gd name="T16" fmla="*/ 85 w 453"/>
                <a:gd name="T17" fmla="*/ 70 h 182"/>
                <a:gd name="T18" fmla="*/ 237 w 453"/>
                <a:gd name="T19" fmla="*/ 127 h 182"/>
                <a:gd name="T20" fmla="*/ 325 w 453"/>
                <a:gd name="T21" fmla="*/ 85 h 182"/>
                <a:gd name="T22" fmla="*/ 414 w 453"/>
                <a:gd name="T23" fmla="*/ 4 h 182"/>
                <a:gd name="T24" fmla="*/ 424 w 453"/>
                <a:gd name="T25" fmla="*/ 0 h 182"/>
                <a:gd name="T26" fmla="*/ 453 w 453"/>
                <a:gd name="T27" fmla="*/ 5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2" h="182">
                  <a:moveTo>
                    <a:pt x="453" y="56"/>
                  </a:moveTo>
                  <a:cubicBezTo>
                    <a:pt x="450" y="60"/>
                    <a:pt x="447" y="62"/>
                    <a:pt x="442" y="63"/>
                  </a:cubicBezTo>
                  <a:cubicBezTo>
                    <a:pt x="395" y="71"/>
                    <a:pt x="355" y="91"/>
                    <a:pt x="320" y="125"/>
                  </a:cubicBezTo>
                  <a:cubicBezTo>
                    <a:pt x="271" y="173"/>
                    <a:pt x="193" y="182"/>
                    <a:pt x="133" y="144"/>
                  </a:cubicBezTo>
                  <a:cubicBezTo>
                    <a:pt x="90" y="117"/>
                    <a:pt x="55" y="79"/>
                    <a:pt x="16" y="46"/>
                  </a:cubicBezTo>
                  <a:cubicBezTo>
                    <a:pt x="14" y="51"/>
                    <a:pt x="12" y="55"/>
                    <a:pt x="10" y="59"/>
                  </a:cubicBezTo>
                  <a:cubicBezTo>
                    <a:pt x="0" y="44"/>
                    <a:pt x="0" y="28"/>
                    <a:pt x="10" y="11"/>
                  </a:cubicBezTo>
                  <a:cubicBezTo>
                    <a:pt x="24" y="7"/>
                    <a:pt x="30" y="22"/>
                    <a:pt x="38" y="28"/>
                  </a:cubicBezTo>
                  <a:cubicBezTo>
                    <a:pt x="55" y="40"/>
                    <a:pt x="71" y="55"/>
                    <a:pt x="85" y="70"/>
                  </a:cubicBezTo>
                  <a:cubicBezTo>
                    <a:pt x="127" y="113"/>
                    <a:pt x="177" y="133"/>
                    <a:pt x="237" y="127"/>
                  </a:cubicBezTo>
                  <a:cubicBezTo>
                    <a:pt x="271" y="124"/>
                    <a:pt x="300" y="107"/>
                    <a:pt x="325" y="85"/>
                  </a:cubicBezTo>
                  <a:cubicBezTo>
                    <a:pt x="355" y="59"/>
                    <a:pt x="383" y="30"/>
                    <a:pt x="414" y="4"/>
                  </a:cubicBezTo>
                  <a:cubicBezTo>
                    <a:pt x="417" y="2"/>
                    <a:pt x="420" y="0"/>
                    <a:pt x="424" y="0"/>
                  </a:cubicBezTo>
                  <a:cubicBezTo>
                    <a:pt x="426" y="23"/>
                    <a:pt x="438" y="40"/>
                    <a:pt x="453" y="56"/>
                  </a:cubicBezTo>
                  <a:close/>
                </a:path>
              </a:pathLst>
            </a:custGeom>
            <a:solidFill>
              <a:srgbClr val="E8B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05">
              <a:extLst>
                <a:ext uri="{FF2B5EF4-FFF2-40B4-BE49-F238E27FC236}">
                  <a16:creationId xmlns:a16="http://schemas.microsoft.com/office/drawing/2014/main" id="{3A1CF401-05F6-909A-816B-9B4D6F74A029}"/>
                </a:ext>
              </a:extLst>
            </p:cNvPr>
            <p:cNvSpPr/>
            <p:nvPr/>
          </p:nvSpPr>
          <p:spPr bwMode="auto">
            <a:xfrm>
              <a:off x="928" y="3963"/>
              <a:ext cx="95" cy="60"/>
            </a:xfrm>
            <a:custGeom>
              <a:avLst/>
              <a:gdLst>
                <a:gd name="T0" fmla="*/ 177 w 179"/>
                <a:gd name="T1" fmla="*/ 8 h 113"/>
                <a:gd name="T2" fmla="*/ 165 w 179"/>
                <a:gd name="T3" fmla="*/ 37 h 113"/>
                <a:gd name="T4" fmla="*/ 90 w 179"/>
                <a:gd name="T5" fmla="*/ 92 h 113"/>
                <a:gd name="T6" fmla="*/ 22 w 179"/>
                <a:gd name="T7" fmla="*/ 112 h 113"/>
                <a:gd name="T8" fmla="*/ 1 w 179"/>
                <a:gd name="T9" fmla="*/ 89 h 113"/>
                <a:gd name="T10" fmla="*/ 24 w 179"/>
                <a:gd name="T11" fmla="*/ 71 h 113"/>
                <a:gd name="T12" fmla="*/ 109 w 179"/>
                <a:gd name="T13" fmla="*/ 67 h 113"/>
                <a:gd name="T14" fmla="*/ 161 w 179"/>
                <a:gd name="T15" fmla="*/ 11 h 113"/>
                <a:gd name="T16" fmla="*/ 169 w 179"/>
                <a:gd name="T17" fmla="*/ 0 h 113"/>
                <a:gd name="T18" fmla="*/ 177 w 179"/>
                <a:gd name="T19" fmla="*/ 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13">
                  <a:moveTo>
                    <a:pt x="177" y="8"/>
                  </a:moveTo>
                  <a:cubicBezTo>
                    <a:pt x="179" y="20"/>
                    <a:pt x="173" y="30"/>
                    <a:pt x="165" y="37"/>
                  </a:cubicBezTo>
                  <a:cubicBezTo>
                    <a:pt x="143" y="58"/>
                    <a:pt x="120" y="80"/>
                    <a:pt x="90" y="92"/>
                  </a:cubicBezTo>
                  <a:cubicBezTo>
                    <a:pt x="68" y="101"/>
                    <a:pt x="47" y="111"/>
                    <a:pt x="22" y="112"/>
                  </a:cubicBezTo>
                  <a:cubicBezTo>
                    <a:pt x="4" y="113"/>
                    <a:pt x="0" y="104"/>
                    <a:pt x="1" y="89"/>
                  </a:cubicBezTo>
                  <a:cubicBezTo>
                    <a:pt x="2" y="76"/>
                    <a:pt x="6" y="68"/>
                    <a:pt x="24" y="71"/>
                  </a:cubicBezTo>
                  <a:cubicBezTo>
                    <a:pt x="52" y="77"/>
                    <a:pt x="81" y="82"/>
                    <a:pt x="109" y="67"/>
                  </a:cubicBezTo>
                  <a:cubicBezTo>
                    <a:pt x="133" y="54"/>
                    <a:pt x="152" y="38"/>
                    <a:pt x="161" y="11"/>
                  </a:cubicBezTo>
                  <a:cubicBezTo>
                    <a:pt x="162" y="6"/>
                    <a:pt x="164" y="2"/>
                    <a:pt x="169" y="0"/>
                  </a:cubicBezTo>
                  <a:cubicBezTo>
                    <a:pt x="171" y="3"/>
                    <a:pt x="174" y="5"/>
                    <a:pt x="177" y="8"/>
                  </a:cubicBezTo>
                  <a:close/>
                </a:path>
              </a:pathLst>
            </a:custGeom>
            <a:solidFill>
              <a:srgbClr val="E9A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06">
              <a:extLst>
                <a:ext uri="{FF2B5EF4-FFF2-40B4-BE49-F238E27FC236}">
                  <a16:creationId xmlns:a16="http://schemas.microsoft.com/office/drawing/2014/main" id="{A3116565-4D62-6255-6A9E-46F2F485CBEF}"/>
                </a:ext>
              </a:extLst>
            </p:cNvPr>
            <p:cNvSpPr/>
            <p:nvPr/>
          </p:nvSpPr>
          <p:spPr bwMode="auto">
            <a:xfrm>
              <a:off x="1179" y="3842"/>
              <a:ext cx="20" cy="27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rgbClr val="DE7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07">
              <a:extLst>
                <a:ext uri="{FF2B5EF4-FFF2-40B4-BE49-F238E27FC236}">
                  <a16:creationId xmlns:a16="http://schemas.microsoft.com/office/drawing/2014/main" id="{4D44B4D5-9514-94BE-F643-C4FD1608CD42}"/>
                </a:ext>
              </a:extLst>
            </p:cNvPr>
            <p:cNvSpPr/>
            <p:nvPr/>
          </p:nvSpPr>
          <p:spPr bwMode="auto">
            <a:xfrm>
              <a:off x="1391" y="3992"/>
              <a:ext cx="28" cy="11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rgbClr val="DD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08">
              <a:extLst>
                <a:ext uri="{FF2B5EF4-FFF2-40B4-BE49-F238E27FC236}">
                  <a16:creationId xmlns:a16="http://schemas.microsoft.com/office/drawing/2014/main" id="{F44B0720-BDC5-757C-CAED-195811E84A6C}"/>
                </a:ext>
              </a:extLst>
            </p:cNvPr>
            <p:cNvSpPr/>
            <p:nvPr/>
          </p:nvSpPr>
          <p:spPr bwMode="auto">
            <a:xfrm>
              <a:off x="1181" y="3750"/>
              <a:ext cx="14" cy="28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DB7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109">
              <a:extLst>
                <a:ext uri="{FF2B5EF4-FFF2-40B4-BE49-F238E27FC236}">
                  <a16:creationId xmlns:a16="http://schemas.microsoft.com/office/drawing/2014/main" id="{A76F003F-F37B-389D-C056-33DF7C2C1558}"/>
                </a:ext>
              </a:extLst>
            </p:cNvPr>
            <p:cNvSpPr/>
            <p:nvPr/>
          </p:nvSpPr>
          <p:spPr bwMode="auto">
            <a:xfrm>
              <a:off x="1417" y="3601"/>
              <a:ext cx="27" cy="12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DB7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110">
              <a:extLst>
                <a:ext uri="{FF2B5EF4-FFF2-40B4-BE49-F238E27FC236}">
                  <a16:creationId xmlns:a16="http://schemas.microsoft.com/office/drawing/2014/main" id="{91232B26-2F1E-C9EB-4984-EB41D7FDBA0F}"/>
                </a:ext>
              </a:extLst>
            </p:cNvPr>
            <p:cNvSpPr/>
            <p:nvPr/>
          </p:nvSpPr>
          <p:spPr bwMode="auto">
            <a:xfrm>
              <a:off x="1574" y="3753"/>
              <a:ext cx="12" cy="27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D8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11">
              <a:extLst>
                <a:ext uri="{FF2B5EF4-FFF2-40B4-BE49-F238E27FC236}">
                  <a16:creationId xmlns:a16="http://schemas.microsoft.com/office/drawing/2014/main" id="{870E5BD3-5F7B-22B9-FA15-77F80C910911}"/>
                </a:ext>
              </a:extLst>
            </p:cNvPr>
            <p:cNvSpPr/>
            <p:nvPr/>
          </p:nvSpPr>
          <p:spPr bwMode="auto">
            <a:xfrm>
              <a:off x="1260" y="3955"/>
              <a:ext cx="25" cy="21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rgbClr val="D97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12">
              <a:extLst>
                <a:ext uri="{FF2B5EF4-FFF2-40B4-BE49-F238E27FC236}">
                  <a16:creationId xmlns:a16="http://schemas.microsoft.com/office/drawing/2014/main" id="{296DF0D2-4A22-AEAA-2638-7CFF3DADF7D9}"/>
                </a:ext>
              </a:extLst>
            </p:cNvPr>
            <p:cNvSpPr/>
            <p:nvPr/>
          </p:nvSpPr>
          <p:spPr bwMode="auto">
            <a:xfrm>
              <a:off x="1300" y="3979"/>
              <a:ext cx="27" cy="15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rgbClr val="DA7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13">
              <a:extLst>
                <a:ext uri="{FF2B5EF4-FFF2-40B4-BE49-F238E27FC236}">
                  <a16:creationId xmlns:a16="http://schemas.microsoft.com/office/drawing/2014/main" id="{A44F5AA0-A361-F06D-475F-17FAD5FDF098}"/>
                </a:ext>
              </a:extLst>
            </p:cNvPr>
            <p:cNvSpPr/>
            <p:nvPr/>
          </p:nvSpPr>
          <p:spPr bwMode="auto">
            <a:xfrm>
              <a:off x="1325" y="3600"/>
              <a:ext cx="28" cy="13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DC7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114">
              <a:extLst>
                <a:ext uri="{FF2B5EF4-FFF2-40B4-BE49-F238E27FC236}">
                  <a16:creationId xmlns:a16="http://schemas.microsoft.com/office/drawing/2014/main" id="{5B8414D0-EBC3-5698-1310-24F4C181349D}"/>
                </a:ext>
              </a:extLst>
            </p:cNvPr>
            <p:cNvSpPr/>
            <p:nvPr/>
          </p:nvSpPr>
          <p:spPr bwMode="auto">
            <a:xfrm>
              <a:off x="1283" y="3613"/>
              <a:ext cx="25" cy="17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115">
              <a:extLst>
                <a:ext uri="{FF2B5EF4-FFF2-40B4-BE49-F238E27FC236}">
                  <a16:creationId xmlns:a16="http://schemas.microsoft.com/office/drawing/2014/main" id="{83073AEB-6924-9DCD-A3DE-7872BF3E08FD}"/>
                </a:ext>
              </a:extLst>
            </p:cNvPr>
            <p:cNvSpPr/>
            <p:nvPr/>
          </p:nvSpPr>
          <p:spPr bwMode="auto">
            <a:xfrm>
              <a:off x="1193" y="3707"/>
              <a:ext cx="16" cy="26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D87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116">
              <a:extLst>
                <a:ext uri="{FF2B5EF4-FFF2-40B4-BE49-F238E27FC236}">
                  <a16:creationId xmlns:a16="http://schemas.microsoft.com/office/drawing/2014/main" id="{6532D9A6-5462-D112-E799-177D8C4D3A97}"/>
                </a:ext>
              </a:extLst>
            </p:cNvPr>
            <p:cNvSpPr/>
            <p:nvPr/>
          </p:nvSpPr>
          <p:spPr bwMode="auto">
            <a:xfrm>
              <a:off x="1515" y="3926"/>
              <a:ext cx="23" cy="23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rgbClr val="D975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117">
              <a:extLst>
                <a:ext uri="{FF2B5EF4-FFF2-40B4-BE49-F238E27FC236}">
                  <a16:creationId xmlns:a16="http://schemas.microsoft.com/office/drawing/2014/main" id="{64E1C213-8554-6CC1-29DF-AAB041E4A2CA}"/>
                </a:ext>
              </a:extLst>
            </p:cNvPr>
            <p:cNvSpPr/>
            <p:nvPr/>
          </p:nvSpPr>
          <p:spPr bwMode="auto">
            <a:xfrm>
              <a:off x="1546" y="3888"/>
              <a:ext cx="18" cy="26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rgbClr val="DA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118">
              <a:extLst>
                <a:ext uri="{FF2B5EF4-FFF2-40B4-BE49-F238E27FC236}">
                  <a16:creationId xmlns:a16="http://schemas.microsoft.com/office/drawing/2014/main" id="{2BCDF97D-58BD-7AED-8FBC-B4123121C3C5}"/>
                </a:ext>
              </a:extLst>
            </p:cNvPr>
            <p:cNvSpPr/>
            <p:nvPr/>
          </p:nvSpPr>
          <p:spPr bwMode="auto">
            <a:xfrm>
              <a:off x="1532" y="3670"/>
              <a:ext cx="22" cy="25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D97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119">
              <a:extLst>
                <a:ext uri="{FF2B5EF4-FFF2-40B4-BE49-F238E27FC236}">
                  <a16:creationId xmlns:a16="http://schemas.microsoft.com/office/drawing/2014/main" id="{588CE9D7-6E81-9CA0-FC58-780BA0C2E14E}"/>
                </a:ext>
              </a:extLst>
            </p:cNvPr>
            <p:cNvSpPr/>
            <p:nvPr/>
          </p:nvSpPr>
          <p:spPr bwMode="auto">
            <a:xfrm>
              <a:off x="1214" y="3668"/>
              <a:ext cx="21" cy="24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D77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120">
              <a:extLst>
                <a:ext uri="{FF2B5EF4-FFF2-40B4-BE49-F238E27FC236}">
                  <a16:creationId xmlns:a16="http://schemas.microsoft.com/office/drawing/2014/main" id="{815756DF-B28B-A3B3-F445-33674D468B26}"/>
                </a:ext>
              </a:extLst>
            </p:cNvPr>
            <p:cNvSpPr/>
            <p:nvPr/>
          </p:nvSpPr>
          <p:spPr bwMode="auto">
            <a:xfrm>
              <a:off x="1558" y="3709"/>
              <a:ext cx="17" cy="26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D77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121">
              <a:extLst>
                <a:ext uri="{FF2B5EF4-FFF2-40B4-BE49-F238E27FC236}">
                  <a16:creationId xmlns:a16="http://schemas.microsoft.com/office/drawing/2014/main" id="{54CA746A-1023-8C59-CF71-BBD04471D1C6}"/>
                </a:ext>
              </a:extLst>
            </p:cNvPr>
            <p:cNvSpPr/>
            <p:nvPr/>
          </p:nvSpPr>
          <p:spPr bwMode="auto">
            <a:xfrm>
              <a:off x="1244" y="3636"/>
              <a:ext cx="24" cy="21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D4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122">
              <a:extLst>
                <a:ext uri="{FF2B5EF4-FFF2-40B4-BE49-F238E27FC236}">
                  <a16:creationId xmlns:a16="http://schemas.microsoft.com/office/drawing/2014/main" id="{5AAD457F-E024-193D-C8C2-8B4E3A96D103}"/>
                </a:ext>
              </a:extLst>
            </p:cNvPr>
            <p:cNvSpPr/>
            <p:nvPr/>
          </p:nvSpPr>
          <p:spPr bwMode="auto">
            <a:xfrm>
              <a:off x="1566" y="3845"/>
              <a:ext cx="14" cy="26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rgbClr val="D97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123">
              <a:extLst>
                <a:ext uri="{FF2B5EF4-FFF2-40B4-BE49-F238E27FC236}">
                  <a16:creationId xmlns:a16="http://schemas.microsoft.com/office/drawing/2014/main" id="{81E23F28-9241-FD57-5BF3-1625FF331252}"/>
                </a:ext>
              </a:extLst>
            </p:cNvPr>
            <p:cNvSpPr/>
            <p:nvPr/>
          </p:nvSpPr>
          <p:spPr bwMode="auto">
            <a:xfrm>
              <a:off x="1461" y="3614"/>
              <a:ext cx="26" cy="18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124">
              <a:extLst>
                <a:ext uri="{FF2B5EF4-FFF2-40B4-BE49-F238E27FC236}">
                  <a16:creationId xmlns:a16="http://schemas.microsoft.com/office/drawing/2014/main" id="{44AF7400-4A47-9E2C-2FFF-DE5738FA642B}"/>
                </a:ext>
              </a:extLst>
            </p:cNvPr>
            <p:cNvSpPr/>
            <p:nvPr/>
          </p:nvSpPr>
          <p:spPr bwMode="auto">
            <a:xfrm>
              <a:off x="1437" y="3980"/>
              <a:ext cx="26" cy="15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rgbClr val="DA7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125">
              <a:extLst>
                <a:ext uri="{FF2B5EF4-FFF2-40B4-BE49-F238E27FC236}">
                  <a16:creationId xmlns:a16="http://schemas.microsoft.com/office/drawing/2014/main" id="{F6C28E85-F7F9-954E-F461-64181DB67A99}"/>
                </a:ext>
              </a:extLst>
            </p:cNvPr>
            <p:cNvSpPr/>
            <p:nvPr/>
          </p:nvSpPr>
          <p:spPr bwMode="auto">
            <a:xfrm>
              <a:off x="1500" y="3638"/>
              <a:ext cx="24" cy="22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DB7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126">
              <a:extLst>
                <a:ext uri="{FF2B5EF4-FFF2-40B4-BE49-F238E27FC236}">
                  <a16:creationId xmlns:a16="http://schemas.microsoft.com/office/drawing/2014/main" id="{0A2BADF7-17A1-943C-5A28-71AF2565B8C3}"/>
                </a:ext>
              </a:extLst>
            </p:cNvPr>
            <p:cNvSpPr/>
            <p:nvPr/>
          </p:nvSpPr>
          <p:spPr bwMode="auto">
            <a:xfrm>
              <a:off x="1053" y="3894"/>
              <a:ext cx="25" cy="15"/>
            </a:xfrm>
            <a:custGeom>
              <a:avLst/>
              <a:gdLst>
                <a:gd name="T0" fmla="*/ 48 w 48"/>
                <a:gd name="T1" fmla="*/ 8 h 28"/>
                <a:gd name="T2" fmla="*/ 42 w 48"/>
                <a:gd name="T3" fmla="*/ 15 h 28"/>
                <a:gd name="T4" fmla="*/ 14 w 48"/>
                <a:gd name="T5" fmla="*/ 25 h 28"/>
                <a:gd name="T6" fmla="*/ 2 w 48"/>
                <a:gd name="T7" fmla="*/ 22 h 28"/>
                <a:gd name="T8" fmla="*/ 8 w 48"/>
                <a:gd name="T9" fmla="*/ 12 h 28"/>
                <a:gd name="T10" fmla="*/ 36 w 48"/>
                <a:gd name="T11" fmla="*/ 2 h 28"/>
                <a:gd name="T12" fmla="*/ 48 w 48"/>
                <a:gd name="T13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8">
                  <a:moveTo>
                    <a:pt x="48" y="8"/>
                  </a:moveTo>
                  <a:cubicBezTo>
                    <a:pt x="48" y="13"/>
                    <a:pt x="45" y="14"/>
                    <a:pt x="42" y="15"/>
                  </a:cubicBezTo>
                  <a:cubicBezTo>
                    <a:pt x="33" y="18"/>
                    <a:pt x="23" y="22"/>
                    <a:pt x="14" y="25"/>
                  </a:cubicBezTo>
                  <a:cubicBezTo>
                    <a:pt x="9" y="27"/>
                    <a:pt x="4" y="28"/>
                    <a:pt x="2" y="22"/>
                  </a:cubicBezTo>
                  <a:cubicBezTo>
                    <a:pt x="0" y="16"/>
                    <a:pt x="3" y="14"/>
                    <a:pt x="8" y="12"/>
                  </a:cubicBezTo>
                  <a:cubicBezTo>
                    <a:pt x="17" y="9"/>
                    <a:pt x="27" y="5"/>
                    <a:pt x="36" y="2"/>
                  </a:cubicBezTo>
                  <a:cubicBezTo>
                    <a:pt x="42" y="0"/>
                    <a:pt x="47" y="2"/>
                    <a:pt x="48" y="8"/>
                  </a:cubicBezTo>
                  <a:close/>
                </a:path>
              </a:pathLst>
            </a:custGeom>
            <a:solidFill>
              <a:srgbClr val="DC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127">
              <a:extLst>
                <a:ext uri="{FF2B5EF4-FFF2-40B4-BE49-F238E27FC236}">
                  <a16:creationId xmlns:a16="http://schemas.microsoft.com/office/drawing/2014/main" id="{1D45B619-B8D0-B63B-8B52-21DDC3556487}"/>
                </a:ext>
              </a:extLst>
            </p:cNvPr>
            <p:cNvSpPr/>
            <p:nvPr/>
          </p:nvSpPr>
          <p:spPr bwMode="auto">
            <a:xfrm>
              <a:off x="1136" y="3864"/>
              <a:ext cx="26" cy="14"/>
            </a:xfrm>
            <a:custGeom>
              <a:avLst/>
              <a:gdLst>
                <a:gd name="T0" fmla="*/ 49 w 49"/>
                <a:gd name="T1" fmla="*/ 8 h 27"/>
                <a:gd name="T2" fmla="*/ 41 w 49"/>
                <a:gd name="T3" fmla="*/ 16 h 27"/>
                <a:gd name="T4" fmla="*/ 13 w 49"/>
                <a:gd name="T5" fmla="*/ 26 h 27"/>
                <a:gd name="T6" fmla="*/ 3 w 49"/>
                <a:gd name="T7" fmla="*/ 22 h 27"/>
                <a:gd name="T8" fmla="*/ 9 w 49"/>
                <a:gd name="T9" fmla="*/ 12 h 27"/>
                <a:gd name="T10" fmla="*/ 39 w 49"/>
                <a:gd name="T11" fmla="*/ 2 h 27"/>
                <a:gd name="T12" fmla="*/ 49 w 49"/>
                <a:gd name="T1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7">
                  <a:moveTo>
                    <a:pt x="49" y="8"/>
                  </a:moveTo>
                  <a:cubicBezTo>
                    <a:pt x="49" y="13"/>
                    <a:pt x="45" y="15"/>
                    <a:pt x="41" y="16"/>
                  </a:cubicBezTo>
                  <a:cubicBezTo>
                    <a:pt x="32" y="19"/>
                    <a:pt x="22" y="23"/>
                    <a:pt x="13" y="26"/>
                  </a:cubicBezTo>
                  <a:cubicBezTo>
                    <a:pt x="9" y="27"/>
                    <a:pt x="5" y="27"/>
                    <a:pt x="3" y="22"/>
                  </a:cubicBezTo>
                  <a:cubicBezTo>
                    <a:pt x="0" y="16"/>
                    <a:pt x="4" y="14"/>
                    <a:pt x="9" y="12"/>
                  </a:cubicBezTo>
                  <a:cubicBezTo>
                    <a:pt x="19" y="9"/>
                    <a:pt x="29" y="5"/>
                    <a:pt x="39" y="2"/>
                  </a:cubicBezTo>
                  <a:cubicBezTo>
                    <a:pt x="45" y="0"/>
                    <a:pt x="48" y="2"/>
                    <a:pt x="49" y="8"/>
                  </a:cubicBezTo>
                  <a:close/>
                </a:path>
              </a:pathLst>
            </a:custGeom>
            <a:solidFill>
              <a:srgbClr val="DB78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128">
              <a:extLst>
                <a:ext uri="{FF2B5EF4-FFF2-40B4-BE49-F238E27FC236}">
                  <a16:creationId xmlns:a16="http://schemas.microsoft.com/office/drawing/2014/main" id="{0FA28A38-B5EC-310D-70F1-5BA013010CC0}"/>
                </a:ext>
              </a:extLst>
            </p:cNvPr>
            <p:cNvSpPr/>
            <p:nvPr/>
          </p:nvSpPr>
          <p:spPr bwMode="auto">
            <a:xfrm>
              <a:off x="1479" y="3958"/>
              <a:ext cx="25" cy="19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rgbClr val="D77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129">
              <a:extLst>
                <a:ext uri="{FF2B5EF4-FFF2-40B4-BE49-F238E27FC236}">
                  <a16:creationId xmlns:a16="http://schemas.microsoft.com/office/drawing/2014/main" id="{91A4245A-B0A4-E1DD-F154-B44B20271350}"/>
                </a:ext>
              </a:extLst>
            </p:cNvPr>
            <p:cNvSpPr/>
            <p:nvPr/>
          </p:nvSpPr>
          <p:spPr bwMode="auto">
            <a:xfrm>
              <a:off x="1202" y="3886"/>
              <a:ext cx="18" cy="26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D47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130">
              <a:extLst>
                <a:ext uri="{FF2B5EF4-FFF2-40B4-BE49-F238E27FC236}">
                  <a16:creationId xmlns:a16="http://schemas.microsoft.com/office/drawing/2014/main" id="{FB573972-E2EE-AA3C-ED32-760AAACAE488}"/>
                </a:ext>
              </a:extLst>
            </p:cNvPr>
            <p:cNvSpPr/>
            <p:nvPr/>
          </p:nvSpPr>
          <p:spPr bwMode="auto">
            <a:xfrm>
              <a:off x="603" y="3406"/>
              <a:ext cx="23" cy="32"/>
            </a:xfrm>
            <a:custGeom>
              <a:avLst/>
              <a:gdLst>
                <a:gd name="T0" fmla="*/ 28 w 42"/>
                <a:gd name="T1" fmla="*/ 0 h 59"/>
                <a:gd name="T2" fmla="*/ 27 w 42"/>
                <a:gd name="T3" fmla="*/ 17 h 59"/>
                <a:gd name="T4" fmla="*/ 20 w 42"/>
                <a:gd name="T5" fmla="*/ 30 h 59"/>
                <a:gd name="T6" fmla="*/ 15 w 42"/>
                <a:gd name="T7" fmla="*/ 42 h 59"/>
                <a:gd name="T8" fmla="*/ 0 w 42"/>
                <a:gd name="T9" fmla="*/ 55 h 59"/>
                <a:gd name="T10" fmla="*/ 28 w 42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59">
                  <a:moveTo>
                    <a:pt x="28" y="0"/>
                  </a:moveTo>
                  <a:cubicBezTo>
                    <a:pt x="29" y="6"/>
                    <a:pt x="23" y="11"/>
                    <a:pt x="27" y="17"/>
                  </a:cubicBezTo>
                  <a:cubicBezTo>
                    <a:pt x="32" y="24"/>
                    <a:pt x="42" y="36"/>
                    <a:pt x="20" y="30"/>
                  </a:cubicBezTo>
                  <a:cubicBezTo>
                    <a:pt x="14" y="29"/>
                    <a:pt x="14" y="36"/>
                    <a:pt x="15" y="42"/>
                  </a:cubicBezTo>
                  <a:cubicBezTo>
                    <a:pt x="17" y="54"/>
                    <a:pt x="12" y="59"/>
                    <a:pt x="0" y="55"/>
                  </a:cubicBezTo>
                  <a:cubicBezTo>
                    <a:pt x="7" y="35"/>
                    <a:pt x="12" y="15"/>
                    <a:pt x="28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131">
              <a:extLst>
                <a:ext uri="{FF2B5EF4-FFF2-40B4-BE49-F238E27FC236}">
                  <a16:creationId xmlns:a16="http://schemas.microsoft.com/office/drawing/2014/main" id="{D33EC866-87A9-52C0-A2A2-2D96715B1ED1}"/>
                </a:ext>
              </a:extLst>
            </p:cNvPr>
            <p:cNvSpPr/>
            <p:nvPr/>
          </p:nvSpPr>
          <p:spPr bwMode="auto">
            <a:xfrm>
              <a:off x="1346" y="3988"/>
              <a:ext cx="26" cy="15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rgbClr val="D97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132">
              <a:extLst>
                <a:ext uri="{FF2B5EF4-FFF2-40B4-BE49-F238E27FC236}">
                  <a16:creationId xmlns:a16="http://schemas.microsoft.com/office/drawing/2014/main" id="{CA3E03F8-E66A-11C5-9FD0-70B54173DFE4}"/>
                </a:ext>
              </a:extLst>
            </p:cNvPr>
            <p:cNvSpPr/>
            <p:nvPr/>
          </p:nvSpPr>
          <p:spPr bwMode="auto">
            <a:xfrm>
              <a:off x="1228" y="3924"/>
              <a:ext cx="22" cy="22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rgbClr val="D9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133">
              <a:extLst>
                <a:ext uri="{FF2B5EF4-FFF2-40B4-BE49-F238E27FC236}">
                  <a16:creationId xmlns:a16="http://schemas.microsoft.com/office/drawing/2014/main" id="{E1D8580E-3FEF-62A1-4D3B-E8196CFA37A4}"/>
                </a:ext>
              </a:extLst>
            </p:cNvPr>
            <p:cNvSpPr/>
            <p:nvPr/>
          </p:nvSpPr>
          <p:spPr bwMode="auto">
            <a:xfrm>
              <a:off x="1178" y="3798"/>
              <a:ext cx="15" cy="25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D76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134">
              <a:extLst>
                <a:ext uri="{FF2B5EF4-FFF2-40B4-BE49-F238E27FC236}">
                  <a16:creationId xmlns:a16="http://schemas.microsoft.com/office/drawing/2014/main" id="{2D2EF635-26A1-BFA4-BAD7-B5A59C4FB48C}"/>
                </a:ext>
              </a:extLst>
            </p:cNvPr>
            <p:cNvSpPr/>
            <p:nvPr/>
          </p:nvSpPr>
          <p:spPr bwMode="auto">
            <a:xfrm>
              <a:off x="1096" y="3879"/>
              <a:ext cx="24" cy="14"/>
            </a:xfrm>
            <a:custGeom>
              <a:avLst/>
              <a:gdLst>
                <a:gd name="T0" fmla="*/ 46 w 46"/>
                <a:gd name="T1" fmla="*/ 8 h 26"/>
                <a:gd name="T2" fmla="*/ 41 w 46"/>
                <a:gd name="T3" fmla="*/ 13 h 26"/>
                <a:gd name="T4" fmla="*/ 8 w 46"/>
                <a:gd name="T5" fmla="*/ 25 h 26"/>
                <a:gd name="T6" fmla="*/ 0 w 46"/>
                <a:gd name="T7" fmla="*/ 21 h 26"/>
                <a:gd name="T8" fmla="*/ 2 w 46"/>
                <a:gd name="T9" fmla="*/ 14 h 26"/>
                <a:gd name="T10" fmla="*/ 39 w 46"/>
                <a:gd name="T11" fmla="*/ 1 h 26"/>
                <a:gd name="T12" fmla="*/ 46 w 46"/>
                <a:gd name="T1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6">
                  <a:moveTo>
                    <a:pt x="46" y="8"/>
                  </a:moveTo>
                  <a:cubicBezTo>
                    <a:pt x="45" y="9"/>
                    <a:pt x="43" y="12"/>
                    <a:pt x="41" y="13"/>
                  </a:cubicBezTo>
                  <a:cubicBezTo>
                    <a:pt x="30" y="17"/>
                    <a:pt x="19" y="21"/>
                    <a:pt x="8" y="25"/>
                  </a:cubicBezTo>
                  <a:cubicBezTo>
                    <a:pt x="4" y="26"/>
                    <a:pt x="1" y="25"/>
                    <a:pt x="0" y="21"/>
                  </a:cubicBezTo>
                  <a:cubicBezTo>
                    <a:pt x="0" y="19"/>
                    <a:pt x="1" y="14"/>
                    <a:pt x="2" y="14"/>
                  </a:cubicBezTo>
                  <a:cubicBezTo>
                    <a:pt x="14" y="9"/>
                    <a:pt x="27" y="5"/>
                    <a:pt x="39" y="1"/>
                  </a:cubicBezTo>
                  <a:cubicBezTo>
                    <a:pt x="43" y="0"/>
                    <a:pt x="45" y="3"/>
                    <a:pt x="46" y="8"/>
                  </a:cubicBezTo>
                  <a:close/>
                </a:path>
              </a:pathLst>
            </a:custGeom>
            <a:solidFill>
              <a:srgbClr val="D5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135">
              <a:extLst>
                <a:ext uri="{FF2B5EF4-FFF2-40B4-BE49-F238E27FC236}">
                  <a16:creationId xmlns:a16="http://schemas.microsoft.com/office/drawing/2014/main" id="{5D59013B-A92E-AE01-2C85-DB30B75365DF}"/>
                </a:ext>
              </a:extLst>
            </p:cNvPr>
            <p:cNvSpPr/>
            <p:nvPr/>
          </p:nvSpPr>
          <p:spPr bwMode="auto">
            <a:xfrm>
              <a:off x="1373" y="3595"/>
              <a:ext cx="24" cy="13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D76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136">
              <a:extLst>
                <a:ext uri="{FF2B5EF4-FFF2-40B4-BE49-F238E27FC236}">
                  <a16:creationId xmlns:a16="http://schemas.microsoft.com/office/drawing/2014/main" id="{7AA487C4-90C7-393A-8E10-A1FADBCC3BA8}"/>
                </a:ext>
              </a:extLst>
            </p:cNvPr>
            <p:cNvSpPr/>
            <p:nvPr/>
          </p:nvSpPr>
          <p:spPr bwMode="auto">
            <a:xfrm>
              <a:off x="1578" y="3801"/>
              <a:ext cx="8" cy="25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D86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137">
              <a:extLst>
                <a:ext uri="{FF2B5EF4-FFF2-40B4-BE49-F238E27FC236}">
                  <a16:creationId xmlns:a16="http://schemas.microsoft.com/office/drawing/2014/main" id="{E24BA900-92F1-F0AF-F403-7B6DDE5CB6D1}"/>
                </a:ext>
              </a:extLst>
            </p:cNvPr>
            <p:cNvSpPr/>
            <p:nvPr/>
          </p:nvSpPr>
          <p:spPr bwMode="auto">
            <a:xfrm>
              <a:off x="1578" y="3799"/>
              <a:ext cx="10" cy="24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DF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138">
              <a:extLst>
                <a:ext uri="{FF2B5EF4-FFF2-40B4-BE49-F238E27FC236}">
                  <a16:creationId xmlns:a16="http://schemas.microsoft.com/office/drawing/2014/main" id="{7704AA82-EEF2-F76F-5E6F-84442FED5406}"/>
                </a:ext>
              </a:extLst>
            </p:cNvPr>
            <p:cNvSpPr/>
            <p:nvPr/>
          </p:nvSpPr>
          <p:spPr bwMode="auto">
            <a:xfrm>
              <a:off x="1022" y="3908"/>
              <a:ext cx="14" cy="11"/>
            </a:xfrm>
            <a:custGeom>
              <a:avLst/>
              <a:gdLst>
                <a:gd name="T0" fmla="*/ 17 w 26"/>
                <a:gd name="T1" fmla="*/ 2 h 21"/>
                <a:gd name="T2" fmla="*/ 26 w 26"/>
                <a:gd name="T3" fmla="*/ 8 h 21"/>
                <a:gd name="T4" fmla="*/ 9 w 26"/>
                <a:gd name="T5" fmla="*/ 19 h 21"/>
                <a:gd name="T6" fmla="*/ 1 w 26"/>
                <a:gd name="T7" fmla="*/ 13 h 21"/>
                <a:gd name="T8" fmla="*/ 17 w 26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17" y="2"/>
                  </a:moveTo>
                  <a:cubicBezTo>
                    <a:pt x="23" y="0"/>
                    <a:pt x="26" y="3"/>
                    <a:pt x="26" y="8"/>
                  </a:cubicBezTo>
                  <a:cubicBezTo>
                    <a:pt x="26" y="19"/>
                    <a:pt x="15" y="17"/>
                    <a:pt x="9" y="19"/>
                  </a:cubicBezTo>
                  <a:cubicBezTo>
                    <a:pt x="4" y="21"/>
                    <a:pt x="0" y="17"/>
                    <a:pt x="1" y="13"/>
                  </a:cubicBezTo>
                  <a:cubicBezTo>
                    <a:pt x="1" y="3"/>
                    <a:pt x="12" y="5"/>
                    <a:pt x="17" y="2"/>
                  </a:cubicBezTo>
                  <a:close/>
                </a:path>
              </a:pathLst>
            </a:custGeom>
            <a:solidFill>
              <a:srgbClr val="DB84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139">
              <a:extLst>
                <a:ext uri="{FF2B5EF4-FFF2-40B4-BE49-F238E27FC236}">
                  <a16:creationId xmlns:a16="http://schemas.microsoft.com/office/drawing/2014/main" id="{EDF83147-6718-14AF-A971-05552F1D53B8}"/>
                </a:ext>
              </a:extLst>
            </p:cNvPr>
            <p:cNvSpPr/>
            <p:nvPr/>
          </p:nvSpPr>
          <p:spPr bwMode="auto">
            <a:xfrm>
              <a:off x="1011" y="3912"/>
              <a:ext cx="7" cy="44"/>
            </a:xfrm>
            <a:custGeom>
              <a:avLst/>
              <a:gdLst>
                <a:gd name="T0" fmla="*/ 7 w 12"/>
                <a:gd name="T1" fmla="*/ 84 h 84"/>
                <a:gd name="T2" fmla="*/ 4 w 12"/>
                <a:gd name="T3" fmla="*/ 0 h 84"/>
                <a:gd name="T4" fmla="*/ 7 w 12"/>
                <a:gd name="T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4">
                  <a:moveTo>
                    <a:pt x="7" y="84"/>
                  </a:moveTo>
                  <a:cubicBezTo>
                    <a:pt x="0" y="56"/>
                    <a:pt x="5" y="28"/>
                    <a:pt x="4" y="0"/>
                  </a:cubicBezTo>
                  <a:cubicBezTo>
                    <a:pt x="12" y="28"/>
                    <a:pt x="6" y="56"/>
                    <a:pt x="7" y="84"/>
                  </a:cubicBezTo>
                  <a:close/>
                </a:path>
              </a:pathLst>
            </a:custGeom>
            <a:solidFill>
              <a:srgbClr val="F1C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140">
              <a:extLst>
                <a:ext uri="{FF2B5EF4-FFF2-40B4-BE49-F238E27FC236}">
                  <a16:creationId xmlns:a16="http://schemas.microsoft.com/office/drawing/2014/main" id="{B7E766B4-D013-4315-98E4-2C04BEFB0CAE}"/>
                </a:ext>
              </a:extLst>
            </p:cNvPr>
            <p:cNvSpPr/>
            <p:nvPr/>
          </p:nvSpPr>
          <p:spPr bwMode="auto">
            <a:xfrm>
              <a:off x="1085" y="3621"/>
              <a:ext cx="7" cy="23"/>
            </a:xfrm>
            <a:custGeom>
              <a:avLst/>
              <a:gdLst>
                <a:gd name="T0" fmla="*/ 6 w 14"/>
                <a:gd name="T1" fmla="*/ 44 h 44"/>
                <a:gd name="T2" fmla="*/ 12 w 14"/>
                <a:gd name="T3" fmla="*/ 0 h 44"/>
                <a:gd name="T4" fmla="*/ 13 w 14"/>
                <a:gd name="T5" fmla="*/ 1 h 44"/>
                <a:gd name="T6" fmla="*/ 14 w 14"/>
                <a:gd name="T7" fmla="*/ 5 h 44"/>
                <a:gd name="T8" fmla="*/ 6 w 14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4">
                  <a:moveTo>
                    <a:pt x="6" y="44"/>
                  </a:moveTo>
                  <a:cubicBezTo>
                    <a:pt x="0" y="28"/>
                    <a:pt x="7" y="14"/>
                    <a:pt x="12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13" y="2"/>
                    <a:pt x="14" y="4"/>
                    <a:pt x="14" y="5"/>
                  </a:cubicBezTo>
                  <a:cubicBezTo>
                    <a:pt x="14" y="18"/>
                    <a:pt x="11" y="31"/>
                    <a:pt x="6" y="44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Freeform 141">
              <a:extLst>
                <a:ext uri="{FF2B5EF4-FFF2-40B4-BE49-F238E27FC236}">
                  <a16:creationId xmlns:a16="http://schemas.microsoft.com/office/drawing/2014/main" id="{B1199020-7A5A-6A8D-2157-EED37177942F}"/>
                </a:ext>
              </a:extLst>
            </p:cNvPr>
            <p:cNvSpPr/>
            <p:nvPr/>
          </p:nvSpPr>
          <p:spPr bwMode="auto">
            <a:xfrm>
              <a:off x="1068" y="3686"/>
              <a:ext cx="7" cy="19"/>
            </a:xfrm>
            <a:custGeom>
              <a:avLst/>
              <a:gdLst>
                <a:gd name="T0" fmla="*/ 1 w 13"/>
                <a:gd name="T1" fmla="*/ 34 h 34"/>
                <a:gd name="T2" fmla="*/ 0 w 13"/>
                <a:gd name="T3" fmla="*/ 29 h 34"/>
                <a:gd name="T4" fmla="*/ 10 w 13"/>
                <a:gd name="T5" fmla="*/ 0 h 34"/>
                <a:gd name="T6" fmla="*/ 12 w 13"/>
                <a:gd name="T7" fmla="*/ 0 h 34"/>
                <a:gd name="T8" fmla="*/ 13 w 13"/>
                <a:gd name="T9" fmla="*/ 2 h 34"/>
                <a:gd name="T10" fmla="*/ 1 w 13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4">
                  <a:moveTo>
                    <a:pt x="1" y="34"/>
                  </a:moveTo>
                  <a:cubicBezTo>
                    <a:pt x="1" y="32"/>
                    <a:pt x="1" y="31"/>
                    <a:pt x="0" y="29"/>
                  </a:cubicBezTo>
                  <a:cubicBezTo>
                    <a:pt x="2" y="19"/>
                    <a:pt x="4" y="9"/>
                    <a:pt x="10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2" y="13"/>
                    <a:pt x="7" y="24"/>
                    <a:pt x="1" y="34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142">
              <a:extLst>
                <a:ext uri="{FF2B5EF4-FFF2-40B4-BE49-F238E27FC236}">
                  <a16:creationId xmlns:a16="http://schemas.microsoft.com/office/drawing/2014/main" id="{6FE3F2B1-D4AE-66AC-A6FD-2DBE0747EFEF}"/>
                </a:ext>
              </a:extLst>
            </p:cNvPr>
            <p:cNvSpPr/>
            <p:nvPr/>
          </p:nvSpPr>
          <p:spPr bwMode="auto">
            <a:xfrm>
              <a:off x="1073" y="3667"/>
              <a:ext cx="8" cy="16"/>
            </a:xfrm>
            <a:custGeom>
              <a:avLst/>
              <a:gdLst>
                <a:gd name="T0" fmla="*/ 7 w 16"/>
                <a:gd name="T1" fmla="*/ 29 h 29"/>
                <a:gd name="T2" fmla="*/ 12 w 16"/>
                <a:gd name="T3" fmla="*/ 0 h 29"/>
                <a:gd name="T4" fmla="*/ 14 w 16"/>
                <a:gd name="T5" fmla="*/ 0 h 29"/>
                <a:gd name="T6" fmla="*/ 16 w 16"/>
                <a:gd name="T7" fmla="*/ 1 h 29"/>
                <a:gd name="T8" fmla="*/ 7 w 1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7" y="29"/>
                  </a:moveTo>
                  <a:cubicBezTo>
                    <a:pt x="0" y="18"/>
                    <a:pt x="9" y="10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0"/>
                    <a:pt x="15" y="1"/>
                    <a:pt x="16" y="1"/>
                  </a:cubicBezTo>
                  <a:cubicBezTo>
                    <a:pt x="16" y="11"/>
                    <a:pt x="12" y="20"/>
                    <a:pt x="7" y="29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Freeform 143">
              <a:extLst>
                <a:ext uri="{FF2B5EF4-FFF2-40B4-BE49-F238E27FC236}">
                  <a16:creationId xmlns:a16="http://schemas.microsoft.com/office/drawing/2014/main" id="{5F340FAD-5762-CF84-6256-A3E443C881AD}"/>
                </a:ext>
              </a:extLst>
            </p:cNvPr>
            <p:cNvSpPr/>
            <p:nvPr/>
          </p:nvSpPr>
          <p:spPr bwMode="auto">
            <a:xfrm>
              <a:off x="651" y="3534"/>
              <a:ext cx="102" cy="455"/>
            </a:xfrm>
            <a:custGeom>
              <a:avLst/>
              <a:gdLst>
                <a:gd name="T0" fmla="*/ 192 w 192"/>
                <a:gd name="T1" fmla="*/ 587 h 856"/>
                <a:gd name="T2" fmla="*/ 192 w 192"/>
                <a:gd name="T3" fmla="*/ 635 h 856"/>
                <a:gd name="T4" fmla="*/ 101 w 192"/>
                <a:gd name="T5" fmla="*/ 820 h 856"/>
                <a:gd name="T6" fmla="*/ 36 w 192"/>
                <a:gd name="T7" fmla="*/ 856 h 856"/>
                <a:gd name="T8" fmla="*/ 95 w 192"/>
                <a:gd name="T9" fmla="*/ 742 h 856"/>
                <a:gd name="T10" fmla="*/ 72 w 192"/>
                <a:gd name="T11" fmla="*/ 484 h 856"/>
                <a:gd name="T12" fmla="*/ 15 w 192"/>
                <a:gd name="T13" fmla="*/ 339 h 856"/>
                <a:gd name="T14" fmla="*/ 4 w 192"/>
                <a:gd name="T15" fmla="*/ 193 h 856"/>
                <a:gd name="T16" fmla="*/ 31 w 192"/>
                <a:gd name="T17" fmla="*/ 20 h 856"/>
                <a:gd name="T18" fmla="*/ 43 w 192"/>
                <a:gd name="T19" fmla="*/ 0 h 856"/>
                <a:gd name="T20" fmla="*/ 48 w 192"/>
                <a:gd name="T21" fmla="*/ 0 h 856"/>
                <a:gd name="T22" fmla="*/ 39 w 192"/>
                <a:gd name="T23" fmla="*/ 24 h 856"/>
                <a:gd name="T24" fmla="*/ 29 w 192"/>
                <a:gd name="T25" fmla="*/ 124 h 856"/>
                <a:gd name="T26" fmla="*/ 31 w 192"/>
                <a:gd name="T27" fmla="*/ 208 h 856"/>
                <a:gd name="T28" fmla="*/ 46 w 192"/>
                <a:gd name="T29" fmla="*/ 320 h 856"/>
                <a:gd name="T30" fmla="*/ 177 w 192"/>
                <a:gd name="T31" fmla="*/ 563 h 856"/>
                <a:gd name="T32" fmla="*/ 192 w 192"/>
                <a:gd name="T33" fmla="*/ 587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856">
                  <a:moveTo>
                    <a:pt x="192" y="587"/>
                  </a:moveTo>
                  <a:cubicBezTo>
                    <a:pt x="192" y="603"/>
                    <a:pt x="192" y="619"/>
                    <a:pt x="192" y="635"/>
                  </a:cubicBezTo>
                  <a:cubicBezTo>
                    <a:pt x="185" y="708"/>
                    <a:pt x="159" y="772"/>
                    <a:pt x="101" y="820"/>
                  </a:cubicBezTo>
                  <a:cubicBezTo>
                    <a:pt x="82" y="836"/>
                    <a:pt x="59" y="847"/>
                    <a:pt x="36" y="856"/>
                  </a:cubicBezTo>
                  <a:cubicBezTo>
                    <a:pt x="55" y="818"/>
                    <a:pt x="79" y="782"/>
                    <a:pt x="95" y="742"/>
                  </a:cubicBezTo>
                  <a:cubicBezTo>
                    <a:pt x="130" y="652"/>
                    <a:pt x="130" y="568"/>
                    <a:pt x="72" y="484"/>
                  </a:cubicBezTo>
                  <a:cubicBezTo>
                    <a:pt x="43" y="442"/>
                    <a:pt x="25" y="391"/>
                    <a:pt x="15" y="339"/>
                  </a:cubicBezTo>
                  <a:cubicBezTo>
                    <a:pt x="7" y="291"/>
                    <a:pt x="0" y="242"/>
                    <a:pt x="4" y="193"/>
                  </a:cubicBezTo>
                  <a:cubicBezTo>
                    <a:pt x="8" y="135"/>
                    <a:pt x="11" y="76"/>
                    <a:pt x="31" y="20"/>
                  </a:cubicBezTo>
                  <a:cubicBezTo>
                    <a:pt x="34" y="12"/>
                    <a:pt x="35" y="4"/>
                    <a:pt x="43" y="0"/>
                  </a:cubicBezTo>
                  <a:cubicBezTo>
                    <a:pt x="45" y="0"/>
                    <a:pt x="46" y="0"/>
                    <a:pt x="48" y="0"/>
                  </a:cubicBezTo>
                  <a:cubicBezTo>
                    <a:pt x="47" y="9"/>
                    <a:pt x="43" y="17"/>
                    <a:pt x="39" y="24"/>
                  </a:cubicBezTo>
                  <a:cubicBezTo>
                    <a:pt x="33" y="57"/>
                    <a:pt x="25" y="90"/>
                    <a:pt x="29" y="124"/>
                  </a:cubicBezTo>
                  <a:cubicBezTo>
                    <a:pt x="30" y="152"/>
                    <a:pt x="28" y="180"/>
                    <a:pt x="31" y="208"/>
                  </a:cubicBezTo>
                  <a:cubicBezTo>
                    <a:pt x="34" y="245"/>
                    <a:pt x="39" y="283"/>
                    <a:pt x="46" y="320"/>
                  </a:cubicBezTo>
                  <a:cubicBezTo>
                    <a:pt x="63" y="415"/>
                    <a:pt x="113" y="493"/>
                    <a:pt x="177" y="563"/>
                  </a:cubicBezTo>
                  <a:cubicBezTo>
                    <a:pt x="184" y="570"/>
                    <a:pt x="192" y="576"/>
                    <a:pt x="192" y="587"/>
                  </a:cubicBezTo>
                  <a:close/>
                </a:path>
              </a:pathLst>
            </a:custGeom>
            <a:solidFill>
              <a:srgbClr val="5414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8" name="Freeform 144">
              <a:extLst>
                <a:ext uri="{FF2B5EF4-FFF2-40B4-BE49-F238E27FC236}">
                  <a16:creationId xmlns:a16="http://schemas.microsoft.com/office/drawing/2014/main" id="{C105DAFC-DC74-92B4-FFCB-5E710607259D}"/>
                </a:ext>
              </a:extLst>
            </p:cNvPr>
            <p:cNvSpPr/>
            <p:nvPr/>
          </p:nvSpPr>
          <p:spPr bwMode="auto">
            <a:xfrm>
              <a:off x="796" y="3768"/>
              <a:ext cx="131" cy="55"/>
            </a:xfrm>
            <a:custGeom>
              <a:avLst/>
              <a:gdLst>
                <a:gd name="T0" fmla="*/ 0 w 247"/>
                <a:gd name="T1" fmla="*/ 62 h 103"/>
                <a:gd name="T2" fmla="*/ 35 w 247"/>
                <a:gd name="T3" fmla="*/ 29 h 103"/>
                <a:gd name="T4" fmla="*/ 109 w 247"/>
                <a:gd name="T5" fmla="*/ 14 h 103"/>
                <a:gd name="T6" fmla="*/ 133 w 247"/>
                <a:gd name="T7" fmla="*/ 14 h 103"/>
                <a:gd name="T8" fmla="*/ 209 w 247"/>
                <a:gd name="T9" fmla="*/ 25 h 103"/>
                <a:gd name="T10" fmla="*/ 247 w 247"/>
                <a:gd name="T11" fmla="*/ 60 h 103"/>
                <a:gd name="T12" fmla="*/ 158 w 247"/>
                <a:gd name="T13" fmla="*/ 95 h 103"/>
                <a:gd name="T14" fmla="*/ 86 w 247"/>
                <a:gd name="T15" fmla="*/ 98 h 103"/>
                <a:gd name="T16" fmla="*/ 0 w 247"/>
                <a:gd name="T17" fmla="*/ 6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103">
                  <a:moveTo>
                    <a:pt x="0" y="62"/>
                  </a:moveTo>
                  <a:cubicBezTo>
                    <a:pt x="12" y="50"/>
                    <a:pt x="24" y="40"/>
                    <a:pt x="35" y="29"/>
                  </a:cubicBezTo>
                  <a:cubicBezTo>
                    <a:pt x="56" y="5"/>
                    <a:pt x="82" y="2"/>
                    <a:pt x="109" y="14"/>
                  </a:cubicBezTo>
                  <a:cubicBezTo>
                    <a:pt x="118" y="17"/>
                    <a:pt x="125" y="19"/>
                    <a:pt x="133" y="14"/>
                  </a:cubicBezTo>
                  <a:cubicBezTo>
                    <a:pt x="161" y="0"/>
                    <a:pt x="186" y="6"/>
                    <a:pt x="209" y="25"/>
                  </a:cubicBezTo>
                  <a:cubicBezTo>
                    <a:pt x="221" y="36"/>
                    <a:pt x="233" y="47"/>
                    <a:pt x="247" y="60"/>
                  </a:cubicBezTo>
                  <a:cubicBezTo>
                    <a:pt x="216" y="76"/>
                    <a:pt x="194" y="103"/>
                    <a:pt x="158" y="95"/>
                  </a:cubicBezTo>
                  <a:cubicBezTo>
                    <a:pt x="133" y="90"/>
                    <a:pt x="110" y="94"/>
                    <a:pt x="86" y="98"/>
                  </a:cubicBezTo>
                  <a:cubicBezTo>
                    <a:pt x="52" y="103"/>
                    <a:pt x="29" y="75"/>
                    <a:pt x="0" y="62"/>
                  </a:cubicBezTo>
                  <a:close/>
                </a:path>
              </a:pathLst>
            </a:custGeom>
            <a:solidFill>
              <a:srgbClr val="EB8B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145">
              <a:extLst>
                <a:ext uri="{FF2B5EF4-FFF2-40B4-BE49-F238E27FC236}">
                  <a16:creationId xmlns:a16="http://schemas.microsoft.com/office/drawing/2014/main" id="{E5FCD8C9-2DA5-66D1-4055-41DAF1EADFF8}"/>
                </a:ext>
              </a:extLst>
            </p:cNvPr>
            <p:cNvSpPr/>
            <p:nvPr/>
          </p:nvSpPr>
          <p:spPr bwMode="auto">
            <a:xfrm>
              <a:off x="695" y="3526"/>
              <a:ext cx="119" cy="40"/>
            </a:xfrm>
            <a:custGeom>
              <a:avLst/>
              <a:gdLst>
                <a:gd name="T0" fmla="*/ 0 w 223"/>
                <a:gd name="T1" fmla="*/ 75 h 75"/>
                <a:gd name="T2" fmla="*/ 190 w 223"/>
                <a:gd name="T3" fmla="*/ 1 h 75"/>
                <a:gd name="T4" fmla="*/ 200 w 223"/>
                <a:gd name="T5" fmla="*/ 1 h 75"/>
                <a:gd name="T6" fmla="*/ 221 w 223"/>
                <a:gd name="T7" fmla="*/ 15 h 75"/>
                <a:gd name="T8" fmla="*/ 203 w 223"/>
                <a:gd name="T9" fmla="*/ 28 h 75"/>
                <a:gd name="T10" fmla="*/ 148 w 223"/>
                <a:gd name="T11" fmla="*/ 39 h 75"/>
                <a:gd name="T12" fmla="*/ 13 w 223"/>
                <a:gd name="T13" fmla="*/ 73 h 75"/>
                <a:gd name="T14" fmla="*/ 0 w 223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75">
                  <a:moveTo>
                    <a:pt x="0" y="75"/>
                  </a:moveTo>
                  <a:cubicBezTo>
                    <a:pt x="59" y="29"/>
                    <a:pt x="122" y="9"/>
                    <a:pt x="190" y="1"/>
                  </a:cubicBezTo>
                  <a:cubicBezTo>
                    <a:pt x="193" y="0"/>
                    <a:pt x="196" y="0"/>
                    <a:pt x="200" y="1"/>
                  </a:cubicBezTo>
                  <a:cubicBezTo>
                    <a:pt x="210" y="1"/>
                    <a:pt x="220" y="5"/>
                    <a:pt x="221" y="15"/>
                  </a:cubicBezTo>
                  <a:cubicBezTo>
                    <a:pt x="223" y="26"/>
                    <a:pt x="211" y="26"/>
                    <a:pt x="203" y="28"/>
                  </a:cubicBezTo>
                  <a:cubicBezTo>
                    <a:pt x="185" y="33"/>
                    <a:pt x="167" y="37"/>
                    <a:pt x="148" y="39"/>
                  </a:cubicBezTo>
                  <a:cubicBezTo>
                    <a:pt x="102" y="45"/>
                    <a:pt x="57" y="56"/>
                    <a:pt x="13" y="73"/>
                  </a:cubicBezTo>
                  <a:cubicBezTo>
                    <a:pt x="11" y="74"/>
                    <a:pt x="7" y="74"/>
                    <a:pt x="0" y="75"/>
                  </a:cubicBezTo>
                  <a:close/>
                </a:path>
              </a:pathLst>
            </a:custGeom>
            <a:solidFill>
              <a:srgbClr val="50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146">
              <a:extLst>
                <a:ext uri="{FF2B5EF4-FFF2-40B4-BE49-F238E27FC236}">
                  <a16:creationId xmlns:a16="http://schemas.microsoft.com/office/drawing/2014/main" id="{2C789C37-BA1D-B8BF-34E9-488F5F5D3850}"/>
                </a:ext>
              </a:extLst>
            </p:cNvPr>
            <p:cNvSpPr/>
            <p:nvPr/>
          </p:nvSpPr>
          <p:spPr bwMode="auto">
            <a:xfrm>
              <a:off x="909" y="3526"/>
              <a:ext cx="113" cy="40"/>
            </a:xfrm>
            <a:custGeom>
              <a:avLst/>
              <a:gdLst>
                <a:gd name="T0" fmla="*/ 203 w 212"/>
                <a:gd name="T1" fmla="*/ 71 h 74"/>
                <a:gd name="T2" fmla="*/ 27 w 212"/>
                <a:gd name="T3" fmla="*/ 30 h 74"/>
                <a:gd name="T4" fmla="*/ 1 w 212"/>
                <a:gd name="T5" fmla="*/ 15 h 74"/>
                <a:gd name="T6" fmla="*/ 32 w 212"/>
                <a:gd name="T7" fmla="*/ 1 h 74"/>
                <a:gd name="T8" fmla="*/ 211 w 212"/>
                <a:gd name="T9" fmla="*/ 67 h 74"/>
                <a:gd name="T10" fmla="*/ 203 w 212"/>
                <a:gd name="T11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74">
                  <a:moveTo>
                    <a:pt x="203" y="71"/>
                  </a:moveTo>
                  <a:cubicBezTo>
                    <a:pt x="147" y="47"/>
                    <a:pt x="86" y="43"/>
                    <a:pt x="27" y="30"/>
                  </a:cubicBezTo>
                  <a:cubicBezTo>
                    <a:pt x="17" y="28"/>
                    <a:pt x="0" y="29"/>
                    <a:pt x="1" y="15"/>
                  </a:cubicBezTo>
                  <a:cubicBezTo>
                    <a:pt x="3" y="0"/>
                    <a:pt x="19" y="0"/>
                    <a:pt x="32" y="1"/>
                  </a:cubicBezTo>
                  <a:cubicBezTo>
                    <a:pt x="97" y="9"/>
                    <a:pt x="158" y="28"/>
                    <a:pt x="211" y="67"/>
                  </a:cubicBezTo>
                  <a:cubicBezTo>
                    <a:pt x="212" y="74"/>
                    <a:pt x="207" y="72"/>
                    <a:pt x="203" y="71"/>
                  </a:cubicBezTo>
                  <a:close/>
                </a:path>
              </a:pathLst>
            </a:custGeom>
            <a:solidFill>
              <a:srgbClr val="4F1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Freeform 147">
              <a:extLst>
                <a:ext uri="{FF2B5EF4-FFF2-40B4-BE49-F238E27FC236}">
                  <a16:creationId xmlns:a16="http://schemas.microsoft.com/office/drawing/2014/main" id="{17D403FE-E5EA-70BD-F882-55FBA2C08505}"/>
                </a:ext>
              </a:extLst>
            </p:cNvPr>
            <p:cNvSpPr/>
            <p:nvPr/>
          </p:nvSpPr>
          <p:spPr bwMode="auto">
            <a:xfrm>
              <a:off x="702" y="3568"/>
              <a:ext cx="112" cy="50"/>
            </a:xfrm>
            <a:custGeom>
              <a:avLst/>
              <a:gdLst>
                <a:gd name="T0" fmla="*/ 27 w 211"/>
                <a:gd name="T1" fmla="*/ 76 h 94"/>
                <a:gd name="T2" fmla="*/ 0 w 211"/>
                <a:gd name="T3" fmla="*/ 62 h 94"/>
                <a:gd name="T4" fmla="*/ 35 w 211"/>
                <a:gd name="T5" fmla="*/ 41 h 94"/>
                <a:gd name="T6" fmla="*/ 79 w 211"/>
                <a:gd name="T7" fmla="*/ 15 h 94"/>
                <a:gd name="T8" fmla="*/ 134 w 211"/>
                <a:gd name="T9" fmla="*/ 13 h 94"/>
                <a:gd name="T10" fmla="*/ 198 w 211"/>
                <a:gd name="T11" fmla="*/ 60 h 94"/>
                <a:gd name="T12" fmla="*/ 208 w 211"/>
                <a:gd name="T13" fmla="*/ 94 h 94"/>
                <a:gd name="T14" fmla="*/ 160 w 211"/>
                <a:gd name="T15" fmla="*/ 53 h 94"/>
                <a:gd name="T16" fmla="*/ 109 w 211"/>
                <a:gd name="T17" fmla="*/ 40 h 94"/>
                <a:gd name="T18" fmla="*/ 41 w 211"/>
                <a:gd name="T19" fmla="*/ 74 h 94"/>
                <a:gd name="T20" fmla="*/ 27 w 211"/>
                <a:gd name="T21" fmla="*/ 7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94">
                  <a:moveTo>
                    <a:pt x="27" y="76"/>
                  </a:moveTo>
                  <a:cubicBezTo>
                    <a:pt x="15" y="76"/>
                    <a:pt x="7" y="70"/>
                    <a:pt x="0" y="62"/>
                  </a:cubicBezTo>
                  <a:cubicBezTo>
                    <a:pt x="9" y="50"/>
                    <a:pt x="25" y="50"/>
                    <a:pt x="35" y="41"/>
                  </a:cubicBezTo>
                  <a:cubicBezTo>
                    <a:pt x="48" y="28"/>
                    <a:pt x="62" y="20"/>
                    <a:pt x="79" y="15"/>
                  </a:cubicBezTo>
                  <a:cubicBezTo>
                    <a:pt x="97" y="0"/>
                    <a:pt x="117" y="8"/>
                    <a:pt x="134" y="13"/>
                  </a:cubicBezTo>
                  <a:cubicBezTo>
                    <a:pt x="161" y="19"/>
                    <a:pt x="185" y="33"/>
                    <a:pt x="198" y="60"/>
                  </a:cubicBezTo>
                  <a:cubicBezTo>
                    <a:pt x="197" y="72"/>
                    <a:pt x="211" y="80"/>
                    <a:pt x="208" y="94"/>
                  </a:cubicBezTo>
                  <a:cubicBezTo>
                    <a:pt x="190" y="83"/>
                    <a:pt x="180" y="63"/>
                    <a:pt x="160" y="53"/>
                  </a:cubicBezTo>
                  <a:cubicBezTo>
                    <a:pt x="144" y="44"/>
                    <a:pt x="127" y="39"/>
                    <a:pt x="109" y="40"/>
                  </a:cubicBezTo>
                  <a:cubicBezTo>
                    <a:pt x="81" y="42"/>
                    <a:pt x="61" y="58"/>
                    <a:pt x="41" y="74"/>
                  </a:cubicBezTo>
                  <a:cubicBezTo>
                    <a:pt x="36" y="76"/>
                    <a:pt x="32" y="78"/>
                    <a:pt x="27" y="76"/>
                  </a:cubicBezTo>
                  <a:close/>
                </a:path>
              </a:pathLst>
            </a:custGeom>
            <a:solidFill>
              <a:srgbClr val="100C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Freeform 148">
              <a:extLst>
                <a:ext uri="{FF2B5EF4-FFF2-40B4-BE49-F238E27FC236}">
                  <a16:creationId xmlns:a16="http://schemas.microsoft.com/office/drawing/2014/main" id="{9FD7A6FF-E482-E072-EBFD-058A805563CF}"/>
                </a:ext>
              </a:extLst>
            </p:cNvPr>
            <p:cNvSpPr/>
            <p:nvPr/>
          </p:nvSpPr>
          <p:spPr bwMode="auto">
            <a:xfrm>
              <a:off x="907" y="3572"/>
              <a:ext cx="117" cy="45"/>
            </a:xfrm>
            <a:custGeom>
              <a:avLst/>
              <a:gdLst>
                <a:gd name="T0" fmla="*/ 8 w 219"/>
                <a:gd name="T1" fmla="*/ 84 h 84"/>
                <a:gd name="T2" fmla="*/ 12 w 219"/>
                <a:gd name="T3" fmla="*/ 57 h 84"/>
                <a:gd name="T4" fmla="*/ 96 w 219"/>
                <a:gd name="T5" fmla="*/ 3 h 84"/>
                <a:gd name="T6" fmla="*/ 176 w 219"/>
                <a:gd name="T7" fmla="*/ 29 h 84"/>
                <a:gd name="T8" fmla="*/ 202 w 219"/>
                <a:gd name="T9" fmla="*/ 43 h 84"/>
                <a:gd name="T10" fmla="*/ 204 w 219"/>
                <a:gd name="T11" fmla="*/ 48 h 84"/>
                <a:gd name="T12" fmla="*/ 208 w 219"/>
                <a:gd name="T13" fmla="*/ 60 h 84"/>
                <a:gd name="T14" fmla="*/ 188 w 219"/>
                <a:gd name="T15" fmla="*/ 68 h 84"/>
                <a:gd name="T16" fmla="*/ 176 w 219"/>
                <a:gd name="T17" fmla="*/ 69 h 84"/>
                <a:gd name="T18" fmla="*/ 143 w 219"/>
                <a:gd name="T19" fmla="*/ 45 h 84"/>
                <a:gd name="T20" fmla="*/ 103 w 219"/>
                <a:gd name="T21" fmla="*/ 33 h 84"/>
                <a:gd name="T22" fmla="*/ 52 w 219"/>
                <a:gd name="T23" fmla="*/ 46 h 84"/>
                <a:gd name="T24" fmla="*/ 8 w 219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" h="84">
                  <a:moveTo>
                    <a:pt x="8" y="84"/>
                  </a:moveTo>
                  <a:cubicBezTo>
                    <a:pt x="0" y="73"/>
                    <a:pt x="16" y="67"/>
                    <a:pt x="12" y="57"/>
                  </a:cubicBezTo>
                  <a:cubicBezTo>
                    <a:pt x="31" y="24"/>
                    <a:pt x="59" y="7"/>
                    <a:pt x="96" y="3"/>
                  </a:cubicBezTo>
                  <a:cubicBezTo>
                    <a:pt x="126" y="0"/>
                    <a:pt x="151" y="13"/>
                    <a:pt x="176" y="29"/>
                  </a:cubicBezTo>
                  <a:cubicBezTo>
                    <a:pt x="184" y="35"/>
                    <a:pt x="187" y="50"/>
                    <a:pt x="202" y="43"/>
                  </a:cubicBezTo>
                  <a:cubicBezTo>
                    <a:pt x="208" y="40"/>
                    <a:pt x="206" y="46"/>
                    <a:pt x="204" y="48"/>
                  </a:cubicBezTo>
                  <a:cubicBezTo>
                    <a:pt x="201" y="53"/>
                    <a:pt x="219" y="52"/>
                    <a:pt x="208" y="60"/>
                  </a:cubicBezTo>
                  <a:cubicBezTo>
                    <a:pt x="202" y="64"/>
                    <a:pt x="196" y="69"/>
                    <a:pt x="188" y="68"/>
                  </a:cubicBezTo>
                  <a:cubicBezTo>
                    <a:pt x="184" y="71"/>
                    <a:pt x="180" y="70"/>
                    <a:pt x="176" y="69"/>
                  </a:cubicBezTo>
                  <a:cubicBezTo>
                    <a:pt x="164" y="64"/>
                    <a:pt x="155" y="52"/>
                    <a:pt x="143" y="45"/>
                  </a:cubicBezTo>
                  <a:cubicBezTo>
                    <a:pt x="130" y="39"/>
                    <a:pt x="118" y="33"/>
                    <a:pt x="103" y="33"/>
                  </a:cubicBezTo>
                  <a:cubicBezTo>
                    <a:pt x="85" y="32"/>
                    <a:pt x="68" y="37"/>
                    <a:pt x="52" y="46"/>
                  </a:cubicBezTo>
                  <a:cubicBezTo>
                    <a:pt x="34" y="55"/>
                    <a:pt x="24" y="73"/>
                    <a:pt x="8" y="84"/>
                  </a:cubicBezTo>
                  <a:close/>
                </a:path>
              </a:pathLst>
            </a:custGeom>
            <a:solidFill>
              <a:srgbClr val="100D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149">
              <a:extLst>
                <a:ext uri="{FF2B5EF4-FFF2-40B4-BE49-F238E27FC236}">
                  <a16:creationId xmlns:a16="http://schemas.microsoft.com/office/drawing/2014/main" id="{D7E40BC8-FF59-C914-C016-F1817FAA16E7}"/>
                </a:ext>
              </a:extLst>
            </p:cNvPr>
            <p:cNvSpPr/>
            <p:nvPr/>
          </p:nvSpPr>
          <p:spPr bwMode="auto">
            <a:xfrm>
              <a:off x="927" y="3587"/>
              <a:ext cx="52" cy="39"/>
            </a:xfrm>
            <a:custGeom>
              <a:avLst/>
              <a:gdLst>
                <a:gd name="T0" fmla="*/ 10 w 97"/>
                <a:gd name="T1" fmla="*/ 16 h 75"/>
                <a:gd name="T2" fmla="*/ 67 w 97"/>
                <a:gd name="T3" fmla="*/ 1 h 75"/>
                <a:gd name="T4" fmla="*/ 92 w 97"/>
                <a:gd name="T5" fmla="*/ 55 h 75"/>
                <a:gd name="T6" fmla="*/ 89 w 97"/>
                <a:gd name="T7" fmla="*/ 60 h 75"/>
                <a:gd name="T8" fmla="*/ 18 w 97"/>
                <a:gd name="T9" fmla="*/ 68 h 75"/>
                <a:gd name="T10" fmla="*/ 10 w 97"/>
                <a:gd name="T11" fmla="*/ 1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75">
                  <a:moveTo>
                    <a:pt x="10" y="16"/>
                  </a:moveTo>
                  <a:cubicBezTo>
                    <a:pt x="27" y="4"/>
                    <a:pt x="47" y="0"/>
                    <a:pt x="67" y="1"/>
                  </a:cubicBezTo>
                  <a:cubicBezTo>
                    <a:pt x="91" y="13"/>
                    <a:pt x="97" y="25"/>
                    <a:pt x="92" y="55"/>
                  </a:cubicBezTo>
                  <a:cubicBezTo>
                    <a:pt x="92" y="57"/>
                    <a:pt x="91" y="58"/>
                    <a:pt x="89" y="60"/>
                  </a:cubicBezTo>
                  <a:cubicBezTo>
                    <a:pt x="67" y="75"/>
                    <a:pt x="42" y="68"/>
                    <a:pt x="18" y="68"/>
                  </a:cubicBezTo>
                  <a:cubicBezTo>
                    <a:pt x="2" y="54"/>
                    <a:pt x="0" y="41"/>
                    <a:pt x="10" y="16"/>
                  </a:cubicBezTo>
                  <a:close/>
                </a:path>
              </a:pathLst>
            </a:custGeom>
            <a:solidFill>
              <a:srgbClr val="1878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4" name="Freeform 150">
              <a:extLst>
                <a:ext uri="{FF2B5EF4-FFF2-40B4-BE49-F238E27FC236}">
                  <a16:creationId xmlns:a16="http://schemas.microsoft.com/office/drawing/2014/main" id="{052159B5-B756-CB7D-A5C0-12FC3D06307D}"/>
                </a:ext>
              </a:extLst>
            </p:cNvPr>
            <p:cNvSpPr/>
            <p:nvPr/>
          </p:nvSpPr>
          <p:spPr bwMode="auto">
            <a:xfrm>
              <a:off x="744" y="3587"/>
              <a:ext cx="52" cy="38"/>
            </a:xfrm>
            <a:custGeom>
              <a:avLst/>
              <a:gdLst>
                <a:gd name="T0" fmla="*/ 28 w 98"/>
                <a:gd name="T1" fmla="*/ 1 h 72"/>
                <a:gd name="T2" fmla="*/ 84 w 98"/>
                <a:gd name="T3" fmla="*/ 15 h 72"/>
                <a:gd name="T4" fmla="*/ 77 w 98"/>
                <a:gd name="T5" fmla="*/ 69 h 72"/>
                <a:gd name="T6" fmla="*/ 19 w 98"/>
                <a:gd name="T7" fmla="*/ 67 h 72"/>
                <a:gd name="T8" fmla="*/ 4 w 98"/>
                <a:gd name="T9" fmla="*/ 54 h 72"/>
                <a:gd name="T10" fmla="*/ 28 w 98"/>
                <a:gd name="T11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72">
                  <a:moveTo>
                    <a:pt x="28" y="1"/>
                  </a:moveTo>
                  <a:cubicBezTo>
                    <a:pt x="48" y="0"/>
                    <a:pt x="67" y="4"/>
                    <a:pt x="84" y="15"/>
                  </a:cubicBezTo>
                  <a:cubicBezTo>
                    <a:pt x="98" y="40"/>
                    <a:pt x="96" y="53"/>
                    <a:pt x="77" y="69"/>
                  </a:cubicBezTo>
                  <a:cubicBezTo>
                    <a:pt x="58" y="69"/>
                    <a:pt x="38" y="72"/>
                    <a:pt x="19" y="67"/>
                  </a:cubicBezTo>
                  <a:cubicBezTo>
                    <a:pt x="17" y="59"/>
                    <a:pt x="5" y="64"/>
                    <a:pt x="4" y="54"/>
                  </a:cubicBezTo>
                  <a:cubicBezTo>
                    <a:pt x="0" y="24"/>
                    <a:pt x="4" y="14"/>
                    <a:pt x="28" y="1"/>
                  </a:cubicBezTo>
                  <a:close/>
                </a:path>
              </a:pathLst>
            </a:custGeom>
            <a:solidFill>
              <a:srgbClr val="177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5" name="Freeform 151">
              <a:extLst>
                <a:ext uri="{FF2B5EF4-FFF2-40B4-BE49-F238E27FC236}">
                  <a16:creationId xmlns:a16="http://schemas.microsoft.com/office/drawing/2014/main" id="{A90039D5-9963-019B-EB3F-099166B8BA82}"/>
                </a:ext>
              </a:extLst>
            </p:cNvPr>
            <p:cNvSpPr/>
            <p:nvPr/>
          </p:nvSpPr>
          <p:spPr bwMode="auto">
            <a:xfrm>
              <a:off x="742" y="3562"/>
              <a:ext cx="76" cy="38"/>
            </a:xfrm>
            <a:custGeom>
              <a:avLst/>
              <a:gdLst>
                <a:gd name="T0" fmla="*/ 122 w 143"/>
                <a:gd name="T1" fmla="*/ 73 h 73"/>
                <a:gd name="T2" fmla="*/ 76 w 143"/>
                <a:gd name="T3" fmla="*/ 38 h 73"/>
                <a:gd name="T4" fmla="*/ 3 w 143"/>
                <a:gd name="T5" fmla="*/ 28 h 73"/>
                <a:gd name="T6" fmla="*/ 9 w 143"/>
                <a:gd name="T7" fmla="*/ 19 h 73"/>
                <a:gd name="T8" fmla="*/ 58 w 143"/>
                <a:gd name="T9" fmla="*/ 12 h 73"/>
                <a:gd name="T10" fmla="*/ 132 w 143"/>
                <a:gd name="T11" fmla="*/ 4 h 73"/>
                <a:gd name="T12" fmla="*/ 141 w 143"/>
                <a:gd name="T13" fmla="*/ 3 h 73"/>
                <a:gd name="T14" fmla="*/ 141 w 143"/>
                <a:gd name="T15" fmla="*/ 10 h 73"/>
                <a:gd name="T16" fmla="*/ 126 w 143"/>
                <a:gd name="T17" fmla="*/ 67 h 73"/>
                <a:gd name="T18" fmla="*/ 122 w 143"/>
                <a:gd name="T1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73">
                  <a:moveTo>
                    <a:pt x="122" y="73"/>
                  </a:moveTo>
                  <a:cubicBezTo>
                    <a:pt x="104" y="65"/>
                    <a:pt x="96" y="45"/>
                    <a:pt x="76" y="38"/>
                  </a:cubicBezTo>
                  <a:cubicBezTo>
                    <a:pt x="51" y="28"/>
                    <a:pt x="29" y="22"/>
                    <a:pt x="3" y="28"/>
                  </a:cubicBezTo>
                  <a:cubicBezTo>
                    <a:pt x="0" y="22"/>
                    <a:pt x="3" y="21"/>
                    <a:pt x="9" y="19"/>
                  </a:cubicBezTo>
                  <a:cubicBezTo>
                    <a:pt x="25" y="14"/>
                    <a:pt x="41" y="12"/>
                    <a:pt x="58" y="12"/>
                  </a:cubicBezTo>
                  <a:cubicBezTo>
                    <a:pt x="83" y="12"/>
                    <a:pt x="108" y="16"/>
                    <a:pt x="132" y="4"/>
                  </a:cubicBezTo>
                  <a:cubicBezTo>
                    <a:pt x="135" y="2"/>
                    <a:pt x="138" y="0"/>
                    <a:pt x="141" y="3"/>
                  </a:cubicBezTo>
                  <a:cubicBezTo>
                    <a:pt x="142" y="4"/>
                    <a:pt x="143" y="9"/>
                    <a:pt x="141" y="10"/>
                  </a:cubicBezTo>
                  <a:cubicBezTo>
                    <a:pt x="129" y="27"/>
                    <a:pt x="129" y="47"/>
                    <a:pt x="126" y="67"/>
                  </a:cubicBezTo>
                  <a:cubicBezTo>
                    <a:pt x="126" y="69"/>
                    <a:pt x="123" y="71"/>
                    <a:pt x="122" y="73"/>
                  </a:cubicBezTo>
                  <a:close/>
                </a:path>
              </a:pathLst>
            </a:custGeom>
            <a:solidFill>
              <a:srgbClr val="E5A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6" name="Freeform 152">
              <a:extLst>
                <a:ext uri="{FF2B5EF4-FFF2-40B4-BE49-F238E27FC236}">
                  <a16:creationId xmlns:a16="http://schemas.microsoft.com/office/drawing/2014/main" id="{E9EA619B-AFBD-F172-C6B3-359EF11C0AA8}"/>
                </a:ext>
              </a:extLst>
            </p:cNvPr>
            <p:cNvSpPr/>
            <p:nvPr/>
          </p:nvSpPr>
          <p:spPr bwMode="auto">
            <a:xfrm>
              <a:off x="905" y="3564"/>
              <a:ext cx="53" cy="38"/>
            </a:xfrm>
            <a:custGeom>
              <a:avLst/>
              <a:gdLst>
                <a:gd name="T0" fmla="*/ 101 w 101"/>
                <a:gd name="T1" fmla="*/ 19 h 73"/>
                <a:gd name="T2" fmla="*/ 78 w 101"/>
                <a:gd name="T3" fmla="*/ 28 h 73"/>
                <a:gd name="T4" fmla="*/ 17 w 101"/>
                <a:gd name="T5" fmla="*/ 73 h 73"/>
                <a:gd name="T6" fmla="*/ 4 w 101"/>
                <a:gd name="T7" fmla="*/ 14 h 73"/>
                <a:gd name="T8" fmla="*/ 3 w 101"/>
                <a:gd name="T9" fmla="*/ 3 h 73"/>
                <a:gd name="T10" fmla="*/ 12 w 101"/>
                <a:gd name="T11" fmla="*/ 2 h 73"/>
                <a:gd name="T12" fmla="*/ 94 w 101"/>
                <a:gd name="T13" fmla="*/ 16 h 73"/>
                <a:gd name="T14" fmla="*/ 101 w 101"/>
                <a:gd name="T15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3">
                  <a:moveTo>
                    <a:pt x="101" y="19"/>
                  </a:moveTo>
                  <a:cubicBezTo>
                    <a:pt x="95" y="28"/>
                    <a:pt x="85" y="25"/>
                    <a:pt x="78" y="28"/>
                  </a:cubicBezTo>
                  <a:cubicBezTo>
                    <a:pt x="53" y="37"/>
                    <a:pt x="36" y="56"/>
                    <a:pt x="17" y="73"/>
                  </a:cubicBezTo>
                  <a:cubicBezTo>
                    <a:pt x="12" y="53"/>
                    <a:pt x="15" y="32"/>
                    <a:pt x="4" y="14"/>
                  </a:cubicBezTo>
                  <a:cubicBezTo>
                    <a:pt x="2" y="10"/>
                    <a:pt x="0" y="6"/>
                    <a:pt x="3" y="3"/>
                  </a:cubicBezTo>
                  <a:cubicBezTo>
                    <a:pt x="6" y="0"/>
                    <a:pt x="9" y="0"/>
                    <a:pt x="12" y="2"/>
                  </a:cubicBezTo>
                  <a:cubicBezTo>
                    <a:pt x="38" y="15"/>
                    <a:pt x="66" y="16"/>
                    <a:pt x="94" y="16"/>
                  </a:cubicBezTo>
                  <a:cubicBezTo>
                    <a:pt x="96" y="16"/>
                    <a:pt x="98" y="18"/>
                    <a:pt x="101" y="19"/>
                  </a:cubicBezTo>
                  <a:close/>
                </a:path>
              </a:pathLst>
            </a:custGeom>
            <a:solidFill>
              <a:srgbClr val="E6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7" name="Freeform 153">
              <a:extLst>
                <a:ext uri="{FF2B5EF4-FFF2-40B4-BE49-F238E27FC236}">
                  <a16:creationId xmlns:a16="http://schemas.microsoft.com/office/drawing/2014/main" id="{06C539BC-AE22-A310-359E-6FAEFA14CB04}"/>
                </a:ext>
              </a:extLst>
            </p:cNvPr>
            <p:cNvSpPr/>
            <p:nvPr/>
          </p:nvSpPr>
          <p:spPr bwMode="auto">
            <a:xfrm>
              <a:off x="911" y="3595"/>
              <a:ext cx="26" cy="28"/>
            </a:xfrm>
            <a:custGeom>
              <a:avLst/>
              <a:gdLst>
                <a:gd name="T0" fmla="*/ 40 w 48"/>
                <a:gd name="T1" fmla="*/ 0 h 52"/>
                <a:gd name="T2" fmla="*/ 48 w 48"/>
                <a:gd name="T3" fmla="*/ 52 h 52"/>
                <a:gd name="T4" fmla="*/ 18 w 48"/>
                <a:gd name="T5" fmla="*/ 49 h 52"/>
                <a:gd name="T6" fmla="*/ 0 w 48"/>
                <a:gd name="T7" fmla="*/ 41 h 52"/>
                <a:gd name="T8" fmla="*/ 4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40" y="0"/>
                  </a:moveTo>
                  <a:cubicBezTo>
                    <a:pt x="40" y="18"/>
                    <a:pt x="34" y="37"/>
                    <a:pt x="48" y="52"/>
                  </a:cubicBezTo>
                  <a:cubicBezTo>
                    <a:pt x="38" y="51"/>
                    <a:pt x="28" y="50"/>
                    <a:pt x="18" y="49"/>
                  </a:cubicBezTo>
                  <a:cubicBezTo>
                    <a:pt x="11" y="48"/>
                    <a:pt x="3" y="49"/>
                    <a:pt x="0" y="41"/>
                  </a:cubicBezTo>
                  <a:cubicBezTo>
                    <a:pt x="10" y="24"/>
                    <a:pt x="24" y="11"/>
                    <a:pt x="40" y="0"/>
                  </a:cubicBez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8" name="Freeform 154">
              <a:extLst>
                <a:ext uri="{FF2B5EF4-FFF2-40B4-BE49-F238E27FC236}">
                  <a16:creationId xmlns:a16="http://schemas.microsoft.com/office/drawing/2014/main" id="{5056496F-CA1F-DFB4-0269-A064F03D31AF}"/>
                </a:ext>
              </a:extLst>
            </p:cNvPr>
            <p:cNvSpPr/>
            <p:nvPr/>
          </p:nvSpPr>
          <p:spPr bwMode="auto">
            <a:xfrm>
              <a:off x="784" y="3595"/>
              <a:ext cx="28" cy="28"/>
            </a:xfrm>
            <a:custGeom>
              <a:avLst/>
              <a:gdLst>
                <a:gd name="T0" fmla="*/ 0 w 52"/>
                <a:gd name="T1" fmla="*/ 54 h 54"/>
                <a:gd name="T2" fmla="*/ 7 w 52"/>
                <a:gd name="T3" fmla="*/ 0 h 54"/>
                <a:gd name="T4" fmla="*/ 52 w 52"/>
                <a:gd name="T5" fmla="*/ 45 h 54"/>
                <a:gd name="T6" fmla="*/ 0 w 5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4">
                  <a:moveTo>
                    <a:pt x="0" y="54"/>
                  </a:moveTo>
                  <a:cubicBezTo>
                    <a:pt x="14" y="37"/>
                    <a:pt x="11" y="19"/>
                    <a:pt x="7" y="0"/>
                  </a:cubicBezTo>
                  <a:cubicBezTo>
                    <a:pt x="25" y="12"/>
                    <a:pt x="40" y="27"/>
                    <a:pt x="52" y="45"/>
                  </a:cubicBezTo>
                  <a:cubicBezTo>
                    <a:pt x="35" y="51"/>
                    <a:pt x="17" y="50"/>
                    <a:pt x="0" y="54"/>
                  </a:cubicBezTo>
                  <a:close/>
                </a:path>
              </a:pathLst>
            </a:custGeom>
            <a:solidFill>
              <a:srgbClr val="F9F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9" name="Freeform 155">
              <a:extLst>
                <a:ext uri="{FF2B5EF4-FFF2-40B4-BE49-F238E27FC236}">
                  <a16:creationId xmlns:a16="http://schemas.microsoft.com/office/drawing/2014/main" id="{A1716D3B-84F7-5C4B-4212-0E5614B0E5FA}"/>
                </a:ext>
              </a:extLst>
            </p:cNvPr>
            <p:cNvSpPr/>
            <p:nvPr/>
          </p:nvSpPr>
          <p:spPr bwMode="auto">
            <a:xfrm>
              <a:off x="660" y="3547"/>
              <a:ext cx="14" cy="52"/>
            </a:xfrm>
            <a:custGeom>
              <a:avLst/>
              <a:gdLst>
                <a:gd name="T0" fmla="*/ 10 w 26"/>
                <a:gd name="T1" fmla="*/ 96 h 98"/>
                <a:gd name="T2" fmla="*/ 15 w 26"/>
                <a:gd name="T3" fmla="*/ 21 h 98"/>
                <a:gd name="T4" fmla="*/ 21 w 26"/>
                <a:gd name="T5" fmla="*/ 0 h 98"/>
                <a:gd name="T6" fmla="*/ 13 w 26"/>
                <a:gd name="T7" fmla="*/ 96 h 98"/>
                <a:gd name="T8" fmla="*/ 10 w 26"/>
                <a:gd name="T9" fmla="*/ 9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8">
                  <a:moveTo>
                    <a:pt x="10" y="96"/>
                  </a:moveTo>
                  <a:cubicBezTo>
                    <a:pt x="8" y="71"/>
                    <a:pt x="0" y="45"/>
                    <a:pt x="15" y="21"/>
                  </a:cubicBezTo>
                  <a:cubicBezTo>
                    <a:pt x="19" y="14"/>
                    <a:pt x="15" y="6"/>
                    <a:pt x="21" y="0"/>
                  </a:cubicBezTo>
                  <a:cubicBezTo>
                    <a:pt x="26" y="33"/>
                    <a:pt x="13" y="64"/>
                    <a:pt x="13" y="96"/>
                  </a:cubicBezTo>
                  <a:cubicBezTo>
                    <a:pt x="12" y="98"/>
                    <a:pt x="11" y="98"/>
                    <a:pt x="10" y="96"/>
                  </a:cubicBezTo>
                  <a:close/>
                </a:path>
              </a:pathLst>
            </a:custGeom>
            <a:solidFill>
              <a:srgbClr val="531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0" name="Freeform 156">
              <a:extLst>
                <a:ext uri="{FF2B5EF4-FFF2-40B4-BE49-F238E27FC236}">
                  <a16:creationId xmlns:a16="http://schemas.microsoft.com/office/drawing/2014/main" id="{5B589776-660F-D212-F0BC-7538DC1A8434}"/>
                </a:ext>
              </a:extLst>
            </p:cNvPr>
            <p:cNvSpPr/>
            <p:nvPr/>
          </p:nvSpPr>
          <p:spPr bwMode="auto">
            <a:xfrm>
              <a:off x="716" y="3606"/>
              <a:ext cx="38" cy="16"/>
            </a:xfrm>
            <a:custGeom>
              <a:avLst/>
              <a:gdLst>
                <a:gd name="T0" fmla="*/ 61 w 72"/>
                <a:gd name="T1" fmla="*/ 22 h 30"/>
                <a:gd name="T2" fmla="*/ 71 w 72"/>
                <a:gd name="T3" fmla="*/ 30 h 30"/>
                <a:gd name="T4" fmla="*/ 0 w 72"/>
                <a:gd name="T5" fmla="*/ 5 h 30"/>
                <a:gd name="T6" fmla="*/ 12 w 72"/>
                <a:gd name="T7" fmla="*/ 0 h 30"/>
                <a:gd name="T8" fmla="*/ 61 w 72"/>
                <a:gd name="T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61" y="22"/>
                  </a:moveTo>
                  <a:cubicBezTo>
                    <a:pt x="65" y="23"/>
                    <a:pt x="72" y="21"/>
                    <a:pt x="71" y="30"/>
                  </a:cubicBezTo>
                  <a:cubicBezTo>
                    <a:pt x="47" y="24"/>
                    <a:pt x="23" y="14"/>
                    <a:pt x="0" y="5"/>
                  </a:cubicBezTo>
                  <a:cubicBezTo>
                    <a:pt x="4" y="3"/>
                    <a:pt x="8" y="2"/>
                    <a:pt x="12" y="0"/>
                  </a:cubicBezTo>
                  <a:cubicBezTo>
                    <a:pt x="30" y="5"/>
                    <a:pt x="48" y="7"/>
                    <a:pt x="61" y="22"/>
                  </a:cubicBezTo>
                  <a:close/>
                </a:path>
              </a:pathLst>
            </a:custGeom>
            <a:solidFill>
              <a:srgbClr val="8A7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1" name="Freeform 157">
              <a:extLst>
                <a:ext uri="{FF2B5EF4-FFF2-40B4-BE49-F238E27FC236}">
                  <a16:creationId xmlns:a16="http://schemas.microsoft.com/office/drawing/2014/main" id="{981B16CB-4AD8-DDCE-F977-CB402DBD6233}"/>
                </a:ext>
              </a:extLst>
            </p:cNvPr>
            <p:cNvSpPr/>
            <p:nvPr/>
          </p:nvSpPr>
          <p:spPr bwMode="auto">
            <a:xfrm>
              <a:off x="663" y="3598"/>
              <a:ext cx="4" cy="46"/>
            </a:xfrm>
            <a:custGeom>
              <a:avLst/>
              <a:gdLst>
                <a:gd name="T0" fmla="*/ 5 w 8"/>
                <a:gd name="T1" fmla="*/ 0 h 88"/>
                <a:gd name="T2" fmla="*/ 8 w 8"/>
                <a:gd name="T3" fmla="*/ 0 h 88"/>
                <a:gd name="T4" fmla="*/ 8 w 8"/>
                <a:gd name="T5" fmla="*/ 88 h 88"/>
                <a:gd name="T6" fmla="*/ 5 w 8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8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8" y="29"/>
                    <a:pt x="8" y="59"/>
                    <a:pt x="8" y="88"/>
                  </a:cubicBezTo>
                  <a:cubicBezTo>
                    <a:pt x="0" y="59"/>
                    <a:pt x="6" y="29"/>
                    <a:pt x="5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2" name="Freeform 158">
              <a:extLst>
                <a:ext uri="{FF2B5EF4-FFF2-40B4-BE49-F238E27FC236}">
                  <a16:creationId xmlns:a16="http://schemas.microsoft.com/office/drawing/2014/main" id="{549F9756-BF32-E54B-5610-C9BA75049899}"/>
                </a:ext>
              </a:extLst>
            </p:cNvPr>
            <p:cNvSpPr/>
            <p:nvPr/>
          </p:nvSpPr>
          <p:spPr bwMode="auto">
            <a:xfrm>
              <a:off x="975" y="3607"/>
              <a:ext cx="32" cy="11"/>
            </a:xfrm>
            <a:custGeom>
              <a:avLst/>
              <a:gdLst>
                <a:gd name="T0" fmla="*/ 0 w 61"/>
                <a:gd name="T1" fmla="*/ 22 h 22"/>
                <a:gd name="T2" fmla="*/ 0 w 61"/>
                <a:gd name="T3" fmla="*/ 21 h 22"/>
                <a:gd name="T4" fmla="*/ 47 w 61"/>
                <a:gd name="T5" fmla="*/ 3 h 22"/>
                <a:gd name="T6" fmla="*/ 61 w 61"/>
                <a:gd name="T7" fmla="*/ 3 h 22"/>
                <a:gd name="T8" fmla="*/ 0 w 6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2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3" y="7"/>
                    <a:pt x="28" y="0"/>
                    <a:pt x="47" y="3"/>
                  </a:cubicBezTo>
                  <a:cubicBezTo>
                    <a:pt x="52" y="3"/>
                    <a:pt x="57" y="3"/>
                    <a:pt x="61" y="3"/>
                  </a:cubicBezTo>
                  <a:cubicBezTo>
                    <a:pt x="41" y="9"/>
                    <a:pt x="22" y="22"/>
                    <a:pt x="0" y="22"/>
                  </a:cubicBezTo>
                  <a:close/>
                </a:path>
              </a:pathLst>
            </a:custGeom>
            <a:solidFill>
              <a:srgbClr val="8B6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3" name="Freeform 159">
              <a:extLst>
                <a:ext uri="{FF2B5EF4-FFF2-40B4-BE49-F238E27FC236}">
                  <a16:creationId xmlns:a16="http://schemas.microsoft.com/office/drawing/2014/main" id="{79C90D73-AE58-2349-1805-083864DFA3E8}"/>
                </a:ext>
              </a:extLst>
            </p:cNvPr>
            <p:cNvSpPr/>
            <p:nvPr/>
          </p:nvSpPr>
          <p:spPr bwMode="auto">
            <a:xfrm>
              <a:off x="1017" y="3562"/>
              <a:ext cx="14" cy="6"/>
            </a:xfrm>
            <a:custGeom>
              <a:avLst/>
              <a:gdLst>
                <a:gd name="T0" fmla="*/ 0 w 27"/>
                <a:gd name="T1" fmla="*/ 4 h 12"/>
                <a:gd name="T2" fmla="*/ 8 w 27"/>
                <a:gd name="T3" fmla="*/ 0 h 12"/>
                <a:gd name="T4" fmla="*/ 27 w 27"/>
                <a:gd name="T5" fmla="*/ 11 h 12"/>
                <a:gd name="T6" fmla="*/ 0 w 27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2">
                  <a:moveTo>
                    <a:pt x="0" y="4"/>
                  </a:moveTo>
                  <a:cubicBezTo>
                    <a:pt x="3" y="3"/>
                    <a:pt x="7" y="3"/>
                    <a:pt x="8" y="0"/>
                  </a:cubicBezTo>
                  <a:cubicBezTo>
                    <a:pt x="14" y="3"/>
                    <a:pt x="21" y="7"/>
                    <a:pt x="27" y="11"/>
                  </a:cubicBezTo>
                  <a:cubicBezTo>
                    <a:pt x="16" y="12"/>
                    <a:pt x="8" y="9"/>
                    <a:pt x="0" y="4"/>
                  </a:cubicBezTo>
                  <a:close/>
                </a:path>
              </a:pathLst>
            </a:custGeom>
            <a:solidFill>
              <a:srgbClr val="8F5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4" name="Freeform 160">
              <a:extLst>
                <a:ext uri="{FF2B5EF4-FFF2-40B4-BE49-F238E27FC236}">
                  <a16:creationId xmlns:a16="http://schemas.microsoft.com/office/drawing/2014/main" id="{53612338-D29E-9C0F-10E0-915ABADB78D1}"/>
                </a:ext>
              </a:extLst>
            </p:cNvPr>
            <p:cNvSpPr/>
            <p:nvPr/>
          </p:nvSpPr>
          <p:spPr bwMode="auto">
            <a:xfrm>
              <a:off x="940" y="3885"/>
              <a:ext cx="68" cy="109"/>
            </a:xfrm>
            <a:custGeom>
              <a:avLst/>
              <a:gdLst>
                <a:gd name="T0" fmla="*/ 127 w 128"/>
                <a:gd name="T1" fmla="*/ 81 h 204"/>
                <a:gd name="T2" fmla="*/ 101 w 128"/>
                <a:gd name="T3" fmla="*/ 171 h 204"/>
                <a:gd name="T4" fmla="*/ 19 w 128"/>
                <a:gd name="T5" fmla="*/ 192 h 204"/>
                <a:gd name="T6" fmla="*/ 2 w 128"/>
                <a:gd name="T7" fmla="*/ 164 h 204"/>
                <a:gd name="T8" fmla="*/ 36 w 128"/>
                <a:gd name="T9" fmla="*/ 75 h 204"/>
                <a:gd name="T10" fmla="*/ 83 w 128"/>
                <a:gd name="T11" fmla="*/ 11 h 204"/>
                <a:gd name="T12" fmla="*/ 109 w 128"/>
                <a:gd name="T13" fmla="*/ 13 h 204"/>
                <a:gd name="T14" fmla="*/ 127 w 128"/>
                <a:gd name="T15" fmla="*/ 8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204">
                  <a:moveTo>
                    <a:pt x="127" y="81"/>
                  </a:moveTo>
                  <a:cubicBezTo>
                    <a:pt x="128" y="113"/>
                    <a:pt x="118" y="143"/>
                    <a:pt x="101" y="171"/>
                  </a:cubicBezTo>
                  <a:cubicBezTo>
                    <a:pt x="87" y="192"/>
                    <a:pt x="41" y="204"/>
                    <a:pt x="19" y="192"/>
                  </a:cubicBezTo>
                  <a:cubicBezTo>
                    <a:pt x="10" y="186"/>
                    <a:pt x="3" y="178"/>
                    <a:pt x="2" y="164"/>
                  </a:cubicBezTo>
                  <a:cubicBezTo>
                    <a:pt x="0" y="129"/>
                    <a:pt x="15" y="97"/>
                    <a:pt x="36" y="75"/>
                  </a:cubicBezTo>
                  <a:cubicBezTo>
                    <a:pt x="55" y="55"/>
                    <a:pt x="70" y="35"/>
                    <a:pt x="83" y="11"/>
                  </a:cubicBezTo>
                  <a:cubicBezTo>
                    <a:pt x="89" y="0"/>
                    <a:pt x="101" y="0"/>
                    <a:pt x="109" y="13"/>
                  </a:cubicBezTo>
                  <a:cubicBezTo>
                    <a:pt x="123" y="33"/>
                    <a:pt x="128" y="56"/>
                    <a:pt x="127" y="81"/>
                  </a:cubicBezTo>
                  <a:close/>
                </a:path>
              </a:pathLst>
            </a:custGeom>
            <a:solidFill>
              <a:srgbClr val="F1C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5" name="Freeform 161">
              <a:extLst>
                <a:ext uri="{FF2B5EF4-FFF2-40B4-BE49-F238E27FC236}">
                  <a16:creationId xmlns:a16="http://schemas.microsoft.com/office/drawing/2014/main" id="{97F8077B-3225-F7AF-87AD-EF3A796FBD4D}"/>
                </a:ext>
              </a:extLst>
            </p:cNvPr>
            <p:cNvSpPr/>
            <p:nvPr/>
          </p:nvSpPr>
          <p:spPr bwMode="auto">
            <a:xfrm>
              <a:off x="833" y="4065"/>
              <a:ext cx="58" cy="40"/>
            </a:xfrm>
            <a:custGeom>
              <a:avLst/>
              <a:gdLst>
                <a:gd name="T0" fmla="*/ 54 w 109"/>
                <a:gd name="T1" fmla="*/ 76 h 76"/>
                <a:gd name="T2" fmla="*/ 0 w 109"/>
                <a:gd name="T3" fmla="*/ 28 h 76"/>
                <a:gd name="T4" fmla="*/ 11 w 109"/>
                <a:gd name="T5" fmla="*/ 6 h 76"/>
                <a:gd name="T6" fmla="*/ 31 w 109"/>
                <a:gd name="T7" fmla="*/ 13 h 76"/>
                <a:gd name="T8" fmla="*/ 73 w 109"/>
                <a:gd name="T9" fmla="*/ 13 h 76"/>
                <a:gd name="T10" fmla="*/ 99 w 109"/>
                <a:gd name="T11" fmla="*/ 9 h 76"/>
                <a:gd name="T12" fmla="*/ 104 w 109"/>
                <a:gd name="T13" fmla="*/ 37 h 76"/>
                <a:gd name="T14" fmla="*/ 54 w 109"/>
                <a:gd name="T1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76">
                  <a:moveTo>
                    <a:pt x="54" y="76"/>
                  </a:moveTo>
                  <a:cubicBezTo>
                    <a:pt x="28" y="76"/>
                    <a:pt x="0" y="51"/>
                    <a:pt x="0" y="28"/>
                  </a:cubicBezTo>
                  <a:cubicBezTo>
                    <a:pt x="0" y="19"/>
                    <a:pt x="2" y="10"/>
                    <a:pt x="11" y="6"/>
                  </a:cubicBezTo>
                  <a:cubicBezTo>
                    <a:pt x="19" y="1"/>
                    <a:pt x="25" y="8"/>
                    <a:pt x="31" y="13"/>
                  </a:cubicBezTo>
                  <a:cubicBezTo>
                    <a:pt x="51" y="32"/>
                    <a:pt x="51" y="31"/>
                    <a:pt x="73" y="13"/>
                  </a:cubicBezTo>
                  <a:cubicBezTo>
                    <a:pt x="80" y="7"/>
                    <a:pt x="88" y="0"/>
                    <a:pt x="99" y="9"/>
                  </a:cubicBezTo>
                  <a:cubicBezTo>
                    <a:pt x="109" y="17"/>
                    <a:pt x="109" y="26"/>
                    <a:pt x="104" y="37"/>
                  </a:cubicBezTo>
                  <a:cubicBezTo>
                    <a:pt x="91" y="63"/>
                    <a:pt x="75" y="76"/>
                    <a:pt x="54" y="76"/>
                  </a:cubicBezTo>
                  <a:close/>
                </a:path>
              </a:pathLst>
            </a:custGeom>
            <a:solidFill>
              <a:srgbClr val="E9B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162">
              <a:extLst>
                <a:ext uri="{FF2B5EF4-FFF2-40B4-BE49-F238E27FC236}">
                  <a16:creationId xmlns:a16="http://schemas.microsoft.com/office/drawing/2014/main" id="{BC444595-DA2A-7ECD-31F3-52E3C5DD8754}"/>
                </a:ext>
              </a:extLst>
            </p:cNvPr>
            <p:cNvSpPr/>
            <p:nvPr/>
          </p:nvSpPr>
          <p:spPr bwMode="auto">
            <a:xfrm>
              <a:off x="659" y="4052"/>
              <a:ext cx="4" cy="26"/>
            </a:xfrm>
            <a:custGeom>
              <a:avLst/>
              <a:gdLst>
                <a:gd name="T0" fmla="*/ 7 w 7"/>
                <a:gd name="T1" fmla="*/ 49 h 49"/>
                <a:gd name="T2" fmla="*/ 4 w 7"/>
                <a:gd name="T3" fmla="*/ 0 h 49"/>
                <a:gd name="T4" fmla="*/ 7 w 7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9">
                  <a:moveTo>
                    <a:pt x="7" y="49"/>
                  </a:moveTo>
                  <a:cubicBezTo>
                    <a:pt x="0" y="33"/>
                    <a:pt x="5" y="16"/>
                    <a:pt x="4" y="0"/>
                  </a:cubicBezTo>
                  <a:cubicBezTo>
                    <a:pt x="7" y="16"/>
                    <a:pt x="7" y="33"/>
                    <a:pt x="7" y="49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163">
              <a:extLst>
                <a:ext uri="{FF2B5EF4-FFF2-40B4-BE49-F238E27FC236}">
                  <a16:creationId xmlns:a16="http://schemas.microsoft.com/office/drawing/2014/main" id="{5D2A9113-885A-46A8-F939-7AE179CA7BEE}"/>
                </a:ext>
              </a:extLst>
            </p:cNvPr>
            <p:cNvSpPr/>
            <p:nvPr/>
          </p:nvSpPr>
          <p:spPr bwMode="auto">
            <a:xfrm>
              <a:off x="920" y="3410"/>
              <a:ext cx="158" cy="283"/>
            </a:xfrm>
            <a:custGeom>
              <a:avLst/>
              <a:gdLst>
                <a:gd name="T0" fmla="*/ 276 w 298"/>
                <a:gd name="T1" fmla="*/ 533 h 533"/>
                <a:gd name="T2" fmla="*/ 280 w 298"/>
                <a:gd name="T3" fmla="*/ 339 h 533"/>
                <a:gd name="T4" fmla="*/ 240 w 298"/>
                <a:gd name="T5" fmla="*/ 191 h 533"/>
                <a:gd name="T6" fmla="*/ 112 w 298"/>
                <a:gd name="T7" fmla="*/ 70 h 533"/>
                <a:gd name="T8" fmla="*/ 7 w 298"/>
                <a:gd name="T9" fmla="*/ 9 h 533"/>
                <a:gd name="T10" fmla="*/ 0 w 298"/>
                <a:gd name="T11" fmla="*/ 1 h 533"/>
                <a:gd name="T12" fmla="*/ 15 w 298"/>
                <a:gd name="T13" fmla="*/ 4 h 533"/>
                <a:gd name="T14" fmla="*/ 135 w 298"/>
                <a:gd name="T15" fmla="*/ 74 h 533"/>
                <a:gd name="T16" fmla="*/ 230 w 298"/>
                <a:gd name="T17" fmla="*/ 150 h 533"/>
                <a:gd name="T18" fmla="*/ 264 w 298"/>
                <a:gd name="T19" fmla="*/ 219 h 533"/>
                <a:gd name="T20" fmla="*/ 288 w 298"/>
                <a:gd name="T21" fmla="*/ 309 h 533"/>
                <a:gd name="T22" fmla="*/ 291 w 298"/>
                <a:gd name="T23" fmla="*/ 420 h 533"/>
                <a:gd name="T24" fmla="*/ 284 w 298"/>
                <a:gd name="T25" fmla="*/ 499 h 533"/>
                <a:gd name="T26" fmla="*/ 276 w 298"/>
                <a:gd name="T27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533">
                  <a:moveTo>
                    <a:pt x="276" y="533"/>
                  </a:moveTo>
                  <a:cubicBezTo>
                    <a:pt x="276" y="468"/>
                    <a:pt x="281" y="403"/>
                    <a:pt x="280" y="339"/>
                  </a:cubicBezTo>
                  <a:cubicBezTo>
                    <a:pt x="279" y="285"/>
                    <a:pt x="263" y="238"/>
                    <a:pt x="240" y="191"/>
                  </a:cubicBezTo>
                  <a:cubicBezTo>
                    <a:pt x="212" y="134"/>
                    <a:pt x="165" y="97"/>
                    <a:pt x="112" y="70"/>
                  </a:cubicBezTo>
                  <a:cubicBezTo>
                    <a:pt x="76" y="51"/>
                    <a:pt x="41" y="31"/>
                    <a:pt x="7" y="9"/>
                  </a:cubicBezTo>
                  <a:cubicBezTo>
                    <a:pt x="4" y="7"/>
                    <a:pt x="2" y="4"/>
                    <a:pt x="0" y="1"/>
                  </a:cubicBezTo>
                  <a:cubicBezTo>
                    <a:pt x="5" y="2"/>
                    <a:pt x="11" y="0"/>
                    <a:pt x="15" y="4"/>
                  </a:cubicBezTo>
                  <a:cubicBezTo>
                    <a:pt x="52" y="33"/>
                    <a:pt x="96" y="49"/>
                    <a:pt x="135" y="74"/>
                  </a:cubicBezTo>
                  <a:cubicBezTo>
                    <a:pt x="169" y="96"/>
                    <a:pt x="208" y="113"/>
                    <a:pt x="230" y="150"/>
                  </a:cubicBezTo>
                  <a:cubicBezTo>
                    <a:pt x="243" y="172"/>
                    <a:pt x="254" y="196"/>
                    <a:pt x="264" y="219"/>
                  </a:cubicBezTo>
                  <a:cubicBezTo>
                    <a:pt x="277" y="248"/>
                    <a:pt x="280" y="279"/>
                    <a:pt x="288" y="309"/>
                  </a:cubicBezTo>
                  <a:cubicBezTo>
                    <a:pt x="298" y="345"/>
                    <a:pt x="292" y="383"/>
                    <a:pt x="291" y="420"/>
                  </a:cubicBezTo>
                  <a:cubicBezTo>
                    <a:pt x="290" y="446"/>
                    <a:pt x="286" y="472"/>
                    <a:pt x="284" y="499"/>
                  </a:cubicBezTo>
                  <a:cubicBezTo>
                    <a:pt x="283" y="511"/>
                    <a:pt x="282" y="522"/>
                    <a:pt x="276" y="533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164">
              <a:extLst>
                <a:ext uri="{FF2B5EF4-FFF2-40B4-BE49-F238E27FC236}">
                  <a16:creationId xmlns:a16="http://schemas.microsoft.com/office/drawing/2014/main" id="{78535BDD-79F6-0295-5A65-40DEDCE460D4}"/>
                </a:ext>
              </a:extLst>
            </p:cNvPr>
            <p:cNvSpPr/>
            <p:nvPr/>
          </p:nvSpPr>
          <p:spPr bwMode="auto">
            <a:xfrm>
              <a:off x="548" y="3336"/>
              <a:ext cx="207" cy="811"/>
            </a:xfrm>
            <a:custGeom>
              <a:avLst/>
              <a:gdLst>
                <a:gd name="T0" fmla="*/ 169 w 391"/>
                <a:gd name="T1" fmla="*/ 959 h 1527"/>
                <a:gd name="T2" fmla="*/ 161 w 391"/>
                <a:gd name="T3" fmla="*/ 984 h 1527"/>
                <a:gd name="T4" fmla="*/ 109 w 391"/>
                <a:gd name="T5" fmla="*/ 1152 h 1527"/>
                <a:gd name="T6" fmla="*/ 71 w 391"/>
                <a:gd name="T7" fmla="*/ 1324 h 1527"/>
                <a:gd name="T8" fmla="*/ 92 w 391"/>
                <a:gd name="T9" fmla="*/ 1428 h 1527"/>
                <a:gd name="T10" fmla="*/ 113 w 391"/>
                <a:gd name="T11" fmla="*/ 1500 h 1527"/>
                <a:gd name="T12" fmla="*/ 110 w 391"/>
                <a:gd name="T13" fmla="*/ 1522 h 1527"/>
                <a:gd name="T14" fmla="*/ 88 w 391"/>
                <a:gd name="T15" fmla="*/ 1516 h 1527"/>
                <a:gd name="T16" fmla="*/ 48 w 391"/>
                <a:gd name="T17" fmla="*/ 1471 h 1527"/>
                <a:gd name="T18" fmla="*/ 10 w 391"/>
                <a:gd name="T19" fmla="*/ 1382 h 1527"/>
                <a:gd name="T20" fmla="*/ 2 w 391"/>
                <a:gd name="T21" fmla="*/ 1319 h 1527"/>
                <a:gd name="T22" fmla="*/ 10 w 391"/>
                <a:gd name="T23" fmla="*/ 1181 h 1527"/>
                <a:gd name="T24" fmla="*/ 19 w 391"/>
                <a:gd name="T25" fmla="*/ 1152 h 1527"/>
                <a:gd name="T26" fmla="*/ 45 w 391"/>
                <a:gd name="T27" fmla="*/ 1074 h 1527"/>
                <a:gd name="T28" fmla="*/ 67 w 391"/>
                <a:gd name="T29" fmla="*/ 998 h 1527"/>
                <a:gd name="T30" fmla="*/ 94 w 391"/>
                <a:gd name="T31" fmla="*/ 898 h 1527"/>
                <a:gd name="T32" fmla="*/ 101 w 391"/>
                <a:gd name="T33" fmla="*/ 857 h 1527"/>
                <a:gd name="T34" fmla="*/ 106 w 391"/>
                <a:gd name="T35" fmla="*/ 571 h 1527"/>
                <a:gd name="T36" fmla="*/ 101 w 391"/>
                <a:gd name="T37" fmla="*/ 395 h 1527"/>
                <a:gd name="T38" fmla="*/ 123 w 391"/>
                <a:gd name="T39" fmla="*/ 235 h 1527"/>
                <a:gd name="T40" fmla="*/ 178 w 391"/>
                <a:gd name="T41" fmla="*/ 122 h 1527"/>
                <a:gd name="T42" fmla="*/ 221 w 391"/>
                <a:gd name="T43" fmla="*/ 82 h 1527"/>
                <a:gd name="T44" fmla="*/ 247 w 391"/>
                <a:gd name="T45" fmla="*/ 61 h 1527"/>
                <a:gd name="T46" fmla="*/ 324 w 391"/>
                <a:gd name="T47" fmla="*/ 18 h 1527"/>
                <a:gd name="T48" fmla="*/ 366 w 391"/>
                <a:gd name="T49" fmla="*/ 8 h 1527"/>
                <a:gd name="T50" fmla="*/ 302 w 391"/>
                <a:gd name="T51" fmla="*/ 53 h 1527"/>
                <a:gd name="T52" fmla="*/ 236 w 391"/>
                <a:gd name="T53" fmla="*/ 115 h 1527"/>
                <a:gd name="T54" fmla="*/ 233 w 391"/>
                <a:gd name="T55" fmla="*/ 133 h 1527"/>
                <a:gd name="T56" fmla="*/ 248 w 391"/>
                <a:gd name="T57" fmla="*/ 130 h 1527"/>
                <a:gd name="T58" fmla="*/ 305 w 391"/>
                <a:gd name="T59" fmla="*/ 94 h 1527"/>
                <a:gd name="T60" fmla="*/ 382 w 391"/>
                <a:gd name="T61" fmla="*/ 73 h 1527"/>
                <a:gd name="T62" fmla="*/ 391 w 391"/>
                <a:gd name="T63" fmla="*/ 78 h 1527"/>
                <a:gd name="T64" fmla="*/ 323 w 391"/>
                <a:gd name="T65" fmla="*/ 123 h 1527"/>
                <a:gd name="T66" fmla="*/ 221 w 391"/>
                <a:gd name="T67" fmla="*/ 224 h 1527"/>
                <a:gd name="T68" fmla="*/ 173 w 391"/>
                <a:gd name="T69" fmla="*/ 323 h 1527"/>
                <a:gd name="T70" fmla="*/ 150 w 391"/>
                <a:gd name="T71" fmla="*/ 435 h 1527"/>
                <a:gd name="T72" fmla="*/ 168 w 391"/>
                <a:gd name="T73" fmla="*/ 618 h 1527"/>
                <a:gd name="T74" fmla="*/ 216 w 391"/>
                <a:gd name="T75" fmla="*/ 808 h 1527"/>
                <a:gd name="T76" fmla="*/ 226 w 391"/>
                <a:gd name="T77" fmla="*/ 907 h 1527"/>
                <a:gd name="T78" fmla="*/ 229 w 391"/>
                <a:gd name="T79" fmla="*/ 965 h 1527"/>
                <a:gd name="T80" fmla="*/ 225 w 391"/>
                <a:gd name="T81" fmla="*/ 998 h 1527"/>
                <a:gd name="T82" fmla="*/ 168 w 391"/>
                <a:gd name="T83" fmla="*/ 1107 h 1527"/>
                <a:gd name="T84" fmla="*/ 152 w 391"/>
                <a:gd name="T85" fmla="*/ 1114 h 1527"/>
                <a:gd name="T86" fmla="*/ 157 w 391"/>
                <a:gd name="T87" fmla="*/ 1099 h 1527"/>
                <a:gd name="T88" fmla="*/ 163 w 391"/>
                <a:gd name="T89" fmla="*/ 1065 h 1527"/>
                <a:gd name="T90" fmla="*/ 174 w 391"/>
                <a:gd name="T91" fmla="*/ 978 h 1527"/>
                <a:gd name="T92" fmla="*/ 169 w 391"/>
                <a:gd name="T93" fmla="*/ 959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1" h="1527">
                  <a:moveTo>
                    <a:pt x="169" y="959"/>
                  </a:moveTo>
                  <a:cubicBezTo>
                    <a:pt x="160" y="967"/>
                    <a:pt x="163" y="976"/>
                    <a:pt x="161" y="984"/>
                  </a:cubicBezTo>
                  <a:cubicBezTo>
                    <a:pt x="150" y="1042"/>
                    <a:pt x="131" y="1098"/>
                    <a:pt x="109" y="1152"/>
                  </a:cubicBezTo>
                  <a:cubicBezTo>
                    <a:pt x="85" y="1208"/>
                    <a:pt x="68" y="1265"/>
                    <a:pt x="71" y="1324"/>
                  </a:cubicBezTo>
                  <a:cubicBezTo>
                    <a:pt x="73" y="1358"/>
                    <a:pt x="78" y="1394"/>
                    <a:pt x="92" y="1428"/>
                  </a:cubicBezTo>
                  <a:cubicBezTo>
                    <a:pt x="102" y="1451"/>
                    <a:pt x="105" y="1476"/>
                    <a:pt x="113" y="1500"/>
                  </a:cubicBezTo>
                  <a:cubicBezTo>
                    <a:pt x="115" y="1506"/>
                    <a:pt x="117" y="1517"/>
                    <a:pt x="110" y="1522"/>
                  </a:cubicBezTo>
                  <a:cubicBezTo>
                    <a:pt x="102" y="1527"/>
                    <a:pt x="93" y="1522"/>
                    <a:pt x="88" y="1516"/>
                  </a:cubicBezTo>
                  <a:cubicBezTo>
                    <a:pt x="73" y="1502"/>
                    <a:pt x="55" y="1488"/>
                    <a:pt x="48" y="1471"/>
                  </a:cubicBezTo>
                  <a:cubicBezTo>
                    <a:pt x="37" y="1441"/>
                    <a:pt x="16" y="1414"/>
                    <a:pt x="10" y="1382"/>
                  </a:cubicBezTo>
                  <a:cubicBezTo>
                    <a:pt x="7" y="1361"/>
                    <a:pt x="1" y="1341"/>
                    <a:pt x="2" y="1319"/>
                  </a:cubicBezTo>
                  <a:cubicBezTo>
                    <a:pt x="2" y="1273"/>
                    <a:pt x="0" y="1226"/>
                    <a:pt x="10" y="1181"/>
                  </a:cubicBezTo>
                  <a:cubicBezTo>
                    <a:pt x="12" y="1171"/>
                    <a:pt x="14" y="1160"/>
                    <a:pt x="19" y="1152"/>
                  </a:cubicBezTo>
                  <a:cubicBezTo>
                    <a:pt x="34" y="1128"/>
                    <a:pt x="36" y="1100"/>
                    <a:pt x="45" y="1074"/>
                  </a:cubicBezTo>
                  <a:cubicBezTo>
                    <a:pt x="53" y="1049"/>
                    <a:pt x="59" y="1022"/>
                    <a:pt x="67" y="998"/>
                  </a:cubicBezTo>
                  <a:cubicBezTo>
                    <a:pt x="79" y="965"/>
                    <a:pt x="76" y="929"/>
                    <a:pt x="94" y="898"/>
                  </a:cubicBezTo>
                  <a:cubicBezTo>
                    <a:pt x="101" y="887"/>
                    <a:pt x="101" y="871"/>
                    <a:pt x="101" y="857"/>
                  </a:cubicBezTo>
                  <a:cubicBezTo>
                    <a:pt x="101" y="762"/>
                    <a:pt x="109" y="667"/>
                    <a:pt x="106" y="571"/>
                  </a:cubicBezTo>
                  <a:cubicBezTo>
                    <a:pt x="104" y="512"/>
                    <a:pt x="102" y="454"/>
                    <a:pt x="101" y="395"/>
                  </a:cubicBezTo>
                  <a:cubicBezTo>
                    <a:pt x="100" y="341"/>
                    <a:pt x="110" y="288"/>
                    <a:pt x="123" y="235"/>
                  </a:cubicBezTo>
                  <a:cubicBezTo>
                    <a:pt x="133" y="192"/>
                    <a:pt x="160" y="159"/>
                    <a:pt x="178" y="122"/>
                  </a:cubicBezTo>
                  <a:cubicBezTo>
                    <a:pt x="187" y="103"/>
                    <a:pt x="205" y="93"/>
                    <a:pt x="221" y="82"/>
                  </a:cubicBezTo>
                  <a:cubicBezTo>
                    <a:pt x="231" y="76"/>
                    <a:pt x="241" y="70"/>
                    <a:pt x="247" y="61"/>
                  </a:cubicBezTo>
                  <a:cubicBezTo>
                    <a:pt x="267" y="36"/>
                    <a:pt x="293" y="23"/>
                    <a:pt x="324" y="18"/>
                  </a:cubicBezTo>
                  <a:cubicBezTo>
                    <a:pt x="337" y="16"/>
                    <a:pt x="346" y="0"/>
                    <a:pt x="366" y="8"/>
                  </a:cubicBezTo>
                  <a:cubicBezTo>
                    <a:pt x="342" y="23"/>
                    <a:pt x="326" y="43"/>
                    <a:pt x="302" y="53"/>
                  </a:cubicBezTo>
                  <a:cubicBezTo>
                    <a:pt x="271" y="65"/>
                    <a:pt x="258" y="95"/>
                    <a:pt x="236" y="115"/>
                  </a:cubicBezTo>
                  <a:cubicBezTo>
                    <a:pt x="232" y="118"/>
                    <a:pt x="227" y="127"/>
                    <a:pt x="233" y="133"/>
                  </a:cubicBezTo>
                  <a:cubicBezTo>
                    <a:pt x="238" y="139"/>
                    <a:pt x="243" y="132"/>
                    <a:pt x="248" y="130"/>
                  </a:cubicBezTo>
                  <a:cubicBezTo>
                    <a:pt x="270" y="121"/>
                    <a:pt x="281" y="97"/>
                    <a:pt x="305" y="94"/>
                  </a:cubicBezTo>
                  <a:cubicBezTo>
                    <a:pt x="331" y="89"/>
                    <a:pt x="353" y="68"/>
                    <a:pt x="382" y="73"/>
                  </a:cubicBezTo>
                  <a:cubicBezTo>
                    <a:pt x="385" y="74"/>
                    <a:pt x="389" y="73"/>
                    <a:pt x="391" y="78"/>
                  </a:cubicBezTo>
                  <a:cubicBezTo>
                    <a:pt x="369" y="93"/>
                    <a:pt x="346" y="107"/>
                    <a:pt x="323" y="123"/>
                  </a:cubicBezTo>
                  <a:cubicBezTo>
                    <a:pt x="284" y="151"/>
                    <a:pt x="251" y="186"/>
                    <a:pt x="221" y="224"/>
                  </a:cubicBezTo>
                  <a:cubicBezTo>
                    <a:pt x="197" y="253"/>
                    <a:pt x="188" y="289"/>
                    <a:pt x="173" y="323"/>
                  </a:cubicBezTo>
                  <a:cubicBezTo>
                    <a:pt x="156" y="360"/>
                    <a:pt x="149" y="397"/>
                    <a:pt x="150" y="435"/>
                  </a:cubicBezTo>
                  <a:cubicBezTo>
                    <a:pt x="153" y="496"/>
                    <a:pt x="153" y="557"/>
                    <a:pt x="168" y="618"/>
                  </a:cubicBezTo>
                  <a:cubicBezTo>
                    <a:pt x="184" y="681"/>
                    <a:pt x="199" y="745"/>
                    <a:pt x="216" y="808"/>
                  </a:cubicBezTo>
                  <a:cubicBezTo>
                    <a:pt x="224" y="840"/>
                    <a:pt x="231" y="873"/>
                    <a:pt x="226" y="907"/>
                  </a:cubicBezTo>
                  <a:cubicBezTo>
                    <a:pt x="223" y="926"/>
                    <a:pt x="223" y="946"/>
                    <a:pt x="229" y="965"/>
                  </a:cubicBezTo>
                  <a:cubicBezTo>
                    <a:pt x="232" y="976"/>
                    <a:pt x="229" y="987"/>
                    <a:pt x="225" y="998"/>
                  </a:cubicBezTo>
                  <a:cubicBezTo>
                    <a:pt x="212" y="1038"/>
                    <a:pt x="196" y="1075"/>
                    <a:pt x="168" y="1107"/>
                  </a:cubicBezTo>
                  <a:cubicBezTo>
                    <a:pt x="164" y="1112"/>
                    <a:pt x="159" y="1120"/>
                    <a:pt x="152" y="1114"/>
                  </a:cubicBezTo>
                  <a:cubicBezTo>
                    <a:pt x="146" y="1108"/>
                    <a:pt x="153" y="1103"/>
                    <a:pt x="157" y="1099"/>
                  </a:cubicBezTo>
                  <a:cubicBezTo>
                    <a:pt x="166" y="1089"/>
                    <a:pt x="161" y="1076"/>
                    <a:pt x="163" y="1065"/>
                  </a:cubicBezTo>
                  <a:cubicBezTo>
                    <a:pt x="168" y="1036"/>
                    <a:pt x="177" y="1008"/>
                    <a:pt x="174" y="978"/>
                  </a:cubicBezTo>
                  <a:cubicBezTo>
                    <a:pt x="173" y="972"/>
                    <a:pt x="175" y="965"/>
                    <a:pt x="169" y="959"/>
                  </a:cubicBezTo>
                  <a:close/>
                </a:path>
              </a:pathLst>
            </a:custGeom>
            <a:solidFill>
              <a:srgbClr val="771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165">
              <a:extLst>
                <a:ext uri="{FF2B5EF4-FFF2-40B4-BE49-F238E27FC236}">
                  <a16:creationId xmlns:a16="http://schemas.microsoft.com/office/drawing/2014/main" id="{0D229636-2B95-809F-C57A-CF57F310443C}"/>
                </a:ext>
              </a:extLst>
            </p:cNvPr>
            <p:cNvSpPr/>
            <p:nvPr/>
          </p:nvSpPr>
          <p:spPr bwMode="auto">
            <a:xfrm>
              <a:off x="636" y="3425"/>
              <a:ext cx="98" cy="147"/>
            </a:xfrm>
            <a:custGeom>
              <a:avLst/>
              <a:gdLst>
                <a:gd name="T0" fmla="*/ 87 w 185"/>
                <a:gd name="T1" fmla="*/ 37 h 276"/>
                <a:gd name="T2" fmla="*/ 121 w 185"/>
                <a:gd name="T3" fmla="*/ 35 h 276"/>
                <a:gd name="T4" fmla="*/ 185 w 185"/>
                <a:gd name="T5" fmla="*/ 2 h 276"/>
                <a:gd name="T6" fmla="*/ 168 w 185"/>
                <a:gd name="T7" fmla="*/ 24 h 276"/>
                <a:gd name="T8" fmla="*/ 109 w 185"/>
                <a:gd name="T9" fmla="*/ 70 h 276"/>
                <a:gd name="T10" fmla="*/ 62 w 185"/>
                <a:gd name="T11" fmla="*/ 163 h 276"/>
                <a:gd name="T12" fmla="*/ 33 w 185"/>
                <a:gd name="T13" fmla="*/ 232 h 276"/>
                <a:gd name="T14" fmla="*/ 30 w 185"/>
                <a:gd name="T15" fmla="*/ 258 h 276"/>
                <a:gd name="T16" fmla="*/ 29 w 185"/>
                <a:gd name="T17" fmla="*/ 275 h 276"/>
                <a:gd name="T18" fmla="*/ 23 w 185"/>
                <a:gd name="T19" fmla="*/ 275 h 276"/>
                <a:gd name="T20" fmla="*/ 22 w 185"/>
                <a:gd name="T21" fmla="*/ 259 h 276"/>
                <a:gd name="T22" fmla="*/ 0 w 185"/>
                <a:gd name="T23" fmla="*/ 233 h 276"/>
                <a:gd name="T24" fmla="*/ 12 w 185"/>
                <a:gd name="T25" fmla="*/ 173 h 276"/>
                <a:gd name="T26" fmla="*/ 24 w 185"/>
                <a:gd name="T27" fmla="*/ 189 h 276"/>
                <a:gd name="T28" fmla="*/ 28 w 185"/>
                <a:gd name="T29" fmla="*/ 186 h 276"/>
                <a:gd name="T30" fmla="*/ 12 w 185"/>
                <a:gd name="T31" fmla="*/ 173 h 276"/>
                <a:gd name="T32" fmla="*/ 35 w 185"/>
                <a:gd name="T33" fmla="*/ 117 h 276"/>
                <a:gd name="T34" fmla="*/ 48 w 185"/>
                <a:gd name="T35" fmla="*/ 120 h 276"/>
                <a:gd name="T36" fmla="*/ 39 w 185"/>
                <a:gd name="T37" fmla="*/ 101 h 276"/>
                <a:gd name="T38" fmla="*/ 87 w 185"/>
                <a:gd name="T39" fmla="*/ 3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5" h="276">
                  <a:moveTo>
                    <a:pt x="87" y="37"/>
                  </a:moveTo>
                  <a:cubicBezTo>
                    <a:pt x="96" y="52"/>
                    <a:pt x="115" y="53"/>
                    <a:pt x="121" y="35"/>
                  </a:cubicBezTo>
                  <a:cubicBezTo>
                    <a:pt x="132" y="0"/>
                    <a:pt x="162" y="14"/>
                    <a:pt x="185" y="2"/>
                  </a:cubicBezTo>
                  <a:cubicBezTo>
                    <a:pt x="182" y="16"/>
                    <a:pt x="177" y="23"/>
                    <a:pt x="168" y="24"/>
                  </a:cubicBezTo>
                  <a:cubicBezTo>
                    <a:pt x="140" y="30"/>
                    <a:pt x="128" y="53"/>
                    <a:pt x="109" y="70"/>
                  </a:cubicBezTo>
                  <a:cubicBezTo>
                    <a:pt x="82" y="95"/>
                    <a:pt x="74" y="130"/>
                    <a:pt x="62" y="163"/>
                  </a:cubicBezTo>
                  <a:cubicBezTo>
                    <a:pt x="54" y="186"/>
                    <a:pt x="50" y="212"/>
                    <a:pt x="33" y="232"/>
                  </a:cubicBezTo>
                  <a:cubicBezTo>
                    <a:pt x="26" y="239"/>
                    <a:pt x="26" y="249"/>
                    <a:pt x="30" y="258"/>
                  </a:cubicBezTo>
                  <a:cubicBezTo>
                    <a:pt x="32" y="264"/>
                    <a:pt x="33" y="270"/>
                    <a:pt x="29" y="275"/>
                  </a:cubicBezTo>
                  <a:cubicBezTo>
                    <a:pt x="28" y="276"/>
                    <a:pt x="24" y="276"/>
                    <a:pt x="23" y="275"/>
                  </a:cubicBezTo>
                  <a:cubicBezTo>
                    <a:pt x="17" y="271"/>
                    <a:pt x="21" y="265"/>
                    <a:pt x="22" y="259"/>
                  </a:cubicBezTo>
                  <a:cubicBezTo>
                    <a:pt x="27" y="233"/>
                    <a:pt x="21" y="226"/>
                    <a:pt x="0" y="233"/>
                  </a:cubicBezTo>
                  <a:cubicBezTo>
                    <a:pt x="11" y="215"/>
                    <a:pt x="3" y="192"/>
                    <a:pt x="12" y="173"/>
                  </a:cubicBezTo>
                  <a:cubicBezTo>
                    <a:pt x="18" y="177"/>
                    <a:pt x="14" y="188"/>
                    <a:pt x="24" y="189"/>
                  </a:cubicBezTo>
                  <a:cubicBezTo>
                    <a:pt x="26" y="189"/>
                    <a:pt x="29" y="188"/>
                    <a:pt x="28" y="186"/>
                  </a:cubicBezTo>
                  <a:cubicBezTo>
                    <a:pt x="26" y="177"/>
                    <a:pt x="17" y="178"/>
                    <a:pt x="12" y="173"/>
                  </a:cubicBezTo>
                  <a:cubicBezTo>
                    <a:pt x="25" y="157"/>
                    <a:pt x="28" y="136"/>
                    <a:pt x="35" y="117"/>
                  </a:cubicBezTo>
                  <a:cubicBezTo>
                    <a:pt x="41" y="114"/>
                    <a:pt x="45" y="126"/>
                    <a:pt x="48" y="120"/>
                  </a:cubicBezTo>
                  <a:cubicBezTo>
                    <a:pt x="54" y="112"/>
                    <a:pt x="44" y="107"/>
                    <a:pt x="39" y="101"/>
                  </a:cubicBezTo>
                  <a:cubicBezTo>
                    <a:pt x="47" y="74"/>
                    <a:pt x="73" y="60"/>
                    <a:pt x="87" y="37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166">
              <a:extLst>
                <a:ext uri="{FF2B5EF4-FFF2-40B4-BE49-F238E27FC236}">
                  <a16:creationId xmlns:a16="http://schemas.microsoft.com/office/drawing/2014/main" id="{736C20C3-6F19-330C-12B7-0B603B25112D}"/>
                </a:ext>
              </a:extLst>
            </p:cNvPr>
            <p:cNvSpPr/>
            <p:nvPr/>
          </p:nvSpPr>
          <p:spPr bwMode="auto">
            <a:xfrm>
              <a:off x="633" y="3562"/>
              <a:ext cx="16" cy="99"/>
            </a:xfrm>
            <a:custGeom>
              <a:avLst/>
              <a:gdLst>
                <a:gd name="T0" fmla="*/ 5 w 30"/>
                <a:gd name="T1" fmla="*/ 0 h 188"/>
                <a:gd name="T2" fmla="*/ 8 w 30"/>
                <a:gd name="T3" fmla="*/ 44 h 188"/>
                <a:gd name="T4" fmla="*/ 19 w 30"/>
                <a:gd name="T5" fmla="*/ 90 h 188"/>
                <a:gd name="T6" fmla="*/ 21 w 30"/>
                <a:gd name="T7" fmla="*/ 167 h 188"/>
                <a:gd name="T8" fmla="*/ 16 w 30"/>
                <a:gd name="T9" fmla="*/ 188 h 188"/>
                <a:gd name="T10" fmla="*/ 15 w 30"/>
                <a:gd name="T11" fmla="*/ 124 h 188"/>
                <a:gd name="T12" fmla="*/ 14 w 30"/>
                <a:gd name="T13" fmla="*/ 109 h 188"/>
                <a:gd name="T14" fmla="*/ 4 w 30"/>
                <a:gd name="T15" fmla="*/ 43 h 188"/>
                <a:gd name="T16" fmla="*/ 5 w 3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88">
                  <a:moveTo>
                    <a:pt x="5" y="0"/>
                  </a:moveTo>
                  <a:cubicBezTo>
                    <a:pt x="13" y="14"/>
                    <a:pt x="7" y="30"/>
                    <a:pt x="8" y="44"/>
                  </a:cubicBezTo>
                  <a:cubicBezTo>
                    <a:pt x="9" y="60"/>
                    <a:pt x="12" y="75"/>
                    <a:pt x="19" y="90"/>
                  </a:cubicBezTo>
                  <a:cubicBezTo>
                    <a:pt x="30" y="115"/>
                    <a:pt x="23" y="141"/>
                    <a:pt x="21" y="167"/>
                  </a:cubicBezTo>
                  <a:cubicBezTo>
                    <a:pt x="21" y="174"/>
                    <a:pt x="18" y="181"/>
                    <a:pt x="16" y="188"/>
                  </a:cubicBezTo>
                  <a:cubicBezTo>
                    <a:pt x="9" y="167"/>
                    <a:pt x="12" y="145"/>
                    <a:pt x="15" y="124"/>
                  </a:cubicBezTo>
                  <a:cubicBezTo>
                    <a:pt x="15" y="119"/>
                    <a:pt x="18" y="113"/>
                    <a:pt x="14" y="109"/>
                  </a:cubicBezTo>
                  <a:cubicBezTo>
                    <a:pt x="0" y="88"/>
                    <a:pt x="3" y="65"/>
                    <a:pt x="4" y="43"/>
                  </a:cubicBezTo>
                  <a:cubicBezTo>
                    <a:pt x="5" y="29"/>
                    <a:pt x="0" y="14"/>
                    <a:pt x="5" y="0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Freeform 167">
              <a:extLst>
                <a:ext uri="{FF2B5EF4-FFF2-40B4-BE49-F238E27FC236}">
                  <a16:creationId xmlns:a16="http://schemas.microsoft.com/office/drawing/2014/main" id="{4C40C301-1404-E2BE-172E-C8894EA80CC4}"/>
                </a:ext>
              </a:extLst>
            </p:cNvPr>
            <p:cNvSpPr/>
            <p:nvPr/>
          </p:nvSpPr>
          <p:spPr bwMode="auto">
            <a:xfrm>
              <a:off x="760" y="3370"/>
              <a:ext cx="12" cy="18"/>
            </a:xfrm>
            <a:custGeom>
              <a:avLst/>
              <a:gdLst>
                <a:gd name="T0" fmla="*/ 21 w 22"/>
                <a:gd name="T1" fmla="*/ 14 h 33"/>
                <a:gd name="T2" fmla="*/ 9 w 22"/>
                <a:gd name="T3" fmla="*/ 31 h 33"/>
                <a:gd name="T4" fmla="*/ 2 w 22"/>
                <a:gd name="T5" fmla="*/ 23 h 33"/>
                <a:gd name="T6" fmla="*/ 14 w 22"/>
                <a:gd name="T7" fmla="*/ 1 h 33"/>
                <a:gd name="T8" fmla="*/ 21 w 22"/>
                <a:gd name="T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1" y="14"/>
                  </a:moveTo>
                  <a:cubicBezTo>
                    <a:pt x="21" y="23"/>
                    <a:pt x="17" y="30"/>
                    <a:pt x="9" y="31"/>
                  </a:cubicBezTo>
                  <a:cubicBezTo>
                    <a:pt x="2" y="33"/>
                    <a:pt x="0" y="27"/>
                    <a:pt x="2" y="23"/>
                  </a:cubicBezTo>
                  <a:cubicBezTo>
                    <a:pt x="5" y="15"/>
                    <a:pt x="1" y="2"/>
                    <a:pt x="14" y="1"/>
                  </a:cubicBezTo>
                  <a:cubicBezTo>
                    <a:pt x="22" y="0"/>
                    <a:pt x="21" y="9"/>
                    <a:pt x="21" y="14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Freeform 168">
              <a:extLst>
                <a:ext uri="{FF2B5EF4-FFF2-40B4-BE49-F238E27FC236}">
                  <a16:creationId xmlns:a16="http://schemas.microsoft.com/office/drawing/2014/main" id="{38AD25B4-E503-F2E2-3F5D-091676FC4605}"/>
                </a:ext>
              </a:extLst>
            </p:cNvPr>
            <p:cNvSpPr/>
            <p:nvPr/>
          </p:nvSpPr>
          <p:spPr bwMode="auto">
            <a:xfrm>
              <a:off x="654" y="3479"/>
              <a:ext cx="13" cy="17"/>
            </a:xfrm>
            <a:custGeom>
              <a:avLst/>
              <a:gdLst>
                <a:gd name="T0" fmla="*/ 4 w 23"/>
                <a:gd name="T1" fmla="*/ 0 h 32"/>
                <a:gd name="T2" fmla="*/ 12 w 23"/>
                <a:gd name="T3" fmla="*/ 1 h 32"/>
                <a:gd name="T4" fmla="*/ 20 w 23"/>
                <a:gd name="T5" fmla="*/ 21 h 32"/>
                <a:gd name="T6" fmla="*/ 14 w 23"/>
                <a:gd name="T7" fmla="*/ 30 h 32"/>
                <a:gd name="T8" fmla="*/ 0 w 23"/>
                <a:gd name="T9" fmla="*/ 16 h 32"/>
                <a:gd name="T10" fmla="*/ 4 w 23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2">
                  <a:moveTo>
                    <a:pt x="4" y="0"/>
                  </a:moveTo>
                  <a:cubicBezTo>
                    <a:pt x="7" y="0"/>
                    <a:pt x="10" y="0"/>
                    <a:pt x="12" y="1"/>
                  </a:cubicBezTo>
                  <a:cubicBezTo>
                    <a:pt x="23" y="5"/>
                    <a:pt x="20" y="13"/>
                    <a:pt x="20" y="21"/>
                  </a:cubicBezTo>
                  <a:cubicBezTo>
                    <a:pt x="20" y="25"/>
                    <a:pt x="18" y="30"/>
                    <a:pt x="14" y="30"/>
                  </a:cubicBezTo>
                  <a:cubicBezTo>
                    <a:pt x="3" y="32"/>
                    <a:pt x="7" y="19"/>
                    <a:pt x="0" y="16"/>
                  </a:cubicBezTo>
                  <a:cubicBezTo>
                    <a:pt x="0" y="10"/>
                    <a:pt x="2" y="5"/>
                    <a:pt x="4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Freeform 169">
              <a:extLst>
                <a:ext uri="{FF2B5EF4-FFF2-40B4-BE49-F238E27FC236}">
                  <a16:creationId xmlns:a16="http://schemas.microsoft.com/office/drawing/2014/main" id="{6F4ADD1A-10F3-763E-F3FD-2923380292DC}"/>
                </a:ext>
              </a:extLst>
            </p:cNvPr>
            <p:cNvSpPr/>
            <p:nvPr/>
          </p:nvSpPr>
          <p:spPr bwMode="auto">
            <a:xfrm>
              <a:off x="743" y="3361"/>
              <a:ext cx="18" cy="8"/>
            </a:xfrm>
            <a:custGeom>
              <a:avLst/>
              <a:gdLst>
                <a:gd name="T0" fmla="*/ 0 w 34"/>
                <a:gd name="T1" fmla="*/ 8 h 16"/>
                <a:gd name="T2" fmla="*/ 31 w 34"/>
                <a:gd name="T3" fmla="*/ 6 h 16"/>
                <a:gd name="T4" fmla="*/ 30 w 34"/>
                <a:gd name="T5" fmla="*/ 13 h 16"/>
                <a:gd name="T6" fmla="*/ 0 w 34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6">
                  <a:moveTo>
                    <a:pt x="0" y="8"/>
                  </a:moveTo>
                  <a:cubicBezTo>
                    <a:pt x="12" y="0"/>
                    <a:pt x="21" y="0"/>
                    <a:pt x="31" y="6"/>
                  </a:cubicBezTo>
                  <a:cubicBezTo>
                    <a:pt x="33" y="8"/>
                    <a:pt x="34" y="12"/>
                    <a:pt x="30" y="13"/>
                  </a:cubicBezTo>
                  <a:cubicBezTo>
                    <a:pt x="20" y="16"/>
                    <a:pt x="10" y="16"/>
                    <a:pt x="0" y="8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4" name="Freeform 170">
              <a:extLst>
                <a:ext uri="{FF2B5EF4-FFF2-40B4-BE49-F238E27FC236}">
                  <a16:creationId xmlns:a16="http://schemas.microsoft.com/office/drawing/2014/main" id="{5D93E561-5659-7E77-A079-864AF385C4BE}"/>
                </a:ext>
              </a:extLst>
            </p:cNvPr>
            <p:cNvSpPr/>
            <p:nvPr/>
          </p:nvSpPr>
          <p:spPr bwMode="auto">
            <a:xfrm>
              <a:off x="708" y="3370"/>
              <a:ext cx="11" cy="9"/>
            </a:xfrm>
            <a:custGeom>
              <a:avLst/>
              <a:gdLst>
                <a:gd name="T0" fmla="*/ 21 w 21"/>
                <a:gd name="T1" fmla="*/ 6 h 17"/>
                <a:gd name="T2" fmla="*/ 7 w 21"/>
                <a:gd name="T3" fmla="*/ 16 h 17"/>
                <a:gd name="T4" fmla="*/ 0 w 21"/>
                <a:gd name="T5" fmla="*/ 11 h 17"/>
                <a:gd name="T6" fmla="*/ 9 w 21"/>
                <a:gd name="T7" fmla="*/ 1 h 17"/>
                <a:gd name="T8" fmla="*/ 21 w 21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">
                  <a:moveTo>
                    <a:pt x="21" y="6"/>
                  </a:moveTo>
                  <a:cubicBezTo>
                    <a:pt x="19" y="13"/>
                    <a:pt x="13" y="14"/>
                    <a:pt x="7" y="16"/>
                  </a:cubicBezTo>
                  <a:cubicBezTo>
                    <a:pt x="4" y="17"/>
                    <a:pt x="1" y="15"/>
                    <a:pt x="0" y="11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4" y="0"/>
                    <a:pt x="19" y="1"/>
                    <a:pt x="21" y="6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5" name="Freeform 171">
              <a:extLst>
                <a:ext uri="{FF2B5EF4-FFF2-40B4-BE49-F238E27FC236}">
                  <a16:creationId xmlns:a16="http://schemas.microsoft.com/office/drawing/2014/main" id="{677002F0-EDF3-7D43-067C-AC23249FD512}"/>
                </a:ext>
              </a:extLst>
            </p:cNvPr>
            <p:cNvSpPr/>
            <p:nvPr/>
          </p:nvSpPr>
          <p:spPr bwMode="auto">
            <a:xfrm>
              <a:off x="611" y="3931"/>
              <a:ext cx="11" cy="17"/>
            </a:xfrm>
            <a:custGeom>
              <a:avLst/>
              <a:gdLst>
                <a:gd name="T0" fmla="*/ 14 w 21"/>
                <a:gd name="T1" fmla="*/ 32 h 32"/>
                <a:gd name="T2" fmla="*/ 11 w 21"/>
                <a:gd name="T3" fmla="*/ 0 h 32"/>
                <a:gd name="T4" fmla="*/ 14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14" y="32"/>
                  </a:moveTo>
                  <a:cubicBezTo>
                    <a:pt x="0" y="23"/>
                    <a:pt x="6" y="11"/>
                    <a:pt x="11" y="0"/>
                  </a:cubicBezTo>
                  <a:cubicBezTo>
                    <a:pt x="12" y="11"/>
                    <a:pt x="21" y="21"/>
                    <a:pt x="14" y="32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6" name="Freeform 172">
              <a:extLst>
                <a:ext uri="{FF2B5EF4-FFF2-40B4-BE49-F238E27FC236}">
                  <a16:creationId xmlns:a16="http://schemas.microsoft.com/office/drawing/2014/main" id="{2AD70473-7B85-4599-C822-9C07743EF481}"/>
                </a:ext>
              </a:extLst>
            </p:cNvPr>
            <p:cNvSpPr/>
            <p:nvPr/>
          </p:nvSpPr>
          <p:spPr bwMode="auto">
            <a:xfrm>
              <a:off x="669" y="3770"/>
              <a:ext cx="6" cy="19"/>
            </a:xfrm>
            <a:custGeom>
              <a:avLst/>
              <a:gdLst>
                <a:gd name="T0" fmla="*/ 0 w 11"/>
                <a:gd name="T1" fmla="*/ 0 h 36"/>
                <a:gd name="T2" fmla="*/ 4 w 11"/>
                <a:gd name="T3" fmla="*/ 36 h 36"/>
                <a:gd name="T4" fmla="*/ 0 w 11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6">
                  <a:moveTo>
                    <a:pt x="0" y="0"/>
                  </a:moveTo>
                  <a:cubicBezTo>
                    <a:pt x="11" y="11"/>
                    <a:pt x="11" y="23"/>
                    <a:pt x="4" y="36"/>
                  </a:cubicBezTo>
                  <a:cubicBezTo>
                    <a:pt x="6" y="23"/>
                    <a:pt x="1" y="12"/>
                    <a:pt x="0" y="0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7" name="Freeform 173">
              <a:extLst>
                <a:ext uri="{FF2B5EF4-FFF2-40B4-BE49-F238E27FC236}">
                  <a16:creationId xmlns:a16="http://schemas.microsoft.com/office/drawing/2014/main" id="{24739F04-08A0-AA4F-A484-B3B6E9264515}"/>
                </a:ext>
              </a:extLst>
            </p:cNvPr>
            <p:cNvSpPr/>
            <p:nvPr/>
          </p:nvSpPr>
          <p:spPr bwMode="auto">
            <a:xfrm>
              <a:off x="722" y="3587"/>
              <a:ext cx="36" cy="31"/>
            </a:xfrm>
            <a:custGeom>
              <a:avLst/>
              <a:gdLst>
                <a:gd name="T0" fmla="*/ 49 w 68"/>
                <a:gd name="T1" fmla="*/ 58 h 58"/>
                <a:gd name="T2" fmla="*/ 0 w 68"/>
                <a:gd name="T3" fmla="*/ 36 h 58"/>
                <a:gd name="T4" fmla="*/ 68 w 68"/>
                <a:gd name="T5" fmla="*/ 0 h 58"/>
                <a:gd name="T6" fmla="*/ 49 w 68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7">
                  <a:moveTo>
                    <a:pt x="49" y="58"/>
                  </a:moveTo>
                  <a:cubicBezTo>
                    <a:pt x="33" y="50"/>
                    <a:pt x="14" y="48"/>
                    <a:pt x="0" y="36"/>
                  </a:cubicBezTo>
                  <a:cubicBezTo>
                    <a:pt x="19" y="17"/>
                    <a:pt x="41" y="3"/>
                    <a:pt x="68" y="0"/>
                  </a:cubicBezTo>
                  <a:cubicBezTo>
                    <a:pt x="49" y="15"/>
                    <a:pt x="43" y="34"/>
                    <a:pt x="49" y="58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8" name="Freeform 174">
              <a:extLst>
                <a:ext uri="{FF2B5EF4-FFF2-40B4-BE49-F238E27FC236}">
                  <a16:creationId xmlns:a16="http://schemas.microsoft.com/office/drawing/2014/main" id="{8DB88086-3603-70F8-9D6D-6C4902C3ED3D}"/>
                </a:ext>
              </a:extLst>
            </p:cNvPr>
            <p:cNvSpPr/>
            <p:nvPr/>
          </p:nvSpPr>
          <p:spPr bwMode="auto">
            <a:xfrm>
              <a:off x="963" y="3587"/>
              <a:ext cx="37" cy="31"/>
            </a:xfrm>
            <a:custGeom>
              <a:avLst/>
              <a:gdLst>
                <a:gd name="T0" fmla="*/ 69 w 69"/>
                <a:gd name="T1" fmla="*/ 40 h 58"/>
                <a:gd name="T2" fmla="*/ 22 w 69"/>
                <a:gd name="T3" fmla="*/ 58 h 58"/>
                <a:gd name="T4" fmla="*/ 0 w 69"/>
                <a:gd name="T5" fmla="*/ 0 h 58"/>
                <a:gd name="T6" fmla="*/ 69 w 69"/>
                <a:gd name="T7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7">
                  <a:moveTo>
                    <a:pt x="69" y="40"/>
                  </a:moveTo>
                  <a:cubicBezTo>
                    <a:pt x="54" y="46"/>
                    <a:pt x="38" y="52"/>
                    <a:pt x="22" y="58"/>
                  </a:cubicBezTo>
                  <a:cubicBezTo>
                    <a:pt x="24" y="35"/>
                    <a:pt x="21" y="14"/>
                    <a:pt x="0" y="0"/>
                  </a:cubicBezTo>
                  <a:cubicBezTo>
                    <a:pt x="29" y="4"/>
                    <a:pt x="53" y="16"/>
                    <a:pt x="69" y="40"/>
                  </a:cubicBezTo>
                  <a:close/>
                </a:path>
              </a:pathLst>
            </a:custGeom>
            <a:solidFill>
              <a:srgbClr val="F6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9" name="Freeform 175">
              <a:extLst>
                <a:ext uri="{FF2B5EF4-FFF2-40B4-BE49-F238E27FC236}">
                  <a16:creationId xmlns:a16="http://schemas.microsoft.com/office/drawing/2014/main" id="{FC207FB7-3093-B32C-C42C-E7534BE5DF04}"/>
                </a:ext>
              </a:extLst>
            </p:cNvPr>
            <p:cNvSpPr/>
            <p:nvPr/>
          </p:nvSpPr>
          <p:spPr bwMode="auto">
            <a:xfrm>
              <a:off x="945" y="3597"/>
              <a:ext cx="17" cy="17"/>
            </a:xfrm>
            <a:custGeom>
              <a:avLst/>
              <a:gdLst>
                <a:gd name="T0" fmla="*/ 32 w 32"/>
                <a:gd name="T1" fmla="*/ 15 h 32"/>
                <a:gd name="T2" fmla="*/ 16 w 32"/>
                <a:gd name="T3" fmla="*/ 32 h 32"/>
                <a:gd name="T4" fmla="*/ 1 w 32"/>
                <a:gd name="T5" fmla="*/ 18 h 32"/>
                <a:gd name="T6" fmla="*/ 16 w 32"/>
                <a:gd name="T7" fmla="*/ 1 h 32"/>
                <a:gd name="T8" fmla="*/ 32 w 32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2" y="15"/>
                  </a:moveTo>
                  <a:cubicBezTo>
                    <a:pt x="31" y="24"/>
                    <a:pt x="27" y="32"/>
                    <a:pt x="16" y="32"/>
                  </a:cubicBezTo>
                  <a:cubicBezTo>
                    <a:pt x="7" y="32"/>
                    <a:pt x="1" y="27"/>
                    <a:pt x="1" y="18"/>
                  </a:cubicBezTo>
                  <a:cubicBezTo>
                    <a:pt x="0" y="8"/>
                    <a:pt x="5" y="1"/>
                    <a:pt x="16" y="1"/>
                  </a:cubicBezTo>
                  <a:cubicBezTo>
                    <a:pt x="25" y="0"/>
                    <a:pt x="30" y="7"/>
                    <a:pt x="32" y="15"/>
                  </a:cubicBezTo>
                  <a:close/>
                </a:path>
              </a:pathLst>
            </a:custGeom>
            <a:solidFill>
              <a:srgbClr val="0815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0" name="Freeform 176">
              <a:extLst>
                <a:ext uri="{FF2B5EF4-FFF2-40B4-BE49-F238E27FC236}">
                  <a16:creationId xmlns:a16="http://schemas.microsoft.com/office/drawing/2014/main" id="{1356F632-4F74-DBE8-13A1-5DA3DA000A83}"/>
                </a:ext>
              </a:extLst>
            </p:cNvPr>
            <p:cNvSpPr/>
            <p:nvPr/>
          </p:nvSpPr>
          <p:spPr bwMode="auto">
            <a:xfrm>
              <a:off x="760" y="3597"/>
              <a:ext cx="17" cy="17"/>
            </a:xfrm>
            <a:custGeom>
              <a:avLst/>
              <a:gdLst>
                <a:gd name="T0" fmla="*/ 15 w 32"/>
                <a:gd name="T1" fmla="*/ 32 h 32"/>
                <a:gd name="T2" fmla="*/ 1 w 32"/>
                <a:gd name="T3" fmla="*/ 15 h 32"/>
                <a:gd name="T4" fmla="*/ 16 w 32"/>
                <a:gd name="T5" fmla="*/ 1 h 32"/>
                <a:gd name="T6" fmla="*/ 32 w 32"/>
                <a:gd name="T7" fmla="*/ 16 h 32"/>
                <a:gd name="T8" fmla="*/ 15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5" y="31"/>
                    <a:pt x="0" y="25"/>
                    <a:pt x="1" y="15"/>
                  </a:cubicBezTo>
                  <a:cubicBezTo>
                    <a:pt x="1" y="5"/>
                    <a:pt x="6" y="0"/>
                    <a:pt x="16" y="1"/>
                  </a:cubicBezTo>
                  <a:cubicBezTo>
                    <a:pt x="26" y="1"/>
                    <a:pt x="32" y="6"/>
                    <a:pt x="32" y="16"/>
                  </a:cubicBezTo>
                  <a:cubicBezTo>
                    <a:pt x="32" y="26"/>
                    <a:pt x="25" y="31"/>
                    <a:pt x="15" y="32"/>
                  </a:cubicBezTo>
                  <a:close/>
                </a:path>
              </a:pathLst>
            </a:custGeom>
            <a:solidFill>
              <a:srgbClr val="0717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1" name="Freeform 177">
              <a:extLst>
                <a:ext uri="{FF2B5EF4-FFF2-40B4-BE49-F238E27FC236}">
                  <a16:creationId xmlns:a16="http://schemas.microsoft.com/office/drawing/2014/main" id="{10C70B4B-970A-C0DA-F467-BCCA52B2856E}"/>
                </a:ext>
              </a:extLst>
            </p:cNvPr>
            <p:cNvSpPr/>
            <p:nvPr/>
          </p:nvSpPr>
          <p:spPr bwMode="auto">
            <a:xfrm>
              <a:off x="641" y="3516"/>
              <a:ext cx="14" cy="14"/>
            </a:xfrm>
            <a:custGeom>
              <a:avLst/>
              <a:gdLst>
                <a:gd name="T0" fmla="*/ 1 w 27"/>
                <a:gd name="T1" fmla="*/ 12 h 26"/>
                <a:gd name="T2" fmla="*/ 7 w 27"/>
                <a:gd name="T3" fmla="*/ 0 h 26"/>
                <a:gd name="T4" fmla="*/ 26 w 27"/>
                <a:gd name="T5" fmla="*/ 15 h 26"/>
                <a:gd name="T6" fmla="*/ 12 w 27"/>
                <a:gd name="T7" fmla="*/ 25 h 26"/>
                <a:gd name="T8" fmla="*/ 1 w 27"/>
                <a:gd name="T9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" y="12"/>
                  </a:moveTo>
                  <a:cubicBezTo>
                    <a:pt x="2" y="6"/>
                    <a:pt x="0" y="0"/>
                    <a:pt x="7" y="0"/>
                  </a:cubicBezTo>
                  <a:cubicBezTo>
                    <a:pt x="16" y="1"/>
                    <a:pt x="24" y="7"/>
                    <a:pt x="26" y="15"/>
                  </a:cubicBezTo>
                  <a:cubicBezTo>
                    <a:pt x="27" y="20"/>
                    <a:pt x="18" y="25"/>
                    <a:pt x="12" y="25"/>
                  </a:cubicBezTo>
                  <a:cubicBezTo>
                    <a:pt x="2" y="26"/>
                    <a:pt x="2" y="17"/>
                    <a:pt x="1" y="12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05907657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Our Team Style</a:t>
            </a:r>
          </a:p>
        </p:txBody>
      </p:sp>
      <p:sp>
        <p:nvSpPr>
          <p:cNvPr id="10" name="직사각형 2">
            <a:extLst>
              <a:ext uri="{FF2B5EF4-FFF2-40B4-BE49-F238E27FC236}">
                <a16:creationId xmlns:a16="http://schemas.microsoft.com/office/drawing/2014/main" id="{384A81EB-45A6-4396-AB52-54CB1888FB88}"/>
              </a:ext>
            </a:extLst>
          </p:cNvPr>
          <p:cNvSpPr/>
          <p:nvPr/>
        </p:nvSpPr>
        <p:spPr>
          <a:xfrm>
            <a:off x="4139031" y="1491416"/>
            <a:ext cx="30449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>
                <a:solidFill>
                  <a:schemeClr val="bg1"/>
                </a:solidFill>
              </a:rPr>
              <a:t>MEMBER</a:t>
            </a:r>
          </a:p>
          <a:p>
            <a:r>
              <a:rPr lang="en-US" altLang="ko-KR" sz="4400">
                <a:solidFill>
                  <a:schemeClr val="bg1"/>
                </a:solidFill>
              </a:rPr>
              <a:t>NAME</a:t>
            </a:r>
            <a:endParaRPr lang="ko-KR" altLang="en-US" sz="4400">
              <a:solidFill>
                <a:schemeClr val="bg1"/>
              </a:solidFill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F972FFE6-D621-4A22-8FC6-205ED12E2357}"/>
              </a:ext>
            </a:extLst>
          </p:cNvPr>
          <p:cNvSpPr/>
          <p:nvPr/>
        </p:nvSpPr>
        <p:spPr>
          <a:xfrm>
            <a:off x="7372538" y="1576055"/>
            <a:ext cx="437398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</a:t>
            </a:r>
            <a:r>
              <a:rPr lang="en-US" altLang="ko-KR" sz="1100">
                <a:solidFill>
                  <a:schemeClr val="bg1"/>
                </a:solidFill>
                <a:cs typeface="Arial" panose="020B0604020202020204" pitchFamily="34" charset="0"/>
              </a:rPr>
              <a:t>You can simply impress your audience and add a unique zing and appeal to your Presentations.</a:t>
            </a:r>
            <a:endParaRPr lang="en-US" altLang="ko-KR" sz="1100">
              <a:solidFill>
                <a:schemeClr val="bg1"/>
              </a:solidFill>
            </a:endParaRPr>
          </a:p>
          <a:p>
            <a:endParaRPr lang="en-US" altLang="ko-KR" sz="1100">
              <a:solidFill>
                <a:schemeClr val="bg1"/>
              </a:solidFill>
            </a:endParaRPr>
          </a:p>
          <a:p>
            <a:r>
              <a:rPr lang="en-US" altLang="ko-KR" sz="1100">
                <a:solidFill>
                  <a:schemeClr val="bg1"/>
                </a:solidFill>
                <a:cs typeface="Arial" panose="020B0604020202020204" pitchFamily="34" charset="0"/>
              </a:rPr>
              <a:t>You can simply impress your audience and add a unique zing and appeal to your Presentations.</a:t>
            </a:r>
            <a:endParaRPr lang="ko-KR" altLang="en-US" sz="11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EA22B6-45BA-4CBF-9E55-9447AD919D75}"/>
              </a:ext>
            </a:extLst>
          </p:cNvPr>
          <p:cNvSpPr txBox="1"/>
          <p:nvPr/>
        </p:nvSpPr>
        <p:spPr>
          <a:xfrm>
            <a:off x="1512071" y="4566806"/>
            <a:ext cx="212699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www.hompageurl.com</a:t>
            </a:r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직사각형 4">
            <a:extLst>
              <a:ext uri="{FF2B5EF4-FFF2-40B4-BE49-F238E27FC236}">
                <a16:creationId xmlns:a16="http://schemas.microsoft.com/office/drawing/2014/main" id="{AD46F721-0297-4809-BB9E-2BE6800FD737}"/>
              </a:ext>
            </a:extLst>
          </p:cNvPr>
          <p:cNvSpPr/>
          <p:nvPr/>
        </p:nvSpPr>
        <p:spPr>
          <a:xfrm>
            <a:off x="4173590" y="3121223"/>
            <a:ext cx="31323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/>
              <a:t>Personal skills</a:t>
            </a:r>
            <a:endParaRPr lang="ko-KR" altLang="en-US" sz="1400" b="1"/>
          </a:p>
        </p:txBody>
      </p:sp>
      <p:graphicFrame>
        <p:nvGraphicFramePr>
          <p:cNvPr id="15" name="Chart 1">
            <a:extLst>
              <a:ext uri="{FF2B5EF4-FFF2-40B4-BE49-F238E27FC236}">
                <a16:creationId xmlns:a16="http://schemas.microsoft.com/office/drawing/2014/main" id="{5C62A320-275B-4644-82FF-979E1B01E9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8009580"/>
              </p:ext>
            </p:extLst>
          </p:nvPr>
        </p:nvGraphicFramePr>
        <p:xfrm>
          <a:off x="4173591" y="3368688"/>
          <a:ext cx="4875892" cy="1277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직사각형 1">
            <a:extLst>
              <a:ext uri="{FF2B5EF4-FFF2-40B4-BE49-F238E27FC236}">
                <a16:creationId xmlns:a16="http://schemas.microsoft.com/office/drawing/2014/main" id="{BA4B25B1-1931-476B-B004-A9CC1ABB4054}"/>
              </a:ext>
            </a:extLst>
          </p:cNvPr>
          <p:cNvSpPr/>
          <p:nvPr/>
        </p:nvSpPr>
        <p:spPr>
          <a:xfrm>
            <a:off x="724860" y="4884097"/>
            <a:ext cx="29142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</a:rPr>
              <a:t>2008 ~ 2012  Text here</a:t>
            </a:r>
          </a:p>
          <a:p>
            <a:pPr algn="r"/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</a:p>
          <a:p>
            <a:pPr algn="r"/>
            <a:endParaRPr lang="en-US" altLang="ko-KR" sz="12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</a:rPr>
              <a:t>2013 ~ 2020 Text here</a:t>
            </a:r>
          </a:p>
          <a:p>
            <a:pPr algn="r"/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. Easy to change colors, photos and Text. </a:t>
            </a:r>
          </a:p>
        </p:txBody>
      </p:sp>
      <p:graphicFrame>
        <p:nvGraphicFramePr>
          <p:cNvPr id="17" name="Chart 21">
            <a:extLst>
              <a:ext uri="{FF2B5EF4-FFF2-40B4-BE49-F238E27FC236}">
                <a16:creationId xmlns:a16="http://schemas.microsoft.com/office/drawing/2014/main" id="{A2A76E94-9415-430F-A1C8-2E85C0FC4C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650586"/>
              </p:ext>
            </p:extLst>
          </p:nvPr>
        </p:nvGraphicFramePr>
        <p:xfrm>
          <a:off x="4125616" y="4659505"/>
          <a:ext cx="1896298" cy="1716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Group 30">
            <a:extLst>
              <a:ext uri="{FF2B5EF4-FFF2-40B4-BE49-F238E27FC236}">
                <a16:creationId xmlns:a16="http://schemas.microsoft.com/office/drawing/2014/main" id="{941E83A3-2A24-4C41-B92C-A3952FAA0929}"/>
              </a:ext>
            </a:extLst>
          </p:cNvPr>
          <p:cNvGrpSpPr/>
          <p:nvPr/>
        </p:nvGrpSpPr>
        <p:grpSpPr>
          <a:xfrm>
            <a:off x="6251288" y="5057373"/>
            <a:ext cx="1268359" cy="920637"/>
            <a:chOff x="7848856" y="4058120"/>
            <a:chExt cx="1006205" cy="920637"/>
          </a:xfrm>
        </p:grpSpPr>
        <p:sp>
          <p:nvSpPr>
            <p:cNvPr id="19" name="Rectangle 22">
              <a:extLst>
                <a:ext uri="{FF2B5EF4-FFF2-40B4-BE49-F238E27FC236}">
                  <a16:creationId xmlns:a16="http://schemas.microsoft.com/office/drawing/2014/main" id="{561D97BD-0E91-4331-9D2C-852BB1ADB9E7}"/>
                </a:ext>
              </a:extLst>
            </p:cNvPr>
            <p:cNvSpPr/>
            <p:nvPr/>
          </p:nvSpPr>
          <p:spPr>
            <a:xfrm>
              <a:off x="7848856" y="4121462"/>
              <a:ext cx="114237" cy="144016"/>
            </a:xfrm>
            <a:prstGeom prst="rect">
              <a:avLst/>
            </a:pr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id="{D38850D9-1B38-40C6-828A-3BB43F2EA9E0}"/>
                </a:ext>
              </a:extLst>
            </p:cNvPr>
            <p:cNvSpPr/>
            <p:nvPr/>
          </p:nvSpPr>
          <p:spPr>
            <a:xfrm>
              <a:off x="7848856" y="4337486"/>
              <a:ext cx="114237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Rectangle 24">
              <a:extLst>
                <a:ext uri="{FF2B5EF4-FFF2-40B4-BE49-F238E27FC236}">
                  <a16:creationId xmlns:a16="http://schemas.microsoft.com/office/drawing/2014/main" id="{F9CFBA71-7760-4584-B43D-B47EF1357D48}"/>
                </a:ext>
              </a:extLst>
            </p:cNvPr>
            <p:cNvSpPr/>
            <p:nvPr/>
          </p:nvSpPr>
          <p:spPr>
            <a:xfrm>
              <a:off x="7848856" y="4553510"/>
              <a:ext cx="114237" cy="144016"/>
            </a:xfrm>
            <a:prstGeom prst="rect">
              <a:avLst/>
            </a:pr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Rectangle 25">
              <a:extLst>
                <a:ext uri="{FF2B5EF4-FFF2-40B4-BE49-F238E27FC236}">
                  <a16:creationId xmlns:a16="http://schemas.microsoft.com/office/drawing/2014/main" id="{A67883D6-CF86-40A8-8F6F-CBB7F135C72D}"/>
                </a:ext>
              </a:extLst>
            </p:cNvPr>
            <p:cNvSpPr/>
            <p:nvPr/>
          </p:nvSpPr>
          <p:spPr>
            <a:xfrm>
              <a:off x="7848856" y="4769534"/>
              <a:ext cx="114237" cy="1440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7ED44F-E5A9-4991-840A-EAC31B39AFE8}"/>
                </a:ext>
              </a:extLst>
            </p:cNvPr>
            <p:cNvSpPr txBox="1"/>
            <p:nvPr/>
          </p:nvSpPr>
          <p:spPr>
            <a:xfrm>
              <a:off x="8027477" y="4058120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F78C942-9AEB-432E-A1F3-4F88E52AF92B}"/>
                </a:ext>
              </a:extLst>
            </p:cNvPr>
            <p:cNvSpPr txBox="1"/>
            <p:nvPr/>
          </p:nvSpPr>
          <p:spPr>
            <a:xfrm>
              <a:off x="8027477" y="4272666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24B4A0-3854-4130-8EFF-BB5585F79FC7}"/>
                </a:ext>
              </a:extLst>
            </p:cNvPr>
            <p:cNvSpPr txBox="1"/>
            <p:nvPr/>
          </p:nvSpPr>
          <p:spPr>
            <a:xfrm>
              <a:off x="8027477" y="4487212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C4DE682-F392-461B-A42D-EDDC57457EC4}"/>
                </a:ext>
              </a:extLst>
            </p:cNvPr>
            <p:cNvSpPr txBox="1"/>
            <p:nvPr/>
          </p:nvSpPr>
          <p:spPr>
            <a:xfrm>
              <a:off x="8027477" y="4701758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4A4DCB9D-26B8-4CC4-B0E4-977009B232D6}"/>
              </a:ext>
            </a:extLst>
          </p:cNvPr>
          <p:cNvSpPr txBox="1"/>
          <p:nvPr/>
        </p:nvSpPr>
        <p:spPr>
          <a:xfrm>
            <a:off x="8262967" y="3346577"/>
            <a:ext cx="348355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</a:t>
            </a:r>
            <a:endParaRPr lang="en-US" altLang="ko-KR" sz="120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5DC6ACD-3BF2-4271-934F-3420FD7692DC}"/>
              </a:ext>
            </a:extLst>
          </p:cNvPr>
          <p:cNvSpPr txBox="1"/>
          <p:nvPr/>
        </p:nvSpPr>
        <p:spPr>
          <a:xfrm>
            <a:off x="8262967" y="4178345"/>
            <a:ext cx="348355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</a:t>
            </a:r>
            <a:endParaRPr lang="en-US" altLang="ko-KR" sz="120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AB6D486-AFCA-4E6B-A495-D61721742805}"/>
              </a:ext>
            </a:extLst>
          </p:cNvPr>
          <p:cNvSpPr txBox="1"/>
          <p:nvPr/>
        </p:nvSpPr>
        <p:spPr>
          <a:xfrm>
            <a:off x="8262967" y="5010113"/>
            <a:ext cx="348355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</a:t>
            </a:r>
            <a:endParaRPr lang="en-US" altLang="ko-KR" sz="120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E806F9B-7C31-4316-951B-2F32483E32A9}"/>
              </a:ext>
            </a:extLst>
          </p:cNvPr>
          <p:cNvSpPr txBox="1"/>
          <p:nvPr/>
        </p:nvSpPr>
        <p:spPr>
          <a:xfrm>
            <a:off x="8262967" y="5841882"/>
            <a:ext cx="348355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</a:t>
            </a:r>
            <a:endParaRPr lang="en-US" altLang="ko-KR" sz="120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39748BE-641B-49C6-85A5-6CAC79F719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7F6213C5-49BD-EEAE-7939-4F71C32A4E76}"/>
              </a:ext>
            </a:extLst>
          </p:cNvPr>
          <p:cNvGrpSpPr>
            <a:grpSpLocks noChangeAspect="1"/>
          </p:cNvGrpSpPr>
          <p:nvPr/>
        </p:nvGrpSpPr>
        <p:grpSpPr>
          <a:xfrm>
            <a:off x="-65088" y="1816101"/>
            <a:ext cx="5980113" cy="5176837"/>
            <a:chOff x="-29" y="1156"/>
            <a:chExt cx="3767" cy="326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B9EA4B3-DBBB-FE61-0B00-88022A554088}"/>
                </a:ext>
              </a:extLst>
            </p:cNvPr>
            <p:cNvSpPr/>
            <p:nvPr/>
          </p:nvSpPr>
          <p:spPr bwMode="auto">
            <a:xfrm>
              <a:off x="-29" y="1993"/>
              <a:ext cx="3767" cy="2424"/>
            </a:xfrm>
            <a:custGeom>
              <a:avLst/>
              <a:gdLst>
                <a:gd name="T0" fmla="*/ 291 w 424"/>
                <a:gd name="T1" fmla="*/ 6 h 223"/>
                <a:gd name="T2" fmla="*/ 286 w 424"/>
                <a:gd name="T3" fmla="*/ 65 h 223"/>
                <a:gd name="T4" fmla="*/ 305 w 424"/>
                <a:gd name="T5" fmla="*/ 109 h 223"/>
                <a:gd name="T6" fmla="*/ 353 w 424"/>
                <a:gd name="T7" fmla="*/ 136 h 223"/>
                <a:gd name="T8" fmla="*/ 420 w 424"/>
                <a:gd name="T9" fmla="*/ 166 h 223"/>
                <a:gd name="T10" fmla="*/ 421 w 424"/>
                <a:gd name="T11" fmla="*/ 212 h 223"/>
                <a:gd name="T12" fmla="*/ 389 w 424"/>
                <a:gd name="T13" fmla="*/ 219 h 223"/>
                <a:gd name="T14" fmla="*/ 327 w 424"/>
                <a:gd name="T15" fmla="*/ 216 h 223"/>
                <a:gd name="T16" fmla="*/ 281 w 424"/>
                <a:gd name="T17" fmla="*/ 222 h 223"/>
                <a:gd name="T18" fmla="*/ 232 w 424"/>
                <a:gd name="T19" fmla="*/ 222 h 223"/>
                <a:gd name="T20" fmla="*/ 137 w 424"/>
                <a:gd name="T21" fmla="*/ 217 h 223"/>
                <a:gd name="T22" fmla="*/ 38 w 424"/>
                <a:gd name="T23" fmla="*/ 218 h 223"/>
                <a:gd name="T24" fmla="*/ 1 w 424"/>
                <a:gd name="T25" fmla="*/ 205 h 223"/>
                <a:gd name="T26" fmla="*/ 3 w 424"/>
                <a:gd name="T27" fmla="*/ 166 h 223"/>
                <a:gd name="T28" fmla="*/ 20 w 424"/>
                <a:gd name="T29" fmla="*/ 151 h 223"/>
                <a:gd name="T30" fmla="*/ 113 w 424"/>
                <a:gd name="T31" fmla="*/ 101 h 223"/>
                <a:gd name="T32" fmla="*/ 125 w 424"/>
                <a:gd name="T33" fmla="*/ 9 h 223"/>
                <a:gd name="T34" fmla="*/ 124 w 424"/>
                <a:gd name="T35" fmla="*/ 1 h 223"/>
                <a:gd name="T36" fmla="*/ 145 w 424"/>
                <a:gd name="T37" fmla="*/ 16 h 223"/>
                <a:gd name="T38" fmla="*/ 150 w 424"/>
                <a:gd name="T39" fmla="*/ 47 h 223"/>
                <a:gd name="T40" fmla="*/ 141 w 424"/>
                <a:gd name="T41" fmla="*/ 89 h 223"/>
                <a:gd name="T42" fmla="*/ 136 w 424"/>
                <a:gd name="T43" fmla="*/ 120 h 223"/>
                <a:gd name="T44" fmla="*/ 117 w 424"/>
                <a:gd name="T45" fmla="*/ 148 h 223"/>
                <a:gd name="T46" fmla="*/ 118 w 424"/>
                <a:gd name="T47" fmla="*/ 184 h 223"/>
                <a:gd name="T48" fmla="*/ 153 w 424"/>
                <a:gd name="T49" fmla="*/ 206 h 223"/>
                <a:gd name="T50" fmla="*/ 186 w 424"/>
                <a:gd name="T51" fmla="*/ 205 h 223"/>
                <a:gd name="T52" fmla="*/ 196 w 424"/>
                <a:gd name="T53" fmla="*/ 214 h 223"/>
                <a:gd name="T54" fmla="*/ 254 w 424"/>
                <a:gd name="T55" fmla="*/ 206 h 223"/>
                <a:gd name="T56" fmla="*/ 273 w 424"/>
                <a:gd name="T57" fmla="*/ 189 h 223"/>
                <a:gd name="T58" fmla="*/ 289 w 424"/>
                <a:gd name="T59" fmla="*/ 152 h 223"/>
                <a:gd name="T60" fmla="*/ 278 w 424"/>
                <a:gd name="T61" fmla="*/ 90 h 223"/>
                <a:gd name="T62" fmla="*/ 265 w 424"/>
                <a:gd name="T63" fmla="*/ 49 h 223"/>
                <a:gd name="T64" fmla="*/ 260 w 424"/>
                <a:gd name="T65" fmla="*/ 26 h 223"/>
                <a:gd name="T66" fmla="*/ 288 w 424"/>
                <a:gd name="T67" fmla="*/ 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223">
                  <a:moveTo>
                    <a:pt x="291" y="2"/>
                  </a:moveTo>
                  <a:cubicBezTo>
                    <a:pt x="291" y="3"/>
                    <a:pt x="291" y="4"/>
                    <a:pt x="291" y="6"/>
                  </a:cubicBezTo>
                  <a:cubicBezTo>
                    <a:pt x="290" y="13"/>
                    <a:pt x="289" y="20"/>
                    <a:pt x="288" y="27"/>
                  </a:cubicBezTo>
                  <a:cubicBezTo>
                    <a:pt x="287" y="40"/>
                    <a:pt x="286" y="52"/>
                    <a:pt x="286" y="65"/>
                  </a:cubicBezTo>
                  <a:cubicBezTo>
                    <a:pt x="287" y="72"/>
                    <a:pt x="287" y="78"/>
                    <a:pt x="289" y="84"/>
                  </a:cubicBezTo>
                  <a:cubicBezTo>
                    <a:pt x="291" y="95"/>
                    <a:pt x="297" y="103"/>
                    <a:pt x="305" y="109"/>
                  </a:cubicBezTo>
                  <a:cubicBezTo>
                    <a:pt x="312" y="114"/>
                    <a:pt x="320" y="120"/>
                    <a:pt x="328" y="125"/>
                  </a:cubicBezTo>
                  <a:cubicBezTo>
                    <a:pt x="336" y="130"/>
                    <a:pt x="344" y="134"/>
                    <a:pt x="353" y="136"/>
                  </a:cubicBezTo>
                  <a:cubicBezTo>
                    <a:pt x="373" y="142"/>
                    <a:pt x="391" y="151"/>
                    <a:pt x="408" y="161"/>
                  </a:cubicBezTo>
                  <a:cubicBezTo>
                    <a:pt x="412" y="163"/>
                    <a:pt x="415" y="166"/>
                    <a:pt x="420" y="166"/>
                  </a:cubicBezTo>
                  <a:cubicBezTo>
                    <a:pt x="418" y="170"/>
                    <a:pt x="420" y="173"/>
                    <a:pt x="421" y="177"/>
                  </a:cubicBezTo>
                  <a:cubicBezTo>
                    <a:pt x="424" y="188"/>
                    <a:pt x="423" y="200"/>
                    <a:pt x="421" y="212"/>
                  </a:cubicBezTo>
                  <a:cubicBezTo>
                    <a:pt x="420" y="219"/>
                    <a:pt x="415" y="222"/>
                    <a:pt x="408" y="220"/>
                  </a:cubicBezTo>
                  <a:cubicBezTo>
                    <a:pt x="401" y="219"/>
                    <a:pt x="395" y="219"/>
                    <a:pt x="389" y="219"/>
                  </a:cubicBezTo>
                  <a:cubicBezTo>
                    <a:pt x="378" y="218"/>
                    <a:pt x="368" y="216"/>
                    <a:pt x="358" y="216"/>
                  </a:cubicBezTo>
                  <a:cubicBezTo>
                    <a:pt x="348" y="216"/>
                    <a:pt x="338" y="213"/>
                    <a:pt x="327" y="216"/>
                  </a:cubicBezTo>
                  <a:cubicBezTo>
                    <a:pt x="325" y="217"/>
                    <a:pt x="321" y="216"/>
                    <a:pt x="318" y="216"/>
                  </a:cubicBezTo>
                  <a:cubicBezTo>
                    <a:pt x="305" y="216"/>
                    <a:pt x="293" y="220"/>
                    <a:pt x="281" y="222"/>
                  </a:cubicBezTo>
                  <a:cubicBezTo>
                    <a:pt x="271" y="222"/>
                    <a:pt x="261" y="223"/>
                    <a:pt x="251" y="223"/>
                  </a:cubicBezTo>
                  <a:cubicBezTo>
                    <a:pt x="245" y="223"/>
                    <a:pt x="239" y="222"/>
                    <a:pt x="232" y="222"/>
                  </a:cubicBezTo>
                  <a:cubicBezTo>
                    <a:pt x="213" y="222"/>
                    <a:pt x="194" y="220"/>
                    <a:pt x="174" y="219"/>
                  </a:cubicBezTo>
                  <a:cubicBezTo>
                    <a:pt x="162" y="218"/>
                    <a:pt x="149" y="217"/>
                    <a:pt x="137" y="217"/>
                  </a:cubicBezTo>
                  <a:cubicBezTo>
                    <a:pt x="122" y="217"/>
                    <a:pt x="107" y="215"/>
                    <a:pt x="92" y="216"/>
                  </a:cubicBezTo>
                  <a:cubicBezTo>
                    <a:pt x="74" y="216"/>
                    <a:pt x="56" y="218"/>
                    <a:pt x="38" y="218"/>
                  </a:cubicBezTo>
                  <a:cubicBezTo>
                    <a:pt x="29" y="219"/>
                    <a:pt x="20" y="219"/>
                    <a:pt x="10" y="218"/>
                  </a:cubicBezTo>
                  <a:cubicBezTo>
                    <a:pt x="4" y="218"/>
                    <a:pt x="0" y="212"/>
                    <a:pt x="1" y="205"/>
                  </a:cubicBezTo>
                  <a:cubicBezTo>
                    <a:pt x="2" y="198"/>
                    <a:pt x="3" y="190"/>
                    <a:pt x="3" y="183"/>
                  </a:cubicBezTo>
                  <a:cubicBezTo>
                    <a:pt x="3" y="177"/>
                    <a:pt x="4" y="172"/>
                    <a:pt x="3" y="166"/>
                  </a:cubicBezTo>
                  <a:cubicBezTo>
                    <a:pt x="3" y="161"/>
                    <a:pt x="6" y="158"/>
                    <a:pt x="9" y="154"/>
                  </a:cubicBezTo>
                  <a:cubicBezTo>
                    <a:pt x="13" y="155"/>
                    <a:pt x="17" y="152"/>
                    <a:pt x="20" y="151"/>
                  </a:cubicBezTo>
                  <a:cubicBezTo>
                    <a:pt x="39" y="143"/>
                    <a:pt x="57" y="138"/>
                    <a:pt x="75" y="129"/>
                  </a:cubicBezTo>
                  <a:cubicBezTo>
                    <a:pt x="90" y="123"/>
                    <a:pt x="103" y="114"/>
                    <a:pt x="113" y="101"/>
                  </a:cubicBezTo>
                  <a:cubicBezTo>
                    <a:pt x="123" y="90"/>
                    <a:pt x="126" y="77"/>
                    <a:pt x="126" y="62"/>
                  </a:cubicBezTo>
                  <a:cubicBezTo>
                    <a:pt x="127" y="45"/>
                    <a:pt x="125" y="27"/>
                    <a:pt x="125" y="9"/>
                  </a:cubicBezTo>
                  <a:cubicBezTo>
                    <a:pt x="125" y="8"/>
                    <a:pt x="125" y="7"/>
                    <a:pt x="124" y="7"/>
                  </a:cubicBezTo>
                  <a:cubicBezTo>
                    <a:pt x="124" y="5"/>
                    <a:pt x="124" y="3"/>
                    <a:pt x="124" y="1"/>
                  </a:cubicBezTo>
                  <a:cubicBezTo>
                    <a:pt x="127" y="1"/>
                    <a:pt x="127" y="3"/>
                    <a:pt x="129" y="4"/>
                  </a:cubicBezTo>
                  <a:cubicBezTo>
                    <a:pt x="134" y="8"/>
                    <a:pt x="139" y="12"/>
                    <a:pt x="145" y="16"/>
                  </a:cubicBezTo>
                  <a:cubicBezTo>
                    <a:pt x="146" y="17"/>
                    <a:pt x="148" y="19"/>
                    <a:pt x="149" y="21"/>
                  </a:cubicBezTo>
                  <a:cubicBezTo>
                    <a:pt x="150" y="30"/>
                    <a:pt x="149" y="38"/>
                    <a:pt x="150" y="47"/>
                  </a:cubicBezTo>
                  <a:cubicBezTo>
                    <a:pt x="150" y="55"/>
                    <a:pt x="148" y="62"/>
                    <a:pt x="146" y="69"/>
                  </a:cubicBezTo>
                  <a:cubicBezTo>
                    <a:pt x="144" y="76"/>
                    <a:pt x="143" y="83"/>
                    <a:pt x="141" y="89"/>
                  </a:cubicBezTo>
                  <a:cubicBezTo>
                    <a:pt x="140" y="93"/>
                    <a:pt x="140" y="98"/>
                    <a:pt x="141" y="102"/>
                  </a:cubicBezTo>
                  <a:cubicBezTo>
                    <a:pt x="142" y="109"/>
                    <a:pt x="139" y="115"/>
                    <a:pt x="136" y="120"/>
                  </a:cubicBezTo>
                  <a:cubicBezTo>
                    <a:pt x="135" y="123"/>
                    <a:pt x="132" y="127"/>
                    <a:pt x="129" y="129"/>
                  </a:cubicBezTo>
                  <a:cubicBezTo>
                    <a:pt x="122" y="134"/>
                    <a:pt x="120" y="141"/>
                    <a:pt x="117" y="148"/>
                  </a:cubicBezTo>
                  <a:cubicBezTo>
                    <a:pt x="116" y="153"/>
                    <a:pt x="114" y="158"/>
                    <a:pt x="113" y="163"/>
                  </a:cubicBezTo>
                  <a:cubicBezTo>
                    <a:pt x="110" y="168"/>
                    <a:pt x="113" y="180"/>
                    <a:pt x="118" y="184"/>
                  </a:cubicBezTo>
                  <a:cubicBezTo>
                    <a:pt x="124" y="189"/>
                    <a:pt x="130" y="195"/>
                    <a:pt x="137" y="200"/>
                  </a:cubicBezTo>
                  <a:cubicBezTo>
                    <a:pt x="142" y="204"/>
                    <a:pt x="147" y="206"/>
                    <a:pt x="153" y="206"/>
                  </a:cubicBezTo>
                  <a:cubicBezTo>
                    <a:pt x="159" y="205"/>
                    <a:pt x="165" y="205"/>
                    <a:pt x="171" y="204"/>
                  </a:cubicBezTo>
                  <a:cubicBezTo>
                    <a:pt x="176" y="203"/>
                    <a:pt x="181" y="205"/>
                    <a:pt x="186" y="205"/>
                  </a:cubicBezTo>
                  <a:cubicBezTo>
                    <a:pt x="187" y="206"/>
                    <a:pt x="188" y="207"/>
                    <a:pt x="188" y="209"/>
                  </a:cubicBezTo>
                  <a:cubicBezTo>
                    <a:pt x="190" y="212"/>
                    <a:pt x="193" y="214"/>
                    <a:pt x="196" y="214"/>
                  </a:cubicBezTo>
                  <a:cubicBezTo>
                    <a:pt x="205" y="216"/>
                    <a:pt x="213" y="215"/>
                    <a:pt x="221" y="214"/>
                  </a:cubicBezTo>
                  <a:cubicBezTo>
                    <a:pt x="234" y="217"/>
                    <a:pt x="244" y="213"/>
                    <a:pt x="254" y="206"/>
                  </a:cubicBezTo>
                  <a:cubicBezTo>
                    <a:pt x="255" y="206"/>
                    <a:pt x="256" y="205"/>
                    <a:pt x="256" y="205"/>
                  </a:cubicBezTo>
                  <a:cubicBezTo>
                    <a:pt x="259" y="197"/>
                    <a:pt x="268" y="195"/>
                    <a:pt x="273" y="189"/>
                  </a:cubicBezTo>
                  <a:cubicBezTo>
                    <a:pt x="279" y="183"/>
                    <a:pt x="283" y="177"/>
                    <a:pt x="285" y="169"/>
                  </a:cubicBezTo>
                  <a:cubicBezTo>
                    <a:pt x="286" y="163"/>
                    <a:pt x="288" y="158"/>
                    <a:pt x="289" y="152"/>
                  </a:cubicBezTo>
                  <a:cubicBezTo>
                    <a:pt x="289" y="141"/>
                    <a:pt x="290" y="130"/>
                    <a:pt x="286" y="120"/>
                  </a:cubicBezTo>
                  <a:cubicBezTo>
                    <a:pt x="282" y="110"/>
                    <a:pt x="280" y="100"/>
                    <a:pt x="278" y="90"/>
                  </a:cubicBezTo>
                  <a:cubicBezTo>
                    <a:pt x="277" y="85"/>
                    <a:pt x="276" y="81"/>
                    <a:pt x="274" y="76"/>
                  </a:cubicBezTo>
                  <a:cubicBezTo>
                    <a:pt x="269" y="68"/>
                    <a:pt x="267" y="59"/>
                    <a:pt x="265" y="49"/>
                  </a:cubicBezTo>
                  <a:cubicBezTo>
                    <a:pt x="264" y="44"/>
                    <a:pt x="264" y="39"/>
                    <a:pt x="264" y="34"/>
                  </a:cubicBezTo>
                  <a:cubicBezTo>
                    <a:pt x="264" y="31"/>
                    <a:pt x="262" y="29"/>
                    <a:pt x="260" y="26"/>
                  </a:cubicBezTo>
                  <a:cubicBezTo>
                    <a:pt x="260" y="24"/>
                    <a:pt x="262" y="22"/>
                    <a:pt x="264" y="21"/>
                  </a:cubicBezTo>
                  <a:cubicBezTo>
                    <a:pt x="272" y="16"/>
                    <a:pt x="280" y="10"/>
                    <a:pt x="288" y="3"/>
                  </a:cubicBezTo>
                  <a:cubicBezTo>
                    <a:pt x="289" y="2"/>
                    <a:pt x="290" y="0"/>
                    <a:pt x="291" y="2"/>
                  </a:cubicBezTo>
                  <a:close/>
                </a:path>
              </a:pathLst>
            </a:custGeom>
            <a:solidFill>
              <a:srgbClr val="EDD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B3135CE-0CDC-AA5C-B9ED-A83E57842820}"/>
                </a:ext>
              </a:extLst>
            </p:cNvPr>
            <p:cNvSpPr/>
            <p:nvPr/>
          </p:nvSpPr>
          <p:spPr bwMode="auto">
            <a:xfrm>
              <a:off x="824" y="1156"/>
              <a:ext cx="2026" cy="1305"/>
            </a:xfrm>
            <a:custGeom>
              <a:avLst/>
              <a:gdLst>
                <a:gd name="T0" fmla="*/ 3 w 228"/>
                <a:gd name="T1" fmla="*/ 14 h 120"/>
                <a:gd name="T2" fmla="*/ 1 w 228"/>
                <a:gd name="T3" fmla="*/ 10 h 120"/>
                <a:gd name="T4" fmla="*/ 4 w 228"/>
                <a:gd name="T5" fmla="*/ 4 h 120"/>
                <a:gd name="T6" fmla="*/ 17 w 228"/>
                <a:gd name="T7" fmla="*/ 1 h 120"/>
                <a:gd name="T8" fmla="*/ 87 w 228"/>
                <a:gd name="T9" fmla="*/ 2 h 120"/>
                <a:gd name="T10" fmla="*/ 127 w 228"/>
                <a:gd name="T11" fmla="*/ 4 h 120"/>
                <a:gd name="T12" fmla="*/ 172 w 228"/>
                <a:gd name="T13" fmla="*/ 5 h 120"/>
                <a:gd name="T14" fmla="*/ 189 w 228"/>
                <a:gd name="T15" fmla="*/ 5 h 120"/>
                <a:gd name="T16" fmla="*/ 213 w 228"/>
                <a:gd name="T17" fmla="*/ 2 h 120"/>
                <a:gd name="T18" fmla="*/ 216 w 228"/>
                <a:gd name="T19" fmla="*/ 2 h 120"/>
                <a:gd name="T20" fmla="*/ 225 w 228"/>
                <a:gd name="T21" fmla="*/ 13 h 120"/>
                <a:gd name="T22" fmla="*/ 222 w 228"/>
                <a:gd name="T23" fmla="*/ 24 h 120"/>
                <a:gd name="T24" fmla="*/ 218 w 228"/>
                <a:gd name="T25" fmla="*/ 39 h 120"/>
                <a:gd name="T26" fmla="*/ 212 w 228"/>
                <a:gd name="T27" fmla="*/ 55 h 120"/>
                <a:gd name="T28" fmla="*/ 192 w 228"/>
                <a:gd name="T29" fmla="*/ 79 h 120"/>
                <a:gd name="T30" fmla="*/ 156 w 228"/>
                <a:gd name="T31" fmla="*/ 105 h 120"/>
                <a:gd name="T32" fmla="*/ 121 w 228"/>
                <a:gd name="T33" fmla="*/ 118 h 120"/>
                <a:gd name="T34" fmla="*/ 97 w 228"/>
                <a:gd name="T35" fmla="*/ 116 h 120"/>
                <a:gd name="T36" fmla="*/ 56 w 228"/>
                <a:gd name="T37" fmla="*/ 98 h 120"/>
                <a:gd name="T38" fmla="*/ 22 w 228"/>
                <a:gd name="T39" fmla="*/ 69 h 120"/>
                <a:gd name="T40" fmla="*/ 6 w 228"/>
                <a:gd name="T41" fmla="*/ 30 h 120"/>
                <a:gd name="T42" fmla="*/ 5 w 228"/>
                <a:gd name="T43" fmla="*/ 23 h 120"/>
                <a:gd name="T44" fmla="*/ 3 w 228"/>
                <a:gd name="T45" fmla="*/ 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8" h="120">
                  <a:moveTo>
                    <a:pt x="3" y="14"/>
                  </a:moveTo>
                  <a:cubicBezTo>
                    <a:pt x="3" y="13"/>
                    <a:pt x="2" y="12"/>
                    <a:pt x="1" y="10"/>
                  </a:cubicBezTo>
                  <a:cubicBezTo>
                    <a:pt x="0" y="7"/>
                    <a:pt x="1" y="4"/>
                    <a:pt x="4" y="4"/>
                  </a:cubicBezTo>
                  <a:cubicBezTo>
                    <a:pt x="8" y="3"/>
                    <a:pt x="13" y="1"/>
                    <a:pt x="17" y="1"/>
                  </a:cubicBezTo>
                  <a:cubicBezTo>
                    <a:pt x="41" y="1"/>
                    <a:pt x="64" y="1"/>
                    <a:pt x="87" y="2"/>
                  </a:cubicBezTo>
                  <a:cubicBezTo>
                    <a:pt x="100" y="2"/>
                    <a:pt x="114" y="3"/>
                    <a:pt x="127" y="4"/>
                  </a:cubicBezTo>
                  <a:cubicBezTo>
                    <a:pt x="142" y="6"/>
                    <a:pt x="157" y="5"/>
                    <a:pt x="172" y="5"/>
                  </a:cubicBezTo>
                  <a:cubicBezTo>
                    <a:pt x="178" y="5"/>
                    <a:pt x="184" y="5"/>
                    <a:pt x="189" y="5"/>
                  </a:cubicBezTo>
                  <a:cubicBezTo>
                    <a:pt x="197" y="5"/>
                    <a:pt x="205" y="4"/>
                    <a:pt x="213" y="2"/>
                  </a:cubicBezTo>
                  <a:cubicBezTo>
                    <a:pt x="214" y="2"/>
                    <a:pt x="215" y="2"/>
                    <a:pt x="216" y="2"/>
                  </a:cubicBezTo>
                  <a:cubicBezTo>
                    <a:pt x="225" y="0"/>
                    <a:pt x="228" y="4"/>
                    <a:pt x="225" y="13"/>
                  </a:cubicBezTo>
                  <a:cubicBezTo>
                    <a:pt x="222" y="16"/>
                    <a:pt x="223" y="20"/>
                    <a:pt x="222" y="24"/>
                  </a:cubicBezTo>
                  <a:cubicBezTo>
                    <a:pt x="221" y="29"/>
                    <a:pt x="219" y="34"/>
                    <a:pt x="218" y="39"/>
                  </a:cubicBezTo>
                  <a:cubicBezTo>
                    <a:pt x="216" y="44"/>
                    <a:pt x="214" y="50"/>
                    <a:pt x="212" y="55"/>
                  </a:cubicBezTo>
                  <a:cubicBezTo>
                    <a:pt x="208" y="66"/>
                    <a:pt x="200" y="72"/>
                    <a:pt x="192" y="79"/>
                  </a:cubicBezTo>
                  <a:cubicBezTo>
                    <a:pt x="180" y="89"/>
                    <a:pt x="169" y="98"/>
                    <a:pt x="156" y="105"/>
                  </a:cubicBezTo>
                  <a:cubicBezTo>
                    <a:pt x="145" y="110"/>
                    <a:pt x="133" y="115"/>
                    <a:pt x="121" y="118"/>
                  </a:cubicBezTo>
                  <a:cubicBezTo>
                    <a:pt x="113" y="120"/>
                    <a:pt x="105" y="118"/>
                    <a:pt x="97" y="116"/>
                  </a:cubicBezTo>
                  <a:cubicBezTo>
                    <a:pt x="81" y="114"/>
                    <a:pt x="68" y="107"/>
                    <a:pt x="56" y="98"/>
                  </a:cubicBezTo>
                  <a:cubicBezTo>
                    <a:pt x="43" y="89"/>
                    <a:pt x="32" y="80"/>
                    <a:pt x="22" y="69"/>
                  </a:cubicBezTo>
                  <a:cubicBezTo>
                    <a:pt x="13" y="57"/>
                    <a:pt x="7" y="45"/>
                    <a:pt x="6" y="30"/>
                  </a:cubicBezTo>
                  <a:cubicBezTo>
                    <a:pt x="5" y="28"/>
                    <a:pt x="4" y="26"/>
                    <a:pt x="5" y="23"/>
                  </a:cubicBezTo>
                  <a:cubicBezTo>
                    <a:pt x="4" y="20"/>
                    <a:pt x="4" y="17"/>
                    <a:pt x="3" y="14"/>
                  </a:cubicBezTo>
                  <a:close/>
                </a:path>
              </a:pathLst>
            </a:custGeom>
            <a:solidFill>
              <a:srgbClr val="EDD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6F7B4BD-958F-A6AE-7A56-D8B159EE6759}"/>
                </a:ext>
              </a:extLst>
            </p:cNvPr>
            <p:cNvSpPr/>
            <p:nvPr/>
          </p:nvSpPr>
          <p:spPr bwMode="auto">
            <a:xfrm>
              <a:off x="850" y="1406"/>
              <a:ext cx="1911" cy="2935"/>
            </a:xfrm>
            <a:custGeom>
              <a:avLst/>
              <a:gdLst>
                <a:gd name="T0" fmla="*/ 2 w 215"/>
                <a:gd name="T1" fmla="*/ 0 h 270"/>
                <a:gd name="T2" fmla="*/ 23 w 215"/>
                <a:gd name="T3" fmla="*/ 48 h 270"/>
                <a:gd name="T4" fmla="*/ 60 w 215"/>
                <a:gd name="T5" fmla="*/ 78 h 270"/>
                <a:gd name="T6" fmla="*/ 103 w 215"/>
                <a:gd name="T7" fmla="*/ 94 h 270"/>
                <a:gd name="T8" fmla="*/ 137 w 215"/>
                <a:gd name="T9" fmla="*/ 87 h 270"/>
                <a:gd name="T10" fmla="*/ 188 w 215"/>
                <a:gd name="T11" fmla="*/ 56 h 270"/>
                <a:gd name="T12" fmla="*/ 214 w 215"/>
                <a:gd name="T13" fmla="*/ 16 h 270"/>
                <a:gd name="T14" fmla="*/ 215 w 215"/>
                <a:gd name="T15" fmla="*/ 17 h 270"/>
                <a:gd name="T16" fmla="*/ 192 w 215"/>
                <a:gd name="T17" fmla="*/ 56 h 270"/>
                <a:gd name="T18" fmla="*/ 161 w 215"/>
                <a:gd name="T19" fmla="*/ 80 h 270"/>
                <a:gd name="T20" fmla="*/ 152 w 215"/>
                <a:gd name="T21" fmla="*/ 86 h 270"/>
                <a:gd name="T22" fmla="*/ 139 w 215"/>
                <a:gd name="T23" fmla="*/ 92 h 270"/>
                <a:gd name="T24" fmla="*/ 134 w 215"/>
                <a:gd name="T25" fmla="*/ 104 h 270"/>
                <a:gd name="T26" fmla="*/ 136 w 215"/>
                <a:gd name="T27" fmla="*/ 126 h 270"/>
                <a:gd name="T28" fmla="*/ 135 w 215"/>
                <a:gd name="T29" fmla="*/ 140 h 270"/>
                <a:gd name="T30" fmla="*/ 133 w 215"/>
                <a:gd name="T31" fmla="*/ 152 h 270"/>
                <a:gd name="T32" fmla="*/ 131 w 215"/>
                <a:gd name="T33" fmla="*/ 159 h 270"/>
                <a:gd name="T34" fmla="*/ 148 w 215"/>
                <a:gd name="T35" fmla="*/ 172 h 270"/>
                <a:gd name="T36" fmla="*/ 158 w 215"/>
                <a:gd name="T37" fmla="*/ 205 h 270"/>
                <a:gd name="T38" fmla="*/ 156 w 215"/>
                <a:gd name="T39" fmla="*/ 232 h 270"/>
                <a:gd name="T40" fmla="*/ 138 w 215"/>
                <a:gd name="T41" fmla="*/ 241 h 270"/>
                <a:gd name="T42" fmla="*/ 136 w 215"/>
                <a:gd name="T43" fmla="*/ 240 h 270"/>
                <a:gd name="T44" fmla="*/ 130 w 215"/>
                <a:gd name="T45" fmla="*/ 237 h 270"/>
                <a:gd name="T46" fmla="*/ 129 w 215"/>
                <a:gd name="T47" fmla="*/ 244 h 270"/>
                <a:gd name="T48" fmla="*/ 128 w 215"/>
                <a:gd name="T49" fmla="*/ 265 h 270"/>
                <a:gd name="T50" fmla="*/ 123 w 215"/>
                <a:gd name="T51" fmla="*/ 269 h 270"/>
                <a:gd name="T52" fmla="*/ 102 w 215"/>
                <a:gd name="T53" fmla="*/ 270 h 270"/>
                <a:gd name="T54" fmla="*/ 86 w 215"/>
                <a:gd name="T55" fmla="*/ 260 h 270"/>
                <a:gd name="T56" fmla="*/ 85 w 215"/>
                <a:gd name="T57" fmla="*/ 246 h 270"/>
                <a:gd name="T58" fmla="*/ 86 w 215"/>
                <a:gd name="T59" fmla="*/ 244 h 270"/>
                <a:gd name="T60" fmla="*/ 87 w 215"/>
                <a:gd name="T61" fmla="*/ 239 h 270"/>
                <a:gd name="T62" fmla="*/ 82 w 215"/>
                <a:gd name="T63" fmla="*/ 239 h 270"/>
                <a:gd name="T64" fmla="*/ 80 w 215"/>
                <a:gd name="T65" fmla="*/ 240 h 270"/>
                <a:gd name="T66" fmla="*/ 62 w 215"/>
                <a:gd name="T67" fmla="*/ 226 h 270"/>
                <a:gd name="T68" fmla="*/ 61 w 215"/>
                <a:gd name="T69" fmla="*/ 215 h 270"/>
                <a:gd name="T70" fmla="*/ 65 w 215"/>
                <a:gd name="T71" fmla="*/ 182 h 270"/>
                <a:gd name="T72" fmla="*/ 74 w 215"/>
                <a:gd name="T73" fmla="*/ 165 h 270"/>
                <a:gd name="T74" fmla="*/ 81 w 215"/>
                <a:gd name="T75" fmla="*/ 160 h 270"/>
                <a:gd name="T76" fmla="*/ 85 w 215"/>
                <a:gd name="T77" fmla="*/ 155 h 270"/>
                <a:gd name="T78" fmla="*/ 79 w 215"/>
                <a:gd name="T79" fmla="*/ 120 h 270"/>
                <a:gd name="T80" fmla="*/ 82 w 215"/>
                <a:gd name="T81" fmla="*/ 107 h 270"/>
                <a:gd name="T82" fmla="*/ 85 w 215"/>
                <a:gd name="T83" fmla="*/ 99 h 270"/>
                <a:gd name="T84" fmla="*/ 80 w 215"/>
                <a:gd name="T85" fmla="*/ 93 h 270"/>
                <a:gd name="T86" fmla="*/ 53 w 215"/>
                <a:gd name="T87" fmla="*/ 79 h 270"/>
                <a:gd name="T88" fmla="*/ 49 w 215"/>
                <a:gd name="T89" fmla="*/ 75 h 270"/>
                <a:gd name="T90" fmla="*/ 32 w 215"/>
                <a:gd name="T91" fmla="*/ 61 h 270"/>
                <a:gd name="T92" fmla="*/ 25 w 215"/>
                <a:gd name="T93" fmla="*/ 55 h 270"/>
                <a:gd name="T94" fmla="*/ 6 w 215"/>
                <a:gd name="T95" fmla="*/ 25 h 270"/>
                <a:gd name="T96" fmla="*/ 1 w 215"/>
                <a:gd name="T97" fmla="*/ 5 h 270"/>
                <a:gd name="T98" fmla="*/ 2 w 215"/>
                <a:gd name="T9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5" h="270">
                  <a:moveTo>
                    <a:pt x="2" y="0"/>
                  </a:moveTo>
                  <a:cubicBezTo>
                    <a:pt x="5" y="18"/>
                    <a:pt x="10" y="35"/>
                    <a:pt x="23" y="48"/>
                  </a:cubicBezTo>
                  <a:cubicBezTo>
                    <a:pt x="34" y="60"/>
                    <a:pt x="46" y="70"/>
                    <a:pt x="60" y="78"/>
                  </a:cubicBezTo>
                  <a:cubicBezTo>
                    <a:pt x="73" y="87"/>
                    <a:pt x="88" y="92"/>
                    <a:pt x="103" y="94"/>
                  </a:cubicBezTo>
                  <a:cubicBezTo>
                    <a:pt x="116" y="95"/>
                    <a:pt x="126" y="91"/>
                    <a:pt x="137" y="87"/>
                  </a:cubicBezTo>
                  <a:cubicBezTo>
                    <a:pt x="156" y="80"/>
                    <a:pt x="172" y="68"/>
                    <a:pt x="188" y="56"/>
                  </a:cubicBezTo>
                  <a:cubicBezTo>
                    <a:pt x="201" y="45"/>
                    <a:pt x="209" y="32"/>
                    <a:pt x="214" y="16"/>
                  </a:cubicBezTo>
                  <a:cubicBezTo>
                    <a:pt x="215" y="16"/>
                    <a:pt x="215" y="16"/>
                    <a:pt x="215" y="17"/>
                  </a:cubicBezTo>
                  <a:cubicBezTo>
                    <a:pt x="212" y="33"/>
                    <a:pt x="205" y="46"/>
                    <a:pt x="192" y="56"/>
                  </a:cubicBezTo>
                  <a:cubicBezTo>
                    <a:pt x="183" y="65"/>
                    <a:pt x="171" y="71"/>
                    <a:pt x="161" y="80"/>
                  </a:cubicBezTo>
                  <a:cubicBezTo>
                    <a:pt x="159" y="83"/>
                    <a:pt x="156" y="85"/>
                    <a:pt x="152" y="86"/>
                  </a:cubicBezTo>
                  <a:cubicBezTo>
                    <a:pt x="148" y="88"/>
                    <a:pt x="143" y="90"/>
                    <a:pt x="139" y="92"/>
                  </a:cubicBezTo>
                  <a:cubicBezTo>
                    <a:pt x="133" y="93"/>
                    <a:pt x="130" y="99"/>
                    <a:pt x="134" y="104"/>
                  </a:cubicBezTo>
                  <a:cubicBezTo>
                    <a:pt x="140" y="111"/>
                    <a:pt x="138" y="118"/>
                    <a:pt x="136" y="126"/>
                  </a:cubicBezTo>
                  <a:cubicBezTo>
                    <a:pt x="135" y="131"/>
                    <a:pt x="133" y="135"/>
                    <a:pt x="135" y="140"/>
                  </a:cubicBezTo>
                  <a:cubicBezTo>
                    <a:pt x="136" y="144"/>
                    <a:pt x="134" y="148"/>
                    <a:pt x="133" y="152"/>
                  </a:cubicBezTo>
                  <a:cubicBezTo>
                    <a:pt x="132" y="154"/>
                    <a:pt x="132" y="156"/>
                    <a:pt x="131" y="159"/>
                  </a:cubicBezTo>
                  <a:cubicBezTo>
                    <a:pt x="141" y="159"/>
                    <a:pt x="145" y="165"/>
                    <a:pt x="148" y="172"/>
                  </a:cubicBezTo>
                  <a:cubicBezTo>
                    <a:pt x="153" y="183"/>
                    <a:pt x="156" y="194"/>
                    <a:pt x="158" y="205"/>
                  </a:cubicBezTo>
                  <a:cubicBezTo>
                    <a:pt x="158" y="214"/>
                    <a:pt x="159" y="223"/>
                    <a:pt x="156" y="232"/>
                  </a:cubicBezTo>
                  <a:cubicBezTo>
                    <a:pt x="152" y="242"/>
                    <a:pt x="148" y="245"/>
                    <a:pt x="138" y="241"/>
                  </a:cubicBezTo>
                  <a:cubicBezTo>
                    <a:pt x="137" y="241"/>
                    <a:pt x="136" y="240"/>
                    <a:pt x="136" y="240"/>
                  </a:cubicBezTo>
                  <a:cubicBezTo>
                    <a:pt x="134" y="239"/>
                    <a:pt x="133" y="236"/>
                    <a:pt x="130" y="237"/>
                  </a:cubicBezTo>
                  <a:cubicBezTo>
                    <a:pt x="129" y="239"/>
                    <a:pt x="129" y="241"/>
                    <a:pt x="129" y="244"/>
                  </a:cubicBezTo>
                  <a:cubicBezTo>
                    <a:pt x="132" y="251"/>
                    <a:pt x="129" y="258"/>
                    <a:pt x="128" y="265"/>
                  </a:cubicBezTo>
                  <a:cubicBezTo>
                    <a:pt x="127" y="268"/>
                    <a:pt x="125" y="269"/>
                    <a:pt x="123" y="269"/>
                  </a:cubicBezTo>
                  <a:cubicBezTo>
                    <a:pt x="116" y="270"/>
                    <a:pt x="109" y="270"/>
                    <a:pt x="102" y="270"/>
                  </a:cubicBezTo>
                  <a:cubicBezTo>
                    <a:pt x="94" y="270"/>
                    <a:pt x="89" y="267"/>
                    <a:pt x="86" y="260"/>
                  </a:cubicBezTo>
                  <a:cubicBezTo>
                    <a:pt x="83" y="255"/>
                    <a:pt x="85" y="250"/>
                    <a:pt x="85" y="246"/>
                  </a:cubicBezTo>
                  <a:cubicBezTo>
                    <a:pt x="86" y="245"/>
                    <a:pt x="86" y="245"/>
                    <a:pt x="86" y="244"/>
                  </a:cubicBezTo>
                  <a:cubicBezTo>
                    <a:pt x="87" y="242"/>
                    <a:pt x="88" y="240"/>
                    <a:pt x="87" y="239"/>
                  </a:cubicBezTo>
                  <a:cubicBezTo>
                    <a:pt x="85" y="237"/>
                    <a:pt x="83" y="239"/>
                    <a:pt x="82" y="239"/>
                  </a:cubicBezTo>
                  <a:cubicBezTo>
                    <a:pt x="81" y="239"/>
                    <a:pt x="80" y="240"/>
                    <a:pt x="80" y="240"/>
                  </a:cubicBezTo>
                  <a:cubicBezTo>
                    <a:pt x="68" y="241"/>
                    <a:pt x="64" y="237"/>
                    <a:pt x="62" y="226"/>
                  </a:cubicBezTo>
                  <a:cubicBezTo>
                    <a:pt x="62" y="222"/>
                    <a:pt x="61" y="219"/>
                    <a:pt x="61" y="215"/>
                  </a:cubicBezTo>
                  <a:cubicBezTo>
                    <a:pt x="61" y="204"/>
                    <a:pt x="62" y="193"/>
                    <a:pt x="65" y="182"/>
                  </a:cubicBezTo>
                  <a:cubicBezTo>
                    <a:pt x="67" y="176"/>
                    <a:pt x="70" y="170"/>
                    <a:pt x="74" y="165"/>
                  </a:cubicBezTo>
                  <a:cubicBezTo>
                    <a:pt x="76" y="162"/>
                    <a:pt x="78" y="161"/>
                    <a:pt x="81" y="160"/>
                  </a:cubicBezTo>
                  <a:cubicBezTo>
                    <a:pt x="85" y="160"/>
                    <a:pt x="86" y="158"/>
                    <a:pt x="85" y="155"/>
                  </a:cubicBezTo>
                  <a:cubicBezTo>
                    <a:pt x="83" y="143"/>
                    <a:pt x="82" y="131"/>
                    <a:pt x="79" y="120"/>
                  </a:cubicBezTo>
                  <a:cubicBezTo>
                    <a:pt x="78" y="115"/>
                    <a:pt x="79" y="111"/>
                    <a:pt x="82" y="107"/>
                  </a:cubicBezTo>
                  <a:cubicBezTo>
                    <a:pt x="85" y="105"/>
                    <a:pt x="85" y="102"/>
                    <a:pt x="85" y="99"/>
                  </a:cubicBezTo>
                  <a:cubicBezTo>
                    <a:pt x="85" y="96"/>
                    <a:pt x="84" y="94"/>
                    <a:pt x="80" y="93"/>
                  </a:cubicBezTo>
                  <a:cubicBezTo>
                    <a:pt x="70" y="91"/>
                    <a:pt x="61" y="85"/>
                    <a:pt x="53" y="79"/>
                  </a:cubicBezTo>
                  <a:cubicBezTo>
                    <a:pt x="51" y="78"/>
                    <a:pt x="50" y="77"/>
                    <a:pt x="49" y="75"/>
                  </a:cubicBezTo>
                  <a:cubicBezTo>
                    <a:pt x="44" y="70"/>
                    <a:pt x="38" y="66"/>
                    <a:pt x="32" y="61"/>
                  </a:cubicBezTo>
                  <a:cubicBezTo>
                    <a:pt x="30" y="59"/>
                    <a:pt x="28" y="57"/>
                    <a:pt x="25" y="55"/>
                  </a:cubicBezTo>
                  <a:cubicBezTo>
                    <a:pt x="18" y="46"/>
                    <a:pt x="10" y="37"/>
                    <a:pt x="6" y="25"/>
                  </a:cubicBezTo>
                  <a:cubicBezTo>
                    <a:pt x="4" y="19"/>
                    <a:pt x="2" y="12"/>
                    <a:pt x="1" y="5"/>
                  </a:cubicBezTo>
                  <a:cubicBezTo>
                    <a:pt x="1" y="3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0C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453A190-F11A-0D26-C457-D7D9B70E9A57}"/>
                </a:ext>
              </a:extLst>
            </p:cNvPr>
            <p:cNvSpPr/>
            <p:nvPr/>
          </p:nvSpPr>
          <p:spPr bwMode="auto">
            <a:xfrm>
              <a:off x="2494" y="2287"/>
              <a:ext cx="1209" cy="1543"/>
            </a:xfrm>
            <a:custGeom>
              <a:avLst/>
              <a:gdLst>
                <a:gd name="T0" fmla="*/ 136 w 136"/>
                <a:gd name="T1" fmla="*/ 139 h 142"/>
                <a:gd name="T2" fmla="*/ 131 w 136"/>
                <a:gd name="T3" fmla="*/ 139 h 142"/>
                <a:gd name="T4" fmla="*/ 101 w 136"/>
                <a:gd name="T5" fmla="*/ 123 h 142"/>
                <a:gd name="T6" fmla="*/ 65 w 136"/>
                <a:gd name="T7" fmla="*/ 109 h 142"/>
                <a:gd name="T8" fmla="*/ 50 w 136"/>
                <a:gd name="T9" fmla="*/ 103 h 142"/>
                <a:gd name="T10" fmla="*/ 19 w 136"/>
                <a:gd name="T11" fmla="*/ 82 h 142"/>
                <a:gd name="T12" fmla="*/ 2 w 136"/>
                <a:gd name="T13" fmla="*/ 52 h 142"/>
                <a:gd name="T14" fmla="*/ 3 w 136"/>
                <a:gd name="T15" fmla="*/ 0 h 142"/>
                <a:gd name="T16" fmla="*/ 4 w 136"/>
                <a:gd name="T17" fmla="*/ 6 h 142"/>
                <a:gd name="T18" fmla="*/ 6 w 136"/>
                <a:gd name="T19" fmla="*/ 54 h 142"/>
                <a:gd name="T20" fmla="*/ 19 w 136"/>
                <a:gd name="T21" fmla="*/ 77 h 142"/>
                <a:gd name="T22" fmla="*/ 56 w 136"/>
                <a:gd name="T23" fmla="*/ 101 h 142"/>
                <a:gd name="T24" fmla="*/ 85 w 136"/>
                <a:gd name="T25" fmla="*/ 111 h 142"/>
                <a:gd name="T26" fmla="*/ 136 w 136"/>
                <a:gd name="T27" fmla="*/ 13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142">
                  <a:moveTo>
                    <a:pt x="136" y="139"/>
                  </a:moveTo>
                  <a:cubicBezTo>
                    <a:pt x="134" y="142"/>
                    <a:pt x="132" y="139"/>
                    <a:pt x="131" y="139"/>
                  </a:cubicBezTo>
                  <a:cubicBezTo>
                    <a:pt x="121" y="134"/>
                    <a:pt x="112" y="128"/>
                    <a:pt x="101" y="123"/>
                  </a:cubicBezTo>
                  <a:cubicBezTo>
                    <a:pt x="90" y="117"/>
                    <a:pt x="78" y="112"/>
                    <a:pt x="65" y="109"/>
                  </a:cubicBezTo>
                  <a:cubicBezTo>
                    <a:pt x="60" y="108"/>
                    <a:pt x="54" y="106"/>
                    <a:pt x="50" y="103"/>
                  </a:cubicBezTo>
                  <a:cubicBezTo>
                    <a:pt x="39" y="96"/>
                    <a:pt x="29" y="89"/>
                    <a:pt x="19" y="82"/>
                  </a:cubicBezTo>
                  <a:cubicBezTo>
                    <a:pt x="9" y="75"/>
                    <a:pt x="3" y="64"/>
                    <a:pt x="2" y="52"/>
                  </a:cubicBezTo>
                  <a:cubicBezTo>
                    <a:pt x="0" y="34"/>
                    <a:pt x="1" y="17"/>
                    <a:pt x="3" y="0"/>
                  </a:cubicBezTo>
                  <a:cubicBezTo>
                    <a:pt x="6" y="2"/>
                    <a:pt x="4" y="4"/>
                    <a:pt x="4" y="6"/>
                  </a:cubicBezTo>
                  <a:cubicBezTo>
                    <a:pt x="3" y="22"/>
                    <a:pt x="4" y="38"/>
                    <a:pt x="6" y="54"/>
                  </a:cubicBezTo>
                  <a:cubicBezTo>
                    <a:pt x="7" y="63"/>
                    <a:pt x="12" y="71"/>
                    <a:pt x="19" y="77"/>
                  </a:cubicBezTo>
                  <a:cubicBezTo>
                    <a:pt x="31" y="87"/>
                    <a:pt x="43" y="94"/>
                    <a:pt x="56" y="101"/>
                  </a:cubicBezTo>
                  <a:cubicBezTo>
                    <a:pt x="65" y="106"/>
                    <a:pt x="75" y="108"/>
                    <a:pt x="85" y="111"/>
                  </a:cubicBezTo>
                  <a:cubicBezTo>
                    <a:pt x="103" y="119"/>
                    <a:pt x="120" y="128"/>
                    <a:pt x="136" y="139"/>
                  </a:cubicBezTo>
                  <a:close/>
                </a:path>
              </a:pathLst>
            </a:custGeom>
            <a:solidFill>
              <a:srgbClr val="0C0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3D136E1-FA86-934F-AD37-6CA892A4C757}"/>
                </a:ext>
              </a:extLst>
            </p:cNvPr>
            <p:cNvSpPr/>
            <p:nvPr/>
          </p:nvSpPr>
          <p:spPr bwMode="auto">
            <a:xfrm>
              <a:off x="51" y="2069"/>
              <a:ext cx="1057" cy="1642"/>
            </a:xfrm>
            <a:custGeom>
              <a:avLst/>
              <a:gdLst>
                <a:gd name="T0" fmla="*/ 115 w 119"/>
                <a:gd name="T1" fmla="*/ 0 h 151"/>
                <a:gd name="T2" fmla="*/ 117 w 119"/>
                <a:gd name="T3" fmla="*/ 2 h 151"/>
                <a:gd name="T4" fmla="*/ 118 w 119"/>
                <a:gd name="T5" fmla="*/ 52 h 151"/>
                <a:gd name="T6" fmla="*/ 82 w 119"/>
                <a:gd name="T7" fmla="*/ 116 h 151"/>
                <a:gd name="T8" fmla="*/ 43 w 119"/>
                <a:gd name="T9" fmla="*/ 133 h 151"/>
                <a:gd name="T10" fmla="*/ 4 w 119"/>
                <a:gd name="T11" fmla="*/ 148 h 151"/>
                <a:gd name="T12" fmla="*/ 0 w 119"/>
                <a:gd name="T13" fmla="*/ 147 h 151"/>
                <a:gd name="T14" fmla="*/ 45 w 119"/>
                <a:gd name="T15" fmla="*/ 129 h 151"/>
                <a:gd name="T16" fmla="*/ 84 w 119"/>
                <a:gd name="T17" fmla="*/ 112 h 151"/>
                <a:gd name="T18" fmla="*/ 116 w 119"/>
                <a:gd name="T19" fmla="*/ 54 h 151"/>
                <a:gd name="T20" fmla="*/ 115 w 119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51">
                  <a:moveTo>
                    <a:pt x="115" y="0"/>
                  </a:moveTo>
                  <a:cubicBezTo>
                    <a:pt x="117" y="0"/>
                    <a:pt x="117" y="0"/>
                    <a:pt x="117" y="2"/>
                  </a:cubicBezTo>
                  <a:cubicBezTo>
                    <a:pt x="117" y="19"/>
                    <a:pt x="118" y="35"/>
                    <a:pt x="118" y="52"/>
                  </a:cubicBezTo>
                  <a:cubicBezTo>
                    <a:pt x="119" y="81"/>
                    <a:pt x="106" y="101"/>
                    <a:pt x="82" y="116"/>
                  </a:cubicBezTo>
                  <a:cubicBezTo>
                    <a:pt x="70" y="123"/>
                    <a:pt x="56" y="128"/>
                    <a:pt x="43" y="133"/>
                  </a:cubicBezTo>
                  <a:cubicBezTo>
                    <a:pt x="30" y="138"/>
                    <a:pt x="17" y="143"/>
                    <a:pt x="4" y="148"/>
                  </a:cubicBezTo>
                  <a:cubicBezTo>
                    <a:pt x="3" y="148"/>
                    <a:pt x="1" y="151"/>
                    <a:pt x="0" y="147"/>
                  </a:cubicBezTo>
                  <a:cubicBezTo>
                    <a:pt x="14" y="140"/>
                    <a:pt x="30" y="135"/>
                    <a:pt x="45" y="129"/>
                  </a:cubicBezTo>
                  <a:cubicBezTo>
                    <a:pt x="58" y="124"/>
                    <a:pt x="72" y="120"/>
                    <a:pt x="84" y="112"/>
                  </a:cubicBezTo>
                  <a:cubicBezTo>
                    <a:pt x="104" y="98"/>
                    <a:pt x="116" y="79"/>
                    <a:pt x="116" y="54"/>
                  </a:cubicBezTo>
                  <a:cubicBezTo>
                    <a:pt x="116" y="36"/>
                    <a:pt x="116" y="18"/>
                    <a:pt x="115" y="0"/>
                  </a:cubicBezTo>
                  <a:close/>
                </a:path>
              </a:pathLst>
            </a:custGeom>
            <a:solidFill>
              <a:srgbClr val="161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4DC27CF-051F-6A6B-97F3-E585511D3534}"/>
                </a:ext>
              </a:extLst>
            </p:cNvPr>
            <p:cNvSpPr/>
            <p:nvPr/>
          </p:nvSpPr>
          <p:spPr bwMode="auto">
            <a:xfrm>
              <a:off x="2752" y="1265"/>
              <a:ext cx="71" cy="326"/>
            </a:xfrm>
            <a:custGeom>
              <a:avLst/>
              <a:gdLst>
                <a:gd name="T0" fmla="*/ 1 w 8"/>
                <a:gd name="T1" fmla="*/ 30 h 30"/>
                <a:gd name="T2" fmla="*/ 0 w 8"/>
                <a:gd name="T3" fmla="*/ 29 h 30"/>
                <a:gd name="T4" fmla="*/ 7 w 8"/>
                <a:gd name="T5" fmla="*/ 0 h 30"/>
                <a:gd name="T6" fmla="*/ 8 w 8"/>
                <a:gd name="T7" fmla="*/ 3 h 30"/>
                <a:gd name="T8" fmla="*/ 1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1" y="30"/>
                  </a:moveTo>
                  <a:cubicBezTo>
                    <a:pt x="1" y="30"/>
                    <a:pt x="0" y="29"/>
                    <a:pt x="0" y="29"/>
                  </a:cubicBezTo>
                  <a:cubicBezTo>
                    <a:pt x="2" y="20"/>
                    <a:pt x="5" y="10"/>
                    <a:pt x="7" y="0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6" y="12"/>
                    <a:pt x="5" y="22"/>
                    <a:pt x="1" y="30"/>
                  </a:cubicBezTo>
                  <a:close/>
                </a:path>
              </a:pathLst>
            </a:custGeom>
            <a:solidFill>
              <a:srgbClr val="4B43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583A918-CAF2-63FA-1ACB-045744118C3D}"/>
                </a:ext>
              </a:extLst>
            </p:cNvPr>
            <p:cNvSpPr/>
            <p:nvPr/>
          </p:nvSpPr>
          <p:spPr bwMode="auto">
            <a:xfrm>
              <a:off x="2521" y="2059"/>
              <a:ext cx="35" cy="293"/>
            </a:xfrm>
            <a:custGeom>
              <a:avLst/>
              <a:gdLst>
                <a:gd name="T0" fmla="*/ 1 w 4"/>
                <a:gd name="T1" fmla="*/ 27 h 27"/>
                <a:gd name="T2" fmla="*/ 0 w 4"/>
                <a:gd name="T3" fmla="*/ 21 h 27"/>
                <a:gd name="T4" fmla="*/ 4 w 4"/>
                <a:gd name="T5" fmla="*/ 0 h 27"/>
                <a:gd name="T6" fmla="*/ 1 w 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7">
                  <a:moveTo>
                    <a:pt x="1" y="27"/>
                  </a:moveTo>
                  <a:cubicBezTo>
                    <a:pt x="0" y="25"/>
                    <a:pt x="2" y="23"/>
                    <a:pt x="0" y="21"/>
                  </a:cubicBezTo>
                  <a:cubicBezTo>
                    <a:pt x="1" y="14"/>
                    <a:pt x="2" y="7"/>
                    <a:pt x="4" y="0"/>
                  </a:cubicBezTo>
                  <a:cubicBezTo>
                    <a:pt x="3" y="9"/>
                    <a:pt x="3" y="18"/>
                    <a:pt x="1" y="27"/>
                  </a:cubicBezTo>
                  <a:close/>
                </a:path>
              </a:pathLst>
            </a:custGeom>
            <a:solidFill>
              <a:srgbClr val="5950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B6DF869-C7D0-2A59-16D0-F994D3D06E0A}"/>
                </a:ext>
              </a:extLst>
            </p:cNvPr>
            <p:cNvSpPr/>
            <p:nvPr/>
          </p:nvSpPr>
          <p:spPr bwMode="auto">
            <a:xfrm>
              <a:off x="841" y="1309"/>
              <a:ext cx="27" cy="152"/>
            </a:xfrm>
            <a:custGeom>
              <a:avLst/>
              <a:gdLst>
                <a:gd name="T0" fmla="*/ 3 w 3"/>
                <a:gd name="T1" fmla="*/ 9 h 14"/>
                <a:gd name="T2" fmla="*/ 2 w 3"/>
                <a:gd name="T3" fmla="*/ 14 h 14"/>
                <a:gd name="T4" fmla="*/ 1 w 3"/>
                <a:gd name="T5" fmla="*/ 0 h 14"/>
                <a:gd name="T6" fmla="*/ 3 w 3"/>
                <a:gd name="T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3" y="9"/>
                  </a:moveTo>
                  <a:cubicBezTo>
                    <a:pt x="2" y="11"/>
                    <a:pt x="3" y="13"/>
                    <a:pt x="2" y="14"/>
                  </a:cubicBezTo>
                  <a:cubicBezTo>
                    <a:pt x="2" y="9"/>
                    <a:pt x="0" y="5"/>
                    <a:pt x="1" y="0"/>
                  </a:cubicBezTo>
                  <a:cubicBezTo>
                    <a:pt x="3" y="2"/>
                    <a:pt x="3" y="6"/>
                    <a:pt x="3" y="9"/>
                  </a:cubicBezTo>
                  <a:close/>
                </a:path>
              </a:pathLst>
            </a:custGeom>
            <a:solidFill>
              <a:srgbClr val="615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844182B-D9A5-179F-3C79-3B45DCD888D8}"/>
                </a:ext>
              </a:extLst>
            </p:cNvPr>
            <p:cNvSpPr/>
            <p:nvPr/>
          </p:nvSpPr>
          <p:spPr bwMode="auto">
            <a:xfrm>
              <a:off x="948" y="2222"/>
              <a:ext cx="684" cy="2021"/>
            </a:xfrm>
            <a:custGeom>
              <a:avLst/>
              <a:gdLst>
                <a:gd name="T0" fmla="*/ 52 w 77"/>
                <a:gd name="T1" fmla="*/ 151 h 186"/>
                <a:gd name="T2" fmla="*/ 54 w 77"/>
                <a:gd name="T3" fmla="*/ 156 h 186"/>
                <a:gd name="T4" fmla="*/ 69 w 77"/>
                <a:gd name="T5" fmla="*/ 164 h 186"/>
                <a:gd name="T6" fmla="*/ 72 w 77"/>
                <a:gd name="T7" fmla="*/ 166 h 186"/>
                <a:gd name="T8" fmla="*/ 76 w 77"/>
                <a:gd name="T9" fmla="*/ 170 h 186"/>
                <a:gd name="T10" fmla="*/ 75 w 77"/>
                <a:gd name="T11" fmla="*/ 185 h 186"/>
                <a:gd name="T12" fmla="*/ 69 w 77"/>
                <a:gd name="T13" fmla="*/ 184 h 186"/>
                <a:gd name="T14" fmla="*/ 60 w 77"/>
                <a:gd name="T15" fmla="*/ 184 h 186"/>
                <a:gd name="T16" fmla="*/ 36 w 77"/>
                <a:gd name="T17" fmla="*/ 186 h 186"/>
                <a:gd name="T18" fmla="*/ 24 w 77"/>
                <a:gd name="T19" fmla="*/ 179 h 186"/>
                <a:gd name="T20" fmla="*/ 7 w 77"/>
                <a:gd name="T21" fmla="*/ 164 h 186"/>
                <a:gd name="T22" fmla="*/ 0 w 77"/>
                <a:gd name="T23" fmla="*/ 149 h 186"/>
                <a:gd name="T24" fmla="*/ 3 w 77"/>
                <a:gd name="T25" fmla="*/ 137 h 186"/>
                <a:gd name="T26" fmla="*/ 13 w 77"/>
                <a:gd name="T27" fmla="*/ 112 h 186"/>
                <a:gd name="T28" fmla="*/ 16 w 77"/>
                <a:gd name="T29" fmla="*/ 109 h 186"/>
                <a:gd name="T30" fmla="*/ 21 w 77"/>
                <a:gd name="T31" fmla="*/ 103 h 186"/>
                <a:gd name="T32" fmla="*/ 22 w 77"/>
                <a:gd name="T33" fmla="*/ 101 h 186"/>
                <a:gd name="T34" fmla="*/ 30 w 77"/>
                <a:gd name="T35" fmla="*/ 81 h 186"/>
                <a:gd name="T36" fmla="*/ 30 w 77"/>
                <a:gd name="T37" fmla="*/ 68 h 186"/>
                <a:gd name="T38" fmla="*/ 36 w 77"/>
                <a:gd name="T39" fmla="*/ 45 h 186"/>
                <a:gd name="T40" fmla="*/ 39 w 77"/>
                <a:gd name="T41" fmla="*/ 9 h 186"/>
                <a:gd name="T42" fmla="*/ 38 w 77"/>
                <a:gd name="T43" fmla="*/ 0 h 186"/>
                <a:gd name="T44" fmla="*/ 60 w 77"/>
                <a:gd name="T45" fmla="*/ 13 h 186"/>
                <a:gd name="T46" fmla="*/ 68 w 77"/>
                <a:gd name="T47" fmla="*/ 17 h 186"/>
                <a:gd name="T48" fmla="*/ 75 w 77"/>
                <a:gd name="T49" fmla="*/ 21 h 186"/>
                <a:gd name="T50" fmla="*/ 72 w 77"/>
                <a:gd name="T51" fmla="*/ 34 h 186"/>
                <a:gd name="T52" fmla="*/ 69 w 77"/>
                <a:gd name="T53" fmla="*/ 43 h 186"/>
                <a:gd name="T54" fmla="*/ 73 w 77"/>
                <a:gd name="T55" fmla="*/ 60 h 186"/>
                <a:gd name="T56" fmla="*/ 75 w 77"/>
                <a:gd name="T57" fmla="*/ 80 h 186"/>
                <a:gd name="T58" fmla="*/ 62 w 77"/>
                <a:gd name="T59" fmla="*/ 86 h 186"/>
                <a:gd name="T60" fmla="*/ 57 w 77"/>
                <a:gd name="T61" fmla="*/ 92 h 186"/>
                <a:gd name="T62" fmla="*/ 57 w 77"/>
                <a:gd name="T63" fmla="*/ 94 h 186"/>
                <a:gd name="T64" fmla="*/ 49 w 77"/>
                <a:gd name="T65" fmla="*/ 114 h 186"/>
                <a:gd name="T66" fmla="*/ 48 w 77"/>
                <a:gd name="T67" fmla="*/ 128 h 186"/>
                <a:gd name="T68" fmla="*/ 52 w 77"/>
                <a:gd name="T69" fmla="*/ 15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" h="186">
                  <a:moveTo>
                    <a:pt x="52" y="151"/>
                  </a:moveTo>
                  <a:cubicBezTo>
                    <a:pt x="53" y="152"/>
                    <a:pt x="53" y="154"/>
                    <a:pt x="54" y="156"/>
                  </a:cubicBezTo>
                  <a:cubicBezTo>
                    <a:pt x="56" y="163"/>
                    <a:pt x="60" y="165"/>
                    <a:pt x="69" y="164"/>
                  </a:cubicBezTo>
                  <a:cubicBezTo>
                    <a:pt x="70" y="164"/>
                    <a:pt x="70" y="166"/>
                    <a:pt x="72" y="166"/>
                  </a:cubicBezTo>
                  <a:cubicBezTo>
                    <a:pt x="74" y="166"/>
                    <a:pt x="75" y="168"/>
                    <a:pt x="76" y="170"/>
                  </a:cubicBezTo>
                  <a:cubicBezTo>
                    <a:pt x="75" y="175"/>
                    <a:pt x="74" y="180"/>
                    <a:pt x="75" y="185"/>
                  </a:cubicBezTo>
                  <a:cubicBezTo>
                    <a:pt x="73" y="185"/>
                    <a:pt x="71" y="186"/>
                    <a:pt x="69" y="184"/>
                  </a:cubicBezTo>
                  <a:cubicBezTo>
                    <a:pt x="66" y="183"/>
                    <a:pt x="63" y="183"/>
                    <a:pt x="60" y="184"/>
                  </a:cubicBezTo>
                  <a:cubicBezTo>
                    <a:pt x="52" y="186"/>
                    <a:pt x="44" y="186"/>
                    <a:pt x="36" y="186"/>
                  </a:cubicBezTo>
                  <a:cubicBezTo>
                    <a:pt x="31" y="185"/>
                    <a:pt x="28" y="182"/>
                    <a:pt x="24" y="179"/>
                  </a:cubicBezTo>
                  <a:cubicBezTo>
                    <a:pt x="18" y="174"/>
                    <a:pt x="12" y="169"/>
                    <a:pt x="7" y="164"/>
                  </a:cubicBezTo>
                  <a:cubicBezTo>
                    <a:pt x="3" y="160"/>
                    <a:pt x="1" y="154"/>
                    <a:pt x="0" y="149"/>
                  </a:cubicBezTo>
                  <a:cubicBezTo>
                    <a:pt x="0" y="144"/>
                    <a:pt x="2" y="141"/>
                    <a:pt x="3" y="137"/>
                  </a:cubicBezTo>
                  <a:cubicBezTo>
                    <a:pt x="5" y="128"/>
                    <a:pt x="9" y="120"/>
                    <a:pt x="13" y="112"/>
                  </a:cubicBezTo>
                  <a:cubicBezTo>
                    <a:pt x="13" y="111"/>
                    <a:pt x="15" y="110"/>
                    <a:pt x="16" y="109"/>
                  </a:cubicBezTo>
                  <a:cubicBezTo>
                    <a:pt x="19" y="107"/>
                    <a:pt x="21" y="106"/>
                    <a:pt x="21" y="103"/>
                  </a:cubicBezTo>
                  <a:cubicBezTo>
                    <a:pt x="21" y="102"/>
                    <a:pt x="21" y="101"/>
                    <a:pt x="22" y="101"/>
                  </a:cubicBezTo>
                  <a:cubicBezTo>
                    <a:pt x="30" y="96"/>
                    <a:pt x="30" y="88"/>
                    <a:pt x="30" y="81"/>
                  </a:cubicBezTo>
                  <a:cubicBezTo>
                    <a:pt x="30" y="77"/>
                    <a:pt x="29" y="71"/>
                    <a:pt x="30" y="68"/>
                  </a:cubicBezTo>
                  <a:cubicBezTo>
                    <a:pt x="32" y="60"/>
                    <a:pt x="33" y="52"/>
                    <a:pt x="36" y="45"/>
                  </a:cubicBezTo>
                  <a:cubicBezTo>
                    <a:pt x="40" y="34"/>
                    <a:pt x="39" y="21"/>
                    <a:pt x="39" y="9"/>
                  </a:cubicBezTo>
                  <a:cubicBezTo>
                    <a:pt x="38" y="6"/>
                    <a:pt x="36" y="3"/>
                    <a:pt x="38" y="0"/>
                  </a:cubicBezTo>
                  <a:cubicBezTo>
                    <a:pt x="45" y="5"/>
                    <a:pt x="52" y="10"/>
                    <a:pt x="60" y="13"/>
                  </a:cubicBezTo>
                  <a:cubicBezTo>
                    <a:pt x="63" y="15"/>
                    <a:pt x="65" y="15"/>
                    <a:pt x="68" y="17"/>
                  </a:cubicBezTo>
                  <a:cubicBezTo>
                    <a:pt x="71" y="18"/>
                    <a:pt x="75" y="16"/>
                    <a:pt x="75" y="21"/>
                  </a:cubicBezTo>
                  <a:cubicBezTo>
                    <a:pt x="76" y="25"/>
                    <a:pt x="77" y="31"/>
                    <a:pt x="72" y="34"/>
                  </a:cubicBezTo>
                  <a:cubicBezTo>
                    <a:pt x="69" y="36"/>
                    <a:pt x="68" y="39"/>
                    <a:pt x="69" y="43"/>
                  </a:cubicBezTo>
                  <a:cubicBezTo>
                    <a:pt x="70" y="49"/>
                    <a:pt x="73" y="55"/>
                    <a:pt x="73" y="60"/>
                  </a:cubicBezTo>
                  <a:cubicBezTo>
                    <a:pt x="73" y="67"/>
                    <a:pt x="75" y="73"/>
                    <a:pt x="75" y="80"/>
                  </a:cubicBezTo>
                  <a:cubicBezTo>
                    <a:pt x="70" y="82"/>
                    <a:pt x="65" y="82"/>
                    <a:pt x="62" y="86"/>
                  </a:cubicBezTo>
                  <a:cubicBezTo>
                    <a:pt x="60" y="88"/>
                    <a:pt x="58" y="89"/>
                    <a:pt x="57" y="92"/>
                  </a:cubicBezTo>
                  <a:cubicBezTo>
                    <a:pt x="57" y="92"/>
                    <a:pt x="57" y="93"/>
                    <a:pt x="57" y="94"/>
                  </a:cubicBezTo>
                  <a:cubicBezTo>
                    <a:pt x="50" y="99"/>
                    <a:pt x="50" y="106"/>
                    <a:pt x="49" y="114"/>
                  </a:cubicBezTo>
                  <a:cubicBezTo>
                    <a:pt x="48" y="118"/>
                    <a:pt x="48" y="123"/>
                    <a:pt x="48" y="128"/>
                  </a:cubicBezTo>
                  <a:cubicBezTo>
                    <a:pt x="48" y="136"/>
                    <a:pt x="50" y="143"/>
                    <a:pt x="52" y="151"/>
                  </a:cubicBezTo>
                  <a:close/>
                </a:path>
              </a:pathLst>
            </a:custGeom>
            <a:solidFill>
              <a:srgbClr val="EBC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330990E-4EE3-B908-1F4D-2F3BF6260F06}"/>
                </a:ext>
              </a:extLst>
            </p:cNvPr>
            <p:cNvSpPr/>
            <p:nvPr/>
          </p:nvSpPr>
          <p:spPr bwMode="auto">
            <a:xfrm>
              <a:off x="1943" y="2276"/>
              <a:ext cx="613" cy="2098"/>
            </a:xfrm>
            <a:custGeom>
              <a:avLst/>
              <a:gdLst>
                <a:gd name="T0" fmla="*/ 14 w 69"/>
                <a:gd name="T1" fmla="*/ 160 h 193"/>
                <a:gd name="T2" fmla="*/ 19 w 69"/>
                <a:gd name="T3" fmla="*/ 161 h 193"/>
                <a:gd name="T4" fmla="*/ 31 w 69"/>
                <a:gd name="T5" fmla="*/ 155 h 193"/>
                <a:gd name="T6" fmla="*/ 33 w 69"/>
                <a:gd name="T7" fmla="*/ 125 h 193"/>
                <a:gd name="T8" fmla="*/ 31 w 69"/>
                <a:gd name="T9" fmla="*/ 100 h 193"/>
                <a:gd name="T10" fmla="*/ 27 w 69"/>
                <a:gd name="T11" fmla="*/ 93 h 193"/>
                <a:gd name="T12" fmla="*/ 15 w 69"/>
                <a:gd name="T13" fmla="*/ 78 h 193"/>
                <a:gd name="T14" fmla="*/ 14 w 69"/>
                <a:gd name="T15" fmla="*/ 77 h 193"/>
                <a:gd name="T16" fmla="*/ 9 w 69"/>
                <a:gd name="T17" fmla="*/ 72 h 193"/>
                <a:gd name="T18" fmla="*/ 11 w 69"/>
                <a:gd name="T19" fmla="*/ 64 h 193"/>
                <a:gd name="T20" fmla="*/ 11 w 69"/>
                <a:gd name="T21" fmla="*/ 60 h 193"/>
                <a:gd name="T22" fmla="*/ 12 w 69"/>
                <a:gd name="T23" fmla="*/ 46 h 193"/>
                <a:gd name="T24" fmla="*/ 14 w 69"/>
                <a:gd name="T25" fmla="*/ 37 h 193"/>
                <a:gd name="T26" fmla="*/ 11 w 69"/>
                <a:gd name="T27" fmla="*/ 26 h 193"/>
                <a:gd name="T28" fmla="*/ 8 w 69"/>
                <a:gd name="T29" fmla="*/ 19 h 193"/>
                <a:gd name="T30" fmla="*/ 16 w 69"/>
                <a:gd name="T31" fmla="*/ 10 h 193"/>
                <a:gd name="T32" fmla="*/ 38 w 69"/>
                <a:gd name="T33" fmla="*/ 0 h 193"/>
                <a:gd name="T34" fmla="*/ 43 w 69"/>
                <a:gd name="T35" fmla="*/ 10 h 193"/>
                <a:gd name="T36" fmla="*/ 46 w 69"/>
                <a:gd name="T37" fmla="*/ 33 h 193"/>
                <a:gd name="T38" fmla="*/ 53 w 69"/>
                <a:gd name="T39" fmla="*/ 50 h 193"/>
                <a:gd name="T40" fmla="*/ 58 w 69"/>
                <a:gd name="T41" fmla="*/ 67 h 193"/>
                <a:gd name="T42" fmla="*/ 62 w 69"/>
                <a:gd name="T43" fmla="*/ 84 h 193"/>
                <a:gd name="T44" fmla="*/ 68 w 69"/>
                <a:gd name="T45" fmla="*/ 106 h 193"/>
                <a:gd name="T46" fmla="*/ 68 w 69"/>
                <a:gd name="T47" fmla="*/ 118 h 193"/>
                <a:gd name="T48" fmla="*/ 68 w 69"/>
                <a:gd name="T49" fmla="*/ 128 h 193"/>
                <a:gd name="T50" fmla="*/ 63 w 69"/>
                <a:gd name="T51" fmla="*/ 148 h 193"/>
                <a:gd name="T52" fmla="*/ 56 w 69"/>
                <a:gd name="T53" fmla="*/ 160 h 193"/>
                <a:gd name="T54" fmla="*/ 41 w 69"/>
                <a:gd name="T55" fmla="*/ 174 h 193"/>
                <a:gd name="T56" fmla="*/ 36 w 69"/>
                <a:gd name="T57" fmla="*/ 173 h 193"/>
                <a:gd name="T58" fmla="*/ 34 w 69"/>
                <a:gd name="T59" fmla="*/ 181 h 193"/>
                <a:gd name="T60" fmla="*/ 0 w 69"/>
                <a:gd name="T61" fmla="*/ 189 h 193"/>
                <a:gd name="T62" fmla="*/ 4 w 69"/>
                <a:gd name="T63" fmla="*/ 184 h 193"/>
                <a:gd name="T64" fmla="*/ 5 w 69"/>
                <a:gd name="T65" fmla="*/ 163 h 193"/>
                <a:gd name="T66" fmla="*/ 14 w 69"/>
                <a:gd name="T67" fmla="*/ 16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193">
                  <a:moveTo>
                    <a:pt x="14" y="160"/>
                  </a:moveTo>
                  <a:cubicBezTo>
                    <a:pt x="16" y="160"/>
                    <a:pt x="18" y="161"/>
                    <a:pt x="19" y="161"/>
                  </a:cubicBezTo>
                  <a:cubicBezTo>
                    <a:pt x="25" y="162"/>
                    <a:pt x="28" y="160"/>
                    <a:pt x="31" y="155"/>
                  </a:cubicBezTo>
                  <a:cubicBezTo>
                    <a:pt x="35" y="145"/>
                    <a:pt x="34" y="135"/>
                    <a:pt x="33" y="125"/>
                  </a:cubicBezTo>
                  <a:cubicBezTo>
                    <a:pt x="37" y="116"/>
                    <a:pt x="32" y="108"/>
                    <a:pt x="31" y="100"/>
                  </a:cubicBezTo>
                  <a:cubicBezTo>
                    <a:pt x="31" y="97"/>
                    <a:pt x="28" y="95"/>
                    <a:pt x="27" y="93"/>
                  </a:cubicBezTo>
                  <a:cubicBezTo>
                    <a:pt x="23" y="88"/>
                    <a:pt x="22" y="81"/>
                    <a:pt x="15" y="78"/>
                  </a:cubicBezTo>
                  <a:cubicBezTo>
                    <a:pt x="15" y="78"/>
                    <a:pt x="14" y="78"/>
                    <a:pt x="14" y="77"/>
                  </a:cubicBezTo>
                  <a:cubicBezTo>
                    <a:pt x="15" y="72"/>
                    <a:pt x="11" y="73"/>
                    <a:pt x="9" y="72"/>
                  </a:cubicBezTo>
                  <a:cubicBezTo>
                    <a:pt x="9" y="69"/>
                    <a:pt x="10" y="67"/>
                    <a:pt x="11" y="64"/>
                  </a:cubicBezTo>
                  <a:cubicBezTo>
                    <a:pt x="11" y="63"/>
                    <a:pt x="12" y="61"/>
                    <a:pt x="11" y="60"/>
                  </a:cubicBezTo>
                  <a:cubicBezTo>
                    <a:pt x="8" y="55"/>
                    <a:pt x="10" y="51"/>
                    <a:pt x="12" y="46"/>
                  </a:cubicBezTo>
                  <a:cubicBezTo>
                    <a:pt x="13" y="43"/>
                    <a:pt x="13" y="40"/>
                    <a:pt x="14" y="37"/>
                  </a:cubicBezTo>
                  <a:cubicBezTo>
                    <a:pt x="15" y="33"/>
                    <a:pt x="14" y="29"/>
                    <a:pt x="11" y="26"/>
                  </a:cubicBezTo>
                  <a:cubicBezTo>
                    <a:pt x="9" y="24"/>
                    <a:pt x="8" y="22"/>
                    <a:pt x="8" y="19"/>
                  </a:cubicBezTo>
                  <a:cubicBezTo>
                    <a:pt x="8" y="14"/>
                    <a:pt x="10" y="11"/>
                    <a:pt x="16" y="10"/>
                  </a:cubicBezTo>
                  <a:cubicBezTo>
                    <a:pt x="24" y="8"/>
                    <a:pt x="31" y="4"/>
                    <a:pt x="38" y="0"/>
                  </a:cubicBezTo>
                  <a:cubicBezTo>
                    <a:pt x="43" y="2"/>
                    <a:pt x="43" y="7"/>
                    <a:pt x="43" y="10"/>
                  </a:cubicBezTo>
                  <a:cubicBezTo>
                    <a:pt x="42" y="18"/>
                    <a:pt x="44" y="25"/>
                    <a:pt x="46" y="33"/>
                  </a:cubicBezTo>
                  <a:cubicBezTo>
                    <a:pt x="47" y="38"/>
                    <a:pt x="50" y="44"/>
                    <a:pt x="53" y="50"/>
                  </a:cubicBezTo>
                  <a:cubicBezTo>
                    <a:pt x="56" y="55"/>
                    <a:pt x="58" y="61"/>
                    <a:pt x="58" y="67"/>
                  </a:cubicBezTo>
                  <a:cubicBezTo>
                    <a:pt x="58" y="73"/>
                    <a:pt x="61" y="79"/>
                    <a:pt x="62" y="84"/>
                  </a:cubicBezTo>
                  <a:cubicBezTo>
                    <a:pt x="63" y="92"/>
                    <a:pt x="67" y="99"/>
                    <a:pt x="68" y="106"/>
                  </a:cubicBezTo>
                  <a:cubicBezTo>
                    <a:pt x="69" y="110"/>
                    <a:pt x="69" y="114"/>
                    <a:pt x="68" y="118"/>
                  </a:cubicBezTo>
                  <a:cubicBezTo>
                    <a:pt x="67" y="121"/>
                    <a:pt x="68" y="124"/>
                    <a:pt x="68" y="128"/>
                  </a:cubicBezTo>
                  <a:cubicBezTo>
                    <a:pt x="67" y="135"/>
                    <a:pt x="64" y="141"/>
                    <a:pt x="63" y="148"/>
                  </a:cubicBezTo>
                  <a:cubicBezTo>
                    <a:pt x="61" y="153"/>
                    <a:pt x="59" y="156"/>
                    <a:pt x="56" y="160"/>
                  </a:cubicBezTo>
                  <a:cubicBezTo>
                    <a:pt x="51" y="165"/>
                    <a:pt x="46" y="169"/>
                    <a:pt x="41" y="174"/>
                  </a:cubicBezTo>
                  <a:cubicBezTo>
                    <a:pt x="39" y="175"/>
                    <a:pt x="38" y="174"/>
                    <a:pt x="36" y="173"/>
                  </a:cubicBezTo>
                  <a:cubicBezTo>
                    <a:pt x="38" y="177"/>
                    <a:pt x="36" y="179"/>
                    <a:pt x="34" y="181"/>
                  </a:cubicBezTo>
                  <a:cubicBezTo>
                    <a:pt x="23" y="188"/>
                    <a:pt x="13" y="193"/>
                    <a:pt x="0" y="189"/>
                  </a:cubicBezTo>
                  <a:cubicBezTo>
                    <a:pt x="2" y="188"/>
                    <a:pt x="3" y="187"/>
                    <a:pt x="4" y="184"/>
                  </a:cubicBezTo>
                  <a:cubicBezTo>
                    <a:pt x="4" y="177"/>
                    <a:pt x="7" y="170"/>
                    <a:pt x="5" y="163"/>
                  </a:cubicBezTo>
                  <a:cubicBezTo>
                    <a:pt x="8" y="161"/>
                    <a:pt x="11" y="162"/>
                    <a:pt x="14" y="160"/>
                  </a:cubicBezTo>
                  <a:close/>
                </a:path>
              </a:pathLst>
            </a:custGeom>
            <a:solidFill>
              <a:srgbClr val="EBC8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C00E9B2-C76A-345D-8746-14F98092D3C7}"/>
                </a:ext>
              </a:extLst>
            </p:cNvPr>
            <p:cNvSpPr/>
            <p:nvPr/>
          </p:nvSpPr>
          <p:spPr bwMode="auto">
            <a:xfrm>
              <a:off x="1508" y="1493"/>
              <a:ext cx="657" cy="131"/>
            </a:xfrm>
            <a:custGeom>
              <a:avLst/>
              <a:gdLst>
                <a:gd name="T0" fmla="*/ 1 w 74"/>
                <a:gd name="T1" fmla="*/ 10 h 12"/>
                <a:gd name="T2" fmla="*/ 7 w 74"/>
                <a:gd name="T3" fmla="*/ 7 h 12"/>
                <a:gd name="T4" fmla="*/ 32 w 74"/>
                <a:gd name="T5" fmla="*/ 3 h 12"/>
                <a:gd name="T6" fmla="*/ 43 w 74"/>
                <a:gd name="T7" fmla="*/ 2 h 12"/>
                <a:gd name="T8" fmla="*/ 55 w 74"/>
                <a:gd name="T9" fmla="*/ 2 h 12"/>
                <a:gd name="T10" fmla="*/ 74 w 74"/>
                <a:gd name="T11" fmla="*/ 12 h 12"/>
                <a:gd name="T12" fmla="*/ 65 w 74"/>
                <a:gd name="T13" fmla="*/ 10 h 12"/>
                <a:gd name="T14" fmla="*/ 54 w 74"/>
                <a:gd name="T15" fmla="*/ 5 h 12"/>
                <a:gd name="T16" fmla="*/ 44 w 74"/>
                <a:gd name="T17" fmla="*/ 5 h 12"/>
                <a:gd name="T18" fmla="*/ 30 w 74"/>
                <a:gd name="T19" fmla="*/ 6 h 12"/>
                <a:gd name="T20" fmla="*/ 9 w 74"/>
                <a:gd name="T21" fmla="*/ 8 h 12"/>
                <a:gd name="T22" fmla="*/ 3 w 74"/>
                <a:gd name="T23" fmla="*/ 11 h 12"/>
                <a:gd name="T24" fmla="*/ 1 w 74"/>
                <a:gd name="T2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12">
                  <a:moveTo>
                    <a:pt x="1" y="10"/>
                  </a:moveTo>
                  <a:cubicBezTo>
                    <a:pt x="3" y="9"/>
                    <a:pt x="5" y="8"/>
                    <a:pt x="7" y="7"/>
                  </a:cubicBezTo>
                  <a:cubicBezTo>
                    <a:pt x="15" y="2"/>
                    <a:pt x="23" y="0"/>
                    <a:pt x="32" y="3"/>
                  </a:cubicBezTo>
                  <a:cubicBezTo>
                    <a:pt x="35" y="4"/>
                    <a:pt x="40" y="4"/>
                    <a:pt x="43" y="2"/>
                  </a:cubicBezTo>
                  <a:cubicBezTo>
                    <a:pt x="47" y="0"/>
                    <a:pt x="51" y="0"/>
                    <a:pt x="55" y="2"/>
                  </a:cubicBezTo>
                  <a:cubicBezTo>
                    <a:pt x="61" y="5"/>
                    <a:pt x="68" y="8"/>
                    <a:pt x="74" y="12"/>
                  </a:cubicBezTo>
                  <a:cubicBezTo>
                    <a:pt x="71" y="12"/>
                    <a:pt x="68" y="11"/>
                    <a:pt x="65" y="10"/>
                  </a:cubicBezTo>
                  <a:cubicBezTo>
                    <a:pt x="61" y="8"/>
                    <a:pt x="58" y="7"/>
                    <a:pt x="54" y="5"/>
                  </a:cubicBezTo>
                  <a:cubicBezTo>
                    <a:pt x="51" y="4"/>
                    <a:pt x="48" y="3"/>
                    <a:pt x="44" y="5"/>
                  </a:cubicBezTo>
                  <a:cubicBezTo>
                    <a:pt x="40" y="7"/>
                    <a:pt x="35" y="7"/>
                    <a:pt x="30" y="6"/>
                  </a:cubicBezTo>
                  <a:cubicBezTo>
                    <a:pt x="23" y="3"/>
                    <a:pt x="16" y="4"/>
                    <a:pt x="9" y="8"/>
                  </a:cubicBezTo>
                  <a:cubicBezTo>
                    <a:pt x="7" y="9"/>
                    <a:pt x="5" y="10"/>
                    <a:pt x="3" y="11"/>
                  </a:cubicBezTo>
                  <a:cubicBezTo>
                    <a:pt x="2" y="11"/>
                    <a:pt x="0" y="12"/>
                    <a:pt x="1" y="10"/>
                  </a:cubicBezTo>
                  <a:close/>
                </a:path>
              </a:pathLst>
            </a:custGeom>
            <a:solidFill>
              <a:srgbClr val="201A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235BA50F-BE9A-DFF3-912B-302DE0E15016}"/>
                </a:ext>
              </a:extLst>
            </p:cNvPr>
            <p:cNvSpPr/>
            <p:nvPr/>
          </p:nvSpPr>
          <p:spPr bwMode="auto">
            <a:xfrm>
              <a:off x="1623" y="1711"/>
              <a:ext cx="471" cy="141"/>
            </a:xfrm>
            <a:custGeom>
              <a:avLst/>
              <a:gdLst>
                <a:gd name="T0" fmla="*/ 2 w 53"/>
                <a:gd name="T1" fmla="*/ 5 h 13"/>
                <a:gd name="T2" fmla="*/ 53 w 53"/>
                <a:gd name="T3" fmla="*/ 0 h 13"/>
                <a:gd name="T4" fmla="*/ 1 w 53"/>
                <a:gd name="T5" fmla="*/ 6 h 13"/>
                <a:gd name="T6" fmla="*/ 2 w 53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3">
                  <a:moveTo>
                    <a:pt x="2" y="5"/>
                  </a:moveTo>
                  <a:cubicBezTo>
                    <a:pt x="20" y="10"/>
                    <a:pt x="36" y="6"/>
                    <a:pt x="53" y="0"/>
                  </a:cubicBezTo>
                  <a:cubicBezTo>
                    <a:pt x="44" y="10"/>
                    <a:pt x="17" y="13"/>
                    <a:pt x="1" y="6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2B2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3B5FFAA-47D7-C8C9-E73A-9AFFEA0B3215}"/>
                </a:ext>
              </a:extLst>
            </p:cNvPr>
            <p:cNvSpPr/>
            <p:nvPr/>
          </p:nvSpPr>
          <p:spPr bwMode="auto">
            <a:xfrm>
              <a:off x="1730" y="1613"/>
              <a:ext cx="187" cy="65"/>
            </a:xfrm>
            <a:custGeom>
              <a:avLst/>
              <a:gdLst>
                <a:gd name="T0" fmla="*/ 3 w 21"/>
                <a:gd name="T1" fmla="*/ 2 h 6"/>
                <a:gd name="T2" fmla="*/ 21 w 21"/>
                <a:gd name="T3" fmla="*/ 0 h 6"/>
                <a:gd name="T4" fmla="*/ 0 w 21"/>
                <a:gd name="T5" fmla="*/ 3 h 6"/>
                <a:gd name="T6" fmla="*/ 3 w 21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3" y="2"/>
                  </a:moveTo>
                  <a:cubicBezTo>
                    <a:pt x="10" y="4"/>
                    <a:pt x="15" y="0"/>
                    <a:pt x="21" y="0"/>
                  </a:cubicBezTo>
                  <a:cubicBezTo>
                    <a:pt x="15" y="4"/>
                    <a:pt x="8" y="6"/>
                    <a:pt x="0" y="3"/>
                  </a:cubicBezTo>
                  <a:cubicBezTo>
                    <a:pt x="1" y="0"/>
                    <a:pt x="2" y="2"/>
                    <a:pt x="3" y="2"/>
                  </a:cubicBezTo>
                  <a:close/>
                </a:path>
              </a:pathLst>
            </a:custGeom>
            <a:solidFill>
              <a:srgbClr val="483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BFBC7C7-EC59-DB59-52FE-A5DBC9CF9924}"/>
                </a:ext>
              </a:extLst>
            </p:cNvPr>
            <p:cNvSpPr/>
            <p:nvPr/>
          </p:nvSpPr>
          <p:spPr bwMode="auto">
            <a:xfrm>
              <a:off x="1570" y="1733"/>
              <a:ext cx="71" cy="43"/>
            </a:xfrm>
            <a:custGeom>
              <a:avLst/>
              <a:gdLst>
                <a:gd name="T0" fmla="*/ 8 w 8"/>
                <a:gd name="T1" fmla="*/ 3 h 4"/>
                <a:gd name="T2" fmla="*/ 7 w 8"/>
                <a:gd name="T3" fmla="*/ 4 h 4"/>
                <a:gd name="T4" fmla="*/ 0 w 8"/>
                <a:gd name="T5" fmla="*/ 0 h 4"/>
                <a:gd name="T6" fmla="*/ 8 w 8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4" y="0"/>
                    <a:pt x="6" y="1"/>
                    <a:pt x="8" y="3"/>
                  </a:cubicBezTo>
                  <a:close/>
                </a:path>
              </a:pathLst>
            </a:custGeom>
            <a:solidFill>
              <a:srgbClr val="887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481797C1-506C-243B-99E5-97AFACB38093}"/>
                </a:ext>
              </a:extLst>
            </p:cNvPr>
            <p:cNvSpPr/>
            <p:nvPr/>
          </p:nvSpPr>
          <p:spPr bwMode="auto">
            <a:xfrm>
              <a:off x="1463" y="1602"/>
              <a:ext cx="72" cy="33"/>
            </a:xfrm>
            <a:custGeom>
              <a:avLst/>
              <a:gdLst>
                <a:gd name="T0" fmla="*/ 6 w 8"/>
                <a:gd name="T1" fmla="*/ 0 h 3"/>
                <a:gd name="T2" fmla="*/ 8 w 8"/>
                <a:gd name="T3" fmla="*/ 1 h 3"/>
                <a:gd name="T4" fmla="*/ 0 w 8"/>
                <a:gd name="T5" fmla="*/ 3 h 3"/>
                <a:gd name="T6" fmla="*/ 6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6" y="0"/>
                  </a:moveTo>
                  <a:cubicBezTo>
                    <a:pt x="6" y="1"/>
                    <a:pt x="7" y="1"/>
                    <a:pt x="8" y="1"/>
                  </a:cubicBezTo>
                  <a:cubicBezTo>
                    <a:pt x="5" y="2"/>
                    <a:pt x="3" y="3"/>
                    <a:pt x="0" y="3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8D7D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5EA1D9D-107E-E51C-D2A3-CFAE41932E1B}"/>
                </a:ext>
              </a:extLst>
            </p:cNvPr>
            <p:cNvSpPr/>
            <p:nvPr/>
          </p:nvSpPr>
          <p:spPr bwMode="auto">
            <a:xfrm>
              <a:off x="1686" y="1602"/>
              <a:ext cx="71" cy="44"/>
            </a:xfrm>
            <a:custGeom>
              <a:avLst/>
              <a:gdLst>
                <a:gd name="T0" fmla="*/ 8 w 8"/>
                <a:gd name="T1" fmla="*/ 3 h 4"/>
                <a:gd name="T2" fmla="*/ 5 w 8"/>
                <a:gd name="T3" fmla="*/ 4 h 4"/>
                <a:gd name="T4" fmla="*/ 0 w 8"/>
                <a:gd name="T5" fmla="*/ 2 h 4"/>
                <a:gd name="T6" fmla="*/ 8 w 8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7" y="3"/>
                    <a:pt x="6" y="2"/>
                    <a:pt x="5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3" y="0"/>
                    <a:pt x="6" y="2"/>
                    <a:pt x="8" y="3"/>
                  </a:cubicBezTo>
                  <a:close/>
                </a:path>
              </a:pathLst>
            </a:custGeom>
            <a:solidFill>
              <a:srgbClr val="806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F462A30-5131-DED5-FAD7-07306B0CD044}"/>
                </a:ext>
              </a:extLst>
            </p:cNvPr>
            <p:cNvSpPr/>
            <p:nvPr/>
          </p:nvSpPr>
          <p:spPr bwMode="auto">
            <a:xfrm>
              <a:off x="1437" y="3178"/>
              <a:ext cx="782" cy="837"/>
            </a:xfrm>
            <a:custGeom>
              <a:avLst/>
              <a:gdLst>
                <a:gd name="T0" fmla="*/ 26 w 88"/>
                <a:gd name="T1" fmla="*/ 24 h 77"/>
                <a:gd name="T2" fmla="*/ 29 w 88"/>
                <a:gd name="T3" fmla="*/ 26 h 77"/>
                <a:gd name="T4" fmla="*/ 57 w 88"/>
                <a:gd name="T5" fmla="*/ 26 h 77"/>
                <a:gd name="T6" fmla="*/ 63 w 88"/>
                <a:gd name="T7" fmla="*/ 20 h 77"/>
                <a:gd name="T8" fmla="*/ 63 w 88"/>
                <a:gd name="T9" fmla="*/ 10 h 77"/>
                <a:gd name="T10" fmla="*/ 64 w 88"/>
                <a:gd name="T11" fmla="*/ 5 h 77"/>
                <a:gd name="T12" fmla="*/ 72 w 88"/>
                <a:gd name="T13" fmla="*/ 3 h 77"/>
                <a:gd name="T14" fmla="*/ 81 w 88"/>
                <a:gd name="T15" fmla="*/ 20 h 77"/>
                <a:gd name="T16" fmla="*/ 87 w 88"/>
                <a:gd name="T17" fmla="*/ 59 h 77"/>
                <a:gd name="T18" fmla="*/ 85 w 88"/>
                <a:gd name="T19" fmla="*/ 69 h 77"/>
                <a:gd name="T20" fmla="*/ 71 w 88"/>
                <a:gd name="T21" fmla="*/ 72 h 77"/>
                <a:gd name="T22" fmla="*/ 66 w 88"/>
                <a:gd name="T23" fmla="*/ 67 h 77"/>
                <a:gd name="T24" fmla="*/ 53 w 88"/>
                <a:gd name="T25" fmla="*/ 60 h 77"/>
                <a:gd name="T26" fmla="*/ 43 w 88"/>
                <a:gd name="T27" fmla="*/ 60 h 77"/>
                <a:gd name="T28" fmla="*/ 21 w 88"/>
                <a:gd name="T29" fmla="*/ 68 h 77"/>
                <a:gd name="T30" fmla="*/ 18 w 88"/>
                <a:gd name="T31" fmla="*/ 70 h 77"/>
                <a:gd name="T32" fmla="*/ 1 w 88"/>
                <a:gd name="T33" fmla="*/ 62 h 77"/>
                <a:gd name="T34" fmla="*/ 9 w 88"/>
                <a:gd name="T35" fmla="*/ 11 h 77"/>
                <a:gd name="T36" fmla="*/ 16 w 88"/>
                <a:gd name="T37" fmla="*/ 3 h 77"/>
                <a:gd name="T38" fmla="*/ 22 w 88"/>
                <a:gd name="T39" fmla="*/ 6 h 77"/>
                <a:gd name="T40" fmla="*/ 23 w 88"/>
                <a:gd name="T41" fmla="*/ 19 h 77"/>
                <a:gd name="T42" fmla="*/ 26 w 88"/>
                <a:gd name="T43" fmla="*/ 2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77">
                  <a:moveTo>
                    <a:pt x="26" y="24"/>
                  </a:moveTo>
                  <a:cubicBezTo>
                    <a:pt x="27" y="25"/>
                    <a:pt x="28" y="26"/>
                    <a:pt x="29" y="26"/>
                  </a:cubicBezTo>
                  <a:cubicBezTo>
                    <a:pt x="39" y="27"/>
                    <a:pt x="48" y="28"/>
                    <a:pt x="57" y="26"/>
                  </a:cubicBezTo>
                  <a:cubicBezTo>
                    <a:pt x="61" y="26"/>
                    <a:pt x="62" y="23"/>
                    <a:pt x="63" y="20"/>
                  </a:cubicBezTo>
                  <a:cubicBezTo>
                    <a:pt x="63" y="17"/>
                    <a:pt x="63" y="13"/>
                    <a:pt x="63" y="10"/>
                  </a:cubicBezTo>
                  <a:cubicBezTo>
                    <a:pt x="63" y="8"/>
                    <a:pt x="63" y="6"/>
                    <a:pt x="64" y="5"/>
                  </a:cubicBezTo>
                  <a:cubicBezTo>
                    <a:pt x="66" y="1"/>
                    <a:pt x="68" y="0"/>
                    <a:pt x="72" y="3"/>
                  </a:cubicBezTo>
                  <a:cubicBezTo>
                    <a:pt x="76" y="8"/>
                    <a:pt x="79" y="14"/>
                    <a:pt x="81" y="20"/>
                  </a:cubicBezTo>
                  <a:cubicBezTo>
                    <a:pt x="85" y="33"/>
                    <a:pt x="88" y="45"/>
                    <a:pt x="87" y="59"/>
                  </a:cubicBezTo>
                  <a:cubicBezTo>
                    <a:pt x="86" y="62"/>
                    <a:pt x="86" y="65"/>
                    <a:pt x="85" y="69"/>
                  </a:cubicBezTo>
                  <a:cubicBezTo>
                    <a:pt x="83" y="76"/>
                    <a:pt x="77" y="77"/>
                    <a:pt x="71" y="72"/>
                  </a:cubicBezTo>
                  <a:cubicBezTo>
                    <a:pt x="69" y="71"/>
                    <a:pt x="68" y="69"/>
                    <a:pt x="66" y="67"/>
                  </a:cubicBezTo>
                  <a:cubicBezTo>
                    <a:pt x="63" y="62"/>
                    <a:pt x="59" y="60"/>
                    <a:pt x="53" y="60"/>
                  </a:cubicBezTo>
                  <a:cubicBezTo>
                    <a:pt x="49" y="61"/>
                    <a:pt x="46" y="61"/>
                    <a:pt x="43" y="60"/>
                  </a:cubicBezTo>
                  <a:cubicBezTo>
                    <a:pt x="34" y="60"/>
                    <a:pt x="27" y="62"/>
                    <a:pt x="21" y="68"/>
                  </a:cubicBezTo>
                  <a:cubicBezTo>
                    <a:pt x="20" y="69"/>
                    <a:pt x="19" y="69"/>
                    <a:pt x="18" y="70"/>
                  </a:cubicBezTo>
                  <a:cubicBezTo>
                    <a:pt x="9" y="76"/>
                    <a:pt x="2" y="73"/>
                    <a:pt x="1" y="62"/>
                  </a:cubicBezTo>
                  <a:cubicBezTo>
                    <a:pt x="0" y="44"/>
                    <a:pt x="1" y="27"/>
                    <a:pt x="9" y="11"/>
                  </a:cubicBezTo>
                  <a:cubicBezTo>
                    <a:pt x="11" y="7"/>
                    <a:pt x="13" y="4"/>
                    <a:pt x="16" y="3"/>
                  </a:cubicBezTo>
                  <a:cubicBezTo>
                    <a:pt x="20" y="1"/>
                    <a:pt x="22" y="2"/>
                    <a:pt x="22" y="6"/>
                  </a:cubicBezTo>
                  <a:cubicBezTo>
                    <a:pt x="22" y="10"/>
                    <a:pt x="22" y="15"/>
                    <a:pt x="23" y="19"/>
                  </a:cubicBezTo>
                  <a:cubicBezTo>
                    <a:pt x="24" y="20"/>
                    <a:pt x="26" y="22"/>
                    <a:pt x="26" y="24"/>
                  </a:cubicBezTo>
                  <a:close/>
                </a:path>
              </a:pathLst>
            </a:custGeom>
            <a:solidFill>
              <a:srgbClr val="D99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F562AAD-C1C5-30BB-AA34-E06A2C4B68C3}"/>
                </a:ext>
              </a:extLst>
            </p:cNvPr>
            <p:cNvSpPr/>
            <p:nvPr/>
          </p:nvSpPr>
          <p:spPr bwMode="auto">
            <a:xfrm>
              <a:off x="1588" y="2515"/>
              <a:ext cx="453" cy="370"/>
            </a:xfrm>
            <a:custGeom>
              <a:avLst/>
              <a:gdLst>
                <a:gd name="T0" fmla="*/ 40 w 51"/>
                <a:gd name="T1" fmla="*/ 33 h 34"/>
                <a:gd name="T2" fmla="*/ 34 w 51"/>
                <a:gd name="T3" fmla="*/ 32 h 34"/>
                <a:gd name="T4" fmla="*/ 13 w 51"/>
                <a:gd name="T5" fmla="*/ 33 h 34"/>
                <a:gd name="T6" fmla="*/ 3 w 51"/>
                <a:gd name="T7" fmla="*/ 26 h 34"/>
                <a:gd name="T8" fmla="*/ 1 w 51"/>
                <a:gd name="T9" fmla="*/ 19 h 34"/>
                <a:gd name="T10" fmla="*/ 7 w 51"/>
                <a:gd name="T11" fmla="*/ 6 h 34"/>
                <a:gd name="T12" fmla="*/ 13 w 51"/>
                <a:gd name="T13" fmla="*/ 3 h 34"/>
                <a:gd name="T14" fmla="*/ 22 w 51"/>
                <a:gd name="T15" fmla="*/ 5 h 34"/>
                <a:gd name="T16" fmla="*/ 30 w 51"/>
                <a:gd name="T17" fmla="*/ 5 h 34"/>
                <a:gd name="T18" fmla="*/ 45 w 51"/>
                <a:gd name="T19" fmla="*/ 4 h 34"/>
                <a:gd name="T20" fmla="*/ 50 w 51"/>
                <a:gd name="T21" fmla="*/ 15 h 34"/>
                <a:gd name="T22" fmla="*/ 46 w 51"/>
                <a:gd name="T23" fmla="*/ 29 h 34"/>
                <a:gd name="T24" fmla="*/ 40 w 51"/>
                <a:gd name="T2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34">
                  <a:moveTo>
                    <a:pt x="40" y="33"/>
                  </a:moveTo>
                  <a:cubicBezTo>
                    <a:pt x="38" y="33"/>
                    <a:pt x="36" y="32"/>
                    <a:pt x="34" y="32"/>
                  </a:cubicBezTo>
                  <a:cubicBezTo>
                    <a:pt x="27" y="31"/>
                    <a:pt x="20" y="31"/>
                    <a:pt x="13" y="33"/>
                  </a:cubicBezTo>
                  <a:cubicBezTo>
                    <a:pt x="5" y="34"/>
                    <a:pt x="5" y="34"/>
                    <a:pt x="3" y="26"/>
                  </a:cubicBezTo>
                  <a:cubicBezTo>
                    <a:pt x="2" y="24"/>
                    <a:pt x="2" y="21"/>
                    <a:pt x="1" y="19"/>
                  </a:cubicBezTo>
                  <a:cubicBezTo>
                    <a:pt x="0" y="11"/>
                    <a:pt x="0" y="11"/>
                    <a:pt x="7" y="6"/>
                  </a:cubicBezTo>
                  <a:cubicBezTo>
                    <a:pt x="9" y="5"/>
                    <a:pt x="11" y="4"/>
                    <a:pt x="13" y="3"/>
                  </a:cubicBezTo>
                  <a:cubicBezTo>
                    <a:pt x="16" y="1"/>
                    <a:pt x="19" y="1"/>
                    <a:pt x="22" y="5"/>
                  </a:cubicBezTo>
                  <a:cubicBezTo>
                    <a:pt x="25" y="9"/>
                    <a:pt x="26" y="9"/>
                    <a:pt x="30" y="5"/>
                  </a:cubicBezTo>
                  <a:cubicBezTo>
                    <a:pt x="34" y="1"/>
                    <a:pt x="37" y="0"/>
                    <a:pt x="45" y="4"/>
                  </a:cubicBezTo>
                  <a:cubicBezTo>
                    <a:pt x="50" y="7"/>
                    <a:pt x="51" y="10"/>
                    <a:pt x="50" y="15"/>
                  </a:cubicBezTo>
                  <a:cubicBezTo>
                    <a:pt x="49" y="20"/>
                    <a:pt x="47" y="25"/>
                    <a:pt x="46" y="29"/>
                  </a:cubicBezTo>
                  <a:cubicBezTo>
                    <a:pt x="45" y="32"/>
                    <a:pt x="44" y="34"/>
                    <a:pt x="40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AFB8192-641D-E7B7-5970-17630E679345}"/>
                </a:ext>
              </a:extLst>
            </p:cNvPr>
            <p:cNvSpPr/>
            <p:nvPr/>
          </p:nvSpPr>
          <p:spPr bwMode="auto">
            <a:xfrm>
              <a:off x="1606" y="2885"/>
              <a:ext cx="417" cy="271"/>
            </a:xfrm>
            <a:custGeom>
              <a:avLst/>
              <a:gdLst>
                <a:gd name="T0" fmla="*/ 22 w 47"/>
                <a:gd name="T1" fmla="*/ 24 h 25"/>
                <a:gd name="T2" fmla="*/ 10 w 47"/>
                <a:gd name="T3" fmla="*/ 24 h 25"/>
                <a:gd name="T4" fmla="*/ 4 w 47"/>
                <a:gd name="T5" fmla="*/ 18 h 25"/>
                <a:gd name="T6" fmla="*/ 1 w 47"/>
                <a:gd name="T7" fmla="*/ 5 h 25"/>
                <a:gd name="T8" fmla="*/ 4 w 47"/>
                <a:gd name="T9" fmla="*/ 2 h 25"/>
                <a:gd name="T10" fmla="*/ 16 w 47"/>
                <a:gd name="T11" fmla="*/ 1 h 25"/>
                <a:gd name="T12" fmla="*/ 35 w 47"/>
                <a:gd name="T13" fmla="*/ 2 h 25"/>
                <a:gd name="T14" fmla="*/ 42 w 47"/>
                <a:gd name="T15" fmla="*/ 2 h 25"/>
                <a:gd name="T16" fmla="*/ 46 w 47"/>
                <a:gd name="T17" fmla="*/ 6 h 25"/>
                <a:gd name="T18" fmla="*/ 42 w 47"/>
                <a:gd name="T19" fmla="*/ 20 h 25"/>
                <a:gd name="T20" fmla="*/ 34 w 47"/>
                <a:gd name="T21" fmla="*/ 25 h 25"/>
                <a:gd name="T22" fmla="*/ 22 w 47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5">
                  <a:moveTo>
                    <a:pt x="22" y="24"/>
                  </a:moveTo>
                  <a:cubicBezTo>
                    <a:pt x="19" y="24"/>
                    <a:pt x="14" y="24"/>
                    <a:pt x="10" y="24"/>
                  </a:cubicBezTo>
                  <a:cubicBezTo>
                    <a:pt x="7" y="24"/>
                    <a:pt x="5" y="22"/>
                    <a:pt x="4" y="18"/>
                  </a:cubicBezTo>
                  <a:cubicBezTo>
                    <a:pt x="4" y="14"/>
                    <a:pt x="3" y="10"/>
                    <a:pt x="1" y="5"/>
                  </a:cubicBezTo>
                  <a:cubicBezTo>
                    <a:pt x="0" y="3"/>
                    <a:pt x="1" y="1"/>
                    <a:pt x="4" y="2"/>
                  </a:cubicBezTo>
                  <a:cubicBezTo>
                    <a:pt x="8" y="3"/>
                    <a:pt x="12" y="2"/>
                    <a:pt x="16" y="1"/>
                  </a:cubicBezTo>
                  <a:cubicBezTo>
                    <a:pt x="23" y="0"/>
                    <a:pt x="29" y="0"/>
                    <a:pt x="35" y="2"/>
                  </a:cubicBezTo>
                  <a:cubicBezTo>
                    <a:pt x="37" y="2"/>
                    <a:pt x="40" y="2"/>
                    <a:pt x="42" y="2"/>
                  </a:cubicBezTo>
                  <a:cubicBezTo>
                    <a:pt x="46" y="1"/>
                    <a:pt x="47" y="3"/>
                    <a:pt x="46" y="6"/>
                  </a:cubicBezTo>
                  <a:cubicBezTo>
                    <a:pt x="45" y="11"/>
                    <a:pt x="43" y="15"/>
                    <a:pt x="42" y="20"/>
                  </a:cubicBezTo>
                  <a:cubicBezTo>
                    <a:pt x="41" y="24"/>
                    <a:pt x="38" y="25"/>
                    <a:pt x="34" y="25"/>
                  </a:cubicBezTo>
                  <a:cubicBezTo>
                    <a:pt x="31" y="24"/>
                    <a:pt x="27" y="24"/>
                    <a:pt x="22" y="24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8348197-E27D-24BD-D44B-1DD311ACEBB1}"/>
                </a:ext>
              </a:extLst>
            </p:cNvPr>
            <p:cNvSpPr/>
            <p:nvPr/>
          </p:nvSpPr>
          <p:spPr bwMode="auto">
            <a:xfrm>
              <a:off x="1641" y="3167"/>
              <a:ext cx="338" cy="305"/>
            </a:xfrm>
            <a:custGeom>
              <a:avLst/>
              <a:gdLst>
                <a:gd name="T0" fmla="*/ 1 w 38"/>
                <a:gd name="T1" fmla="*/ 16 h 28"/>
                <a:gd name="T2" fmla="*/ 1 w 38"/>
                <a:gd name="T3" fmla="*/ 3 h 28"/>
                <a:gd name="T4" fmla="*/ 5 w 38"/>
                <a:gd name="T5" fmla="*/ 0 h 28"/>
                <a:gd name="T6" fmla="*/ 33 w 38"/>
                <a:gd name="T7" fmla="*/ 2 h 28"/>
                <a:gd name="T8" fmla="*/ 36 w 38"/>
                <a:gd name="T9" fmla="*/ 3 h 28"/>
                <a:gd name="T10" fmla="*/ 37 w 38"/>
                <a:gd name="T11" fmla="*/ 20 h 28"/>
                <a:gd name="T12" fmla="*/ 33 w 38"/>
                <a:gd name="T13" fmla="*/ 25 h 28"/>
                <a:gd name="T14" fmla="*/ 5 w 38"/>
                <a:gd name="T15" fmla="*/ 24 h 28"/>
                <a:gd name="T16" fmla="*/ 1 w 38"/>
                <a:gd name="T17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8">
                  <a:moveTo>
                    <a:pt x="1" y="16"/>
                  </a:moveTo>
                  <a:cubicBezTo>
                    <a:pt x="1" y="12"/>
                    <a:pt x="0" y="7"/>
                    <a:pt x="1" y="3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14" y="2"/>
                    <a:pt x="23" y="1"/>
                    <a:pt x="33" y="2"/>
                  </a:cubicBezTo>
                  <a:cubicBezTo>
                    <a:pt x="34" y="2"/>
                    <a:pt x="35" y="1"/>
                    <a:pt x="36" y="3"/>
                  </a:cubicBezTo>
                  <a:cubicBezTo>
                    <a:pt x="37" y="9"/>
                    <a:pt x="38" y="15"/>
                    <a:pt x="37" y="20"/>
                  </a:cubicBezTo>
                  <a:cubicBezTo>
                    <a:pt x="37" y="23"/>
                    <a:pt x="35" y="25"/>
                    <a:pt x="33" y="25"/>
                  </a:cubicBezTo>
                  <a:cubicBezTo>
                    <a:pt x="24" y="25"/>
                    <a:pt x="14" y="28"/>
                    <a:pt x="5" y="24"/>
                  </a:cubicBezTo>
                  <a:cubicBezTo>
                    <a:pt x="0" y="23"/>
                    <a:pt x="1" y="19"/>
                    <a:pt x="1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8E12BA1-168C-8EA4-AF8D-1CDDBC471804}"/>
                </a:ext>
              </a:extLst>
            </p:cNvPr>
            <p:cNvSpPr/>
            <p:nvPr/>
          </p:nvSpPr>
          <p:spPr bwMode="auto">
            <a:xfrm>
              <a:off x="1632" y="4048"/>
              <a:ext cx="338" cy="272"/>
            </a:xfrm>
            <a:custGeom>
              <a:avLst/>
              <a:gdLst>
                <a:gd name="T0" fmla="*/ 18 w 38"/>
                <a:gd name="T1" fmla="*/ 25 h 25"/>
                <a:gd name="T2" fmla="*/ 14 w 38"/>
                <a:gd name="T3" fmla="*/ 24 h 25"/>
                <a:gd name="T4" fmla="*/ 4 w 38"/>
                <a:gd name="T5" fmla="*/ 21 h 25"/>
                <a:gd name="T6" fmla="*/ 2 w 38"/>
                <a:gd name="T7" fmla="*/ 2 h 25"/>
                <a:gd name="T8" fmla="*/ 5 w 38"/>
                <a:gd name="T9" fmla="*/ 1 h 25"/>
                <a:gd name="T10" fmla="*/ 35 w 38"/>
                <a:gd name="T11" fmla="*/ 3 h 25"/>
                <a:gd name="T12" fmla="*/ 38 w 38"/>
                <a:gd name="T13" fmla="*/ 5 h 25"/>
                <a:gd name="T14" fmla="*/ 36 w 38"/>
                <a:gd name="T15" fmla="*/ 21 h 25"/>
                <a:gd name="T16" fmla="*/ 32 w 38"/>
                <a:gd name="T17" fmla="*/ 24 h 25"/>
                <a:gd name="T18" fmla="*/ 18 w 38"/>
                <a:gd name="T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25">
                  <a:moveTo>
                    <a:pt x="18" y="25"/>
                  </a:moveTo>
                  <a:cubicBezTo>
                    <a:pt x="17" y="25"/>
                    <a:pt x="15" y="25"/>
                    <a:pt x="14" y="24"/>
                  </a:cubicBezTo>
                  <a:cubicBezTo>
                    <a:pt x="10" y="24"/>
                    <a:pt x="6" y="25"/>
                    <a:pt x="4" y="21"/>
                  </a:cubicBezTo>
                  <a:cubicBezTo>
                    <a:pt x="0" y="15"/>
                    <a:pt x="0" y="9"/>
                    <a:pt x="2" y="2"/>
                  </a:cubicBezTo>
                  <a:cubicBezTo>
                    <a:pt x="2" y="0"/>
                    <a:pt x="4" y="1"/>
                    <a:pt x="5" y="1"/>
                  </a:cubicBezTo>
                  <a:cubicBezTo>
                    <a:pt x="15" y="5"/>
                    <a:pt x="25" y="6"/>
                    <a:pt x="35" y="3"/>
                  </a:cubicBezTo>
                  <a:cubicBezTo>
                    <a:pt x="37" y="2"/>
                    <a:pt x="38" y="3"/>
                    <a:pt x="38" y="5"/>
                  </a:cubicBezTo>
                  <a:cubicBezTo>
                    <a:pt x="38" y="10"/>
                    <a:pt x="36" y="16"/>
                    <a:pt x="36" y="21"/>
                  </a:cubicBezTo>
                  <a:cubicBezTo>
                    <a:pt x="35" y="23"/>
                    <a:pt x="34" y="23"/>
                    <a:pt x="32" y="24"/>
                  </a:cubicBezTo>
                  <a:cubicBezTo>
                    <a:pt x="28" y="25"/>
                    <a:pt x="24" y="25"/>
                    <a:pt x="18" y="2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6ABDA4C-9C39-A3E0-8CBD-BCBDC9290AA9}"/>
                </a:ext>
              </a:extLst>
            </p:cNvPr>
            <p:cNvSpPr/>
            <p:nvPr/>
          </p:nvSpPr>
          <p:spPr bwMode="auto">
            <a:xfrm>
              <a:off x="1632" y="3863"/>
              <a:ext cx="356" cy="207"/>
            </a:xfrm>
            <a:custGeom>
              <a:avLst/>
              <a:gdLst>
                <a:gd name="T0" fmla="*/ 24 w 40"/>
                <a:gd name="T1" fmla="*/ 0 h 19"/>
                <a:gd name="T2" fmla="*/ 34 w 40"/>
                <a:gd name="T3" fmla="*/ 0 h 19"/>
                <a:gd name="T4" fmla="*/ 38 w 40"/>
                <a:gd name="T5" fmla="*/ 2 h 19"/>
                <a:gd name="T6" fmla="*/ 26 w 40"/>
                <a:gd name="T7" fmla="*/ 19 h 19"/>
                <a:gd name="T8" fmla="*/ 12 w 40"/>
                <a:gd name="T9" fmla="*/ 18 h 19"/>
                <a:gd name="T10" fmla="*/ 6 w 40"/>
                <a:gd name="T11" fmla="*/ 16 h 19"/>
                <a:gd name="T12" fmla="*/ 6 w 40"/>
                <a:gd name="T13" fmla="*/ 3 h 19"/>
                <a:gd name="T14" fmla="*/ 24 w 40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9">
                  <a:moveTo>
                    <a:pt x="24" y="0"/>
                  </a:moveTo>
                  <a:cubicBezTo>
                    <a:pt x="27" y="0"/>
                    <a:pt x="31" y="0"/>
                    <a:pt x="34" y="0"/>
                  </a:cubicBezTo>
                  <a:cubicBezTo>
                    <a:pt x="36" y="0"/>
                    <a:pt x="37" y="1"/>
                    <a:pt x="38" y="2"/>
                  </a:cubicBezTo>
                  <a:cubicBezTo>
                    <a:pt x="40" y="11"/>
                    <a:pt x="35" y="19"/>
                    <a:pt x="26" y="19"/>
                  </a:cubicBezTo>
                  <a:cubicBezTo>
                    <a:pt x="21" y="19"/>
                    <a:pt x="16" y="19"/>
                    <a:pt x="12" y="18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0" y="12"/>
                    <a:pt x="1" y="6"/>
                    <a:pt x="6" y="3"/>
                  </a:cubicBezTo>
                  <a:cubicBezTo>
                    <a:pt x="9" y="1"/>
                    <a:pt x="13" y="0"/>
                    <a:pt x="24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FAE98C3-7450-7689-6C67-4A0A38B4C10A}"/>
                </a:ext>
              </a:extLst>
            </p:cNvPr>
            <p:cNvSpPr/>
            <p:nvPr/>
          </p:nvSpPr>
          <p:spPr bwMode="auto">
            <a:xfrm>
              <a:off x="1339" y="3080"/>
              <a:ext cx="284" cy="783"/>
            </a:xfrm>
            <a:custGeom>
              <a:avLst/>
              <a:gdLst>
                <a:gd name="T0" fmla="*/ 8 w 32"/>
                <a:gd name="T1" fmla="*/ 72 h 72"/>
                <a:gd name="T2" fmla="*/ 4 w 32"/>
                <a:gd name="T3" fmla="*/ 58 h 72"/>
                <a:gd name="T4" fmla="*/ 3 w 32"/>
                <a:gd name="T5" fmla="*/ 56 h 72"/>
                <a:gd name="T6" fmla="*/ 2 w 32"/>
                <a:gd name="T7" fmla="*/ 53 h 72"/>
                <a:gd name="T8" fmla="*/ 2 w 32"/>
                <a:gd name="T9" fmla="*/ 40 h 72"/>
                <a:gd name="T10" fmla="*/ 5 w 32"/>
                <a:gd name="T11" fmla="*/ 27 h 72"/>
                <a:gd name="T12" fmla="*/ 7 w 32"/>
                <a:gd name="T13" fmla="*/ 17 h 72"/>
                <a:gd name="T14" fmla="*/ 7 w 32"/>
                <a:gd name="T15" fmla="*/ 16 h 72"/>
                <a:gd name="T16" fmla="*/ 20 w 32"/>
                <a:gd name="T17" fmla="*/ 3 h 72"/>
                <a:gd name="T18" fmla="*/ 31 w 32"/>
                <a:gd name="T19" fmla="*/ 1 h 72"/>
                <a:gd name="T20" fmla="*/ 27 w 32"/>
                <a:gd name="T21" fmla="*/ 7 h 72"/>
                <a:gd name="T22" fmla="*/ 20 w 32"/>
                <a:gd name="T23" fmla="*/ 11 h 72"/>
                <a:gd name="T24" fmla="*/ 10 w 32"/>
                <a:gd name="T25" fmla="*/ 28 h 72"/>
                <a:gd name="T26" fmla="*/ 8 w 32"/>
                <a:gd name="T27" fmla="*/ 61 h 72"/>
                <a:gd name="T28" fmla="*/ 8 w 32"/>
                <a:gd name="T2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72">
                  <a:moveTo>
                    <a:pt x="8" y="72"/>
                  </a:moveTo>
                  <a:cubicBezTo>
                    <a:pt x="5" y="68"/>
                    <a:pt x="3" y="63"/>
                    <a:pt x="4" y="58"/>
                  </a:cubicBezTo>
                  <a:cubicBezTo>
                    <a:pt x="5" y="57"/>
                    <a:pt x="4" y="56"/>
                    <a:pt x="3" y="56"/>
                  </a:cubicBezTo>
                  <a:cubicBezTo>
                    <a:pt x="2" y="56"/>
                    <a:pt x="1" y="54"/>
                    <a:pt x="2" y="53"/>
                  </a:cubicBezTo>
                  <a:cubicBezTo>
                    <a:pt x="6" y="49"/>
                    <a:pt x="0" y="45"/>
                    <a:pt x="2" y="40"/>
                  </a:cubicBezTo>
                  <a:cubicBezTo>
                    <a:pt x="4" y="37"/>
                    <a:pt x="4" y="32"/>
                    <a:pt x="5" y="27"/>
                  </a:cubicBezTo>
                  <a:cubicBezTo>
                    <a:pt x="5" y="24"/>
                    <a:pt x="9" y="21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14" y="14"/>
                    <a:pt x="14" y="5"/>
                    <a:pt x="20" y="3"/>
                  </a:cubicBezTo>
                  <a:cubicBezTo>
                    <a:pt x="24" y="2"/>
                    <a:pt x="27" y="0"/>
                    <a:pt x="31" y="1"/>
                  </a:cubicBezTo>
                  <a:cubicBezTo>
                    <a:pt x="32" y="5"/>
                    <a:pt x="32" y="7"/>
                    <a:pt x="27" y="7"/>
                  </a:cubicBezTo>
                  <a:cubicBezTo>
                    <a:pt x="25" y="8"/>
                    <a:pt x="23" y="9"/>
                    <a:pt x="20" y="11"/>
                  </a:cubicBezTo>
                  <a:cubicBezTo>
                    <a:pt x="15" y="15"/>
                    <a:pt x="12" y="22"/>
                    <a:pt x="10" y="28"/>
                  </a:cubicBezTo>
                  <a:cubicBezTo>
                    <a:pt x="5" y="39"/>
                    <a:pt x="7" y="50"/>
                    <a:pt x="8" y="61"/>
                  </a:cubicBezTo>
                  <a:cubicBezTo>
                    <a:pt x="8" y="65"/>
                    <a:pt x="8" y="68"/>
                    <a:pt x="8" y="72"/>
                  </a:cubicBezTo>
                  <a:close/>
                </a:path>
              </a:pathLst>
            </a:custGeom>
            <a:solidFill>
              <a:srgbClr val="F1A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A89D698-CBD7-9F83-4C87-6A80AB6666CB}"/>
                </a:ext>
              </a:extLst>
            </p:cNvPr>
            <p:cNvSpPr/>
            <p:nvPr/>
          </p:nvSpPr>
          <p:spPr bwMode="auto">
            <a:xfrm>
              <a:off x="1632" y="2406"/>
              <a:ext cx="373" cy="185"/>
            </a:xfrm>
            <a:custGeom>
              <a:avLst/>
              <a:gdLst>
                <a:gd name="T0" fmla="*/ 2 w 42"/>
                <a:gd name="T1" fmla="*/ 12 h 17"/>
                <a:gd name="T2" fmla="*/ 0 w 42"/>
                <a:gd name="T3" fmla="*/ 2 h 17"/>
                <a:gd name="T4" fmla="*/ 21 w 42"/>
                <a:gd name="T5" fmla="*/ 4 h 17"/>
                <a:gd name="T6" fmla="*/ 42 w 42"/>
                <a:gd name="T7" fmla="*/ 0 h 17"/>
                <a:gd name="T8" fmla="*/ 40 w 42"/>
                <a:gd name="T9" fmla="*/ 9 h 17"/>
                <a:gd name="T10" fmla="*/ 38 w 42"/>
                <a:gd name="T11" fmla="*/ 11 h 17"/>
                <a:gd name="T12" fmla="*/ 35 w 42"/>
                <a:gd name="T13" fmla="*/ 10 h 17"/>
                <a:gd name="T14" fmla="*/ 23 w 42"/>
                <a:gd name="T15" fmla="*/ 13 h 17"/>
                <a:gd name="T16" fmla="*/ 19 w 42"/>
                <a:gd name="T17" fmla="*/ 14 h 17"/>
                <a:gd name="T18" fmla="*/ 4 w 42"/>
                <a:gd name="T19" fmla="*/ 12 h 17"/>
                <a:gd name="T20" fmla="*/ 3 w 42"/>
                <a:gd name="T21" fmla="*/ 13 h 17"/>
                <a:gd name="T22" fmla="*/ 2 w 42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7">
                  <a:moveTo>
                    <a:pt x="2" y="12"/>
                  </a:moveTo>
                  <a:cubicBezTo>
                    <a:pt x="2" y="9"/>
                    <a:pt x="2" y="5"/>
                    <a:pt x="0" y="2"/>
                  </a:cubicBezTo>
                  <a:cubicBezTo>
                    <a:pt x="8" y="2"/>
                    <a:pt x="15" y="4"/>
                    <a:pt x="21" y="4"/>
                  </a:cubicBezTo>
                  <a:cubicBezTo>
                    <a:pt x="28" y="4"/>
                    <a:pt x="35" y="3"/>
                    <a:pt x="42" y="0"/>
                  </a:cubicBezTo>
                  <a:cubicBezTo>
                    <a:pt x="41" y="4"/>
                    <a:pt x="41" y="7"/>
                    <a:pt x="40" y="9"/>
                  </a:cubicBezTo>
                  <a:cubicBezTo>
                    <a:pt x="40" y="11"/>
                    <a:pt x="39" y="11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0" y="8"/>
                    <a:pt x="26" y="9"/>
                    <a:pt x="23" y="13"/>
                  </a:cubicBezTo>
                  <a:cubicBezTo>
                    <a:pt x="22" y="15"/>
                    <a:pt x="21" y="17"/>
                    <a:pt x="19" y="14"/>
                  </a:cubicBezTo>
                  <a:cubicBezTo>
                    <a:pt x="15" y="7"/>
                    <a:pt x="10" y="9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2" y="13"/>
                    <a:pt x="2" y="12"/>
                  </a:cubicBezTo>
                  <a:close/>
                </a:path>
              </a:pathLst>
            </a:custGeom>
            <a:solidFill>
              <a:srgbClr val="FC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4CAB9BD7-8C82-0AA7-39BC-16F44F8D4162}"/>
                </a:ext>
              </a:extLst>
            </p:cNvPr>
            <p:cNvSpPr/>
            <p:nvPr/>
          </p:nvSpPr>
          <p:spPr bwMode="auto">
            <a:xfrm>
              <a:off x="1997" y="3059"/>
              <a:ext cx="275" cy="576"/>
            </a:xfrm>
            <a:custGeom>
              <a:avLst/>
              <a:gdLst>
                <a:gd name="T0" fmla="*/ 3 w 31"/>
                <a:gd name="T1" fmla="*/ 0 h 53"/>
                <a:gd name="T2" fmla="*/ 6 w 31"/>
                <a:gd name="T3" fmla="*/ 0 h 53"/>
                <a:gd name="T4" fmla="*/ 9 w 31"/>
                <a:gd name="T5" fmla="*/ 6 h 53"/>
                <a:gd name="T6" fmla="*/ 17 w 31"/>
                <a:gd name="T7" fmla="*/ 12 h 53"/>
                <a:gd name="T8" fmla="*/ 21 w 31"/>
                <a:gd name="T9" fmla="*/ 18 h 53"/>
                <a:gd name="T10" fmla="*/ 30 w 31"/>
                <a:gd name="T11" fmla="*/ 46 h 53"/>
                <a:gd name="T12" fmla="*/ 27 w 31"/>
                <a:gd name="T13" fmla="*/ 53 h 53"/>
                <a:gd name="T14" fmla="*/ 19 w 31"/>
                <a:gd name="T15" fmla="*/ 23 h 53"/>
                <a:gd name="T16" fmla="*/ 13 w 31"/>
                <a:gd name="T17" fmla="*/ 13 h 53"/>
                <a:gd name="T18" fmla="*/ 0 w 31"/>
                <a:gd name="T19" fmla="*/ 9 h 53"/>
                <a:gd name="T20" fmla="*/ 3 w 31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52">
                  <a:moveTo>
                    <a:pt x="3" y="0"/>
                  </a:moveTo>
                  <a:cubicBezTo>
                    <a:pt x="4" y="0"/>
                    <a:pt x="5" y="0"/>
                    <a:pt x="6" y="0"/>
                  </a:cubicBezTo>
                  <a:cubicBezTo>
                    <a:pt x="11" y="1"/>
                    <a:pt x="11" y="1"/>
                    <a:pt x="9" y="6"/>
                  </a:cubicBezTo>
                  <a:cubicBezTo>
                    <a:pt x="14" y="5"/>
                    <a:pt x="16" y="8"/>
                    <a:pt x="17" y="12"/>
                  </a:cubicBezTo>
                  <a:cubicBezTo>
                    <a:pt x="17" y="14"/>
                    <a:pt x="19" y="17"/>
                    <a:pt x="21" y="18"/>
                  </a:cubicBezTo>
                  <a:cubicBezTo>
                    <a:pt x="28" y="26"/>
                    <a:pt x="28" y="37"/>
                    <a:pt x="30" y="46"/>
                  </a:cubicBezTo>
                  <a:cubicBezTo>
                    <a:pt x="31" y="49"/>
                    <a:pt x="27" y="50"/>
                    <a:pt x="27" y="53"/>
                  </a:cubicBezTo>
                  <a:cubicBezTo>
                    <a:pt x="25" y="42"/>
                    <a:pt x="23" y="32"/>
                    <a:pt x="19" y="23"/>
                  </a:cubicBezTo>
                  <a:cubicBezTo>
                    <a:pt x="17" y="19"/>
                    <a:pt x="15" y="16"/>
                    <a:pt x="13" y="13"/>
                  </a:cubicBezTo>
                  <a:cubicBezTo>
                    <a:pt x="9" y="9"/>
                    <a:pt x="5" y="7"/>
                    <a:pt x="0" y="9"/>
                  </a:cubicBezTo>
                  <a:cubicBezTo>
                    <a:pt x="1" y="6"/>
                    <a:pt x="2" y="3"/>
                    <a:pt x="3" y="0"/>
                  </a:cubicBezTo>
                  <a:close/>
                </a:path>
              </a:pathLst>
            </a:custGeom>
            <a:solidFill>
              <a:srgbClr val="F0B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BEF1186-EA7B-5368-C37A-D192A39622D5}"/>
                </a:ext>
              </a:extLst>
            </p:cNvPr>
            <p:cNvSpPr/>
            <p:nvPr/>
          </p:nvSpPr>
          <p:spPr bwMode="auto">
            <a:xfrm>
              <a:off x="1375" y="3189"/>
              <a:ext cx="142" cy="554"/>
            </a:xfrm>
            <a:custGeom>
              <a:avLst/>
              <a:gdLst>
                <a:gd name="T0" fmla="*/ 4 w 16"/>
                <a:gd name="T1" fmla="*/ 51 h 51"/>
                <a:gd name="T2" fmla="*/ 9 w 16"/>
                <a:gd name="T3" fmla="*/ 9 h 51"/>
                <a:gd name="T4" fmla="*/ 12 w 16"/>
                <a:gd name="T5" fmla="*/ 3 h 51"/>
                <a:gd name="T6" fmla="*/ 16 w 16"/>
                <a:gd name="T7" fmla="*/ 1 h 51"/>
                <a:gd name="T8" fmla="*/ 4 w 16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1">
                  <a:moveTo>
                    <a:pt x="4" y="51"/>
                  </a:moveTo>
                  <a:cubicBezTo>
                    <a:pt x="1" y="37"/>
                    <a:pt x="0" y="22"/>
                    <a:pt x="9" y="9"/>
                  </a:cubicBezTo>
                  <a:cubicBezTo>
                    <a:pt x="10" y="7"/>
                    <a:pt x="11" y="5"/>
                    <a:pt x="12" y="3"/>
                  </a:cubicBezTo>
                  <a:cubicBezTo>
                    <a:pt x="13" y="2"/>
                    <a:pt x="14" y="0"/>
                    <a:pt x="16" y="1"/>
                  </a:cubicBezTo>
                  <a:cubicBezTo>
                    <a:pt x="5" y="16"/>
                    <a:pt x="4" y="33"/>
                    <a:pt x="4" y="51"/>
                  </a:cubicBezTo>
                  <a:close/>
                </a:path>
              </a:pathLst>
            </a:custGeom>
            <a:solidFill>
              <a:srgbClr val="EB7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3025F87B-9CBA-AFCE-8BAB-E0D3F1ADEC68}"/>
                </a:ext>
              </a:extLst>
            </p:cNvPr>
            <p:cNvSpPr/>
            <p:nvPr/>
          </p:nvSpPr>
          <p:spPr bwMode="auto">
            <a:xfrm>
              <a:off x="1988" y="3950"/>
              <a:ext cx="80" cy="109"/>
            </a:xfrm>
            <a:custGeom>
              <a:avLst/>
              <a:gdLst>
                <a:gd name="T0" fmla="*/ 9 w 9"/>
                <a:gd name="T1" fmla="*/ 6 h 10"/>
                <a:gd name="T2" fmla="*/ 0 w 9"/>
                <a:gd name="T3" fmla="*/ 9 h 10"/>
                <a:gd name="T4" fmla="*/ 3 w 9"/>
                <a:gd name="T5" fmla="*/ 0 h 10"/>
                <a:gd name="T6" fmla="*/ 9 w 9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6"/>
                  </a:moveTo>
                  <a:cubicBezTo>
                    <a:pt x="7" y="10"/>
                    <a:pt x="3" y="9"/>
                    <a:pt x="0" y="9"/>
                  </a:cubicBezTo>
                  <a:cubicBezTo>
                    <a:pt x="0" y="6"/>
                    <a:pt x="1" y="3"/>
                    <a:pt x="3" y="0"/>
                  </a:cubicBezTo>
                  <a:cubicBezTo>
                    <a:pt x="5" y="2"/>
                    <a:pt x="7" y="4"/>
                    <a:pt x="9" y="6"/>
                  </a:cubicBezTo>
                  <a:close/>
                </a:path>
              </a:pathLst>
            </a:custGeom>
            <a:solidFill>
              <a:srgbClr val="EA9F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8D433EB1-0B24-7DC0-671D-AE37A5836954}"/>
                </a:ext>
              </a:extLst>
            </p:cNvPr>
            <p:cNvSpPr/>
            <p:nvPr/>
          </p:nvSpPr>
          <p:spPr bwMode="auto">
            <a:xfrm>
              <a:off x="1561" y="3961"/>
              <a:ext cx="98" cy="109"/>
            </a:xfrm>
            <a:custGeom>
              <a:avLst/>
              <a:gdLst>
                <a:gd name="T0" fmla="*/ 7 w 11"/>
                <a:gd name="T1" fmla="*/ 10 h 10"/>
                <a:gd name="T2" fmla="*/ 2 w 11"/>
                <a:gd name="T3" fmla="*/ 7 h 10"/>
                <a:gd name="T4" fmla="*/ 0 w 11"/>
                <a:gd name="T5" fmla="*/ 4 h 10"/>
                <a:gd name="T6" fmla="*/ 3 w 11"/>
                <a:gd name="T7" fmla="*/ 3 h 10"/>
                <a:gd name="T8" fmla="*/ 8 w 11"/>
                <a:gd name="T9" fmla="*/ 2 h 10"/>
                <a:gd name="T10" fmla="*/ 7 w 11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7" y="10"/>
                  </a:moveTo>
                  <a:cubicBezTo>
                    <a:pt x="5" y="9"/>
                    <a:pt x="4" y="8"/>
                    <a:pt x="2" y="7"/>
                  </a:cubicBezTo>
                  <a:cubicBezTo>
                    <a:pt x="0" y="7"/>
                    <a:pt x="0" y="5"/>
                    <a:pt x="0" y="4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2"/>
                    <a:pt x="6" y="0"/>
                    <a:pt x="8" y="2"/>
                  </a:cubicBezTo>
                  <a:cubicBezTo>
                    <a:pt x="9" y="5"/>
                    <a:pt x="11" y="8"/>
                    <a:pt x="7" y="10"/>
                  </a:cubicBezTo>
                  <a:close/>
                </a:path>
              </a:pathLst>
            </a:custGeom>
            <a:solidFill>
              <a:srgbClr val="EBA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B696AAF3-AF67-45B9-0ED3-6526E0B1F229}"/>
                </a:ext>
              </a:extLst>
            </p:cNvPr>
            <p:cNvSpPr/>
            <p:nvPr/>
          </p:nvSpPr>
          <p:spPr bwMode="auto">
            <a:xfrm>
              <a:off x="1641" y="3341"/>
              <a:ext cx="45" cy="98"/>
            </a:xfrm>
            <a:custGeom>
              <a:avLst/>
              <a:gdLst>
                <a:gd name="T0" fmla="*/ 1 w 5"/>
                <a:gd name="T1" fmla="*/ 0 h 9"/>
                <a:gd name="T2" fmla="*/ 5 w 5"/>
                <a:gd name="T3" fmla="*/ 8 h 9"/>
                <a:gd name="T4" fmla="*/ 3 w 5"/>
                <a:gd name="T5" fmla="*/ 9 h 9"/>
                <a:gd name="T6" fmla="*/ 0 w 5"/>
                <a:gd name="T7" fmla="*/ 4 h 9"/>
                <a:gd name="T8" fmla="*/ 1 w 5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1" y="0"/>
                  </a:moveTo>
                  <a:cubicBezTo>
                    <a:pt x="1" y="3"/>
                    <a:pt x="2" y="6"/>
                    <a:pt x="5" y="8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584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FF4740EC-0741-AF80-84D9-22A7E0B8D7E0}"/>
                </a:ext>
              </a:extLst>
            </p:cNvPr>
            <p:cNvSpPr/>
            <p:nvPr/>
          </p:nvSpPr>
          <p:spPr bwMode="auto">
            <a:xfrm>
              <a:off x="1819" y="2559"/>
              <a:ext cx="124" cy="76"/>
            </a:xfrm>
            <a:custGeom>
              <a:avLst/>
              <a:gdLst>
                <a:gd name="T0" fmla="*/ 14 w 14"/>
                <a:gd name="T1" fmla="*/ 4 h 7"/>
                <a:gd name="T2" fmla="*/ 0 w 14"/>
                <a:gd name="T3" fmla="*/ 7 h 7"/>
                <a:gd name="T4" fmla="*/ 14 w 1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9" y="5"/>
                    <a:pt x="5" y="7"/>
                    <a:pt x="0" y="7"/>
                  </a:cubicBezTo>
                  <a:cubicBezTo>
                    <a:pt x="4" y="5"/>
                    <a:pt x="8" y="0"/>
                    <a:pt x="14" y="4"/>
                  </a:cubicBezTo>
                  <a:close/>
                </a:path>
              </a:pathLst>
            </a:custGeom>
            <a:solidFill>
              <a:srgbClr val="41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7C144980-5E85-21CA-B06F-DB36C94A4D4E}"/>
                </a:ext>
              </a:extLst>
            </p:cNvPr>
            <p:cNvSpPr/>
            <p:nvPr/>
          </p:nvSpPr>
          <p:spPr bwMode="auto">
            <a:xfrm>
              <a:off x="1837" y="2928"/>
              <a:ext cx="80" cy="33"/>
            </a:xfrm>
            <a:custGeom>
              <a:avLst/>
              <a:gdLst>
                <a:gd name="T0" fmla="*/ 0 w 9"/>
                <a:gd name="T1" fmla="*/ 1 h 3"/>
                <a:gd name="T2" fmla="*/ 9 w 9"/>
                <a:gd name="T3" fmla="*/ 0 h 3"/>
                <a:gd name="T4" fmla="*/ 0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6" y="3"/>
                    <a:pt x="3" y="2"/>
                    <a:pt x="0" y="1"/>
                  </a:cubicBezTo>
                  <a:close/>
                </a:path>
              </a:pathLst>
            </a:custGeom>
            <a:solidFill>
              <a:srgbClr val="74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A70CB54-91B9-6E84-7F8A-3B84C2517A16}"/>
                </a:ext>
              </a:extLst>
            </p:cNvPr>
            <p:cNvSpPr/>
            <p:nvPr/>
          </p:nvSpPr>
          <p:spPr bwMode="auto">
            <a:xfrm>
              <a:off x="1828" y="3222"/>
              <a:ext cx="71" cy="32"/>
            </a:xfrm>
            <a:custGeom>
              <a:avLst/>
              <a:gdLst>
                <a:gd name="T0" fmla="*/ 0 w 8"/>
                <a:gd name="T1" fmla="*/ 2 h 3"/>
                <a:gd name="T2" fmla="*/ 8 w 8"/>
                <a:gd name="T3" fmla="*/ 1 h 3"/>
                <a:gd name="T4" fmla="*/ 0 w 8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0" y="2"/>
                  </a:moveTo>
                  <a:cubicBezTo>
                    <a:pt x="4" y="0"/>
                    <a:pt x="6" y="1"/>
                    <a:pt x="8" y="1"/>
                  </a:cubicBezTo>
                  <a:cubicBezTo>
                    <a:pt x="6" y="2"/>
                    <a:pt x="4" y="3"/>
                    <a:pt x="0" y="2"/>
                  </a:cubicBezTo>
                  <a:close/>
                </a:path>
              </a:pathLst>
            </a:custGeom>
            <a:solidFill>
              <a:srgbClr val="B6B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303BCBC5-803C-8C9E-F911-BDEF78FBA565}"/>
                </a:ext>
              </a:extLst>
            </p:cNvPr>
            <p:cNvSpPr/>
            <p:nvPr/>
          </p:nvSpPr>
          <p:spPr bwMode="auto">
            <a:xfrm>
              <a:off x="1730" y="3896"/>
              <a:ext cx="62" cy="32"/>
            </a:xfrm>
            <a:custGeom>
              <a:avLst/>
              <a:gdLst>
                <a:gd name="T0" fmla="*/ 0 w 7"/>
                <a:gd name="T1" fmla="*/ 1 h 3"/>
                <a:gd name="T2" fmla="*/ 7 w 7"/>
                <a:gd name="T3" fmla="*/ 0 h 3"/>
                <a:gd name="T4" fmla="*/ 0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1"/>
                  </a:moveTo>
                  <a:cubicBezTo>
                    <a:pt x="2" y="1"/>
                    <a:pt x="4" y="1"/>
                    <a:pt x="7" y="0"/>
                  </a:cubicBezTo>
                  <a:cubicBezTo>
                    <a:pt x="4" y="3"/>
                    <a:pt x="4" y="3"/>
                    <a:pt x="0" y="1"/>
                  </a:cubicBezTo>
                  <a:close/>
                </a:path>
              </a:pathLst>
            </a:custGeom>
            <a:solidFill>
              <a:srgbClr val="50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8" name="Group 80">
            <a:extLst>
              <a:ext uri="{FF2B5EF4-FFF2-40B4-BE49-F238E27FC236}">
                <a16:creationId xmlns:a16="http://schemas.microsoft.com/office/drawing/2014/main" id="{F6410CFA-CB91-D9E2-7B17-FD57B322DE1E}"/>
              </a:ext>
            </a:extLst>
          </p:cNvPr>
          <p:cNvGrpSpPr/>
          <p:nvPr/>
        </p:nvGrpSpPr>
        <p:grpSpPr>
          <a:xfrm>
            <a:off x="6888725" y="3687230"/>
            <a:ext cx="4588364" cy="646331"/>
            <a:chOff x="6888725" y="4001555"/>
            <a:chExt cx="4588364" cy="646331"/>
          </a:xfrm>
        </p:grpSpPr>
        <p:grpSp>
          <p:nvGrpSpPr>
            <p:cNvPr id="39" name="Group 78">
              <a:extLst>
                <a:ext uri="{FF2B5EF4-FFF2-40B4-BE49-F238E27FC236}">
                  <a16:creationId xmlns:a16="http://schemas.microsoft.com/office/drawing/2014/main" id="{1467B147-845C-6DF4-1883-CE465ADE6321}"/>
                </a:ext>
              </a:extLst>
            </p:cNvPr>
            <p:cNvGrpSpPr/>
            <p:nvPr/>
          </p:nvGrpSpPr>
          <p:grpSpPr>
            <a:xfrm>
              <a:off x="6888725" y="4109768"/>
              <a:ext cx="405839" cy="429905"/>
              <a:chOff x="6461599" y="3552608"/>
              <a:chExt cx="405839" cy="429905"/>
            </a:xfrm>
          </p:grpSpPr>
          <p:sp>
            <p:nvSpPr>
              <p:cNvPr id="41" name="Freeform: Shape 75">
                <a:extLst>
                  <a:ext uri="{FF2B5EF4-FFF2-40B4-BE49-F238E27FC236}">
                    <a16:creationId xmlns:a16="http://schemas.microsoft.com/office/drawing/2014/main" id="{98CB29E8-3FF5-A416-69FD-9F56B7A55A7A}"/>
                  </a:ext>
                </a:extLst>
              </p:cNvPr>
              <p:cNvSpPr/>
              <p:nvPr/>
            </p:nvSpPr>
            <p:spPr>
              <a:xfrm>
                <a:off x="6494922" y="3609999"/>
                <a:ext cx="372516" cy="372514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2" name="Freeform: Shape 76">
                <a:extLst>
                  <a:ext uri="{FF2B5EF4-FFF2-40B4-BE49-F238E27FC236}">
                    <a16:creationId xmlns:a16="http://schemas.microsoft.com/office/drawing/2014/main" id="{F14C1646-5830-CE84-2A80-9546F9E8F8BA}"/>
                  </a:ext>
                </a:extLst>
              </p:cNvPr>
              <p:cNvSpPr/>
              <p:nvPr/>
            </p:nvSpPr>
            <p:spPr>
              <a:xfrm>
                <a:off x="6461599" y="3552608"/>
                <a:ext cx="385142" cy="372514"/>
              </a:xfrm>
              <a:custGeom>
                <a:avLst/>
                <a:gdLst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  <a:gd name="connsiteX8" fmla="*/ 287872 w 372135"/>
                  <a:gd name="connsiteY8" fmla="*/ 0 h 354858"/>
                  <a:gd name="connsiteX9" fmla="*/ 287872 w 372135"/>
                  <a:gd name="connsiteY9" fmla="*/ 0 h 354858"/>
                  <a:gd name="connsiteX10" fmla="*/ 287872 w 383663"/>
                  <a:gd name="connsiteY10" fmla="*/ 0 h 354858"/>
                  <a:gd name="connsiteX11" fmla="*/ 287872 w 383663"/>
                  <a:gd name="connsiteY11" fmla="*/ 0 h 35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rgbClr val="189E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0" name="TextBox 77">
              <a:extLst>
                <a:ext uri="{FF2B5EF4-FFF2-40B4-BE49-F238E27FC236}">
                  <a16:creationId xmlns:a16="http://schemas.microsoft.com/office/drawing/2014/main" id="{3A2D4532-E570-6FA7-CB60-15765CF4F226}"/>
                </a:ext>
              </a:extLst>
            </p:cNvPr>
            <p:cNvSpPr txBox="1"/>
            <p:nvPr/>
          </p:nvSpPr>
          <p:spPr>
            <a:xfrm flipH="1">
              <a:off x="7428836" y="4001555"/>
              <a:ext cx="4048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I hope and I believe that this Template will your Time. Easy to change colors, photos and Text.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3" name="직사각형 2">
            <a:extLst>
              <a:ext uri="{FF2B5EF4-FFF2-40B4-BE49-F238E27FC236}">
                <a16:creationId xmlns:a16="http://schemas.microsoft.com/office/drawing/2014/main" id="{335374CA-D32E-BDAD-A27A-DD17B3617089}"/>
              </a:ext>
            </a:extLst>
          </p:cNvPr>
          <p:cNvSpPr/>
          <p:nvPr/>
        </p:nvSpPr>
        <p:spPr>
          <a:xfrm>
            <a:off x="6791324" y="2971697"/>
            <a:ext cx="46857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spc="300">
                <a:solidFill>
                  <a:srgbClr val="189EAA"/>
                </a:solidFill>
              </a:rPr>
              <a:t>Symptom</a:t>
            </a:r>
            <a:endParaRPr lang="ko-KR" altLang="en-US" sz="3200" spc="300">
              <a:solidFill>
                <a:srgbClr val="189EAA"/>
              </a:solidFill>
            </a:endParaRPr>
          </a:p>
        </p:txBody>
      </p:sp>
      <p:grpSp>
        <p:nvGrpSpPr>
          <p:cNvPr id="44" name="Group 81">
            <a:extLst>
              <a:ext uri="{FF2B5EF4-FFF2-40B4-BE49-F238E27FC236}">
                <a16:creationId xmlns:a16="http://schemas.microsoft.com/office/drawing/2014/main" id="{19D356E4-81E6-9F88-9429-846E6FFAE6EF}"/>
              </a:ext>
            </a:extLst>
          </p:cNvPr>
          <p:cNvGrpSpPr/>
          <p:nvPr/>
        </p:nvGrpSpPr>
        <p:grpSpPr>
          <a:xfrm>
            <a:off x="6888725" y="4356700"/>
            <a:ext cx="4588364" cy="646331"/>
            <a:chOff x="6888725" y="4001555"/>
            <a:chExt cx="4588364" cy="646331"/>
          </a:xfrm>
        </p:grpSpPr>
        <p:grpSp>
          <p:nvGrpSpPr>
            <p:cNvPr id="45" name="Group 82">
              <a:extLst>
                <a:ext uri="{FF2B5EF4-FFF2-40B4-BE49-F238E27FC236}">
                  <a16:creationId xmlns:a16="http://schemas.microsoft.com/office/drawing/2014/main" id="{6332BA89-E205-3C3F-FFD7-E07B5588D845}"/>
                </a:ext>
              </a:extLst>
            </p:cNvPr>
            <p:cNvGrpSpPr/>
            <p:nvPr/>
          </p:nvGrpSpPr>
          <p:grpSpPr>
            <a:xfrm>
              <a:off x="6888725" y="4109768"/>
              <a:ext cx="405839" cy="429905"/>
              <a:chOff x="6461599" y="3552608"/>
              <a:chExt cx="405839" cy="429905"/>
            </a:xfrm>
          </p:grpSpPr>
          <p:sp>
            <p:nvSpPr>
              <p:cNvPr id="47" name="Freeform: Shape 84">
                <a:extLst>
                  <a:ext uri="{FF2B5EF4-FFF2-40B4-BE49-F238E27FC236}">
                    <a16:creationId xmlns:a16="http://schemas.microsoft.com/office/drawing/2014/main" id="{B6F6F4F9-E39B-1953-9784-B9C7C5B6906E}"/>
                  </a:ext>
                </a:extLst>
              </p:cNvPr>
              <p:cNvSpPr/>
              <p:nvPr/>
            </p:nvSpPr>
            <p:spPr>
              <a:xfrm>
                <a:off x="6494922" y="3609999"/>
                <a:ext cx="372516" cy="372514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: Shape 85">
                <a:extLst>
                  <a:ext uri="{FF2B5EF4-FFF2-40B4-BE49-F238E27FC236}">
                    <a16:creationId xmlns:a16="http://schemas.microsoft.com/office/drawing/2014/main" id="{85E18168-224D-B42E-9AC2-5E8819B77F77}"/>
                  </a:ext>
                </a:extLst>
              </p:cNvPr>
              <p:cNvSpPr/>
              <p:nvPr/>
            </p:nvSpPr>
            <p:spPr>
              <a:xfrm>
                <a:off x="6461599" y="3552608"/>
                <a:ext cx="385142" cy="372514"/>
              </a:xfrm>
              <a:custGeom>
                <a:avLst/>
                <a:gdLst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  <a:gd name="connsiteX8" fmla="*/ 287872 w 372135"/>
                  <a:gd name="connsiteY8" fmla="*/ 0 h 354858"/>
                  <a:gd name="connsiteX9" fmla="*/ 287872 w 372135"/>
                  <a:gd name="connsiteY9" fmla="*/ 0 h 354858"/>
                  <a:gd name="connsiteX10" fmla="*/ 287872 w 383663"/>
                  <a:gd name="connsiteY10" fmla="*/ 0 h 354858"/>
                  <a:gd name="connsiteX11" fmla="*/ 287872 w 383663"/>
                  <a:gd name="connsiteY11" fmla="*/ 0 h 35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rgbClr val="189E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6" name="TextBox 83">
              <a:extLst>
                <a:ext uri="{FF2B5EF4-FFF2-40B4-BE49-F238E27FC236}">
                  <a16:creationId xmlns:a16="http://schemas.microsoft.com/office/drawing/2014/main" id="{3D7EC044-93E6-E099-5750-DB72D4C48480}"/>
                </a:ext>
              </a:extLst>
            </p:cNvPr>
            <p:cNvSpPr txBox="1"/>
            <p:nvPr/>
          </p:nvSpPr>
          <p:spPr>
            <a:xfrm flipH="1">
              <a:off x="7428836" y="4001555"/>
              <a:ext cx="4048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I hope and I believe that this Template will your Time. Easy to change colors, photos and Text.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86">
            <a:extLst>
              <a:ext uri="{FF2B5EF4-FFF2-40B4-BE49-F238E27FC236}">
                <a16:creationId xmlns:a16="http://schemas.microsoft.com/office/drawing/2014/main" id="{1D041B1A-0B3F-1D00-F402-F2E42554F727}"/>
              </a:ext>
            </a:extLst>
          </p:cNvPr>
          <p:cNvGrpSpPr/>
          <p:nvPr/>
        </p:nvGrpSpPr>
        <p:grpSpPr>
          <a:xfrm>
            <a:off x="6888725" y="5026170"/>
            <a:ext cx="4588364" cy="646331"/>
            <a:chOff x="6888725" y="4001555"/>
            <a:chExt cx="4588364" cy="646331"/>
          </a:xfrm>
        </p:grpSpPr>
        <p:grpSp>
          <p:nvGrpSpPr>
            <p:cNvPr id="50" name="Group 87">
              <a:extLst>
                <a:ext uri="{FF2B5EF4-FFF2-40B4-BE49-F238E27FC236}">
                  <a16:creationId xmlns:a16="http://schemas.microsoft.com/office/drawing/2014/main" id="{12698BFC-69BB-DEFE-8633-65FE11D39219}"/>
                </a:ext>
              </a:extLst>
            </p:cNvPr>
            <p:cNvGrpSpPr/>
            <p:nvPr/>
          </p:nvGrpSpPr>
          <p:grpSpPr>
            <a:xfrm>
              <a:off x="6888725" y="4109768"/>
              <a:ext cx="405839" cy="429905"/>
              <a:chOff x="6461599" y="3552608"/>
              <a:chExt cx="405839" cy="429905"/>
            </a:xfrm>
          </p:grpSpPr>
          <p:sp>
            <p:nvSpPr>
              <p:cNvPr id="52" name="Freeform: Shape 89">
                <a:extLst>
                  <a:ext uri="{FF2B5EF4-FFF2-40B4-BE49-F238E27FC236}">
                    <a16:creationId xmlns:a16="http://schemas.microsoft.com/office/drawing/2014/main" id="{B46A1C92-5340-A9D9-F384-AD7EF12F54DC}"/>
                  </a:ext>
                </a:extLst>
              </p:cNvPr>
              <p:cNvSpPr/>
              <p:nvPr/>
            </p:nvSpPr>
            <p:spPr>
              <a:xfrm>
                <a:off x="6494922" y="3609999"/>
                <a:ext cx="372516" cy="372514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3" name="Freeform: Shape 90">
                <a:extLst>
                  <a:ext uri="{FF2B5EF4-FFF2-40B4-BE49-F238E27FC236}">
                    <a16:creationId xmlns:a16="http://schemas.microsoft.com/office/drawing/2014/main" id="{DF247906-CDC7-F347-F1DD-CCC4A931A932}"/>
                  </a:ext>
                </a:extLst>
              </p:cNvPr>
              <p:cNvSpPr/>
              <p:nvPr/>
            </p:nvSpPr>
            <p:spPr>
              <a:xfrm>
                <a:off x="6461599" y="3552608"/>
                <a:ext cx="385142" cy="372514"/>
              </a:xfrm>
              <a:custGeom>
                <a:avLst/>
                <a:gdLst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  <a:gd name="connsiteX8" fmla="*/ 287872 w 372135"/>
                  <a:gd name="connsiteY8" fmla="*/ 0 h 354858"/>
                  <a:gd name="connsiteX9" fmla="*/ 287872 w 372135"/>
                  <a:gd name="connsiteY9" fmla="*/ 0 h 354858"/>
                  <a:gd name="connsiteX10" fmla="*/ 287872 w 383663"/>
                  <a:gd name="connsiteY10" fmla="*/ 0 h 354858"/>
                  <a:gd name="connsiteX11" fmla="*/ 287872 w 383663"/>
                  <a:gd name="connsiteY11" fmla="*/ 0 h 35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rgbClr val="189E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51" name="TextBox 88">
              <a:extLst>
                <a:ext uri="{FF2B5EF4-FFF2-40B4-BE49-F238E27FC236}">
                  <a16:creationId xmlns:a16="http://schemas.microsoft.com/office/drawing/2014/main" id="{A8A97EE8-3CBF-A3BA-008D-EA32BC90D255}"/>
                </a:ext>
              </a:extLst>
            </p:cNvPr>
            <p:cNvSpPr txBox="1"/>
            <p:nvPr/>
          </p:nvSpPr>
          <p:spPr>
            <a:xfrm flipH="1">
              <a:off x="7428836" y="4001555"/>
              <a:ext cx="4048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I hope and I believe that this Template will your Time. Easy to change colors, photos and Text.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 91">
            <a:extLst>
              <a:ext uri="{FF2B5EF4-FFF2-40B4-BE49-F238E27FC236}">
                <a16:creationId xmlns:a16="http://schemas.microsoft.com/office/drawing/2014/main" id="{385EE1EC-5A6C-341F-FC7D-1D2C6240560C}"/>
              </a:ext>
            </a:extLst>
          </p:cNvPr>
          <p:cNvGrpSpPr/>
          <p:nvPr/>
        </p:nvGrpSpPr>
        <p:grpSpPr>
          <a:xfrm>
            <a:off x="6888725" y="5695640"/>
            <a:ext cx="4588364" cy="646331"/>
            <a:chOff x="6888725" y="4001555"/>
            <a:chExt cx="4588364" cy="646331"/>
          </a:xfrm>
        </p:grpSpPr>
        <p:grpSp>
          <p:nvGrpSpPr>
            <p:cNvPr id="55" name="Group 92">
              <a:extLst>
                <a:ext uri="{FF2B5EF4-FFF2-40B4-BE49-F238E27FC236}">
                  <a16:creationId xmlns:a16="http://schemas.microsoft.com/office/drawing/2014/main" id="{ADC2ECFF-9D1C-1D30-3F29-6009A2EA0F68}"/>
                </a:ext>
              </a:extLst>
            </p:cNvPr>
            <p:cNvGrpSpPr/>
            <p:nvPr/>
          </p:nvGrpSpPr>
          <p:grpSpPr>
            <a:xfrm>
              <a:off x="6888725" y="4109768"/>
              <a:ext cx="405839" cy="429905"/>
              <a:chOff x="6461599" y="3552608"/>
              <a:chExt cx="405839" cy="429905"/>
            </a:xfrm>
          </p:grpSpPr>
          <p:sp>
            <p:nvSpPr>
              <p:cNvPr id="57" name="Freeform: Shape 94">
                <a:extLst>
                  <a:ext uri="{FF2B5EF4-FFF2-40B4-BE49-F238E27FC236}">
                    <a16:creationId xmlns:a16="http://schemas.microsoft.com/office/drawing/2014/main" id="{3338799A-5DB1-5AA3-1C46-5B00972DC1A5}"/>
                  </a:ext>
                </a:extLst>
              </p:cNvPr>
              <p:cNvSpPr/>
              <p:nvPr/>
            </p:nvSpPr>
            <p:spPr>
              <a:xfrm>
                <a:off x="6494922" y="3609999"/>
                <a:ext cx="372516" cy="372514"/>
              </a:xfrm>
              <a:custGeom>
                <a:avLst/>
                <a:gdLst>
                  <a:gd name="connsiteX0" fmla="*/ 65159 w 508153"/>
                  <a:gd name="connsiteY0" fmla="*/ 59684 h 508153"/>
                  <a:gd name="connsiteX1" fmla="*/ 65159 w 508153"/>
                  <a:gd name="connsiteY1" fmla="*/ 60435 h 508153"/>
                  <a:gd name="connsiteX2" fmla="*/ 60435 w 508153"/>
                  <a:gd name="connsiteY2" fmla="*/ 60435 h 508153"/>
                  <a:gd name="connsiteX3" fmla="*/ 60435 w 508153"/>
                  <a:gd name="connsiteY3" fmla="*/ 447718 h 508153"/>
                  <a:gd name="connsiteX4" fmla="*/ 62409 w 508153"/>
                  <a:gd name="connsiteY4" fmla="*/ 447718 h 508153"/>
                  <a:gd name="connsiteX5" fmla="*/ 62409 w 508153"/>
                  <a:gd name="connsiteY5" fmla="*/ 448422 h 508153"/>
                  <a:gd name="connsiteX6" fmla="*/ 446072 w 508153"/>
                  <a:gd name="connsiteY6" fmla="*/ 448422 h 508153"/>
                  <a:gd name="connsiteX7" fmla="*/ 446072 w 508153"/>
                  <a:gd name="connsiteY7" fmla="*/ 447718 h 508153"/>
                  <a:gd name="connsiteX8" fmla="*/ 447719 w 508153"/>
                  <a:gd name="connsiteY8" fmla="*/ 447718 h 508153"/>
                  <a:gd name="connsiteX9" fmla="*/ 447719 w 508153"/>
                  <a:gd name="connsiteY9" fmla="*/ 93564 h 508153"/>
                  <a:gd name="connsiteX10" fmla="*/ 448303 w 508153"/>
                  <a:gd name="connsiteY10" fmla="*/ 93564 h 508153"/>
                  <a:gd name="connsiteX11" fmla="*/ 448303 w 508153"/>
                  <a:gd name="connsiteY11" fmla="*/ 59684 h 508153"/>
                  <a:gd name="connsiteX12" fmla="*/ 0 w 508153"/>
                  <a:gd name="connsiteY12" fmla="*/ 0 h 508153"/>
                  <a:gd name="connsiteX13" fmla="*/ 508153 w 508153"/>
                  <a:gd name="connsiteY13" fmla="*/ 0 h 508153"/>
                  <a:gd name="connsiteX14" fmla="*/ 508153 w 508153"/>
                  <a:gd name="connsiteY14" fmla="*/ 508153 h 508153"/>
                  <a:gd name="connsiteX15" fmla="*/ 0 w 508153"/>
                  <a:gd name="connsiteY15" fmla="*/ 508153 h 50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08153" h="508153">
                    <a:moveTo>
                      <a:pt x="65159" y="59684"/>
                    </a:moveTo>
                    <a:lnTo>
                      <a:pt x="65159" y="60435"/>
                    </a:lnTo>
                    <a:lnTo>
                      <a:pt x="60435" y="60435"/>
                    </a:lnTo>
                    <a:lnTo>
                      <a:pt x="60435" y="447718"/>
                    </a:lnTo>
                    <a:lnTo>
                      <a:pt x="62409" y="447718"/>
                    </a:lnTo>
                    <a:lnTo>
                      <a:pt x="62409" y="448422"/>
                    </a:lnTo>
                    <a:lnTo>
                      <a:pt x="446072" y="448422"/>
                    </a:lnTo>
                    <a:lnTo>
                      <a:pt x="446072" y="447718"/>
                    </a:lnTo>
                    <a:lnTo>
                      <a:pt x="447719" y="447718"/>
                    </a:lnTo>
                    <a:lnTo>
                      <a:pt x="447719" y="93564"/>
                    </a:lnTo>
                    <a:lnTo>
                      <a:pt x="448303" y="93564"/>
                    </a:lnTo>
                    <a:lnTo>
                      <a:pt x="448303" y="59684"/>
                    </a:lnTo>
                    <a:close/>
                    <a:moveTo>
                      <a:pt x="0" y="0"/>
                    </a:moveTo>
                    <a:lnTo>
                      <a:pt x="508153" y="0"/>
                    </a:lnTo>
                    <a:lnTo>
                      <a:pt x="508153" y="508153"/>
                    </a:lnTo>
                    <a:lnTo>
                      <a:pt x="0" y="50815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8" name="Freeform: Shape 95">
                <a:extLst>
                  <a:ext uri="{FF2B5EF4-FFF2-40B4-BE49-F238E27FC236}">
                    <a16:creationId xmlns:a16="http://schemas.microsoft.com/office/drawing/2014/main" id="{5227D2C7-3ADA-8DE5-C945-B08902EEDD49}"/>
                  </a:ext>
                </a:extLst>
              </p:cNvPr>
              <p:cNvSpPr/>
              <p:nvPr/>
            </p:nvSpPr>
            <p:spPr>
              <a:xfrm>
                <a:off x="6461599" y="3552608"/>
                <a:ext cx="385142" cy="372514"/>
              </a:xfrm>
              <a:custGeom>
                <a:avLst/>
                <a:gdLst>
                  <a:gd name="connsiteX0" fmla="*/ 281897 w 366160"/>
                  <a:gd name="connsiteY0" fmla="*/ 0 h 354154"/>
                  <a:gd name="connsiteX1" fmla="*/ 366160 w 366160"/>
                  <a:gd name="connsiteY1" fmla="*/ 0 h 354154"/>
                  <a:gd name="connsiteX2" fmla="*/ 179182 w 366160"/>
                  <a:gd name="connsiteY2" fmla="*/ 354154 h 354154"/>
                  <a:gd name="connsiteX3" fmla="*/ 171439 w 366160"/>
                  <a:gd name="connsiteY3" fmla="*/ 354154 h 354154"/>
                  <a:gd name="connsiteX4" fmla="*/ 0 w 366160"/>
                  <a:gd name="connsiteY4" fmla="*/ 168762 h 354154"/>
                  <a:gd name="connsiteX5" fmla="*/ 25755 w 366160"/>
                  <a:gd name="connsiteY5" fmla="*/ 92306 h 354154"/>
                  <a:gd name="connsiteX6" fmla="*/ 173887 w 366160"/>
                  <a:gd name="connsiteY6" fmla="*/ 208180 h 354154"/>
                  <a:gd name="connsiteX7" fmla="*/ 281897 w 366160"/>
                  <a:gd name="connsiteY7" fmla="*/ 0 h 354154"/>
                  <a:gd name="connsiteX8" fmla="*/ 287872 w 372135"/>
                  <a:gd name="connsiteY8" fmla="*/ 0 h 354858"/>
                  <a:gd name="connsiteX9" fmla="*/ 287872 w 372135"/>
                  <a:gd name="connsiteY9" fmla="*/ 0 h 354858"/>
                  <a:gd name="connsiteX10" fmla="*/ 287872 w 383663"/>
                  <a:gd name="connsiteY10" fmla="*/ 0 h 354858"/>
                  <a:gd name="connsiteX11" fmla="*/ 287872 w 383663"/>
                  <a:gd name="connsiteY11" fmla="*/ 0 h 35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160" h="354154">
                    <a:moveTo>
                      <a:pt x="281897" y="0"/>
                    </a:moveTo>
                    <a:lnTo>
                      <a:pt x="366160" y="0"/>
                    </a:lnTo>
                    <a:cubicBezTo>
                      <a:pt x="297282" y="97851"/>
                      <a:pt x="230801" y="237971"/>
                      <a:pt x="179182" y="354154"/>
                    </a:cubicBezTo>
                    <a:lnTo>
                      <a:pt x="171439" y="354154"/>
                    </a:lnTo>
                    <a:cubicBezTo>
                      <a:pt x="130348" y="287662"/>
                      <a:pt x="88066" y="176483"/>
                      <a:pt x="0" y="168762"/>
                    </a:cubicBezTo>
                    <a:lnTo>
                      <a:pt x="25755" y="92306"/>
                    </a:lnTo>
                    <a:cubicBezTo>
                      <a:pt x="109280" y="119668"/>
                      <a:pt x="132183" y="149667"/>
                      <a:pt x="173887" y="208180"/>
                    </a:cubicBezTo>
                    <a:cubicBezTo>
                      <a:pt x="212269" y="122778"/>
                      <a:pt x="233856" y="77184"/>
                      <a:pt x="281897" y="0"/>
                    </a:cubicBezTo>
                    <a:close/>
                  </a:path>
                </a:pathLst>
              </a:custGeom>
              <a:solidFill>
                <a:srgbClr val="189E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56" name="TextBox 93">
              <a:extLst>
                <a:ext uri="{FF2B5EF4-FFF2-40B4-BE49-F238E27FC236}">
                  <a16:creationId xmlns:a16="http://schemas.microsoft.com/office/drawing/2014/main" id="{3534D9C5-F0E7-B021-10F6-616258A837F1}"/>
                </a:ext>
              </a:extLst>
            </p:cNvPr>
            <p:cNvSpPr txBox="1"/>
            <p:nvPr/>
          </p:nvSpPr>
          <p:spPr>
            <a:xfrm flipH="1">
              <a:off x="7428836" y="4001555"/>
              <a:ext cx="4048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I hope and I believe that this Template will your Time. Easy to change colors, photos and Text.</a:t>
              </a:r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59" name="직사각형 2">
            <a:extLst>
              <a:ext uri="{FF2B5EF4-FFF2-40B4-BE49-F238E27FC236}">
                <a16:creationId xmlns:a16="http://schemas.microsoft.com/office/drawing/2014/main" id="{85CF4473-CA5B-F49D-2C47-96AC5F824146}"/>
              </a:ext>
            </a:extLst>
          </p:cNvPr>
          <p:cNvSpPr/>
          <p:nvPr/>
        </p:nvSpPr>
        <p:spPr>
          <a:xfrm>
            <a:off x="6472656" y="491291"/>
            <a:ext cx="49795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5400">
                <a:solidFill>
                  <a:schemeClr val="bg1">
                    <a:lumMod val="50000"/>
                  </a:schemeClr>
                </a:solidFill>
              </a:rPr>
              <a:t>DIAGNOSIS</a:t>
            </a:r>
            <a:endParaRPr lang="ko-KR" altLang="en-US" sz="5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직사각형 2">
            <a:extLst>
              <a:ext uri="{FF2B5EF4-FFF2-40B4-BE49-F238E27FC236}">
                <a16:creationId xmlns:a16="http://schemas.microsoft.com/office/drawing/2014/main" id="{DE4C75D1-185E-DBFB-CA3F-B82498680243}"/>
              </a:ext>
            </a:extLst>
          </p:cNvPr>
          <p:cNvSpPr/>
          <p:nvPr/>
        </p:nvSpPr>
        <p:spPr>
          <a:xfrm>
            <a:off x="6472656" y="1400438"/>
            <a:ext cx="4979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>
                <a:solidFill>
                  <a:srgbClr val="189EAA"/>
                </a:solidFill>
              </a:rPr>
              <a:t>THYROID</a:t>
            </a:r>
            <a:endParaRPr lang="ko-KR" altLang="en-US" sz="3200" b="1">
              <a:solidFill>
                <a:srgbClr val="189EAA"/>
              </a:solidFill>
            </a:endParaRPr>
          </a:p>
        </p:txBody>
      </p:sp>
      <p:grpSp>
        <p:nvGrpSpPr>
          <p:cNvPr id="61" name="Group 68">
            <a:extLst>
              <a:ext uri="{FF2B5EF4-FFF2-40B4-BE49-F238E27FC236}">
                <a16:creationId xmlns:a16="http://schemas.microsoft.com/office/drawing/2014/main" id="{60D0BAB2-B970-5673-45BF-75AE527F6849}"/>
              </a:ext>
            </a:extLst>
          </p:cNvPr>
          <p:cNvGrpSpPr/>
          <p:nvPr/>
        </p:nvGrpSpPr>
        <p:grpSpPr>
          <a:xfrm>
            <a:off x="6472656" y="2068858"/>
            <a:ext cx="4979590" cy="775862"/>
            <a:chOff x="6324699" y="2356411"/>
            <a:chExt cx="2736305" cy="775862"/>
          </a:xfrm>
        </p:grpSpPr>
        <p:sp>
          <p:nvSpPr>
            <p:cNvPr id="62" name="TextBox 69">
              <a:extLst>
                <a:ext uri="{FF2B5EF4-FFF2-40B4-BE49-F238E27FC236}">
                  <a16:creationId xmlns:a16="http://schemas.microsoft.com/office/drawing/2014/main" id="{3415D552-6612-AD68-1CEF-DACE0E88CA4F}"/>
                </a:ext>
              </a:extLst>
            </p:cNvPr>
            <p:cNvSpPr txBox="1"/>
            <p:nvPr/>
          </p:nvSpPr>
          <p:spPr>
            <a:xfrm>
              <a:off x="6324700" y="2670608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Simple Presentation  </a:t>
              </a:r>
              <a:endParaRPr lang="ko-KR" altLang="en-US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3" name="TextBox 70">
              <a:extLst>
                <a:ext uri="{FF2B5EF4-FFF2-40B4-BE49-F238E27FC236}">
                  <a16:creationId xmlns:a16="http://schemas.microsoft.com/office/drawing/2014/main" id="{710B0F94-C84D-0B33-3ED5-F66F44CE5D51}"/>
                </a:ext>
              </a:extLst>
            </p:cNvPr>
            <p:cNvSpPr txBox="1"/>
            <p:nvPr/>
          </p:nvSpPr>
          <p:spPr>
            <a:xfrm>
              <a:off x="6324699" y="2356411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Add Contents Title</a:t>
              </a:r>
              <a:endParaRPr lang="ko-KR" altLang="en-US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64" name="TextBox 17">
            <a:extLst>
              <a:ext uri="{FF2B5EF4-FFF2-40B4-BE49-F238E27FC236}">
                <a16:creationId xmlns:a16="http://schemas.microsoft.com/office/drawing/2014/main" id="{232DC5FF-A933-1803-22D9-1BB27EE3F780}"/>
              </a:ext>
            </a:extLst>
          </p:cNvPr>
          <p:cNvSpPr txBox="1"/>
          <p:nvPr/>
        </p:nvSpPr>
        <p:spPr>
          <a:xfrm>
            <a:off x="295021" y="352350"/>
            <a:ext cx="8896336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3200" spc="600">
                <a:solidFill>
                  <a:schemeClr val="bg1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INFOGRAPHIC</a:t>
            </a:r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94708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lecha: pentágono 141">
            <a:extLst>
              <a:ext uri="{FF2B5EF4-FFF2-40B4-BE49-F238E27FC236}">
                <a16:creationId xmlns:a16="http://schemas.microsoft.com/office/drawing/2014/main" id="{1ABA57EF-090D-FDE8-5E95-7AC530C00B4B}"/>
              </a:ext>
            </a:extLst>
          </p:cNvPr>
          <p:cNvSpPr/>
          <p:nvPr/>
        </p:nvSpPr>
        <p:spPr>
          <a:xfrm>
            <a:off x="1" y="0"/>
            <a:ext cx="2323474" cy="6858000"/>
          </a:xfrm>
          <a:prstGeom prst="homePlate">
            <a:avLst>
              <a:gd name="adj" fmla="val 87742"/>
            </a:avLst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BCE0ACE6-FCFA-BE3B-817D-1E8BD7094C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2" r="16802"/>
          <a:stretch>
            <a:fillRect/>
          </a:stretch>
        </p:blipFill>
        <p:spPr>
          <a:effectLst/>
        </p:spPr>
      </p:pic>
      <p:sp>
        <p:nvSpPr>
          <p:cNvPr id="11" name="직사각형 2">
            <a:extLst>
              <a:ext uri="{FF2B5EF4-FFF2-40B4-BE49-F238E27FC236}">
                <a16:creationId xmlns:a16="http://schemas.microsoft.com/office/drawing/2014/main" id="{4561D173-13D3-488C-90F8-05CABAEB7726}"/>
              </a:ext>
            </a:extLst>
          </p:cNvPr>
          <p:cNvSpPr/>
          <p:nvPr/>
        </p:nvSpPr>
        <p:spPr>
          <a:xfrm>
            <a:off x="7310053" y="5041514"/>
            <a:ext cx="46291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4800">
                <a:solidFill>
                  <a:schemeClr val="bg1">
                    <a:lumMod val="50000"/>
                  </a:schemeClr>
                </a:solidFill>
              </a:rPr>
              <a:t>TREATMENT</a:t>
            </a:r>
            <a:endParaRPr lang="ko-KR" altLang="en-US" sz="480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131FC1CC-3FBC-50F3-FA41-45F9F0616424}"/>
              </a:ext>
            </a:extLst>
          </p:cNvPr>
          <p:cNvGrpSpPr>
            <a:grpSpLocks noChangeAspect="1"/>
          </p:cNvGrpSpPr>
          <p:nvPr/>
        </p:nvGrpSpPr>
        <p:grpSpPr>
          <a:xfrm>
            <a:off x="497224" y="105566"/>
            <a:ext cx="2618707" cy="2633662"/>
            <a:chOff x="218" y="153"/>
            <a:chExt cx="1751" cy="1761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55E8E6F1-BED6-3036-32AB-AB20108541DD}"/>
                </a:ext>
              </a:extLst>
            </p:cNvPr>
            <p:cNvSpPr/>
            <p:nvPr/>
          </p:nvSpPr>
          <p:spPr bwMode="auto">
            <a:xfrm>
              <a:off x="1277" y="153"/>
              <a:ext cx="692" cy="696"/>
            </a:xfrm>
            <a:custGeom>
              <a:avLst/>
              <a:gdLst>
                <a:gd name="T0" fmla="*/ 12 w 472"/>
                <a:gd name="T1" fmla="*/ 176 h 475"/>
                <a:gd name="T2" fmla="*/ 184 w 472"/>
                <a:gd name="T3" fmla="*/ 14 h 475"/>
                <a:gd name="T4" fmla="*/ 361 w 472"/>
                <a:gd name="T5" fmla="*/ 46 h 475"/>
                <a:gd name="T6" fmla="*/ 463 w 472"/>
                <a:gd name="T7" fmla="*/ 205 h 475"/>
                <a:gd name="T8" fmla="*/ 425 w 472"/>
                <a:gd name="T9" fmla="*/ 370 h 475"/>
                <a:gd name="T10" fmla="*/ 289 w 472"/>
                <a:gd name="T11" fmla="*/ 464 h 475"/>
                <a:gd name="T12" fmla="*/ 271 w 472"/>
                <a:gd name="T13" fmla="*/ 469 h 475"/>
                <a:gd name="T14" fmla="*/ 199 w 472"/>
                <a:gd name="T15" fmla="*/ 470 h 475"/>
                <a:gd name="T16" fmla="*/ 82 w 472"/>
                <a:gd name="T17" fmla="*/ 416 h 475"/>
                <a:gd name="T18" fmla="*/ 33 w 472"/>
                <a:gd name="T19" fmla="*/ 357 h 475"/>
                <a:gd name="T20" fmla="*/ 4 w 472"/>
                <a:gd name="T21" fmla="*/ 274 h 475"/>
                <a:gd name="T22" fmla="*/ 11 w 472"/>
                <a:gd name="T23" fmla="*/ 180 h 475"/>
                <a:gd name="T24" fmla="*/ 12 w 472"/>
                <a:gd name="T25" fmla="*/ 176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2" h="475">
                  <a:moveTo>
                    <a:pt x="12" y="176"/>
                  </a:moveTo>
                  <a:cubicBezTo>
                    <a:pt x="40" y="91"/>
                    <a:pt x="96" y="35"/>
                    <a:pt x="184" y="14"/>
                  </a:cubicBezTo>
                  <a:cubicBezTo>
                    <a:pt x="247" y="0"/>
                    <a:pt x="307" y="11"/>
                    <a:pt x="361" y="46"/>
                  </a:cubicBezTo>
                  <a:cubicBezTo>
                    <a:pt x="418" y="84"/>
                    <a:pt x="453" y="137"/>
                    <a:pt x="463" y="205"/>
                  </a:cubicBezTo>
                  <a:cubicBezTo>
                    <a:pt x="472" y="264"/>
                    <a:pt x="460" y="320"/>
                    <a:pt x="425" y="370"/>
                  </a:cubicBezTo>
                  <a:cubicBezTo>
                    <a:pt x="391" y="419"/>
                    <a:pt x="346" y="450"/>
                    <a:pt x="289" y="464"/>
                  </a:cubicBezTo>
                  <a:cubicBezTo>
                    <a:pt x="283" y="466"/>
                    <a:pt x="277" y="467"/>
                    <a:pt x="271" y="469"/>
                  </a:cubicBezTo>
                  <a:cubicBezTo>
                    <a:pt x="247" y="475"/>
                    <a:pt x="223" y="473"/>
                    <a:pt x="199" y="470"/>
                  </a:cubicBezTo>
                  <a:cubicBezTo>
                    <a:pt x="155" y="464"/>
                    <a:pt x="116" y="444"/>
                    <a:pt x="82" y="416"/>
                  </a:cubicBezTo>
                  <a:cubicBezTo>
                    <a:pt x="62" y="400"/>
                    <a:pt x="47" y="379"/>
                    <a:pt x="33" y="357"/>
                  </a:cubicBezTo>
                  <a:cubicBezTo>
                    <a:pt x="18" y="331"/>
                    <a:pt x="8" y="303"/>
                    <a:pt x="4" y="274"/>
                  </a:cubicBezTo>
                  <a:cubicBezTo>
                    <a:pt x="0" y="242"/>
                    <a:pt x="0" y="211"/>
                    <a:pt x="11" y="180"/>
                  </a:cubicBezTo>
                  <a:cubicBezTo>
                    <a:pt x="11" y="179"/>
                    <a:pt x="11" y="177"/>
                    <a:pt x="12" y="176"/>
                  </a:cubicBezTo>
                  <a:close/>
                </a:path>
              </a:pathLst>
            </a:custGeom>
            <a:solidFill>
              <a:srgbClr val="80C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1DF56C69-912E-68B4-413B-64614BA7F203}"/>
                </a:ext>
              </a:extLst>
            </p:cNvPr>
            <p:cNvSpPr/>
            <p:nvPr/>
          </p:nvSpPr>
          <p:spPr bwMode="auto">
            <a:xfrm>
              <a:off x="1258" y="1232"/>
              <a:ext cx="685" cy="682"/>
            </a:xfrm>
            <a:custGeom>
              <a:avLst/>
              <a:gdLst>
                <a:gd name="T0" fmla="*/ 323 w 467"/>
                <a:gd name="T1" fmla="*/ 19 h 465"/>
                <a:gd name="T2" fmla="*/ 352 w 467"/>
                <a:gd name="T3" fmla="*/ 33 h 465"/>
                <a:gd name="T4" fmla="*/ 420 w 467"/>
                <a:gd name="T5" fmla="*/ 93 h 465"/>
                <a:gd name="T6" fmla="*/ 449 w 467"/>
                <a:gd name="T7" fmla="*/ 145 h 465"/>
                <a:gd name="T8" fmla="*/ 465 w 467"/>
                <a:gd name="T9" fmla="*/ 206 h 465"/>
                <a:gd name="T10" fmla="*/ 462 w 467"/>
                <a:gd name="T11" fmla="*/ 276 h 465"/>
                <a:gd name="T12" fmla="*/ 435 w 467"/>
                <a:gd name="T13" fmla="*/ 350 h 465"/>
                <a:gd name="T14" fmla="*/ 376 w 467"/>
                <a:gd name="T15" fmla="*/ 416 h 465"/>
                <a:gd name="T16" fmla="*/ 299 w 467"/>
                <a:gd name="T17" fmla="*/ 455 h 465"/>
                <a:gd name="T18" fmla="*/ 213 w 467"/>
                <a:gd name="T19" fmla="*/ 462 h 465"/>
                <a:gd name="T20" fmla="*/ 172 w 467"/>
                <a:gd name="T21" fmla="*/ 455 h 465"/>
                <a:gd name="T22" fmla="*/ 124 w 467"/>
                <a:gd name="T23" fmla="*/ 435 h 465"/>
                <a:gd name="T24" fmla="*/ 70 w 467"/>
                <a:gd name="T25" fmla="*/ 394 h 465"/>
                <a:gd name="T26" fmla="*/ 22 w 467"/>
                <a:gd name="T27" fmla="*/ 320 h 465"/>
                <a:gd name="T28" fmla="*/ 11 w 467"/>
                <a:gd name="T29" fmla="*/ 286 h 465"/>
                <a:gd name="T30" fmla="*/ 6 w 467"/>
                <a:gd name="T31" fmla="*/ 269 h 465"/>
                <a:gd name="T32" fmla="*/ 2 w 467"/>
                <a:gd name="T33" fmla="*/ 219 h 465"/>
                <a:gd name="T34" fmla="*/ 9 w 467"/>
                <a:gd name="T35" fmla="*/ 171 h 465"/>
                <a:gd name="T36" fmla="*/ 26 w 467"/>
                <a:gd name="T37" fmla="*/ 128 h 465"/>
                <a:gd name="T38" fmla="*/ 34 w 467"/>
                <a:gd name="T39" fmla="*/ 113 h 465"/>
                <a:gd name="T40" fmla="*/ 37 w 467"/>
                <a:gd name="T41" fmla="*/ 107 h 465"/>
                <a:gd name="T42" fmla="*/ 66 w 467"/>
                <a:gd name="T43" fmla="*/ 70 h 465"/>
                <a:gd name="T44" fmla="*/ 92 w 467"/>
                <a:gd name="T45" fmla="*/ 47 h 465"/>
                <a:gd name="T46" fmla="*/ 110 w 467"/>
                <a:gd name="T47" fmla="*/ 34 h 465"/>
                <a:gd name="T48" fmla="*/ 136 w 467"/>
                <a:gd name="T49" fmla="*/ 21 h 465"/>
                <a:gd name="T50" fmla="*/ 216 w 467"/>
                <a:gd name="T51" fmla="*/ 0 h 465"/>
                <a:gd name="T52" fmla="*/ 248 w 467"/>
                <a:gd name="T53" fmla="*/ 0 h 465"/>
                <a:gd name="T54" fmla="*/ 294 w 467"/>
                <a:gd name="T55" fmla="*/ 8 h 465"/>
                <a:gd name="T56" fmla="*/ 323 w 467"/>
                <a:gd name="T57" fmla="*/ 19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7" h="465">
                  <a:moveTo>
                    <a:pt x="323" y="19"/>
                  </a:moveTo>
                  <a:cubicBezTo>
                    <a:pt x="335" y="21"/>
                    <a:pt x="343" y="28"/>
                    <a:pt x="352" y="33"/>
                  </a:cubicBezTo>
                  <a:cubicBezTo>
                    <a:pt x="379" y="48"/>
                    <a:pt x="402" y="69"/>
                    <a:pt x="420" y="93"/>
                  </a:cubicBezTo>
                  <a:cubicBezTo>
                    <a:pt x="432" y="109"/>
                    <a:pt x="442" y="126"/>
                    <a:pt x="449" y="145"/>
                  </a:cubicBezTo>
                  <a:cubicBezTo>
                    <a:pt x="457" y="165"/>
                    <a:pt x="463" y="185"/>
                    <a:pt x="465" y="206"/>
                  </a:cubicBezTo>
                  <a:cubicBezTo>
                    <a:pt x="467" y="230"/>
                    <a:pt x="467" y="253"/>
                    <a:pt x="462" y="276"/>
                  </a:cubicBezTo>
                  <a:cubicBezTo>
                    <a:pt x="457" y="302"/>
                    <a:pt x="449" y="328"/>
                    <a:pt x="435" y="350"/>
                  </a:cubicBezTo>
                  <a:cubicBezTo>
                    <a:pt x="419" y="375"/>
                    <a:pt x="400" y="398"/>
                    <a:pt x="376" y="416"/>
                  </a:cubicBezTo>
                  <a:cubicBezTo>
                    <a:pt x="352" y="434"/>
                    <a:pt x="327" y="447"/>
                    <a:pt x="299" y="455"/>
                  </a:cubicBezTo>
                  <a:cubicBezTo>
                    <a:pt x="271" y="463"/>
                    <a:pt x="242" y="465"/>
                    <a:pt x="213" y="462"/>
                  </a:cubicBezTo>
                  <a:cubicBezTo>
                    <a:pt x="199" y="461"/>
                    <a:pt x="186" y="459"/>
                    <a:pt x="172" y="455"/>
                  </a:cubicBezTo>
                  <a:cubicBezTo>
                    <a:pt x="156" y="451"/>
                    <a:pt x="139" y="444"/>
                    <a:pt x="124" y="435"/>
                  </a:cubicBezTo>
                  <a:cubicBezTo>
                    <a:pt x="104" y="424"/>
                    <a:pt x="86" y="411"/>
                    <a:pt x="70" y="394"/>
                  </a:cubicBezTo>
                  <a:cubicBezTo>
                    <a:pt x="49" y="373"/>
                    <a:pt x="33" y="348"/>
                    <a:pt x="22" y="320"/>
                  </a:cubicBezTo>
                  <a:cubicBezTo>
                    <a:pt x="17" y="309"/>
                    <a:pt x="12" y="298"/>
                    <a:pt x="11" y="286"/>
                  </a:cubicBezTo>
                  <a:cubicBezTo>
                    <a:pt x="10" y="280"/>
                    <a:pt x="8" y="275"/>
                    <a:pt x="6" y="269"/>
                  </a:cubicBezTo>
                  <a:cubicBezTo>
                    <a:pt x="2" y="253"/>
                    <a:pt x="0" y="236"/>
                    <a:pt x="2" y="219"/>
                  </a:cubicBezTo>
                  <a:cubicBezTo>
                    <a:pt x="4" y="203"/>
                    <a:pt x="6" y="187"/>
                    <a:pt x="9" y="171"/>
                  </a:cubicBezTo>
                  <a:cubicBezTo>
                    <a:pt x="12" y="155"/>
                    <a:pt x="20" y="142"/>
                    <a:pt x="26" y="128"/>
                  </a:cubicBezTo>
                  <a:cubicBezTo>
                    <a:pt x="29" y="123"/>
                    <a:pt x="32" y="119"/>
                    <a:pt x="34" y="113"/>
                  </a:cubicBezTo>
                  <a:cubicBezTo>
                    <a:pt x="34" y="111"/>
                    <a:pt x="35" y="108"/>
                    <a:pt x="37" y="107"/>
                  </a:cubicBezTo>
                  <a:cubicBezTo>
                    <a:pt x="50" y="97"/>
                    <a:pt x="54" y="81"/>
                    <a:pt x="66" y="70"/>
                  </a:cubicBezTo>
                  <a:cubicBezTo>
                    <a:pt x="75" y="63"/>
                    <a:pt x="83" y="54"/>
                    <a:pt x="92" y="47"/>
                  </a:cubicBezTo>
                  <a:cubicBezTo>
                    <a:pt x="98" y="43"/>
                    <a:pt x="104" y="39"/>
                    <a:pt x="110" y="34"/>
                  </a:cubicBezTo>
                  <a:cubicBezTo>
                    <a:pt x="117" y="28"/>
                    <a:pt x="127" y="25"/>
                    <a:pt x="136" y="21"/>
                  </a:cubicBezTo>
                  <a:cubicBezTo>
                    <a:pt x="161" y="7"/>
                    <a:pt x="188" y="0"/>
                    <a:pt x="216" y="0"/>
                  </a:cubicBezTo>
                  <a:cubicBezTo>
                    <a:pt x="227" y="0"/>
                    <a:pt x="237" y="0"/>
                    <a:pt x="248" y="0"/>
                  </a:cubicBezTo>
                  <a:cubicBezTo>
                    <a:pt x="264" y="0"/>
                    <a:pt x="279" y="3"/>
                    <a:pt x="294" y="8"/>
                  </a:cubicBezTo>
                  <a:cubicBezTo>
                    <a:pt x="304" y="11"/>
                    <a:pt x="314" y="15"/>
                    <a:pt x="323" y="19"/>
                  </a:cubicBezTo>
                  <a:close/>
                </a:path>
              </a:pathLst>
            </a:custGeom>
            <a:solidFill>
              <a:srgbClr val="189EAA">
                <a:alpha val="5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99F4793F-1659-B3E2-944F-1CFFE722567A}"/>
                </a:ext>
              </a:extLst>
            </p:cNvPr>
            <p:cNvSpPr/>
            <p:nvPr/>
          </p:nvSpPr>
          <p:spPr bwMode="auto">
            <a:xfrm>
              <a:off x="1215" y="411"/>
              <a:ext cx="460" cy="526"/>
            </a:xfrm>
            <a:custGeom>
              <a:avLst/>
              <a:gdLst>
                <a:gd name="T0" fmla="*/ 54 w 313"/>
                <a:gd name="T1" fmla="*/ 0 h 359"/>
                <a:gd name="T2" fmla="*/ 48 w 313"/>
                <a:gd name="T3" fmla="*/ 30 h 359"/>
                <a:gd name="T4" fmla="*/ 47 w 313"/>
                <a:gd name="T5" fmla="*/ 85 h 359"/>
                <a:gd name="T6" fmla="*/ 53 w 313"/>
                <a:gd name="T7" fmla="*/ 120 h 359"/>
                <a:gd name="T8" fmla="*/ 66 w 313"/>
                <a:gd name="T9" fmla="*/ 158 h 359"/>
                <a:gd name="T10" fmla="*/ 89 w 313"/>
                <a:gd name="T11" fmla="*/ 198 h 359"/>
                <a:gd name="T12" fmla="*/ 144 w 313"/>
                <a:gd name="T13" fmla="*/ 253 h 359"/>
                <a:gd name="T14" fmla="*/ 219 w 313"/>
                <a:gd name="T15" fmla="*/ 288 h 359"/>
                <a:gd name="T16" fmla="*/ 296 w 313"/>
                <a:gd name="T17" fmla="*/ 294 h 359"/>
                <a:gd name="T18" fmla="*/ 313 w 313"/>
                <a:gd name="T19" fmla="*/ 293 h 359"/>
                <a:gd name="T20" fmla="*/ 253 w 313"/>
                <a:gd name="T21" fmla="*/ 312 h 359"/>
                <a:gd name="T22" fmla="*/ 182 w 313"/>
                <a:gd name="T23" fmla="*/ 332 h 359"/>
                <a:gd name="T24" fmla="*/ 92 w 313"/>
                <a:gd name="T25" fmla="*/ 359 h 359"/>
                <a:gd name="T26" fmla="*/ 87 w 313"/>
                <a:gd name="T27" fmla="*/ 359 h 359"/>
                <a:gd name="T28" fmla="*/ 84 w 313"/>
                <a:gd name="T29" fmla="*/ 357 h 359"/>
                <a:gd name="T30" fmla="*/ 68 w 313"/>
                <a:gd name="T31" fmla="*/ 308 h 359"/>
                <a:gd name="T32" fmla="*/ 61 w 313"/>
                <a:gd name="T33" fmla="*/ 259 h 359"/>
                <a:gd name="T34" fmla="*/ 29 w 313"/>
                <a:gd name="T35" fmla="*/ 182 h 359"/>
                <a:gd name="T36" fmla="*/ 0 w 313"/>
                <a:gd name="T37" fmla="*/ 146 h 359"/>
                <a:gd name="T38" fmla="*/ 1 w 313"/>
                <a:gd name="T39" fmla="*/ 144 h 359"/>
                <a:gd name="T40" fmla="*/ 34 w 313"/>
                <a:gd name="T41" fmla="*/ 51 h 359"/>
                <a:gd name="T42" fmla="*/ 54 w 313"/>
                <a:gd name="T43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3" h="359">
                  <a:moveTo>
                    <a:pt x="54" y="0"/>
                  </a:moveTo>
                  <a:cubicBezTo>
                    <a:pt x="53" y="10"/>
                    <a:pt x="49" y="20"/>
                    <a:pt x="48" y="30"/>
                  </a:cubicBezTo>
                  <a:cubicBezTo>
                    <a:pt x="46" y="48"/>
                    <a:pt x="46" y="67"/>
                    <a:pt x="47" y="85"/>
                  </a:cubicBezTo>
                  <a:cubicBezTo>
                    <a:pt x="48" y="97"/>
                    <a:pt x="50" y="108"/>
                    <a:pt x="53" y="120"/>
                  </a:cubicBezTo>
                  <a:cubicBezTo>
                    <a:pt x="55" y="133"/>
                    <a:pt x="61" y="146"/>
                    <a:pt x="66" y="158"/>
                  </a:cubicBezTo>
                  <a:cubicBezTo>
                    <a:pt x="72" y="172"/>
                    <a:pt x="80" y="185"/>
                    <a:pt x="89" y="198"/>
                  </a:cubicBezTo>
                  <a:cubicBezTo>
                    <a:pt x="104" y="219"/>
                    <a:pt x="122" y="237"/>
                    <a:pt x="144" y="253"/>
                  </a:cubicBezTo>
                  <a:cubicBezTo>
                    <a:pt x="167" y="269"/>
                    <a:pt x="192" y="280"/>
                    <a:pt x="219" y="288"/>
                  </a:cubicBezTo>
                  <a:cubicBezTo>
                    <a:pt x="244" y="294"/>
                    <a:pt x="270" y="296"/>
                    <a:pt x="296" y="294"/>
                  </a:cubicBezTo>
                  <a:cubicBezTo>
                    <a:pt x="302" y="294"/>
                    <a:pt x="307" y="293"/>
                    <a:pt x="313" y="293"/>
                  </a:cubicBezTo>
                  <a:cubicBezTo>
                    <a:pt x="294" y="301"/>
                    <a:pt x="273" y="305"/>
                    <a:pt x="253" y="312"/>
                  </a:cubicBezTo>
                  <a:cubicBezTo>
                    <a:pt x="229" y="319"/>
                    <a:pt x="206" y="325"/>
                    <a:pt x="182" y="332"/>
                  </a:cubicBezTo>
                  <a:cubicBezTo>
                    <a:pt x="152" y="341"/>
                    <a:pt x="122" y="350"/>
                    <a:pt x="92" y="359"/>
                  </a:cubicBezTo>
                  <a:cubicBezTo>
                    <a:pt x="91" y="359"/>
                    <a:pt x="89" y="359"/>
                    <a:pt x="87" y="359"/>
                  </a:cubicBezTo>
                  <a:cubicBezTo>
                    <a:pt x="86" y="359"/>
                    <a:pt x="85" y="358"/>
                    <a:pt x="84" y="357"/>
                  </a:cubicBezTo>
                  <a:cubicBezTo>
                    <a:pt x="80" y="341"/>
                    <a:pt x="73" y="325"/>
                    <a:pt x="68" y="308"/>
                  </a:cubicBezTo>
                  <a:cubicBezTo>
                    <a:pt x="64" y="292"/>
                    <a:pt x="62" y="276"/>
                    <a:pt x="61" y="259"/>
                  </a:cubicBezTo>
                  <a:cubicBezTo>
                    <a:pt x="60" y="229"/>
                    <a:pt x="47" y="205"/>
                    <a:pt x="29" y="182"/>
                  </a:cubicBezTo>
                  <a:cubicBezTo>
                    <a:pt x="19" y="170"/>
                    <a:pt x="8" y="160"/>
                    <a:pt x="0" y="146"/>
                  </a:cubicBezTo>
                  <a:cubicBezTo>
                    <a:pt x="0" y="145"/>
                    <a:pt x="0" y="145"/>
                    <a:pt x="1" y="144"/>
                  </a:cubicBezTo>
                  <a:cubicBezTo>
                    <a:pt x="12" y="113"/>
                    <a:pt x="23" y="82"/>
                    <a:pt x="34" y="51"/>
                  </a:cubicBezTo>
                  <a:cubicBezTo>
                    <a:pt x="40" y="34"/>
                    <a:pt x="47" y="17"/>
                    <a:pt x="54" y="0"/>
                  </a:cubicBezTo>
                  <a:close/>
                </a:path>
              </a:pathLst>
            </a:custGeom>
            <a:solidFill>
              <a:srgbClr val="A8D9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63F5C1C2-ADF4-0B11-5071-5FF953426306}"/>
                </a:ext>
              </a:extLst>
            </p:cNvPr>
            <p:cNvSpPr/>
            <p:nvPr/>
          </p:nvSpPr>
          <p:spPr bwMode="auto">
            <a:xfrm>
              <a:off x="1211" y="1124"/>
              <a:ext cx="521" cy="528"/>
            </a:xfrm>
            <a:custGeom>
              <a:avLst/>
              <a:gdLst>
                <a:gd name="T0" fmla="*/ 355 w 355"/>
                <a:gd name="T1" fmla="*/ 93 h 360"/>
                <a:gd name="T2" fmla="*/ 334 w 355"/>
                <a:gd name="T3" fmla="*/ 87 h 360"/>
                <a:gd name="T4" fmla="*/ 292 w 355"/>
                <a:gd name="T5" fmla="*/ 77 h 360"/>
                <a:gd name="T6" fmla="*/ 232 w 355"/>
                <a:gd name="T7" fmla="*/ 77 h 360"/>
                <a:gd name="T8" fmla="*/ 197 w 355"/>
                <a:gd name="T9" fmla="*/ 84 h 360"/>
                <a:gd name="T10" fmla="*/ 148 w 355"/>
                <a:gd name="T11" fmla="*/ 107 h 360"/>
                <a:gd name="T12" fmla="*/ 117 w 355"/>
                <a:gd name="T13" fmla="*/ 129 h 360"/>
                <a:gd name="T14" fmla="*/ 93 w 355"/>
                <a:gd name="T15" fmla="*/ 153 h 360"/>
                <a:gd name="T16" fmla="*/ 87 w 355"/>
                <a:gd name="T17" fmla="*/ 161 h 360"/>
                <a:gd name="T18" fmla="*/ 71 w 355"/>
                <a:gd name="T19" fmla="*/ 181 h 360"/>
                <a:gd name="T20" fmla="*/ 66 w 355"/>
                <a:gd name="T21" fmla="*/ 194 h 360"/>
                <a:gd name="T22" fmla="*/ 54 w 355"/>
                <a:gd name="T23" fmla="*/ 216 h 360"/>
                <a:gd name="T24" fmla="*/ 42 w 355"/>
                <a:gd name="T25" fmla="*/ 253 h 360"/>
                <a:gd name="T26" fmla="*/ 36 w 355"/>
                <a:gd name="T27" fmla="*/ 310 h 360"/>
                <a:gd name="T28" fmla="*/ 42 w 355"/>
                <a:gd name="T29" fmla="*/ 350 h 360"/>
                <a:gd name="T30" fmla="*/ 43 w 355"/>
                <a:gd name="T31" fmla="*/ 360 h 360"/>
                <a:gd name="T32" fmla="*/ 31 w 355"/>
                <a:gd name="T33" fmla="*/ 322 h 360"/>
                <a:gd name="T34" fmla="*/ 23 w 355"/>
                <a:gd name="T35" fmla="*/ 296 h 360"/>
                <a:gd name="T36" fmla="*/ 5 w 355"/>
                <a:gd name="T37" fmla="*/ 234 h 360"/>
                <a:gd name="T38" fmla="*/ 1 w 355"/>
                <a:gd name="T39" fmla="*/ 223 h 360"/>
                <a:gd name="T40" fmla="*/ 0 w 355"/>
                <a:gd name="T41" fmla="*/ 221 h 360"/>
                <a:gd name="T42" fmla="*/ 5 w 355"/>
                <a:gd name="T43" fmla="*/ 217 h 360"/>
                <a:gd name="T44" fmla="*/ 29 w 355"/>
                <a:gd name="T45" fmla="*/ 165 h 360"/>
                <a:gd name="T46" fmla="*/ 42 w 355"/>
                <a:gd name="T47" fmla="*/ 133 h 360"/>
                <a:gd name="T48" fmla="*/ 100 w 355"/>
                <a:gd name="T49" fmla="*/ 33 h 360"/>
                <a:gd name="T50" fmla="*/ 103 w 355"/>
                <a:gd name="T51" fmla="*/ 3 h 360"/>
                <a:gd name="T52" fmla="*/ 104 w 355"/>
                <a:gd name="T53" fmla="*/ 1 h 360"/>
                <a:gd name="T54" fmla="*/ 116 w 355"/>
                <a:gd name="T55" fmla="*/ 4 h 360"/>
                <a:gd name="T56" fmla="*/ 143 w 355"/>
                <a:gd name="T57" fmla="*/ 14 h 360"/>
                <a:gd name="T58" fmla="*/ 180 w 355"/>
                <a:gd name="T59" fmla="*/ 28 h 360"/>
                <a:gd name="T60" fmla="*/ 245 w 355"/>
                <a:gd name="T61" fmla="*/ 51 h 360"/>
                <a:gd name="T62" fmla="*/ 288 w 355"/>
                <a:gd name="T63" fmla="*/ 67 h 360"/>
                <a:gd name="T64" fmla="*/ 327 w 355"/>
                <a:gd name="T65" fmla="*/ 81 h 360"/>
                <a:gd name="T66" fmla="*/ 355 w 355"/>
                <a:gd name="T67" fmla="*/ 93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5" h="360">
                  <a:moveTo>
                    <a:pt x="355" y="93"/>
                  </a:moveTo>
                  <a:cubicBezTo>
                    <a:pt x="348" y="94"/>
                    <a:pt x="340" y="90"/>
                    <a:pt x="334" y="87"/>
                  </a:cubicBezTo>
                  <a:cubicBezTo>
                    <a:pt x="321" y="80"/>
                    <a:pt x="306" y="79"/>
                    <a:pt x="292" y="77"/>
                  </a:cubicBezTo>
                  <a:cubicBezTo>
                    <a:pt x="272" y="74"/>
                    <a:pt x="252" y="75"/>
                    <a:pt x="232" y="77"/>
                  </a:cubicBezTo>
                  <a:cubicBezTo>
                    <a:pt x="220" y="78"/>
                    <a:pt x="208" y="81"/>
                    <a:pt x="197" y="84"/>
                  </a:cubicBezTo>
                  <a:cubicBezTo>
                    <a:pt x="179" y="90"/>
                    <a:pt x="164" y="100"/>
                    <a:pt x="148" y="107"/>
                  </a:cubicBezTo>
                  <a:cubicBezTo>
                    <a:pt x="137" y="111"/>
                    <a:pt x="127" y="121"/>
                    <a:pt x="117" y="129"/>
                  </a:cubicBezTo>
                  <a:cubicBezTo>
                    <a:pt x="109" y="137"/>
                    <a:pt x="101" y="145"/>
                    <a:pt x="93" y="153"/>
                  </a:cubicBezTo>
                  <a:cubicBezTo>
                    <a:pt x="91" y="156"/>
                    <a:pt x="88" y="158"/>
                    <a:pt x="87" y="161"/>
                  </a:cubicBezTo>
                  <a:cubicBezTo>
                    <a:pt x="84" y="169"/>
                    <a:pt x="79" y="176"/>
                    <a:pt x="71" y="181"/>
                  </a:cubicBezTo>
                  <a:cubicBezTo>
                    <a:pt x="67" y="184"/>
                    <a:pt x="68" y="190"/>
                    <a:pt x="66" y="194"/>
                  </a:cubicBezTo>
                  <a:cubicBezTo>
                    <a:pt x="62" y="201"/>
                    <a:pt x="57" y="209"/>
                    <a:pt x="54" y="216"/>
                  </a:cubicBezTo>
                  <a:cubicBezTo>
                    <a:pt x="48" y="228"/>
                    <a:pt x="44" y="240"/>
                    <a:pt x="42" y="253"/>
                  </a:cubicBezTo>
                  <a:cubicBezTo>
                    <a:pt x="39" y="272"/>
                    <a:pt x="35" y="291"/>
                    <a:pt x="36" y="310"/>
                  </a:cubicBezTo>
                  <a:cubicBezTo>
                    <a:pt x="37" y="323"/>
                    <a:pt x="34" y="337"/>
                    <a:pt x="42" y="350"/>
                  </a:cubicBezTo>
                  <a:cubicBezTo>
                    <a:pt x="44" y="353"/>
                    <a:pt x="43" y="357"/>
                    <a:pt x="43" y="360"/>
                  </a:cubicBezTo>
                  <a:cubicBezTo>
                    <a:pt x="38" y="348"/>
                    <a:pt x="34" y="335"/>
                    <a:pt x="31" y="322"/>
                  </a:cubicBezTo>
                  <a:cubicBezTo>
                    <a:pt x="29" y="313"/>
                    <a:pt x="25" y="304"/>
                    <a:pt x="23" y="296"/>
                  </a:cubicBezTo>
                  <a:cubicBezTo>
                    <a:pt x="17" y="275"/>
                    <a:pt x="10" y="255"/>
                    <a:pt x="5" y="234"/>
                  </a:cubicBezTo>
                  <a:cubicBezTo>
                    <a:pt x="4" y="230"/>
                    <a:pt x="2" y="227"/>
                    <a:pt x="1" y="223"/>
                  </a:cubicBezTo>
                  <a:cubicBezTo>
                    <a:pt x="0" y="223"/>
                    <a:pt x="0" y="222"/>
                    <a:pt x="0" y="221"/>
                  </a:cubicBezTo>
                  <a:cubicBezTo>
                    <a:pt x="2" y="219"/>
                    <a:pt x="4" y="218"/>
                    <a:pt x="5" y="217"/>
                  </a:cubicBezTo>
                  <a:cubicBezTo>
                    <a:pt x="22" y="203"/>
                    <a:pt x="30" y="186"/>
                    <a:pt x="29" y="165"/>
                  </a:cubicBezTo>
                  <a:cubicBezTo>
                    <a:pt x="28" y="152"/>
                    <a:pt x="34" y="142"/>
                    <a:pt x="42" y="133"/>
                  </a:cubicBezTo>
                  <a:cubicBezTo>
                    <a:pt x="68" y="104"/>
                    <a:pt x="89" y="71"/>
                    <a:pt x="100" y="33"/>
                  </a:cubicBezTo>
                  <a:cubicBezTo>
                    <a:pt x="103" y="23"/>
                    <a:pt x="104" y="13"/>
                    <a:pt x="103" y="3"/>
                  </a:cubicBezTo>
                  <a:cubicBezTo>
                    <a:pt x="103" y="2"/>
                    <a:pt x="103" y="1"/>
                    <a:pt x="104" y="1"/>
                  </a:cubicBezTo>
                  <a:cubicBezTo>
                    <a:pt x="109" y="0"/>
                    <a:pt x="112" y="2"/>
                    <a:pt x="116" y="4"/>
                  </a:cubicBezTo>
                  <a:cubicBezTo>
                    <a:pt x="124" y="10"/>
                    <a:pt x="134" y="11"/>
                    <a:pt x="143" y="14"/>
                  </a:cubicBezTo>
                  <a:cubicBezTo>
                    <a:pt x="155" y="19"/>
                    <a:pt x="168" y="24"/>
                    <a:pt x="180" y="28"/>
                  </a:cubicBezTo>
                  <a:cubicBezTo>
                    <a:pt x="202" y="36"/>
                    <a:pt x="223" y="43"/>
                    <a:pt x="245" y="51"/>
                  </a:cubicBezTo>
                  <a:cubicBezTo>
                    <a:pt x="259" y="56"/>
                    <a:pt x="274" y="62"/>
                    <a:pt x="288" y="67"/>
                  </a:cubicBezTo>
                  <a:cubicBezTo>
                    <a:pt x="302" y="71"/>
                    <a:pt x="315" y="76"/>
                    <a:pt x="327" y="81"/>
                  </a:cubicBezTo>
                  <a:cubicBezTo>
                    <a:pt x="337" y="85"/>
                    <a:pt x="347" y="86"/>
                    <a:pt x="355" y="93"/>
                  </a:cubicBezTo>
                  <a:close/>
                </a:path>
              </a:pathLst>
            </a:custGeom>
            <a:solidFill>
              <a:srgbClr val="189EAA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615EC3F5-2A6C-50BB-FE4B-E0FF2E566BCC}"/>
                </a:ext>
              </a:extLst>
            </p:cNvPr>
            <p:cNvSpPr/>
            <p:nvPr/>
          </p:nvSpPr>
          <p:spPr bwMode="auto">
            <a:xfrm>
              <a:off x="218" y="540"/>
              <a:ext cx="999" cy="719"/>
            </a:xfrm>
            <a:custGeom>
              <a:avLst/>
              <a:gdLst>
                <a:gd name="T0" fmla="*/ 681 w 681"/>
                <a:gd name="T1" fmla="*/ 57 h 490"/>
                <a:gd name="T2" fmla="*/ 676 w 681"/>
                <a:gd name="T3" fmla="*/ 70 h 490"/>
                <a:gd name="T4" fmla="*/ 634 w 681"/>
                <a:gd name="T5" fmla="*/ 24 h 490"/>
                <a:gd name="T6" fmla="*/ 603 w 681"/>
                <a:gd name="T7" fmla="*/ 45 h 490"/>
                <a:gd name="T8" fmla="*/ 561 w 681"/>
                <a:gd name="T9" fmla="*/ 80 h 490"/>
                <a:gd name="T10" fmla="*/ 535 w 681"/>
                <a:gd name="T11" fmla="*/ 114 h 490"/>
                <a:gd name="T12" fmla="*/ 525 w 681"/>
                <a:gd name="T13" fmla="*/ 173 h 490"/>
                <a:gd name="T14" fmla="*/ 479 w 681"/>
                <a:gd name="T15" fmla="*/ 279 h 490"/>
                <a:gd name="T16" fmla="*/ 462 w 681"/>
                <a:gd name="T17" fmla="*/ 335 h 490"/>
                <a:gd name="T18" fmla="*/ 449 w 681"/>
                <a:gd name="T19" fmla="*/ 368 h 490"/>
                <a:gd name="T20" fmla="*/ 443 w 681"/>
                <a:gd name="T21" fmla="*/ 377 h 490"/>
                <a:gd name="T22" fmla="*/ 422 w 681"/>
                <a:gd name="T23" fmla="*/ 387 h 490"/>
                <a:gd name="T24" fmla="*/ 406 w 681"/>
                <a:gd name="T25" fmla="*/ 296 h 490"/>
                <a:gd name="T26" fmla="*/ 408 w 681"/>
                <a:gd name="T27" fmla="*/ 215 h 490"/>
                <a:gd name="T28" fmla="*/ 398 w 681"/>
                <a:gd name="T29" fmla="*/ 128 h 490"/>
                <a:gd name="T30" fmla="*/ 397 w 681"/>
                <a:gd name="T31" fmla="*/ 85 h 490"/>
                <a:gd name="T32" fmla="*/ 382 w 681"/>
                <a:gd name="T33" fmla="*/ 100 h 490"/>
                <a:gd name="T34" fmla="*/ 379 w 681"/>
                <a:gd name="T35" fmla="*/ 162 h 490"/>
                <a:gd name="T36" fmla="*/ 377 w 681"/>
                <a:gd name="T37" fmla="*/ 235 h 490"/>
                <a:gd name="T38" fmla="*/ 377 w 681"/>
                <a:gd name="T39" fmla="*/ 282 h 490"/>
                <a:gd name="T40" fmla="*/ 372 w 681"/>
                <a:gd name="T41" fmla="*/ 357 h 490"/>
                <a:gd name="T42" fmla="*/ 368 w 681"/>
                <a:gd name="T43" fmla="*/ 379 h 490"/>
                <a:gd name="T44" fmla="*/ 356 w 681"/>
                <a:gd name="T45" fmla="*/ 383 h 490"/>
                <a:gd name="T46" fmla="*/ 327 w 681"/>
                <a:gd name="T47" fmla="*/ 346 h 490"/>
                <a:gd name="T48" fmla="*/ 300 w 681"/>
                <a:gd name="T49" fmla="*/ 278 h 490"/>
                <a:gd name="T50" fmla="*/ 268 w 681"/>
                <a:gd name="T51" fmla="*/ 207 h 490"/>
                <a:gd name="T52" fmla="*/ 228 w 681"/>
                <a:gd name="T53" fmla="*/ 112 h 490"/>
                <a:gd name="T54" fmla="*/ 202 w 681"/>
                <a:gd name="T55" fmla="*/ 68 h 490"/>
                <a:gd name="T56" fmla="*/ 168 w 681"/>
                <a:gd name="T57" fmla="*/ 39 h 490"/>
                <a:gd name="T58" fmla="*/ 112 w 681"/>
                <a:gd name="T59" fmla="*/ 27 h 490"/>
                <a:gd name="T60" fmla="*/ 80 w 681"/>
                <a:gd name="T61" fmla="*/ 73 h 490"/>
                <a:gd name="T62" fmla="*/ 39 w 681"/>
                <a:gd name="T63" fmla="*/ 183 h 490"/>
                <a:gd name="T64" fmla="*/ 37 w 681"/>
                <a:gd name="T65" fmla="*/ 215 h 490"/>
                <a:gd name="T66" fmla="*/ 23 w 681"/>
                <a:gd name="T67" fmla="*/ 245 h 490"/>
                <a:gd name="T68" fmla="*/ 18 w 681"/>
                <a:gd name="T69" fmla="*/ 308 h 490"/>
                <a:gd name="T70" fmla="*/ 17 w 681"/>
                <a:gd name="T71" fmla="*/ 376 h 490"/>
                <a:gd name="T72" fmla="*/ 21 w 681"/>
                <a:gd name="T73" fmla="*/ 469 h 490"/>
                <a:gd name="T74" fmla="*/ 24 w 681"/>
                <a:gd name="T75" fmla="*/ 490 h 490"/>
                <a:gd name="T76" fmla="*/ 10 w 681"/>
                <a:gd name="T77" fmla="*/ 368 h 490"/>
                <a:gd name="T78" fmla="*/ 25 w 681"/>
                <a:gd name="T79" fmla="*/ 223 h 490"/>
                <a:gd name="T80" fmla="*/ 51 w 681"/>
                <a:gd name="T81" fmla="*/ 98 h 490"/>
                <a:gd name="T82" fmla="*/ 168 w 681"/>
                <a:gd name="T83" fmla="*/ 25 h 490"/>
                <a:gd name="T84" fmla="*/ 230 w 681"/>
                <a:gd name="T85" fmla="*/ 98 h 490"/>
                <a:gd name="T86" fmla="*/ 289 w 681"/>
                <a:gd name="T87" fmla="*/ 222 h 490"/>
                <a:gd name="T88" fmla="*/ 321 w 681"/>
                <a:gd name="T89" fmla="*/ 313 h 490"/>
                <a:gd name="T90" fmla="*/ 345 w 681"/>
                <a:gd name="T91" fmla="*/ 367 h 490"/>
                <a:gd name="T92" fmla="*/ 360 w 681"/>
                <a:gd name="T93" fmla="*/ 370 h 490"/>
                <a:gd name="T94" fmla="*/ 370 w 681"/>
                <a:gd name="T95" fmla="*/ 333 h 490"/>
                <a:gd name="T96" fmla="*/ 366 w 681"/>
                <a:gd name="T97" fmla="*/ 277 h 490"/>
                <a:gd name="T98" fmla="*/ 371 w 681"/>
                <a:gd name="T99" fmla="*/ 190 h 490"/>
                <a:gd name="T100" fmla="*/ 371 w 681"/>
                <a:gd name="T101" fmla="*/ 90 h 490"/>
                <a:gd name="T102" fmla="*/ 406 w 681"/>
                <a:gd name="T103" fmla="*/ 75 h 490"/>
                <a:gd name="T104" fmla="*/ 411 w 681"/>
                <a:gd name="T105" fmla="*/ 127 h 490"/>
                <a:gd name="T106" fmla="*/ 419 w 681"/>
                <a:gd name="T107" fmla="*/ 209 h 490"/>
                <a:gd name="T108" fmla="*/ 422 w 681"/>
                <a:gd name="T109" fmla="*/ 282 h 490"/>
                <a:gd name="T110" fmla="*/ 426 w 681"/>
                <a:gd name="T111" fmla="*/ 375 h 490"/>
                <a:gd name="T112" fmla="*/ 451 w 681"/>
                <a:gd name="T113" fmla="*/ 328 h 490"/>
                <a:gd name="T114" fmla="*/ 486 w 681"/>
                <a:gd name="T115" fmla="*/ 235 h 490"/>
                <a:gd name="T116" fmla="*/ 515 w 681"/>
                <a:gd name="T117" fmla="*/ 140 h 490"/>
                <a:gd name="T118" fmla="*/ 599 w 681"/>
                <a:gd name="T119" fmla="*/ 28 h 490"/>
                <a:gd name="T120" fmla="*/ 649 w 681"/>
                <a:gd name="T121" fmla="*/ 1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1" h="490">
                  <a:moveTo>
                    <a:pt x="681" y="56"/>
                  </a:moveTo>
                  <a:cubicBezTo>
                    <a:pt x="681" y="56"/>
                    <a:pt x="681" y="57"/>
                    <a:pt x="681" y="57"/>
                  </a:cubicBezTo>
                  <a:cubicBezTo>
                    <a:pt x="680" y="61"/>
                    <a:pt x="681" y="66"/>
                    <a:pt x="678" y="70"/>
                  </a:cubicBezTo>
                  <a:cubicBezTo>
                    <a:pt x="677" y="70"/>
                    <a:pt x="676" y="70"/>
                    <a:pt x="676" y="70"/>
                  </a:cubicBezTo>
                  <a:cubicBezTo>
                    <a:pt x="667" y="60"/>
                    <a:pt x="660" y="49"/>
                    <a:pt x="652" y="40"/>
                  </a:cubicBezTo>
                  <a:cubicBezTo>
                    <a:pt x="646" y="34"/>
                    <a:pt x="641" y="28"/>
                    <a:pt x="634" y="24"/>
                  </a:cubicBezTo>
                  <a:cubicBezTo>
                    <a:pt x="628" y="21"/>
                    <a:pt x="624" y="21"/>
                    <a:pt x="619" y="26"/>
                  </a:cubicBezTo>
                  <a:cubicBezTo>
                    <a:pt x="612" y="31"/>
                    <a:pt x="607" y="38"/>
                    <a:pt x="603" y="45"/>
                  </a:cubicBezTo>
                  <a:cubicBezTo>
                    <a:pt x="596" y="55"/>
                    <a:pt x="588" y="62"/>
                    <a:pt x="578" y="69"/>
                  </a:cubicBezTo>
                  <a:cubicBezTo>
                    <a:pt x="573" y="73"/>
                    <a:pt x="567" y="76"/>
                    <a:pt x="561" y="80"/>
                  </a:cubicBezTo>
                  <a:cubicBezTo>
                    <a:pt x="552" y="86"/>
                    <a:pt x="544" y="93"/>
                    <a:pt x="539" y="103"/>
                  </a:cubicBezTo>
                  <a:cubicBezTo>
                    <a:pt x="537" y="107"/>
                    <a:pt x="536" y="110"/>
                    <a:pt x="535" y="114"/>
                  </a:cubicBezTo>
                  <a:cubicBezTo>
                    <a:pt x="533" y="119"/>
                    <a:pt x="531" y="123"/>
                    <a:pt x="531" y="128"/>
                  </a:cubicBezTo>
                  <a:cubicBezTo>
                    <a:pt x="527" y="143"/>
                    <a:pt x="526" y="158"/>
                    <a:pt x="525" y="173"/>
                  </a:cubicBezTo>
                  <a:cubicBezTo>
                    <a:pt x="523" y="197"/>
                    <a:pt x="516" y="218"/>
                    <a:pt x="501" y="237"/>
                  </a:cubicBezTo>
                  <a:cubicBezTo>
                    <a:pt x="491" y="249"/>
                    <a:pt x="481" y="262"/>
                    <a:pt x="479" y="279"/>
                  </a:cubicBezTo>
                  <a:cubicBezTo>
                    <a:pt x="478" y="283"/>
                    <a:pt x="478" y="287"/>
                    <a:pt x="477" y="292"/>
                  </a:cubicBezTo>
                  <a:cubicBezTo>
                    <a:pt x="476" y="308"/>
                    <a:pt x="471" y="322"/>
                    <a:pt x="462" y="335"/>
                  </a:cubicBezTo>
                  <a:cubicBezTo>
                    <a:pt x="457" y="341"/>
                    <a:pt x="455" y="348"/>
                    <a:pt x="454" y="356"/>
                  </a:cubicBezTo>
                  <a:cubicBezTo>
                    <a:pt x="452" y="360"/>
                    <a:pt x="452" y="364"/>
                    <a:pt x="449" y="368"/>
                  </a:cubicBezTo>
                  <a:cubicBezTo>
                    <a:pt x="448" y="370"/>
                    <a:pt x="446" y="372"/>
                    <a:pt x="445" y="373"/>
                  </a:cubicBezTo>
                  <a:cubicBezTo>
                    <a:pt x="445" y="374"/>
                    <a:pt x="444" y="376"/>
                    <a:pt x="443" y="377"/>
                  </a:cubicBezTo>
                  <a:cubicBezTo>
                    <a:pt x="441" y="379"/>
                    <a:pt x="439" y="380"/>
                    <a:pt x="437" y="382"/>
                  </a:cubicBezTo>
                  <a:cubicBezTo>
                    <a:pt x="432" y="386"/>
                    <a:pt x="428" y="390"/>
                    <a:pt x="422" y="387"/>
                  </a:cubicBezTo>
                  <a:cubicBezTo>
                    <a:pt x="413" y="382"/>
                    <a:pt x="410" y="374"/>
                    <a:pt x="409" y="366"/>
                  </a:cubicBezTo>
                  <a:cubicBezTo>
                    <a:pt x="405" y="343"/>
                    <a:pt x="404" y="319"/>
                    <a:pt x="406" y="296"/>
                  </a:cubicBezTo>
                  <a:cubicBezTo>
                    <a:pt x="408" y="282"/>
                    <a:pt x="411" y="268"/>
                    <a:pt x="414" y="254"/>
                  </a:cubicBezTo>
                  <a:cubicBezTo>
                    <a:pt x="418" y="240"/>
                    <a:pt x="415" y="227"/>
                    <a:pt x="408" y="215"/>
                  </a:cubicBezTo>
                  <a:cubicBezTo>
                    <a:pt x="403" y="207"/>
                    <a:pt x="401" y="198"/>
                    <a:pt x="399" y="188"/>
                  </a:cubicBezTo>
                  <a:cubicBezTo>
                    <a:pt x="396" y="168"/>
                    <a:pt x="396" y="148"/>
                    <a:pt x="398" y="128"/>
                  </a:cubicBezTo>
                  <a:cubicBezTo>
                    <a:pt x="398" y="118"/>
                    <a:pt x="400" y="109"/>
                    <a:pt x="400" y="99"/>
                  </a:cubicBezTo>
                  <a:cubicBezTo>
                    <a:pt x="399" y="94"/>
                    <a:pt x="399" y="89"/>
                    <a:pt x="397" y="85"/>
                  </a:cubicBezTo>
                  <a:cubicBezTo>
                    <a:pt x="394" y="80"/>
                    <a:pt x="391" y="79"/>
                    <a:pt x="388" y="84"/>
                  </a:cubicBezTo>
                  <a:cubicBezTo>
                    <a:pt x="385" y="89"/>
                    <a:pt x="383" y="94"/>
                    <a:pt x="382" y="100"/>
                  </a:cubicBezTo>
                  <a:cubicBezTo>
                    <a:pt x="380" y="109"/>
                    <a:pt x="379" y="117"/>
                    <a:pt x="377" y="125"/>
                  </a:cubicBezTo>
                  <a:cubicBezTo>
                    <a:pt x="373" y="138"/>
                    <a:pt x="377" y="150"/>
                    <a:pt x="379" y="162"/>
                  </a:cubicBezTo>
                  <a:cubicBezTo>
                    <a:pt x="381" y="173"/>
                    <a:pt x="384" y="185"/>
                    <a:pt x="384" y="196"/>
                  </a:cubicBezTo>
                  <a:cubicBezTo>
                    <a:pt x="384" y="210"/>
                    <a:pt x="382" y="222"/>
                    <a:pt x="377" y="235"/>
                  </a:cubicBezTo>
                  <a:cubicBezTo>
                    <a:pt x="377" y="236"/>
                    <a:pt x="376" y="238"/>
                    <a:pt x="376" y="239"/>
                  </a:cubicBezTo>
                  <a:cubicBezTo>
                    <a:pt x="367" y="265"/>
                    <a:pt x="367" y="259"/>
                    <a:pt x="377" y="282"/>
                  </a:cubicBezTo>
                  <a:cubicBezTo>
                    <a:pt x="383" y="293"/>
                    <a:pt x="384" y="306"/>
                    <a:pt x="382" y="318"/>
                  </a:cubicBezTo>
                  <a:cubicBezTo>
                    <a:pt x="380" y="331"/>
                    <a:pt x="378" y="345"/>
                    <a:pt x="372" y="357"/>
                  </a:cubicBezTo>
                  <a:cubicBezTo>
                    <a:pt x="370" y="360"/>
                    <a:pt x="370" y="364"/>
                    <a:pt x="370" y="368"/>
                  </a:cubicBezTo>
                  <a:cubicBezTo>
                    <a:pt x="370" y="372"/>
                    <a:pt x="371" y="375"/>
                    <a:pt x="368" y="379"/>
                  </a:cubicBezTo>
                  <a:cubicBezTo>
                    <a:pt x="365" y="380"/>
                    <a:pt x="361" y="379"/>
                    <a:pt x="359" y="383"/>
                  </a:cubicBezTo>
                  <a:cubicBezTo>
                    <a:pt x="358" y="383"/>
                    <a:pt x="357" y="383"/>
                    <a:pt x="356" y="383"/>
                  </a:cubicBezTo>
                  <a:cubicBezTo>
                    <a:pt x="354" y="383"/>
                    <a:pt x="352" y="382"/>
                    <a:pt x="350" y="381"/>
                  </a:cubicBezTo>
                  <a:cubicBezTo>
                    <a:pt x="339" y="372"/>
                    <a:pt x="332" y="360"/>
                    <a:pt x="327" y="346"/>
                  </a:cubicBezTo>
                  <a:cubicBezTo>
                    <a:pt x="322" y="333"/>
                    <a:pt x="318" y="320"/>
                    <a:pt x="310" y="309"/>
                  </a:cubicBezTo>
                  <a:cubicBezTo>
                    <a:pt x="304" y="300"/>
                    <a:pt x="302" y="289"/>
                    <a:pt x="300" y="278"/>
                  </a:cubicBezTo>
                  <a:cubicBezTo>
                    <a:pt x="296" y="263"/>
                    <a:pt x="296" y="247"/>
                    <a:pt x="286" y="234"/>
                  </a:cubicBezTo>
                  <a:cubicBezTo>
                    <a:pt x="280" y="225"/>
                    <a:pt x="274" y="216"/>
                    <a:pt x="268" y="207"/>
                  </a:cubicBezTo>
                  <a:cubicBezTo>
                    <a:pt x="265" y="202"/>
                    <a:pt x="262" y="197"/>
                    <a:pt x="260" y="192"/>
                  </a:cubicBezTo>
                  <a:cubicBezTo>
                    <a:pt x="251" y="165"/>
                    <a:pt x="236" y="139"/>
                    <a:pt x="228" y="112"/>
                  </a:cubicBezTo>
                  <a:cubicBezTo>
                    <a:pt x="223" y="97"/>
                    <a:pt x="213" y="86"/>
                    <a:pt x="207" y="73"/>
                  </a:cubicBezTo>
                  <a:cubicBezTo>
                    <a:pt x="206" y="71"/>
                    <a:pt x="204" y="68"/>
                    <a:pt x="202" y="68"/>
                  </a:cubicBezTo>
                  <a:cubicBezTo>
                    <a:pt x="188" y="64"/>
                    <a:pt x="184" y="48"/>
                    <a:pt x="171" y="43"/>
                  </a:cubicBezTo>
                  <a:cubicBezTo>
                    <a:pt x="169" y="42"/>
                    <a:pt x="169" y="40"/>
                    <a:pt x="168" y="39"/>
                  </a:cubicBezTo>
                  <a:cubicBezTo>
                    <a:pt x="163" y="24"/>
                    <a:pt x="152" y="18"/>
                    <a:pt x="138" y="16"/>
                  </a:cubicBezTo>
                  <a:cubicBezTo>
                    <a:pt x="126" y="14"/>
                    <a:pt x="118" y="18"/>
                    <a:pt x="112" y="27"/>
                  </a:cubicBezTo>
                  <a:cubicBezTo>
                    <a:pt x="103" y="42"/>
                    <a:pt x="92" y="55"/>
                    <a:pt x="82" y="70"/>
                  </a:cubicBezTo>
                  <a:cubicBezTo>
                    <a:pt x="82" y="71"/>
                    <a:pt x="81" y="72"/>
                    <a:pt x="80" y="73"/>
                  </a:cubicBezTo>
                  <a:cubicBezTo>
                    <a:pt x="70" y="79"/>
                    <a:pt x="65" y="89"/>
                    <a:pt x="60" y="99"/>
                  </a:cubicBezTo>
                  <a:cubicBezTo>
                    <a:pt x="43" y="124"/>
                    <a:pt x="34" y="152"/>
                    <a:pt x="39" y="183"/>
                  </a:cubicBezTo>
                  <a:cubicBezTo>
                    <a:pt x="39" y="184"/>
                    <a:pt x="39" y="185"/>
                    <a:pt x="40" y="186"/>
                  </a:cubicBezTo>
                  <a:cubicBezTo>
                    <a:pt x="49" y="197"/>
                    <a:pt x="41" y="206"/>
                    <a:pt x="37" y="215"/>
                  </a:cubicBezTo>
                  <a:cubicBezTo>
                    <a:pt x="34" y="224"/>
                    <a:pt x="29" y="233"/>
                    <a:pt x="24" y="241"/>
                  </a:cubicBezTo>
                  <a:cubicBezTo>
                    <a:pt x="24" y="242"/>
                    <a:pt x="23" y="244"/>
                    <a:pt x="23" y="245"/>
                  </a:cubicBezTo>
                  <a:cubicBezTo>
                    <a:pt x="24" y="255"/>
                    <a:pt x="18" y="264"/>
                    <a:pt x="16" y="273"/>
                  </a:cubicBezTo>
                  <a:cubicBezTo>
                    <a:pt x="14" y="285"/>
                    <a:pt x="14" y="296"/>
                    <a:pt x="18" y="308"/>
                  </a:cubicBezTo>
                  <a:cubicBezTo>
                    <a:pt x="19" y="313"/>
                    <a:pt x="20" y="317"/>
                    <a:pt x="20" y="322"/>
                  </a:cubicBezTo>
                  <a:cubicBezTo>
                    <a:pt x="21" y="340"/>
                    <a:pt x="20" y="358"/>
                    <a:pt x="17" y="376"/>
                  </a:cubicBezTo>
                  <a:cubicBezTo>
                    <a:pt x="15" y="386"/>
                    <a:pt x="12" y="395"/>
                    <a:pt x="11" y="406"/>
                  </a:cubicBezTo>
                  <a:cubicBezTo>
                    <a:pt x="11" y="427"/>
                    <a:pt x="10" y="449"/>
                    <a:pt x="21" y="469"/>
                  </a:cubicBezTo>
                  <a:cubicBezTo>
                    <a:pt x="23" y="473"/>
                    <a:pt x="25" y="476"/>
                    <a:pt x="27" y="480"/>
                  </a:cubicBezTo>
                  <a:cubicBezTo>
                    <a:pt x="29" y="483"/>
                    <a:pt x="31" y="488"/>
                    <a:pt x="24" y="490"/>
                  </a:cubicBezTo>
                  <a:cubicBezTo>
                    <a:pt x="5" y="462"/>
                    <a:pt x="0" y="432"/>
                    <a:pt x="5" y="399"/>
                  </a:cubicBezTo>
                  <a:cubicBezTo>
                    <a:pt x="6" y="389"/>
                    <a:pt x="8" y="378"/>
                    <a:pt x="10" y="368"/>
                  </a:cubicBezTo>
                  <a:cubicBezTo>
                    <a:pt x="15" y="348"/>
                    <a:pt x="13" y="328"/>
                    <a:pt x="10" y="307"/>
                  </a:cubicBezTo>
                  <a:cubicBezTo>
                    <a:pt x="6" y="278"/>
                    <a:pt x="10" y="249"/>
                    <a:pt x="25" y="223"/>
                  </a:cubicBezTo>
                  <a:cubicBezTo>
                    <a:pt x="34" y="207"/>
                    <a:pt x="36" y="191"/>
                    <a:pt x="34" y="173"/>
                  </a:cubicBezTo>
                  <a:cubicBezTo>
                    <a:pt x="30" y="146"/>
                    <a:pt x="36" y="121"/>
                    <a:pt x="51" y="98"/>
                  </a:cubicBezTo>
                  <a:cubicBezTo>
                    <a:pt x="68" y="72"/>
                    <a:pt x="88" y="48"/>
                    <a:pt x="107" y="23"/>
                  </a:cubicBezTo>
                  <a:cubicBezTo>
                    <a:pt x="124" y="0"/>
                    <a:pt x="151" y="1"/>
                    <a:pt x="168" y="25"/>
                  </a:cubicBezTo>
                  <a:cubicBezTo>
                    <a:pt x="179" y="39"/>
                    <a:pt x="191" y="51"/>
                    <a:pt x="204" y="62"/>
                  </a:cubicBezTo>
                  <a:cubicBezTo>
                    <a:pt x="216" y="71"/>
                    <a:pt x="224" y="84"/>
                    <a:pt x="230" y="98"/>
                  </a:cubicBezTo>
                  <a:cubicBezTo>
                    <a:pt x="241" y="127"/>
                    <a:pt x="255" y="155"/>
                    <a:pt x="265" y="185"/>
                  </a:cubicBezTo>
                  <a:cubicBezTo>
                    <a:pt x="270" y="199"/>
                    <a:pt x="280" y="211"/>
                    <a:pt x="289" y="222"/>
                  </a:cubicBezTo>
                  <a:cubicBezTo>
                    <a:pt x="298" y="232"/>
                    <a:pt x="302" y="244"/>
                    <a:pt x="303" y="257"/>
                  </a:cubicBezTo>
                  <a:cubicBezTo>
                    <a:pt x="305" y="277"/>
                    <a:pt x="309" y="296"/>
                    <a:pt x="321" y="313"/>
                  </a:cubicBezTo>
                  <a:cubicBezTo>
                    <a:pt x="327" y="322"/>
                    <a:pt x="329" y="333"/>
                    <a:pt x="333" y="344"/>
                  </a:cubicBezTo>
                  <a:cubicBezTo>
                    <a:pt x="336" y="352"/>
                    <a:pt x="340" y="360"/>
                    <a:pt x="345" y="367"/>
                  </a:cubicBezTo>
                  <a:cubicBezTo>
                    <a:pt x="348" y="370"/>
                    <a:pt x="351" y="372"/>
                    <a:pt x="355" y="373"/>
                  </a:cubicBezTo>
                  <a:cubicBezTo>
                    <a:pt x="358" y="375"/>
                    <a:pt x="360" y="373"/>
                    <a:pt x="360" y="370"/>
                  </a:cubicBezTo>
                  <a:cubicBezTo>
                    <a:pt x="358" y="361"/>
                    <a:pt x="362" y="353"/>
                    <a:pt x="367" y="346"/>
                  </a:cubicBezTo>
                  <a:cubicBezTo>
                    <a:pt x="369" y="343"/>
                    <a:pt x="370" y="338"/>
                    <a:pt x="370" y="333"/>
                  </a:cubicBezTo>
                  <a:cubicBezTo>
                    <a:pt x="372" y="322"/>
                    <a:pt x="374" y="310"/>
                    <a:pt x="374" y="299"/>
                  </a:cubicBezTo>
                  <a:cubicBezTo>
                    <a:pt x="374" y="291"/>
                    <a:pt x="371" y="284"/>
                    <a:pt x="366" y="277"/>
                  </a:cubicBezTo>
                  <a:cubicBezTo>
                    <a:pt x="360" y="267"/>
                    <a:pt x="359" y="258"/>
                    <a:pt x="363" y="247"/>
                  </a:cubicBezTo>
                  <a:cubicBezTo>
                    <a:pt x="369" y="228"/>
                    <a:pt x="375" y="210"/>
                    <a:pt x="371" y="190"/>
                  </a:cubicBezTo>
                  <a:cubicBezTo>
                    <a:pt x="370" y="181"/>
                    <a:pt x="368" y="171"/>
                    <a:pt x="366" y="162"/>
                  </a:cubicBezTo>
                  <a:cubicBezTo>
                    <a:pt x="358" y="138"/>
                    <a:pt x="365" y="114"/>
                    <a:pt x="371" y="90"/>
                  </a:cubicBezTo>
                  <a:cubicBezTo>
                    <a:pt x="372" y="84"/>
                    <a:pt x="375" y="78"/>
                    <a:pt x="379" y="73"/>
                  </a:cubicBezTo>
                  <a:cubicBezTo>
                    <a:pt x="388" y="62"/>
                    <a:pt x="399" y="62"/>
                    <a:pt x="406" y="75"/>
                  </a:cubicBezTo>
                  <a:cubicBezTo>
                    <a:pt x="410" y="81"/>
                    <a:pt x="412" y="87"/>
                    <a:pt x="412" y="94"/>
                  </a:cubicBezTo>
                  <a:cubicBezTo>
                    <a:pt x="413" y="105"/>
                    <a:pt x="413" y="116"/>
                    <a:pt x="411" y="127"/>
                  </a:cubicBezTo>
                  <a:cubicBezTo>
                    <a:pt x="408" y="149"/>
                    <a:pt x="410" y="171"/>
                    <a:pt x="413" y="192"/>
                  </a:cubicBezTo>
                  <a:cubicBezTo>
                    <a:pt x="414" y="198"/>
                    <a:pt x="416" y="204"/>
                    <a:pt x="419" y="209"/>
                  </a:cubicBezTo>
                  <a:cubicBezTo>
                    <a:pt x="428" y="223"/>
                    <a:pt x="430" y="238"/>
                    <a:pt x="428" y="253"/>
                  </a:cubicBezTo>
                  <a:cubicBezTo>
                    <a:pt x="426" y="263"/>
                    <a:pt x="425" y="272"/>
                    <a:pt x="422" y="282"/>
                  </a:cubicBezTo>
                  <a:cubicBezTo>
                    <a:pt x="414" y="307"/>
                    <a:pt x="420" y="333"/>
                    <a:pt x="420" y="358"/>
                  </a:cubicBezTo>
                  <a:cubicBezTo>
                    <a:pt x="420" y="364"/>
                    <a:pt x="423" y="369"/>
                    <a:pt x="426" y="375"/>
                  </a:cubicBezTo>
                  <a:cubicBezTo>
                    <a:pt x="432" y="367"/>
                    <a:pt x="441" y="361"/>
                    <a:pt x="442" y="350"/>
                  </a:cubicBezTo>
                  <a:cubicBezTo>
                    <a:pt x="442" y="342"/>
                    <a:pt x="446" y="335"/>
                    <a:pt x="451" y="328"/>
                  </a:cubicBezTo>
                  <a:cubicBezTo>
                    <a:pt x="460" y="316"/>
                    <a:pt x="464" y="303"/>
                    <a:pt x="464" y="288"/>
                  </a:cubicBezTo>
                  <a:cubicBezTo>
                    <a:pt x="466" y="268"/>
                    <a:pt x="474" y="250"/>
                    <a:pt x="486" y="235"/>
                  </a:cubicBezTo>
                  <a:cubicBezTo>
                    <a:pt x="501" y="218"/>
                    <a:pt x="510" y="199"/>
                    <a:pt x="512" y="176"/>
                  </a:cubicBezTo>
                  <a:cubicBezTo>
                    <a:pt x="513" y="164"/>
                    <a:pt x="514" y="152"/>
                    <a:pt x="515" y="140"/>
                  </a:cubicBezTo>
                  <a:cubicBezTo>
                    <a:pt x="519" y="108"/>
                    <a:pt x="531" y="81"/>
                    <a:pt x="561" y="65"/>
                  </a:cubicBezTo>
                  <a:cubicBezTo>
                    <a:pt x="577" y="56"/>
                    <a:pt x="590" y="44"/>
                    <a:pt x="599" y="28"/>
                  </a:cubicBezTo>
                  <a:cubicBezTo>
                    <a:pt x="601" y="25"/>
                    <a:pt x="603" y="23"/>
                    <a:pt x="605" y="21"/>
                  </a:cubicBezTo>
                  <a:cubicBezTo>
                    <a:pt x="620" y="5"/>
                    <a:pt x="633" y="5"/>
                    <a:pt x="649" y="19"/>
                  </a:cubicBezTo>
                  <a:cubicBezTo>
                    <a:pt x="661" y="30"/>
                    <a:pt x="671" y="43"/>
                    <a:pt x="681" y="56"/>
                  </a:cubicBezTo>
                  <a:close/>
                </a:path>
              </a:pathLst>
            </a:custGeom>
            <a:solidFill>
              <a:srgbClr val="835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A845B09E-FA06-481B-3EBE-9B44437C25C2}"/>
                </a:ext>
              </a:extLst>
            </p:cNvPr>
            <p:cNvSpPr/>
            <p:nvPr/>
          </p:nvSpPr>
          <p:spPr bwMode="auto">
            <a:xfrm>
              <a:off x="228" y="550"/>
              <a:ext cx="986" cy="974"/>
            </a:xfrm>
            <a:custGeom>
              <a:avLst/>
              <a:gdLst>
                <a:gd name="T0" fmla="*/ 18 w 672"/>
                <a:gd name="T1" fmla="*/ 473 h 664"/>
                <a:gd name="T2" fmla="*/ 5 w 672"/>
                <a:gd name="T3" fmla="*/ 379 h 664"/>
                <a:gd name="T4" fmla="*/ 8 w 672"/>
                <a:gd name="T5" fmla="*/ 300 h 664"/>
                <a:gd name="T6" fmla="*/ 11 w 672"/>
                <a:gd name="T7" fmla="*/ 254 h 664"/>
                <a:gd name="T8" fmla="*/ 21 w 672"/>
                <a:gd name="T9" fmla="*/ 222 h 664"/>
                <a:gd name="T10" fmla="*/ 36 w 672"/>
                <a:gd name="T11" fmla="*/ 187 h 664"/>
                <a:gd name="T12" fmla="*/ 46 w 672"/>
                <a:gd name="T13" fmla="*/ 100 h 664"/>
                <a:gd name="T14" fmla="*/ 64 w 672"/>
                <a:gd name="T15" fmla="*/ 71 h 664"/>
                <a:gd name="T16" fmla="*/ 102 w 672"/>
                <a:gd name="T17" fmla="*/ 21 h 664"/>
                <a:gd name="T18" fmla="*/ 164 w 672"/>
                <a:gd name="T19" fmla="*/ 33 h 664"/>
                <a:gd name="T20" fmla="*/ 176 w 672"/>
                <a:gd name="T21" fmla="*/ 42 h 664"/>
                <a:gd name="T22" fmla="*/ 213 w 672"/>
                <a:gd name="T23" fmla="*/ 84 h 664"/>
                <a:gd name="T24" fmla="*/ 245 w 672"/>
                <a:gd name="T25" fmla="*/ 158 h 664"/>
                <a:gd name="T26" fmla="*/ 278 w 672"/>
                <a:gd name="T27" fmla="*/ 221 h 664"/>
                <a:gd name="T28" fmla="*/ 304 w 672"/>
                <a:gd name="T29" fmla="*/ 299 h 664"/>
                <a:gd name="T30" fmla="*/ 343 w 672"/>
                <a:gd name="T31" fmla="*/ 371 h 664"/>
                <a:gd name="T32" fmla="*/ 332 w 672"/>
                <a:gd name="T33" fmla="*/ 369 h 664"/>
                <a:gd name="T34" fmla="*/ 300 w 672"/>
                <a:gd name="T35" fmla="*/ 309 h 664"/>
                <a:gd name="T36" fmla="*/ 269 w 672"/>
                <a:gd name="T37" fmla="*/ 220 h 664"/>
                <a:gd name="T38" fmla="*/ 204 w 672"/>
                <a:gd name="T39" fmla="*/ 84 h 664"/>
                <a:gd name="T40" fmla="*/ 155 w 672"/>
                <a:gd name="T41" fmla="*/ 31 h 664"/>
                <a:gd name="T42" fmla="*/ 116 w 672"/>
                <a:gd name="T43" fmla="*/ 17 h 664"/>
                <a:gd name="T44" fmla="*/ 60 w 672"/>
                <a:gd name="T45" fmla="*/ 88 h 664"/>
                <a:gd name="T46" fmla="*/ 40 w 672"/>
                <a:gd name="T47" fmla="*/ 138 h 664"/>
                <a:gd name="T48" fmla="*/ 41 w 672"/>
                <a:gd name="T49" fmla="*/ 180 h 664"/>
                <a:gd name="T50" fmla="*/ 32 w 672"/>
                <a:gd name="T51" fmla="*/ 217 h 664"/>
                <a:gd name="T52" fmla="*/ 18 w 672"/>
                <a:gd name="T53" fmla="*/ 354 h 664"/>
                <a:gd name="T54" fmla="*/ 9 w 672"/>
                <a:gd name="T55" fmla="*/ 426 h 664"/>
                <a:gd name="T56" fmla="*/ 59 w 672"/>
                <a:gd name="T57" fmla="*/ 527 h 664"/>
                <a:gd name="T58" fmla="*/ 94 w 672"/>
                <a:gd name="T59" fmla="*/ 594 h 664"/>
                <a:gd name="T60" fmla="*/ 169 w 672"/>
                <a:gd name="T61" fmla="*/ 630 h 664"/>
                <a:gd name="T62" fmla="*/ 252 w 672"/>
                <a:gd name="T63" fmla="*/ 628 h 664"/>
                <a:gd name="T64" fmla="*/ 262 w 672"/>
                <a:gd name="T65" fmla="*/ 621 h 664"/>
                <a:gd name="T66" fmla="*/ 287 w 672"/>
                <a:gd name="T67" fmla="*/ 598 h 664"/>
                <a:gd name="T68" fmla="*/ 333 w 672"/>
                <a:gd name="T69" fmla="*/ 547 h 664"/>
                <a:gd name="T70" fmla="*/ 365 w 672"/>
                <a:gd name="T71" fmla="*/ 527 h 664"/>
                <a:gd name="T72" fmla="*/ 454 w 672"/>
                <a:gd name="T73" fmla="*/ 584 h 664"/>
                <a:gd name="T74" fmla="*/ 556 w 672"/>
                <a:gd name="T75" fmla="*/ 642 h 664"/>
                <a:gd name="T76" fmla="*/ 619 w 672"/>
                <a:gd name="T77" fmla="*/ 621 h 664"/>
                <a:gd name="T78" fmla="*/ 666 w 672"/>
                <a:gd name="T79" fmla="*/ 602 h 664"/>
                <a:gd name="T80" fmla="*/ 671 w 672"/>
                <a:gd name="T81" fmla="*/ 614 h 664"/>
                <a:gd name="T82" fmla="*/ 592 w 672"/>
                <a:gd name="T83" fmla="*/ 641 h 664"/>
                <a:gd name="T84" fmla="*/ 450 w 672"/>
                <a:gd name="T85" fmla="*/ 604 h 664"/>
                <a:gd name="T86" fmla="*/ 361 w 672"/>
                <a:gd name="T87" fmla="*/ 544 h 664"/>
                <a:gd name="T88" fmla="*/ 304 w 672"/>
                <a:gd name="T89" fmla="*/ 598 h 664"/>
                <a:gd name="T90" fmla="*/ 198 w 672"/>
                <a:gd name="T91" fmla="*/ 650 h 664"/>
                <a:gd name="T92" fmla="*/ 119 w 672"/>
                <a:gd name="T93" fmla="*/ 623 h 664"/>
                <a:gd name="T94" fmla="*/ 46 w 672"/>
                <a:gd name="T95" fmla="*/ 538 h 664"/>
                <a:gd name="T96" fmla="*/ 17 w 672"/>
                <a:gd name="T97" fmla="*/ 48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2" h="664">
                  <a:moveTo>
                    <a:pt x="17" y="483"/>
                  </a:moveTo>
                  <a:cubicBezTo>
                    <a:pt x="21" y="480"/>
                    <a:pt x="20" y="477"/>
                    <a:pt x="18" y="473"/>
                  </a:cubicBezTo>
                  <a:cubicBezTo>
                    <a:pt x="8" y="456"/>
                    <a:pt x="0" y="439"/>
                    <a:pt x="2" y="419"/>
                  </a:cubicBezTo>
                  <a:cubicBezTo>
                    <a:pt x="3" y="405"/>
                    <a:pt x="1" y="392"/>
                    <a:pt x="5" y="379"/>
                  </a:cubicBezTo>
                  <a:cubicBezTo>
                    <a:pt x="11" y="359"/>
                    <a:pt x="11" y="338"/>
                    <a:pt x="11" y="317"/>
                  </a:cubicBezTo>
                  <a:cubicBezTo>
                    <a:pt x="11" y="311"/>
                    <a:pt x="11" y="306"/>
                    <a:pt x="8" y="300"/>
                  </a:cubicBezTo>
                  <a:cubicBezTo>
                    <a:pt x="5" y="293"/>
                    <a:pt x="8" y="286"/>
                    <a:pt x="6" y="279"/>
                  </a:cubicBezTo>
                  <a:cubicBezTo>
                    <a:pt x="5" y="270"/>
                    <a:pt x="8" y="262"/>
                    <a:pt x="11" y="254"/>
                  </a:cubicBezTo>
                  <a:cubicBezTo>
                    <a:pt x="13" y="250"/>
                    <a:pt x="14" y="246"/>
                    <a:pt x="14" y="240"/>
                  </a:cubicBezTo>
                  <a:cubicBezTo>
                    <a:pt x="13" y="233"/>
                    <a:pt x="18" y="228"/>
                    <a:pt x="21" y="222"/>
                  </a:cubicBezTo>
                  <a:cubicBezTo>
                    <a:pt x="27" y="212"/>
                    <a:pt x="31" y="201"/>
                    <a:pt x="36" y="191"/>
                  </a:cubicBezTo>
                  <a:cubicBezTo>
                    <a:pt x="37" y="190"/>
                    <a:pt x="37" y="188"/>
                    <a:pt x="36" y="187"/>
                  </a:cubicBezTo>
                  <a:cubicBezTo>
                    <a:pt x="23" y="166"/>
                    <a:pt x="30" y="145"/>
                    <a:pt x="35" y="123"/>
                  </a:cubicBezTo>
                  <a:cubicBezTo>
                    <a:pt x="37" y="115"/>
                    <a:pt x="43" y="108"/>
                    <a:pt x="46" y="100"/>
                  </a:cubicBezTo>
                  <a:cubicBezTo>
                    <a:pt x="49" y="90"/>
                    <a:pt x="59" y="84"/>
                    <a:pt x="61" y="74"/>
                  </a:cubicBezTo>
                  <a:cubicBezTo>
                    <a:pt x="62" y="73"/>
                    <a:pt x="63" y="72"/>
                    <a:pt x="64" y="71"/>
                  </a:cubicBezTo>
                  <a:cubicBezTo>
                    <a:pt x="71" y="66"/>
                    <a:pt x="76" y="59"/>
                    <a:pt x="80" y="52"/>
                  </a:cubicBezTo>
                  <a:cubicBezTo>
                    <a:pt x="87" y="42"/>
                    <a:pt x="96" y="32"/>
                    <a:pt x="102" y="21"/>
                  </a:cubicBezTo>
                  <a:cubicBezTo>
                    <a:pt x="113" y="0"/>
                    <a:pt x="138" y="5"/>
                    <a:pt x="150" y="15"/>
                  </a:cubicBezTo>
                  <a:cubicBezTo>
                    <a:pt x="156" y="20"/>
                    <a:pt x="162" y="24"/>
                    <a:pt x="164" y="33"/>
                  </a:cubicBezTo>
                  <a:cubicBezTo>
                    <a:pt x="164" y="36"/>
                    <a:pt x="172" y="38"/>
                    <a:pt x="175" y="42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81" y="51"/>
                    <a:pt x="191" y="55"/>
                    <a:pt x="198" y="61"/>
                  </a:cubicBezTo>
                  <a:cubicBezTo>
                    <a:pt x="205" y="67"/>
                    <a:pt x="207" y="77"/>
                    <a:pt x="213" y="84"/>
                  </a:cubicBezTo>
                  <a:cubicBezTo>
                    <a:pt x="222" y="96"/>
                    <a:pt x="225" y="110"/>
                    <a:pt x="230" y="124"/>
                  </a:cubicBezTo>
                  <a:cubicBezTo>
                    <a:pt x="234" y="136"/>
                    <a:pt x="239" y="147"/>
                    <a:pt x="245" y="158"/>
                  </a:cubicBezTo>
                  <a:cubicBezTo>
                    <a:pt x="250" y="168"/>
                    <a:pt x="251" y="180"/>
                    <a:pt x="258" y="189"/>
                  </a:cubicBezTo>
                  <a:cubicBezTo>
                    <a:pt x="265" y="200"/>
                    <a:pt x="271" y="210"/>
                    <a:pt x="278" y="221"/>
                  </a:cubicBezTo>
                  <a:cubicBezTo>
                    <a:pt x="285" y="231"/>
                    <a:pt x="291" y="242"/>
                    <a:pt x="292" y="255"/>
                  </a:cubicBezTo>
                  <a:cubicBezTo>
                    <a:pt x="293" y="271"/>
                    <a:pt x="296" y="286"/>
                    <a:pt x="304" y="299"/>
                  </a:cubicBezTo>
                  <a:cubicBezTo>
                    <a:pt x="312" y="315"/>
                    <a:pt x="318" y="331"/>
                    <a:pt x="325" y="347"/>
                  </a:cubicBezTo>
                  <a:cubicBezTo>
                    <a:pt x="328" y="356"/>
                    <a:pt x="334" y="365"/>
                    <a:pt x="343" y="371"/>
                  </a:cubicBezTo>
                  <a:cubicBezTo>
                    <a:pt x="344" y="371"/>
                    <a:pt x="344" y="372"/>
                    <a:pt x="345" y="373"/>
                  </a:cubicBezTo>
                  <a:cubicBezTo>
                    <a:pt x="339" y="376"/>
                    <a:pt x="336" y="372"/>
                    <a:pt x="332" y="369"/>
                  </a:cubicBezTo>
                  <a:cubicBezTo>
                    <a:pt x="324" y="360"/>
                    <a:pt x="318" y="350"/>
                    <a:pt x="313" y="338"/>
                  </a:cubicBezTo>
                  <a:cubicBezTo>
                    <a:pt x="310" y="328"/>
                    <a:pt x="306" y="318"/>
                    <a:pt x="300" y="309"/>
                  </a:cubicBezTo>
                  <a:cubicBezTo>
                    <a:pt x="289" y="294"/>
                    <a:pt x="286" y="276"/>
                    <a:pt x="284" y="258"/>
                  </a:cubicBezTo>
                  <a:cubicBezTo>
                    <a:pt x="282" y="243"/>
                    <a:pt x="279" y="231"/>
                    <a:pt x="269" y="220"/>
                  </a:cubicBezTo>
                  <a:cubicBezTo>
                    <a:pt x="252" y="202"/>
                    <a:pt x="244" y="180"/>
                    <a:pt x="236" y="157"/>
                  </a:cubicBezTo>
                  <a:cubicBezTo>
                    <a:pt x="227" y="132"/>
                    <a:pt x="215" y="108"/>
                    <a:pt x="204" y="84"/>
                  </a:cubicBezTo>
                  <a:cubicBezTo>
                    <a:pt x="198" y="72"/>
                    <a:pt x="187" y="64"/>
                    <a:pt x="177" y="55"/>
                  </a:cubicBezTo>
                  <a:cubicBezTo>
                    <a:pt x="169" y="48"/>
                    <a:pt x="160" y="41"/>
                    <a:pt x="155" y="31"/>
                  </a:cubicBezTo>
                  <a:cubicBezTo>
                    <a:pt x="149" y="20"/>
                    <a:pt x="140" y="12"/>
                    <a:pt x="126" y="13"/>
                  </a:cubicBezTo>
                  <a:cubicBezTo>
                    <a:pt x="122" y="13"/>
                    <a:pt x="119" y="14"/>
                    <a:pt x="116" y="17"/>
                  </a:cubicBezTo>
                  <a:cubicBezTo>
                    <a:pt x="113" y="20"/>
                    <a:pt x="110" y="22"/>
                    <a:pt x="108" y="25"/>
                  </a:cubicBezTo>
                  <a:cubicBezTo>
                    <a:pt x="93" y="47"/>
                    <a:pt x="77" y="67"/>
                    <a:pt x="60" y="88"/>
                  </a:cubicBezTo>
                  <a:cubicBezTo>
                    <a:pt x="55" y="96"/>
                    <a:pt x="49" y="103"/>
                    <a:pt x="45" y="112"/>
                  </a:cubicBezTo>
                  <a:cubicBezTo>
                    <a:pt x="41" y="120"/>
                    <a:pt x="40" y="129"/>
                    <a:pt x="40" y="138"/>
                  </a:cubicBezTo>
                  <a:cubicBezTo>
                    <a:pt x="39" y="147"/>
                    <a:pt x="38" y="155"/>
                    <a:pt x="40" y="164"/>
                  </a:cubicBezTo>
                  <a:cubicBezTo>
                    <a:pt x="41" y="170"/>
                    <a:pt x="40" y="175"/>
                    <a:pt x="41" y="180"/>
                  </a:cubicBezTo>
                  <a:cubicBezTo>
                    <a:pt x="42" y="184"/>
                    <a:pt x="41" y="188"/>
                    <a:pt x="40" y="192"/>
                  </a:cubicBezTo>
                  <a:cubicBezTo>
                    <a:pt x="39" y="201"/>
                    <a:pt x="36" y="209"/>
                    <a:pt x="32" y="217"/>
                  </a:cubicBezTo>
                  <a:cubicBezTo>
                    <a:pt x="15" y="248"/>
                    <a:pt x="12" y="281"/>
                    <a:pt x="18" y="316"/>
                  </a:cubicBezTo>
                  <a:cubicBezTo>
                    <a:pt x="20" y="328"/>
                    <a:pt x="20" y="341"/>
                    <a:pt x="18" y="354"/>
                  </a:cubicBezTo>
                  <a:cubicBezTo>
                    <a:pt x="15" y="372"/>
                    <a:pt x="11" y="390"/>
                    <a:pt x="10" y="408"/>
                  </a:cubicBezTo>
                  <a:cubicBezTo>
                    <a:pt x="8" y="414"/>
                    <a:pt x="8" y="420"/>
                    <a:pt x="9" y="426"/>
                  </a:cubicBezTo>
                  <a:cubicBezTo>
                    <a:pt x="12" y="453"/>
                    <a:pt x="24" y="475"/>
                    <a:pt x="42" y="495"/>
                  </a:cubicBezTo>
                  <a:cubicBezTo>
                    <a:pt x="51" y="504"/>
                    <a:pt x="59" y="514"/>
                    <a:pt x="59" y="527"/>
                  </a:cubicBezTo>
                  <a:cubicBezTo>
                    <a:pt x="60" y="530"/>
                    <a:pt x="60" y="532"/>
                    <a:pt x="60" y="535"/>
                  </a:cubicBezTo>
                  <a:cubicBezTo>
                    <a:pt x="57" y="559"/>
                    <a:pt x="71" y="584"/>
                    <a:pt x="94" y="594"/>
                  </a:cubicBezTo>
                  <a:cubicBezTo>
                    <a:pt x="104" y="598"/>
                    <a:pt x="113" y="604"/>
                    <a:pt x="122" y="610"/>
                  </a:cubicBezTo>
                  <a:cubicBezTo>
                    <a:pt x="136" y="620"/>
                    <a:pt x="152" y="628"/>
                    <a:pt x="169" y="630"/>
                  </a:cubicBezTo>
                  <a:cubicBezTo>
                    <a:pt x="180" y="631"/>
                    <a:pt x="190" y="633"/>
                    <a:pt x="200" y="637"/>
                  </a:cubicBezTo>
                  <a:cubicBezTo>
                    <a:pt x="219" y="643"/>
                    <a:pt x="235" y="638"/>
                    <a:pt x="252" y="628"/>
                  </a:cubicBezTo>
                  <a:cubicBezTo>
                    <a:pt x="255" y="626"/>
                    <a:pt x="257" y="624"/>
                    <a:pt x="260" y="622"/>
                  </a:cubicBezTo>
                  <a:cubicBezTo>
                    <a:pt x="261" y="622"/>
                    <a:pt x="262" y="621"/>
                    <a:pt x="262" y="621"/>
                  </a:cubicBezTo>
                  <a:cubicBezTo>
                    <a:pt x="271" y="617"/>
                    <a:pt x="276" y="610"/>
                    <a:pt x="283" y="604"/>
                  </a:cubicBezTo>
                  <a:cubicBezTo>
                    <a:pt x="285" y="603"/>
                    <a:pt x="286" y="600"/>
                    <a:pt x="287" y="598"/>
                  </a:cubicBezTo>
                  <a:cubicBezTo>
                    <a:pt x="292" y="592"/>
                    <a:pt x="297" y="587"/>
                    <a:pt x="301" y="580"/>
                  </a:cubicBezTo>
                  <a:cubicBezTo>
                    <a:pt x="311" y="568"/>
                    <a:pt x="321" y="556"/>
                    <a:pt x="333" y="547"/>
                  </a:cubicBezTo>
                  <a:cubicBezTo>
                    <a:pt x="335" y="546"/>
                    <a:pt x="336" y="545"/>
                    <a:pt x="337" y="544"/>
                  </a:cubicBezTo>
                  <a:cubicBezTo>
                    <a:pt x="345" y="537"/>
                    <a:pt x="355" y="531"/>
                    <a:pt x="365" y="527"/>
                  </a:cubicBezTo>
                  <a:cubicBezTo>
                    <a:pt x="381" y="520"/>
                    <a:pt x="397" y="522"/>
                    <a:pt x="412" y="532"/>
                  </a:cubicBezTo>
                  <a:cubicBezTo>
                    <a:pt x="431" y="545"/>
                    <a:pt x="443" y="564"/>
                    <a:pt x="454" y="584"/>
                  </a:cubicBezTo>
                  <a:cubicBezTo>
                    <a:pt x="462" y="598"/>
                    <a:pt x="467" y="612"/>
                    <a:pt x="479" y="623"/>
                  </a:cubicBezTo>
                  <a:cubicBezTo>
                    <a:pt x="501" y="643"/>
                    <a:pt x="526" y="652"/>
                    <a:pt x="556" y="642"/>
                  </a:cubicBezTo>
                  <a:cubicBezTo>
                    <a:pt x="568" y="638"/>
                    <a:pt x="580" y="634"/>
                    <a:pt x="591" y="628"/>
                  </a:cubicBezTo>
                  <a:cubicBezTo>
                    <a:pt x="599" y="623"/>
                    <a:pt x="609" y="621"/>
                    <a:pt x="619" y="621"/>
                  </a:cubicBezTo>
                  <a:cubicBezTo>
                    <a:pt x="635" y="620"/>
                    <a:pt x="648" y="613"/>
                    <a:pt x="660" y="605"/>
                  </a:cubicBezTo>
                  <a:cubicBezTo>
                    <a:pt x="662" y="604"/>
                    <a:pt x="664" y="602"/>
                    <a:pt x="666" y="602"/>
                  </a:cubicBezTo>
                  <a:cubicBezTo>
                    <a:pt x="672" y="604"/>
                    <a:pt x="671" y="609"/>
                    <a:pt x="671" y="613"/>
                  </a:cubicBezTo>
                  <a:cubicBezTo>
                    <a:pt x="671" y="614"/>
                    <a:pt x="671" y="614"/>
                    <a:pt x="671" y="614"/>
                  </a:cubicBezTo>
                  <a:cubicBezTo>
                    <a:pt x="653" y="626"/>
                    <a:pt x="634" y="634"/>
                    <a:pt x="613" y="635"/>
                  </a:cubicBezTo>
                  <a:cubicBezTo>
                    <a:pt x="605" y="635"/>
                    <a:pt x="599" y="638"/>
                    <a:pt x="592" y="641"/>
                  </a:cubicBezTo>
                  <a:cubicBezTo>
                    <a:pt x="576" y="650"/>
                    <a:pt x="559" y="656"/>
                    <a:pt x="541" y="658"/>
                  </a:cubicBezTo>
                  <a:cubicBezTo>
                    <a:pt x="501" y="664"/>
                    <a:pt x="462" y="633"/>
                    <a:pt x="450" y="604"/>
                  </a:cubicBezTo>
                  <a:cubicBezTo>
                    <a:pt x="442" y="585"/>
                    <a:pt x="431" y="569"/>
                    <a:pt x="418" y="554"/>
                  </a:cubicBezTo>
                  <a:cubicBezTo>
                    <a:pt x="402" y="535"/>
                    <a:pt x="384" y="528"/>
                    <a:pt x="361" y="544"/>
                  </a:cubicBezTo>
                  <a:cubicBezTo>
                    <a:pt x="357" y="547"/>
                    <a:pt x="352" y="550"/>
                    <a:pt x="348" y="553"/>
                  </a:cubicBezTo>
                  <a:cubicBezTo>
                    <a:pt x="330" y="564"/>
                    <a:pt x="317" y="581"/>
                    <a:pt x="304" y="598"/>
                  </a:cubicBezTo>
                  <a:cubicBezTo>
                    <a:pt x="290" y="619"/>
                    <a:pt x="271" y="634"/>
                    <a:pt x="249" y="645"/>
                  </a:cubicBezTo>
                  <a:cubicBezTo>
                    <a:pt x="233" y="653"/>
                    <a:pt x="216" y="655"/>
                    <a:pt x="198" y="650"/>
                  </a:cubicBezTo>
                  <a:cubicBezTo>
                    <a:pt x="186" y="646"/>
                    <a:pt x="174" y="643"/>
                    <a:pt x="162" y="642"/>
                  </a:cubicBezTo>
                  <a:cubicBezTo>
                    <a:pt x="146" y="640"/>
                    <a:pt x="132" y="633"/>
                    <a:pt x="119" y="623"/>
                  </a:cubicBezTo>
                  <a:cubicBezTo>
                    <a:pt x="109" y="616"/>
                    <a:pt x="98" y="610"/>
                    <a:pt x="87" y="604"/>
                  </a:cubicBezTo>
                  <a:cubicBezTo>
                    <a:pt x="61" y="590"/>
                    <a:pt x="45" y="569"/>
                    <a:pt x="46" y="538"/>
                  </a:cubicBezTo>
                  <a:cubicBezTo>
                    <a:pt x="47" y="525"/>
                    <a:pt x="44" y="515"/>
                    <a:pt x="35" y="506"/>
                  </a:cubicBezTo>
                  <a:cubicBezTo>
                    <a:pt x="28" y="499"/>
                    <a:pt x="21" y="492"/>
                    <a:pt x="17" y="483"/>
                  </a:cubicBezTo>
                  <a:close/>
                </a:path>
              </a:pathLst>
            </a:custGeom>
            <a:solidFill>
              <a:srgbClr val="845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56120AAE-9CDE-BA47-DC80-9A3DB8A165B6}"/>
                </a:ext>
              </a:extLst>
            </p:cNvPr>
            <p:cNvSpPr/>
            <p:nvPr/>
          </p:nvSpPr>
          <p:spPr bwMode="auto">
            <a:xfrm>
              <a:off x="1320" y="934"/>
              <a:ext cx="44" cy="194"/>
            </a:xfrm>
            <a:custGeom>
              <a:avLst/>
              <a:gdLst>
                <a:gd name="T0" fmla="*/ 15 w 30"/>
                <a:gd name="T1" fmla="*/ 0 h 132"/>
                <a:gd name="T2" fmla="*/ 16 w 30"/>
                <a:gd name="T3" fmla="*/ 2 h 132"/>
                <a:gd name="T4" fmla="*/ 14 w 30"/>
                <a:gd name="T5" fmla="*/ 53 h 132"/>
                <a:gd name="T6" fmla="*/ 21 w 30"/>
                <a:gd name="T7" fmla="*/ 96 h 132"/>
                <a:gd name="T8" fmla="*/ 30 w 30"/>
                <a:gd name="T9" fmla="*/ 130 h 132"/>
                <a:gd name="T10" fmla="*/ 30 w 30"/>
                <a:gd name="T11" fmla="*/ 130 h 132"/>
                <a:gd name="T12" fmla="*/ 29 w 30"/>
                <a:gd name="T13" fmla="*/ 130 h 132"/>
                <a:gd name="T14" fmla="*/ 21 w 30"/>
                <a:gd name="T15" fmla="*/ 127 h 132"/>
                <a:gd name="T16" fmla="*/ 15 w 30"/>
                <a:gd name="T17" fmla="*/ 121 h 132"/>
                <a:gd name="T18" fmla="*/ 0 w 30"/>
                <a:gd name="T19" fmla="*/ 62 h 132"/>
                <a:gd name="T20" fmla="*/ 3 w 30"/>
                <a:gd name="T21" fmla="*/ 39 h 132"/>
                <a:gd name="T22" fmla="*/ 4 w 30"/>
                <a:gd name="T23" fmla="*/ 8 h 132"/>
                <a:gd name="T24" fmla="*/ 4 w 30"/>
                <a:gd name="T25" fmla="*/ 6 h 132"/>
                <a:gd name="T26" fmla="*/ 15 w 30"/>
                <a:gd name="T2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32">
                  <a:moveTo>
                    <a:pt x="15" y="0"/>
                  </a:moveTo>
                  <a:cubicBezTo>
                    <a:pt x="15" y="1"/>
                    <a:pt x="16" y="2"/>
                    <a:pt x="16" y="2"/>
                  </a:cubicBezTo>
                  <a:cubicBezTo>
                    <a:pt x="19" y="19"/>
                    <a:pt x="17" y="36"/>
                    <a:pt x="14" y="53"/>
                  </a:cubicBezTo>
                  <a:cubicBezTo>
                    <a:pt x="12" y="68"/>
                    <a:pt x="17" y="82"/>
                    <a:pt x="21" y="96"/>
                  </a:cubicBezTo>
                  <a:cubicBezTo>
                    <a:pt x="24" y="107"/>
                    <a:pt x="27" y="118"/>
                    <a:pt x="30" y="130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9" y="130"/>
                    <a:pt x="29" y="130"/>
                    <a:pt x="29" y="130"/>
                  </a:cubicBezTo>
                  <a:cubicBezTo>
                    <a:pt x="26" y="132"/>
                    <a:pt x="23" y="130"/>
                    <a:pt x="21" y="127"/>
                  </a:cubicBezTo>
                  <a:cubicBezTo>
                    <a:pt x="19" y="125"/>
                    <a:pt x="17" y="123"/>
                    <a:pt x="15" y="121"/>
                  </a:cubicBezTo>
                  <a:cubicBezTo>
                    <a:pt x="9" y="101"/>
                    <a:pt x="2" y="82"/>
                    <a:pt x="0" y="62"/>
                  </a:cubicBezTo>
                  <a:cubicBezTo>
                    <a:pt x="0" y="54"/>
                    <a:pt x="3" y="47"/>
                    <a:pt x="3" y="39"/>
                  </a:cubicBezTo>
                  <a:cubicBezTo>
                    <a:pt x="4" y="29"/>
                    <a:pt x="5" y="18"/>
                    <a:pt x="4" y="8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7" y="2"/>
                    <a:pt x="11" y="2"/>
                    <a:pt x="15" y="0"/>
                  </a:cubicBezTo>
                  <a:close/>
                </a:path>
              </a:pathLst>
            </a:custGeom>
            <a:solidFill>
              <a:srgbClr val="845F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59E96EE6-70FC-25C0-D283-27C803A4E509}"/>
                </a:ext>
              </a:extLst>
            </p:cNvPr>
            <p:cNvSpPr/>
            <p:nvPr/>
          </p:nvSpPr>
          <p:spPr bwMode="auto">
            <a:xfrm>
              <a:off x="1389" y="276"/>
              <a:ext cx="346" cy="345"/>
            </a:xfrm>
            <a:custGeom>
              <a:avLst/>
              <a:gdLst>
                <a:gd name="T0" fmla="*/ 98 w 236"/>
                <a:gd name="T1" fmla="*/ 99 h 235"/>
                <a:gd name="T2" fmla="*/ 98 w 236"/>
                <a:gd name="T3" fmla="*/ 52 h 235"/>
                <a:gd name="T4" fmla="*/ 90 w 236"/>
                <a:gd name="T5" fmla="*/ 44 h 235"/>
                <a:gd name="T6" fmla="*/ 37 w 236"/>
                <a:gd name="T7" fmla="*/ 45 h 235"/>
                <a:gd name="T8" fmla="*/ 9 w 236"/>
                <a:gd name="T9" fmla="*/ 34 h 235"/>
                <a:gd name="T10" fmla="*/ 26 w 236"/>
                <a:gd name="T11" fmla="*/ 1 h 235"/>
                <a:gd name="T12" fmla="*/ 41 w 236"/>
                <a:gd name="T13" fmla="*/ 1 h 235"/>
                <a:gd name="T14" fmla="*/ 213 w 236"/>
                <a:gd name="T15" fmla="*/ 0 h 235"/>
                <a:gd name="T16" fmla="*/ 236 w 236"/>
                <a:gd name="T17" fmla="*/ 22 h 235"/>
                <a:gd name="T18" fmla="*/ 216 w 236"/>
                <a:gd name="T19" fmla="*/ 42 h 235"/>
                <a:gd name="T20" fmla="*/ 151 w 236"/>
                <a:gd name="T21" fmla="*/ 43 h 235"/>
                <a:gd name="T22" fmla="*/ 141 w 236"/>
                <a:gd name="T23" fmla="*/ 53 h 235"/>
                <a:gd name="T24" fmla="*/ 142 w 236"/>
                <a:gd name="T25" fmla="*/ 211 h 235"/>
                <a:gd name="T26" fmla="*/ 128 w 236"/>
                <a:gd name="T27" fmla="*/ 232 h 235"/>
                <a:gd name="T28" fmla="*/ 104 w 236"/>
                <a:gd name="T29" fmla="*/ 225 h 235"/>
                <a:gd name="T30" fmla="*/ 100 w 236"/>
                <a:gd name="T31" fmla="*/ 214 h 235"/>
                <a:gd name="T32" fmla="*/ 99 w 236"/>
                <a:gd name="T33" fmla="*/ 211 h 235"/>
                <a:gd name="T34" fmla="*/ 99 w 236"/>
                <a:gd name="T35" fmla="*/ 99 h 235"/>
                <a:gd name="T36" fmla="*/ 98 w 236"/>
                <a:gd name="T37" fmla="*/ 9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6" h="235">
                  <a:moveTo>
                    <a:pt x="98" y="99"/>
                  </a:moveTo>
                  <a:cubicBezTo>
                    <a:pt x="98" y="83"/>
                    <a:pt x="98" y="67"/>
                    <a:pt x="98" y="52"/>
                  </a:cubicBezTo>
                  <a:cubicBezTo>
                    <a:pt x="98" y="45"/>
                    <a:pt x="96" y="43"/>
                    <a:pt x="90" y="44"/>
                  </a:cubicBezTo>
                  <a:cubicBezTo>
                    <a:pt x="72" y="44"/>
                    <a:pt x="55" y="43"/>
                    <a:pt x="37" y="45"/>
                  </a:cubicBezTo>
                  <a:cubicBezTo>
                    <a:pt x="27" y="45"/>
                    <a:pt x="15" y="45"/>
                    <a:pt x="9" y="34"/>
                  </a:cubicBezTo>
                  <a:cubicBezTo>
                    <a:pt x="0" y="20"/>
                    <a:pt x="9" y="2"/>
                    <a:pt x="26" y="1"/>
                  </a:cubicBezTo>
                  <a:cubicBezTo>
                    <a:pt x="31" y="1"/>
                    <a:pt x="36" y="1"/>
                    <a:pt x="41" y="1"/>
                  </a:cubicBezTo>
                  <a:cubicBezTo>
                    <a:pt x="99" y="0"/>
                    <a:pt x="156" y="0"/>
                    <a:pt x="213" y="0"/>
                  </a:cubicBezTo>
                  <a:cubicBezTo>
                    <a:pt x="227" y="0"/>
                    <a:pt x="236" y="9"/>
                    <a:pt x="236" y="22"/>
                  </a:cubicBezTo>
                  <a:cubicBezTo>
                    <a:pt x="236" y="33"/>
                    <a:pt x="227" y="41"/>
                    <a:pt x="216" y="42"/>
                  </a:cubicBezTo>
                  <a:cubicBezTo>
                    <a:pt x="195" y="44"/>
                    <a:pt x="173" y="43"/>
                    <a:pt x="151" y="43"/>
                  </a:cubicBezTo>
                  <a:cubicBezTo>
                    <a:pt x="141" y="43"/>
                    <a:pt x="140" y="43"/>
                    <a:pt x="141" y="53"/>
                  </a:cubicBezTo>
                  <a:cubicBezTo>
                    <a:pt x="142" y="106"/>
                    <a:pt x="142" y="158"/>
                    <a:pt x="142" y="211"/>
                  </a:cubicBezTo>
                  <a:cubicBezTo>
                    <a:pt x="142" y="222"/>
                    <a:pt x="138" y="229"/>
                    <a:pt x="128" y="232"/>
                  </a:cubicBezTo>
                  <a:cubicBezTo>
                    <a:pt x="120" y="235"/>
                    <a:pt x="111" y="232"/>
                    <a:pt x="104" y="225"/>
                  </a:cubicBezTo>
                  <a:cubicBezTo>
                    <a:pt x="101" y="222"/>
                    <a:pt x="100" y="218"/>
                    <a:pt x="100" y="214"/>
                  </a:cubicBezTo>
                  <a:cubicBezTo>
                    <a:pt x="99" y="213"/>
                    <a:pt x="99" y="212"/>
                    <a:pt x="99" y="211"/>
                  </a:cubicBezTo>
                  <a:cubicBezTo>
                    <a:pt x="99" y="174"/>
                    <a:pt x="99" y="136"/>
                    <a:pt x="99" y="99"/>
                  </a:cubicBezTo>
                  <a:cubicBezTo>
                    <a:pt x="99" y="99"/>
                    <a:pt x="98" y="99"/>
                    <a:pt x="98" y="99"/>
                  </a:cubicBezTo>
                  <a:close/>
                </a:path>
              </a:pathLst>
            </a:custGeom>
            <a:solidFill>
              <a:srgbClr val="E1F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E97766CC-DDFE-81C3-9762-91CE81139218}"/>
                </a:ext>
              </a:extLst>
            </p:cNvPr>
            <p:cNvSpPr/>
            <p:nvPr/>
          </p:nvSpPr>
          <p:spPr bwMode="auto">
            <a:xfrm>
              <a:off x="1598" y="461"/>
              <a:ext cx="255" cy="309"/>
            </a:xfrm>
            <a:custGeom>
              <a:avLst/>
              <a:gdLst>
                <a:gd name="T0" fmla="*/ 101 w 174"/>
                <a:gd name="T1" fmla="*/ 176 h 211"/>
                <a:gd name="T2" fmla="*/ 101 w 174"/>
                <a:gd name="T3" fmla="*/ 165 h 211"/>
                <a:gd name="T4" fmla="*/ 92 w 174"/>
                <a:gd name="T5" fmla="*/ 156 h 211"/>
                <a:gd name="T6" fmla="*/ 33 w 174"/>
                <a:gd name="T7" fmla="*/ 156 h 211"/>
                <a:gd name="T8" fmla="*/ 11 w 174"/>
                <a:gd name="T9" fmla="*/ 119 h 211"/>
                <a:gd name="T10" fmla="*/ 41 w 174"/>
                <a:gd name="T11" fmla="*/ 56 h 211"/>
                <a:gd name="T12" fmla="*/ 64 w 174"/>
                <a:gd name="T13" fmla="*/ 10 h 211"/>
                <a:gd name="T14" fmla="*/ 89 w 174"/>
                <a:gd name="T15" fmla="*/ 4 h 211"/>
                <a:gd name="T16" fmla="*/ 101 w 174"/>
                <a:gd name="T17" fmla="*/ 28 h 211"/>
                <a:gd name="T18" fmla="*/ 85 w 174"/>
                <a:gd name="T19" fmla="*/ 63 h 211"/>
                <a:gd name="T20" fmla="*/ 66 w 174"/>
                <a:gd name="T21" fmla="*/ 104 h 211"/>
                <a:gd name="T22" fmla="*/ 72 w 174"/>
                <a:gd name="T23" fmla="*/ 113 h 211"/>
                <a:gd name="T24" fmla="*/ 93 w 174"/>
                <a:gd name="T25" fmla="*/ 113 h 211"/>
                <a:gd name="T26" fmla="*/ 102 w 174"/>
                <a:gd name="T27" fmla="*/ 104 h 211"/>
                <a:gd name="T28" fmla="*/ 102 w 174"/>
                <a:gd name="T29" fmla="*/ 83 h 211"/>
                <a:gd name="T30" fmla="*/ 127 w 174"/>
                <a:gd name="T31" fmla="*/ 60 h 211"/>
                <a:gd name="T32" fmla="*/ 145 w 174"/>
                <a:gd name="T33" fmla="*/ 86 h 211"/>
                <a:gd name="T34" fmla="*/ 144 w 174"/>
                <a:gd name="T35" fmla="*/ 106 h 211"/>
                <a:gd name="T36" fmla="*/ 151 w 174"/>
                <a:gd name="T37" fmla="*/ 113 h 211"/>
                <a:gd name="T38" fmla="*/ 173 w 174"/>
                <a:gd name="T39" fmla="*/ 137 h 211"/>
                <a:gd name="T40" fmla="*/ 151 w 174"/>
                <a:gd name="T41" fmla="*/ 157 h 211"/>
                <a:gd name="T42" fmla="*/ 144 w 174"/>
                <a:gd name="T43" fmla="*/ 165 h 211"/>
                <a:gd name="T44" fmla="*/ 143 w 174"/>
                <a:gd name="T45" fmla="*/ 191 h 211"/>
                <a:gd name="T46" fmla="*/ 121 w 174"/>
                <a:gd name="T47" fmla="*/ 210 h 211"/>
                <a:gd name="T48" fmla="*/ 101 w 174"/>
                <a:gd name="T49" fmla="*/ 189 h 211"/>
                <a:gd name="T50" fmla="*/ 101 w 174"/>
                <a:gd name="T51" fmla="*/ 176 h 211"/>
                <a:gd name="T52" fmla="*/ 101 w 174"/>
                <a:gd name="T53" fmla="*/ 17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4" h="211">
                  <a:moveTo>
                    <a:pt x="101" y="176"/>
                  </a:moveTo>
                  <a:cubicBezTo>
                    <a:pt x="101" y="172"/>
                    <a:pt x="100" y="169"/>
                    <a:pt x="101" y="165"/>
                  </a:cubicBezTo>
                  <a:cubicBezTo>
                    <a:pt x="102" y="158"/>
                    <a:pt x="98" y="156"/>
                    <a:pt x="92" y="156"/>
                  </a:cubicBezTo>
                  <a:cubicBezTo>
                    <a:pt x="72" y="156"/>
                    <a:pt x="52" y="156"/>
                    <a:pt x="33" y="156"/>
                  </a:cubicBezTo>
                  <a:cubicBezTo>
                    <a:pt x="10" y="156"/>
                    <a:pt x="0" y="140"/>
                    <a:pt x="11" y="119"/>
                  </a:cubicBezTo>
                  <a:cubicBezTo>
                    <a:pt x="22" y="99"/>
                    <a:pt x="31" y="77"/>
                    <a:pt x="41" y="56"/>
                  </a:cubicBezTo>
                  <a:cubicBezTo>
                    <a:pt x="49" y="41"/>
                    <a:pt x="53" y="24"/>
                    <a:pt x="64" y="10"/>
                  </a:cubicBezTo>
                  <a:cubicBezTo>
                    <a:pt x="70" y="3"/>
                    <a:pt x="80" y="0"/>
                    <a:pt x="89" y="4"/>
                  </a:cubicBezTo>
                  <a:cubicBezTo>
                    <a:pt x="97" y="8"/>
                    <a:pt x="103" y="19"/>
                    <a:pt x="101" y="28"/>
                  </a:cubicBezTo>
                  <a:cubicBezTo>
                    <a:pt x="98" y="41"/>
                    <a:pt x="90" y="52"/>
                    <a:pt x="85" y="63"/>
                  </a:cubicBezTo>
                  <a:cubicBezTo>
                    <a:pt x="80" y="77"/>
                    <a:pt x="73" y="91"/>
                    <a:pt x="66" y="104"/>
                  </a:cubicBezTo>
                  <a:cubicBezTo>
                    <a:pt x="63" y="112"/>
                    <a:pt x="63" y="113"/>
                    <a:pt x="72" y="113"/>
                  </a:cubicBezTo>
                  <a:cubicBezTo>
                    <a:pt x="79" y="113"/>
                    <a:pt x="86" y="113"/>
                    <a:pt x="93" y="113"/>
                  </a:cubicBezTo>
                  <a:cubicBezTo>
                    <a:pt x="100" y="114"/>
                    <a:pt x="102" y="111"/>
                    <a:pt x="102" y="104"/>
                  </a:cubicBezTo>
                  <a:cubicBezTo>
                    <a:pt x="102" y="97"/>
                    <a:pt x="102" y="90"/>
                    <a:pt x="102" y="83"/>
                  </a:cubicBezTo>
                  <a:cubicBezTo>
                    <a:pt x="102" y="68"/>
                    <a:pt x="112" y="59"/>
                    <a:pt x="127" y="60"/>
                  </a:cubicBezTo>
                  <a:cubicBezTo>
                    <a:pt x="138" y="61"/>
                    <a:pt x="146" y="73"/>
                    <a:pt x="145" y="86"/>
                  </a:cubicBezTo>
                  <a:cubicBezTo>
                    <a:pt x="144" y="93"/>
                    <a:pt x="145" y="99"/>
                    <a:pt x="144" y="106"/>
                  </a:cubicBezTo>
                  <a:cubicBezTo>
                    <a:pt x="144" y="111"/>
                    <a:pt x="146" y="113"/>
                    <a:pt x="151" y="113"/>
                  </a:cubicBezTo>
                  <a:cubicBezTo>
                    <a:pt x="166" y="114"/>
                    <a:pt x="174" y="123"/>
                    <a:pt x="173" y="137"/>
                  </a:cubicBezTo>
                  <a:cubicBezTo>
                    <a:pt x="173" y="148"/>
                    <a:pt x="164" y="156"/>
                    <a:pt x="151" y="157"/>
                  </a:cubicBezTo>
                  <a:cubicBezTo>
                    <a:pt x="145" y="157"/>
                    <a:pt x="144" y="160"/>
                    <a:pt x="144" y="165"/>
                  </a:cubicBezTo>
                  <a:cubicBezTo>
                    <a:pt x="144" y="174"/>
                    <a:pt x="145" y="182"/>
                    <a:pt x="143" y="191"/>
                  </a:cubicBezTo>
                  <a:cubicBezTo>
                    <a:pt x="141" y="202"/>
                    <a:pt x="131" y="211"/>
                    <a:pt x="121" y="210"/>
                  </a:cubicBezTo>
                  <a:cubicBezTo>
                    <a:pt x="110" y="209"/>
                    <a:pt x="101" y="200"/>
                    <a:pt x="101" y="189"/>
                  </a:cubicBezTo>
                  <a:cubicBezTo>
                    <a:pt x="100" y="184"/>
                    <a:pt x="101" y="180"/>
                    <a:pt x="101" y="176"/>
                  </a:cubicBezTo>
                  <a:cubicBezTo>
                    <a:pt x="101" y="176"/>
                    <a:pt x="101" y="176"/>
                    <a:pt x="101" y="176"/>
                  </a:cubicBezTo>
                  <a:close/>
                </a:path>
              </a:pathLst>
            </a:custGeom>
            <a:solidFill>
              <a:srgbClr val="E1F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91C28839-EE1C-DC01-887D-C0A3374A6A2F}"/>
                </a:ext>
              </a:extLst>
            </p:cNvPr>
            <p:cNvSpPr/>
            <p:nvPr/>
          </p:nvSpPr>
          <p:spPr bwMode="auto">
            <a:xfrm>
              <a:off x="1353" y="1354"/>
              <a:ext cx="366" cy="365"/>
            </a:xfrm>
            <a:custGeom>
              <a:avLst/>
              <a:gdLst>
                <a:gd name="T0" fmla="*/ 104 w 249"/>
                <a:gd name="T1" fmla="*/ 226 h 249"/>
                <a:gd name="T2" fmla="*/ 104 w 249"/>
                <a:gd name="T3" fmla="*/ 69 h 249"/>
                <a:gd name="T4" fmla="*/ 102 w 249"/>
                <a:gd name="T5" fmla="*/ 54 h 249"/>
                <a:gd name="T6" fmla="*/ 93 w 249"/>
                <a:gd name="T7" fmla="*/ 48 h 249"/>
                <a:gd name="T8" fmla="*/ 27 w 249"/>
                <a:gd name="T9" fmla="*/ 48 h 249"/>
                <a:gd name="T10" fmla="*/ 7 w 249"/>
                <a:gd name="T11" fmla="*/ 33 h 249"/>
                <a:gd name="T12" fmla="*/ 22 w 249"/>
                <a:gd name="T13" fmla="*/ 4 h 249"/>
                <a:gd name="T14" fmla="*/ 46 w 249"/>
                <a:gd name="T15" fmla="*/ 2 h 249"/>
                <a:gd name="T16" fmla="*/ 93 w 249"/>
                <a:gd name="T17" fmla="*/ 2 h 249"/>
                <a:gd name="T18" fmla="*/ 215 w 249"/>
                <a:gd name="T19" fmla="*/ 0 h 249"/>
                <a:gd name="T20" fmla="*/ 227 w 249"/>
                <a:gd name="T21" fmla="*/ 1 h 249"/>
                <a:gd name="T22" fmla="*/ 248 w 249"/>
                <a:gd name="T23" fmla="*/ 24 h 249"/>
                <a:gd name="T24" fmla="*/ 223 w 249"/>
                <a:gd name="T25" fmla="*/ 48 h 249"/>
                <a:gd name="T26" fmla="*/ 161 w 249"/>
                <a:gd name="T27" fmla="*/ 48 h 249"/>
                <a:gd name="T28" fmla="*/ 148 w 249"/>
                <a:gd name="T29" fmla="*/ 60 h 249"/>
                <a:gd name="T30" fmla="*/ 150 w 249"/>
                <a:gd name="T31" fmla="*/ 158 h 249"/>
                <a:gd name="T32" fmla="*/ 152 w 249"/>
                <a:gd name="T33" fmla="*/ 220 h 249"/>
                <a:gd name="T34" fmla="*/ 132 w 249"/>
                <a:gd name="T35" fmla="*/ 248 h 249"/>
                <a:gd name="T36" fmla="*/ 104 w 249"/>
                <a:gd name="T37" fmla="*/ 22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9" h="249">
                  <a:moveTo>
                    <a:pt x="104" y="226"/>
                  </a:moveTo>
                  <a:cubicBezTo>
                    <a:pt x="104" y="173"/>
                    <a:pt x="104" y="121"/>
                    <a:pt x="104" y="69"/>
                  </a:cubicBezTo>
                  <a:cubicBezTo>
                    <a:pt x="104" y="64"/>
                    <a:pt x="103" y="59"/>
                    <a:pt x="102" y="54"/>
                  </a:cubicBezTo>
                  <a:cubicBezTo>
                    <a:pt x="101" y="49"/>
                    <a:pt x="97" y="48"/>
                    <a:pt x="93" y="48"/>
                  </a:cubicBezTo>
                  <a:cubicBezTo>
                    <a:pt x="71" y="48"/>
                    <a:pt x="49" y="48"/>
                    <a:pt x="27" y="48"/>
                  </a:cubicBezTo>
                  <a:cubicBezTo>
                    <a:pt x="17" y="48"/>
                    <a:pt x="9" y="42"/>
                    <a:pt x="7" y="33"/>
                  </a:cubicBezTo>
                  <a:cubicBezTo>
                    <a:pt x="0" y="23"/>
                    <a:pt x="7" y="7"/>
                    <a:pt x="22" y="4"/>
                  </a:cubicBezTo>
                  <a:cubicBezTo>
                    <a:pt x="30" y="2"/>
                    <a:pt x="38" y="2"/>
                    <a:pt x="46" y="2"/>
                  </a:cubicBezTo>
                  <a:cubicBezTo>
                    <a:pt x="62" y="2"/>
                    <a:pt x="77" y="3"/>
                    <a:pt x="93" y="2"/>
                  </a:cubicBezTo>
                  <a:cubicBezTo>
                    <a:pt x="134" y="1"/>
                    <a:pt x="174" y="0"/>
                    <a:pt x="215" y="0"/>
                  </a:cubicBezTo>
                  <a:cubicBezTo>
                    <a:pt x="219" y="0"/>
                    <a:pt x="223" y="0"/>
                    <a:pt x="227" y="1"/>
                  </a:cubicBezTo>
                  <a:cubicBezTo>
                    <a:pt x="239" y="2"/>
                    <a:pt x="249" y="13"/>
                    <a:pt x="248" y="24"/>
                  </a:cubicBezTo>
                  <a:cubicBezTo>
                    <a:pt x="248" y="39"/>
                    <a:pt x="238" y="48"/>
                    <a:pt x="223" y="48"/>
                  </a:cubicBezTo>
                  <a:cubicBezTo>
                    <a:pt x="203" y="48"/>
                    <a:pt x="182" y="48"/>
                    <a:pt x="161" y="48"/>
                  </a:cubicBezTo>
                  <a:cubicBezTo>
                    <a:pt x="151" y="47"/>
                    <a:pt x="148" y="50"/>
                    <a:pt x="148" y="60"/>
                  </a:cubicBezTo>
                  <a:cubicBezTo>
                    <a:pt x="149" y="93"/>
                    <a:pt x="150" y="125"/>
                    <a:pt x="150" y="158"/>
                  </a:cubicBezTo>
                  <a:cubicBezTo>
                    <a:pt x="151" y="178"/>
                    <a:pt x="151" y="199"/>
                    <a:pt x="152" y="220"/>
                  </a:cubicBezTo>
                  <a:cubicBezTo>
                    <a:pt x="152" y="234"/>
                    <a:pt x="141" y="247"/>
                    <a:pt x="132" y="248"/>
                  </a:cubicBezTo>
                  <a:cubicBezTo>
                    <a:pt x="118" y="249"/>
                    <a:pt x="108" y="242"/>
                    <a:pt x="104" y="226"/>
                  </a:cubicBezTo>
                  <a:close/>
                </a:path>
              </a:pathLst>
            </a:custGeom>
            <a:solidFill>
              <a:srgbClr val="FEF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B713B204-31C3-EA32-6A51-DACB18738219}"/>
                </a:ext>
              </a:extLst>
            </p:cNvPr>
            <p:cNvSpPr/>
            <p:nvPr/>
          </p:nvSpPr>
          <p:spPr bwMode="auto">
            <a:xfrm>
              <a:off x="1611" y="1523"/>
              <a:ext cx="200" cy="318"/>
            </a:xfrm>
            <a:custGeom>
              <a:avLst/>
              <a:gdLst>
                <a:gd name="T0" fmla="*/ 52 w 136"/>
                <a:gd name="T1" fmla="*/ 217 h 217"/>
                <a:gd name="T2" fmla="*/ 14 w 136"/>
                <a:gd name="T3" fmla="*/ 211 h 217"/>
                <a:gd name="T4" fmla="*/ 2 w 136"/>
                <a:gd name="T5" fmla="*/ 186 h 217"/>
                <a:gd name="T6" fmla="*/ 22 w 136"/>
                <a:gd name="T7" fmla="*/ 168 h 217"/>
                <a:gd name="T8" fmla="*/ 56 w 136"/>
                <a:gd name="T9" fmla="*/ 172 h 217"/>
                <a:gd name="T10" fmla="*/ 84 w 136"/>
                <a:gd name="T11" fmla="*/ 162 h 217"/>
                <a:gd name="T12" fmla="*/ 86 w 136"/>
                <a:gd name="T13" fmla="*/ 149 h 217"/>
                <a:gd name="T14" fmla="*/ 59 w 136"/>
                <a:gd name="T15" fmla="*/ 134 h 217"/>
                <a:gd name="T16" fmla="*/ 41 w 136"/>
                <a:gd name="T17" fmla="*/ 130 h 217"/>
                <a:gd name="T18" fmla="*/ 31 w 136"/>
                <a:gd name="T19" fmla="*/ 106 h 217"/>
                <a:gd name="T20" fmla="*/ 51 w 136"/>
                <a:gd name="T21" fmla="*/ 88 h 217"/>
                <a:gd name="T22" fmla="*/ 73 w 136"/>
                <a:gd name="T23" fmla="*/ 55 h 217"/>
                <a:gd name="T24" fmla="*/ 60 w 136"/>
                <a:gd name="T25" fmla="*/ 53 h 217"/>
                <a:gd name="T26" fmla="*/ 49 w 136"/>
                <a:gd name="T27" fmla="*/ 65 h 217"/>
                <a:gd name="T28" fmla="*/ 25 w 136"/>
                <a:gd name="T29" fmla="*/ 70 h 217"/>
                <a:gd name="T30" fmla="*/ 11 w 136"/>
                <a:gd name="T31" fmla="*/ 52 h 217"/>
                <a:gd name="T32" fmla="*/ 18 w 136"/>
                <a:gd name="T33" fmla="*/ 32 h 217"/>
                <a:gd name="T34" fmla="*/ 90 w 136"/>
                <a:gd name="T35" fmla="*/ 10 h 217"/>
                <a:gd name="T36" fmla="*/ 117 w 136"/>
                <a:gd name="T37" fmla="*/ 42 h 217"/>
                <a:gd name="T38" fmla="*/ 109 w 136"/>
                <a:gd name="T39" fmla="*/ 95 h 217"/>
                <a:gd name="T40" fmla="*/ 111 w 136"/>
                <a:gd name="T41" fmla="*/ 108 h 217"/>
                <a:gd name="T42" fmla="*/ 133 w 136"/>
                <a:gd name="T43" fmla="*/ 143 h 217"/>
                <a:gd name="T44" fmla="*/ 125 w 136"/>
                <a:gd name="T45" fmla="*/ 185 h 217"/>
                <a:gd name="T46" fmla="*/ 76 w 136"/>
                <a:gd name="T47" fmla="*/ 214 h 217"/>
                <a:gd name="T48" fmla="*/ 52 w 136"/>
                <a:gd name="T4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6" h="216">
                  <a:moveTo>
                    <a:pt x="52" y="217"/>
                  </a:moveTo>
                  <a:cubicBezTo>
                    <a:pt x="39" y="217"/>
                    <a:pt x="26" y="215"/>
                    <a:pt x="14" y="211"/>
                  </a:cubicBezTo>
                  <a:cubicBezTo>
                    <a:pt x="5" y="207"/>
                    <a:pt x="0" y="196"/>
                    <a:pt x="2" y="186"/>
                  </a:cubicBezTo>
                  <a:cubicBezTo>
                    <a:pt x="4" y="177"/>
                    <a:pt x="13" y="168"/>
                    <a:pt x="22" y="168"/>
                  </a:cubicBezTo>
                  <a:cubicBezTo>
                    <a:pt x="34" y="168"/>
                    <a:pt x="44" y="173"/>
                    <a:pt x="56" y="172"/>
                  </a:cubicBezTo>
                  <a:cubicBezTo>
                    <a:pt x="66" y="171"/>
                    <a:pt x="76" y="169"/>
                    <a:pt x="84" y="162"/>
                  </a:cubicBezTo>
                  <a:cubicBezTo>
                    <a:pt x="89" y="157"/>
                    <a:pt x="90" y="154"/>
                    <a:pt x="86" y="149"/>
                  </a:cubicBezTo>
                  <a:cubicBezTo>
                    <a:pt x="80" y="139"/>
                    <a:pt x="70" y="134"/>
                    <a:pt x="59" y="134"/>
                  </a:cubicBezTo>
                  <a:cubicBezTo>
                    <a:pt x="52" y="133"/>
                    <a:pt x="46" y="134"/>
                    <a:pt x="41" y="130"/>
                  </a:cubicBezTo>
                  <a:cubicBezTo>
                    <a:pt x="33" y="123"/>
                    <a:pt x="29" y="115"/>
                    <a:pt x="31" y="106"/>
                  </a:cubicBezTo>
                  <a:cubicBezTo>
                    <a:pt x="33" y="97"/>
                    <a:pt x="42" y="89"/>
                    <a:pt x="51" y="88"/>
                  </a:cubicBezTo>
                  <a:cubicBezTo>
                    <a:pt x="64" y="86"/>
                    <a:pt x="76" y="69"/>
                    <a:pt x="73" y="55"/>
                  </a:cubicBezTo>
                  <a:cubicBezTo>
                    <a:pt x="72" y="51"/>
                    <a:pt x="65" y="50"/>
                    <a:pt x="60" y="53"/>
                  </a:cubicBezTo>
                  <a:cubicBezTo>
                    <a:pt x="56" y="57"/>
                    <a:pt x="53" y="61"/>
                    <a:pt x="49" y="65"/>
                  </a:cubicBezTo>
                  <a:cubicBezTo>
                    <a:pt x="42" y="73"/>
                    <a:pt x="34" y="73"/>
                    <a:pt x="25" y="70"/>
                  </a:cubicBezTo>
                  <a:cubicBezTo>
                    <a:pt x="17" y="68"/>
                    <a:pt x="12" y="60"/>
                    <a:pt x="11" y="52"/>
                  </a:cubicBezTo>
                  <a:cubicBezTo>
                    <a:pt x="10" y="44"/>
                    <a:pt x="12" y="38"/>
                    <a:pt x="18" y="32"/>
                  </a:cubicBezTo>
                  <a:cubicBezTo>
                    <a:pt x="38" y="9"/>
                    <a:pt x="60" y="0"/>
                    <a:pt x="90" y="10"/>
                  </a:cubicBezTo>
                  <a:cubicBezTo>
                    <a:pt x="104" y="15"/>
                    <a:pt x="113" y="27"/>
                    <a:pt x="117" y="42"/>
                  </a:cubicBezTo>
                  <a:cubicBezTo>
                    <a:pt x="123" y="61"/>
                    <a:pt x="119" y="79"/>
                    <a:pt x="109" y="95"/>
                  </a:cubicBezTo>
                  <a:cubicBezTo>
                    <a:pt x="106" y="100"/>
                    <a:pt x="106" y="104"/>
                    <a:pt x="111" y="108"/>
                  </a:cubicBezTo>
                  <a:cubicBezTo>
                    <a:pt x="121" y="118"/>
                    <a:pt x="131" y="128"/>
                    <a:pt x="133" y="143"/>
                  </a:cubicBezTo>
                  <a:cubicBezTo>
                    <a:pt x="136" y="158"/>
                    <a:pt x="134" y="172"/>
                    <a:pt x="125" y="185"/>
                  </a:cubicBezTo>
                  <a:cubicBezTo>
                    <a:pt x="112" y="202"/>
                    <a:pt x="96" y="210"/>
                    <a:pt x="76" y="214"/>
                  </a:cubicBezTo>
                  <a:cubicBezTo>
                    <a:pt x="68" y="216"/>
                    <a:pt x="60" y="217"/>
                    <a:pt x="52" y="217"/>
                  </a:cubicBezTo>
                  <a:close/>
                </a:path>
              </a:pathLst>
            </a:custGeom>
            <a:solidFill>
              <a:srgbClr val="FEF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D25FEB0A-C77B-FC4C-EEFA-EE893164D15D}"/>
                </a:ext>
              </a:extLst>
            </p:cNvPr>
            <p:cNvSpPr/>
            <p:nvPr/>
          </p:nvSpPr>
          <p:spPr bwMode="auto">
            <a:xfrm>
              <a:off x="1353" y="1350"/>
              <a:ext cx="371" cy="375"/>
            </a:xfrm>
            <a:custGeom>
              <a:avLst/>
              <a:gdLst>
                <a:gd name="T0" fmla="*/ 104 w 253"/>
                <a:gd name="T1" fmla="*/ 229 h 256"/>
                <a:gd name="T2" fmla="*/ 110 w 253"/>
                <a:gd name="T3" fmla="*/ 241 h 256"/>
                <a:gd name="T4" fmla="*/ 137 w 253"/>
                <a:gd name="T5" fmla="*/ 247 h 256"/>
                <a:gd name="T6" fmla="*/ 150 w 253"/>
                <a:gd name="T7" fmla="*/ 226 h 256"/>
                <a:gd name="T8" fmla="*/ 149 w 253"/>
                <a:gd name="T9" fmla="*/ 137 h 256"/>
                <a:gd name="T10" fmla="*/ 148 w 253"/>
                <a:gd name="T11" fmla="*/ 71 h 256"/>
                <a:gd name="T12" fmla="*/ 147 w 253"/>
                <a:gd name="T13" fmla="*/ 61 h 256"/>
                <a:gd name="T14" fmla="*/ 157 w 253"/>
                <a:gd name="T15" fmla="*/ 50 h 256"/>
                <a:gd name="T16" fmla="*/ 213 w 253"/>
                <a:gd name="T17" fmla="*/ 50 h 256"/>
                <a:gd name="T18" fmla="*/ 228 w 253"/>
                <a:gd name="T19" fmla="*/ 49 h 256"/>
                <a:gd name="T20" fmla="*/ 248 w 253"/>
                <a:gd name="T21" fmla="*/ 24 h 256"/>
                <a:gd name="T22" fmla="*/ 223 w 253"/>
                <a:gd name="T23" fmla="*/ 4 h 256"/>
                <a:gd name="T24" fmla="*/ 53 w 253"/>
                <a:gd name="T25" fmla="*/ 6 h 256"/>
                <a:gd name="T26" fmla="*/ 23 w 253"/>
                <a:gd name="T27" fmla="*/ 7 h 256"/>
                <a:gd name="T28" fmla="*/ 7 w 253"/>
                <a:gd name="T29" fmla="*/ 25 h 256"/>
                <a:gd name="T30" fmla="*/ 7 w 253"/>
                <a:gd name="T31" fmla="*/ 36 h 256"/>
                <a:gd name="T32" fmla="*/ 2 w 253"/>
                <a:gd name="T33" fmla="*/ 27 h 256"/>
                <a:gd name="T34" fmla="*/ 31 w 253"/>
                <a:gd name="T35" fmla="*/ 4 h 256"/>
                <a:gd name="T36" fmla="*/ 75 w 253"/>
                <a:gd name="T37" fmla="*/ 4 h 256"/>
                <a:gd name="T38" fmla="*/ 109 w 253"/>
                <a:gd name="T39" fmla="*/ 2 h 256"/>
                <a:gd name="T40" fmla="*/ 127 w 253"/>
                <a:gd name="T41" fmla="*/ 1 h 256"/>
                <a:gd name="T42" fmla="*/ 155 w 253"/>
                <a:gd name="T43" fmla="*/ 2 h 256"/>
                <a:gd name="T44" fmla="*/ 219 w 253"/>
                <a:gd name="T45" fmla="*/ 1 h 256"/>
                <a:gd name="T46" fmla="*/ 246 w 253"/>
                <a:gd name="T47" fmla="*/ 14 h 256"/>
                <a:gd name="T48" fmla="*/ 233 w 253"/>
                <a:gd name="T49" fmla="*/ 52 h 256"/>
                <a:gd name="T50" fmla="*/ 230 w 253"/>
                <a:gd name="T51" fmla="*/ 53 h 256"/>
                <a:gd name="T52" fmla="*/ 186 w 253"/>
                <a:gd name="T53" fmla="*/ 52 h 256"/>
                <a:gd name="T54" fmla="*/ 159 w 253"/>
                <a:gd name="T55" fmla="*/ 52 h 256"/>
                <a:gd name="T56" fmla="*/ 149 w 253"/>
                <a:gd name="T57" fmla="*/ 65 h 256"/>
                <a:gd name="T58" fmla="*/ 151 w 253"/>
                <a:gd name="T59" fmla="*/ 94 h 256"/>
                <a:gd name="T60" fmla="*/ 151 w 253"/>
                <a:gd name="T61" fmla="*/ 152 h 256"/>
                <a:gd name="T62" fmla="*/ 152 w 253"/>
                <a:gd name="T63" fmla="*/ 226 h 256"/>
                <a:gd name="T64" fmla="*/ 119 w 253"/>
                <a:gd name="T65" fmla="*/ 250 h 256"/>
                <a:gd name="T66" fmla="*/ 104 w 253"/>
                <a:gd name="T67" fmla="*/ 2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56">
                  <a:moveTo>
                    <a:pt x="104" y="229"/>
                  </a:moveTo>
                  <a:cubicBezTo>
                    <a:pt x="107" y="232"/>
                    <a:pt x="107" y="237"/>
                    <a:pt x="110" y="241"/>
                  </a:cubicBezTo>
                  <a:cubicBezTo>
                    <a:pt x="118" y="250"/>
                    <a:pt x="128" y="250"/>
                    <a:pt x="137" y="247"/>
                  </a:cubicBezTo>
                  <a:cubicBezTo>
                    <a:pt x="146" y="243"/>
                    <a:pt x="151" y="235"/>
                    <a:pt x="150" y="226"/>
                  </a:cubicBezTo>
                  <a:cubicBezTo>
                    <a:pt x="149" y="196"/>
                    <a:pt x="150" y="167"/>
                    <a:pt x="149" y="137"/>
                  </a:cubicBezTo>
                  <a:cubicBezTo>
                    <a:pt x="148" y="115"/>
                    <a:pt x="148" y="93"/>
                    <a:pt x="148" y="71"/>
                  </a:cubicBezTo>
                  <a:cubicBezTo>
                    <a:pt x="147" y="68"/>
                    <a:pt x="147" y="64"/>
                    <a:pt x="147" y="61"/>
                  </a:cubicBezTo>
                  <a:cubicBezTo>
                    <a:pt x="146" y="52"/>
                    <a:pt x="148" y="50"/>
                    <a:pt x="157" y="50"/>
                  </a:cubicBezTo>
                  <a:cubicBezTo>
                    <a:pt x="176" y="50"/>
                    <a:pt x="195" y="50"/>
                    <a:pt x="213" y="50"/>
                  </a:cubicBezTo>
                  <a:cubicBezTo>
                    <a:pt x="218" y="50"/>
                    <a:pt x="223" y="49"/>
                    <a:pt x="228" y="49"/>
                  </a:cubicBezTo>
                  <a:cubicBezTo>
                    <a:pt x="241" y="47"/>
                    <a:pt x="248" y="35"/>
                    <a:pt x="248" y="24"/>
                  </a:cubicBezTo>
                  <a:cubicBezTo>
                    <a:pt x="247" y="15"/>
                    <a:pt x="234" y="4"/>
                    <a:pt x="223" y="4"/>
                  </a:cubicBezTo>
                  <a:cubicBezTo>
                    <a:pt x="167" y="5"/>
                    <a:pt x="110" y="7"/>
                    <a:pt x="53" y="6"/>
                  </a:cubicBezTo>
                  <a:cubicBezTo>
                    <a:pt x="43" y="6"/>
                    <a:pt x="33" y="6"/>
                    <a:pt x="23" y="7"/>
                  </a:cubicBezTo>
                  <a:cubicBezTo>
                    <a:pt x="16" y="8"/>
                    <a:pt x="7" y="18"/>
                    <a:pt x="7" y="25"/>
                  </a:cubicBezTo>
                  <a:cubicBezTo>
                    <a:pt x="7" y="29"/>
                    <a:pt x="7" y="32"/>
                    <a:pt x="7" y="36"/>
                  </a:cubicBezTo>
                  <a:cubicBezTo>
                    <a:pt x="2" y="35"/>
                    <a:pt x="0" y="33"/>
                    <a:pt x="2" y="27"/>
                  </a:cubicBezTo>
                  <a:cubicBezTo>
                    <a:pt x="5" y="10"/>
                    <a:pt x="13" y="5"/>
                    <a:pt x="31" y="4"/>
                  </a:cubicBezTo>
                  <a:cubicBezTo>
                    <a:pt x="46" y="4"/>
                    <a:pt x="60" y="5"/>
                    <a:pt x="75" y="4"/>
                  </a:cubicBezTo>
                  <a:cubicBezTo>
                    <a:pt x="86" y="4"/>
                    <a:pt x="98" y="6"/>
                    <a:pt x="109" y="2"/>
                  </a:cubicBezTo>
                  <a:cubicBezTo>
                    <a:pt x="115" y="0"/>
                    <a:pt x="121" y="1"/>
                    <a:pt x="127" y="1"/>
                  </a:cubicBezTo>
                  <a:cubicBezTo>
                    <a:pt x="136" y="3"/>
                    <a:pt x="146" y="2"/>
                    <a:pt x="155" y="2"/>
                  </a:cubicBezTo>
                  <a:cubicBezTo>
                    <a:pt x="176" y="1"/>
                    <a:pt x="198" y="1"/>
                    <a:pt x="219" y="1"/>
                  </a:cubicBezTo>
                  <a:cubicBezTo>
                    <a:pt x="229" y="2"/>
                    <a:pt x="240" y="2"/>
                    <a:pt x="246" y="14"/>
                  </a:cubicBezTo>
                  <a:cubicBezTo>
                    <a:pt x="253" y="26"/>
                    <a:pt x="250" y="46"/>
                    <a:pt x="233" y="52"/>
                  </a:cubicBezTo>
                  <a:cubicBezTo>
                    <a:pt x="232" y="52"/>
                    <a:pt x="231" y="53"/>
                    <a:pt x="230" y="53"/>
                  </a:cubicBezTo>
                  <a:cubicBezTo>
                    <a:pt x="215" y="49"/>
                    <a:pt x="201" y="54"/>
                    <a:pt x="186" y="52"/>
                  </a:cubicBezTo>
                  <a:cubicBezTo>
                    <a:pt x="177" y="50"/>
                    <a:pt x="168" y="51"/>
                    <a:pt x="159" y="52"/>
                  </a:cubicBezTo>
                  <a:cubicBezTo>
                    <a:pt x="151" y="52"/>
                    <a:pt x="150" y="59"/>
                    <a:pt x="149" y="65"/>
                  </a:cubicBezTo>
                  <a:cubicBezTo>
                    <a:pt x="148" y="75"/>
                    <a:pt x="151" y="85"/>
                    <a:pt x="151" y="94"/>
                  </a:cubicBezTo>
                  <a:cubicBezTo>
                    <a:pt x="151" y="114"/>
                    <a:pt x="151" y="133"/>
                    <a:pt x="151" y="152"/>
                  </a:cubicBezTo>
                  <a:cubicBezTo>
                    <a:pt x="151" y="176"/>
                    <a:pt x="152" y="201"/>
                    <a:pt x="152" y="226"/>
                  </a:cubicBezTo>
                  <a:cubicBezTo>
                    <a:pt x="152" y="247"/>
                    <a:pt x="139" y="256"/>
                    <a:pt x="119" y="250"/>
                  </a:cubicBezTo>
                  <a:cubicBezTo>
                    <a:pt x="109" y="246"/>
                    <a:pt x="104" y="240"/>
                    <a:pt x="104" y="229"/>
                  </a:cubicBezTo>
                  <a:close/>
                </a:path>
              </a:pathLst>
            </a:custGeom>
            <a:solidFill>
              <a:srgbClr val="F8E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F91CE5C8-498B-D506-40F1-A8F6F76A80DD}"/>
                </a:ext>
              </a:extLst>
            </p:cNvPr>
            <p:cNvSpPr/>
            <p:nvPr/>
          </p:nvSpPr>
          <p:spPr bwMode="auto">
            <a:xfrm>
              <a:off x="1210" y="624"/>
              <a:ext cx="132" cy="319"/>
            </a:xfrm>
            <a:custGeom>
              <a:avLst/>
              <a:gdLst>
                <a:gd name="T0" fmla="*/ 90 w 90"/>
                <a:gd name="T1" fmla="*/ 212 h 218"/>
                <a:gd name="T2" fmla="*/ 80 w 90"/>
                <a:gd name="T3" fmla="*/ 217 h 218"/>
                <a:gd name="T4" fmla="*/ 77 w 90"/>
                <a:gd name="T5" fmla="*/ 213 h 218"/>
                <a:gd name="T6" fmla="*/ 68 w 90"/>
                <a:gd name="T7" fmla="*/ 186 h 218"/>
                <a:gd name="T8" fmla="*/ 54 w 90"/>
                <a:gd name="T9" fmla="*/ 112 h 218"/>
                <a:gd name="T10" fmla="*/ 24 w 90"/>
                <a:gd name="T11" fmla="*/ 43 h 218"/>
                <a:gd name="T12" fmla="*/ 5 w 90"/>
                <a:gd name="T13" fmla="*/ 21 h 218"/>
                <a:gd name="T14" fmla="*/ 1 w 90"/>
                <a:gd name="T15" fmla="*/ 13 h 218"/>
                <a:gd name="T16" fmla="*/ 5 w 90"/>
                <a:gd name="T17" fmla="*/ 0 h 218"/>
                <a:gd name="T18" fmla="*/ 35 w 90"/>
                <a:gd name="T19" fmla="*/ 36 h 218"/>
                <a:gd name="T20" fmla="*/ 68 w 90"/>
                <a:gd name="T21" fmla="*/ 124 h 218"/>
                <a:gd name="T22" fmla="*/ 84 w 90"/>
                <a:gd name="T23" fmla="*/ 193 h 218"/>
                <a:gd name="T24" fmla="*/ 90 w 90"/>
                <a:gd name="T25" fmla="*/ 21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218">
                  <a:moveTo>
                    <a:pt x="90" y="212"/>
                  </a:moveTo>
                  <a:cubicBezTo>
                    <a:pt x="88" y="218"/>
                    <a:pt x="84" y="216"/>
                    <a:pt x="80" y="217"/>
                  </a:cubicBezTo>
                  <a:cubicBezTo>
                    <a:pt x="79" y="217"/>
                    <a:pt x="78" y="215"/>
                    <a:pt x="77" y="213"/>
                  </a:cubicBezTo>
                  <a:cubicBezTo>
                    <a:pt x="75" y="204"/>
                    <a:pt x="71" y="195"/>
                    <a:pt x="68" y="186"/>
                  </a:cubicBezTo>
                  <a:cubicBezTo>
                    <a:pt x="60" y="162"/>
                    <a:pt x="55" y="137"/>
                    <a:pt x="54" y="112"/>
                  </a:cubicBezTo>
                  <a:cubicBezTo>
                    <a:pt x="53" y="85"/>
                    <a:pt x="41" y="63"/>
                    <a:pt x="24" y="43"/>
                  </a:cubicBezTo>
                  <a:cubicBezTo>
                    <a:pt x="18" y="36"/>
                    <a:pt x="11" y="29"/>
                    <a:pt x="5" y="21"/>
                  </a:cubicBezTo>
                  <a:cubicBezTo>
                    <a:pt x="3" y="19"/>
                    <a:pt x="1" y="16"/>
                    <a:pt x="1" y="13"/>
                  </a:cubicBezTo>
                  <a:cubicBezTo>
                    <a:pt x="4" y="9"/>
                    <a:pt x="0" y="3"/>
                    <a:pt x="5" y="0"/>
                  </a:cubicBezTo>
                  <a:cubicBezTo>
                    <a:pt x="15" y="12"/>
                    <a:pt x="25" y="24"/>
                    <a:pt x="35" y="36"/>
                  </a:cubicBezTo>
                  <a:cubicBezTo>
                    <a:pt x="57" y="62"/>
                    <a:pt x="67" y="91"/>
                    <a:pt x="68" y="124"/>
                  </a:cubicBezTo>
                  <a:cubicBezTo>
                    <a:pt x="69" y="148"/>
                    <a:pt x="76" y="171"/>
                    <a:pt x="84" y="193"/>
                  </a:cubicBezTo>
                  <a:cubicBezTo>
                    <a:pt x="87" y="199"/>
                    <a:pt x="89" y="206"/>
                    <a:pt x="90" y="212"/>
                  </a:cubicBezTo>
                  <a:close/>
                </a:path>
              </a:pathLst>
            </a:custGeom>
            <a:solidFill>
              <a:srgbClr val="585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C19F94C4-32D8-42D3-6CB4-B4EE00001F8B}"/>
                </a:ext>
              </a:extLst>
            </p:cNvPr>
            <p:cNvSpPr/>
            <p:nvPr/>
          </p:nvSpPr>
          <p:spPr bwMode="auto">
            <a:xfrm>
              <a:off x="1208" y="1112"/>
              <a:ext cx="161" cy="337"/>
            </a:xfrm>
            <a:custGeom>
              <a:avLst/>
              <a:gdLst>
                <a:gd name="T0" fmla="*/ 93 w 110"/>
                <a:gd name="T1" fmla="*/ 0 h 230"/>
                <a:gd name="T2" fmla="*/ 105 w 110"/>
                <a:gd name="T3" fmla="*/ 9 h 230"/>
                <a:gd name="T4" fmla="*/ 99 w 110"/>
                <a:gd name="T5" fmla="*/ 56 h 230"/>
                <a:gd name="T6" fmla="*/ 43 w 110"/>
                <a:gd name="T7" fmla="*/ 145 h 230"/>
                <a:gd name="T8" fmla="*/ 33 w 110"/>
                <a:gd name="T9" fmla="*/ 171 h 230"/>
                <a:gd name="T10" fmla="*/ 3 w 110"/>
                <a:gd name="T11" fmla="*/ 230 h 230"/>
                <a:gd name="T12" fmla="*/ 0 w 110"/>
                <a:gd name="T13" fmla="*/ 220 h 230"/>
                <a:gd name="T14" fmla="*/ 0 w 110"/>
                <a:gd name="T15" fmla="*/ 219 h 230"/>
                <a:gd name="T16" fmla="*/ 7 w 110"/>
                <a:gd name="T17" fmla="*/ 210 h 230"/>
                <a:gd name="T18" fmla="*/ 19 w 110"/>
                <a:gd name="T19" fmla="*/ 183 h 230"/>
                <a:gd name="T20" fmla="*/ 21 w 110"/>
                <a:gd name="T21" fmla="*/ 161 h 230"/>
                <a:gd name="T22" fmla="*/ 31 w 110"/>
                <a:gd name="T23" fmla="*/ 139 h 230"/>
                <a:gd name="T24" fmla="*/ 70 w 110"/>
                <a:gd name="T25" fmla="*/ 87 h 230"/>
                <a:gd name="T26" fmla="*/ 93 w 110"/>
                <a:gd name="T27" fmla="*/ 32 h 230"/>
                <a:gd name="T28" fmla="*/ 92 w 110"/>
                <a:gd name="T29" fmla="*/ 4 h 230"/>
                <a:gd name="T30" fmla="*/ 93 w 110"/>
                <a:gd name="T31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" h="230">
                  <a:moveTo>
                    <a:pt x="93" y="0"/>
                  </a:moveTo>
                  <a:cubicBezTo>
                    <a:pt x="97" y="3"/>
                    <a:pt x="99" y="9"/>
                    <a:pt x="105" y="9"/>
                  </a:cubicBezTo>
                  <a:cubicBezTo>
                    <a:pt x="110" y="25"/>
                    <a:pt x="105" y="41"/>
                    <a:pt x="99" y="56"/>
                  </a:cubicBezTo>
                  <a:cubicBezTo>
                    <a:pt x="86" y="89"/>
                    <a:pt x="67" y="119"/>
                    <a:pt x="43" y="145"/>
                  </a:cubicBezTo>
                  <a:cubicBezTo>
                    <a:pt x="36" y="153"/>
                    <a:pt x="32" y="161"/>
                    <a:pt x="33" y="171"/>
                  </a:cubicBezTo>
                  <a:cubicBezTo>
                    <a:pt x="34" y="196"/>
                    <a:pt x="24" y="216"/>
                    <a:pt x="3" y="230"/>
                  </a:cubicBezTo>
                  <a:cubicBezTo>
                    <a:pt x="2" y="227"/>
                    <a:pt x="1" y="223"/>
                    <a:pt x="0" y="22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1" y="215"/>
                    <a:pt x="4" y="213"/>
                    <a:pt x="7" y="210"/>
                  </a:cubicBezTo>
                  <a:cubicBezTo>
                    <a:pt x="14" y="203"/>
                    <a:pt x="18" y="194"/>
                    <a:pt x="19" y="183"/>
                  </a:cubicBezTo>
                  <a:cubicBezTo>
                    <a:pt x="19" y="176"/>
                    <a:pt x="20" y="168"/>
                    <a:pt x="21" y="161"/>
                  </a:cubicBezTo>
                  <a:cubicBezTo>
                    <a:pt x="21" y="152"/>
                    <a:pt x="26" y="145"/>
                    <a:pt x="31" y="139"/>
                  </a:cubicBezTo>
                  <a:cubicBezTo>
                    <a:pt x="46" y="123"/>
                    <a:pt x="59" y="106"/>
                    <a:pt x="70" y="87"/>
                  </a:cubicBezTo>
                  <a:cubicBezTo>
                    <a:pt x="80" y="69"/>
                    <a:pt x="89" y="52"/>
                    <a:pt x="93" y="32"/>
                  </a:cubicBezTo>
                  <a:cubicBezTo>
                    <a:pt x="95" y="22"/>
                    <a:pt x="93" y="13"/>
                    <a:pt x="92" y="4"/>
                  </a:cubicBezTo>
                  <a:cubicBezTo>
                    <a:pt x="92" y="2"/>
                    <a:pt x="92" y="1"/>
                    <a:pt x="93" y="0"/>
                  </a:cubicBezTo>
                  <a:close/>
                </a:path>
              </a:pathLst>
            </a:custGeom>
            <a:solidFill>
              <a:srgbClr val="815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52936F92-995C-4199-ACB2-44A461E0C567}"/>
                </a:ext>
              </a:extLst>
            </p:cNvPr>
            <p:cNvSpPr/>
            <p:nvPr/>
          </p:nvSpPr>
          <p:spPr bwMode="auto">
            <a:xfrm>
              <a:off x="451" y="609"/>
              <a:ext cx="759" cy="897"/>
            </a:xfrm>
            <a:custGeom>
              <a:avLst/>
              <a:gdLst>
                <a:gd name="T0" fmla="*/ 386 w 517"/>
                <a:gd name="T1" fmla="*/ 608 h 612"/>
                <a:gd name="T2" fmla="*/ 198 w 517"/>
                <a:gd name="T3" fmla="*/ 498 h 612"/>
                <a:gd name="T4" fmla="*/ 150 w 517"/>
                <a:gd name="T5" fmla="*/ 541 h 612"/>
                <a:gd name="T6" fmla="*/ 138 w 517"/>
                <a:gd name="T7" fmla="*/ 542 h 612"/>
                <a:gd name="T8" fmla="*/ 124 w 517"/>
                <a:gd name="T9" fmla="*/ 497 h 612"/>
                <a:gd name="T10" fmla="*/ 33 w 517"/>
                <a:gd name="T11" fmla="*/ 491 h 612"/>
                <a:gd name="T12" fmla="*/ 11 w 517"/>
                <a:gd name="T13" fmla="*/ 472 h 612"/>
                <a:gd name="T14" fmla="*/ 52 w 517"/>
                <a:gd name="T15" fmla="*/ 445 h 612"/>
                <a:gd name="T16" fmla="*/ 77 w 517"/>
                <a:gd name="T17" fmla="*/ 432 h 612"/>
                <a:gd name="T18" fmla="*/ 173 w 517"/>
                <a:gd name="T19" fmla="*/ 403 h 612"/>
                <a:gd name="T20" fmla="*/ 124 w 517"/>
                <a:gd name="T21" fmla="*/ 382 h 612"/>
                <a:gd name="T22" fmla="*/ 24 w 517"/>
                <a:gd name="T23" fmla="*/ 388 h 612"/>
                <a:gd name="T24" fmla="*/ 71 w 517"/>
                <a:gd name="T25" fmla="*/ 368 h 612"/>
                <a:gd name="T26" fmla="*/ 153 w 517"/>
                <a:gd name="T27" fmla="*/ 303 h 612"/>
                <a:gd name="T28" fmla="*/ 87 w 517"/>
                <a:gd name="T29" fmla="*/ 292 h 612"/>
                <a:gd name="T30" fmla="*/ 97 w 517"/>
                <a:gd name="T31" fmla="*/ 211 h 612"/>
                <a:gd name="T32" fmla="*/ 87 w 517"/>
                <a:gd name="T33" fmla="*/ 198 h 612"/>
                <a:gd name="T34" fmla="*/ 92 w 517"/>
                <a:gd name="T35" fmla="*/ 183 h 612"/>
                <a:gd name="T36" fmla="*/ 120 w 517"/>
                <a:gd name="T37" fmla="*/ 199 h 612"/>
                <a:gd name="T38" fmla="*/ 123 w 517"/>
                <a:gd name="T39" fmla="*/ 265 h 612"/>
                <a:gd name="T40" fmla="*/ 113 w 517"/>
                <a:gd name="T41" fmla="*/ 286 h 612"/>
                <a:gd name="T42" fmla="*/ 140 w 517"/>
                <a:gd name="T43" fmla="*/ 276 h 612"/>
                <a:gd name="T44" fmla="*/ 114 w 517"/>
                <a:gd name="T45" fmla="*/ 185 h 612"/>
                <a:gd name="T46" fmla="*/ 82 w 517"/>
                <a:gd name="T47" fmla="*/ 172 h 612"/>
                <a:gd name="T48" fmla="*/ 58 w 517"/>
                <a:gd name="T49" fmla="*/ 146 h 612"/>
                <a:gd name="T50" fmla="*/ 86 w 517"/>
                <a:gd name="T51" fmla="*/ 151 h 612"/>
                <a:gd name="T52" fmla="*/ 72 w 517"/>
                <a:gd name="T53" fmla="*/ 130 h 612"/>
                <a:gd name="T54" fmla="*/ 60 w 517"/>
                <a:gd name="T55" fmla="*/ 123 h 612"/>
                <a:gd name="T56" fmla="*/ 65 w 517"/>
                <a:gd name="T57" fmla="*/ 92 h 612"/>
                <a:gd name="T58" fmla="*/ 59 w 517"/>
                <a:gd name="T59" fmla="*/ 76 h 612"/>
                <a:gd name="T60" fmla="*/ 35 w 517"/>
                <a:gd name="T61" fmla="*/ 58 h 612"/>
                <a:gd name="T62" fmla="*/ 51 w 517"/>
                <a:gd name="T63" fmla="*/ 79 h 612"/>
                <a:gd name="T64" fmla="*/ 27 w 517"/>
                <a:gd name="T65" fmla="*/ 24 h 612"/>
                <a:gd name="T66" fmla="*/ 8 w 517"/>
                <a:gd name="T67" fmla="*/ 6 h 612"/>
                <a:gd name="T68" fmla="*/ 35 w 517"/>
                <a:gd name="T69" fmla="*/ 25 h 612"/>
                <a:gd name="T70" fmla="*/ 72 w 517"/>
                <a:gd name="T71" fmla="*/ 83 h 612"/>
                <a:gd name="T72" fmla="*/ 153 w 517"/>
                <a:gd name="T73" fmla="*/ 273 h 612"/>
                <a:gd name="T74" fmla="*/ 197 w 517"/>
                <a:gd name="T75" fmla="*/ 335 h 612"/>
                <a:gd name="T76" fmla="*/ 166 w 517"/>
                <a:gd name="T77" fmla="*/ 329 h 612"/>
                <a:gd name="T78" fmla="*/ 115 w 517"/>
                <a:gd name="T79" fmla="*/ 370 h 612"/>
                <a:gd name="T80" fmla="*/ 170 w 517"/>
                <a:gd name="T81" fmla="*/ 360 h 612"/>
                <a:gd name="T82" fmla="*/ 182 w 517"/>
                <a:gd name="T83" fmla="*/ 411 h 612"/>
                <a:gd name="T84" fmla="*/ 153 w 517"/>
                <a:gd name="T85" fmla="*/ 474 h 612"/>
                <a:gd name="T86" fmla="*/ 159 w 517"/>
                <a:gd name="T87" fmla="*/ 477 h 612"/>
                <a:gd name="T88" fmla="*/ 190 w 517"/>
                <a:gd name="T89" fmla="*/ 488 h 612"/>
                <a:gd name="T90" fmla="*/ 219 w 517"/>
                <a:gd name="T91" fmla="*/ 467 h 612"/>
                <a:gd name="T92" fmla="*/ 293 w 517"/>
                <a:gd name="T93" fmla="*/ 467 h 612"/>
                <a:gd name="T94" fmla="*/ 285 w 517"/>
                <a:gd name="T95" fmla="*/ 416 h 612"/>
                <a:gd name="T96" fmla="*/ 334 w 517"/>
                <a:gd name="T97" fmla="*/ 382 h 612"/>
                <a:gd name="T98" fmla="*/ 265 w 517"/>
                <a:gd name="T99" fmla="*/ 350 h 612"/>
                <a:gd name="T100" fmla="*/ 281 w 517"/>
                <a:gd name="T101" fmla="*/ 337 h 612"/>
                <a:gd name="T102" fmla="*/ 285 w 517"/>
                <a:gd name="T103" fmla="*/ 339 h 612"/>
                <a:gd name="T104" fmla="*/ 294 w 517"/>
                <a:gd name="T105" fmla="*/ 335 h 612"/>
                <a:gd name="T106" fmla="*/ 297 w 517"/>
                <a:gd name="T107" fmla="*/ 368 h 612"/>
                <a:gd name="T108" fmla="*/ 336 w 517"/>
                <a:gd name="T109" fmla="*/ 349 h 612"/>
                <a:gd name="T110" fmla="*/ 371 w 517"/>
                <a:gd name="T111" fmla="*/ 374 h 612"/>
                <a:gd name="T112" fmla="*/ 364 w 517"/>
                <a:gd name="T113" fmla="*/ 385 h 612"/>
                <a:gd name="T114" fmla="*/ 303 w 517"/>
                <a:gd name="T115" fmla="*/ 458 h 612"/>
                <a:gd name="T116" fmla="*/ 435 w 517"/>
                <a:gd name="T117" fmla="*/ 479 h 612"/>
                <a:gd name="T118" fmla="*/ 501 w 517"/>
                <a:gd name="T119" fmla="*/ 50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7" h="612">
                  <a:moveTo>
                    <a:pt x="516" y="563"/>
                  </a:moveTo>
                  <a:cubicBezTo>
                    <a:pt x="499" y="575"/>
                    <a:pt x="480" y="583"/>
                    <a:pt x="459" y="584"/>
                  </a:cubicBezTo>
                  <a:cubicBezTo>
                    <a:pt x="452" y="584"/>
                    <a:pt x="444" y="587"/>
                    <a:pt x="438" y="591"/>
                  </a:cubicBezTo>
                  <a:cubicBezTo>
                    <a:pt x="422" y="599"/>
                    <a:pt x="404" y="605"/>
                    <a:pt x="386" y="608"/>
                  </a:cubicBezTo>
                  <a:cubicBezTo>
                    <a:pt x="355" y="612"/>
                    <a:pt x="320" y="587"/>
                    <a:pt x="308" y="559"/>
                  </a:cubicBezTo>
                  <a:cubicBezTo>
                    <a:pt x="298" y="538"/>
                    <a:pt x="286" y="519"/>
                    <a:pt x="270" y="503"/>
                  </a:cubicBezTo>
                  <a:cubicBezTo>
                    <a:pt x="258" y="490"/>
                    <a:pt x="243" y="483"/>
                    <a:pt x="225" y="485"/>
                  </a:cubicBezTo>
                  <a:cubicBezTo>
                    <a:pt x="215" y="486"/>
                    <a:pt x="207" y="493"/>
                    <a:pt x="198" y="498"/>
                  </a:cubicBezTo>
                  <a:cubicBezTo>
                    <a:pt x="193" y="500"/>
                    <a:pt x="189" y="503"/>
                    <a:pt x="185" y="506"/>
                  </a:cubicBezTo>
                  <a:cubicBezTo>
                    <a:pt x="182" y="507"/>
                    <a:pt x="184" y="504"/>
                    <a:pt x="183" y="504"/>
                  </a:cubicBezTo>
                  <a:cubicBezTo>
                    <a:pt x="182" y="505"/>
                    <a:pt x="183" y="507"/>
                    <a:pt x="182" y="508"/>
                  </a:cubicBezTo>
                  <a:cubicBezTo>
                    <a:pt x="170" y="518"/>
                    <a:pt x="160" y="530"/>
                    <a:pt x="150" y="541"/>
                  </a:cubicBezTo>
                  <a:cubicBezTo>
                    <a:pt x="150" y="541"/>
                    <a:pt x="150" y="541"/>
                    <a:pt x="149" y="541"/>
                  </a:cubicBezTo>
                  <a:cubicBezTo>
                    <a:pt x="147" y="537"/>
                    <a:pt x="145" y="533"/>
                    <a:pt x="146" y="530"/>
                  </a:cubicBezTo>
                  <a:cubicBezTo>
                    <a:pt x="146" y="532"/>
                    <a:pt x="145" y="535"/>
                    <a:pt x="144" y="538"/>
                  </a:cubicBezTo>
                  <a:cubicBezTo>
                    <a:pt x="143" y="541"/>
                    <a:pt x="141" y="543"/>
                    <a:pt x="138" y="542"/>
                  </a:cubicBezTo>
                  <a:cubicBezTo>
                    <a:pt x="134" y="542"/>
                    <a:pt x="133" y="540"/>
                    <a:pt x="132" y="537"/>
                  </a:cubicBezTo>
                  <a:cubicBezTo>
                    <a:pt x="132" y="536"/>
                    <a:pt x="132" y="535"/>
                    <a:pt x="132" y="534"/>
                  </a:cubicBezTo>
                  <a:cubicBezTo>
                    <a:pt x="135" y="523"/>
                    <a:pt x="131" y="513"/>
                    <a:pt x="130" y="502"/>
                  </a:cubicBezTo>
                  <a:cubicBezTo>
                    <a:pt x="130" y="498"/>
                    <a:pt x="128" y="496"/>
                    <a:pt x="124" y="497"/>
                  </a:cubicBezTo>
                  <a:cubicBezTo>
                    <a:pt x="119" y="498"/>
                    <a:pt x="114" y="497"/>
                    <a:pt x="111" y="493"/>
                  </a:cubicBezTo>
                  <a:cubicBezTo>
                    <a:pt x="108" y="489"/>
                    <a:pt x="103" y="490"/>
                    <a:pt x="100" y="492"/>
                  </a:cubicBezTo>
                  <a:cubicBezTo>
                    <a:pt x="82" y="503"/>
                    <a:pt x="63" y="498"/>
                    <a:pt x="44" y="498"/>
                  </a:cubicBezTo>
                  <a:cubicBezTo>
                    <a:pt x="39" y="498"/>
                    <a:pt x="35" y="495"/>
                    <a:pt x="33" y="491"/>
                  </a:cubicBezTo>
                  <a:cubicBezTo>
                    <a:pt x="31" y="486"/>
                    <a:pt x="26" y="482"/>
                    <a:pt x="24" y="477"/>
                  </a:cubicBezTo>
                  <a:cubicBezTo>
                    <a:pt x="26" y="491"/>
                    <a:pt x="21" y="501"/>
                    <a:pt x="10" y="504"/>
                  </a:cubicBezTo>
                  <a:cubicBezTo>
                    <a:pt x="7" y="500"/>
                    <a:pt x="11" y="498"/>
                    <a:pt x="12" y="496"/>
                  </a:cubicBezTo>
                  <a:cubicBezTo>
                    <a:pt x="18" y="486"/>
                    <a:pt x="18" y="481"/>
                    <a:pt x="11" y="472"/>
                  </a:cubicBezTo>
                  <a:cubicBezTo>
                    <a:pt x="7" y="467"/>
                    <a:pt x="2" y="462"/>
                    <a:pt x="0" y="456"/>
                  </a:cubicBezTo>
                  <a:cubicBezTo>
                    <a:pt x="0" y="455"/>
                    <a:pt x="0" y="454"/>
                    <a:pt x="1" y="454"/>
                  </a:cubicBezTo>
                  <a:cubicBezTo>
                    <a:pt x="6" y="452"/>
                    <a:pt x="11" y="452"/>
                    <a:pt x="15" y="454"/>
                  </a:cubicBezTo>
                  <a:cubicBezTo>
                    <a:pt x="30" y="459"/>
                    <a:pt x="41" y="452"/>
                    <a:pt x="52" y="445"/>
                  </a:cubicBezTo>
                  <a:cubicBezTo>
                    <a:pt x="59" y="441"/>
                    <a:pt x="65" y="436"/>
                    <a:pt x="72" y="433"/>
                  </a:cubicBezTo>
                  <a:cubicBezTo>
                    <a:pt x="75" y="434"/>
                    <a:pt x="72" y="437"/>
                    <a:pt x="75" y="439"/>
                  </a:cubicBezTo>
                  <a:cubicBezTo>
                    <a:pt x="78" y="438"/>
                    <a:pt x="79" y="436"/>
                    <a:pt x="80" y="433"/>
                  </a:cubicBezTo>
                  <a:cubicBezTo>
                    <a:pt x="79" y="433"/>
                    <a:pt x="78" y="433"/>
                    <a:pt x="77" y="432"/>
                  </a:cubicBezTo>
                  <a:cubicBezTo>
                    <a:pt x="79" y="426"/>
                    <a:pt x="86" y="424"/>
                    <a:pt x="89" y="419"/>
                  </a:cubicBezTo>
                  <a:cubicBezTo>
                    <a:pt x="98" y="414"/>
                    <a:pt x="108" y="411"/>
                    <a:pt x="117" y="407"/>
                  </a:cubicBezTo>
                  <a:cubicBezTo>
                    <a:pt x="124" y="404"/>
                    <a:pt x="131" y="404"/>
                    <a:pt x="138" y="405"/>
                  </a:cubicBezTo>
                  <a:cubicBezTo>
                    <a:pt x="150" y="406"/>
                    <a:pt x="161" y="407"/>
                    <a:pt x="173" y="403"/>
                  </a:cubicBezTo>
                  <a:cubicBezTo>
                    <a:pt x="180" y="401"/>
                    <a:pt x="184" y="397"/>
                    <a:pt x="184" y="390"/>
                  </a:cubicBezTo>
                  <a:cubicBezTo>
                    <a:pt x="185" y="383"/>
                    <a:pt x="182" y="377"/>
                    <a:pt x="175" y="373"/>
                  </a:cubicBezTo>
                  <a:cubicBezTo>
                    <a:pt x="164" y="367"/>
                    <a:pt x="153" y="371"/>
                    <a:pt x="142" y="375"/>
                  </a:cubicBezTo>
                  <a:cubicBezTo>
                    <a:pt x="136" y="377"/>
                    <a:pt x="130" y="379"/>
                    <a:pt x="124" y="382"/>
                  </a:cubicBezTo>
                  <a:cubicBezTo>
                    <a:pt x="115" y="389"/>
                    <a:pt x="105" y="391"/>
                    <a:pt x="94" y="390"/>
                  </a:cubicBezTo>
                  <a:cubicBezTo>
                    <a:pt x="76" y="390"/>
                    <a:pt x="58" y="393"/>
                    <a:pt x="41" y="394"/>
                  </a:cubicBezTo>
                  <a:cubicBezTo>
                    <a:pt x="36" y="394"/>
                    <a:pt x="32" y="394"/>
                    <a:pt x="28" y="392"/>
                  </a:cubicBezTo>
                  <a:cubicBezTo>
                    <a:pt x="26" y="392"/>
                    <a:pt x="24" y="391"/>
                    <a:pt x="24" y="388"/>
                  </a:cubicBezTo>
                  <a:cubicBezTo>
                    <a:pt x="24" y="385"/>
                    <a:pt x="26" y="384"/>
                    <a:pt x="29" y="383"/>
                  </a:cubicBezTo>
                  <a:cubicBezTo>
                    <a:pt x="38" y="382"/>
                    <a:pt x="47" y="380"/>
                    <a:pt x="55" y="376"/>
                  </a:cubicBezTo>
                  <a:cubicBezTo>
                    <a:pt x="58" y="374"/>
                    <a:pt x="62" y="373"/>
                    <a:pt x="64" y="371"/>
                  </a:cubicBezTo>
                  <a:cubicBezTo>
                    <a:pt x="66" y="370"/>
                    <a:pt x="69" y="369"/>
                    <a:pt x="71" y="368"/>
                  </a:cubicBezTo>
                  <a:cubicBezTo>
                    <a:pt x="77" y="367"/>
                    <a:pt x="81" y="364"/>
                    <a:pt x="86" y="361"/>
                  </a:cubicBezTo>
                  <a:cubicBezTo>
                    <a:pt x="98" y="354"/>
                    <a:pt x="111" y="351"/>
                    <a:pt x="125" y="353"/>
                  </a:cubicBezTo>
                  <a:cubicBezTo>
                    <a:pt x="148" y="355"/>
                    <a:pt x="161" y="327"/>
                    <a:pt x="158" y="311"/>
                  </a:cubicBezTo>
                  <a:cubicBezTo>
                    <a:pt x="158" y="308"/>
                    <a:pt x="156" y="305"/>
                    <a:pt x="153" y="303"/>
                  </a:cubicBezTo>
                  <a:cubicBezTo>
                    <a:pt x="132" y="291"/>
                    <a:pt x="111" y="293"/>
                    <a:pt x="90" y="305"/>
                  </a:cubicBezTo>
                  <a:cubicBezTo>
                    <a:pt x="87" y="307"/>
                    <a:pt x="83" y="312"/>
                    <a:pt x="79" y="307"/>
                  </a:cubicBezTo>
                  <a:cubicBezTo>
                    <a:pt x="76" y="304"/>
                    <a:pt x="80" y="300"/>
                    <a:pt x="83" y="297"/>
                  </a:cubicBezTo>
                  <a:cubicBezTo>
                    <a:pt x="84" y="296"/>
                    <a:pt x="86" y="294"/>
                    <a:pt x="87" y="292"/>
                  </a:cubicBezTo>
                  <a:cubicBezTo>
                    <a:pt x="94" y="285"/>
                    <a:pt x="103" y="278"/>
                    <a:pt x="108" y="268"/>
                  </a:cubicBezTo>
                  <a:cubicBezTo>
                    <a:pt x="117" y="250"/>
                    <a:pt x="120" y="232"/>
                    <a:pt x="113" y="213"/>
                  </a:cubicBezTo>
                  <a:cubicBezTo>
                    <a:pt x="112" y="210"/>
                    <a:pt x="111" y="205"/>
                    <a:pt x="106" y="204"/>
                  </a:cubicBezTo>
                  <a:cubicBezTo>
                    <a:pt x="101" y="204"/>
                    <a:pt x="99" y="208"/>
                    <a:pt x="97" y="211"/>
                  </a:cubicBezTo>
                  <a:cubicBezTo>
                    <a:pt x="91" y="221"/>
                    <a:pt x="80" y="227"/>
                    <a:pt x="71" y="234"/>
                  </a:cubicBezTo>
                  <a:cubicBezTo>
                    <a:pt x="70" y="236"/>
                    <a:pt x="67" y="237"/>
                    <a:pt x="66" y="235"/>
                  </a:cubicBezTo>
                  <a:cubicBezTo>
                    <a:pt x="64" y="233"/>
                    <a:pt x="66" y="231"/>
                    <a:pt x="68" y="229"/>
                  </a:cubicBezTo>
                  <a:cubicBezTo>
                    <a:pt x="78" y="221"/>
                    <a:pt x="83" y="210"/>
                    <a:pt x="87" y="198"/>
                  </a:cubicBezTo>
                  <a:cubicBezTo>
                    <a:pt x="88" y="196"/>
                    <a:pt x="92" y="192"/>
                    <a:pt x="85" y="192"/>
                  </a:cubicBezTo>
                  <a:cubicBezTo>
                    <a:pt x="83" y="192"/>
                    <a:pt x="81" y="191"/>
                    <a:pt x="81" y="189"/>
                  </a:cubicBezTo>
                  <a:cubicBezTo>
                    <a:pt x="80" y="186"/>
                    <a:pt x="80" y="183"/>
                    <a:pt x="84" y="183"/>
                  </a:cubicBezTo>
                  <a:cubicBezTo>
                    <a:pt x="86" y="185"/>
                    <a:pt x="89" y="183"/>
                    <a:pt x="92" y="183"/>
                  </a:cubicBezTo>
                  <a:cubicBezTo>
                    <a:pt x="97" y="183"/>
                    <a:pt x="100" y="184"/>
                    <a:pt x="98" y="190"/>
                  </a:cubicBezTo>
                  <a:cubicBezTo>
                    <a:pt x="96" y="195"/>
                    <a:pt x="98" y="195"/>
                    <a:pt x="102" y="195"/>
                  </a:cubicBezTo>
                  <a:cubicBezTo>
                    <a:pt x="105" y="195"/>
                    <a:pt x="108" y="194"/>
                    <a:pt x="111" y="193"/>
                  </a:cubicBezTo>
                  <a:cubicBezTo>
                    <a:pt x="116" y="192"/>
                    <a:pt x="119" y="193"/>
                    <a:pt x="120" y="199"/>
                  </a:cubicBezTo>
                  <a:cubicBezTo>
                    <a:pt x="121" y="203"/>
                    <a:pt x="122" y="208"/>
                    <a:pt x="124" y="212"/>
                  </a:cubicBezTo>
                  <a:cubicBezTo>
                    <a:pt x="127" y="219"/>
                    <a:pt x="124" y="226"/>
                    <a:pt x="125" y="233"/>
                  </a:cubicBezTo>
                  <a:cubicBezTo>
                    <a:pt x="125" y="239"/>
                    <a:pt x="125" y="245"/>
                    <a:pt x="128" y="250"/>
                  </a:cubicBezTo>
                  <a:cubicBezTo>
                    <a:pt x="131" y="256"/>
                    <a:pt x="128" y="261"/>
                    <a:pt x="123" y="265"/>
                  </a:cubicBezTo>
                  <a:cubicBezTo>
                    <a:pt x="119" y="268"/>
                    <a:pt x="116" y="270"/>
                    <a:pt x="116" y="276"/>
                  </a:cubicBezTo>
                  <a:cubicBezTo>
                    <a:pt x="117" y="278"/>
                    <a:pt x="115" y="280"/>
                    <a:pt x="113" y="281"/>
                  </a:cubicBezTo>
                  <a:cubicBezTo>
                    <a:pt x="111" y="282"/>
                    <a:pt x="108" y="283"/>
                    <a:pt x="108" y="286"/>
                  </a:cubicBezTo>
                  <a:cubicBezTo>
                    <a:pt x="110" y="288"/>
                    <a:pt x="111" y="287"/>
                    <a:pt x="113" y="286"/>
                  </a:cubicBezTo>
                  <a:cubicBezTo>
                    <a:pt x="123" y="278"/>
                    <a:pt x="133" y="280"/>
                    <a:pt x="143" y="287"/>
                  </a:cubicBezTo>
                  <a:cubicBezTo>
                    <a:pt x="145" y="288"/>
                    <a:pt x="146" y="289"/>
                    <a:pt x="147" y="289"/>
                  </a:cubicBezTo>
                  <a:cubicBezTo>
                    <a:pt x="150" y="290"/>
                    <a:pt x="152" y="289"/>
                    <a:pt x="150" y="286"/>
                  </a:cubicBezTo>
                  <a:cubicBezTo>
                    <a:pt x="148" y="282"/>
                    <a:pt x="147" y="276"/>
                    <a:pt x="140" y="276"/>
                  </a:cubicBezTo>
                  <a:cubicBezTo>
                    <a:pt x="136" y="275"/>
                    <a:pt x="135" y="272"/>
                    <a:pt x="134" y="269"/>
                  </a:cubicBezTo>
                  <a:cubicBezTo>
                    <a:pt x="132" y="255"/>
                    <a:pt x="128" y="241"/>
                    <a:pt x="125" y="227"/>
                  </a:cubicBezTo>
                  <a:cubicBezTo>
                    <a:pt x="124" y="220"/>
                    <a:pt x="124" y="214"/>
                    <a:pt x="124" y="207"/>
                  </a:cubicBezTo>
                  <a:cubicBezTo>
                    <a:pt x="124" y="198"/>
                    <a:pt x="121" y="190"/>
                    <a:pt x="114" y="185"/>
                  </a:cubicBezTo>
                  <a:cubicBezTo>
                    <a:pt x="109" y="181"/>
                    <a:pt x="105" y="177"/>
                    <a:pt x="102" y="172"/>
                  </a:cubicBezTo>
                  <a:cubicBezTo>
                    <a:pt x="99" y="168"/>
                    <a:pt x="96" y="168"/>
                    <a:pt x="92" y="172"/>
                  </a:cubicBezTo>
                  <a:cubicBezTo>
                    <a:pt x="89" y="175"/>
                    <a:pt x="88" y="180"/>
                    <a:pt x="83" y="182"/>
                  </a:cubicBezTo>
                  <a:cubicBezTo>
                    <a:pt x="81" y="179"/>
                    <a:pt x="81" y="176"/>
                    <a:pt x="82" y="172"/>
                  </a:cubicBezTo>
                  <a:cubicBezTo>
                    <a:pt x="82" y="166"/>
                    <a:pt x="81" y="161"/>
                    <a:pt x="75" y="159"/>
                  </a:cubicBezTo>
                  <a:cubicBezTo>
                    <a:pt x="73" y="158"/>
                    <a:pt x="71" y="156"/>
                    <a:pt x="69" y="155"/>
                  </a:cubicBezTo>
                  <a:cubicBezTo>
                    <a:pt x="69" y="155"/>
                    <a:pt x="68" y="154"/>
                    <a:pt x="67" y="154"/>
                  </a:cubicBezTo>
                  <a:cubicBezTo>
                    <a:pt x="64" y="151"/>
                    <a:pt x="62" y="148"/>
                    <a:pt x="58" y="146"/>
                  </a:cubicBezTo>
                  <a:cubicBezTo>
                    <a:pt x="57" y="145"/>
                    <a:pt x="55" y="144"/>
                    <a:pt x="56" y="142"/>
                  </a:cubicBezTo>
                  <a:cubicBezTo>
                    <a:pt x="61" y="140"/>
                    <a:pt x="64" y="143"/>
                    <a:pt x="67" y="145"/>
                  </a:cubicBezTo>
                  <a:cubicBezTo>
                    <a:pt x="70" y="147"/>
                    <a:pt x="73" y="150"/>
                    <a:pt x="75" y="152"/>
                  </a:cubicBezTo>
                  <a:cubicBezTo>
                    <a:pt x="79" y="156"/>
                    <a:pt x="82" y="154"/>
                    <a:pt x="86" y="151"/>
                  </a:cubicBezTo>
                  <a:cubicBezTo>
                    <a:pt x="90" y="148"/>
                    <a:pt x="87" y="146"/>
                    <a:pt x="85" y="144"/>
                  </a:cubicBezTo>
                  <a:cubicBezTo>
                    <a:pt x="83" y="140"/>
                    <a:pt x="83" y="136"/>
                    <a:pt x="83" y="132"/>
                  </a:cubicBezTo>
                  <a:cubicBezTo>
                    <a:pt x="83" y="129"/>
                    <a:pt x="82" y="126"/>
                    <a:pt x="78" y="129"/>
                  </a:cubicBezTo>
                  <a:cubicBezTo>
                    <a:pt x="76" y="130"/>
                    <a:pt x="74" y="130"/>
                    <a:pt x="72" y="130"/>
                  </a:cubicBezTo>
                  <a:cubicBezTo>
                    <a:pt x="64" y="129"/>
                    <a:pt x="57" y="135"/>
                    <a:pt x="56" y="143"/>
                  </a:cubicBezTo>
                  <a:cubicBezTo>
                    <a:pt x="52" y="145"/>
                    <a:pt x="50" y="143"/>
                    <a:pt x="48" y="140"/>
                  </a:cubicBezTo>
                  <a:cubicBezTo>
                    <a:pt x="47" y="137"/>
                    <a:pt x="48" y="135"/>
                    <a:pt x="50" y="133"/>
                  </a:cubicBezTo>
                  <a:cubicBezTo>
                    <a:pt x="53" y="130"/>
                    <a:pt x="57" y="126"/>
                    <a:pt x="60" y="123"/>
                  </a:cubicBezTo>
                  <a:cubicBezTo>
                    <a:pt x="64" y="118"/>
                    <a:pt x="66" y="113"/>
                    <a:pt x="63" y="106"/>
                  </a:cubicBezTo>
                  <a:cubicBezTo>
                    <a:pt x="61" y="100"/>
                    <a:pt x="59" y="93"/>
                    <a:pt x="54" y="87"/>
                  </a:cubicBezTo>
                  <a:cubicBezTo>
                    <a:pt x="53" y="86"/>
                    <a:pt x="51" y="83"/>
                    <a:pt x="53" y="80"/>
                  </a:cubicBezTo>
                  <a:cubicBezTo>
                    <a:pt x="60" y="81"/>
                    <a:pt x="63" y="87"/>
                    <a:pt x="65" y="92"/>
                  </a:cubicBezTo>
                  <a:cubicBezTo>
                    <a:pt x="68" y="100"/>
                    <a:pt x="73" y="108"/>
                    <a:pt x="73" y="117"/>
                  </a:cubicBezTo>
                  <a:cubicBezTo>
                    <a:pt x="75" y="109"/>
                    <a:pt x="74" y="101"/>
                    <a:pt x="68" y="95"/>
                  </a:cubicBezTo>
                  <a:cubicBezTo>
                    <a:pt x="64" y="91"/>
                    <a:pt x="62" y="87"/>
                    <a:pt x="61" y="81"/>
                  </a:cubicBezTo>
                  <a:cubicBezTo>
                    <a:pt x="61" y="79"/>
                    <a:pt x="60" y="77"/>
                    <a:pt x="59" y="76"/>
                  </a:cubicBezTo>
                  <a:cubicBezTo>
                    <a:pt x="55" y="71"/>
                    <a:pt x="53" y="65"/>
                    <a:pt x="53" y="58"/>
                  </a:cubicBezTo>
                  <a:cubicBezTo>
                    <a:pt x="53" y="55"/>
                    <a:pt x="52" y="52"/>
                    <a:pt x="49" y="50"/>
                  </a:cubicBezTo>
                  <a:cubicBezTo>
                    <a:pt x="48" y="50"/>
                    <a:pt x="47" y="51"/>
                    <a:pt x="47" y="51"/>
                  </a:cubicBezTo>
                  <a:cubicBezTo>
                    <a:pt x="45" y="57"/>
                    <a:pt x="42" y="61"/>
                    <a:pt x="35" y="58"/>
                  </a:cubicBezTo>
                  <a:cubicBezTo>
                    <a:pt x="34" y="58"/>
                    <a:pt x="32" y="57"/>
                    <a:pt x="32" y="59"/>
                  </a:cubicBezTo>
                  <a:cubicBezTo>
                    <a:pt x="32" y="60"/>
                    <a:pt x="33" y="61"/>
                    <a:pt x="34" y="62"/>
                  </a:cubicBezTo>
                  <a:cubicBezTo>
                    <a:pt x="35" y="62"/>
                    <a:pt x="37" y="62"/>
                    <a:pt x="38" y="62"/>
                  </a:cubicBezTo>
                  <a:cubicBezTo>
                    <a:pt x="46" y="63"/>
                    <a:pt x="52" y="71"/>
                    <a:pt x="51" y="79"/>
                  </a:cubicBezTo>
                  <a:cubicBezTo>
                    <a:pt x="43" y="75"/>
                    <a:pt x="36" y="68"/>
                    <a:pt x="27" y="64"/>
                  </a:cubicBezTo>
                  <a:cubicBezTo>
                    <a:pt x="25" y="63"/>
                    <a:pt x="25" y="60"/>
                    <a:pt x="25" y="58"/>
                  </a:cubicBezTo>
                  <a:cubicBezTo>
                    <a:pt x="26" y="49"/>
                    <a:pt x="25" y="40"/>
                    <a:pt x="25" y="30"/>
                  </a:cubicBezTo>
                  <a:cubicBezTo>
                    <a:pt x="26" y="28"/>
                    <a:pt x="31" y="27"/>
                    <a:pt x="27" y="24"/>
                  </a:cubicBezTo>
                  <a:cubicBezTo>
                    <a:pt x="24" y="21"/>
                    <a:pt x="26" y="25"/>
                    <a:pt x="25" y="26"/>
                  </a:cubicBezTo>
                  <a:cubicBezTo>
                    <a:pt x="20" y="27"/>
                    <a:pt x="18" y="23"/>
                    <a:pt x="15" y="21"/>
                  </a:cubicBezTo>
                  <a:cubicBezTo>
                    <a:pt x="14" y="20"/>
                    <a:pt x="14" y="19"/>
                    <a:pt x="14" y="19"/>
                  </a:cubicBezTo>
                  <a:cubicBezTo>
                    <a:pt x="12" y="14"/>
                    <a:pt x="10" y="10"/>
                    <a:pt x="8" y="6"/>
                  </a:cubicBezTo>
                  <a:cubicBezTo>
                    <a:pt x="7" y="4"/>
                    <a:pt x="7" y="3"/>
                    <a:pt x="8" y="1"/>
                  </a:cubicBezTo>
                  <a:cubicBezTo>
                    <a:pt x="10" y="0"/>
                    <a:pt x="11" y="1"/>
                    <a:pt x="13" y="3"/>
                  </a:cubicBezTo>
                  <a:cubicBezTo>
                    <a:pt x="18" y="9"/>
                    <a:pt x="24" y="15"/>
                    <a:pt x="31" y="20"/>
                  </a:cubicBezTo>
                  <a:cubicBezTo>
                    <a:pt x="33" y="21"/>
                    <a:pt x="34" y="23"/>
                    <a:pt x="35" y="25"/>
                  </a:cubicBezTo>
                  <a:cubicBezTo>
                    <a:pt x="35" y="27"/>
                    <a:pt x="36" y="29"/>
                    <a:pt x="38" y="29"/>
                  </a:cubicBezTo>
                  <a:cubicBezTo>
                    <a:pt x="43" y="31"/>
                    <a:pt x="46" y="34"/>
                    <a:pt x="48" y="39"/>
                  </a:cubicBezTo>
                  <a:cubicBezTo>
                    <a:pt x="49" y="41"/>
                    <a:pt x="51" y="42"/>
                    <a:pt x="53" y="42"/>
                  </a:cubicBezTo>
                  <a:cubicBezTo>
                    <a:pt x="61" y="55"/>
                    <a:pt x="65" y="70"/>
                    <a:pt x="72" y="83"/>
                  </a:cubicBezTo>
                  <a:cubicBezTo>
                    <a:pt x="82" y="103"/>
                    <a:pt x="89" y="124"/>
                    <a:pt x="97" y="145"/>
                  </a:cubicBezTo>
                  <a:cubicBezTo>
                    <a:pt x="102" y="159"/>
                    <a:pt x="111" y="170"/>
                    <a:pt x="120" y="181"/>
                  </a:cubicBezTo>
                  <a:cubicBezTo>
                    <a:pt x="130" y="191"/>
                    <a:pt x="132" y="203"/>
                    <a:pt x="134" y="215"/>
                  </a:cubicBezTo>
                  <a:cubicBezTo>
                    <a:pt x="136" y="236"/>
                    <a:pt x="140" y="256"/>
                    <a:pt x="153" y="273"/>
                  </a:cubicBezTo>
                  <a:cubicBezTo>
                    <a:pt x="159" y="281"/>
                    <a:pt x="160" y="291"/>
                    <a:pt x="164" y="299"/>
                  </a:cubicBezTo>
                  <a:cubicBezTo>
                    <a:pt x="168" y="309"/>
                    <a:pt x="173" y="318"/>
                    <a:pt x="180" y="325"/>
                  </a:cubicBezTo>
                  <a:cubicBezTo>
                    <a:pt x="183" y="329"/>
                    <a:pt x="187" y="333"/>
                    <a:pt x="193" y="333"/>
                  </a:cubicBezTo>
                  <a:cubicBezTo>
                    <a:pt x="194" y="334"/>
                    <a:pt x="196" y="335"/>
                    <a:pt x="197" y="335"/>
                  </a:cubicBezTo>
                  <a:cubicBezTo>
                    <a:pt x="200" y="339"/>
                    <a:pt x="199" y="342"/>
                    <a:pt x="197" y="346"/>
                  </a:cubicBezTo>
                  <a:cubicBezTo>
                    <a:pt x="194" y="351"/>
                    <a:pt x="189" y="351"/>
                    <a:pt x="186" y="346"/>
                  </a:cubicBezTo>
                  <a:cubicBezTo>
                    <a:pt x="184" y="344"/>
                    <a:pt x="182" y="342"/>
                    <a:pt x="179" y="341"/>
                  </a:cubicBezTo>
                  <a:cubicBezTo>
                    <a:pt x="172" y="340"/>
                    <a:pt x="169" y="335"/>
                    <a:pt x="166" y="329"/>
                  </a:cubicBezTo>
                  <a:cubicBezTo>
                    <a:pt x="166" y="333"/>
                    <a:pt x="165" y="336"/>
                    <a:pt x="164" y="340"/>
                  </a:cubicBezTo>
                  <a:cubicBezTo>
                    <a:pt x="163" y="351"/>
                    <a:pt x="160" y="355"/>
                    <a:pt x="150" y="358"/>
                  </a:cubicBezTo>
                  <a:cubicBezTo>
                    <a:pt x="141" y="360"/>
                    <a:pt x="132" y="364"/>
                    <a:pt x="122" y="363"/>
                  </a:cubicBezTo>
                  <a:cubicBezTo>
                    <a:pt x="117" y="362"/>
                    <a:pt x="114" y="364"/>
                    <a:pt x="115" y="370"/>
                  </a:cubicBezTo>
                  <a:cubicBezTo>
                    <a:pt x="115" y="372"/>
                    <a:pt x="113" y="374"/>
                    <a:pt x="114" y="377"/>
                  </a:cubicBezTo>
                  <a:cubicBezTo>
                    <a:pt x="118" y="376"/>
                    <a:pt x="119" y="372"/>
                    <a:pt x="123" y="371"/>
                  </a:cubicBezTo>
                  <a:cubicBezTo>
                    <a:pt x="135" y="368"/>
                    <a:pt x="145" y="361"/>
                    <a:pt x="157" y="358"/>
                  </a:cubicBezTo>
                  <a:cubicBezTo>
                    <a:pt x="161" y="357"/>
                    <a:pt x="166" y="358"/>
                    <a:pt x="170" y="360"/>
                  </a:cubicBezTo>
                  <a:cubicBezTo>
                    <a:pt x="176" y="362"/>
                    <a:pt x="182" y="367"/>
                    <a:pt x="189" y="367"/>
                  </a:cubicBezTo>
                  <a:cubicBezTo>
                    <a:pt x="191" y="368"/>
                    <a:pt x="193" y="370"/>
                    <a:pt x="194" y="372"/>
                  </a:cubicBezTo>
                  <a:cubicBezTo>
                    <a:pt x="196" y="380"/>
                    <a:pt x="198" y="389"/>
                    <a:pt x="194" y="397"/>
                  </a:cubicBezTo>
                  <a:cubicBezTo>
                    <a:pt x="191" y="402"/>
                    <a:pt x="187" y="407"/>
                    <a:pt x="182" y="411"/>
                  </a:cubicBezTo>
                  <a:cubicBezTo>
                    <a:pt x="176" y="415"/>
                    <a:pt x="174" y="420"/>
                    <a:pt x="179" y="426"/>
                  </a:cubicBezTo>
                  <a:cubicBezTo>
                    <a:pt x="184" y="432"/>
                    <a:pt x="184" y="439"/>
                    <a:pt x="184" y="447"/>
                  </a:cubicBezTo>
                  <a:cubicBezTo>
                    <a:pt x="183" y="456"/>
                    <a:pt x="180" y="463"/>
                    <a:pt x="170" y="465"/>
                  </a:cubicBezTo>
                  <a:cubicBezTo>
                    <a:pt x="164" y="467"/>
                    <a:pt x="158" y="470"/>
                    <a:pt x="153" y="474"/>
                  </a:cubicBezTo>
                  <a:cubicBezTo>
                    <a:pt x="148" y="479"/>
                    <a:pt x="142" y="481"/>
                    <a:pt x="135" y="481"/>
                  </a:cubicBezTo>
                  <a:cubicBezTo>
                    <a:pt x="131" y="481"/>
                    <a:pt x="127" y="481"/>
                    <a:pt x="123" y="483"/>
                  </a:cubicBezTo>
                  <a:cubicBezTo>
                    <a:pt x="132" y="490"/>
                    <a:pt x="137" y="491"/>
                    <a:pt x="146" y="483"/>
                  </a:cubicBezTo>
                  <a:cubicBezTo>
                    <a:pt x="150" y="480"/>
                    <a:pt x="154" y="477"/>
                    <a:pt x="159" y="477"/>
                  </a:cubicBezTo>
                  <a:cubicBezTo>
                    <a:pt x="163" y="476"/>
                    <a:pt x="166" y="475"/>
                    <a:pt x="168" y="472"/>
                  </a:cubicBezTo>
                  <a:cubicBezTo>
                    <a:pt x="170" y="469"/>
                    <a:pt x="172" y="467"/>
                    <a:pt x="175" y="468"/>
                  </a:cubicBezTo>
                  <a:cubicBezTo>
                    <a:pt x="179" y="469"/>
                    <a:pt x="180" y="472"/>
                    <a:pt x="180" y="475"/>
                  </a:cubicBezTo>
                  <a:cubicBezTo>
                    <a:pt x="180" y="481"/>
                    <a:pt x="186" y="484"/>
                    <a:pt x="190" y="488"/>
                  </a:cubicBezTo>
                  <a:cubicBezTo>
                    <a:pt x="191" y="489"/>
                    <a:pt x="193" y="489"/>
                    <a:pt x="194" y="487"/>
                  </a:cubicBezTo>
                  <a:cubicBezTo>
                    <a:pt x="196" y="483"/>
                    <a:pt x="200" y="482"/>
                    <a:pt x="204" y="481"/>
                  </a:cubicBezTo>
                  <a:cubicBezTo>
                    <a:pt x="207" y="480"/>
                    <a:pt x="208" y="477"/>
                    <a:pt x="208" y="473"/>
                  </a:cubicBezTo>
                  <a:cubicBezTo>
                    <a:pt x="208" y="466"/>
                    <a:pt x="214" y="462"/>
                    <a:pt x="219" y="467"/>
                  </a:cubicBezTo>
                  <a:cubicBezTo>
                    <a:pt x="226" y="473"/>
                    <a:pt x="234" y="473"/>
                    <a:pt x="242" y="475"/>
                  </a:cubicBezTo>
                  <a:cubicBezTo>
                    <a:pt x="250" y="478"/>
                    <a:pt x="259" y="478"/>
                    <a:pt x="264" y="486"/>
                  </a:cubicBezTo>
                  <a:cubicBezTo>
                    <a:pt x="265" y="489"/>
                    <a:pt x="268" y="489"/>
                    <a:pt x="269" y="486"/>
                  </a:cubicBezTo>
                  <a:cubicBezTo>
                    <a:pt x="273" y="474"/>
                    <a:pt x="281" y="468"/>
                    <a:pt x="293" y="467"/>
                  </a:cubicBezTo>
                  <a:cubicBezTo>
                    <a:pt x="293" y="465"/>
                    <a:pt x="290" y="464"/>
                    <a:pt x="289" y="463"/>
                  </a:cubicBezTo>
                  <a:cubicBezTo>
                    <a:pt x="284" y="459"/>
                    <a:pt x="282" y="455"/>
                    <a:pt x="283" y="448"/>
                  </a:cubicBezTo>
                  <a:cubicBezTo>
                    <a:pt x="284" y="440"/>
                    <a:pt x="283" y="432"/>
                    <a:pt x="283" y="424"/>
                  </a:cubicBezTo>
                  <a:cubicBezTo>
                    <a:pt x="282" y="421"/>
                    <a:pt x="283" y="418"/>
                    <a:pt x="285" y="416"/>
                  </a:cubicBezTo>
                  <a:cubicBezTo>
                    <a:pt x="290" y="412"/>
                    <a:pt x="294" y="406"/>
                    <a:pt x="298" y="401"/>
                  </a:cubicBezTo>
                  <a:cubicBezTo>
                    <a:pt x="302" y="395"/>
                    <a:pt x="310" y="392"/>
                    <a:pt x="317" y="391"/>
                  </a:cubicBezTo>
                  <a:cubicBezTo>
                    <a:pt x="324" y="390"/>
                    <a:pt x="330" y="386"/>
                    <a:pt x="336" y="383"/>
                  </a:cubicBezTo>
                  <a:cubicBezTo>
                    <a:pt x="335" y="382"/>
                    <a:pt x="334" y="382"/>
                    <a:pt x="334" y="382"/>
                  </a:cubicBezTo>
                  <a:cubicBezTo>
                    <a:pt x="324" y="390"/>
                    <a:pt x="313" y="389"/>
                    <a:pt x="303" y="388"/>
                  </a:cubicBezTo>
                  <a:cubicBezTo>
                    <a:pt x="296" y="388"/>
                    <a:pt x="292" y="385"/>
                    <a:pt x="289" y="380"/>
                  </a:cubicBezTo>
                  <a:cubicBezTo>
                    <a:pt x="284" y="371"/>
                    <a:pt x="281" y="362"/>
                    <a:pt x="273" y="355"/>
                  </a:cubicBezTo>
                  <a:cubicBezTo>
                    <a:pt x="271" y="353"/>
                    <a:pt x="269" y="350"/>
                    <a:pt x="265" y="350"/>
                  </a:cubicBezTo>
                  <a:cubicBezTo>
                    <a:pt x="261" y="349"/>
                    <a:pt x="260" y="346"/>
                    <a:pt x="259" y="343"/>
                  </a:cubicBezTo>
                  <a:cubicBezTo>
                    <a:pt x="258" y="338"/>
                    <a:pt x="261" y="338"/>
                    <a:pt x="264" y="339"/>
                  </a:cubicBezTo>
                  <a:cubicBezTo>
                    <a:pt x="270" y="340"/>
                    <a:pt x="273" y="336"/>
                    <a:pt x="277" y="333"/>
                  </a:cubicBezTo>
                  <a:cubicBezTo>
                    <a:pt x="281" y="333"/>
                    <a:pt x="281" y="336"/>
                    <a:pt x="281" y="337"/>
                  </a:cubicBezTo>
                  <a:cubicBezTo>
                    <a:pt x="283" y="342"/>
                    <a:pt x="287" y="345"/>
                    <a:pt x="291" y="348"/>
                  </a:cubicBezTo>
                  <a:cubicBezTo>
                    <a:pt x="291" y="348"/>
                    <a:pt x="292" y="346"/>
                    <a:pt x="291" y="347"/>
                  </a:cubicBezTo>
                  <a:cubicBezTo>
                    <a:pt x="291" y="348"/>
                    <a:pt x="291" y="348"/>
                    <a:pt x="290" y="348"/>
                  </a:cubicBezTo>
                  <a:cubicBezTo>
                    <a:pt x="289" y="345"/>
                    <a:pt x="287" y="342"/>
                    <a:pt x="285" y="339"/>
                  </a:cubicBezTo>
                  <a:cubicBezTo>
                    <a:pt x="282" y="336"/>
                    <a:pt x="281" y="332"/>
                    <a:pt x="283" y="329"/>
                  </a:cubicBezTo>
                  <a:cubicBezTo>
                    <a:pt x="284" y="327"/>
                    <a:pt x="284" y="326"/>
                    <a:pt x="285" y="326"/>
                  </a:cubicBezTo>
                  <a:cubicBezTo>
                    <a:pt x="289" y="326"/>
                    <a:pt x="288" y="329"/>
                    <a:pt x="288" y="331"/>
                  </a:cubicBezTo>
                  <a:cubicBezTo>
                    <a:pt x="289" y="334"/>
                    <a:pt x="291" y="335"/>
                    <a:pt x="294" y="335"/>
                  </a:cubicBezTo>
                  <a:cubicBezTo>
                    <a:pt x="298" y="338"/>
                    <a:pt x="299" y="344"/>
                    <a:pt x="304" y="346"/>
                  </a:cubicBezTo>
                  <a:cubicBezTo>
                    <a:pt x="306" y="347"/>
                    <a:pt x="306" y="349"/>
                    <a:pt x="304" y="351"/>
                  </a:cubicBezTo>
                  <a:cubicBezTo>
                    <a:pt x="304" y="351"/>
                    <a:pt x="303" y="351"/>
                    <a:pt x="303" y="352"/>
                  </a:cubicBezTo>
                  <a:cubicBezTo>
                    <a:pt x="299" y="357"/>
                    <a:pt x="294" y="361"/>
                    <a:pt x="297" y="368"/>
                  </a:cubicBezTo>
                  <a:cubicBezTo>
                    <a:pt x="300" y="375"/>
                    <a:pt x="307" y="377"/>
                    <a:pt x="314" y="377"/>
                  </a:cubicBezTo>
                  <a:cubicBezTo>
                    <a:pt x="320" y="377"/>
                    <a:pt x="326" y="376"/>
                    <a:pt x="331" y="373"/>
                  </a:cubicBezTo>
                  <a:cubicBezTo>
                    <a:pt x="337" y="369"/>
                    <a:pt x="339" y="364"/>
                    <a:pt x="336" y="357"/>
                  </a:cubicBezTo>
                  <a:cubicBezTo>
                    <a:pt x="335" y="354"/>
                    <a:pt x="334" y="352"/>
                    <a:pt x="336" y="349"/>
                  </a:cubicBezTo>
                  <a:cubicBezTo>
                    <a:pt x="339" y="345"/>
                    <a:pt x="333" y="343"/>
                    <a:pt x="333" y="340"/>
                  </a:cubicBezTo>
                  <a:cubicBezTo>
                    <a:pt x="334" y="339"/>
                    <a:pt x="334" y="338"/>
                    <a:pt x="335" y="337"/>
                  </a:cubicBezTo>
                  <a:cubicBezTo>
                    <a:pt x="339" y="338"/>
                    <a:pt x="342" y="339"/>
                    <a:pt x="344" y="341"/>
                  </a:cubicBezTo>
                  <a:cubicBezTo>
                    <a:pt x="343" y="360"/>
                    <a:pt x="358" y="367"/>
                    <a:pt x="371" y="374"/>
                  </a:cubicBezTo>
                  <a:cubicBezTo>
                    <a:pt x="377" y="376"/>
                    <a:pt x="383" y="378"/>
                    <a:pt x="388" y="380"/>
                  </a:cubicBezTo>
                  <a:cubicBezTo>
                    <a:pt x="391" y="381"/>
                    <a:pt x="395" y="383"/>
                    <a:pt x="394" y="387"/>
                  </a:cubicBezTo>
                  <a:cubicBezTo>
                    <a:pt x="393" y="390"/>
                    <a:pt x="389" y="389"/>
                    <a:pt x="386" y="389"/>
                  </a:cubicBezTo>
                  <a:cubicBezTo>
                    <a:pt x="379" y="388"/>
                    <a:pt x="371" y="386"/>
                    <a:pt x="364" y="385"/>
                  </a:cubicBezTo>
                  <a:cubicBezTo>
                    <a:pt x="351" y="385"/>
                    <a:pt x="340" y="389"/>
                    <a:pt x="330" y="397"/>
                  </a:cubicBezTo>
                  <a:cubicBezTo>
                    <a:pt x="329" y="397"/>
                    <a:pt x="329" y="397"/>
                    <a:pt x="328" y="397"/>
                  </a:cubicBezTo>
                  <a:cubicBezTo>
                    <a:pt x="312" y="401"/>
                    <a:pt x="301" y="411"/>
                    <a:pt x="295" y="425"/>
                  </a:cubicBezTo>
                  <a:cubicBezTo>
                    <a:pt x="290" y="437"/>
                    <a:pt x="294" y="449"/>
                    <a:pt x="303" y="458"/>
                  </a:cubicBezTo>
                  <a:cubicBezTo>
                    <a:pt x="316" y="472"/>
                    <a:pt x="333" y="482"/>
                    <a:pt x="352" y="489"/>
                  </a:cubicBezTo>
                  <a:cubicBezTo>
                    <a:pt x="355" y="490"/>
                    <a:pt x="358" y="492"/>
                    <a:pt x="361" y="493"/>
                  </a:cubicBezTo>
                  <a:cubicBezTo>
                    <a:pt x="370" y="497"/>
                    <a:pt x="379" y="498"/>
                    <a:pt x="388" y="492"/>
                  </a:cubicBezTo>
                  <a:cubicBezTo>
                    <a:pt x="402" y="484"/>
                    <a:pt x="419" y="482"/>
                    <a:pt x="435" y="479"/>
                  </a:cubicBezTo>
                  <a:cubicBezTo>
                    <a:pt x="451" y="476"/>
                    <a:pt x="467" y="472"/>
                    <a:pt x="483" y="470"/>
                  </a:cubicBezTo>
                  <a:cubicBezTo>
                    <a:pt x="485" y="470"/>
                    <a:pt x="486" y="469"/>
                    <a:pt x="488" y="469"/>
                  </a:cubicBezTo>
                  <a:cubicBezTo>
                    <a:pt x="492" y="472"/>
                    <a:pt x="491" y="477"/>
                    <a:pt x="494" y="481"/>
                  </a:cubicBezTo>
                  <a:cubicBezTo>
                    <a:pt x="498" y="487"/>
                    <a:pt x="498" y="495"/>
                    <a:pt x="501" y="502"/>
                  </a:cubicBezTo>
                  <a:cubicBezTo>
                    <a:pt x="507" y="520"/>
                    <a:pt x="512" y="538"/>
                    <a:pt x="515" y="556"/>
                  </a:cubicBezTo>
                  <a:cubicBezTo>
                    <a:pt x="516" y="558"/>
                    <a:pt x="517" y="560"/>
                    <a:pt x="515" y="562"/>
                  </a:cubicBezTo>
                  <a:lnTo>
                    <a:pt x="516" y="563"/>
                  </a:ln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49D4F604-402A-7DE4-49EE-A7C9DCF4CAE5}"/>
                </a:ext>
              </a:extLst>
            </p:cNvPr>
            <p:cNvSpPr/>
            <p:nvPr/>
          </p:nvSpPr>
          <p:spPr bwMode="auto">
            <a:xfrm>
              <a:off x="611" y="717"/>
              <a:ext cx="340" cy="615"/>
            </a:xfrm>
            <a:custGeom>
              <a:avLst/>
              <a:gdLst>
                <a:gd name="T0" fmla="*/ 152 w 232"/>
                <a:gd name="T1" fmla="*/ 268 h 419"/>
                <a:gd name="T2" fmla="*/ 174 w 232"/>
                <a:gd name="T3" fmla="*/ 292 h 419"/>
                <a:gd name="T4" fmla="*/ 223 w 232"/>
                <a:gd name="T5" fmla="*/ 307 h 419"/>
                <a:gd name="T6" fmla="*/ 231 w 232"/>
                <a:gd name="T7" fmla="*/ 306 h 419"/>
                <a:gd name="T8" fmla="*/ 208 w 232"/>
                <a:gd name="T9" fmla="*/ 319 h 419"/>
                <a:gd name="T10" fmla="*/ 185 w 232"/>
                <a:gd name="T11" fmla="*/ 336 h 419"/>
                <a:gd name="T12" fmla="*/ 175 w 232"/>
                <a:gd name="T13" fmla="*/ 378 h 419"/>
                <a:gd name="T14" fmla="*/ 189 w 232"/>
                <a:gd name="T15" fmla="*/ 394 h 419"/>
                <a:gd name="T16" fmla="*/ 162 w 232"/>
                <a:gd name="T17" fmla="*/ 411 h 419"/>
                <a:gd name="T18" fmla="*/ 153 w 232"/>
                <a:gd name="T19" fmla="*/ 413 h 419"/>
                <a:gd name="T20" fmla="*/ 117 w 232"/>
                <a:gd name="T21" fmla="*/ 400 h 419"/>
                <a:gd name="T22" fmla="*/ 102 w 232"/>
                <a:gd name="T23" fmla="*/ 394 h 419"/>
                <a:gd name="T24" fmla="*/ 93 w 232"/>
                <a:gd name="T25" fmla="*/ 410 h 419"/>
                <a:gd name="T26" fmla="*/ 78 w 232"/>
                <a:gd name="T27" fmla="*/ 415 h 419"/>
                <a:gd name="T28" fmla="*/ 69 w 232"/>
                <a:gd name="T29" fmla="*/ 401 h 419"/>
                <a:gd name="T30" fmla="*/ 61 w 232"/>
                <a:gd name="T31" fmla="*/ 398 h 419"/>
                <a:gd name="T32" fmla="*/ 38 w 232"/>
                <a:gd name="T33" fmla="*/ 410 h 419"/>
                <a:gd name="T34" fmla="*/ 8 w 232"/>
                <a:gd name="T35" fmla="*/ 410 h 419"/>
                <a:gd name="T36" fmla="*/ 47 w 232"/>
                <a:gd name="T37" fmla="*/ 395 h 419"/>
                <a:gd name="T38" fmla="*/ 70 w 232"/>
                <a:gd name="T39" fmla="*/ 383 h 419"/>
                <a:gd name="T40" fmla="*/ 70 w 232"/>
                <a:gd name="T41" fmla="*/ 336 h 419"/>
                <a:gd name="T42" fmla="*/ 83 w 232"/>
                <a:gd name="T43" fmla="*/ 298 h 419"/>
                <a:gd name="T44" fmla="*/ 53 w 232"/>
                <a:gd name="T45" fmla="*/ 285 h 419"/>
                <a:gd name="T46" fmla="*/ 24 w 232"/>
                <a:gd name="T47" fmla="*/ 296 h 419"/>
                <a:gd name="T48" fmla="*/ 3 w 232"/>
                <a:gd name="T49" fmla="*/ 306 h 419"/>
                <a:gd name="T50" fmla="*/ 4 w 232"/>
                <a:gd name="T51" fmla="*/ 296 h 419"/>
                <a:gd name="T52" fmla="*/ 48 w 232"/>
                <a:gd name="T53" fmla="*/ 278 h 419"/>
                <a:gd name="T54" fmla="*/ 55 w 232"/>
                <a:gd name="T55" fmla="*/ 253 h 419"/>
                <a:gd name="T56" fmla="*/ 59 w 232"/>
                <a:gd name="T57" fmla="*/ 252 h 419"/>
                <a:gd name="T58" fmla="*/ 77 w 232"/>
                <a:gd name="T59" fmla="*/ 269 h 419"/>
                <a:gd name="T60" fmla="*/ 87 w 232"/>
                <a:gd name="T61" fmla="*/ 269 h 419"/>
                <a:gd name="T62" fmla="*/ 91 w 232"/>
                <a:gd name="T63" fmla="*/ 261 h 419"/>
                <a:gd name="T64" fmla="*/ 100 w 232"/>
                <a:gd name="T65" fmla="*/ 250 h 419"/>
                <a:gd name="T66" fmla="*/ 104 w 232"/>
                <a:gd name="T67" fmla="*/ 154 h 419"/>
                <a:gd name="T68" fmla="*/ 108 w 232"/>
                <a:gd name="T69" fmla="*/ 114 h 419"/>
                <a:gd name="T70" fmla="*/ 126 w 232"/>
                <a:gd name="T71" fmla="*/ 147 h 419"/>
                <a:gd name="T72" fmla="*/ 122 w 232"/>
                <a:gd name="T73" fmla="*/ 78 h 419"/>
                <a:gd name="T74" fmla="*/ 130 w 232"/>
                <a:gd name="T75" fmla="*/ 0 h 419"/>
                <a:gd name="T76" fmla="*/ 131 w 232"/>
                <a:gd name="T77" fmla="*/ 22 h 419"/>
                <a:gd name="T78" fmla="*/ 139 w 232"/>
                <a:gd name="T79" fmla="*/ 89 h 419"/>
                <a:gd name="T80" fmla="*/ 140 w 232"/>
                <a:gd name="T81" fmla="*/ 181 h 419"/>
                <a:gd name="T82" fmla="*/ 155 w 232"/>
                <a:gd name="T83" fmla="*/ 26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1" h="419">
                  <a:moveTo>
                    <a:pt x="155" y="265"/>
                  </a:moveTo>
                  <a:cubicBezTo>
                    <a:pt x="154" y="266"/>
                    <a:pt x="150" y="265"/>
                    <a:pt x="152" y="268"/>
                  </a:cubicBezTo>
                  <a:cubicBezTo>
                    <a:pt x="153" y="270"/>
                    <a:pt x="152" y="273"/>
                    <a:pt x="156" y="274"/>
                  </a:cubicBezTo>
                  <a:cubicBezTo>
                    <a:pt x="166" y="276"/>
                    <a:pt x="172" y="283"/>
                    <a:pt x="174" y="292"/>
                  </a:cubicBezTo>
                  <a:cubicBezTo>
                    <a:pt x="179" y="306"/>
                    <a:pt x="186" y="312"/>
                    <a:pt x="200" y="313"/>
                  </a:cubicBezTo>
                  <a:cubicBezTo>
                    <a:pt x="209" y="313"/>
                    <a:pt x="217" y="313"/>
                    <a:pt x="223" y="307"/>
                  </a:cubicBezTo>
                  <a:cubicBezTo>
                    <a:pt x="224" y="306"/>
                    <a:pt x="225" y="306"/>
                    <a:pt x="226" y="305"/>
                  </a:cubicBezTo>
                  <a:cubicBezTo>
                    <a:pt x="228" y="305"/>
                    <a:pt x="230" y="304"/>
                    <a:pt x="231" y="306"/>
                  </a:cubicBezTo>
                  <a:cubicBezTo>
                    <a:pt x="232" y="308"/>
                    <a:pt x="230" y="310"/>
                    <a:pt x="228" y="311"/>
                  </a:cubicBezTo>
                  <a:cubicBezTo>
                    <a:pt x="221" y="313"/>
                    <a:pt x="216" y="318"/>
                    <a:pt x="208" y="319"/>
                  </a:cubicBezTo>
                  <a:cubicBezTo>
                    <a:pt x="199" y="321"/>
                    <a:pt x="190" y="325"/>
                    <a:pt x="186" y="335"/>
                  </a:cubicBezTo>
                  <a:cubicBezTo>
                    <a:pt x="186" y="336"/>
                    <a:pt x="186" y="336"/>
                    <a:pt x="185" y="336"/>
                  </a:cubicBezTo>
                  <a:cubicBezTo>
                    <a:pt x="172" y="343"/>
                    <a:pt x="176" y="355"/>
                    <a:pt x="176" y="365"/>
                  </a:cubicBezTo>
                  <a:cubicBezTo>
                    <a:pt x="176" y="369"/>
                    <a:pt x="176" y="374"/>
                    <a:pt x="175" y="378"/>
                  </a:cubicBezTo>
                  <a:cubicBezTo>
                    <a:pt x="175" y="383"/>
                    <a:pt x="180" y="386"/>
                    <a:pt x="184" y="389"/>
                  </a:cubicBezTo>
                  <a:cubicBezTo>
                    <a:pt x="186" y="390"/>
                    <a:pt x="189" y="391"/>
                    <a:pt x="189" y="394"/>
                  </a:cubicBezTo>
                  <a:cubicBezTo>
                    <a:pt x="188" y="397"/>
                    <a:pt x="184" y="396"/>
                    <a:pt x="181" y="396"/>
                  </a:cubicBezTo>
                  <a:cubicBezTo>
                    <a:pt x="174" y="395"/>
                    <a:pt x="163" y="404"/>
                    <a:pt x="162" y="411"/>
                  </a:cubicBezTo>
                  <a:cubicBezTo>
                    <a:pt x="162" y="413"/>
                    <a:pt x="163" y="416"/>
                    <a:pt x="160" y="417"/>
                  </a:cubicBezTo>
                  <a:cubicBezTo>
                    <a:pt x="157" y="417"/>
                    <a:pt x="153" y="416"/>
                    <a:pt x="153" y="413"/>
                  </a:cubicBezTo>
                  <a:cubicBezTo>
                    <a:pt x="151" y="408"/>
                    <a:pt x="147" y="406"/>
                    <a:pt x="142" y="406"/>
                  </a:cubicBezTo>
                  <a:cubicBezTo>
                    <a:pt x="134" y="404"/>
                    <a:pt x="126" y="401"/>
                    <a:pt x="117" y="400"/>
                  </a:cubicBezTo>
                  <a:cubicBezTo>
                    <a:pt x="114" y="400"/>
                    <a:pt x="113" y="398"/>
                    <a:pt x="111" y="396"/>
                  </a:cubicBezTo>
                  <a:cubicBezTo>
                    <a:pt x="109" y="393"/>
                    <a:pt x="106" y="392"/>
                    <a:pt x="102" y="394"/>
                  </a:cubicBezTo>
                  <a:cubicBezTo>
                    <a:pt x="99" y="395"/>
                    <a:pt x="101" y="398"/>
                    <a:pt x="101" y="401"/>
                  </a:cubicBezTo>
                  <a:cubicBezTo>
                    <a:pt x="103" y="407"/>
                    <a:pt x="97" y="409"/>
                    <a:pt x="93" y="410"/>
                  </a:cubicBezTo>
                  <a:cubicBezTo>
                    <a:pt x="90" y="411"/>
                    <a:pt x="89" y="411"/>
                    <a:pt x="88" y="414"/>
                  </a:cubicBezTo>
                  <a:cubicBezTo>
                    <a:pt x="86" y="419"/>
                    <a:pt x="81" y="419"/>
                    <a:pt x="78" y="415"/>
                  </a:cubicBezTo>
                  <a:cubicBezTo>
                    <a:pt x="77" y="413"/>
                    <a:pt x="75" y="411"/>
                    <a:pt x="73" y="410"/>
                  </a:cubicBezTo>
                  <a:cubicBezTo>
                    <a:pt x="70" y="408"/>
                    <a:pt x="68" y="405"/>
                    <a:pt x="69" y="401"/>
                  </a:cubicBezTo>
                  <a:cubicBezTo>
                    <a:pt x="70" y="398"/>
                    <a:pt x="69" y="396"/>
                    <a:pt x="66" y="395"/>
                  </a:cubicBezTo>
                  <a:cubicBezTo>
                    <a:pt x="64" y="394"/>
                    <a:pt x="62" y="396"/>
                    <a:pt x="61" y="398"/>
                  </a:cubicBezTo>
                  <a:cubicBezTo>
                    <a:pt x="58" y="404"/>
                    <a:pt x="54" y="405"/>
                    <a:pt x="48" y="405"/>
                  </a:cubicBezTo>
                  <a:cubicBezTo>
                    <a:pt x="44" y="405"/>
                    <a:pt x="41" y="408"/>
                    <a:pt x="38" y="410"/>
                  </a:cubicBezTo>
                  <a:cubicBezTo>
                    <a:pt x="29" y="418"/>
                    <a:pt x="27" y="418"/>
                    <a:pt x="16" y="413"/>
                  </a:cubicBezTo>
                  <a:cubicBezTo>
                    <a:pt x="14" y="412"/>
                    <a:pt x="11" y="411"/>
                    <a:pt x="8" y="410"/>
                  </a:cubicBezTo>
                  <a:cubicBezTo>
                    <a:pt x="12" y="406"/>
                    <a:pt x="17" y="405"/>
                    <a:pt x="22" y="405"/>
                  </a:cubicBezTo>
                  <a:cubicBezTo>
                    <a:pt x="32" y="406"/>
                    <a:pt x="40" y="403"/>
                    <a:pt x="47" y="395"/>
                  </a:cubicBezTo>
                  <a:cubicBezTo>
                    <a:pt x="52" y="390"/>
                    <a:pt x="58" y="391"/>
                    <a:pt x="64" y="389"/>
                  </a:cubicBezTo>
                  <a:cubicBezTo>
                    <a:pt x="67" y="387"/>
                    <a:pt x="69" y="386"/>
                    <a:pt x="70" y="383"/>
                  </a:cubicBezTo>
                  <a:cubicBezTo>
                    <a:pt x="74" y="372"/>
                    <a:pt x="76" y="362"/>
                    <a:pt x="67" y="353"/>
                  </a:cubicBezTo>
                  <a:cubicBezTo>
                    <a:pt x="63" y="348"/>
                    <a:pt x="65" y="339"/>
                    <a:pt x="70" y="336"/>
                  </a:cubicBezTo>
                  <a:cubicBezTo>
                    <a:pt x="79" y="329"/>
                    <a:pt x="88" y="323"/>
                    <a:pt x="84" y="309"/>
                  </a:cubicBezTo>
                  <a:cubicBezTo>
                    <a:pt x="84" y="305"/>
                    <a:pt x="86" y="301"/>
                    <a:pt x="83" y="298"/>
                  </a:cubicBezTo>
                  <a:cubicBezTo>
                    <a:pt x="82" y="297"/>
                    <a:pt x="81" y="295"/>
                    <a:pt x="80" y="295"/>
                  </a:cubicBezTo>
                  <a:cubicBezTo>
                    <a:pt x="70" y="296"/>
                    <a:pt x="63" y="286"/>
                    <a:pt x="53" y="285"/>
                  </a:cubicBezTo>
                  <a:cubicBezTo>
                    <a:pt x="44" y="285"/>
                    <a:pt x="38" y="289"/>
                    <a:pt x="32" y="293"/>
                  </a:cubicBezTo>
                  <a:cubicBezTo>
                    <a:pt x="29" y="294"/>
                    <a:pt x="27" y="296"/>
                    <a:pt x="24" y="296"/>
                  </a:cubicBezTo>
                  <a:cubicBezTo>
                    <a:pt x="18" y="295"/>
                    <a:pt x="13" y="298"/>
                    <a:pt x="10" y="303"/>
                  </a:cubicBezTo>
                  <a:cubicBezTo>
                    <a:pt x="9" y="305"/>
                    <a:pt x="6" y="308"/>
                    <a:pt x="3" y="306"/>
                  </a:cubicBezTo>
                  <a:cubicBezTo>
                    <a:pt x="0" y="304"/>
                    <a:pt x="2" y="301"/>
                    <a:pt x="3" y="299"/>
                  </a:cubicBezTo>
                  <a:cubicBezTo>
                    <a:pt x="4" y="298"/>
                    <a:pt x="5" y="296"/>
                    <a:pt x="4" y="296"/>
                  </a:cubicBezTo>
                  <a:cubicBezTo>
                    <a:pt x="0" y="285"/>
                    <a:pt x="9" y="287"/>
                    <a:pt x="13" y="287"/>
                  </a:cubicBezTo>
                  <a:cubicBezTo>
                    <a:pt x="26" y="287"/>
                    <a:pt x="37" y="283"/>
                    <a:pt x="48" y="278"/>
                  </a:cubicBezTo>
                  <a:cubicBezTo>
                    <a:pt x="52" y="276"/>
                    <a:pt x="54" y="274"/>
                    <a:pt x="53" y="270"/>
                  </a:cubicBezTo>
                  <a:cubicBezTo>
                    <a:pt x="53" y="264"/>
                    <a:pt x="56" y="259"/>
                    <a:pt x="55" y="253"/>
                  </a:cubicBezTo>
                  <a:cubicBezTo>
                    <a:pt x="55" y="251"/>
                    <a:pt x="55" y="250"/>
                    <a:pt x="57" y="249"/>
                  </a:cubicBezTo>
                  <a:cubicBezTo>
                    <a:pt x="59" y="249"/>
                    <a:pt x="59" y="251"/>
                    <a:pt x="59" y="252"/>
                  </a:cubicBezTo>
                  <a:cubicBezTo>
                    <a:pt x="60" y="261"/>
                    <a:pt x="65" y="266"/>
                    <a:pt x="73" y="266"/>
                  </a:cubicBezTo>
                  <a:cubicBezTo>
                    <a:pt x="76" y="266"/>
                    <a:pt x="77" y="266"/>
                    <a:pt x="77" y="269"/>
                  </a:cubicBezTo>
                  <a:cubicBezTo>
                    <a:pt x="78" y="272"/>
                    <a:pt x="78" y="274"/>
                    <a:pt x="81" y="274"/>
                  </a:cubicBezTo>
                  <a:cubicBezTo>
                    <a:pt x="85" y="274"/>
                    <a:pt x="87" y="272"/>
                    <a:pt x="87" y="269"/>
                  </a:cubicBezTo>
                  <a:cubicBezTo>
                    <a:pt x="88" y="266"/>
                    <a:pt x="88" y="264"/>
                    <a:pt x="88" y="261"/>
                  </a:cubicBezTo>
                  <a:cubicBezTo>
                    <a:pt x="89" y="261"/>
                    <a:pt x="90" y="261"/>
                    <a:pt x="91" y="261"/>
                  </a:cubicBezTo>
                  <a:cubicBezTo>
                    <a:pt x="93" y="259"/>
                    <a:pt x="95" y="259"/>
                    <a:pt x="97" y="258"/>
                  </a:cubicBezTo>
                  <a:cubicBezTo>
                    <a:pt x="101" y="256"/>
                    <a:pt x="100" y="253"/>
                    <a:pt x="100" y="250"/>
                  </a:cubicBezTo>
                  <a:cubicBezTo>
                    <a:pt x="99" y="243"/>
                    <a:pt x="102" y="237"/>
                    <a:pt x="104" y="230"/>
                  </a:cubicBezTo>
                  <a:cubicBezTo>
                    <a:pt x="113" y="205"/>
                    <a:pt x="118" y="179"/>
                    <a:pt x="104" y="154"/>
                  </a:cubicBezTo>
                  <a:cubicBezTo>
                    <a:pt x="99" y="145"/>
                    <a:pt x="98" y="136"/>
                    <a:pt x="103" y="127"/>
                  </a:cubicBezTo>
                  <a:cubicBezTo>
                    <a:pt x="105" y="123"/>
                    <a:pt x="106" y="118"/>
                    <a:pt x="108" y="114"/>
                  </a:cubicBezTo>
                  <a:cubicBezTo>
                    <a:pt x="111" y="116"/>
                    <a:pt x="111" y="120"/>
                    <a:pt x="113" y="124"/>
                  </a:cubicBezTo>
                  <a:cubicBezTo>
                    <a:pt x="115" y="132"/>
                    <a:pt x="121" y="139"/>
                    <a:pt x="126" y="147"/>
                  </a:cubicBezTo>
                  <a:cubicBezTo>
                    <a:pt x="130" y="135"/>
                    <a:pt x="128" y="124"/>
                    <a:pt x="125" y="114"/>
                  </a:cubicBezTo>
                  <a:cubicBezTo>
                    <a:pt x="122" y="102"/>
                    <a:pt x="122" y="90"/>
                    <a:pt x="122" y="78"/>
                  </a:cubicBezTo>
                  <a:cubicBezTo>
                    <a:pt x="122" y="59"/>
                    <a:pt x="124" y="41"/>
                    <a:pt x="124" y="22"/>
                  </a:cubicBezTo>
                  <a:cubicBezTo>
                    <a:pt x="124" y="11"/>
                    <a:pt x="126" y="5"/>
                    <a:pt x="130" y="0"/>
                  </a:cubicBezTo>
                  <a:cubicBezTo>
                    <a:pt x="133" y="2"/>
                    <a:pt x="130" y="5"/>
                    <a:pt x="132" y="6"/>
                  </a:cubicBezTo>
                  <a:cubicBezTo>
                    <a:pt x="133" y="12"/>
                    <a:pt x="131" y="17"/>
                    <a:pt x="131" y="22"/>
                  </a:cubicBezTo>
                  <a:cubicBezTo>
                    <a:pt x="129" y="41"/>
                    <a:pt x="133" y="60"/>
                    <a:pt x="135" y="78"/>
                  </a:cubicBezTo>
                  <a:cubicBezTo>
                    <a:pt x="136" y="82"/>
                    <a:pt x="137" y="86"/>
                    <a:pt x="139" y="89"/>
                  </a:cubicBezTo>
                  <a:cubicBezTo>
                    <a:pt x="152" y="106"/>
                    <a:pt x="151" y="124"/>
                    <a:pt x="147" y="143"/>
                  </a:cubicBezTo>
                  <a:cubicBezTo>
                    <a:pt x="144" y="155"/>
                    <a:pt x="140" y="168"/>
                    <a:pt x="140" y="181"/>
                  </a:cubicBezTo>
                  <a:cubicBezTo>
                    <a:pt x="139" y="203"/>
                    <a:pt x="139" y="225"/>
                    <a:pt x="143" y="246"/>
                  </a:cubicBezTo>
                  <a:cubicBezTo>
                    <a:pt x="145" y="254"/>
                    <a:pt x="147" y="261"/>
                    <a:pt x="155" y="265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EB32D243-A823-A915-85E5-8BEFD4DAF3C7}"/>
                </a:ext>
              </a:extLst>
            </p:cNvPr>
            <p:cNvSpPr/>
            <p:nvPr/>
          </p:nvSpPr>
          <p:spPr bwMode="auto">
            <a:xfrm>
              <a:off x="881" y="688"/>
              <a:ext cx="198" cy="428"/>
            </a:xfrm>
            <a:custGeom>
              <a:avLst/>
              <a:gdLst>
                <a:gd name="T0" fmla="*/ 0 w 135"/>
                <a:gd name="T1" fmla="*/ 255 h 292"/>
                <a:gd name="T2" fmla="*/ 7 w 135"/>
                <a:gd name="T3" fmla="*/ 235 h 292"/>
                <a:gd name="T4" fmla="*/ 23 w 135"/>
                <a:gd name="T5" fmla="*/ 190 h 292"/>
                <a:gd name="T6" fmla="*/ 45 w 135"/>
                <a:gd name="T7" fmla="*/ 138 h 292"/>
                <a:gd name="T8" fmla="*/ 72 w 135"/>
                <a:gd name="T9" fmla="*/ 59 h 292"/>
                <a:gd name="T10" fmla="*/ 77 w 135"/>
                <a:gd name="T11" fmla="*/ 26 h 292"/>
                <a:gd name="T12" fmla="*/ 82 w 135"/>
                <a:gd name="T13" fmla="*/ 28 h 292"/>
                <a:gd name="T14" fmla="*/ 80 w 135"/>
                <a:gd name="T15" fmla="*/ 53 h 292"/>
                <a:gd name="T16" fmla="*/ 87 w 135"/>
                <a:gd name="T17" fmla="*/ 62 h 292"/>
                <a:gd name="T18" fmla="*/ 98 w 135"/>
                <a:gd name="T19" fmla="*/ 58 h 292"/>
                <a:gd name="T20" fmla="*/ 111 w 135"/>
                <a:gd name="T21" fmla="*/ 22 h 292"/>
                <a:gd name="T22" fmla="*/ 104 w 135"/>
                <a:gd name="T23" fmla="*/ 8 h 292"/>
                <a:gd name="T24" fmla="*/ 89 w 135"/>
                <a:gd name="T25" fmla="*/ 11 h 292"/>
                <a:gd name="T26" fmla="*/ 85 w 135"/>
                <a:gd name="T27" fmla="*/ 14 h 292"/>
                <a:gd name="T28" fmla="*/ 81 w 135"/>
                <a:gd name="T29" fmla="*/ 13 h 292"/>
                <a:gd name="T30" fmla="*/ 86 w 135"/>
                <a:gd name="T31" fmla="*/ 2 h 292"/>
                <a:gd name="T32" fmla="*/ 101 w 135"/>
                <a:gd name="T33" fmla="*/ 1 h 292"/>
                <a:gd name="T34" fmla="*/ 115 w 135"/>
                <a:gd name="T35" fmla="*/ 10 h 292"/>
                <a:gd name="T36" fmla="*/ 123 w 135"/>
                <a:gd name="T37" fmla="*/ 9 h 292"/>
                <a:gd name="T38" fmla="*/ 128 w 135"/>
                <a:gd name="T39" fmla="*/ 6 h 292"/>
                <a:gd name="T40" fmla="*/ 124 w 135"/>
                <a:gd name="T41" fmla="*/ 28 h 292"/>
                <a:gd name="T42" fmla="*/ 120 w 135"/>
                <a:gd name="T43" fmla="*/ 91 h 292"/>
                <a:gd name="T44" fmla="*/ 118 w 135"/>
                <a:gd name="T45" fmla="*/ 131 h 292"/>
                <a:gd name="T46" fmla="*/ 126 w 135"/>
                <a:gd name="T47" fmla="*/ 171 h 292"/>
                <a:gd name="T48" fmla="*/ 134 w 135"/>
                <a:gd name="T49" fmla="*/ 188 h 292"/>
                <a:gd name="T50" fmla="*/ 133 w 135"/>
                <a:gd name="T51" fmla="*/ 193 h 292"/>
                <a:gd name="T52" fmla="*/ 127 w 135"/>
                <a:gd name="T53" fmla="*/ 192 h 292"/>
                <a:gd name="T54" fmla="*/ 120 w 135"/>
                <a:gd name="T55" fmla="*/ 185 h 292"/>
                <a:gd name="T56" fmla="*/ 107 w 135"/>
                <a:gd name="T57" fmla="*/ 171 h 292"/>
                <a:gd name="T58" fmla="*/ 92 w 135"/>
                <a:gd name="T59" fmla="*/ 148 h 292"/>
                <a:gd name="T60" fmla="*/ 88 w 135"/>
                <a:gd name="T61" fmla="*/ 131 h 292"/>
                <a:gd name="T62" fmla="*/ 83 w 135"/>
                <a:gd name="T63" fmla="*/ 130 h 292"/>
                <a:gd name="T64" fmla="*/ 64 w 135"/>
                <a:gd name="T65" fmla="*/ 173 h 292"/>
                <a:gd name="T66" fmla="*/ 66 w 135"/>
                <a:gd name="T67" fmla="*/ 181 h 292"/>
                <a:gd name="T68" fmla="*/ 74 w 135"/>
                <a:gd name="T69" fmla="*/ 212 h 292"/>
                <a:gd name="T70" fmla="*/ 91 w 135"/>
                <a:gd name="T71" fmla="*/ 246 h 292"/>
                <a:gd name="T72" fmla="*/ 108 w 135"/>
                <a:gd name="T73" fmla="*/ 262 h 292"/>
                <a:gd name="T74" fmla="*/ 110 w 135"/>
                <a:gd name="T75" fmla="*/ 274 h 292"/>
                <a:gd name="T76" fmla="*/ 105 w 135"/>
                <a:gd name="T77" fmla="*/ 277 h 292"/>
                <a:gd name="T78" fmla="*/ 95 w 135"/>
                <a:gd name="T79" fmla="*/ 274 h 292"/>
                <a:gd name="T80" fmla="*/ 90 w 135"/>
                <a:gd name="T81" fmla="*/ 283 h 292"/>
                <a:gd name="T82" fmla="*/ 88 w 135"/>
                <a:gd name="T83" fmla="*/ 282 h 292"/>
                <a:gd name="T84" fmla="*/ 88 w 135"/>
                <a:gd name="T85" fmla="*/ 275 h 292"/>
                <a:gd name="T86" fmla="*/ 87 w 135"/>
                <a:gd name="T87" fmla="*/ 282 h 292"/>
                <a:gd name="T88" fmla="*/ 86 w 135"/>
                <a:gd name="T89" fmla="*/ 284 h 292"/>
                <a:gd name="T90" fmla="*/ 83 w 135"/>
                <a:gd name="T91" fmla="*/ 279 h 292"/>
                <a:gd name="T92" fmla="*/ 75 w 135"/>
                <a:gd name="T93" fmla="*/ 273 h 292"/>
                <a:gd name="T94" fmla="*/ 67 w 135"/>
                <a:gd name="T95" fmla="*/ 278 h 292"/>
                <a:gd name="T96" fmla="*/ 66 w 135"/>
                <a:gd name="T97" fmla="*/ 291 h 292"/>
                <a:gd name="T98" fmla="*/ 63 w 135"/>
                <a:gd name="T99" fmla="*/ 290 h 292"/>
                <a:gd name="T100" fmla="*/ 62 w 135"/>
                <a:gd name="T101" fmla="*/ 282 h 292"/>
                <a:gd name="T102" fmla="*/ 62 w 135"/>
                <a:gd name="T103" fmla="*/ 281 h 292"/>
                <a:gd name="T104" fmla="*/ 61 w 135"/>
                <a:gd name="T105" fmla="*/ 281 h 292"/>
                <a:gd name="T106" fmla="*/ 57 w 135"/>
                <a:gd name="T107" fmla="*/ 283 h 292"/>
                <a:gd name="T108" fmla="*/ 51 w 135"/>
                <a:gd name="T109" fmla="*/ 285 h 292"/>
                <a:gd name="T110" fmla="*/ 45 w 135"/>
                <a:gd name="T111" fmla="*/ 283 h 292"/>
                <a:gd name="T112" fmla="*/ 49 w 135"/>
                <a:gd name="T113" fmla="*/ 275 h 292"/>
                <a:gd name="T114" fmla="*/ 63 w 135"/>
                <a:gd name="T115" fmla="*/ 259 h 292"/>
                <a:gd name="T116" fmla="*/ 56 w 135"/>
                <a:gd name="T117" fmla="*/ 241 h 292"/>
                <a:gd name="T118" fmla="*/ 14 w 135"/>
                <a:gd name="T119" fmla="*/ 252 h 292"/>
                <a:gd name="T120" fmla="*/ 0 w 135"/>
                <a:gd name="T121" fmla="*/ 25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5" h="292">
                  <a:moveTo>
                    <a:pt x="0" y="255"/>
                  </a:moveTo>
                  <a:cubicBezTo>
                    <a:pt x="0" y="248"/>
                    <a:pt x="3" y="241"/>
                    <a:pt x="7" y="235"/>
                  </a:cubicBezTo>
                  <a:cubicBezTo>
                    <a:pt x="16" y="221"/>
                    <a:pt x="22" y="207"/>
                    <a:pt x="23" y="190"/>
                  </a:cubicBezTo>
                  <a:cubicBezTo>
                    <a:pt x="24" y="170"/>
                    <a:pt x="32" y="153"/>
                    <a:pt x="45" y="138"/>
                  </a:cubicBezTo>
                  <a:cubicBezTo>
                    <a:pt x="65" y="115"/>
                    <a:pt x="71" y="88"/>
                    <a:pt x="72" y="59"/>
                  </a:cubicBezTo>
                  <a:cubicBezTo>
                    <a:pt x="73" y="48"/>
                    <a:pt x="73" y="37"/>
                    <a:pt x="77" y="26"/>
                  </a:cubicBezTo>
                  <a:cubicBezTo>
                    <a:pt x="79" y="25"/>
                    <a:pt x="81" y="26"/>
                    <a:pt x="82" y="28"/>
                  </a:cubicBezTo>
                  <a:cubicBezTo>
                    <a:pt x="82" y="36"/>
                    <a:pt x="77" y="44"/>
                    <a:pt x="80" y="53"/>
                  </a:cubicBezTo>
                  <a:cubicBezTo>
                    <a:pt x="82" y="57"/>
                    <a:pt x="82" y="61"/>
                    <a:pt x="87" y="62"/>
                  </a:cubicBezTo>
                  <a:cubicBezTo>
                    <a:pt x="92" y="63"/>
                    <a:pt x="95" y="62"/>
                    <a:pt x="98" y="58"/>
                  </a:cubicBezTo>
                  <a:cubicBezTo>
                    <a:pt x="108" y="48"/>
                    <a:pt x="110" y="35"/>
                    <a:pt x="111" y="22"/>
                  </a:cubicBezTo>
                  <a:cubicBezTo>
                    <a:pt x="111" y="17"/>
                    <a:pt x="109" y="11"/>
                    <a:pt x="104" y="8"/>
                  </a:cubicBezTo>
                  <a:cubicBezTo>
                    <a:pt x="99" y="5"/>
                    <a:pt x="94" y="7"/>
                    <a:pt x="89" y="11"/>
                  </a:cubicBezTo>
                  <a:cubicBezTo>
                    <a:pt x="87" y="12"/>
                    <a:pt x="86" y="13"/>
                    <a:pt x="85" y="14"/>
                  </a:cubicBezTo>
                  <a:cubicBezTo>
                    <a:pt x="83" y="15"/>
                    <a:pt x="82" y="14"/>
                    <a:pt x="81" y="13"/>
                  </a:cubicBezTo>
                  <a:cubicBezTo>
                    <a:pt x="81" y="8"/>
                    <a:pt x="83" y="5"/>
                    <a:pt x="86" y="2"/>
                  </a:cubicBezTo>
                  <a:cubicBezTo>
                    <a:pt x="91" y="1"/>
                    <a:pt x="96" y="0"/>
                    <a:pt x="101" y="1"/>
                  </a:cubicBezTo>
                  <a:cubicBezTo>
                    <a:pt x="108" y="2"/>
                    <a:pt x="112" y="4"/>
                    <a:pt x="115" y="10"/>
                  </a:cubicBezTo>
                  <a:cubicBezTo>
                    <a:pt x="118" y="16"/>
                    <a:pt x="119" y="15"/>
                    <a:pt x="123" y="9"/>
                  </a:cubicBezTo>
                  <a:cubicBezTo>
                    <a:pt x="124" y="7"/>
                    <a:pt x="124" y="3"/>
                    <a:pt x="128" y="6"/>
                  </a:cubicBezTo>
                  <a:cubicBezTo>
                    <a:pt x="130" y="14"/>
                    <a:pt x="127" y="21"/>
                    <a:pt x="124" y="28"/>
                  </a:cubicBezTo>
                  <a:cubicBezTo>
                    <a:pt x="118" y="49"/>
                    <a:pt x="118" y="70"/>
                    <a:pt x="120" y="91"/>
                  </a:cubicBezTo>
                  <a:cubicBezTo>
                    <a:pt x="121" y="104"/>
                    <a:pt x="119" y="118"/>
                    <a:pt x="118" y="131"/>
                  </a:cubicBezTo>
                  <a:cubicBezTo>
                    <a:pt x="116" y="146"/>
                    <a:pt x="119" y="159"/>
                    <a:pt x="126" y="171"/>
                  </a:cubicBezTo>
                  <a:cubicBezTo>
                    <a:pt x="129" y="176"/>
                    <a:pt x="131" y="182"/>
                    <a:pt x="134" y="188"/>
                  </a:cubicBezTo>
                  <a:cubicBezTo>
                    <a:pt x="135" y="190"/>
                    <a:pt x="135" y="192"/>
                    <a:pt x="133" y="193"/>
                  </a:cubicBezTo>
                  <a:cubicBezTo>
                    <a:pt x="131" y="195"/>
                    <a:pt x="129" y="193"/>
                    <a:pt x="127" y="192"/>
                  </a:cubicBezTo>
                  <a:cubicBezTo>
                    <a:pt x="125" y="190"/>
                    <a:pt x="123" y="188"/>
                    <a:pt x="120" y="185"/>
                  </a:cubicBezTo>
                  <a:cubicBezTo>
                    <a:pt x="116" y="181"/>
                    <a:pt x="111" y="176"/>
                    <a:pt x="107" y="171"/>
                  </a:cubicBezTo>
                  <a:cubicBezTo>
                    <a:pt x="100" y="165"/>
                    <a:pt x="95" y="157"/>
                    <a:pt x="92" y="148"/>
                  </a:cubicBezTo>
                  <a:cubicBezTo>
                    <a:pt x="90" y="143"/>
                    <a:pt x="89" y="137"/>
                    <a:pt x="88" y="131"/>
                  </a:cubicBezTo>
                  <a:cubicBezTo>
                    <a:pt x="87" y="127"/>
                    <a:pt x="85" y="126"/>
                    <a:pt x="83" y="130"/>
                  </a:cubicBezTo>
                  <a:cubicBezTo>
                    <a:pt x="74" y="144"/>
                    <a:pt x="68" y="158"/>
                    <a:pt x="64" y="173"/>
                  </a:cubicBezTo>
                  <a:cubicBezTo>
                    <a:pt x="64" y="176"/>
                    <a:pt x="65" y="179"/>
                    <a:pt x="66" y="181"/>
                  </a:cubicBezTo>
                  <a:cubicBezTo>
                    <a:pt x="73" y="190"/>
                    <a:pt x="75" y="201"/>
                    <a:pt x="74" y="212"/>
                  </a:cubicBezTo>
                  <a:cubicBezTo>
                    <a:pt x="73" y="227"/>
                    <a:pt x="78" y="238"/>
                    <a:pt x="91" y="246"/>
                  </a:cubicBezTo>
                  <a:cubicBezTo>
                    <a:pt x="98" y="250"/>
                    <a:pt x="102" y="258"/>
                    <a:pt x="108" y="262"/>
                  </a:cubicBezTo>
                  <a:cubicBezTo>
                    <a:pt x="113" y="265"/>
                    <a:pt x="112" y="270"/>
                    <a:pt x="110" y="274"/>
                  </a:cubicBezTo>
                  <a:cubicBezTo>
                    <a:pt x="109" y="277"/>
                    <a:pt x="108" y="278"/>
                    <a:pt x="105" y="277"/>
                  </a:cubicBezTo>
                  <a:cubicBezTo>
                    <a:pt x="101" y="276"/>
                    <a:pt x="98" y="273"/>
                    <a:pt x="95" y="274"/>
                  </a:cubicBezTo>
                  <a:cubicBezTo>
                    <a:pt x="91" y="276"/>
                    <a:pt x="93" y="281"/>
                    <a:pt x="90" y="283"/>
                  </a:cubicBezTo>
                  <a:cubicBezTo>
                    <a:pt x="90" y="283"/>
                    <a:pt x="89" y="283"/>
                    <a:pt x="88" y="282"/>
                  </a:cubicBezTo>
                  <a:cubicBezTo>
                    <a:pt x="87" y="280"/>
                    <a:pt x="88" y="277"/>
                    <a:pt x="88" y="275"/>
                  </a:cubicBezTo>
                  <a:cubicBezTo>
                    <a:pt x="87" y="277"/>
                    <a:pt x="88" y="280"/>
                    <a:pt x="87" y="282"/>
                  </a:cubicBezTo>
                  <a:cubicBezTo>
                    <a:pt x="87" y="283"/>
                    <a:pt x="87" y="284"/>
                    <a:pt x="86" y="284"/>
                  </a:cubicBezTo>
                  <a:cubicBezTo>
                    <a:pt x="82" y="284"/>
                    <a:pt x="83" y="281"/>
                    <a:pt x="83" y="279"/>
                  </a:cubicBezTo>
                  <a:cubicBezTo>
                    <a:pt x="84" y="272"/>
                    <a:pt x="80" y="271"/>
                    <a:pt x="75" y="273"/>
                  </a:cubicBezTo>
                  <a:cubicBezTo>
                    <a:pt x="72" y="274"/>
                    <a:pt x="67" y="273"/>
                    <a:pt x="67" y="278"/>
                  </a:cubicBezTo>
                  <a:cubicBezTo>
                    <a:pt x="67" y="282"/>
                    <a:pt x="68" y="287"/>
                    <a:pt x="66" y="291"/>
                  </a:cubicBezTo>
                  <a:cubicBezTo>
                    <a:pt x="65" y="292"/>
                    <a:pt x="63" y="292"/>
                    <a:pt x="63" y="290"/>
                  </a:cubicBezTo>
                  <a:cubicBezTo>
                    <a:pt x="61" y="288"/>
                    <a:pt x="61" y="285"/>
                    <a:pt x="62" y="282"/>
                  </a:cubicBezTo>
                  <a:cubicBezTo>
                    <a:pt x="62" y="281"/>
                    <a:pt x="62" y="281"/>
                    <a:pt x="62" y="281"/>
                  </a:cubicBezTo>
                  <a:cubicBezTo>
                    <a:pt x="62" y="280"/>
                    <a:pt x="62" y="282"/>
                    <a:pt x="61" y="281"/>
                  </a:cubicBezTo>
                  <a:cubicBezTo>
                    <a:pt x="59" y="281"/>
                    <a:pt x="58" y="282"/>
                    <a:pt x="57" y="283"/>
                  </a:cubicBezTo>
                  <a:cubicBezTo>
                    <a:pt x="55" y="285"/>
                    <a:pt x="53" y="285"/>
                    <a:pt x="51" y="285"/>
                  </a:cubicBezTo>
                  <a:cubicBezTo>
                    <a:pt x="48" y="286"/>
                    <a:pt x="46" y="285"/>
                    <a:pt x="45" y="283"/>
                  </a:cubicBezTo>
                  <a:cubicBezTo>
                    <a:pt x="43" y="279"/>
                    <a:pt x="46" y="278"/>
                    <a:pt x="49" y="275"/>
                  </a:cubicBezTo>
                  <a:cubicBezTo>
                    <a:pt x="54" y="271"/>
                    <a:pt x="60" y="266"/>
                    <a:pt x="63" y="259"/>
                  </a:cubicBezTo>
                  <a:cubicBezTo>
                    <a:pt x="66" y="251"/>
                    <a:pt x="64" y="245"/>
                    <a:pt x="56" y="241"/>
                  </a:cubicBezTo>
                  <a:cubicBezTo>
                    <a:pt x="45" y="236"/>
                    <a:pt x="21" y="242"/>
                    <a:pt x="14" y="252"/>
                  </a:cubicBezTo>
                  <a:cubicBezTo>
                    <a:pt x="9" y="258"/>
                    <a:pt x="8" y="259"/>
                    <a:pt x="0" y="255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57D7CA87-30C3-8CC1-DC48-0E6A6489F956}"/>
                </a:ext>
              </a:extLst>
            </p:cNvPr>
            <p:cNvSpPr/>
            <p:nvPr/>
          </p:nvSpPr>
          <p:spPr bwMode="auto">
            <a:xfrm>
              <a:off x="1007" y="562"/>
              <a:ext cx="206" cy="154"/>
            </a:xfrm>
            <a:custGeom>
              <a:avLst/>
              <a:gdLst>
                <a:gd name="T0" fmla="*/ 41 w 140"/>
                <a:gd name="T1" fmla="*/ 91 h 105"/>
                <a:gd name="T2" fmla="*/ 37 w 140"/>
                <a:gd name="T3" fmla="*/ 100 h 105"/>
                <a:gd name="T4" fmla="*/ 29 w 140"/>
                <a:gd name="T5" fmla="*/ 101 h 105"/>
                <a:gd name="T6" fmla="*/ 5 w 140"/>
                <a:gd name="T7" fmla="*/ 89 h 105"/>
                <a:gd name="T8" fmla="*/ 0 w 140"/>
                <a:gd name="T9" fmla="*/ 88 h 105"/>
                <a:gd name="T10" fmla="*/ 28 w 140"/>
                <a:gd name="T11" fmla="*/ 60 h 105"/>
                <a:gd name="T12" fmla="*/ 70 w 140"/>
                <a:gd name="T13" fmla="*/ 20 h 105"/>
                <a:gd name="T14" fmla="*/ 108 w 140"/>
                <a:gd name="T15" fmla="*/ 17 h 105"/>
                <a:gd name="T16" fmla="*/ 138 w 140"/>
                <a:gd name="T17" fmla="*/ 55 h 105"/>
                <a:gd name="T18" fmla="*/ 134 w 140"/>
                <a:gd name="T19" fmla="*/ 68 h 105"/>
                <a:gd name="T20" fmla="*/ 119 w 140"/>
                <a:gd name="T21" fmla="*/ 62 h 105"/>
                <a:gd name="T22" fmla="*/ 104 w 140"/>
                <a:gd name="T23" fmla="*/ 49 h 105"/>
                <a:gd name="T24" fmla="*/ 87 w 140"/>
                <a:gd name="T25" fmla="*/ 47 h 105"/>
                <a:gd name="T26" fmla="*/ 48 w 140"/>
                <a:gd name="T27" fmla="*/ 82 h 105"/>
                <a:gd name="T28" fmla="*/ 41 w 140"/>
                <a:gd name="T29" fmla="*/ 9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05">
                  <a:moveTo>
                    <a:pt x="41" y="91"/>
                  </a:moveTo>
                  <a:cubicBezTo>
                    <a:pt x="38" y="93"/>
                    <a:pt x="38" y="97"/>
                    <a:pt x="37" y="100"/>
                  </a:cubicBezTo>
                  <a:cubicBezTo>
                    <a:pt x="35" y="105"/>
                    <a:pt x="31" y="104"/>
                    <a:pt x="29" y="101"/>
                  </a:cubicBezTo>
                  <a:cubicBezTo>
                    <a:pt x="25" y="88"/>
                    <a:pt x="16" y="87"/>
                    <a:pt x="5" y="89"/>
                  </a:cubicBezTo>
                  <a:cubicBezTo>
                    <a:pt x="3" y="90"/>
                    <a:pt x="1" y="88"/>
                    <a:pt x="0" y="88"/>
                  </a:cubicBezTo>
                  <a:cubicBezTo>
                    <a:pt x="6" y="75"/>
                    <a:pt x="17" y="67"/>
                    <a:pt x="28" y="60"/>
                  </a:cubicBezTo>
                  <a:cubicBezTo>
                    <a:pt x="45" y="49"/>
                    <a:pt x="59" y="37"/>
                    <a:pt x="70" y="20"/>
                  </a:cubicBezTo>
                  <a:cubicBezTo>
                    <a:pt x="83" y="0"/>
                    <a:pt x="92" y="0"/>
                    <a:pt x="108" y="17"/>
                  </a:cubicBezTo>
                  <a:cubicBezTo>
                    <a:pt x="119" y="28"/>
                    <a:pt x="130" y="41"/>
                    <a:pt x="138" y="55"/>
                  </a:cubicBezTo>
                  <a:cubicBezTo>
                    <a:pt x="140" y="60"/>
                    <a:pt x="136" y="64"/>
                    <a:pt x="134" y="68"/>
                  </a:cubicBezTo>
                  <a:cubicBezTo>
                    <a:pt x="127" y="71"/>
                    <a:pt x="123" y="66"/>
                    <a:pt x="119" y="62"/>
                  </a:cubicBezTo>
                  <a:cubicBezTo>
                    <a:pt x="114" y="57"/>
                    <a:pt x="109" y="53"/>
                    <a:pt x="104" y="49"/>
                  </a:cubicBezTo>
                  <a:cubicBezTo>
                    <a:pt x="98" y="44"/>
                    <a:pt x="93" y="44"/>
                    <a:pt x="87" y="47"/>
                  </a:cubicBezTo>
                  <a:cubicBezTo>
                    <a:pt x="71" y="56"/>
                    <a:pt x="56" y="66"/>
                    <a:pt x="48" y="82"/>
                  </a:cubicBezTo>
                  <a:cubicBezTo>
                    <a:pt x="46" y="86"/>
                    <a:pt x="45" y="89"/>
                    <a:pt x="41" y="91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96078F94-D480-4F43-4A9B-2AB8FBA22DDB}"/>
                </a:ext>
              </a:extLst>
            </p:cNvPr>
            <p:cNvSpPr/>
            <p:nvPr/>
          </p:nvSpPr>
          <p:spPr bwMode="auto">
            <a:xfrm>
              <a:off x="1198" y="643"/>
              <a:ext cx="114" cy="293"/>
            </a:xfrm>
            <a:custGeom>
              <a:avLst/>
              <a:gdLst>
                <a:gd name="T0" fmla="*/ 3 w 78"/>
                <a:gd name="T1" fmla="*/ 13 h 200"/>
                <a:gd name="T2" fmla="*/ 8 w 78"/>
                <a:gd name="T3" fmla="*/ 0 h 200"/>
                <a:gd name="T4" fmla="*/ 9 w 78"/>
                <a:gd name="T5" fmla="*/ 0 h 200"/>
                <a:gd name="T6" fmla="*/ 34 w 78"/>
                <a:gd name="T7" fmla="*/ 29 h 200"/>
                <a:gd name="T8" fmla="*/ 64 w 78"/>
                <a:gd name="T9" fmla="*/ 105 h 200"/>
                <a:gd name="T10" fmla="*/ 78 w 78"/>
                <a:gd name="T11" fmla="*/ 173 h 200"/>
                <a:gd name="T12" fmla="*/ 73 w 78"/>
                <a:gd name="T13" fmla="*/ 180 h 200"/>
                <a:gd name="T14" fmla="*/ 67 w 78"/>
                <a:gd name="T15" fmla="*/ 173 h 200"/>
                <a:gd name="T16" fmla="*/ 58 w 78"/>
                <a:gd name="T17" fmla="*/ 166 h 200"/>
                <a:gd name="T18" fmla="*/ 37 w 78"/>
                <a:gd name="T19" fmla="*/ 163 h 200"/>
                <a:gd name="T20" fmla="*/ 47 w 78"/>
                <a:gd name="T21" fmla="*/ 174 h 200"/>
                <a:gd name="T22" fmla="*/ 51 w 78"/>
                <a:gd name="T23" fmla="*/ 178 h 200"/>
                <a:gd name="T24" fmla="*/ 48 w 78"/>
                <a:gd name="T25" fmla="*/ 200 h 200"/>
                <a:gd name="T26" fmla="*/ 46 w 78"/>
                <a:gd name="T27" fmla="*/ 194 h 200"/>
                <a:gd name="T28" fmla="*/ 34 w 78"/>
                <a:gd name="T29" fmla="*/ 172 h 200"/>
                <a:gd name="T30" fmla="*/ 18 w 78"/>
                <a:gd name="T31" fmla="*/ 159 h 200"/>
                <a:gd name="T32" fmla="*/ 8 w 78"/>
                <a:gd name="T33" fmla="*/ 148 h 200"/>
                <a:gd name="T34" fmla="*/ 10 w 78"/>
                <a:gd name="T35" fmla="*/ 123 h 200"/>
                <a:gd name="T36" fmla="*/ 27 w 78"/>
                <a:gd name="T37" fmla="*/ 74 h 200"/>
                <a:gd name="T38" fmla="*/ 23 w 78"/>
                <a:gd name="T39" fmla="*/ 51 h 200"/>
                <a:gd name="T40" fmla="*/ 2 w 78"/>
                <a:gd name="T41" fmla="*/ 21 h 200"/>
                <a:gd name="T42" fmla="*/ 3 w 78"/>
                <a:gd name="T43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200">
                  <a:moveTo>
                    <a:pt x="3" y="13"/>
                  </a:moveTo>
                  <a:cubicBezTo>
                    <a:pt x="5" y="9"/>
                    <a:pt x="6" y="4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11"/>
                    <a:pt x="25" y="19"/>
                    <a:pt x="34" y="29"/>
                  </a:cubicBezTo>
                  <a:cubicBezTo>
                    <a:pt x="52" y="51"/>
                    <a:pt x="64" y="75"/>
                    <a:pt x="64" y="105"/>
                  </a:cubicBezTo>
                  <a:cubicBezTo>
                    <a:pt x="65" y="128"/>
                    <a:pt x="70" y="151"/>
                    <a:pt x="78" y="173"/>
                  </a:cubicBezTo>
                  <a:cubicBezTo>
                    <a:pt x="77" y="175"/>
                    <a:pt x="78" y="180"/>
                    <a:pt x="73" y="180"/>
                  </a:cubicBezTo>
                  <a:cubicBezTo>
                    <a:pt x="69" y="180"/>
                    <a:pt x="67" y="177"/>
                    <a:pt x="67" y="173"/>
                  </a:cubicBezTo>
                  <a:cubicBezTo>
                    <a:pt x="67" y="166"/>
                    <a:pt x="65" y="165"/>
                    <a:pt x="58" y="166"/>
                  </a:cubicBezTo>
                  <a:cubicBezTo>
                    <a:pt x="52" y="167"/>
                    <a:pt x="44" y="166"/>
                    <a:pt x="37" y="163"/>
                  </a:cubicBezTo>
                  <a:cubicBezTo>
                    <a:pt x="40" y="168"/>
                    <a:pt x="43" y="172"/>
                    <a:pt x="47" y="174"/>
                  </a:cubicBezTo>
                  <a:cubicBezTo>
                    <a:pt x="49" y="175"/>
                    <a:pt x="51" y="176"/>
                    <a:pt x="51" y="178"/>
                  </a:cubicBezTo>
                  <a:cubicBezTo>
                    <a:pt x="52" y="186"/>
                    <a:pt x="53" y="193"/>
                    <a:pt x="48" y="200"/>
                  </a:cubicBezTo>
                  <a:cubicBezTo>
                    <a:pt x="45" y="199"/>
                    <a:pt x="46" y="196"/>
                    <a:pt x="46" y="194"/>
                  </a:cubicBezTo>
                  <a:cubicBezTo>
                    <a:pt x="46" y="185"/>
                    <a:pt x="41" y="178"/>
                    <a:pt x="34" y="172"/>
                  </a:cubicBezTo>
                  <a:cubicBezTo>
                    <a:pt x="29" y="168"/>
                    <a:pt x="24" y="163"/>
                    <a:pt x="18" y="159"/>
                  </a:cubicBezTo>
                  <a:cubicBezTo>
                    <a:pt x="13" y="157"/>
                    <a:pt x="10" y="153"/>
                    <a:pt x="8" y="148"/>
                  </a:cubicBezTo>
                  <a:cubicBezTo>
                    <a:pt x="5" y="140"/>
                    <a:pt x="5" y="131"/>
                    <a:pt x="10" y="123"/>
                  </a:cubicBezTo>
                  <a:cubicBezTo>
                    <a:pt x="20" y="108"/>
                    <a:pt x="24" y="91"/>
                    <a:pt x="27" y="74"/>
                  </a:cubicBezTo>
                  <a:cubicBezTo>
                    <a:pt x="29" y="66"/>
                    <a:pt x="26" y="58"/>
                    <a:pt x="23" y="51"/>
                  </a:cubicBezTo>
                  <a:cubicBezTo>
                    <a:pt x="18" y="39"/>
                    <a:pt x="12" y="28"/>
                    <a:pt x="2" y="21"/>
                  </a:cubicBezTo>
                  <a:cubicBezTo>
                    <a:pt x="0" y="18"/>
                    <a:pt x="1" y="16"/>
                    <a:pt x="3" y="13"/>
                  </a:cubicBezTo>
                  <a:close/>
                </a:path>
              </a:pathLst>
            </a:custGeom>
            <a:solidFill>
              <a:srgbClr val="AAA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8E920357-B69E-3F00-EF5C-E2124E0D308B}"/>
                </a:ext>
              </a:extLst>
            </p:cNvPr>
            <p:cNvSpPr/>
            <p:nvPr/>
          </p:nvSpPr>
          <p:spPr bwMode="auto">
            <a:xfrm>
              <a:off x="874" y="1033"/>
              <a:ext cx="107" cy="135"/>
            </a:xfrm>
            <a:custGeom>
              <a:avLst/>
              <a:gdLst>
                <a:gd name="T0" fmla="*/ 5 w 73"/>
                <a:gd name="T1" fmla="*/ 20 h 92"/>
                <a:gd name="T2" fmla="*/ 19 w 73"/>
                <a:gd name="T3" fmla="*/ 13 h 92"/>
                <a:gd name="T4" fmla="*/ 29 w 73"/>
                <a:gd name="T5" fmla="*/ 7 h 92"/>
                <a:gd name="T6" fmla="*/ 60 w 73"/>
                <a:gd name="T7" fmla="*/ 4 h 92"/>
                <a:gd name="T8" fmla="*/ 71 w 73"/>
                <a:gd name="T9" fmla="*/ 15 h 92"/>
                <a:gd name="T10" fmla="*/ 65 w 73"/>
                <a:gd name="T11" fmla="*/ 32 h 92"/>
                <a:gd name="T12" fmla="*/ 50 w 73"/>
                <a:gd name="T13" fmla="*/ 47 h 92"/>
                <a:gd name="T14" fmla="*/ 47 w 73"/>
                <a:gd name="T15" fmla="*/ 49 h 92"/>
                <a:gd name="T16" fmla="*/ 46 w 73"/>
                <a:gd name="T17" fmla="*/ 51 h 92"/>
                <a:gd name="T18" fmla="*/ 38 w 73"/>
                <a:gd name="T19" fmla="*/ 56 h 92"/>
                <a:gd name="T20" fmla="*/ 50 w 73"/>
                <a:gd name="T21" fmla="*/ 60 h 92"/>
                <a:gd name="T22" fmla="*/ 49 w 73"/>
                <a:gd name="T23" fmla="*/ 66 h 92"/>
                <a:gd name="T24" fmla="*/ 42 w 73"/>
                <a:gd name="T25" fmla="*/ 87 h 92"/>
                <a:gd name="T26" fmla="*/ 10 w 73"/>
                <a:gd name="T27" fmla="*/ 84 h 92"/>
                <a:gd name="T28" fmla="*/ 7 w 73"/>
                <a:gd name="T29" fmla="*/ 71 h 92"/>
                <a:gd name="T30" fmla="*/ 17 w 73"/>
                <a:gd name="T31" fmla="*/ 60 h 92"/>
                <a:gd name="T32" fmla="*/ 5 w 73"/>
                <a:gd name="T33" fmla="*/ 48 h 92"/>
                <a:gd name="T34" fmla="*/ 1 w 73"/>
                <a:gd name="T35" fmla="*/ 39 h 92"/>
                <a:gd name="T36" fmla="*/ 0 w 73"/>
                <a:gd name="T37" fmla="*/ 32 h 92"/>
                <a:gd name="T38" fmla="*/ 5 w 73"/>
                <a:gd name="T3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92">
                  <a:moveTo>
                    <a:pt x="5" y="20"/>
                  </a:moveTo>
                  <a:cubicBezTo>
                    <a:pt x="11" y="21"/>
                    <a:pt x="16" y="21"/>
                    <a:pt x="19" y="13"/>
                  </a:cubicBezTo>
                  <a:cubicBezTo>
                    <a:pt x="20" y="9"/>
                    <a:pt x="26" y="9"/>
                    <a:pt x="29" y="7"/>
                  </a:cubicBezTo>
                  <a:cubicBezTo>
                    <a:pt x="39" y="3"/>
                    <a:pt x="49" y="0"/>
                    <a:pt x="60" y="4"/>
                  </a:cubicBezTo>
                  <a:cubicBezTo>
                    <a:pt x="66" y="5"/>
                    <a:pt x="70" y="9"/>
                    <a:pt x="71" y="15"/>
                  </a:cubicBezTo>
                  <a:cubicBezTo>
                    <a:pt x="73" y="22"/>
                    <a:pt x="69" y="27"/>
                    <a:pt x="65" y="32"/>
                  </a:cubicBezTo>
                  <a:cubicBezTo>
                    <a:pt x="60" y="38"/>
                    <a:pt x="54" y="41"/>
                    <a:pt x="50" y="47"/>
                  </a:cubicBezTo>
                  <a:cubicBezTo>
                    <a:pt x="49" y="49"/>
                    <a:pt x="48" y="48"/>
                    <a:pt x="47" y="49"/>
                  </a:cubicBezTo>
                  <a:cubicBezTo>
                    <a:pt x="47" y="50"/>
                    <a:pt x="46" y="50"/>
                    <a:pt x="46" y="51"/>
                  </a:cubicBezTo>
                  <a:cubicBezTo>
                    <a:pt x="43" y="52"/>
                    <a:pt x="41" y="55"/>
                    <a:pt x="38" y="56"/>
                  </a:cubicBezTo>
                  <a:cubicBezTo>
                    <a:pt x="42" y="58"/>
                    <a:pt x="47" y="57"/>
                    <a:pt x="50" y="60"/>
                  </a:cubicBezTo>
                  <a:cubicBezTo>
                    <a:pt x="51" y="62"/>
                    <a:pt x="48" y="63"/>
                    <a:pt x="49" y="66"/>
                  </a:cubicBezTo>
                  <a:cubicBezTo>
                    <a:pt x="54" y="76"/>
                    <a:pt x="51" y="81"/>
                    <a:pt x="42" y="87"/>
                  </a:cubicBezTo>
                  <a:cubicBezTo>
                    <a:pt x="33" y="92"/>
                    <a:pt x="17" y="91"/>
                    <a:pt x="10" y="84"/>
                  </a:cubicBezTo>
                  <a:cubicBezTo>
                    <a:pt x="6" y="80"/>
                    <a:pt x="5" y="76"/>
                    <a:pt x="7" y="71"/>
                  </a:cubicBezTo>
                  <a:cubicBezTo>
                    <a:pt x="9" y="67"/>
                    <a:pt x="11" y="62"/>
                    <a:pt x="17" y="60"/>
                  </a:cubicBezTo>
                  <a:cubicBezTo>
                    <a:pt x="11" y="57"/>
                    <a:pt x="7" y="53"/>
                    <a:pt x="5" y="48"/>
                  </a:cubicBezTo>
                  <a:cubicBezTo>
                    <a:pt x="1" y="46"/>
                    <a:pt x="0" y="43"/>
                    <a:pt x="1" y="39"/>
                  </a:cubicBezTo>
                  <a:cubicBezTo>
                    <a:pt x="1" y="37"/>
                    <a:pt x="0" y="35"/>
                    <a:pt x="0" y="32"/>
                  </a:cubicBezTo>
                  <a:cubicBezTo>
                    <a:pt x="2" y="28"/>
                    <a:pt x="3" y="24"/>
                    <a:pt x="5" y="20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9A81E287-05DE-E2E6-3C12-2114E7B83C83}"/>
                </a:ext>
              </a:extLst>
            </p:cNvPr>
            <p:cNvSpPr/>
            <p:nvPr/>
          </p:nvSpPr>
          <p:spPr bwMode="auto">
            <a:xfrm>
              <a:off x="764" y="653"/>
              <a:ext cx="45" cy="287"/>
            </a:xfrm>
            <a:custGeom>
              <a:avLst/>
              <a:gdLst>
                <a:gd name="T0" fmla="*/ 28 w 31"/>
                <a:gd name="T1" fmla="*/ 50 h 196"/>
                <a:gd name="T2" fmla="*/ 26 w 31"/>
                <a:gd name="T3" fmla="*/ 45 h 196"/>
                <a:gd name="T4" fmla="*/ 22 w 31"/>
                <a:gd name="T5" fmla="*/ 70 h 196"/>
                <a:gd name="T6" fmla="*/ 20 w 31"/>
                <a:gd name="T7" fmla="*/ 123 h 196"/>
                <a:gd name="T8" fmla="*/ 23 w 31"/>
                <a:gd name="T9" fmla="*/ 155 h 196"/>
                <a:gd name="T10" fmla="*/ 25 w 31"/>
                <a:gd name="T11" fmla="*/ 192 h 196"/>
                <a:gd name="T12" fmla="*/ 23 w 31"/>
                <a:gd name="T13" fmla="*/ 195 h 196"/>
                <a:gd name="T14" fmla="*/ 21 w 31"/>
                <a:gd name="T15" fmla="*/ 194 h 196"/>
                <a:gd name="T16" fmla="*/ 4 w 31"/>
                <a:gd name="T17" fmla="*/ 158 h 196"/>
                <a:gd name="T18" fmla="*/ 10 w 31"/>
                <a:gd name="T19" fmla="*/ 121 h 196"/>
                <a:gd name="T20" fmla="*/ 5 w 31"/>
                <a:gd name="T21" fmla="*/ 89 h 196"/>
                <a:gd name="T22" fmla="*/ 6 w 31"/>
                <a:gd name="T23" fmla="*/ 30 h 196"/>
                <a:gd name="T24" fmla="*/ 14 w 31"/>
                <a:gd name="T25" fmla="*/ 6 h 196"/>
                <a:gd name="T26" fmla="*/ 21 w 31"/>
                <a:gd name="T27" fmla="*/ 0 h 196"/>
                <a:gd name="T28" fmla="*/ 27 w 31"/>
                <a:gd name="T29" fmla="*/ 6 h 196"/>
                <a:gd name="T30" fmla="*/ 29 w 31"/>
                <a:gd name="T31" fmla="*/ 40 h 196"/>
                <a:gd name="T32" fmla="*/ 28 w 31"/>
                <a:gd name="T33" fmla="*/ 5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196">
                  <a:moveTo>
                    <a:pt x="28" y="50"/>
                  </a:moveTo>
                  <a:cubicBezTo>
                    <a:pt x="27" y="49"/>
                    <a:pt x="27" y="47"/>
                    <a:pt x="26" y="45"/>
                  </a:cubicBezTo>
                  <a:cubicBezTo>
                    <a:pt x="23" y="54"/>
                    <a:pt x="22" y="62"/>
                    <a:pt x="22" y="70"/>
                  </a:cubicBezTo>
                  <a:cubicBezTo>
                    <a:pt x="22" y="88"/>
                    <a:pt x="20" y="105"/>
                    <a:pt x="20" y="123"/>
                  </a:cubicBezTo>
                  <a:cubicBezTo>
                    <a:pt x="20" y="134"/>
                    <a:pt x="19" y="144"/>
                    <a:pt x="23" y="155"/>
                  </a:cubicBezTo>
                  <a:cubicBezTo>
                    <a:pt x="27" y="167"/>
                    <a:pt x="27" y="179"/>
                    <a:pt x="25" y="192"/>
                  </a:cubicBezTo>
                  <a:cubicBezTo>
                    <a:pt x="25" y="193"/>
                    <a:pt x="25" y="195"/>
                    <a:pt x="23" y="195"/>
                  </a:cubicBezTo>
                  <a:cubicBezTo>
                    <a:pt x="22" y="196"/>
                    <a:pt x="21" y="195"/>
                    <a:pt x="21" y="194"/>
                  </a:cubicBezTo>
                  <a:cubicBezTo>
                    <a:pt x="14" y="182"/>
                    <a:pt x="5" y="172"/>
                    <a:pt x="4" y="158"/>
                  </a:cubicBezTo>
                  <a:cubicBezTo>
                    <a:pt x="7" y="146"/>
                    <a:pt x="10" y="134"/>
                    <a:pt x="10" y="121"/>
                  </a:cubicBezTo>
                  <a:cubicBezTo>
                    <a:pt x="10" y="110"/>
                    <a:pt x="8" y="100"/>
                    <a:pt x="5" y="89"/>
                  </a:cubicBezTo>
                  <a:cubicBezTo>
                    <a:pt x="0" y="69"/>
                    <a:pt x="1" y="50"/>
                    <a:pt x="6" y="30"/>
                  </a:cubicBezTo>
                  <a:cubicBezTo>
                    <a:pt x="8" y="21"/>
                    <a:pt x="9" y="13"/>
                    <a:pt x="14" y="6"/>
                  </a:cubicBezTo>
                  <a:cubicBezTo>
                    <a:pt x="16" y="3"/>
                    <a:pt x="17" y="0"/>
                    <a:pt x="21" y="0"/>
                  </a:cubicBezTo>
                  <a:cubicBezTo>
                    <a:pt x="24" y="0"/>
                    <a:pt x="25" y="4"/>
                    <a:pt x="27" y="6"/>
                  </a:cubicBezTo>
                  <a:cubicBezTo>
                    <a:pt x="31" y="17"/>
                    <a:pt x="30" y="29"/>
                    <a:pt x="29" y="40"/>
                  </a:cubicBezTo>
                  <a:cubicBezTo>
                    <a:pt x="29" y="43"/>
                    <a:pt x="28" y="47"/>
                    <a:pt x="28" y="50"/>
                  </a:cubicBezTo>
                  <a:close/>
                </a:path>
              </a:pathLst>
            </a:custGeom>
            <a:solidFill>
              <a:srgbClr val="FC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8F84A4D2-01D7-639E-E246-37FD266D968C}"/>
                </a:ext>
              </a:extLst>
            </p:cNvPr>
            <p:cNvSpPr/>
            <p:nvPr/>
          </p:nvSpPr>
          <p:spPr bwMode="auto">
            <a:xfrm>
              <a:off x="858" y="1091"/>
              <a:ext cx="23" cy="31"/>
            </a:xfrm>
            <a:custGeom>
              <a:avLst/>
              <a:gdLst>
                <a:gd name="T0" fmla="*/ 6 w 16"/>
                <a:gd name="T1" fmla="*/ 0 h 21"/>
                <a:gd name="T2" fmla="*/ 13 w 16"/>
                <a:gd name="T3" fmla="*/ 12 h 21"/>
                <a:gd name="T4" fmla="*/ 16 w 16"/>
                <a:gd name="T5" fmla="*/ 19 h 21"/>
                <a:gd name="T6" fmla="*/ 9 w 16"/>
                <a:gd name="T7" fmla="*/ 18 h 21"/>
                <a:gd name="T8" fmla="*/ 0 w 16"/>
                <a:gd name="T9" fmla="*/ 4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5"/>
                    <a:pt x="8" y="10"/>
                    <a:pt x="13" y="12"/>
                  </a:cubicBezTo>
                  <a:cubicBezTo>
                    <a:pt x="16" y="14"/>
                    <a:pt x="13" y="18"/>
                    <a:pt x="16" y="19"/>
                  </a:cubicBezTo>
                  <a:cubicBezTo>
                    <a:pt x="13" y="21"/>
                    <a:pt x="11" y="19"/>
                    <a:pt x="9" y="18"/>
                  </a:cubicBezTo>
                  <a:cubicBezTo>
                    <a:pt x="3" y="15"/>
                    <a:pt x="4" y="8"/>
                    <a:pt x="0" y="4"/>
                  </a:cubicBezTo>
                  <a:cubicBezTo>
                    <a:pt x="2" y="3"/>
                    <a:pt x="4" y="1"/>
                    <a:pt x="6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769F5782-D9E2-5241-ACE4-DE5EECACF4B8}"/>
                </a:ext>
              </a:extLst>
            </p:cNvPr>
            <p:cNvSpPr/>
            <p:nvPr/>
          </p:nvSpPr>
          <p:spPr bwMode="auto">
            <a:xfrm>
              <a:off x="869" y="1078"/>
              <a:ext cx="15" cy="27"/>
            </a:xfrm>
            <a:custGeom>
              <a:avLst/>
              <a:gdLst>
                <a:gd name="T0" fmla="*/ 3 w 10"/>
                <a:gd name="T1" fmla="*/ 1 h 18"/>
                <a:gd name="T2" fmla="*/ 6 w 10"/>
                <a:gd name="T3" fmla="*/ 5 h 18"/>
                <a:gd name="T4" fmla="*/ 8 w 10"/>
                <a:gd name="T5" fmla="*/ 17 h 18"/>
                <a:gd name="T6" fmla="*/ 2 w 10"/>
                <a:gd name="T7" fmla="*/ 12 h 18"/>
                <a:gd name="T8" fmla="*/ 0 w 10"/>
                <a:gd name="T9" fmla="*/ 6 h 18"/>
                <a:gd name="T10" fmla="*/ 3 w 1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8">
                  <a:moveTo>
                    <a:pt x="3" y="1"/>
                  </a:moveTo>
                  <a:cubicBezTo>
                    <a:pt x="4" y="3"/>
                    <a:pt x="10" y="0"/>
                    <a:pt x="6" y="5"/>
                  </a:cubicBezTo>
                  <a:cubicBezTo>
                    <a:pt x="4" y="9"/>
                    <a:pt x="6" y="13"/>
                    <a:pt x="8" y="17"/>
                  </a:cubicBezTo>
                  <a:cubicBezTo>
                    <a:pt x="3" y="18"/>
                    <a:pt x="2" y="15"/>
                    <a:pt x="2" y="12"/>
                  </a:cubicBezTo>
                  <a:cubicBezTo>
                    <a:pt x="1" y="10"/>
                    <a:pt x="2" y="7"/>
                    <a:pt x="0" y="6"/>
                  </a:cubicBezTo>
                  <a:cubicBezTo>
                    <a:pt x="1" y="4"/>
                    <a:pt x="2" y="3"/>
                    <a:pt x="3" y="1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8">
              <a:extLst>
                <a:ext uri="{FF2B5EF4-FFF2-40B4-BE49-F238E27FC236}">
                  <a16:creationId xmlns:a16="http://schemas.microsoft.com/office/drawing/2014/main" id="{E2A5032F-3A6C-2419-2952-67A416C4D56B}"/>
                </a:ext>
              </a:extLst>
            </p:cNvPr>
            <p:cNvSpPr/>
            <p:nvPr/>
          </p:nvSpPr>
          <p:spPr bwMode="auto">
            <a:xfrm>
              <a:off x="994" y="707"/>
              <a:ext cx="15" cy="22"/>
            </a:xfrm>
            <a:custGeom>
              <a:avLst/>
              <a:gdLst>
                <a:gd name="T0" fmla="*/ 5 w 10"/>
                <a:gd name="T1" fmla="*/ 15 h 15"/>
                <a:gd name="T2" fmla="*/ 0 w 10"/>
                <a:gd name="T3" fmla="*/ 13 h 15"/>
                <a:gd name="T4" fmla="*/ 4 w 10"/>
                <a:gd name="T5" fmla="*/ 0 h 15"/>
                <a:gd name="T6" fmla="*/ 8 w 10"/>
                <a:gd name="T7" fmla="*/ 1 h 15"/>
                <a:gd name="T8" fmla="*/ 5 w 10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">
                  <a:moveTo>
                    <a:pt x="5" y="15"/>
                  </a:moveTo>
                  <a:cubicBezTo>
                    <a:pt x="3" y="14"/>
                    <a:pt x="2" y="14"/>
                    <a:pt x="0" y="13"/>
                  </a:cubicBezTo>
                  <a:cubicBezTo>
                    <a:pt x="0" y="8"/>
                    <a:pt x="2" y="4"/>
                    <a:pt x="4" y="0"/>
                  </a:cubicBezTo>
                  <a:cubicBezTo>
                    <a:pt x="5" y="0"/>
                    <a:pt x="6" y="1"/>
                    <a:pt x="8" y="1"/>
                  </a:cubicBezTo>
                  <a:cubicBezTo>
                    <a:pt x="10" y="6"/>
                    <a:pt x="8" y="11"/>
                    <a:pt x="5" y="15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29">
              <a:extLst>
                <a:ext uri="{FF2B5EF4-FFF2-40B4-BE49-F238E27FC236}">
                  <a16:creationId xmlns:a16="http://schemas.microsoft.com/office/drawing/2014/main" id="{91D09538-BAA7-FED2-E29F-B5FE12C5B176}"/>
                </a:ext>
              </a:extLst>
            </p:cNvPr>
            <p:cNvSpPr/>
            <p:nvPr/>
          </p:nvSpPr>
          <p:spPr bwMode="auto">
            <a:xfrm>
              <a:off x="745" y="1091"/>
              <a:ext cx="8" cy="11"/>
            </a:xfrm>
            <a:custGeom>
              <a:avLst/>
              <a:gdLst>
                <a:gd name="T0" fmla="*/ 6 w 6"/>
                <a:gd name="T1" fmla="*/ 3 h 7"/>
                <a:gd name="T2" fmla="*/ 0 w 6"/>
                <a:gd name="T3" fmla="*/ 6 h 7"/>
                <a:gd name="T4" fmla="*/ 6 w 6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5" y="6"/>
                    <a:pt x="3" y="7"/>
                    <a:pt x="0" y="6"/>
                  </a:cubicBezTo>
                  <a:cubicBezTo>
                    <a:pt x="0" y="0"/>
                    <a:pt x="4" y="2"/>
                    <a:pt x="6" y="3"/>
                  </a:cubicBezTo>
                  <a:close/>
                </a:path>
              </a:pathLst>
            </a:custGeom>
            <a:solidFill>
              <a:srgbClr val="845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30">
              <a:extLst>
                <a:ext uri="{FF2B5EF4-FFF2-40B4-BE49-F238E27FC236}">
                  <a16:creationId xmlns:a16="http://schemas.microsoft.com/office/drawing/2014/main" id="{00B400F4-0AE7-9F8E-C5C7-5A7F9D25AF69}"/>
                </a:ext>
              </a:extLst>
            </p:cNvPr>
            <p:cNvSpPr/>
            <p:nvPr/>
          </p:nvSpPr>
          <p:spPr bwMode="auto">
            <a:xfrm>
              <a:off x="264" y="832"/>
              <a:ext cx="347" cy="619"/>
            </a:xfrm>
            <a:custGeom>
              <a:avLst/>
              <a:gdLst>
                <a:gd name="T0" fmla="*/ 205 w 237"/>
                <a:gd name="T1" fmla="*/ 280 h 422"/>
                <a:gd name="T2" fmla="*/ 166 w 237"/>
                <a:gd name="T3" fmla="*/ 303 h 422"/>
                <a:gd name="T4" fmla="*/ 117 w 237"/>
                <a:gd name="T5" fmla="*/ 294 h 422"/>
                <a:gd name="T6" fmla="*/ 141 w 237"/>
                <a:gd name="T7" fmla="*/ 345 h 422"/>
                <a:gd name="T8" fmla="*/ 118 w 237"/>
                <a:gd name="T9" fmla="*/ 357 h 422"/>
                <a:gd name="T10" fmla="*/ 130 w 237"/>
                <a:gd name="T11" fmla="*/ 368 h 422"/>
                <a:gd name="T12" fmla="*/ 157 w 237"/>
                <a:gd name="T13" fmla="*/ 352 h 422"/>
                <a:gd name="T14" fmla="*/ 214 w 237"/>
                <a:gd name="T15" fmla="*/ 361 h 422"/>
                <a:gd name="T16" fmla="*/ 166 w 237"/>
                <a:gd name="T17" fmla="*/ 418 h 422"/>
                <a:gd name="T18" fmla="*/ 125 w 237"/>
                <a:gd name="T19" fmla="*/ 390 h 422"/>
                <a:gd name="T20" fmla="*/ 83 w 237"/>
                <a:gd name="T21" fmla="*/ 368 h 422"/>
                <a:gd name="T22" fmla="*/ 86 w 237"/>
                <a:gd name="T23" fmla="*/ 351 h 422"/>
                <a:gd name="T24" fmla="*/ 59 w 237"/>
                <a:gd name="T25" fmla="*/ 340 h 422"/>
                <a:gd name="T26" fmla="*/ 27 w 237"/>
                <a:gd name="T27" fmla="*/ 297 h 422"/>
                <a:gd name="T28" fmla="*/ 24 w 237"/>
                <a:gd name="T29" fmla="*/ 226 h 422"/>
                <a:gd name="T30" fmla="*/ 14 w 237"/>
                <a:gd name="T31" fmla="*/ 183 h 422"/>
                <a:gd name="T32" fmla="*/ 34 w 237"/>
                <a:gd name="T33" fmla="*/ 182 h 422"/>
                <a:gd name="T34" fmla="*/ 20 w 237"/>
                <a:gd name="T35" fmla="*/ 113 h 422"/>
                <a:gd name="T36" fmla="*/ 30 w 237"/>
                <a:gd name="T37" fmla="*/ 60 h 422"/>
                <a:gd name="T38" fmla="*/ 17 w 237"/>
                <a:gd name="T39" fmla="*/ 36 h 422"/>
                <a:gd name="T40" fmla="*/ 15 w 237"/>
                <a:gd name="T41" fmla="*/ 0 h 422"/>
                <a:gd name="T42" fmla="*/ 36 w 237"/>
                <a:gd name="T43" fmla="*/ 41 h 422"/>
                <a:gd name="T44" fmla="*/ 101 w 237"/>
                <a:gd name="T45" fmla="*/ 38 h 422"/>
                <a:gd name="T46" fmla="*/ 205 w 237"/>
                <a:gd name="T47" fmla="*/ 34 h 422"/>
                <a:gd name="T48" fmla="*/ 210 w 237"/>
                <a:gd name="T49" fmla="*/ 9 h 422"/>
                <a:gd name="T50" fmla="*/ 212 w 237"/>
                <a:gd name="T51" fmla="*/ 31 h 422"/>
                <a:gd name="T52" fmla="*/ 220 w 237"/>
                <a:gd name="T53" fmla="*/ 39 h 422"/>
                <a:gd name="T54" fmla="*/ 144 w 237"/>
                <a:gd name="T55" fmla="*/ 61 h 422"/>
                <a:gd name="T56" fmla="*/ 100 w 237"/>
                <a:gd name="T57" fmla="*/ 51 h 422"/>
                <a:gd name="T58" fmla="*/ 55 w 237"/>
                <a:gd name="T59" fmla="*/ 62 h 422"/>
                <a:gd name="T60" fmla="*/ 33 w 237"/>
                <a:gd name="T61" fmla="*/ 104 h 422"/>
                <a:gd name="T62" fmla="*/ 58 w 237"/>
                <a:gd name="T63" fmla="*/ 98 h 422"/>
                <a:gd name="T64" fmla="*/ 27 w 237"/>
                <a:gd name="T65" fmla="*/ 158 h 422"/>
                <a:gd name="T66" fmla="*/ 56 w 237"/>
                <a:gd name="T67" fmla="*/ 183 h 422"/>
                <a:gd name="T68" fmla="*/ 30 w 237"/>
                <a:gd name="T69" fmla="*/ 191 h 422"/>
                <a:gd name="T70" fmla="*/ 36 w 237"/>
                <a:gd name="T71" fmla="*/ 221 h 422"/>
                <a:gd name="T72" fmla="*/ 23 w 237"/>
                <a:gd name="T73" fmla="*/ 253 h 422"/>
                <a:gd name="T74" fmla="*/ 72 w 237"/>
                <a:gd name="T75" fmla="*/ 333 h 422"/>
                <a:gd name="T76" fmla="*/ 134 w 237"/>
                <a:gd name="T77" fmla="*/ 343 h 422"/>
                <a:gd name="T78" fmla="*/ 93 w 237"/>
                <a:gd name="T79" fmla="*/ 288 h 422"/>
                <a:gd name="T80" fmla="*/ 136 w 237"/>
                <a:gd name="T81" fmla="*/ 296 h 422"/>
                <a:gd name="T82" fmla="*/ 212 w 237"/>
                <a:gd name="T83" fmla="*/ 267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422">
                  <a:moveTo>
                    <a:pt x="216" y="268"/>
                  </a:moveTo>
                  <a:cubicBezTo>
                    <a:pt x="216" y="272"/>
                    <a:pt x="214" y="274"/>
                    <a:pt x="211" y="276"/>
                  </a:cubicBezTo>
                  <a:cubicBezTo>
                    <a:pt x="209" y="277"/>
                    <a:pt x="206" y="277"/>
                    <a:pt x="205" y="280"/>
                  </a:cubicBezTo>
                  <a:cubicBezTo>
                    <a:pt x="204" y="282"/>
                    <a:pt x="203" y="282"/>
                    <a:pt x="201" y="282"/>
                  </a:cubicBezTo>
                  <a:cubicBezTo>
                    <a:pt x="195" y="283"/>
                    <a:pt x="190" y="288"/>
                    <a:pt x="185" y="291"/>
                  </a:cubicBezTo>
                  <a:cubicBezTo>
                    <a:pt x="179" y="296"/>
                    <a:pt x="172" y="298"/>
                    <a:pt x="166" y="303"/>
                  </a:cubicBezTo>
                  <a:cubicBezTo>
                    <a:pt x="162" y="306"/>
                    <a:pt x="155" y="306"/>
                    <a:pt x="150" y="305"/>
                  </a:cubicBezTo>
                  <a:cubicBezTo>
                    <a:pt x="142" y="303"/>
                    <a:pt x="135" y="303"/>
                    <a:pt x="128" y="303"/>
                  </a:cubicBezTo>
                  <a:cubicBezTo>
                    <a:pt x="125" y="299"/>
                    <a:pt x="121" y="298"/>
                    <a:pt x="117" y="294"/>
                  </a:cubicBezTo>
                  <a:cubicBezTo>
                    <a:pt x="121" y="298"/>
                    <a:pt x="125" y="299"/>
                    <a:pt x="128" y="303"/>
                  </a:cubicBezTo>
                  <a:cubicBezTo>
                    <a:pt x="132" y="308"/>
                    <a:pt x="136" y="314"/>
                    <a:pt x="140" y="319"/>
                  </a:cubicBezTo>
                  <a:cubicBezTo>
                    <a:pt x="147" y="326"/>
                    <a:pt x="150" y="334"/>
                    <a:pt x="141" y="345"/>
                  </a:cubicBezTo>
                  <a:cubicBezTo>
                    <a:pt x="140" y="347"/>
                    <a:pt x="139" y="349"/>
                    <a:pt x="137" y="351"/>
                  </a:cubicBezTo>
                  <a:cubicBezTo>
                    <a:pt x="136" y="354"/>
                    <a:pt x="133" y="354"/>
                    <a:pt x="131" y="356"/>
                  </a:cubicBezTo>
                  <a:cubicBezTo>
                    <a:pt x="127" y="358"/>
                    <a:pt x="123" y="358"/>
                    <a:pt x="118" y="357"/>
                  </a:cubicBezTo>
                  <a:cubicBezTo>
                    <a:pt x="115" y="356"/>
                    <a:pt x="112" y="357"/>
                    <a:pt x="108" y="360"/>
                  </a:cubicBezTo>
                  <a:cubicBezTo>
                    <a:pt x="115" y="362"/>
                    <a:pt x="121" y="365"/>
                    <a:pt x="125" y="370"/>
                  </a:cubicBezTo>
                  <a:cubicBezTo>
                    <a:pt x="126" y="371"/>
                    <a:pt x="128" y="370"/>
                    <a:pt x="130" y="368"/>
                  </a:cubicBezTo>
                  <a:cubicBezTo>
                    <a:pt x="132" y="365"/>
                    <a:pt x="135" y="363"/>
                    <a:pt x="137" y="361"/>
                  </a:cubicBezTo>
                  <a:cubicBezTo>
                    <a:pt x="138" y="360"/>
                    <a:pt x="138" y="360"/>
                    <a:pt x="139" y="359"/>
                  </a:cubicBezTo>
                  <a:cubicBezTo>
                    <a:pt x="144" y="354"/>
                    <a:pt x="150" y="352"/>
                    <a:pt x="157" y="352"/>
                  </a:cubicBezTo>
                  <a:cubicBezTo>
                    <a:pt x="164" y="353"/>
                    <a:pt x="172" y="351"/>
                    <a:pt x="180" y="351"/>
                  </a:cubicBezTo>
                  <a:cubicBezTo>
                    <a:pt x="191" y="352"/>
                    <a:pt x="201" y="356"/>
                    <a:pt x="212" y="360"/>
                  </a:cubicBezTo>
                  <a:cubicBezTo>
                    <a:pt x="213" y="360"/>
                    <a:pt x="213" y="361"/>
                    <a:pt x="214" y="361"/>
                  </a:cubicBezTo>
                  <a:cubicBezTo>
                    <a:pt x="222" y="367"/>
                    <a:pt x="229" y="374"/>
                    <a:pt x="232" y="384"/>
                  </a:cubicBezTo>
                  <a:cubicBezTo>
                    <a:pt x="237" y="403"/>
                    <a:pt x="228" y="417"/>
                    <a:pt x="209" y="420"/>
                  </a:cubicBezTo>
                  <a:cubicBezTo>
                    <a:pt x="194" y="422"/>
                    <a:pt x="180" y="422"/>
                    <a:pt x="166" y="418"/>
                  </a:cubicBezTo>
                  <a:cubicBezTo>
                    <a:pt x="157" y="416"/>
                    <a:pt x="149" y="412"/>
                    <a:pt x="140" y="409"/>
                  </a:cubicBezTo>
                  <a:cubicBezTo>
                    <a:pt x="134" y="406"/>
                    <a:pt x="130" y="401"/>
                    <a:pt x="128" y="395"/>
                  </a:cubicBezTo>
                  <a:cubicBezTo>
                    <a:pt x="128" y="393"/>
                    <a:pt x="128" y="391"/>
                    <a:pt x="125" y="390"/>
                  </a:cubicBezTo>
                  <a:cubicBezTo>
                    <a:pt x="123" y="390"/>
                    <a:pt x="123" y="392"/>
                    <a:pt x="122" y="394"/>
                  </a:cubicBezTo>
                  <a:cubicBezTo>
                    <a:pt x="116" y="403"/>
                    <a:pt x="110" y="405"/>
                    <a:pt x="100" y="401"/>
                  </a:cubicBezTo>
                  <a:cubicBezTo>
                    <a:pt x="86" y="396"/>
                    <a:pt x="79" y="382"/>
                    <a:pt x="83" y="368"/>
                  </a:cubicBezTo>
                  <a:cubicBezTo>
                    <a:pt x="84" y="364"/>
                    <a:pt x="86" y="361"/>
                    <a:pt x="90" y="358"/>
                  </a:cubicBezTo>
                  <a:cubicBezTo>
                    <a:pt x="91" y="357"/>
                    <a:pt x="95" y="356"/>
                    <a:pt x="91" y="354"/>
                  </a:cubicBezTo>
                  <a:cubicBezTo>
                    <a:pt x="90" y="353"/>
                    <a:pt x="88" y="352"/>
                    <a:pt x="86" y="351"/>
                  </a:cubicBezTo>
                  <a:cubicBezTo>
                    <a:pt x="83" y="350"/>
                    <a:pt x="79" y="349"/>
                    <a:pt x="77" y="345"/>
                  </a:cubicBezTo>
                  <a:cubicBezTo>
                    <a:pt x="76" y="343"/>
                    <a:pt x="74" y="342"/>
                    <a:pt x="72" y="343"/>
                  </a:cubicBezTo>
                  <a:cubicBezTo>
                    <a:pt x="67" y="345"/>
                    <a:pt x="63" y="342"/>
                    <a:pt x="59" y="340"/>
                  </a:cubicBezTo>
                  <a:cubicBezTo>
                    <a:pt x="58" y="339"/>
                    <a:pt x="56" y="337"/>
                    <a:pt x="55" y="335"/>
                  </a:cubicBezTo>
                  <a:cubicBezTo>
                    <a:pt x="50" y="330"/>
                    <a:pt x="47" y="324"/>
                    <a:pt x="43" y="319"/>
                  </a:cubicBezTo>
                  <a:cubicBezTo>
                    <a:pt x="38" y="311"/>
                    <a:pt x="33" y="303"/>
                    <a:pt x="27" y="297"/>
                  </a:cubicBezTo>
                  <a:cubicBezTo>
                    <a:pt x="16" y="286"/>
                    <a:pt x="16" y="272"/>
                    <a:pt x="16" y="258"/>
                  </a:cubicBezTo>
                  <a:cubicBezTo>
                    <a:pt x="15" y="249"/>
                    <a:pt x="17" y="240"/>
                    <a:pt x="24" y="233"/>
                  </a:cubicBezTo>
                  <a:cubicBezTo>
                    <a:pt x="27" y="230"/>
                    <a:pt x="26" y="229"/>
                    <a:pt x="24" y="226"/>
                  </a:cubicBezTo>
                  <a:cubicBezTo>
                    <a:pt x="19" y="223"/>
                    <a:pt x="12" y="222"/>
                    <a:pt x="8" y="218"/>
                  </a:cubicBezTo>
                  <a:cubicBezTo>
                    <a:pt x="6" y="217"/>
                    <a:pt x="5" y="215"/>
                    <a:pt x="4" y="214"/>
                  </a:cubicBezTo>
                  <a:cubicBezTo>
                    <a:pt x="0" y="205"/>
                    <a:pt x="5" y="188"/>
                    <a:pt x="14" y="183"/>
                  </a:cubicBezTo>
                  <a:cubicBezTo>
                    <a:pt x="15" y="182"/>
                    <a:pt x="17" y="182"/>
                    <a:pt x="19" y="182"/>
                  </a:cubicBezTo>
                  <a:cubicBezTo>
                    <a:pt x="21" y="183"/>
                    <a:pt x="22" y="183"/>
                    <a:pt x="23" y="183"/>
                  </a:cubicBezTo>
                  <a:cubicBezTo>
                    <a:pt x="27" y="184"/>
                    <a:pt x="32" y="186"/>
                    <a:pt x="34" y="182"/>
                  </a:cubicBezTo>
                  <a:cubicBezTo>
                    <a:pt x="36" y="180"/>
                    <a:pt x="30" y="177"/>
                    <a:pt x="28" y="175"/>
                  </a:cubicBezTo>
                  <a:cubicBezTo>
                    <a:pt x="14" y="158"/>
                    <a:pt x="16" y="140"/>
                    <a:pt x="25" y="122"/>
                  </a:cubicBezTo>
                  <a:cubicBezTo>
                    <a:pt x="29" y="113"/>
                    <a:pt x="29" y="113"/>
                    <a:pt x="20" y="113"/>
                  </a:cubicBezTo>
                  <a:cubicBezTo>
                    <a:pt x="10" y="113"/>
                    <a:pt x="1" y="101"/>
                    <a:pt x="3" y="90"/>
                  </a:cubicBezTo>
                  <a:cubicBezTo>
                    <a:pt x="4" y="82"/>
                    <a:pt x="5" y="73"/>
                    <a:pt x="15" y="68"/>
                  </a:cubicBezTo>
                  <a:cubicBezTo>
                    <a:pt x="20" y="66"/>
                    <a:pt x="24" y="61"/>
                    <a:pt x="30" y="60"/>
                  </a:cubicBezTo>
                  <a:cubicBezTo>
                    <a:pt x="34" y="58"/>
                    <a:pt x="35" y="56"/>
                    <a:pt x="32" y="53"/>
                  </a:cubicBezTo>
                  <a:cubicBezTo>
                    <a:pt x="29" y="49"/>
                    <a:pt x="27" y="45"/>
                    <a:pt x="22" y="43"/>
                  </a:cubicBezTo>
                  <a:cubicBezTo>
                    <a:pt x="18" y="42"/>
                    <a:pt x="17" y="39"/>
                    <a:pt x="17" y="36"/>
                  </a:cubicBezTo>
                  <a:cubicBezTo>
                    <a:pt x="16" y="31"/>
                    <a:pt x="14" y="26"/>
                    <a:pt x="7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9" y="16"/>
                    <a:pt x="13" y="8"/>
                    <a:pt x="15" y="0"/>
                  </a:cubicBezTo>
                  <a:cubicBezTo>
                    <a:pt x="20" y="1"/>
                    <a:pt x="19" y="5"/>
                    <a:pt x="18" y="8"/>
                  </a:cubicBezTo>
                  <a:cubicBezTo>
                    <a:pt x="17" y="20"/>
                    <a:pt x="21" y="30"/>
                    <a:pt x="32" y="37"/>
                  </a:cubicBezTo>
                  <a:cubicBezTo>
                    <a:pt x="34" y="38"/>
                    <a:pt x="35" y="39"/>
                    <a:pt x="36" y="41"/>
                  </a:cubicBezTo>
                  <a:cubicBezTo>
                    <a:pt x="46" y="52"/>
                    <a:pt x="59" y="51"/>
                    <a:pt x="67" y="38"/>
                  </a:cubicBezTo>
                  <a:cubicBezTo>
                    <a:pt x="75" y="27"/>
                    <a:pt x="75" y="27"/>
                    <a:pt x="87" y="34"/>
                  </a:cubicBezTo>
                  <a:cubicBezTo>
                    <a:pt x="91" y="37"/>
                    <a:pt x="96" y="39"/>
                    <a:pt x="101" y="38"/>
                  </a:cubicBezTo>
                  <a:cubicBezTo>
                    <a:pt x="108" y="38"/>
                    <a:pt x="115" y="40"/>
                    <a:pt x="122" y="42"/>
                  </a:cubicBezTo>
                  <a:cubicBezTo>
                    <a:pt x="140" y="47"/>
                    <a:pt x="159" y="51"/>
                    <a:pt x="177" y="53"/>
                  </a:cubicBezTo>
                  <a:cubicBezTo>
                    <a:pt x="194" y="55"/>
                    <a:pt x="201" y="50"/>
                    <a:pt x="205" y="34"/>
                  </a:cubicBezTo>
                  <a:cubicBezTo>
                    <a:pt x="207" y="23"/>
                    <a:pt x="208" y="14"/>
                    <a:pt x="198" y="6"/>
                  </a:cubicBezTo>
                  <a:cubicBezTo>
                    <a:pt x="197" y="5"/>
                    <a:pt x="196" y="3"/>
                    <a:pt x="196" y="1"/>
                  </a:cubicBezTo>
                  <a:cubicBezTo>
                    <a:pt x="202" y="2"/>
                    <a:pt x="204" y="8"/>
                    <a:pt x="210" y="9"/>
                  </a:cubicBezTo>
                  <a:cubicBezTo>
                    <a:pt x="212" y="9"/>
                    <a:pt x="211" y="12"/>
                    <a:pt x="211" y="14"/>
                  </a:cubicBezTo>
                  <a:cubicBezTo>
                    <a:pt x="211" y="19"/>
                    <a:pt x="211" y="25"/>
                    <a:pt x="211" y="30"/>
                  </a:cubicBezTo>
                  <a:cubicBezTo>
                    <a:pt x="212" y="30"/>
                    <a:pt x="212" y="31"/>
                    <a:pt x="212" y="31"/>
                  </a:cubicBezTo>
                  <a:cubicBezTo>
                    <a:pt x="212" y="31"/>
                    <a:pt x="212" y="31"/>
                    <a:pt x="211" y="31"/>
                  </a:cubicBezTo>
                  <a:cubicBezTo>
                    <a:pt x="210" y="35"/>
                    <a:pt x="207" y="38"/>
                    <a:pt x="214" y="38"/>
                  </a:cubicBezTo>
                  <a:cubicBezTo>
                    <a:pt x="216" y="38"/>
                    <a:pt x="219" y="36"/>
                    <a:pt x="220" y="39"/>
                  </a:cubicBezTo>
                  <a:cubicBezTo>
                    <a:pt x="221" y="43"/>
                    <a:pt x="219" y="45"/>
                    <a:pt x="216" y="47"/>
                  </a:cubicBezTo>
                  <a:cubicBezTo>
                    <a:pt x="212" y="46"/>
                    <a:pt x="210" y="48"/>
                    <a:pt x="208" y="50"/>
                  </a:cubicBezTo>
                  <a:cubicBezTo>
                    <a:pt x="190" y="71"/>
                    <a:pt x="168" y="75"/>
                    <a:pt x="144" y="61"/>
                  </a:cubicBezTo>
                  <a:cubicBezTo>
                    <a:pt x="142" y="60"/>
                    <a:pt x="141" y="59"/>
                    <a:pt x="139" y="58"/>
                  </a:cubicBezTo>
                  <a:cubicBezTo>
                    <a:pt x="130" y="55"/>
                    <a:pt x="122" y="51"/>
                    <a:pt x="112" y="51"/>
                  </a:cubicBezTo>
                  <a:cubicBezTo>
                    <a:pt x="108" y="48"/>
                    <a:pt x="104" y="48"/>
                    <a:pt x="100" y="51"/>
                  </a:cubicBezTo>
                  <a:cubicBezTo>
                    <a:pt x="97" y="52"/>
                    <a:pt x="94" y="51"/>
                    <a:pt x="91" y="51"/>
                  </a:cubicBezTo>
                  <a:cubicBezTo>
                    <a:pt x="83" y="49"/>
                    <a:pt x="77" y="51"/>
                    <a:pt x="71" y="56"/>
                  </a:cubicBezTo>
                  <a:cubicBezTo>
                    <a:pt x="66" y="60"/>
                    <a:pt x="61" y="61"/>
                    <a:pt x="55" y="62"/>
                  </a:cubicBezTo>
                  <a:cubicBezTo>
                    <a:pt x="43" y="63"/>
                    <a:pt x="32" y="68"/>
                    <a:pt x="22" y="74"/>
                  </a:cubicBezTo>
                  <a:cubicBezTo>
                    <a:pt x="14" y="78"/>
                    <a:pt x="10" y="88"/>
                    <a:pt x="12" y="94"/>
                  </a:cubicBezTo>
                  <a:cubicBezTo>
                    <a:pt x="15" y="100"/>
                    <a:pt x="25" y="105"/>
                    <a:pt x="33" y="104"/>
                  </a:cubicBezTo>
                  <a:cubicBezTo>
                    <a:pt x="37" y="104"/>
                    <a:pt x="42" y="102"/>
                    <a:pt x="45" y="100"/>
                  </a:cubicBezTo>
                  <a:cubicBezTo>
                    <a:pt x="47" y="99"/>
                    <a:pt x="48" y="97"/>
                    <a:pt x="50" y="97"/>
                  </a:cubicBezTo>
                  <a:cubicBezTo>
                    <a:pt x="53" y="96"/>
                    <a:pt x="57" y="95"/>
                    <a:pt x="58" y="98"/>
                  </a:cubicBezTo>
                  <a:cubicBezTo>
                    <a:pt x="60" y="102"/>
                    <a:pt x="56" y="104"/>
                    <a:pt x="54" y="105"/>
                  </a:cubicBezTo>
                  <a:cubicBezTo>
                    <a:pt x="43" y="112"/>
                    <a:pt x="34" y="122"/>
                    <a:pt x="28" y="134"/>
                  </a:cubicBezTo>
                  <a:cubicBezTo>
                    <a:pt x="23" y="142"/>
                    <a:pt x="23" y="150"/>
                    <a:pt x="27" y="158"/>
                  </a:cubicBezTo>
                  <a:cubicBezTo>
                    <a:pt x="30" y="164"/>
                    <a:pt x="34" y="169"/>
                    <a:pt x="38" y="175"/>
                  </a:cubicBezTo>
                  <a:cubicBezTo>
                    <a:pt x="40" y="178"/>
                    <a:pt x="44" y="180"/>
                    <a:pt x="47" y="181"/>
                  </a:cubicBezTo>
                  <a:cubicBezTo>
                    <a:pt x="50" y="182"/>
                    <a:pt x="53" y="182"/>
                    <a:pt x="56" y="183"/>
                  </a:cubicBezTo>
                  <a:cubicBezTo>
                    <a:pt x="58" y="183"/>
                    <a:pt x="60" y="184"/>
                    <a:pt x="60" y="186"/>
                  </a:cubicBezTo>
                  <a:cubicBezTo>
                    <a:pt x="60" y="189"/>
                    <a:pt x="58" y="190"/>
                    <a:pt x="56" y="191"/>
                  </a:cubicBezTo>
                  <a:cubicBezTo>
                    <a:pt x="47" y="194"/>
                    <a:pt x="38" y="193"/>
                    <a:pt x="30" y="191"/>
                  </a:cubicBezTo>
                  <a:cubicBezTo>
                    <a:pt x="23" y="189"/>
                    <a:pt x="18" y="191"/>
                    <a:pt x="14" y="196"/>
                  </a:cubicBezTo>
                  <a:cubicBezTo>
                    <a:pt x="8" y="205"/>
                    <a:pt x="11" y="214"/>
                    <a:pt x="21" y="217"/>
                  </a:cubicBezTo>
                  <a:cubicBezTo>
                    <a:pt x="26" y="218"/>
                    <a:pt x="31" y="219"/>
                    <a:pt x="36" y="221"/>
                  </a:cubicBezTo>
                  <a:cubicBezTo>
                    <a:pt x="43" y="223"/>
                    <a:pt x="44" y="227"/>
                    <a:pt x="38" y="232"/>
                  </a:cubicBezTo>
                  <a:cubicBezTo>
                    <a:pt x="35" y="235"/>
                    <a:pt x="32" y="238"/>
                    <a:pt x="28" y="241"/>
                  </a:cubicBezTo>
                  <a:cubicBezTo>
                    <a:pt x="25" y="244"/>
                    <a:pt x="23" y="248"/>
                    <a:pt x="23" y="253"/>
                  </a:cubicBezTo>
                  <a:cubicBezTo>
                    <a:pt x="23" y="269"/>
                    <a:pt x="26" y="285"/>
                    <a:pt x="36" y="297"/>
                  </a:cubicBezTo>
                  <a:cubicBezTo>
                    <a:pt x="44" y="306"/>
                    <a:pt x="50" y="316"/>
                    <a:pt x="57" y="326"/>
                  </a:cubicBezTo>
                  <a:cubicBezTo>
                    <a:pt x="60" y="330"/>
                    <a:pt x="64" y="337"/>
                    <a:pt x="72" y="333"/>
                  </a:cubicBezTo>
                  <a:cubicBezTo>
                    <a:pt x="74" y="332"/>
                    <a:pt x="77" y="334"/>
                    <a:pt x="78" y="336"/>
                  </a:cubicBezTo>
                  <a:cubicBezTo>
                    <a:pt x="88" y="347"/>
                    <a:pt x="102" y="349"/>
                    <a:pt x="115" y="351"/>
                  </a:cubicBezTo>
                  <a:cubicBezTo>
                    <a:pt x="123" y="352"/>
                    <a:pt x="130" y="351"/>
                    <a:pt x="134" y="343"/>
                  </a:cubicBezTo>
                  <a:cubicBezTo>
                    <a:pt x="138" y="336"/>
                    <a:pt x="137" y="328"/>
                    <a:pt x="133" y="321"/>
                  </a:cubicBezTo>
                  <a:cubicBezTo>
                    <a:pt x="127" y="312"/>
                    <a:pt x="120" y="305"/>
                    <a:pt x="110" y="300"/>
                  </a:cubicBezTo>
                  <a:cubicBezTo>
                    <a:pt x="104" y="297"/>
                    <a:pt x="98" y="293"/>
                    <a:pt x="93" y="288"/>
                  </a:cubicBezTo>
                  <a:cubicBezTo>
                    <a:pt x="91" y="287"/>
                    <a:pt x="90" y="285"/>
                    <a:pt x="91" y="282"/>
                  </a:cubicBezTo>
                  <a:cubicBezTo>
                    <a:pt x="93" y="280"/>
                    <a:pt x="95" y="281"/>
                    <a:pt x="97" y="282"/>
                  </a:cubicBezTo>
                  <a:cubicBezTo>
                    <a:pt x="110" y="286"/>
                    <a:pt x="124" y="289"/>
                    <a:pt x="136" y="296"/>
                  </a:cubicBezTo>
                  <a:cubicBezTo>
                    <a:pt x="147" y="302"/>
                    <a:pt x="159" y="301"/>
                    <a:pt x="170" y="295"/>
                  </a:cubicBezTo>
                  <a:cubicBezTo>
                    <a:pt x="182" y="288"/>
                    <a:pt x="192" y="280"/>
                    <a:pt x="204" y="274"/>
                  </a:cubicBezTo>
                  <a:cubicBezTo>
                    <a:pt x="206" y="271"/>
                    <a:pt x="209" y="269"/>
                    <a:pt x="212" y="267"/>
                  </a:cubicBezTo>
                  <a:cubicBezTo>
                    <a:pt x="213" y="267"/>
                    <a:pt x="214" y="267"/>
                    <a:pt x="215" y="267"/>
                  </a:cubicBezTo>
                  <a:cubicBezTo>
                    <a:pt x="215" y="267"/>
                    <a:pt x="216" y="268"/>
                    <a:pt x="216" y="268"/>
                  </a:cubicBezTo>
                  <a:close/>
                </a:path>
              </a:pathLst>
            </a:custGeom>
            <a:solidFill>
              <a:srgbClr val="F9C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31">
              <a:extLst>
                <a:ext uri="{FF2B5EF4-FFF2-40B4-BE49-F238E27FC236}">
                  <a16:creationId xmlns:a16="http://schemas.microsoft.com/office/drawing/2014/main" id="{2BE2AEC9-B83E-B1EE-B445-0125751FD409}"/>
                </a:ext>
              </a:extLst>
            </p:cNvPr>
            <p:cNvSpPr/>
            <p:nvPr/>
          </p:nvSpPr>
          <p:spPr bwMode="auto">
            <a:xfrm>
              <a:off x="284" y="778"/>
              <a:ext cx="288" cy="136"/>
            </a:xfrm>
            <a:custGeom>
              <a:avLst/>
              <a:gdLst>
                <a:gd name="T0" fmla="*/ 182 w 196"/>
                <a:gd name="T1" fmla="*/ 38 h 93"/>
                <a:gd name="T2" fmla="*/ 187 w 196"/>
                <a:gd name="T3" fmla="*/ 44 h 93"/>
                <a:gd name="T4" fmla="*/ 194 w 196"/>
                <a:gd name="T5" fmla="*/ 67 h 93"/>
                <a:gd name="T6" fmla="*/ 187 w 196"/>
                <a:gd name="T7" fmla="*/ 86 h 93"/>
                <a:gd name="T8" fmla="*/ 171 w 196"/>
                <a:gd name="T9" fmla="*/ 93 h 93"/>
                <a:gd name="T10" fmla="*/ 143 w 196"/>
                <a:gd name="T11" fmla="*/ 89 h 93"/>
                <a:gd name="T12" fmla="*/ 83 w 196"/>
                <a:gd name="T13" fmla="*/ 77 h 93"/>
                <a:gd name="T14" fmla="*/ 67 w 196"/>
                <a:gd name="T15" fmla="*/ 69 h 93"/>
                <a:gd name="T16" fmla="*/ 57 w 196"/>
                <a:gd name="T17" fmla="*/ 71 h 93"/>
                <a:gd name="T18" fmla="*/ 41 w 196"/>
                <a:gd name="T19" fmla="*/ 87 h 93"/>
                <a:gd name="T20" fmla="*/ 22 w 196"/>
                <a:gd name="T21" fmla="*/ 80 h 93"/>
                <a:gd name="T22" fmla="*/ 17 w 196"/>
                <a:gd name="T23" fmla="*/ 75 h 93"/>
                <a:gd name="T24" fmla="*/ 3 w 196"/>
                <a:gd name="T25" fmla="*/ 45 h 93"/>
                <a:gd name="T26" fmla="*/ 1 w 196"/>
                <a:gd name="T27" fmla="*/ 37 h 93"/>
                <a:gd name="T28" fmla="*/ 1 w 196"/>
                <a:gd name="T29" fmla="*/ 26 h 93"/>
                <a:gd name="T30" fmla="*/ 4 w 196"/>
                <a:gd name="T31" fmla="*/ 28 h 93"/>
                <a:gd name="T32" fmla="*/ 27 w 196"/>
                <a:gd name="T33" fmla="*/ 4 h 93"/>
                <a:gd name="T34" fmla="*/ 58 w 196"/>
                <a:gd name="T35" fmla="*/ 19 h 93"/>
                <a:gd name="T36" fmla="*/ 65 w 196"/>
                <a:gd name="T37" fmla="*/ 41 h 93"/>
                <a:gd name="T38" fmla="*/ 67 w 196"/>
                <a:gd name="T39" fmla="*/ 27 h 93"/>
                <a:gd name="T40" fmla="*/ 76 w 196"/>
                <a:gd name="T41" fmla="*/ 21 h 93"/>
                <a:gd name="T42" fmla="*/ 112 w 196"/>
                <a:gd name="T43" fmla="*/ 21 h 93"/>
                <a:gd name="T44" fmla="*/ 154 w 196"/>
                <a:gd name="T45" fmla="*/ 22 h 93"/>
                <a:gd name="T46" fmla="*/ 182 w 196"/>
                <a:gd name="T47" fmla="*/ 3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93">
                  <a:moveTo>
                    <a:pt x="182" y="38"/>
                  </a:moveTo>
                  <a:cubicBezTo>
                    <a:pt x="184" y="40"/>
                    <a:pt x="185" y="42"/>
                    <a:pt x="187" y="44"/>
                  </a:cubicBezTo>
                  <a:cubicBezTo>
                    <a:pt x="196" y="50"/>
                    <a:pt x="196" y="58"/>
                    <a:pt x="194" y="67"/>
                  </a:cubicBezTo>
                  <a:cubicBezTo>
                    <a:pt x="192" y="73"/>
                    <a:pt x="192" y="80"/>
                    <a:pt x="187" y="86"/>
                  </a:cubicBezTo>
                  <a:cubicBezTo>
                    <a:pt x="183" y="90"/>
                    <a:pt x="178" y="93"/>
                    <a:pt x="171" y="93"/>
                  </a:cubicBezTo>
                  <a:cubicBezTo>
                    <a:pt x="162" y="92"/>
                    <a:pt x="152" y="90"/>
                    <a:pt x="143" y="89"/>
                  </a:cubicBezTo>
                  <a:cubicBezTo>
                    <a:pt x="123" y="86"/>
                    <a:pt x="104" y="76"/>
                    <a:pt x="83" y="77"/>
                  </a:cubicBezTo>
                  <a:cubicBezTo>
                    <a:pt x="77" y="78"/>
                    <a:pt x="71" y="74"/>
                    <a:pt x="67" y="69"/>
                  </a:cubicBezTo>
                  <a:cubicBezTo>
                    <a:pt x="62" y="64"/>
                    <a:pt x="60" y="65"/>
                    <a:pt x="57" y="71"/>
                  </a:cubicBezTo>
                  <a:cubicBezTo>
                    <a:pt x="54" y="79"/>
                    <a:pt x="50" y="85"/>
                    <a:pt x="41" y="87"/>
                  </a:cubicBezTo>
                  <a:cubicBezTo>
                    <a:pt x="34" y="88"/>
                    <a:pt x="26" y="88"/>
                    <a:pt x="22" y="80"/>
                  </a:cubicBezTo>
                  <a:cubicBezTo>
                    <a:pt x="21" y="78"/>
                    <a:pt x="19" y="76"/>
                    <a:pt x="17" y="75"/>
                  </a:cubicBezTo>
                  <a:cubicBezTo>
                    <a:pt x="5" y="68"/>
                    <a:pt x="0" y="57"/>
                    <a:pt x="3" y="45"/>
                  </a:cubicBezTo>
                  <a:cubicBezTo>
                    <a:pt x="3" y="41"/>
                    <a:pt x="3" y="39"/>
                    <a:pt x="1" y="37"/>
                  </a:cubicBezTo>
                  <a:cubicBezTo>
                    <a:pt x="1" y="33"/>
                    <a:pt x="1" y="29"/>
                    <a:pt x="1" y="26"/>
                  </a:cubicBezTo>
                  <a:cubicBezTo>
                    <a:pt x="4" y="25"/>
                    <a:pt x="5" y="27"/>
                    <a:pt x="4" y="28"/>
                  </a:cubicBezTo>
                  <a:cubicBezTo>
                    <a:pt x="6" y="15"/>
                    <a:pt x="15" y="8"/>
                    <a:pt x="27" y="4"/>
                  </a:cubicBezTo>
                  <a:cubicBezTo>
                    <a:pt x="39" y="0"/>
                    <a:pt x="54" y="8"/>
                    <a:pt x="58" y="19"/>
                  </a:cubicBezTo>
                  <a:cubicBezTo>
                    <a:pt x="61" y="26"/>
                    <a:pt x="63" y="34"/>
                    <a:pt x="65" y="41"/>
                  </a:cubicBezTo>
                  <a:cubicBezTo>
                    <a:pt x="66" y="37"/>
                    <a:pt x="66" y="32"/>
                    <a:pt x="67" y="27"/>
                  </a:cubicBezTo>
                  <a:cubicBezTo>
                    <a:pt x="67" y="21"/>
                    <a:pt x="70" y="18"/>
                    <a:pt x="76" y="21"/>
                  </a:cubicBezTo>
                  <a:cubicBezTo>
                    <a:pt x="88" y="25"/>
                    <a:pt x="100" y="24"/>
                    <a:pt x="112" y="21"/>
                  </a:cubicBezTo>
                  <a:cubicBezTo>
                    <a:pt x="126" y="18"/>
                    <a:pt x="140" y="18"/>
                    <a:pt x="154" y="22"/>
                  </a:cubicBezTo>
                  <a:cubicBezTo>
                    <a:pt x="164" y="25"/>
                    <a:pt x="173" y="32"/>
                    <a:pt x="182" y="38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32">
              <a:extLst>
                <a:ext uri="{FF2B5EF4-FFF2-40B4-BE49-F238E27FC236}">
                  <a16:creationId xmlns:a16="http://schemas.microsoft.com/office/drawing/2014/main" id="{CF6CA3E8-C9C8-32BF-C079-CA2C1E158880}"/>
                </a:ext>
              </a:extLst>
            </p:cNvPr>
            <p:cNvSpPr/>
            <p:nvPr/>
          </p:nvSpPr>
          <p:spPr bwMode="auto">
            <a:xfrm>
              <a:off x="239" y="1065"/>
              <a:ext cx="432" cy="433"/>
            </a:xfrm>
            <a:custGeom>
              <a:avLst/>
              <a:gdLst>
                <a:gd name="T0" fmla="*/ 43 w 295"/>
                <a:gd name="T1" fmla="*/ 66 h 295"/>
                <a:gd name="T2" fmla="*/ 35 w 295"/>
                <a:gd name="T3" fmla="*/ 107 h 295"/>
                <a:gd name="T4" fmla="*/ 44 w 295"/>
                <a:gd name="T5" fmla="*/ 136 h 295"/>
                <a:gd name="T6" fmla="*/ 66 w 295"/>
                <a:gd name="T7" fmla="*/ 173 h 295"/>
                <a:gd name="T8" fmla="*/ 65 w 295"/>
                <a:gd name="T9" fmla="*/ 202 h 295"/>
                <a:gd name="T10" fmla="*/ 73 w 295"/>
                <a:gd name="T11" fmla="*/ 219 h 295"/>
                <a:gd name="T12" fmla="*/ 83 w 295"/>
                <a:gd name="T13" fmla="*/ 227 h 295"/>
                <a:gd name="T14" fmla="*/ 103 w 295"/>
                <a:gd name="T15" fmla="*/ 243 h 295"/>
                <a:gd name="T16" fmla="*/ 117 w 295"/>
                <a:gd name="T17" fmla="*/ 248 h 295"/>
                <a:gd name="T18" fmla="*/ 104 w 295"/>
                <a:gd name="T19" fmla="*/ 237 h 295"/>
                <a:gd name="T20" fmla="*/ 96 w 295"/>
                <a:gd name="T21" fmla="*/ 217 h 295"/>
                <a:gd name="T22" fmla="*/ 87 w 295"/>
                <a:gd name="T23" fmla="*/ 199 h 295"/>
                <a:gd name="T24" fmla="*/ 109 w 295"/>
                <a:gd name="T25" fmla="*/ 192 h 295"/>
                <a:gd name="T26" fmla="*/ 108 w 295"/>
                <a:gd name="T27" fmla="*/ 233 h 295"/>
                <a:gd name="T28" fmla="*/ 137 w 295"/>
                <a:gd name="T29" fmla="*/ 234 h 295"/>
                <a:gd name="T30" fmla="*/ 147 w 295"/>
                <a:gd name="T31" fmla="*/ 234 h 295"/>
                <a:gd name="T32" fmla="*/ 182 w 295"/>
                <a:gd name="T33" fmla="*/ 257 h 295"/>
                <a:gd name="T34" fmla="*/ 248 w 295"/>
                <a:gd name="T35" fmla="*/ 230 h 295"/>
                <a:gd name="T36" fmla="*/ 239 w 295"/>
                <a:gd name="T37" fmla="*/ 204 h 295"/>
                <a:gd name="T38" fmla="*/ 251 w 295"/>
                <a:gd name="T39" fmla="*/ 247 h 295"/>
                <a:gd name="T40" fmla="*/ 269 w 295"/>
                <a:gd name="T41" fmla="*/ 248 h 295"/>
                <a:gd name="T42" fmla="*/ 295 w 295"/>
                <a:gd name="T43" fmla="*/ 230 h 295"/>
                <a:gd name="T44" fmla="*/ 281 w 295"/>
                <a:gd name="T45" fmla="*/ 248 h 295"/>
                <a:gd name="T46" fmla="*/ 256 w 295"/>
                <a:gd name="T47" fmla="*/ 271 h 295"/>
                <a:gd name="T48" fmla="*/ 245 w 295"/>
                <a:gd name="T49" fmla="*/ 259 h 295"/>
                <a:gd name="T50" fmla="*/ 183 w 295"/>
                <a:gd name="T51" fmla="*/ 263 h 295"/>
                <a:gd name="T52" fmla="*/ 152 w 295"/>
                <a:gd name="T53" fmla="*/ 257 h 295"/>
                <a:gd name="T54" fmla="*/ 129 w 295"/>
                <a:gd name="T55" fmla="*/ 257 h 295"/>
                <a:gd name="T56" fmla="*/ 144 w 295"/>
                <a:gd name="T57" fmla="*/ 265 h 295"/>
                <a:gd name="T58" fmla="*/ 197 w 295"/>
                <a:gd name="T59" fmla="*/ 279 h 295"/>
                <a:gd name="T60" fmla="*/ 230 w 295"/>
                <a:gd name="T61" fmla="*/ 277 h 295"/>
                <a:gd name="T62" fmla="*/ 241 w 295"/>
                <a:gd name="T63" fmla="*/ 271 h 295"/>
                <a:gd name="T64" fmla="*/ 193 w 295"/>
                <a:gd name="T65" fmla="*/ 288 h 295"/>
                <a:gd name="T66" fmla="*/ 109 w 295"/>
                <a:gd name="T67" fmla="*/ 257 h 295"/>
                <a:gd name="T68" fmla="*/ 50 w 295"/>
                <a:gd name="T69" fmla="*/ 199 h 295"/>
                <a:gd name="T70" fmla="*/ 33 w 295"/>
                <a:gd name="T71" fmla="*/ 144 h 295"/>
                <a:gd name="T72" fmla="*/ 1 w 295"/>
                <a:gd name="T73" fmla="*/ 57 h 295"/>
                <a:gd name="T74" fmla="*/ 15 w 295"/>
                <a:gd name="T75" fmla="*/ 7 h 295"/>
                <a:gd name="T76" fmla="*/ 14 w 295"/>
                <a:gd name="T77" fmla="*/ 27 h 295"/>
                <a:gd name="T78" fmla="*/ 21 w 295"/>
                <a:gd name="T79" fmla="*/ 29 h 295"/>
                <a:gd name="T80" fmla="*/ 47 w 295"/>
                <a:gd name="T81" fmla="*/ 22 h 295"/>
                <a:gd name="T82" fmla="*/ 54 w 295"/>
                <a:gd name="T83" fmla="*/ 25 h 295"/>
                <a:gd name="T84" fmla="*/ 26 w 295"/>
                <a:gd name="T85" fmla="*/ 33 h 295"/>
                <a:gd name="T86" fmla="*/ 15 w 295"/>
                <a:gd name="T87" fmla="*/ 52 h 295"/>
                <a:gd name="T88" fmla="*/ 11 w 295"/>
                <a:gd name="T89" fmla="*/ 82 h 295"/>
                <a:gd name="T90" fmla="*/ 23 w 295"/>
                <a:gd name="T91" fmla="*/ 115 h 295"/>
                <a:gd name="T92" fmla="*/ 29 w 295"/>
                <a:gd name="T93" fmla="*/ 128 h 295"/>
                <a:gd name="T94" fmla="*/ 31 w 295"/>
                <a:gd name="T95" fmla="*/ 82 h 295"/>
                <a:gd name="T96" fmla="*/ 25 w 295"/>
                <a:gd name="T97" fmla="*/ 5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5" h="295">
                  <a:moveTo>
                    <a:pt x="25" y="57"/>
                  </a:moveTo>
                  <a:cubicBezTo>
                    <a:pt x="31" y="60"/>
                    <a:pt x="37" y="64"/>
                    <a:pt x="43" y="66"/>
                  </a:cubicBezTo>
                  <a:cubicBezTo>
                    <a:pt x="48" y="69"/>
                    <a:pt x="48" y="71"/>
                    <a:pt x="44" y="74"/>
                  </a:cubicBezTo>
                  <a:cubicBezTo>
                    <a:pt x="33" y="83"/>
                    <a:pt x="34" y="95"/>
                    <a:pt x="35" y="107"/>
                  </a:cubicBezTo>
                  <a:cubicBezTo>
                    <a:pt x="35" y="108"/>
                    <a:pt x="36" y="110"/>
                    <a:pt x="36" y="112"/>
                  </a:cubicBezTo>
                  <a:cubicBezTo>
                    <a:pt x="34" y="122"/>
                    <a:pt x="39" y="130"/>
                    <a:pt x="44" y="136"/>
                  </a:cubicBezTo>
                  <a:cubicBezTo>
                    <a:pt x="56" y="148"/>
                    <a:pt x="63" y="163"/>
                    <a:pt x="74" y="176"/>
                  </a:cubicBezTo>
                  <a:cubicBezTo>
                    <a:pt x="70" y="178"/>
                    <a:pt x="68" y="175"/>
                    <a:pt x="66" y="173"/>
                  </a:cubicBezTo>
                  <a:cubicBezTo>
                    <a:pt x="62" y="169"/>
                    <a:pt x="59" y="165"/>
                    <a:pt x="57" y="161"/>
                  </a:cubicBezTo>
                  <a:cubicBezTo>
                    <a:pt x="56" y="175"/>
                    <a:pt x="64" y="188"/>
                    <a:pt x="65" y="202"/>
                  </a:cubicBezTo>
                  <a:cubicBezTo>
                    <a:pt x="65" y="205"/>
                    <a:pt x="65" y="208"/>
                    <a:pt x="66" y="210"/>
                  </a:cubicBezTo>
                  <a:cubicBezTo>
                    <a:pt x="67" y="214"/>
                    <a:pt x="67" y="219"/>
                    <a:pt x="73" y="219"/>
                  </a:cubicBezTo>
                  <a:cubicBezTo>
                    <a:pt x="75" y="219"/>
                    <a:pt x="76" y="220"/>
                    <a:pt x="76" y="221"/>
                  </a:cubicBezTo>
                  <a:cubicBezTo>
                    <a:pt x="75" y="228"/>
                    <a:pt x="80" y="226"/>
                    <a:pt x="83" y="227"/>
                  </a:cubicBezTo>
                  <a:cubicBezTo>
                    <a:pt x="86" y="228"/>
                    <a:pt x="88" y="229"/>
                    <a:pt x="89" y="231"/>
                  </a:cubicBezTo>
                  <a:cubicBezTo>
                    <a:pt x="91" y="238"/>
                    <a:pt x="98" y="240"/>
                    <a:pt x="103" y="243"/>
                  </a:cubicBezTo>
                  <a:cubicBezTo>
                    <a:pt x="106" y="245"/>
                    <a:pt x="109" y="246"/>
                    <a:pt x="112" y="248"/>
                  </a:cubicBezTo>
                  <a:cubicBezTo>
                    <a:pt x="114" y="249"/>
                    <a:pt x="115" y="250"/>
                    <a:pt x="117" y="248"/>
                  </a:cubicBezTo>
                  <a:cubicBezTo>
                    <a:pt x="118" y="246"/>
                    <a:pt x="116" y="245"/>
                    <a:pt x="115" y="244"/>
                  </a:cubicBezTo>
                  <a:cubicBezTo>
                    <a:pt x="111" y="242"/>
                    <a:pt x="108" y="238"/>
                    <a:pt x="104" y="237"/>
                  </a:cubicBezTo>
                  <a:cubicBezTo>
                    <a:pt x="98" y="235"/>
                    <a:pt x="96" y="231"/>
                    <a:pt x="96" y="226"/>
                  </a:cubicBezTo>
                  <a:cubicBezTo>
                    <a:pt x="96" y="223"/>
                    <a:pt x="96" y="220"/>
                    <a:pt x="96" y="217"/>
                  </a:cubicBezTo>
                  <a:cubicBezTo>
                    <a:pt x="96" y="212"/>
                    <a:pt x="95" y="209"/>
                    <a:pt x="91" y="208"/>
                  </a:cubicBezTo>
                  <a:cubicBezTo>
                    <a:pt x="87" y="206"/>
                    <a:pt x="85" y="203"/>
                    <a:pt x="87" y="199"/>
                  </a:cubicBezTo>
                  <a:cubicBezTo>
                    <a:pt x="89" y="194"/>
                    <a:pt x="93" y="195"/>
                    <a:pt x="96" y="196"/>
                  </a:cubicBezTo>
                  <a:cubicBezTo>
                    <a:pt x="101" y="198"/>
                    <a:pt x="106" y="200"/>
                    <a:pt x="109" y="192"/>
                  </a:cubicBezTo>
                  <a:cubicBezTo>
                    <a:pt x="115" y="194"/>
                    <a:pt x="114" y="197"/>
                    <a:pt x="110" y="200"/>
                  </a:cubicBezTo>
                  <a:cubicBezTo>
                    <a:pt x="98" y="208"/>
                    <a:pt x="97" y="224"/>
                    <a:pt x="108" y="233"/>
                  </a:cubicBezTo>
                  <a:cubicBezTo>
                    <a:pt x="112" y="237"/>
                    <a:pt x="115" y="240"/>
                    <a:pt x="121" y="242"/>
                  </a:cubicBezTo>
                  <a:cubicBezTo>
                    <a:pt x="129" y="244"/>
                    <a:pt x="134" y="241"/>
                    <a:pt x="137" y="234"/>
                  </a:cubicBezTo>
                  <a:cubicBezTo>
                    <a:pt x="138" y="231"/>
                    <a:pt x="139" y="228"/>
                    <a:pt x="142" y="228"/>
                  </a:cubicBezTo>
                  <a:cubicBezTo>
                    <a:pt x="146" y="228"/>
                    <a:pt x="146" y="231"/>
                    <a:pt x="147" y="234"/>
                  </a:cubicBezTo>
                  <a:cubicBezTo>
                    <a:pt x="148" y="242"/>
                    <a:pt x="153" y="246"/>
                    <a:pt x="160" y="249"/>
                  </a:cubicBezTo>
                  <a:cubicBezTo>
                    <a:pt x="168" y="251"/>
                    <a:pt x="175" y="255"/>
                    <a:pt x="182" y="257"/>
                  </a:cubicBezTo>
                  <a:cubicBezTo>
                    <a:pt x="198" y="261"/>
                    <a:pt x="213" y="261"/>
                    <a:pt x="229" y="259"/>
                  </a:cubicBezTo>
                  <a:cubicBezTo>
                    <a:pt x="243" y="257"/>
                    <a:pt x="250" y="242"/>
                    <a:pt x="248" y="230"/>
                  </a:cubicBezTo>
                  <a:cubicBezTo>
                    <a:pt x="246" y="218"/>
                    <a:pt x="237" y="211"/>
                    <a:pt x="230" y="203"/>
                  </a:cubicBezTo>
                  <a:cubicBezTo>
                    <a:pt x="233" y="200"/>
                    <a:pt x="236" y="201"/>
                    <a:pt x="239" y="204"/>
                  </a:cubicBezTo>
                  <a:cubicBezTo>
                    <a:pt x="243" y="207"/>
                    <a:pt x="248" y="212"/>
                    <a:pt x="250" y="217"/>
                  </a:cubicBezTo>
                  <a:cubicBezTo>
                    <a:pt x="253" y="227"/>
                    <a:pt x="259" y="236"/>
                    <a:pt x="251" y="247"/>
                  </a:cubicBezTo>
                  <a:cubicBezTo>
                    <a:pt x="255" y="245"/>
                    <a:pt x="257" y="248"/>
                    <a:pt x="259" y="249"/>
                  </a:cubicBezTo>
                  <a:cubicBezTo>
                    <a:pt x="263" y="252"/>
                    <a:pt x="266" y="253"/>
                    <a:pt x="269" y="248"/>
                  </a:cubicBezTo>
                  <a:cubicBezTo>
                    <a:pt x="274" y="240"/>
                    <a:pt x="282" y="235"/>
                    <a:pt x="289" y="230"/>
                  </a:cubicBezTo>
                  <a:cubicBezTo>
                    <a:pt x="291" y="229"/>
                    <a:pt x="293" y="229"/>
                    <a:pt x="295" y="230"/>
                  </a:cubicBezTo>
                  <a:cubicBezTo>
                    <a:pt x="295" y="230"/>
                    <a:pt x="295" y="230"/>
                    <a:pt x="295" y="230"/>
                  </a:cubicBezTo>
                  <a:cubicBezTo>
                    <a:pt x="292" y="237"/>
                    <a:pt x="286" y="243"/>
                    <a:pt x="281" y="248"/>
                  </a:cubicBezTo>
                  <a:cubicBezTo>
                    <a:pt x="277" y="248"/>
                    <a:pt x="279" y="253"/>
                    <a:pt x="277" y="254"/>
                  </a:cubicBezTo>
                  <a:cubicBezTo>
                    <a:pt x="270" y="260"/>
                    <a:pt x="265" y="268"/>
                    <a:pt x="256" y="271"/>
                  </a:cubicBezTo>
                  <a:cubicBezTo>
                    <a:pt x="254" y="270"/>
                    <a:pt x="254" y="268"/>
                    <a:pt x="254" y="266"/>
                  </a:cubicBezTo>
                  <a:cubicBezTo>
                    <a:pt x="254" y="259"/>
                    <a:pt x="252" y="256"/>
                    <a:pt x="245" y="259"/>
                  </a:cubicBezTo>
                  <a:cubicBezTo>
                    <a:pt x="229" y="266"/>
                    <a:pt x="212" y="262"/>
                    <a:pt x="196" y="265"/>
                  </a:cubicBezTo>
                  <a:cubicBezTo>
                    <a:pt x="191" y="266"/>
                    <a:pt x="187" y="265"/>
                    <a:pt x="183" y="263"/>
                  </a:cubicBezTo>
                  <a:cubicBezTo>
                    <a:pt x="175" y="260"/>
                    <a:pt x="168" y="256"/>
                    <a:pt x="159" y="260"/>
                  </a:cubicBezTo>
                  <a:cubicBezTo>
                    <a:pt x="156" y="262"/>
                    <a:pt x="153" y="260"/>
                    <a:pt x="152" y="257"/>
                  </a:cubicBezTo>
                  <a:cubicBezTo>
                    <a:pt x="151" y="249"/>
                    <a:pt x="145" y="244"/>
                    <a:pt x="142" y="235"/>
                  </a:cubicBezTo>
                  <a:cubicBezTo>
                    <a:pt x="139" y="244"/>
                    <a:pt x="127" y="246"/>
                    <a:pt x="129" y="257"/>
                  </a:cubicBezTo>
                  <a:cubicBezTo>
                    <a:pt x="133" y="254"/>
                    <a:pt x="136" y="254"/>
                    <a:pt x="138" y="260"/>
                  </a:cubicBezTo>
                  <a:cubicBezTo>
                    <a:pt x="139" y="263"/>
                    <a:pt x="141" y="264"/>
                    <a:pt x="144" y="265"/>
                  </a:cubicBezTo>
                  <a:cubicBezTo>
                    <a:pt x="145" y="265"/>
                    <a:pt x="146" y="265"/>
                    <a:pt x="146" y="266"/>
                  </a:cubicBezTo>
                  <a:cubicBezTo>
                    <a:pt x="161" y="277"/>
                    <a:pt x="181" y="273"/>
                    <a:pt x="197" y="279"/>
                  </a:cubicBezTo>
                  <a:cubicBezTo>
                    <a:pt x="200" y="280"/>
                    <a:pt x="203" y="278"/>
                    <a:pt x="206" y="276"/>
                  </a:cubicBezTo>
                  <a:cubicBezTo>
                    <a:pt x="214" y="270"/>
                    <a:pt x="222" y="270"/>
                    <a:pt x="230" y="277"/>
                  </a:cubicBezTo>
                  <a:cubicBezTo>
                    <a:pt x="232" y="278"/>
                    <a:pt x="234" y="278"/>
                    <a:pt x="235" y="277"/>
                  </a:cubicBezTo>
                  <a:cubicBezTo>
                    <a:pt x="237" y="275"/>
                    <a:pt x="239" y="273"/>
                    <a:pt x="241" y="271"/>
                  </a:cubicBezTo>
                  <a:cubicBezTo>
                    <a:pt x="246" y="265"/>
                    <a:pt x="250" y="265"/>
                    <a:pt x="256" y="271"/>
                  </a:cubicBezTo>
                  <a:cubicBezTo>
                    <a:pt x="238" y="286"/>
                    <a:pt x="218" y="295"/>
                    <a:pt x="193" y="288"/>
                  </a:cubicBezTo>
                  <a:cubicBezTo>
                    <a:pt x="181" y="284"/>
                    <a:pt x="168" y="282"/>
                    <a:pt x="155" y="280"/>
                  </a:cubicBezTo>
                  <a:cubicBezTo>
                    <a:pt x="138" y="277"/>
                    <a:pt x="123" y="268"/>
                    <a:pt x="109" y="257"/>
                  </a:cubicBezTo>
                  <a:cubicBezTo>
                    <a:pt x="103" y="253"/>
                    <a:pt x="97" y="249"/>
                    <a:pt x="90" y="246"/>
                  </a:cubicBezTo>
                  <a:cubicBezTo>
                    <a:pt x="68" y="237"/>
                    <a:pt x="55" y="221"/>
                    <a:pt x="50" y="199"/>
                  </a:cubicBezTo>
                  <a:cubicBezTo>
                    <a:pt x="48" y="191"/>
                    <a:pt x="51" y="183"/>
                    <a:pt x="50" y="175"/>
                  </a:cubicBezTo>
                  <a:cubicBezTo>
                    <a:pt x="49" y="162"/>
                    <a:pt x="41" y="153"/>
                    <a:pt x="33" y="144"/>
                  </a:cubicBezTo>
                  <a:cubicBezTo>
                    <a:pt x="15" y="124"/>
                    <a:pt x="3" y="103"/>
                    <a:pt x="1" y="76"/>
                  </a:cubicBezTo>
                  <a:cubicBezTo>
                    <a:pt x="0" y="70"/>
                    <a:pt x="0" y="63"/>
                    <a:pt x="1" y="57"/>
                  </a:cubicBezTo>
                  <a:cubicBezTo>
                    <a:pt x="1" y="38"/>
                    <a:pt x="5" y="21"/>
                    <a:pt x="9" y="3"/>
                  </a:cubicBezTo>
                  <a:cubicBezTo>
                    <a:pt x="13" y="0"/>
                    <a:pt x="14" y="3"/>
                    <a:pt x="15" y="7"/>
                  </a:cubicBezTo>
                  <a:cubicBezTo>
                    <a:pt x="15" y="10"/>
                    <a:pt x="15" y="14"/>
                    <a:pt x="14" y="18"/>
                  </a:cubicBezTo>
                  <a:cubicBezTo>
                    <a:pt x="14" y="21"/>
                    <a:pt x="13" y="24"/>
                    <a:pt x="14" y="27"/>
                  </a:cubicBezTo>
                  <a:cubicBezTo>
                    <a:pt x="14" y="30"/>
                    <a:pt x="13" y="34"/>
                    <a:pt x="17" y="35"/>
                  </a:cubicBezTo>
                  <a:cubicBezTo>
                    <a:pt x="21" y="36"/>
                    <a:pt x="20" y="31"/>
                    <a:pt x="21" y="29"/>
                  </a:cubicBezTo>
                  <a:cubicBezTo>
                    <a:pt x="25" y="20"/>
                    <a:pt x="31" y="17"/>
                    <a:pt x="39" y="21"/>
                  </a:cubicBezTo>
                  <a:cubicBezTo>
                    <a:pt x="42" y="22"/>
                    <a:pt x="44" y="22"/>
                    <a:pt x="47" y="22"/>
                  </a:cubicBezTo>
                  <a:cubicBezTo>
                    <a:pt x="48" y="19"/>
                    <a:pt x="44" y="17"/>
                    <a:pt x="47" y="15"/>
                  </a:cubicBezTo>
                  <a:cubicBezTo>
                    <a:pt x="50" y="18"/>
                    <a:pt x="56" y="21"/>
                    <a:pt x="54" y="25"/>
                  </a:cubicBezTo>
                  <a:cubicBezTo>
                    <a:pt x="52" y="29"/>
                    <a:pt x="44" y="28"/>
                    <a:pt x="41" y="26"/>
                  </a:cubicBezTo>
                  <a:cubicBezTo>
                    <a:pt x="32" y="22"/>
                    <a:pt x="29" y="27"/>
                    <a:pt x="26" y="33"/>
                  </a:cubicBezTo>
                  <a:cubicBezTo>
                    <a:pt x="22" y="40"/>
                    <a:pt x="17" y="46"/>
                    <a:pt x="22" y="54"/>
                  </a:cubicBezTo>
                  <a:cubicBezTo>
                    <a:pt x="19" y="55"/>
                    <a:pt x="17" y="54"/>
                    <a:pt x="15" y="52"/>
                  </a:cubicBezTo>
                  <a:cubicBezTo>
                    <a:pt x="12" y="49"/>
                    <a:pt x="10" y="51"/>
                    <a:pt x="10" y="55"/>
                  </a:cubicBezTo>
                  <a:cubicBezTo>
                    <a:pt x="9" y="64"/>
                    <a:pt x="8" y="73"/>
                    <a:pt x="11" y="82"/>
                  </a:cubicBezTo>
                  <a:cubicBezTo>
                    <a:pt x="11" y="84"/>
                    <a:pt x="12" y="86"/>
                    <a:pt x="12" y="88"/>
                  </a:cubicBezTo>
                  <a:cubicBezTo>
                    <a:pt x="15" y="98"/>
                    <a:pt x="13" y="109"/>
                    <a:pt x="23" y="115"/>
                  </a:cubicBezTo>
                  <a:cubicBezTo>
                    <a:pt x="25" y="117"/>
                    <a:pt x="25" y="120"/>
                    <a:pt x="26" y="122"/>
                  </a:cubicBezTo>
                  <a:cubicBezTo>
                    <a:pt x="26" y="125"/>
                    <a:pt x="26" y="127"/>
                    <a:pt x="29" y="128"/>
                  </a:cubicBezTo>
                  <a:cubicBezTo>
                    <a:pt x="31" y="124"/>
                    <a:pt x="29" y="120"/>
                    <a:pt x="27" y="117"/>
                  </a:cubicBezTo>
                  <a:cubicBezTo>
                    <a:pt x="22" y="106"/>
                    <a:pt x="23" y="91"/>
                    <a:pt x="31" y="82"/>
                  </a:cubicBezTo>
                  <a:cubicBezTo>
                    <a:pt x="39" y="71"/>
                    <a:pt x="38" y="68"/>
                    <a:pt x="28" y="64"/>
                  </a:cubicBezTo>
                  <a:cubicBezTo>
                    <a:pt x="26" y="63"/>
                    <a:pt x="23" y="61"/>
                    <a:pt x="25" y="57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33">
              <a:extLst>
                <a:ext uri="{FF2B5EF4-FFF2-40B4-BE49-F238E27FC236}">
                  <a16:creationId xmlns:a16="http://schemas.microsoft.com/office/drawing/2014/main" id="{886CDE44-1827-E863-9EBB-E46B26EA4C7A}"/>
                </a:ext>
              </a:extLst>
            </p:cNvPr>
            <p:cNvSpPr/>
            <p:nvPr/>
          </p:nvSpPr>
          <p:spPr bwMode="auto">
            <a:xfrm>
              <a:off x="284" y="558"/>
              <a:ext cx="178" cy="244"/>
            </a:xfrm>
            <a:custGeom>
              <a:avLst/>
              <a:gdLst>
                <a:gd name="T0" fmla="*/ 21 w 121"/>
                <a:gd name="T1" fmla="*/ 82 h 167"/>
                <a:gd name="T2" fmla="*/ 54 w 121"/>
                <a:gd name="T3" fmla="*/ 40 h 167"/>
                <a:gd name="T4" fmla="*/ 71 w 121"/>
                <a:gd name="T5" fmla="*/ 16 h 167"/>
                <a:gd name="T6" fmla="*/ 110 w 121"/>
                <a:gd name="T7" fmla="*/ 14 h 167"/>
                <a:gd name="T8" fmla="*/ 119 w 121"/>
                <a:gd name="T9" fmla="*/ 25 h 167"/>
                <a:gd name="T10" fmla="*/ 120 w 121"/>
                <a:gd name="T11" fmla="*/ 29 h 167"/>
                <a:gd name="T12" fmla="*/ 119 w 121"/>
                <a:gd name="T13" fmla="*/ 38 h 167"/>
                <a:gd name="T14" fmla="*/ 110 w 121"/>
                <a:gd name="T15" fmla="*/ 37 h 167"/>
                <a:gd name="T16" fmla="*/ 84 w 121"/>
                <a:gd name="T17" fmla="*/ 36 h 167"/>
                <a:gd name="T18" fmla="*/ 71 w 121"/>
                <a:gd name="T19" fmla="*/ 52 h 167"/>
                <a:gd name="T20" fmla="*/ 57 w 121"/>
                <a:gd name="T21" fmla="*/ 64 h 167"/>
                <a:gd name="T22" fmla="*/ 49 w 121"/>
                <a:gd name="T23" fmla="*/ 81 h 167"/>
                <a:gd name="T24" fmla="*/ 51 w 121"/>
                <a:gd name="T25" fmla="*/ 85 h 167"/>
                <a:gd name="T26" fmla="*/ 50 w 121"/>
                <a:gd name="T27" fmla="*/ 99 h 167"/>
                <a:gd name="T28" fmla="*/ 46 w 121"/>
                <a:gd name="T29" fmla="*/ 141 h 167"/>
                <a:gd name="T30" fmla="*/ 48 w 121"/>
                <a:gd name="T31" fmla="*/ 146 h 167"/>
                <a:gd name="T32" fmla="*/ 41 w 121"/>
                <a:gd name="T33" fmla="*/ 154 h 167"/>
                <a:gd name="T34" fmla="*/ 10 w 121"/>
                <a:gd name="T35" fmla="*/ 164 h 167"/>
                <a:gd name="T36" fmla="*/ 5 w 121"/>
                <a:gd name="T37" fmla="*/ 167 h 167"/>
                <a:gd name="T38" fmla="*/ 2 w 121"/>
                <a:gd name="T39" fmla="*/ 161 h 167"/>
                <a:gd name="T40" fmla="*/ 6 w 121"/>
                <a:gd name="T41" fmla="*/ 112 h 167"/>
                <a:gd name="T42" fmla="*/ 9 w 121"/>
                <a:gd name="T43" fmla="*/ 105 h 167"/>
                <a:gd name="T44" fmla="*/ 21 w 121"/>
                <a:gd name="T45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67">
                  <a:moveTo>
                    <a:pt x="21" y="82"/>
                  </a:moveTo>
                  <a:cubicBezTo>
                    <a:pt x="32" y="68"/>
                    <a:pt x="43" y="54"/>
                    <a:pt x="54" y="40"/>
                  </a:cubicBezTo>
                  <a:cubicBezTo>
                    <a:pt x="60" y="32"/>
                    <a:pt x="65" y="24"/>
                    <a:pt x="71" y="16"/>
                  </a:cubicBezTo>
                  <a:cubicBezTo>
                    <a:pt x="85" y="0"/>
                    <a:pt x="99" y="5"/>
                    <a:pt x="110" y="14"/>
                  </a:cubicBezTo>
                  <a:cubicBezTo>
                    <a:pt x="114" y="17"/>
                    <a:pt x="117" y="21"/>
                    <a:pt x="119" y="25"/>
                  </a:cubicBezTo>
                  <a:cubicBezTo>
                    <a:pt x="119" y="26"/>
                    <a:pt x="119" y="28"/>
                    <a:pt x="120" y="29"/>
                  </a:cubicBezTo>
                  <a:cubicBezTo>
                    <a:pt x="120" y="32"/>
                    <a:pt x="121" y="35"/>
                    <a:pt x="119" y="38"/>
                  </a:cubicBezTo>
                  <a:cubicBezTo>
                    <a:pt x="116" y="40"/>
                    <a:pt x="113" y="38"/>
                    <a:pt x="110" y="37"/>
                  </a:cubicBezTo>
                  <a:cubicBezTo>
                    <a:pt x="101" y="34"/>
                    <a:pt x="92" y="34"/>
                    <a:pt x="84" y="36"/>
                  </a:cubicBezTo>
                  <a:cubicBezTo>
                    <a:pt x="78" y="38"/>
                    <a:pt x="73" y="45"/>
                    <a:pt x="71" y="52"/>
                  </a:cubicBezTo>
                  <a:cubicBezTo>
                    <a:pt x="69" y="59"/>
                    <a:pt x="65" y="62"/>
                    <a:pt x="57" y="64"/>
                  </a:cubicBezTo>
                  <a:cubicBezTo>
                    <a:pt x="49" y="65"/>
                    <a:pt x="46" y="72"/>
                    <a:pt x="49" y="81"/>
                  </a:cubicBezTo>
                  <a:cubicBezTo>
                    <a:pt x="50" y="82"/>
                    <a:pt x="51" y="84"/>
                    <a:pt x="51" y="85"/>
                  </a:cubicBezTo>
                  <a:cubicBezTo>
                    <a:pt x="54" y="90"/>
                    <a:pt x="53" y="94"/>
                    <a:pt x="50" y="99"/>
                  </a:cubicBezTo>
                  <a:cubicBezTo>
                    <a:pt x="38" y="112"/>
                    <a:pt x="37" y="126"/>
                    <a:pt x="46" y="141"/>
                  </a:cubicBezTo>
                  <a:cubicBezTo>
                    <a:pt x="46" y="143"/>
                    <a:pt x="47" y="144"/>
                    <a:pt x="48" y="146"/>
                  </a:cubicBezTo>
                  <a:cubicBezTo>
                    <a:pt x="50" y="153"/>
                    <a:pt x="47" y="156"/>
                    <a:pt x="41" y="154"/>
                  </a:cubicBezTo>
                  <a:cubicBezTo>
                    <a:pt x="28" y="151"/>
                    <a:pt x="19" y="156"/>
                    <a:pt x="10" y="164"/>
                  </a:cubicBezTo>
                  <a:cubicBezTo>
                    <a:pt x="9" y="165"/>
                    <a:pt x="7" y="167"/>
                    <a:pt x="5" y="167"/>
                  </a:cubicBezTo>
                  <a:cubicBezTo>
                    <a:pt x="3" y="166"/>
                    <a:pt x="2" y="163"/>
                    <a:pt x="2" y="161"/>
                  </a:cubicBezTo>
                  <a:cubicBezTo>
                    <a:pt x="0" y="145"/>
                    <a:pt x="1" y="128"/>
                    <a:pt x="6" y="112"/>
                  </a:cubicBezTo>
                  <a:cubicBezTo>
                    <a:pt x="6" y="110"/>
                    <a:pt x="7" y="107"/>
                    <a:pt x="9" y="105"/>
                  </a:cubicBezTo>
                  <a:cubicBezTo>
                    <a:pt x="16" y="99"/>
                    <a:pt x="18" y="90"/>
                    <a:pt x="21" y="8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34">
              <a:extLst>
                <a:ext uri="{FF2B5EF4-FFF2-40B4-BE49-F238E27FC236}">
                  <a16:creationId xmlns:a16="http://schemas.microsoft.com/office/drawing/2014/main" id="{F81385EA-722C-4860-1189-DD4FD0AEC632}"/>
                </a:ext>
              </a:extLst>
            </p:cNvPr>
            <p:cNvSpPr/>
            <p:nvPr/>
          </p:nvSpPr>
          <p:spPr bwMode="auto">
            <a:xfrm>
              <a:off x="245" y="864"/>
              <a:ext cx="76" cy="258"/>
            </a:xfrm>
            <a:custGeom>
              <a:avLst/>
              <a:gdLst>
                <a:gd name="T0" fmla="*/ 43 w 52"/>
                <a:gd name="T1" fmla="*/ 152 h 176"/>
                <a:gd name="T2" fmla="*/ 48 w 52"/>
                <a:gd name="T3" fmla="*/ 162 h 176"/>
                <a:gd name="T4" fmla="*/ 35 w 52"/>
                <a:gd name="T5" fmla="*/ 160 h 176"/>
                <a:gd name="T6" fmla="*/ 18 w 52"/>
                <a:gd name="T7" fmla="*/ 170 h 176"/>
                <a:gd name="T8" fmla="*/ 14 w 52"/>
                <a:gd name="T9" fmla="*/ 176 h 176"/>
                <a:gd name="T10" fmla="*/ 8 w 52"/>
                <a:gd name="T11" fmla="*/ 171 h 176"/>
                <a:gd name="T12" fmla="*/ 8 w 52"/>
                <a:gd name="T13" fmla="*/ 166 h 176"/>
                <a:gd name="T14" fmla="*/ 9 w 52"/>
                <a:gd name="T15" fmla="*/ 145 h 176"/>
                <a:gd name="T16" fmla="*/ 5 w 52"/>
                <a:gd name="T17" fmla="*/ 140 h 176"/>
                <a:gd name="T18" fmla="*/ 3 w 52"/>
                <a:gd name="T19" fmla="*/ 82 h 176"/>
                <a:gd name="T20" fmla="*/ 20 w 52"/>
                <a:gd name="T21" fmla="*/ 2 h 176"/>
                <a:gd name="T22" fmla="*/ 32 w 52"/>
                <a:gd name="T23" fmla="*/ 13 h 176"/>
                <a:gd name="T24" fmla="*/ 38 w 52"/>
                <a:gd name="T25" fmla="*/ 20 h 176"/>
                <a:gd name="T26" fmla="*/ 50 w 52"/>
                <a:gd name="T27" fmla="*/ 34 h 176"/>
                <a:gd name="T28" fmla="*/ 47 w 52"/>
                <a:gd name="T29" fmla="*/ 38 h 176"/>
                <a:gd name="T30" fmla="*/ 24 w 52"/>
                <a:gd name="T31" fmla="*/ 51 h 176"/>
                <a:gd name="T32" fmla="*/ 21 w 52"/>
                <a:gd name="T33" fmla="*/ 54 h 176"/>
                <a:gd name="T34" fmla="*/ 23 w 52"/>
                <a:gd name="T35" fmla="*/ 85 h 176"/>
                <a:gd name="T36" fmla="*/ 34 w 52"/>
                <a:gd name="T37" fmla="*/ 89 h 176"/>
                <a:gd name="T38" fmla="*/ 43 w 52"/>
                <a:gd name="T39" fmla="*/ 91 h 176"/>
                <a:gd name="T40" fmla="*/ 41 w 52"/>
                <a:gd name="T41" fmla="*/ 99 h 176"/>
                <a:gd name="T42" fmla="*/ 35 w 52"/>
                <a:gd name="T43" fmla="*/ 139 h 176"/>
                <a:gd name="T44" fmla="*/ 43 w 52"/>
                <a:gd name="T45" fmla="*/ 15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176">
                  <a:moveTo>
                    <a:pt x="43" y="152"/>
                  </a:moveTo>
                  <a:cubicBezTo>
                    <a:pt x="42" y="156"/>
                    <a:pt x="47" y="157"/>
                    <a:pt x="48" y="162"/>
                  </a:cubicBezTo>
                  <a:cubicBezTo>
                    <a:pt x="43" y="161"/>
                    <a:pt x="39" y="162"/>
                    <a:pt x="35" y="160"/>
                  </a:cubicBezTo>
                  <a:cubicBezTo>
                    <a:pt x="25" y="156"/>
                    <a:pt x="20" y="158"/>
                    <a:pt x="18" y="170"/>
                  </a:cubicBezTo>
                  <a:cubicBezTo>
                    <a:pt x="18" y="173"/>
                    <a:pt x="17" y="175"/>
                    <a:pt x="14" y="176"/>
                  </a:cubicBezTo>
                  <a:cubicBezTo>
                    <a:pt x="11" y="176"/>
                    <a:pt x="9" y="174"/>
                    <a:pt x="8" y="171"/>
                  </a:cubicBezTo>
                  <a:cubicBezTo>
                    <a:pt x="8" y="170"/>
                    <a:pt x="8" y="168"/>
                    <a:pt x="8" y="166"/>
                  </a:cubicBezTo>
                  <a:cubicBezTo>
                    <a:pt x="7" y="159"/>
                    <a:pt x="9" y="152"/>
                    <a:pt x="9" y="145"/>
                  </a:cubicBezTo>
                  <a:cubicBezTo>
                    <a:pt x="9" y="142"/>
                    <a:pt x="9" y="139"/>
                    <a:pt x="5" y="140"/>
                  </a:cubicBezTo>
                  <a:cubicBezTo>
                    <a:pt x="8" y="120"/>
                    <a:pt x="5" y="101"/>
                    <a:pt x="3" y="82"/>
                  </a:cubicBezTo>
                  <a:cubicBezTo>
                    <a:pt x="0" y="53"/>
                    <a:pt x="5" y="26"/>
                    <a:pt x="20" y="2"/>
                  </a:cubicBezTo>
                  <a:cubicBezTo>
                    <a:pt x="29" y="0"/>
                    <a:pt x="31" y="7"/>
                    <a:pt x="32" y="13"/>
                  </a:cubicBezTo>
                  <a:cubicBezTo>
                    <a:pt x="32" y="17"/>
                    <a:pt x="33" y="19"/>
                    <a:pt x="38" y="20"/>
                  </a:cubicBezTo>
                  <a:cubicBezTo>
                    <a:pt x="44" y="23"/>
                    <a:pt x="46" y="29"/>
                    <a:pt x="50" y="34"/>
                  </a:cubicBezTo>
                  <a:cubicBezTo>
                    <a:pt x="52" y="36"/>
                    <a:pt x="49" y="38"/>
                    <a:pt x="47" y="38"/>
                  </a:cubicBezTo>
                  <a:cubicBezTo>
                    <a:pt x="37" y="39"/>
                    <a:pt x="32" y="48"/>
                    <a:pt x="24" y="51"/>
                  </a:cubicBezTo>
                  <a:cubicBezTo>
                    <a:pt x="22" y="51"/>
                    <a:pt x="22" y="53"/>
                    <a:pt x="21" y="54"/>
                  </a:cubicBezTo>
                  <a:cubicBezTo>
                    <a:pt x="16" y="65"/>
                    <a:pt x="17" y="76"/>
                    <a:pt x="23" y="85"/>
                  </a:cubicBezTo>
                  <a:cubicBezTo>
                    <a:pt x="26" y="89"/>
                    <a:pt x="30" y="89"/>
                    <a:pt x="34" y="89"/>
                  </a:cubicBezTo>
                  <a:cubicBezTo>
                    <a:pt x="37" y="88"/>
                    <a:pt x="41" y="88"/>
                    <a:pt x="43" y="91"/>
                  </a:cubicBezTo>
                  <a:cubicBezTo>
                    <a:pt x="45" y="94"/>
                    <a:pt x="42" y="96"/>
                    <a:pt x="41" y="99"/>
                  </a:cubicBezTo>
                  <a:cubicBezTo>
                    <a:pt x="33" y="111"/>
                    <a:pt x="31" y="125"/>
                    <a:pt x="35" y="139"/>
                  </a:cubicBezTo>
                  <a:cubicBezTo>
                    <a:pt x="36" y="144"/>
                    <a:pt x="41" y="147"/>
                    <a:pt x="43" y="15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id="{5D369C29-8FFC-D84B-7E22-E86170C657A2}"/>
                </a:ext>
              </a:extLst>
            </p:cNvPr>
            <p:cNvSpPr/>
            <p:nvPr/>
          </p:nvSpPr>
          <p:spPr bwMode="auto">
            <a:xfrm>
              <a:off x="283" y="594"/>
              <a:ext cx="268" cy="250"/>
            </a:xfrm>
            <a:custGeom>
              <a:avLst/>
              <a:gdLst>
                <a:gd name="T0" fmla="*/ 14 w 183"/>
                <a:gd name="T1" fmla="*/ 78 h 170"/>
                <a:gd name="T2" fmla="*/ 5 w 183"/>
                <a:gd name="T3" fmla="*/ 138 h 170"/>
                <a:gd name="T4" fmla="*/ 43 w 183"/>
                <a:gd name="T5" fmla="*/ 128 h 170"/>
                <a:gd name="T6" fmla="*/ 45 w 183"/>
                <a:gd name="T7" fmla="*/ 118 h 170"/>
                <a:gd name="T8" fmla="*/ 50 w 183"/>
                <a:gd name="T9" fmla="*/ 71 h 170"/>
                <a:gd name="T10" fmla="*/ 48 w 183"/>
                <a:gd name="T11" fmla="*/ 55 h 170"/>
                <a:gd name="T12" fmla="*/ 69 w 183"/>
                <a:gd name="T13" fmla="*/ 29 h 170"/>
                <a:gd name="T14" fmla="*/ 83 w 183"/>
                <a:gd name="T15" fmla="*/ 9 h 170"/>
                <a:gd name="T16" fmla="*/ 120 w 183"/>
                <a:gd name="T17" fmla="*/ 6 h 170"/>
                <a:gd name="T18" fmla="*/ 150 w 183"/>
                <a:gd name="T19" fmla="*/ 31 h 170"/>
                <a:gd name="T20" fmla="*/ 160 w 183"/>
                <a:gd name="T21" fmla="*/ 48 h 170"/>
                <a:gd name="T22" fmla="*/ 139 w 183"/>
                <a:gd name="T23" fmla="*/ 27 h 170"/>
                <a:gd name="T24" fmla="*/ 130 w 183"/>
                <a:gd name="T25" fmla="*/ 30 h 170"/>
                <a:gd name="T26" fmla="*/ 99 w 183"/>
                <a:gd name="T27" fmla="*/ 13 h 170"/>
                <a:gd name="T28" fmla="*/ 81 w 183"/>
                <a:gd name="T29" fmla="*/ 60 h 170"/>
                <a:gd name="T30" fmla="*/ 54 w 183"/>
                <a:gd name="T31" fmla="*/ 77 h 170"/>
                <a:gd name="T32" fmla="*/ 83 w 183"/>
                <a:gd name="T33" fmla="*/ 142 h 170"/>
                <a:gd name="T34" fmla="*/ 118 w 183"/>
                <a:gd name="T35" fmla="*/ 128 h 170"/>
                <a:gd name="T36" fmla="*/ 154 w 183"/>
                <a:gd name="T37" fmla="*/ 138 h 170"/>
                <a:gd name="T38" fmla="*/ 139 w 183"/>
                <a:gd name="T39" fmla="*/ 80 h 170"/>
                <a:gd name="T40" fmla="*/ 132 w 183"/>
                <a:gd name="T41" fmla="*/ 39 h 170"/>
                <a:gd name="T42" fmla="*/ 139 w 183"/>
                <a:gd name="T43" fmla="*/ 36 h 170"/>
                <a:gd name="T44" fmla="*/ 142 w 183"/>
                <a:gd name="T45" fmla="*/ 69 h 170"/>
                <a:gd name="T46" fmla="*/ 163 w 183"/>
                <a:gd name="T47" fmla="*/ 87 h 170"/>
                <a:gd name="T48" fmla="*/ 168 w 183"/>
                <a:gd name="T49" fmla="*/ 90 h 170"/>
                <a:gd name="T50" fmla="*/ 182 w 183"/>
                <a:gd name="T51" fmla="*/ 121 h 170"/>
                <a:gd name="T52" fmla="*/ 168 w 183"/>
                <a:gd name="T53" fmla="*/ 143 h 170"/>
                <a:gd name="T54" fmla="*/ 171 w 183"/>
                <a:gd name="T55" fmla="*/ 152 h 170"/>
                <a:gd name="T56" fmla="*/ 167 w 183"/>
                <a:gd name="T57" fmla="*/ 155 h 170"/>
                <a:gd name="T58" fmla="*/ 78 w 183"/>
                <a:gd name="T59" fmla="*/ 148 h 170"/>
                <a:gd name="T60" fmla="*/ 65 w 183"/>
                <a:gd name="T61" fmla="*/ 170 h 170"/>
                <a:gd name="T62" fmla="*/ 20 w 183"/>
                <a:gd name="T63" fmla="*/ 135 h 170"/>
                <a:gd name="T64" fmla="*/ 2 w 183"/>
                <a:gd name="T65" fmla="*/ 151 h 170"/>
                <a:gd name="T66" fmla="*/ 1 w 183"/>
                <a:gd name="T67" fmla="*/ 10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3" h="170">
                  <a:moveTo>
                    <a:pt x="22" y="57"/>
                  </a:moveTo>
                  <a:cubicBezTo>
                    <a:pt x="22" y="65"/>
                    <a:pt x="20" y="72"/>
                    <a:pt x="14" y="78"/>
                  </a:cubicBezTo>
                  <a:cubicBezTo>
                    <a:pt x="12" y="81"/>
                    <a:pt x="10" y="82"/>
                    <a:pt x="9" y="85"/>
                  </a:cubicBezTo>
                  <a:cubicBezTo>
                    <a:pt x="3" y="102"/>
                    <a:pt x="4" y="120"/>
                    <a:pt x="5" y="138"/>
                  </a:cubicBezTo>
                  <a:cubicBezTo>
                    <a:pt x="5" y="139"/>
                    <a:pt x="6" y="140"/>
                    <a:pt x="6" y="141"/>
                  </a:cubicBezTo>
                  <a:cubicBezTo>
                    <a:pt x="16" y="130"/>
                    <a:pt x="28" y="124"/>
                    <a:pt x="43" y="128"/>
                  </a:cubicBezTo>
                  <a:cubicBezTo>
                    <a:pt x="46" y="129"/>
                    <a:pt x="49" y="128"/>
                    <a:pt x="47" y="123"/>
                  </a:cubicBezTo>
                  <a:cubicBezTo>
                    <a:pt x="47" y="121"/>
                    <a:pt x="47" y="119"/>
                    <a:pt x="45" y="118"/>
                  </a:cubicBezTo>
                  <a:cubicBezTo>
                    <a:pt x="37" y="111"/>
                    <a:pt x="39" y="102"/>
                    <a:pt x="39" y="93"/>
                  </a:cubicBezTo>
                  <a:cubicBezTo>
                    <a:pt x="39" y="84"/>
                    <a:pt x="44" y="77"/>
                    <a:pt x="50" y="71"/>
                  </a:cubicBezTo>
                  <a:cubicBezTo>
                    <a:pt x="53" y="68"/>
                    <a:pt x="53" y="66"/>
                    <a:pt x="51" y="63"/>
                  </a:cubicBezTo>
                  <a:cubicBezTo>
                    <a:pt x="50" y="60"/>
                    <a:pt x="49" y="58"/>
                    <a:pt x="48" y="55"/>
                  </a:cubicBezTo>
                  <a:cubicBezTo>
                    <a:pt x="44" y="46"/>
                    <a:pt x="50" y="36"/>
                    <a:pt x="60" y="36"/>
                  </a:cubicBezTo>
                  <a:cubicBezTo>
                    <a:pt x="65" y="36"/>
                    <a:pt x="68" y="35"/>
                    <a:pt x="69" y="29"/>
                  </a:cubicBezTo>
                  <a:cubicBezTo>
                    <a:pt x="70" y="21"/>
                    <a:pt x="78" y="17"/>
                    <a:pt x="81" y="9"/>
                  </a:cubicBezTo>
                  <a:cubicBezTo>
                    <a:pt x="81" y="9"/>
                    <a:pt x="82" y="8"/>
                    <a:pt x="83" y="9"/>
                  </a:cubicBezTo>
                  <a:cubicBezTo>
                    <a:pt x="93" y="10"/>
                    <a:pt x="103" y="6"/>
                    <a:pt x="113" y="11"/>
                  </a:cubicBezTo>
                  <a:cubicBezTo>
                    <a:pt x="117" y="13"/>
                    <a:pt x="120" y="13"/>
                    <a:pt x="120" y="6"/>
                  </a:cubicBezTo>
                  <a:cubicBezTo>
                    <a:pt x="119" y="4"/>
                    <a:pt x="120" y="2"/>
                    <a:pt x="120" y="0"/>
                  </a:cubicBezTo>
                  <a:cubicBezTo>
                    <a:pt x="127" y="13"/>
                    <a:pt x="139" y="22"/>
                    <a:pt x="150" y="31"/>
                  </a:cubicBezTo>
                  <a:cubicBezTo>
                    <a:pt x="157" y="37"/>
                    <a:pt x="164" y="44"/>
                    <a:pt x="168" y="52"/>
                  </a:cubicBezTo>
                  <a:cubicBezTo>
                    <a:pt x="164" y="53"/>
                    <a:pt x="161" y="53"/>
                    <a:pt x="160" y="48"/>
                  </a:cubicBezTo>
                  <a:cubicBezTo>
                    <a:pt x="160" y="47"/>
                    <a:pt x="160" y="45"/>
                    <a:pt x="160" y="45"/>
                  </a:cubicBezTo>
                  <a:cubicBezTo>
                    <a:pt x="148" y="45"/>
                    <a:pt x="149" y="30"/>
                    <a:pt x="139" y="27"/>
                  </a:cubicBezTo>
                  <a:cubicBezTo>
                    <a:pt x="133" y="24"/>
                    <a:pt x="130" y="17"/>
                    <a:pt x="124" y="12"/>
                  </a:cubicBezTo>
                  <a:cubicBezTo>
                    <a:pt x="126" y="18"/>
                    <a:pt x="131" y="23"/>
                    <a:pt x="130" y="30"/>
                  </a:cubicBezTo>
                  <a:cubicBezTo>
                    <a:pt x="125" y="30"/>
                    <a:pt x="123" y="26"/>
                    <a:pt x="121" y="23"/>
                  </a:cubicBezTo>
                  <a:cubicBezTo>
                    <a:pt x="114" y="18"/>
                    <a:pt x="108" y="13"/>
                    <a:pt x="99" y="13"/>
                  </a:cubicBezTo>
                  <a:cubicBezTo>
                    <a:pt x="82" y="14"/>
                    <a:pt x="69" y="31"/>
                    <a:pt x="74" y="47"/>
                  </a:cubicBezTo>
                  <a:cubicBezTo>
                    <a:pt x="76" y="52"/>
                    <a:pt x="78" y="56"/>
                    <a:pt x="81" y="60"/>
                  </a:cubicBezTo>
                  <a:cubicBezTo>
                    <a:pt x="85" y="66"/>
                    <a:pt x="83" y="69"/>
                    <a:pt x="76" y="69"/>
                  </a:cubicBezTo>
                  <a:cubicBezTo>
                    <a:pt x="68" y="70"/>
                    <a:pt x="60" y="71"/>
                    <a:pt x="54" y="77"/>
                  </a:cubicBezTo>
                  <a:cubicBezTo>
                    <a:pt x="47" y="82"/>
                    <a:pt x="45" y="88"/>
                    <a:pt x="44" y="96"/>
                  </a:cubicBezTo>
                  <a:cubicBezTo>
                    <a:pt x="43" y="112"/>
                    <a:pt x="64" y="143"/>
                    <a:pt x="83" y="142"/>
                  </a:cubicBezTo>
                  <a:cubicBezTo>
                    <a:pt x="89" y="142"/>
                    <a:pt x="94" y="142"/>
                    <a:pt x="99" y="139"/>
                  </a:cubicBezTo>
                  <a:cubicBezTo>
                    <a:pt x="106" y="136"/>
                    <a:pt x="112" y="132"/>
                    <a:pt x="118" y="128"/>
                  </a:cubicBezTo>
                  <a:cubicBezTo>
                    <a:pt x="123" y="125"/>
                    <a:pt x="127" y="125"/>
                    <a:pt x="132" y="129"/>
                  </a:cubicBezTo>
                  <a:cubicBezTo>
                    <a:pt x="138" y="135"/>
                    <a:pt x="146" y="137"/>
                    <a:pt x="154" y="138"/>
                  </a:cubicBezTo>
                  <a:cubicBezTo>
                    <a:pt x="165" y="139"/>
                    <a:pt x="171" y="133"/>
                    <a:pt x="172" y="123"/>
                  </a:cubicBezTo>
                  <a:cubicBezTo>
                    <a:pt x="174" y="103"/>
                    <a:pt x="158" y="84"/>
                    <a:pt x="139" y="80"/>
                  </a:cubicBezTo>
                  <a:cubicBezTo>
                    <a:pt x="131" y="79"/>
                    <a:pt x="130" y="77"/>
                    <a:pt x="134" y="70"/>
                  </a:cubicBezTo>
                  <a:cubicBezTo>
                    <a:pt x="139" y="59"/>
                    <a:pt x="137" y="49"/>
                    <a:pt x="132" y="39"/>
                  </a:cubicBezTo>
                  <a:cubicBezTo>
                    <a:pt x="130" y="36"/>
                    <a:pt x="128" y="33"/>
                    <a:pt x="130" y="30"/>
                  </a:cubicBezTo>
                  <a:cubicBezTo>
                    <a:pt x="134" y="31"/>
                    <a:pt x="136" y="34"/>
                    <a:pt x="139" y="36"/>
                  </a:cubicBezTo>
                  <a:cubicBezTo>
                    <a:pt x="141" y="36"/>
                    <a:pt x="142" y="37"/>
                    <a:pt x="141" y="39"/>
                  </a:cubicBezTo>
                  <a:cubicBezTo>
                    <a:pt x="143" y="49"/>
                    <a:pt x="143" y="59"/>
                    <a:pt x="142" y="69"/>
                  </a:cubicBezTo>
                  <a:cubicBezTo>
                    <a:pt x="141" y="72"/>
                    <a:pt x="143" y="74"/>
                    <a:pt x="145" y="75"/>
                  </a:cubicBezTo>
                  <a:cubicBezTo>
                    <a:pt x="153" y="77"/>
                    <a:pt x="160" y="80"/>
                    <a:pt x="163" y="87"/>
                  </a:cubicBezTo>
                  <a:cubicBezTo>
                    <a:pt x="164" y="88"/>
                    <a:pt x="165" y="88"/>
                    <a:pt x="167" y="89"/>
                  </a:cubicBezTo>
                  <a:cubicBezTo>
                    <a:pt x="167" y="89"/>
                    <a:pt x="168" y="89"/>
                    <a:pt x="168" y="90"/>
                  </a:cubicBezTo>
                  <a:cubicBezTo>
                    <a:pt x="168" y="93"/>
                    <a:pt x="170" y="96"/>
                    <a:pt x="172" y="98"/>
                  </a:cubicBezTo>
                  <a:cubicBezTo>
                    <a:pt x="178" y="105"/>
                    <a:pt x="179" y="113"/>
                    <a:pt x="182" y="121"/>
                  </a:cubicBezTo>
                  <a:cubicBezTo>
                    <a:pt x="183" y="126"/>
                    <a:pt x="180" y="130"/>
                    <a:pt x="176" y="134"/>
                  </a:cubicBezTo>
                  <a:cubicBezTo>
                    <a:pt x="174" y="137"/>
                    <a:pt x="171" y="140"/>
                    <a:pt x="168" y="143"/>
                  </a:cubicBezTo>
                  <a:cubicBezTo>
                    <a:pt x="166" y="145"/>
                    <a:pt x="163" y="146"/>
                    <a:pt x="164" y="149"/>
                  </a:cubicBezTo>
                  <a:cubicBezTo>
                    <a:pt x="165" y="152"/>
                    <a:pt x="168" y="153"/>
                    <a:pt x="171" y="152"/>
                  </a:cubicBezTo>
                  <a:cubicBezTo>
                    <a:pt x="175" y="156"/>
                    <a:pt x="181" y="158"/>
                    <a:pt x="183" y="163"/>
                  </a:cubicBezTo>
                  <a:cubicBezTo>
                    <a:pt x="176" y="163"/>
                    <a:pt x="172" y="158"/>
                    <a:pt x="167" y="155"/>
                  </a:cubicBezTo>
                  <a:cubicBezTo>
                    <a:pt x="148" y="144"/>
                    <a:pt x="129" y="144"/>
                    <a:pt x="109" y="149"/>
                  </a:cubicBezTo>
                  <a:cubicBezTo>
                    <a:pt x="98" y="151"/>
                    <a:pt x="88" y="152"/>
                    <a:pt x="78" y="148"/>
                  </a:cubicBezTo>
                  <a:cubicBezTo>
                    <a:pt x="70" y="145"/>
                    <a:pt x="70" y="146"/>
                    <a:pt x="70" y="154"/>
                  </a:cubicBezTo>
                  <a:cubicBezTo>
                    <a:pt x="69" y="163"/>
                    <a:pt x="69" y="164"/>
                    <a:pt x="65" y="170"/>
                  </a:cubicBezTo>
                  <a:cubicBezTo>
                    <a:pt x="62" y="162"/>
                    <a:pt x="60" y="154"/>
                    <a:pt x="58" y="146"/>
                  </a:cubicBezTo>
                  <a:cubicBezTo>
                    <a:pt x="53" y="131"/>
                    <a:pt x="33" y="125"/>
                    <a:pt x="20" y="135"/>
                  </a:cubicBezTo>
                  <a:cubicBezTo>
                    <a:pt x="14" y="139"/>
                    <a:pt x="9" y="144"/>
                    <a:pt x="7" y="151"/>
                  </a:cubicBezTo>
                  <a:cubicBezTo>
                    <a:pt x="6" y="156"/>
                    <a:pt x="4" y="152"/>
                    <a:pt x="2" y="151"/>
                  </a:cubicBezTo>
                  <a:cubicBezTo>
                    <a:pt x="1" y="146"/>
                    <a:pt x="1" y="140"/>
                    <a:pt x="1" y="135"/>
                  </a:cubicBezTo>
                  <a:cubicBezTo>
                    <a:pt x="0" y="125"/>
                    <a:pt x="0" y="116"/>
                    <a:pt x="1" y="107"/>
                  </a:cubicBezTo>
                  <a:cubicBezTo>
                    <a:pt x="1" y="87"/>
                    <a:pt x="10" y="71"/>
                    <a:pt x="22" y="57"/>
                  </a:cubicBezTo>
                  <a:close/>
                </a:path>
              </a:pathLst>
            </a:custGeom>
            <a:solidFill>
              <a:srgbClr val="F9C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36">
              <a:extLst>
                <a:ext uri="{FF2B5EF4-FFF2-40B4-BE49-F238E27FC236}">
                  <a16:creationId xmlns:a16="http://schemas.microsoft.com/office/drawing/2014/main" id="{7C8A5D7F-B908-B507-B408-72CD7AAB7AB3}"/>
                </a:ext>
              </a:extLst>
            </p:cNvPr>
            <p:cNvSpPr/>
            <p:nvPr/>
          </p:nvSpPr>
          <p:spPr bwMode="auto">
            <a:xfrm>
              <a:off x="281" y="751"/>
              <a:ext cx="3" cy="41"/>
            </a:xfrm>
            <a:custGeom>
              <a:avLst/>
              <a:gdLst>
                <a:gd name="T0" fmla="*/ 2 w 2"/>
                <a:gd name="T1" fmla="*/ 0 h 28"/>
                <a:gd name="T2" fmla="*/ 2 w 2"/>
                <a:gd name="T3" fmla="*/ 28 h 28"/>
                <a:gd name="T4" fmla="*/ 2 w 2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8">
                  <a:moveTo>
                    <a:pt x="2" y="0"/>
                  </a:moveTo>
                  <a:cubicBezTo>
                    <a:pt x="2" y="9"/>
                    <a:pt x="2" y="18"/>
                    <a:pt x="2" y="28"/>
                  </a:cubicBezTo>
                  <a:cubicBezTo>
                    <a:pt x="0" y="18"/>
                    <a:pt x="0" y="9"/>
                    <a:pt x="2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37">
              <a:extLst>
                <a:ext uri="{FF2B5EF4-FFF2-40B4-BE49-F238E27FC236}">
                  <a16:creationId xmlns:a16="http://schemas.microsoft.com/office/drawing/2014/main" id="{239F50E7-855A-95DA-F42B-5DBFDA452F83}"/>
                </a:ext>
              </a:extLst>
            </p:cNvPr>
            <p:cNvSpPr/>
            <p:nvPr/>
          </p:nvSpPr>
          <p:spPr bwMode="auto">
            <a:xfrm>
              <a:off x="715" y="1341"/>
              <a:ext cx="11" cy="13"/>
            </a:xfrm>
            <a:custGeom>
              <a:avLst/>
              <a:gdLst>
                <a:gd name="T0" fmla="*/ 2 w 7"/>
                <a:gd name="T1" fmla="*/ 9 h 9"/>
                <a:gd name="T2" fmla="*/ 4 w 7"/>
                <a:gd name="T3" fmla="*/ 0 h 9"/>
                <a:gd name="T4" fmla="*/ 5 w 7"/>
                <a:gd name="T5" fmla="*/ 7 h 9"/>
                <a:gd name="T6" fmla="*/ 2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2" y="9"/>
                  </a:moveTo>
                  <a:cubicBezTo>
                    <a:pt x="0" y="6"/>
                    <a:pt x="0" y="3"/>
                    <a:pt x="4" y="0"/>
                  </a:cubicBezTo>
                  <a:cubicBezTo>
                    <a:pt x="7" y="2"/>
                    <a:pt x="3" y="5"/>
                    <a:pt x="5" y="7"/>
                  </a:cubicBezTo>
                  <a:cubicBezTo>
                    <a:pt x="4" y="8"/>
                    <a:pt x="3" y="9"/>
                    <a:pt x="2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38">
              <a:extLst>
                <a:ext uri="{FF2B5EF4-FFF2-40B4-BE49-F238E27FC236}">
                  <a16:creationId xmlns:a16="http://schemas.microsoft.com/office/drawing/2014/main" id="{17183DA7-0DE9-0FCE-5FDF-477C4F5A7FAB}"/>
                </a:ext>
              </a:extLst>
            </p:cNvPr>
            <p:cNvSpPr/>
            <p:nvPr/>
          </p:nvSpPr>
          <p:spPr bwMode="auto">
            <a:xfrm>
              <a:off x="237" y="1149"/>
              <a:ext cx="3" cy="27"/>
            </a:xfrm>
            <a:custGeom>
              <a:avLst/>
              <a:gdLst>
                <a:gd name="T0" fmla="*/ 2 w 2"/>
                <a:gd name="T1" fmla="*/ 0 h 19"/>
                <a:gd name="T2" fmla="*/ 2 w 2"/>
                <a:gd name="T3" fmla="*/ 19 h 19"/>
                <a:gd name="T4" fmla="*/ 2 w 2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9">
                  <a:moveTo>
                    <a:pt x="2" y="0"/>
                  </a:moveTo>
                  <a:cubicBezTo>
                    <a:pt x="2" y="6"/>
                    <a:pt x="2" y="13"/>
                    <a:pt x="2" y="19"/>
                  </a:cubicBezTo>
                  <a:cubicBezTo>
                    <a:pt x="0" y="13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39">
              <a:extLst>
                <a:ext uri="{FF2B5EF4-FFF2-40B4-BE49-F238E27FC236}">
                  <a16:creationId xmlns:a16="http://schemas.microsoft.com/office/drawing/2014/main" id="{BE352261-054F-3632-4D0C-5154A7E2791F}"/>
                </a:ext>
              </a:extLst>
            </p:cNvPr>
            <p:cNvSpPr/>
            <p:nvPr/>
          </p:nvSpPr>
          <p:spPr bwMode="auto">
            <a:xfrm>
              <a:off x="642" y="1424"/>
              <a:ext cx="9" cy="13"/>
            </a:xfrm>
            <a:custGeom>
              <a:avLst/>
              <a:gdLst>
                <a:gd name="T0" fmla="*/ 2 w 6"/>
                <a:gd name="T1" fmla="*/ 9 h 9"/>
                <a:gd name="T2" fmla="*/ 2 w 6"/>
                <a:gd name="T3" fmla="*/ 5 h 9"/>
                <a:gd name="T4" fmla="*/ 2 w 6"/>
                <a:gd name="T5" fmla="*/ 2 h 9"/>
                <a:gd name="T6" fmla="*/ 6 w 6"/>
                <a:gd name="T7" fmla="*/ 3 h 9"/>
                <a:gd name="T8" fmla="*/ 2 w 6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2" y="9"/>
                  </a:moveTo>
                  <a:cubicBezTo>
                    <a:pt x="2" y="8"/>
                    <a:pt x="3" y="6"/>
                    <a:pt x="2" y="5"/>
                  </a:cubicBezTo>
                  <a:cubicBezTo>
                    <a:pt x="2" y="4"/>
                    <a:pt x="0" y="3"/>
                    <a:pt x="2" y="2"/>
                  </a:cubicBezTo>
                  <a:cubicBezTo>
                    <a:pt x="4" y="0"/>
                    <a:pt x="5" y="3"/>
                    <a:pt x="6" y="3"/>
                  </a:cubicBezTo>
                  <a:cubicBezTo>
                    <a:pt x="6" y="6"/>
                    <a:pt x="4" y="8"/>
                    <a:pt x="2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18EAE327-2894-1B44-D259-AFA69E08B2CA}"/>
                </a:ext>
              </a:extLst>
            </p:cNvPr>
            <p:cNvSpPr/>
            <p:nvPr/>
          </p:nvSpPr>
          <p:spPr bwMode="auto">
            <a:xfrm>
              <a:off x="1176" y="940"/>
              <a:ext cx="169" cy="181"/>
            </a:xfrm>
            <a:custGeom>
              <a:avLst/>
              <a:gdLst>
                <a:gd name="T0" fmla="*/ 115 w 115"/>
                <a:gd name="T1" fmla="*/ 117 h 123"/>
                <a:gd name="T2" fmla="*/ 115 w 115"/>
                <a:gd name="T3" fmla="*/ 121 h 123"/>
                <a:gd name="T4" fmla="*/ 104 w 115"/>
                <a:gd name="T5" fmla="*/ 118 h 123"/>
                <a:gd name="T6" fmla="*/ 104 w 115"/>
                <a:gd name="T7" fmla="*/ 111 h 123"/>
                <a:gd name="T8" fmla="*/ 101 w 115"/>
                <a:gd name="T9" fmla="*/ 118 h 123"/>
                <a:gd name="T10" fmla="*/ 94 w 115"/>
                <a:gd name="T11" fmla="*/ 115 h 123"/>
                <a:gd name="T12" fmla="*/ 88 w 115"/>
                <a:gd name="T13" fmla="*/ 113 h 123"/>
                <a:gd name="T14" fmla="*/ 84 w 115"/>
                <a:gd name="T15" fmla="*/ 109 h 123"/>
                <a:gd name="T16" fmla="*/ 87 w 115"/>
                <a:gd name="T17" fmla="*/ 102 h 123"/>
                <a:gd name="T18" fmla="*/ 78 w 115"/>
                <a:gd name="T19" fmla="*/ 66 h 123"/>
                <a:gd name="T20" fmla="*/ 48 w 115"/>
                <a:gd name="T21" fmla="*/ 46 h 123"/>
                <a:gd name="T22" fmla="*/ 43 w 115"/>
                <a:gd name="T23" fmla="*/ 46 h 123"/>
                <a:gd name="T24" fmla="*/ 26 w 115"/>
                <a:gd name="T25" fmla="*/ 45 h 123"/>
                <a:gd name="T26" fmla="*/ 0 w 115"/>
                <a:gd name="T27" fmla="*/ 33 h 123"/>
                <a:gd name="T28" fmla="*/ 4 w 115"/>
                <a:gd name="T29" fmla="*/ 30 h 123"/>
                <a:gd name="T30" fmla="*/ 21 w 115"/>
                <a:gd name="T31" fmla="*/ 34 h 123"/>
                <a:gd name="T32" fmla="*/ 60 w 115"/>
                <a:gd name="T33" fmla="*/ 14 h 123"/>
                <a:gd name="T34" fmla="*/ 61 w 115"/>
                <a:gd name="T35" fmla="*/ 12 h 123"/>
                <a:gd name="T36" fmla="*/ 95 w 115"/>
                <a:gd name="T37" fmla="*/ 3 h 123"/>
                <a:gd name="T38" fmla="*/ 103 w 115"/>
                <a:gd name="T39" fmla="*/ 3 h 123"/>
                <a:gd name="T40" fmla="*/ 102 w 115"/>
                <a:gd name="T41" fmla="*/ 42 h 123"/>
                <a:gd name="T42" fmla="*/ 103 w 115"/>
                <a:gd name="T43" fmla="*/ 74 h 123"/>
                <a:gd name="T44" fmla="*/ 115 w 115"/>
                <a:gd name="T45" fmla="*/ 1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23">
                  <a:moveTo>
                    <a:pt x="115" y="117"/>
                  </a:moveTo>
                  <a:cubicBezTo>
                    <a:pt x="115" y="118"/>
                    <a:pt x="115" y="120"/>
                    <a:pt x="115" y="121"/>
                  </a:cubicBezTo>
                  <a:cubicBezTo>
                    <a:pt x="111" y="122"/>
                    <a:pt x="107" y="123"/>
                    <a:pt x="104" y="118"/>
                  </a:cubicBezTo>
                  <a:cubicBezTo>
                    <a:pt x="104" y="116"/>
                    <a:pt x="104" y="113"/>
                    <a:pt x="104" y="111"/>
                  </a:cubicBezTo>
                  <a:cubicBezTo>
                    <a:pt x="104" y="114"/>
                    <a:pt x="105" y="117"/>
                    <a:pt x="101" y="118"/>
                  </a:cubicBezTo>
                  <a:cubicBezTo>
                    <a:pt x="99" y="117"/>
                    <a:pt x="96" y="116"/>
                    <a:pt x="94" y="115"/>
                  </a:cubicBezTo>
                  <a:cubicBezTo>
                    <a:pt x="92" y="114"/>
                    <a:pt x="90" y="114"/>
                    <a:pt x="88" y="113"/>
                  </a:cubicBezTo>
                  <a:cubicBezTo>
                    <a:pt x="85" y="113"/>
                    <a:pt x="83" y="112"/>
                    <a:pt x="84" y="109"/>
                  </a:cubicBezTo>
                  <a:cubicBezTo>
                    <a:pt x="86" y="107"/>
                    <a:pt x="89" y="105"/>
                    <a:pt x="87" y="102"/>
                  </a:cubicBezTo>
                  <a:cubicBezTo>
                    <a:pt x="84" y="90"/>
                    <a:pt x="83" y="77"/>
                    <a:pt x="78" y="66"/>
                  </a:cubicBezTo>
                  <a:cubicBezTo>
                    <a:pt x="72" y="52"/>
                    <a:pt x="64" y="46"/>
                    <a:pt x="48" y="46"/>
                  </a:cubicBezTo>
                  <a:cubicBezTo>
                    <a:pt x="46" y="47"/>
                    <a:pt x="45" y="46"/>
                    <a:pt x="43" y="46"/>
                  </a:cubicBezTo>
                  <a:cubicBezTo>
                    <a:pt x="37" y="43"/>
                    <a:pt x="32" y="43"/>
                    <a:pt x="26" y="45"/>
                  </a:cubicBezTo>
                  <a:cubicBezTo>
                    <a:pt x="18" y="49"/>
                    <a:pt x="6" y="42"/>
                    <a:pt x="0" y="33"/>
                  </a:cubicBezTo>
                  <a:cubicBezTo>
                    <a:pt x="1" y="30"/>
                    <a:pt x="3" y="30"/>
                    <a:pt x="4" y="30"/>
                  </a:cubicBezTo>
                  <a:cubicBezTo>
                    <a:pt x="10" y="31"/>
                    <a:pt x="15" y="32"/>
                    <a:pt x="21" y="34"/>
                  </a:cubicBezTo>
                  <a:cubicBezTo>
                    <a:pt x="34" y="37"/>
                    <a:pt x="50" y="29"/>
                    <a:pt x="60" y="14"/>
                  </a:cubicBezTo>
                  <a:cubicBezTo>
                    <a:pt x="60" y="13"/>
                    <a:pt x="61" y="13"/>
                    <a:pt x="61" y="12"/>
                  </a:cubicBezTo>
                  <a:cubicBezTo>
                    <a:pt x="73" y="9"/>
                    <a:pt x="83" y="5"/>
                    <a:pt x="95" y="3"/>
                  </a:cubicBezTo>
                  <a:cubicBezTo>
                    <a:pt x="97" y="2"/>
                    <a:pt x="100" y="0"/>
                    <a:pt x="103" y="3"/>
                  </a:cubicBezTo>
                  <a:cubicBezTo>
                    <a:pt x="106" y="16"/>
                    <a:pt x="104" y="29"/>
                    <a:pt x="102" y="42"/>
                  </a:cubicBezTo>
                  <a:cubicBezTo>
                    <a:pt x="100" y="53"/>
                    <a:pt x="100" y="63"/>
                    <a:pt x="103" y="74"/>
                  </a:cubicBezTo>
                  <a:cubicBezTo>
                    <a:pt x="107" y="88"/>
                    <a:pt x="111" y="102"/>
                    <a:pt x="115" y="117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41">
              <a:extLst>
                <a:ext uri="{FF2B5EF4-FFF2-40B4-BE49-F238E27FC236}">
                  <a16:creationId xmlns:a16="http://schemas.microsoft.com/office/drawing/2014/main" id="{E1B17451-1AFF-81FA-A888-398E04513FF1}"/>
                </a:ext>
              </a:extLst>
            </p:cNvPr>
            <p:cNvSpPr/>
            <p:nvPr/>
          </p:nvSpPr>
          <p:spPr bwMode="auto">
            <a:xfrm>
              <a:off x="1246" y="874"/>
              <a:ext cx="81" cy="87"/>
            </a:xfrm>
            <a:custGeom>
              <a:avLst/>
              <a:gdLst>
                <a:gd name="T0" fmla="*/ 55 w 55"/>
                <a:gd name="T1" fmla="*/ 48 h 59"/>
                <a:gd name="T2" fmla="*/ 19 w 55"/>
                <a:gd name="T3" fmla="*/ 58 h 59"/>
                <a:gd name="T4" fmla="*/ 13 w 55"/>
                <a:gd name="T5" fmla="*/ 59 h 59"/>
                <a:gd name="T6" fmla="*/ 15 w 55"/>
                <a:gd name="T7" fmla="*/ 42 h 59"/>
                <a:gd name="T8" fmla="*/ 17 w 55"/>
                <a:gd name="T9" fmla="*/ 22 h 59"/>
                <a:gd name="T10" fmla="*/ 15 w 55"/>
                <a:gd name="T11" fmla="*/ 18 h 59"/>
                <a:gd name="T12" fmla="*/ 2 w 55"/>
                <a:gd name="T13" fmla="*/ 7 h 59"/>
                <a:gd name="T14" fmla="*/ 2 w 55"/>
                <a:gd name="T15" fmla="*/ 2 h 59"/>
                <a:gd name="T16" fmla="*/ 6 w 55"/>
                <a:gd name="T17" fmla="*/ 3 h 59"/>
                <a:gd name="T18" fmla="*/ 34 w 55"/>
                <a:gd name="T19" fmla="*/ 4 h 59"/>
                <a:gd name="T20" fmla="*/ 36 w 55"/>
                <a:gd name="T21" fmla="*/ 13 h 59"/>
                <a:gd name="T22" fmla="*/ 39 w 55"/>
                <a:gd name="T23" fmla="*/ 20 h 59"/>
                <a:gd name="T24" fmla="*/ 45 w 55"/>
                <a:gd name="T25" fmla="*/ 15 h 59"/>
                <a:gd name="T26" fmla="*/ 55 w 55"/>
                <a:gd name="T27" fmla="*/ 46 h 59"/>
                <a:gd name="T28" fmla="*/ 55 w 55"/>
                <a:gd name="T29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59">
                  <a:moveTo>
                    <a:pt x="55" y="48"/>
                  </a:moveTo>
                  <a:cubicBezTo>
                    <a:pt x="43" y="49"/>
                    <a:pt x="31" y="55"/>
                    <a:pt x="19" y="58"/>
                  </a:cubicBezTo>
                  <a:cubicBezTo>
                    <a:pt x="17" y="58"/>
                    <a:pt x="15" y="58"/>
                    <a:pt x="13" y="59"/>
                  </a:cubicBezTo>
                  <a:cubicBezTo>
                    <a:pt x="12" y="53"/>
                    <a:pt x="11" y="47"/>
                    <a:pt x="15" y="42"/>
                  </a:cubicBezTo>
                  <a:cubicBezTo>
                    <a:pt x="17" y="35"/>
                    <a:pt x="16" y="29"/>
                    <a:pt x="17" y="22"/>
                  </a:cubicBezTo>
                  <a:cubicBezTo>
                    <a:pt x="18" y="20"/>
                    <a:pt x="17" y="18"/>
                    <a:pt x="15" y="18"/>
                  </a:cubicBezTo>
                  <a:cubicBezTo>
                    <a:pt x="8" y="18"/>
                    <a:pt x="6" y="11"/>
                    <a:pt x="2" y="7"/>
                  </a:cubicBezTo>
                  <a:cubicBezTo>
                    <a:pt x="1" y="6"/>
                    <a:pt x="0" y="3"/>
                    <a:pt x="2" y="2"/>
                  </a:cubicBezTo>
                  <a:cubicBezTo>
                    <a:pt x="4" y="0"/>
                    <a:pt x="5" y="3"/>
                    <a:pt x="6" y="3"/>
                  </a:cubicBezTo>
                  <a:cubicBezTo>
                    <a:pt x="15" y="6"/>
                    <a:pt x="24" y="8"/>
                    <a:pt x="34" y="4"/>
                  </a:cubicBezTo>
                  <a:cubicBezTo>
                    <a:pt x="34" y="7"/>
                    <a:pt x="35" y="10"/>
                    <a:pt x="36" y="13"/>
                  </a:cubicBezTo>
                  <a:cubicBezTo>
                    <a:pt x="36" y="16"/>
                    <a:pt x="35" y="19"/>
                    <a:pt x="39" y="20"/>
                  </a:cubicBezTo>
                  <a:cubicBezTo>
                    <a:pt x="44" y="21"/>
                    <a:pt x="42" y="16"/>
                    <a:pt x="45" y="15"/>
                  </a:cubicBezTo>
                  <a:cubicBezTo>
                    <a:pt x="49" y="25"/>
                    <a:pt x="53" y="35"/>
                    <a:pt x="55" y="46"/>
                  </a:cubicBezTo>
                  <a:cubicBezTo>
                    <a:pt x="55" y="47"/>
                    <a:pt x="55" y="47"/>
                    <a:pt x="55" y="48"/>
                  </a:cubicBezTo>
                  <a:close/>
                </a:path>
              </a:pathLst>
            </a:custGeom>
            <a:solidFill>
              <a:srgbClr val="AEA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42">
              <a:extLst>
                <a:ext uri="{FF2B5EF4-FFF2-40B4-BE49-F238E27FC236}">
                  <a16:creationId xmlns:a16="http://schemas.microsoft.com/office/drawing/2014/main" id="{6BEAFB52-0867-9F2C-B42D-AF1080219B61}"/>
                </a:ext>
              </a:extLst>
            </p:cNvPr>
            <p:cNvSpPr/>
            <p:nvPr/>
          </p:nvSpPr>
          <p:spPr bwMode="auto">
            <a:xfrm>
              <a:off x="1169" y="1113"/>
              <a:ext cx="184" cy="320"/>
            </a:xfrm>
            <a:custGeom>
              <a:avLst/>
              <a:gdLst>
                <a:gd name="T0" fmla="*/ 110 w 126"/>
                <a:gd name="T1" fmla="*/ 0 h 218"/>
                <a:gd name="T2" fmla="*/ 120 w 126"/>
                <a:gd name="T3" fmla="*/ 3 h 218"/>
                <a:gd name="T4" fmla="*/ 116 w 126"/>
                <a:gd name="T5" fmla="*/ 52 h 218"/>
                <a:gd name="T6" fmla="*/ 62 w 126"/>
                <a:gd name="T7" fmla="*/ 137 h 218"/>
                <a:gd name="T8" fmla="*/ 49 w 126"/>
                <a:gd name="T9" fmla="*/ 169 h 218"/>
                <a:gd name="T10" fmla="*/ 26 w 126"/>
                <a:gd name="T11" fmla="*/ 218 h 218"/>
                <a:gd name="T12" fmla="*/ 17 w 126"/>
                <a:gd name="T13" fmla="*/ 178 h 218"/>
                <a:gd name="T14" fmla="*/ 17 w 126"/>
                <a:gd name="T15" fmla="*/ 176 h 218"/>
                <a:gd name="T16" fmla="*/ 4 w 126"/>
                <a:gd name="T17" fmla="*/ 137 h 218"/>
                <a:gd name="T18" fmla="*/ 9 w 126"/>
                <a:gd name="T19" fmla="*/ 123 h 218"/>
                <a:gd name="T20" fmla="*/ 46 w 126"/>
                <a:gd name="T21" fmla="*/ 98 h 218"/>
                <a:gd name="T22" fmla="*/ 76 w 126"/>
                <a:gd name="T23" fmla="*/ 67 h 218"/>
                <a:gd name="T24" fmla="*/ 90 w 126"/>
                <a:gd name="T25" fmla="*/ 45 h 218"/>
                <a:gd name="T26" fmla="*/ 95 w 126"/>
                <a:gd name="T27" fmla="*/ 9 h 218"/>
                <a:gd name="T28" fmla="*/ 98 w 126"/>
                <a:gd name="T29" fmla="*/ 5 h 218"/>
                <a:gd name="T30" fmla="*/ 108 w 126"/>
                <a:gd name="T31" fmla="*/ 0 h 218"/>
                <a:gd name="T32" fmla="*/ 110 w 126"/>
                <a:gd name="T33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5" h="218">
                  <a:moveTo>
                    <a:pt x="110" y="0"/>
                  </a:moveTo>
                  <a:cubicBezTo>
                    <a:pt x="113" y="3"/>
                    <a:pt x="117" y="2"/>
                    <a:pt x="120" y="3"/>
                  </a:cubicBezTo>
                  <a:cubicBezTo>
                    <a:pt x="126" y="20"/>
                    <a:pt x="122" y="37"/>
                    <a:pt x="116" y="52"/>
                  </a:cubicBezTo>
                  <a:cubicBezTo>
                    <a:pt x="102" y="83"/>
                    <a:pt x="85" y="112"/>
                    <a:pt x="62" y="137"/>
                  </a:cubicBezTo>
                  <a:cubicBezTo>
                    <a:pt x="53" y="146"/>
                    <a:pt x="48" y="156"/>
                    <a:pt x="49" y="169"/>
                  </a:cubicBezTo>
                  <a:cubicBezTo>
                    <a:pt x="50" y="189"/>
                    <a:pt x="44" y="207"/>
                    <a:pt x="26" y="218"/>
                  </a:cubicBezTo>
                  <a:cubicBezTo>
                    <a:pt x="24" y="205"/>
                    <a:pt x="17" y="192"/>
                    <a:pt x="17" y="178"/>
                  </a:cubicBezTo>
                  <a:cubicBezTo>
                    <a:pt x="17" y="177"/>
                    <a:pt x="17" y="176"/>
                    <a:pt x="17" y="176"/>
                  </a:cubicBezTo>
                  <a:cubicBezTo>
                    <a:pt x="7" y="165"/>
                    <a:pt x="9" y="149"/>
                    <a:pt x="4" y="137"/>
                  </a:cubicBezTo>
                  <a:cubicBezTo>
                    <a:pt x="0" y="128"/>
                    <a:pt x="1" y="125"/>
                    <a:pt x="9" y="123"/>
                  </a:cubicBezTo>
                  <a:cubicBezTo>
                    <a:pt x="24" y="118"/>
                    <a:pt x="37" y="109"/>
                    <a:pt x="46" y="98"/>
                  </a:cubicBezTo>
                  <a:cubicBezTo>
                    <a:pt x="56" y="87"/>
                    <a:pt x="66" y="77"/>
                    <a:pt x="76" y="67"/>
                  </a:cubicBezTo>
                  <a:cubicBezTo>
                    <a:pt x="83" y="61"/>
                    <a:pt x="87" y="53"/>
                    <a:pt x="90" y="45"/>
                  </a:cubicBezTo>
                  <a:cubicBezTo>
                    <a:pt x="94" y="34"/>
                    <a:pt x="97" y="22"/>
                    <a:pt x="95" y="9"/>
                  </a:cubicBezTo>
                  <a:cubicBezTo>
                    <a:pt x="95" y="7"/>
                    <a:pt x="95" y="4"/>
                    <a:pt x="98" y="5"/>
                  </a:cubicBezTo>
                  <a:cubicBezTo>
                    <a:pt x="104" y="8"/>
                    <a:pt x="106" y="4"/>
                    <a:pt x="108" y="0"/>
                  </a:cubicBezTo>
                  <a:cubicBezTo>
                    <a:pt x="108" y="0"/>
                    <a:pt x="109" y="0"/>
                    <a:pt x="110" y="0"/>
                  </a:cubicBezTo>
                  <a:close/>
                </a:path>
              </a:pathLst>
            </a:custGeom>
            <a:solidFill>
              <a:srgbClr val="F7B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43">
              <a:extLst>
                <a:ext uri="{FF2B5EF4-FFF2-40B4-BE49-F238E27FC236}">
                  <a16:creationId xmlns:a16="http://schemas.microsoft.com/office/drawing/2014/main" id="{FFA99E2C-BFAD-3BA1-14F8-BEF7BBC0F77C}"/>
                </a:ext>
              </a:extLst>
            </p:cNvPr>
            <p:cNvSpPr/>
            <p:nvPr/>
          </p:nvSpPr>
          <p:spPr bwMode="auto">
            <a:xfrm>
              <a:off x="874" y="1091"/>
              <a:ext cx="293" cy="248"/>
            </a:xfrm>
            <a:custGeom>
              <a:avLst/>
              <a:gdLst>
                <a:gd name="T0" fmla="*/ 70 w 200"/>
                <a:gd name="T1" fmla="*/ 17 h 169"/>
                <a:gd name="T2" fmla="*/ 70 w 200"/>
                <a:gd name="T3" fmla="*/ 1 h 169"/>
                <a:gd name="T4" fmla="*/ 74 w 200"/>
                <a:gd name="T5" fmla="*/ 5 h 169"/>
                <a:gd name="T6" fmla="*/ 74 w 200"/>
                <a:gd name="T7" fmla="*/ 16 h 169"/>
                <a:gd name="T8" fmla="*/ 80 w 200"/>
                <a:gd name="T9" fmla="*/ 21 h 169"/>
                <a:gd name="T10" fmla="*/ 84 w 200"/>
                <a:gd name="T11" fmla="*/ 21 h 169"/>
                <a:gd name="T12" fmla="*/ 86 w 200"/>
                <a:gd name="T13" fmla="*/ 25 h 169"/>
                <a:gd name="T14" fmla="*/ 97 w 200"/>
                <a:gd name="T15" fmla="*/ 40 h 169"/>
                <a:gd name="T16" fmla="*/ 120 w 200"/>
                <a:gd name="T17" fmla="*/ 45 h 169"/>
                <a:gd name="T18" fmla="*/ 128 w 200"/>
                <a:gd name="T19" fmla="*/ 53 h 169"/>
                <a:gd name="T20" fmla="*/ 152 w 200"/>
                <a:gd name="T21" fmla="*/ 73 h 169"/>
                <a:gd name="T22" fmla="*/ 161 w 200"/>
                <a:gd name="T23" fmla="*/ 75 h 169"/>
                <a:gd name="T24" fmla="*/ 181 w 200"/>
                <a:gd name="T25" fmla="*/ 68 h 169"/>
                <a:gd name="T26" fmla="*/ 184 w 200"/>
                <a:gd name="T27" fmla="*/ 74 h 169"/>
                <a:gd name="T28" fmla="*/ 184 w 200"/>
                <a:gd name="T29" fmla="*/ 90 h 169"/>
                <a:gd name="T30" fmla="*/ 178 w 200"/>
                <a:gd name="T31" fmla="*/ 95 h 169"/>
                <a:gd name="T32" fmla="*/ 173 w 200"/>
                <a:gd name="T33" fmla="*/ 117 h 169"/>
                <a:gd name="T34" fmla="*/ 195 w 200"/>
                <a:gd name="T35" fmla="*/ 124 h 169"/>
                <a:gd name="T36" fmla="*/ 197 w 200"/>
                <a:gd name="T37" fmla="*/ 124 h 169"/>
                <a:gd name="T38" fmla="*/ 199 w 200"/>
                <a:gd name="T39" fmla="*/ 132 h 169"/>
                <a:gd name="T40" fmla="*/ 184 w 200"/>
                <a:gd name="T41" fmla="*/ 143 h 169"/>
                <a:gd name="T42" fmla="*/ 127 w 200"/>
                <a:gd name="T43" fmla="*/ 154 h 169"/>
                <a:gd name="T44" fmla="*/ 113 w 200"/>
                <a:gd name="T45" fmla="*/ 156 h 169"/>
                <a:gd name="T46" fmla="*/ 100 w 200"/>
                <a:gd name="T47" fmla="*/ 162 h 169"/>
                <a:gd name="T48" fmla="*/ 70 w 200"/>
                <a:gd name="T49" fmla="*/ 161 h 169"/>
                <a:gd name="T50" fmla="*/ 63 w 200"/>
                <a:gd name="T51" fmla="*/ 158 h 169"/>
                <a:gd name="T52" fmla="*/ 27 w 200"/>
                <a:gd name="T53" fmla="*/ 137 h 169"/>
                <a:gd name="T54" fmla="*/ 19 w 200"/>
                <a:gd name="T55" fmla="*/ 131 h 169"/>
                <a:gd name="T56" fmla="*/ 19 w 200"/>
                <a:gd name="T57" fmla="*/ 80 h 169"/>
                <a:gd name="T58" fmla="*/ 40 w 200"/>
                <a:gd name="T59" fmla="*/ 67 h 169"/>
                <a:gd name="T60" fmla="*/ 41 w 200"/>
                <a:gd name="T61" fmla="*/ 67 h 169"/>
                <a:gd name="T62" fmla="*/ 58 w 200"/>
                <a:gd name="T63" fmla="*/ 58 h 169"/>
                <a:gd name="T64" fmla="*/ 83 w 200"/>
                <a:gd name="T65" fmla="*/ 57 h 169"/>
                <a:gd name="T66" fmla="*/ 107 w 200"/>
                <a:gd name="T67" fmla="*/ 60 h 169"/>
                <a:gd name="T68" fmla="*/ 111 w 200"/>
                <a:gd name="T69" fmla="*/ 58 h 169"/>
                <a:gd name="T70" fmla="*/ 108 w 200"/>
                <a:gd name="T71" fmla="*/ 54 h 169"/>
                <a:gd name="T72" fmla="*/ 86 w 200"/>
                <a:gd name="T73" fmla="*/ 47 h 169"/>
                <a:gd name="T74" fmla="*/ 65 w 200"/>
                <a:gd name="T75" fmla="*/ 33 h 169"/>
                <a:gd name="T76" fmla="*/ 62 w 200"/>
                <a:gd name="T77" fmla="*/ 23 h 169"/>
                <a:gd name="T78" fmla="*/ 61 w 200"/>
                <a:gd name="T79" fmla="*/ 17 h 169"/>
                <a:gd name="T80" fmla="*/ 62 w 200"/>
                <a:gd name="T81" fmla="*/ 7 h 169"/>
                <a:gd name="T82" fmla="*/ 63 w 200"/>
                <a:gd name="T83" fmla="*/ 4 h 169"/>
                <a:gd name="T84" fmla="*/ 65 w 200"/>
                <a:gd name="T85" fmla="*/ 6 h 169"/>
                <a:gd name="T86" fmla="*/ 67 w 200"/>
                <a:gd name="T87" fmla="*/ 14 h 169"/>
                <a:gd name="T88" fmla="*/ 70 w 200"/>
                <a:gd name="T89" fmla="*/ 1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" h="169">
                  <a:moveTo>
                    <a:pt x="70" y="17"/>
                  </a:moveTo>
                  <a:cubicBezTo>
                    <a:pt x="70" y="12"/>
                    <a:pt x="70" y="6"/>
                    <a:pt x="70" y="1"/>
                  </a:cubicBezTo>
                  <a:cubicBezTo>
                    <a:pt x="74" y="0"/>
                    <a:pt x="74" y="3"/>
                    <a:pt x="74" y="5"/>
                  </a:cubicBezTo>
                  <a:cubicBezTo>
                    <a:pt x="75" y="9"/>
                    <a:pt x="75" y="12"/>
                    <a:pt x="74" y="16"/>
                  </a:cubicBezTo>
                  <a:cubicBezTo>
                    <a:pt x="73" y="22"/>
                    <a:pt x="75" y="23"/>
                    <a:pt x="80" y="21"/>
                  </a:cubicBezTo>
                  <a:cubicBezTo>
                    <a:pt x="81" y="20"/>
                    <a:pt x="83" y="20"/>
                    <a:pt x="84" y="21"/>
                  </a:cubicBezTo>
                  <a:cubicBezTo>
                    <a:pt x="86" y="22"/>
                    <a:pt x="86" y="24"/>
                    <a:pt x="86" y="25"/>
                  </a:cubicBezTo>
                  <a:cubicBezTo>
                    <a:pt x="86" y="33"/>
                    <a:pt x="90" y="37"/>
                    <a:pt x="97" y="40"/>
                  </a:cubicBezTo>
                  <a:cubicBezTo>
                    <a:pt x="104" y="43"/>
                    <a:pt x="112" y="43"/>
                    <a:pt x="120" y="45"/>
                  </a:cubicBezTo>
                  <a:cubicBezTo>
                    <a:pt x="124" y="45"/>
                    <a:pt x="127" y="48"/>
                    <a:pt x="128" y="53"/>
                  </a:cubicBezTo>
                  <a:cubicBezTo>
                    <a:pt x="131" y="65"/>
                    <a:pt x="140" y="71"/>
                    <a:pt x="152" y="73"/>
                  </a:cubicBezTo>
                  <a:cubicBezTo>
                    <a:pt x="155" y="73"/>
                    <a:pt x="158" y="74"/>
                    <a:pt x="161" y="75"/>
                  </a:cubicBezTo>
                  <a:cubicBezTo>
                    <a:pt x="173" y="79"/>
                    <a:pt x="176" y="78"/>
                    <a:pt x="181" y="68"/>
                  </a:cubicBezTo>
                  <a:cubicBezTo>
                    <a:pt x="184" y="69"/>
                    <a:pt x="184" y="72"/>
                    <a:pt x="184" y="74"/>
                  </a:cubicBezTo>
                  <a:cubicBezTo>
                    <a:pt x="184" y="79"/>
                    <a:pt x="184" y="85"/>
                    <a:pt x="184" y="90"/>
                  </a:cubicBezTo>
                  <a:cubicBezTo>
                    <a:pt x="183" y="93"/>
                    <a:pt x="180" y="94"/>
                    <a:pt x="178" y="95"/>
                  </a:cubicBezTo>
                  <a:cubicBezTo>
                    <a:pt x="170" y="102"/>
                    <a:pt x="168" y="110"/>
                    <a:pt x="173" y="117"/>
                  </a:cubicBezTo>
                  <a:cubicBezTo>
                    <a:pt x="177" y="125"/>
                    <a:pt x="186" y="128"/>
                    <a:pt x="195" y="124"/>
                  </a:cubicBezTo>
                  <a:cubicBezTo>
                    <a:pt x="196" y="124"/>
                    <a:pt x="196" y="124"/>
                    <a:pt x="197" y="124"/>
                  </a:cubicBezTo>
                  <a:cubicBezTo>
                    <a:pt x="200" y="126"/>
                    <a:pt x="199" y="129"/>
                    <a:pt x="199" y="132"/>
                  </a:cubicBezTo>
                  <a:cubicBezTo>
                    <a:pt x="197" y="139"/>
                    <a:pt x="192" y="143"/>
                    <a:pt x="184" y="143"/>
                  </a:cubicBezTo>
                  <a:cubicBezTo>
                    <a:pt x="165" y="145"/>
                    <a:pt x="146" y="150"/>
                    <a:pt x="127" y="154"/>
                  </a:cubicBezTo>
                  <a:cubicBezTo>
                    <a:pt x="123" y="155"/>
                    <a:pt x="118" y="156"/>
                    <a:pt x="113" y="156"/>
                  </a:cubicBezTo>
                  <a:cubicBezTo>
                    <a:pt x="108" y="157"/>
                    <a:pt x="104" y="159"/>
                    <a:pt x="100" y="162"/>
                  </a:cubicBezTo>
                  <a:cubicBezTo>
                    <a:pt x="90" y="169"/>
                    <a:pt x="80" y="169"/>
                    <a:pt x="70" y="161"/>
                  </a:cubicBezTo>
                  <a:cubicBezTo>
                    <a:pt x="68" y="160"/>
                    <a:pt x="66" y="158"/>
                    <a:pt x="63" y="158"/>
                  </a:cubicBezTo>
                  <a:cubicBezTo>
                    <a:pt x="48" y="156"/>
                    <a:pt x="38" y="147"/>
                    <a:pt x="27" y="137"/>
                  </a:cubicBezTo>
                  <a:cubicBezTo>
                    <a:pt x="25" y="135"/>
                    <a:pt x="22" y="133"/>
                    <a:pt x="19" y="131"/>
                  </a:cubicBezTo>
                  <a:cubicBezTo>
                    <a:pt x="0" y="120"/>
                    <a:pt x="1" y="94"/>
                    <a:pt x="19" y="80"/>
                  </a:cubicBezTo>
                  <a:cubicBezTo>
                    <a:pt x="26" y="75"/>
                    <a:pt x="32" y="70"/>
                    <a:pt x="40" y="67"/>
                  </a:cubicBezTo>
                  <a:cubicBezTo>
                    <a:pt x="40" y="67"/>
                    <a:pt x="41" y="67"/>
                    <a:pt x="41" y="67"/>
                  </a:cubicBezTo>
                  <a:cubicBezTo>
                    <a:pt x="48" y="66"/>
                    <a:pt x="52" y="60"/>
                    <a:pt x="58" y="58"/>
                  </a:cubicBezTo>
                  <a:cubicBezTo>
                    <a:pt x="67" y="56"/>
                    <a:pt x="74" y="55"/>
                    <a:pt x="83" y="57"/>
                  </a:cubicBezTo>
                  <a:cubicBezTo>
                    <a:pt x="91" y="59"/>
                    <a:pt x="99" y="61"/>
                    <a:pt x="107" y="60"/>
                  </a:cubicBezTo>
                  <a:cubicBezTo>
                    <a:pt x="109" y="60"/>
                    <a:pt x="111" y="60"/>
                    <a:pt x="111" y="58"/>
                  </a:cubicBezTo>
                  <a:cubicBezTo>
                    <a:pt x="112" y="56"/>
                    <a:pt x="110" y="55"/>
                    <a:pt x="108" y="54"/>
                  </a:cubicBezTo>
                  <a:cubicBezTo>
                    <a:pt x="101" y="50"/>
                    <a:pt x="94" y="49"/>
                    <a:pt x="86" y="47"/>
                  </a:cubicBezTo>
                  <a:cubicBezTo>
                    <a:pt x="78" y="44"/>
                    <a:pt x="73" y="37"/>
                    <a:pt x="65" y="33"/>
                  </a:cubicBezTo>
                  <a:cubicBezTo>
                    <a:pt x="62" y="31"/>
                    <a:pt x="58" y="28"/>
                    <a:pt x="62" y="23"/>
                  </a:cubicBezTo>
                  <a:cubicBezTo>
                    <a:pt x="63" y="21"/>
                    <a:pt x="60" y="19"/>
                    <a:pt x="61" y="17"/>
                  </a:cubicBezTo>
                  <a:cubicBezTo>
                    <a:pt x="61" y="14"/>
                    <a:pt x="60" y="10"/>
                    <a:pt x="62" y="7"/>
                  </a:cubicBezTo>
                  <a:cubicBezTo>
                    <a:pt x="62" y="6"/>
                    <a:pt x="62" y="4"/>
                    <a:pt x="63" y="4"/>
                  </a:cubicBezTo>
                  <a:cubicBezTo>
                    <a:pt x="65" y="3"/>
                    <a:pt x="65" y="5"/>
                    <a:pt x="65" y="6"/>
                  </a:cubicBezTo>
                  <a:cubicBezTo>
                    <a:pt x="68" y="8"/>
                    <a:pt x="67" y="11"/>
                    <a:pt x="67" y="14"/>
                  </a:cubicBezTo>
                  <a:cubicBezTo>
                    <a:pt x="67" y="16"/>
                    <a:pt x="67" y="18"/>
                    <a:pt x="70" y="17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44">
              <a:extLst>
                <a:ext uri="{FF2B5EF4-FFF2-40B4-BE49-F238E27FC236}">
                  <a16:creationId xmlns:a16="http://schemas.microsoft.com/office/drawing/2014/main" id="{146E8136-7277-BDAD-6615-48BAD6F218DC}"/>
                </a:ext>
              </a:extLst>
            </p:cNvPr>
            <p:cNvSpPr/>
            <p:nvPr/>
          </p:nvSpPr>
          <p:spPr bwMode="auto">
            <a:xfrm>
              <a:off x="1144" y="1097"/>
              <a:ext cx="186" cy="217"/>
            </a:xfrm>
            <a:custGeom>
              <a:avLst/>
              <a:gdLst>
                <a:gd name="T0" fmla="*/ 127 w 127"/>
                <a:gd name="T1" fmla="*/ 11 h 148"/>
                <a:gd name="T2" fmla="*/ 114 w 127"/>
                <a:gd name="T3" fmla="*/ 17 h 148"/>
                <a:gd name="T4" fmla="*/ 107 w 127"/>
                <a:gd name="T5" fmla="*/ 62 h 148"/>
                <a:gd name="T6" fmla="*/ 90 w 127"/>
                <a:gd name="T7" fmla="*/ 84 h 148"/>
                <a:gd name="T8" fmla="*/ 42 w 127"/>
                <a:gd name="T9" fmla="*/ 129 h 148"/>
                <a:gd name="T10" fmla="*/ 28 w 127"/>
                <a:gd name="T11" fmla="*/ 135 h 148"/>
                <a:gd name="T12" fmla="*/ 21 w 127"/>
                <a:gd name="T13" fmla="*/ 148 h 148"/>
                <a:gd name="T14" fmla="*/ 16 w 127"/>
                <a:gd name="T15" fmla="*/ 137 h 148"/>
                <a:gd name="T16" fmla="*/ 14 w 127"/>
                <a:gd name="T17" fmla="*/ 133 h 148"/>
                <a:gd name="T18" fmla="*/ 24 w 127"/>
                <a:gd name="T19" fmla="*/ 120 h 148"/>
                <a:gd name="T20" fmla="*/ 58 w 127"/>
                <a:gd name="T21" fmla="*/ 96 h 148"/>
                <a:gd name="T22" fmla="*/ 59 w 127"/>
                <a:gd name="T23" fmla="*/ 83 h 148"/>
                <a:gd name="T24" fmla="*/ 48 w 127"/>
                <a:gd name="T25" fmla="*/ 77 h 148"/>
                <a:gd name="T26" fmla="*/ 19 w 127"/>
                <a:gd name="T27" fmla="*/ 81 h 148"/>
                <a:gd name="T28" fmla="*/ 7 w 127"/>
                <a:gd name="T29" fmla="*/ 84 h 148"/>
                <a:gd name="T30" fmla="*/ 0 w 127"/>
                <a:gd name="T31" fmla="*/ 79 h 148"/>
                <a:gd name="T32" fmla="*/ 4 w 127"/>
                <a:gd name="T33" fmla="*/ 73 h 148"/>
                <a:gd name="T34" fmla="*/ 10 w 127"/>
                <a:gd name="T35" fmla="*/ 71 h 148"/>
                <a:gd name="T36" fmla="*/ 47 w 127"/>
                <a:gd name="T37" fmla="*/ 48 h 148"/>
                <a:gd name="T38" fmla="*/ 67 w 127"/>
                <a:gd name="T39" fmla="*/ 43 h 148"/>
                <a:gd name="T40" fmla="*/ 87 w 127"/>
                <a:gd name="T41" fmla="*/ 33 h 148"/>
                <a:gd name="T42" fmla="*/ 96 w 127"/>
                <a:gd name="T43" fmla="*/ 7 h 148"/>
                <a:gd name="T44" fmla="*/ 100 w 127"/>
                <a:gd name="T45" fmla="*/ 0 h 148"/>
                <a:gd name="T46" fmla="*/ 106 w 127"/>
                <a:gd name="T47" fmla="*/ 2 h 148"/>
                <a:gd name="T48" fmla="*/ 116 w 127"/>
                <a:gd name="T49" fmla="*/ 7 h 148"/>
                <a:gd name="T50" fmla="*/ 119 w 127"/>
                <a:gd name="T51" fmla="*/ 13 h 148"/>
                <a:gd name="T52" fmla="*/ 122 w 127"/>
                <a:gd name="T53" fmla="*/ 10 h 148"/>
                <a:gd name="T54" fmla="*/ 127 w 127"/>
                <a:gd name="T55" fmla="*/ 4 h 148"/>
                <a:gd name="T56" fmla="*/ 127 w 127"/>
                <a:gd name="T57" fmla="*/ 1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7" h="148">
                  <a:moveTo>
                    <a:pt x="127" y="11"/>
                  </a:moveTo>
                  <a:cubicBezTo>
                    <a:pt x="122" y="21"/>
                    <a:pt x="121" y="21"/>
                    <a:pt x="114" y="17"/>
                  </a:cubicBezTo>
                  <a:cubicBezTo>
                    <a:pt x="117" y="33"/>
                    <a:pt x="112" y="48"/>
                    <a:pt x="107" y="62"/>
                  </a:cubicBezTo>
                  <a:cubicBezTo>
                    <a:pt x="103" y="71"/>
                    <a:pt x="97" y="78"/>
                    <a:pt x="90" y="84"/>
                  </a:cubicBezTo>
                  <a:cubicBezTo>
                    <a:pt x="73" y="98"/>
                    <a:pt x="62" y="118"/>
                    <a:pt x="42" y="129"/>
                  </a:cubicBezTo>
                  <a:cubicBezTo>
                    <a:pt x="37" y="132"/>
                    <a:pt x="33" y="134"/>
                    <a:pt x="28" y="135"/>
                  </a:cubicBezTo>
                  <a:cubicBezTo>
                    <a:pt x="19" y="138"/>
                    <a:pt x="18" y="138"/>
                    <a:pt x="21" y="148"/>
                  </a:cubicBezTo>
                  <a:cubicBezTo>
                    <a:pt x="16" y="145"/>
                    <a:pt x="18" y="140"/>
                    <a:pt x="16" y="137"/>
                  </a:cubicBezTo>
                  <a:cubicBezTo>
                    <a:pt x="15" y="136"/>
                    <a:pt x="15" y="134"/>
                    <a:pt x="14" y="133"/>
                  </a:cubicBezTo>
                  <a:cubicBezTo>
                    <a:pt x="14" y="123"/>
                    <a:pt x="14" y="123"/>
                    <a:pt x="24" y="120"/>
                  </a:cubicBezTo>
                  <a:cubicBezTo>
                    <a:pt x="39" y="116"/>
                    <a:pt x="50" y="108"/>
                    <a:pt x="58" y="96"/>
                  </a:cubicBezTo>
                  <a:cubicBezTo>
                    <a:pt x="60" y="92"/>
                    <a:pt x="62" y="88"/>
                    <a:pt x="59" y="83"/>
                  </a:cubicBezTo>
                  <a:cubicBezTo>
                    <a:pt x="57" y="78"/>
                    <a:pt x="53" y="77"/>
                    <a:pt x="48" y="77"/>
                  </a:cubicBezTo>
                  <a:cubicBezTo>
                    <a:pt x="38" y="76"/>
                    <a:pt x="29" y="79"/>
                    <a:pt x="19" y="81"/>
                  </a:cubicBezTo>
                  <a:cubicBezTo>
                    <a:pt x="15" y="82"/>
                    <a:pt x="11" y="83"/>
                    <a:pt x="7" y="84"/>
                  </a:cubicBezTo>
                  <a:cubicBezTo>
                    <a:pt x="4" y="84"/>
                    <a:pt x="1" y="83"/>
                    <a:pt x="0" y="79"/>
                  </a:cubicBezTo>
                  <a:cubicBezTo>
                    <a:pt x="0" y="76"/>
                    <a:pt x="2" y="74"/>
                    <a:pt x="4" y="73"/>
                  </a:cubicBezTo>
                  <a:cubicBezTo>
                    <a:pt x="6" y="72"/>
                    <a:pt x="8" y="71"/>
                    <a:pt x="10" y="71"/>
                  </a:cubicBezTo>
                  <a:cubicBezTo>
                    <a:pt x="25" y="67"/>
                    <a:pt x="37" y="60"/>
                    <a:pt x="47" y="48"/>
                  </a:cubicBezTo>
                  <a:cubicBezTo>
                    <a:pt x="52" y="42"/>
                    <a:pt x="58" y="38"/>
                    <a:pt x="67" y="43"/>
                  </a:cubicBezTo>
                  <a:cubicBezTo>
                    <a:pt x="73" y="46"/>
                    <a:pt x="82" y="41"/>
                    <a:pt x="87" y="33"/>
                  </a:cubicBezTo>
                  <a:cubicBezTo>
                    <a:pt x="91" y="25"/>
                    <a:pt x="97" y="18"/>
                    <a:pt x="96" y="7"/>
                  </a:cubicBezTo>
                  <a:cubicBezTo>
                    <a:pt x="96" y="5"/>
                    <a:pt x="96" y="1"/>
                    <a:pt x="100" y="0"/>
                  </a:cubicBezTo>
                  <a:cubicBezTo>
                    <a:pt x="102" y="2"/>
                    <a:pt x="104" y="1"/>
                    <a:pt x="106" y="2"/>
                  </a:cubicBezTo>
                  <a:cubicBezTo>
                    <a:pt x="108" y="7"/>
                    <a:pt x="114" y="3"/>
                    <a:pt x="116" y="7"/>
                  </a:cubicBezTo>
                  <a:cubicBezTo>
                    <a:pt x="118" y="8"/>
                    <a:pt x="118" y="11"/>
                    <a:pt x="119" y="13"/>
                  </a:cubicBezTo>
                  <a:cubicBezTo>
                    <a:pt x="121" y="13"/>
                    <a:pt x="121" y="10"/>
                    <a:pt x="122" y="10"/>
                  </a:cubicBezTo>
                  <a:cubicBezTo>
                    <a:pt x="126" y="9"/>
                    <a:pt x="125" y="6"/>
                    <a:pt x="127" y="4"/>
                  </a:cubicBezTo>
                  <a:cubicBezTo>
                    <a:pt x="127" y="6"/>
                    <a:pt x="127" y="9"/>
                    <a:pt x="127" y="11"/>
                  </a:cubicBezTo>
                  <a:close/>
                </a:path>
              </a:pathLst>
            </a:custGeom>
            <a:solidFill>
              <a:srgbClr val="F8C2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45">
              <a:extLst>
                <a:ext uri="{FF2B5EF4-FFF2-40B4-BE49-F238E27FC236}">
                  <a16:creationId xmlns:a16="http://schemas.microsoft.com/office/drawing/2014/main" id="{D012E1BC-7B9A-0975-7465-57E98AF286D0}"/>
                </a:ext>
              </a:extLst>
            </p:cNvPr>
            <p:cNvSpPr/>
            <p:nvPr/>
          </p:nvSpPr>
          <p:spPr bwMode="auto">
            <a:xfrm>
              <a:off x="971" y="1317"/>
              <a:ext cx="208" cy="103"/>
            </a:xfrm>
            <a:custGeom>
              <a:avLst/>
              <a:gdLst>
                <a:gd name="T0" fmla="*/ 68 w 142"/>
                <a:gd name="T1" fmla="*/ 44 h 70"/>
                <a:gd name="T2" fmla="*/ 48 w 142"/>
                <a:gd name="T3" fmla="*/ 53 h 70"/>
                <a:gd name="T4" fmla="*/ 2 w 142"/>
                <a:gd name="T5" fmla="*/ 46 h 70"/>
                <a:gd name="T6" fmla="*/ 5 w 142"/>
                <a:gd name="T7" fmla="*/ 42 h 70"/>
                <a:gd name="T8" fmla="*/ 13 w 142"/>
                <a:gd name="T9" fmla="*/ 42 h 70"/>
                <a:gd name="T10" fmla="*/ 47 w 142"/>
                <a:gd name="T11" fmla="*/ 27 h 70"/>
                <a:gd name="T12" fmla="*/ 87 w 142"/>
                <a:gd name="T13" fmla="*/ 5 h 70"/>
                <a:gd name="T14" fmla="*/ 124 w 142"/>
                <a:gd name="T15" fmla="*/ 3 h 70"/>
                <a:gd name="T16" fmla="*/ 126 w 142"/>
                <a:gd name="T17" fmla="*/ 3 h 70"/>
                <a:gd name="T18" fmla="*/ 137 w 142"/>
                <a:gd name="T19" fmla="*/ 17 h 70"/>
                <a:gd name="T20" fmla="*/ 133 w 142"/>
                <a:gd name="T21" fmla="*/ 34 h 70"/>
                <a:gd name="T22" fmla="*/ 100 w 142"/>
                <a:gd name="T23" fmla="*/ 65 h 70"/>
                <a:gd name="T24" fmla="*/ 60 w 142"/>
                <a:gd name="T25" fmla="*/ 69 h 70"/>
                <a:gd name="T26" fmla="*/ 50 w 142"/>
                <a:gd name="T27" fmla="*/ 65 h 70"/>
                <a:gd name="T28" fmla="*/ 55 w 142"/>
                <a:gd name="T29" fmla="*/ 55 h 70"/>
                <a:gd name="T30" fmla="*/ 68 w 142"/>
                <a:gd name="T31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2" h="70">
                  <a:moveTo>
                    <a:pt x="68" y="44"/>
                  </a:moveTo>
                  <a:cubicBezTo>
                    <a:pt x="61" y="46"/>
                    <a:pt x="54" y="47"/>
                    <a:pt x="48" y="53"/>
                  </a:cubicBezTo>
                  <a:cubicBezTo>
                    <a:pt x="34" y="68"/>
                    <a:pt x="12" y="60"/>
                    <a:pt x="2" y="46"/>
                  </a:cubicBezTo>
                  <a:cubicBezTo>
                    <a:pt x="0" y="44"/>
                    <a:pt x="1" y="42"/>
                    <a:pt x="5" y="42"/>
                  </a:cubicBezTo>
                  <a:cubicBezTo>
                    <a:pt x="7" y="41"/>
                    <a:pt x="10" y="41"/>
                    <a:pt x="13" y="42"/>
                  </a:cubicBezTo>
                  <a:cubicBezTo>
                    <a:pt x="27" y="43"/>
                    <a:pt x="39" y="37"/>
                    <a:pt x="47" y="27"/>
                  </a:cubicBezTo>
                  <a:cubicBezTo>
                    <a:pt x="57" y="13"/>
                    <a:pt x="72" y="9"/>
                    <a:pt x="87" y="5"/>
                  </a:cubicBezTo>
                  <a:cubicBezTo>
                    <a:pt x="99" y="2"/>
                    <a:pt x="112" y="0"/>
                    <a:pt x="124" y="3"/>
                  </a:cubicBezTo>
                  <a:cubicBezTo>
                    <a:pt x="125" y="4"/>
                    <a:pt x="126" y="3"/>
                    <a:pt x="126" y="3"/>
                  </a:cubicBezTo>
                  <a:cubicBezTo>
                    <a:pt x="141" y="2"/>
                    <a:pt x="142" y="4"/>
                    <a:pt x="137" y="17"/>
                  </a:cubicBezTo>
                  <a:cubicBezTo>
                    <a:pt x="135" y="23"/>
                    <a:pt x="134" y="28"/>
                    <a:pt x="133" y="34"/>
                  </a:cubicBezTo>
                  <a:cubicBezTo>
                    <a:pt x="129" y="52"/>
                    <a:pt x="116" y="61"/>
                    <a:pt x="100" y="65"/>
                  </a:cubicBezTo>
                  <a:cubicBezTo>
                    <a:pt x="87" y="69"/>
                    <a:pt x="73" y="70"/>
                    <a:pt x="60" y="69"/>
                  </a:cubicBezTo>
                  <a:cubicBezTo>
                    <a:pt x="56" y="69"/>
                    <a:pt x="52" y="69"/>
                    <a:pt x="50" y="65"/>
                  </a:cubicBezTo>
                  <a:cubicBezTo>
                    <a:pt x="48" y="60"/>
                    <a:pt x="52" y="58"/>
                    <a:pt x="55" y="55"/>
                  </a:cubicBezTo>
                  <a:cubicBezTo>
                    <a:pt x="59" y="51"/>
                    <a:pt x="64" y="48"/>
                    <a:pt x="68" y="44"/>
                  </a:cubicBezTo>
                  <a:close/>
                </a:path>
              </a:pathLst>
            </a:custGeom>
            <a:solidFill>
              <a:srgbClr val="FBD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46">
              <a:extLst>
                <a:ext uri="{FF2B5EF4-FFF2-40B4-BE49-F238E27FC236}">
                  <a16:creationId xmlns:a16="http://schemas.microsoft.com/office/drawing/2014/main" id="{11201FE4-65CA-6DC0-FB1A-D3DB26E13CEB}"/>
                </a:ext>
              </a:extLst>
            </p:cNvPr>
            <p:cNvSpPr/>
            <p:nvPr/>
          </p:nvSpPr>
          <p:spPr bwMode="auto">
            <a:xfrm>
              <a:off x="438" y="892"/>
              <a:ext cx="247" cy="262"/>
            </a:xfrm>
            <a:custGeom>
              <a:avLst/>
              <a:gdLst>
                <a:gd name="T0" fmla="*/ 21 w 168"/>
                <a:gd name="T1" fmla="*/ 16 h 179"/>
                <a:gd name="T2" fmla="*/ 45 w 168"/>
                <a:gd name="T3" fmla="*/ 26 h 179"/>
                <a:gd name="T4" fmla="*/ 86 w 168"/>
                <a:gd name="T5" fmla="*/ 10 h 179"/>
                <a:gd name="T6" fmla="*/ 92 w 168"/>
                <a:gd name="T7" fmla="*/ 3 h 179"/>
                <a:gd name="T8" fmla="*/ 97 w 168"/>
                <a:gd name="T9" fmla="*/ 6 h 179"/>
                <a:gd name="T10" fmla="*/ 76 w 168"/>
                <a:gd name="T11" fmla="*/ 41 h 179"/>
                <a:gd name="T12" fmla="*/ 104 w 168"/>
                <a:gd name="T13" fmla="*/ 18 h 179"/>
                <a:gd name="T14" fmla="*/ 107 w 168"/>
                <a:gd name="T15" fmla="*/ 13 h 179"/>
                <a:gd name="T16" fmla="*/ 122 w 168"/>
                <a:gd name="T17" fmla="*/ 15 h 179"/>
                <a:gd name="T18" fmla="*/ 124 w 168"/>
                <a:gd name="T19" fmla="*/ 63 h 179"/>
                <a:gd name="T20" fmla="*/ 97 w 168"/>
                <a:gd name="T21" fmla="*/ 100 h 179"/>
                <a:gd name="T22" fmla="*/ 84 w 168"/>
                <a:gd name="T23" fmla="*/ 118 h 179"/>
                <a:gd name="T24" fmla="*/ 98 w 168"/>
                <a:gd name="T25" fmla="*/ 113 h 179"/>
                <a:gd name="T26" fmla="*/ 145 w 168"/>
                <a:gd name="T27" fmla="*/ 103 h 179"/>
                <a:gd name="T28" fmla="*/ 162 w 168"/>
                <a:gd name="T29" fmla="*/ 136 h 179"/>
                <a:gd name="T30" fmla="*/ 150 w 168"/>
                <a:gd name="T31" fmla="*/ 155 h 179"/>
                <a:gd name="T32" fmla="*/ 137 w 168"/>
                <a:gd name="T33" fmla="*/ 159 h 179"/>
                <a:gd name="T34" fmla="*/ 80 w 168"/>
                <a:gd name="T35" fmla="*/ 177 h 179"/>
                <a:gd name="T36" fmla="*/ 74 w 168"/>
                <a:gd name="T37" fmla="*/ 178 h 179"/>
                <a:gd name="T38" fmla="*/ 71 w 168"/>
                <a:gd name="T39" fmla="*/ 179 h 179"/>
                <a:gd name="T40" fmla="*/ 76 w 168"/>
                <a:gd name="T41" fmla="*/ 172 h 179"/>
                <a:gd name="T42" fmla="*/ 116 w 168"/>
                <a:gd name="T43" fmla="*/ 145 h 179"/>
                <a:gd name="T44" fmla="*/ 131 w 168"/>
                <a:gd name="T45" fmla="*/ 140 h 179"/>
                <a:gd name="T46" fmla="*/ 142 w 168"/>
                <a:gd name="T47" fmla="*/ 138 h 179"/>
                <a:gd name="T48" fmla="*/ 152 w 168"/>
                <a:gd name="T49" fmla="*/ 125 h 179"/>
                <a:gd name="T50" fmla="*/ 140 w 168"/>
                <a:gd name="T51" fmla="*/ 114 h 179"/>
                <a:gd name="T52" fmla="*/ 118 w 168"/>
                <a:gd name="T53" fmla="*/ 116 h 179"/>
                <a:gd name="T54" fmla="*/ 82 w 168"/>
                <a:gd name="T55" fmla="*/ 127 h 179"/>
                <a:gd name="T56" fmla="*/ 71 w 168"/>
                <a:gd name="T57" fmla="*/ 130 h 179"/>
                <a:gd name="T58" fmla="*/ 64 w 168"/>
                <a:gd name="T59" fmla="*/ 126 h 179"/>
                <a:gd name="T60" fmla="*/ 67 w 168"/>
                <a:gd name="T61" fmla="*/ 120 h 179"/>
                <a:gd name="T62" fmla="*/ 96 w 168"/>
                <a:gd name="T63" fmla="*/ 92 h 179"/>
                <a:gd name="T64" fmla="*/ 114 w 168"/>
                <a:gd name="T65" fmla="*/ 66 h 179"/>
                <a:gd name="T66" fmla="*/ 120 w 168"/>
                <a:gd name="T67" fmla="*/ 37 h 179"/>
                <a:gd name="T68" fmla="*/ 121 w 168"/>
                <a:gd name="T69" fmla="*/ 31 h 179"/>
                <a:gd name="T70" fmla="*/ 114 w 168"/>
                <a:gd name="T71" fmla="*/ 23 h 179"/>
                <a:gd name="T72" fmla="*/ 107 w 168"/>
                <a:gd name="T73" fmla="*/ 26 h 179"/>
                <a:gd name="T74" fmla="*/ 87 w 168"/>
                <a:gd name="T75" fmla="*/ 46 h 179"/>
                <a:gd name="T76" fmla="*/ 63 w 168"/>
                <a:gd name="T77" fmla="*/ 52 h 179"/>
                <a:gd name="T78" fmla="*/ 60 w 168"/>
                <a:gd name="T79" fmla="*/ 53 h 179"/>
                <a:gd name="T80" fmla="*/ 53 w 168"/>
                <a:gd name="T81" fmla="*/ 56 h 179"/>
                <a:gd name="T82" fmla="*/ 46 w 168"/>
                <a:gd name="T83" fmla="*/ 54 h 179"/>
                <a:gd name="T84" fmla="*/ 49 w 168"/>
                <a:gd name="T85" fmla="*/ 47 h 179"/>
                <a:gd name="T86" fmla="*/ 56 w 168"/>
                <a:gd name="T87" fmla="*/ 38 h 179"/>
                <a:gd name="T88" fmla="*/ 69 w 168"/>
                <a:gd name="T89" fmla="*/ 33 h 179"/>
                <a:gd name="T90" fmla="*/ 74 w 168"/>
                <a:gd name="T91" fmla="*/ 32 h 179"/>
                <a:gd name="T92" fmla="*/ 74 w 168"/>
                <a:gd name="T93" fmla="*/ 30 h 179"/>
                <a:gd name="T94" fmla="*/ 68 w 168"/>
                <a:gd name="T95" fmla="*/ 29 h 179"/>
                <a:gd name="T96" fmla="*/ 52 w 168"/>
                <a:gd name="T97" fmla="*/ 34 h 179"/>
                <a:gd name="T98" fmla="*/ 44 w 168"/>
                <a:gd name="T99" fmla="*/ 34 h 179"/>
                <a:gd name="T100" fmla="*/ 6 w 168"/>
                <a:gd name="T101" fmla="*/ 26 h 179"/>
                <a:gd name="T102" fmla="*/ 1 w 168"/>
                <a:gd name="T103" fmla="*/ 21 h 179"/>
                <a:gd name="T104" fmla="*/ 8 w 168"/>
                <a:gd name="T105" fmla="*/ 18 h 179"/>
                <a:gd name="T106" fmla="*/ 17 w 168"/>
                <a:gd name="T107" fmla="*/ 19 h 179"/>
                <a:gd name="T108" fmla="*/ 21 w 168"/>
                <a:gd name="T109" fmla="*/ 17 h 179"/>
                <a:gd name="T110" fmla="*/ 21 w 168"/>
                <a:gd name="T111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8" h="179">
                  <a:moveTo>
                    <a:pt x="21" y="16"/>
                  </a:moveTo>
                  <a:cubicBezTo>
                    <a:pt x="29" y="20"/>
                    <a:pt x="36" y="24"/>
                    <a:pt x="45" y="26"/>
                  </a:cubicBezTo>
                  <a:cubicBezTo>
                    <a:pt x="59" y="29"/>
                    <a:pt x="78" y="22"/>
                    <a:pt x="86" y="10"/>
                  </a:cubicBezTo>
                  <a:cubicBezTo>
                    <a:pt x="88" y="8"/>
                    <a:pt x="90" y="5"/>
                    <a:pt x="92" y="3"/>
                  </a:cubicBezTo>
                  <a:cubicBezTo>
                    <a:pt x="96" y="0"/>
                    <a:pt x="97" y="3"/>
                    <a:pt x="97" y="6"/>
                  </a:cubicBezTo>
                  <a:cubicBezTo>
                    <a:pt x="95" y="21"/>
                    <a:pt x="86" y="31"/>
                    <a:pt x="76" y="41"/>
                  </a:cubicBezTo>
                  <a:cubicBezTo>
                    <a:pt x="86" y="34"/>
                    <a:pt x="97" y="29"/>
                    <a:pt x="104" y="18"/>
                  </a:cubicBezTo>
                  <a:cubicBezTo>
                    <a:pt x="105" y="16"/>
                    <a:pt x="106" y="14"/>
                    <a:pt x="107" y="13"/>
                  </a:cubicBezTo>
                  <a:cubicBezTo>
                    <a:pt x="113" y="6"/>
                    <a:pt x="119" y="7"/>
                    <a:pt x="122" y="15"/>
                  </a:cubicBezTo>
                  <a:cubicBezTo>
                    <a:pt x="129" y="31"/>
                    <a:pt x="130" y="47"/>
                    <a:pt x="124" y="63"/>
                  </a:cubicBezTo>
                  <a:cubicBezTo>
                    <a:pt x="118" y="78"/>
                    <a:pt x="110" y="91"/>
                    <a:pt x="97" y="100"/>
                  </a:cubicBezTo>
                  <a:cubicBezTo>
                    <a:pt x="93" y="105"/>
                    <a:pt x="86" y="110"/>
                    <a:pt x="84" y="118"/>
                  </a:cubicBezTo>
                  <a:cubicBezTo>
                    <a:pt x="90" y="119"/>
                    <a:pt x="94" y="116"/>
                    <a:pt x="98" y="113"/>
                  </a:cubicBezTo>
                  <a:cubicBezTo>
                    <a:pt x="112" y="104"/>
                    <a:pt x="128" y="100"/>
                    <a:pt x="145" y="103"/>
                  </a:cubicBezTo>
                  <a:cubicBezTo>
                    <a:pt x="160" y="106"/>
                    <a:pt x="168" y="122"/>
                    <a:pt x="162" y="136"/>
                  </a:cubicBezTo>
                  <a:cubicBezTo>
                    <a:pt x="159" y="143"/>
                    <a:pt x="157" y="151"/>
                    <a:pt x="150" y="155"/>
                  </a:cubicBezTo>
                  <a:cubicBezTo>
                    <a:pt x="146" y="157"/>
                    <a:pt x="142" y="160"/>
                    <a:pt x="137" y="159"/>
                  </a:cubicBezTo>
                  <a:cubicBezTo>
                    <a:pt x="116" y="157"/>
                    <a:pt x="98" y="166"/>
                    <a:pt x="80" y="177"/>
                  </a:cubicBezTo>
                  <a:cubicBezTo>
                    <a:pt x="78" y="178"/>
                    <a:pt x="76" y="179"/>
                    <a:pt x="74" y="178"/>
                  </a:cubicBezTo>
                  <a:cubicBezTo>
                    <a:pt x="73" y="179"/>
                    <a:pt x="72" y="179"/>
                    <a:pt x="71" y="179"/>
                  </a:cubicBezTo>
                  <a:cubicBezTo>
                    <a:pt x="71" y="175"/>
                    <a:pt x="74" y="173"/>
                    <a:pt x="76" y="172"/>
                  </a:cubicBezTo>
                  <a:cubicBezTo>
                    <a:pt x="90" y="164"/>
                    <a:pt x="104" y="156"/>
                    <a:pt x="116" y="145"/>
                  </a:cubicBezTo>
                  <a:cubicBezTo>
                    <a:pt x="120" y="142"/>
                    <a:pt x="125" y="140"/>
                    <a:pt x="131" y="140"/>
                  </a:cubicBezTo>
                  <a:cubicBezTo>
                    <a:pt x="135" y="140"/>
                    <a:pt x="139" y="139"/>
                    <a:pt x="142" y="138"/>
                  </a:cubicBezTo>
                  <a:cubicBezTo>
                    <a:pt x="148" y="136"/>
                    <a:pt x="153" y="130"/>
                    <a:pt x="152" y="125"/>
                  </a:cubicBezTo>
                  <a:cubicBezTo>
                    <a:pt x="151" y="120"/>
                    <a:pt x="146" y="114"/>
                    <a:pt x="140" y="114"/>
                  </a:cubicBezTo>
                  <a:cubicBezTo>
                    <a:pt x="133" y="113"/>
                    <a:pt x="125" y="113"/>
                    <a:pt x="118" y="116"/>
                  </a:cubicBezTo>
                  <a:cubicBezTo>
                    <a:pt x="106" y="120"/>
                    <a:pt x="94" y="124"/>
                    <a:pt x="82" y="127"/>
                  </a:cubicBezTo>
                  <a:cubicBezTo>
                    <a:pt x="78" y="128"/>
                    <a:pt x="74" y="130"/>
                    <a:pt x="71" y="130"/>
                  </a:cubicBezTo>
                  <a:cubicBezTo>
                    <a:pt x="68" y="130"/>
                    <a:pt x="66" y="129"/>
                    <a:pt x="64" y="126"/>
                  </a:cubicBezTo>
                  <a:cubicBezTo>
                    <a:pt x="63" y="124"/>
                    <a:pt x="65" y="122"/>
                    <a:pt x="67" y="120"/>
                  </a:cubicBezTo>
                  <a:cubicBezTo>
                    <a:pt x="79" y="113"/>
                    <a:pt x="86" y="101"/>
                    <a:pt x="96" y="92"/>
                  </a:cubicBezTo>
                  <a:cubicBezTo>
                    <a:pt x="106" y="86"/>
                    <a:pt x="115" y="78"/>
                    <a:pt x="114" y="66"/>
                  </a:cubicBezTo>
                  <a:cubicBezTo>
                    <a:pt x="114" y="55"/>
                    <a:pt x="117" y="46"/>
                    <a:pt x="120" y="37"/>
                  </a:cubicBezTo>
                  <a:cubicBezTo>
                    <a:pt x="121" y="35"/>
                    <a:pt x="121" y="33"/>
                    <a:pt x="121" y="31"/>
                  </a:cubicBezTo>
                  <a:cubicBezTo>
                    <a:pt x="120" y="27"/>
                    <a:pt x="118" y="24"/>
                    <a:pt x="114" y="23"/>
                  </a:cubicBezTo>
                  <a:cubicBezTo>
                    <a:pt x="111" y="22"/>
                    <a:pt x="109" y="24"/>
                    <a:pt x="107" y="26"/>
                  </a:cubicBezTo>
                  <a:cubicBezTo>
                    <a:pt x="100" y="33"/>
                    <a:pt x="93" y="39"/>
                    <a:pt x="87" y="46"/>
                  </a:cubicBezTo>
                  <a:cubicBezTo>
                    <a:pt x="80" y="55"/>
                    <a:pt x="73" y="58"/>
                    <a:pt x="63" y="52"/>
                  </a:cubicBezTo>
                  <a:cubicBezTo>
                    <a:pt x="61" y="51"/>
                    <a:pt x="61" y="53"/>
                    <a:pt x="60" y="53"/>
                  </a:cubicBezTo>
                  <a:cubicBezTo>
                    <a:pt x="58" y="56"/>
                    <a:pt x="56" y="56"/>
                    <a:pt x="53" y="56"/>
                  </a:cubicBezTo>
                  <a:cubicBezTo>
                    <a:pt x="51" y="56"/>
                    <a:pt x="47" y="57"/>
                    <a:pt x="46" y="54"/>
                  </a:cubicBezTo>
                  <a:cubicBezTo>
                    <a:pt x="44" y="51"/>
                    <a:pt x="47" y="49"/>
                    <a:pt x="49" y="47"/>
                  </a:cubicBezTo>
                  <a:cubicBezTo>
                    <a:pt x="51" y="44"/>
                    <a:pt x="53" y="41"/>
                    <a:pt x="56" y="38"/>
                  </a:cubicBezTo>
                  <a:cubicBezTo>
                    <a:pt x="60" y="35"/>
                    <a:pt x="64" y="32"/>
                    <a:pt x="69" y="33"/>
                  </a:cubicBezTo>
                  <a:cubicBezTo>
                    <a:pt x="71" y="34"/>
                    <a:pt x="73" y="33"/>
                    <a:pt x="74" y="32"/>
                  </a:cubicBezTo>
                  <a:cubicBezTo>
                    <a:pt x="75" y="31"/>
                    <a:pt x="75" y="30"/>
                    <a:pt x="74" y="30"/>
                  </a:cubicBezTo>
                  <a:cubicBezTo>
                    <a:pt x="72" y="28"/>
                    <a:pt x="70" y="29"/>
                    <a:pt x="68" y="29"/>
                  </a:cubicBezTo>
                  <a:cubicBezTo>
                    <a:pt x="63" y="31"/>
                    <a:pt x="58" y="32"/>
                    <a:pt x="52" y="34"/>
                  </a:cubicBezTo>
                  <a:cubicBezTo>
                    <a:pt x="50" y="34"/>
                    <a:pt x="47" y="35"/>
                    <a:pt x="44" y="34"/>
                  </a:cubicBezTo>
                  <a:cubicBezTo>
                    <a:pt x="32" y="31"/>
                    <a:pt x="19" y="29"/>
                    <a:pt x="6" y="26"/>
                  </a:cubicBezTo>
                  <a:cubicBezTo>
                    <a:pt x="3" y="25"/>
                    <a:pt x="0" y="24"/>
                    <a:pt x="1" y="21"/>
                  </a:cubicBezTo>
                  <a:cubicBezTo>
                    <a:pt x="2" y="17"/>
                    <a:pt x="5" y="18"/>
                    <a:pt x="8" y="18"/>
                  </a:cubicBezTo>
                  <a:cubicBezTo>
                    <a:pt x="11" y="18"/>
                    <a:pt x="14" y="19"/>
                    <a:pt x="17" y="19"/>
                  </a:cubicBezTo>
                  <a:cubicBezTo>
                    <a:pt x="19" y="20"/>
                    <a:pt x="20" y="19"/>
                    <a:pt x="21" y="17"/>
                  </a:cubicBezTo>
                  <a:cubicBezTo>
                    <a:pt x="21" y="17"/>
                    <a:pt x="21" y="16"/>
                    <a:pt x="21" y="16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47">
              <a:extLst>
                <a:ext uri="{FF2B5EF4-FFF2-40B4-BE49-F238E27FC236}">
                  <a16:creationId xmlns:a16="http://schemas.microsoft.com/office/drawing/2014/main" id="{44B550D9-BB24-04D4-6D0A-16746793B332}"/>
                </a:ext>
              </a:extLst>
            </p:cNvPr>
            <p:cNvSpPr/>
            <p:nvPr/>
          </p:nvSpPr>
          <p:spPr bwMode="auto">
            <a:xfrm>
              <a:off x="429" y="1301"/>
              <a:ext cx="242" cy="141"/>
            </a:xfrm>
            <a:custGeom>
              <a:avLst/>
              <a:gdLst>
                <a:gd name="T0" fmla="*/ 165 w 165"/>
                <a:gd name="T1" fmla="*/ 69 h 96"/>
                <a:gd name="T2" fmla="*/ 140 w 165"/>
                <a:gd name="T3" fmla="*/ 90 h 96"/>
                <a:gd name="T4" fmla="*/ 128 w 165"/>
                <a:gd name="T5" fmla="*/ 90 h 96"/>
                <a:gd name="T6" fmla="*/ 119 w 165"/>
                <a:gd name="T7" fmla="*/ 90 h 96"/>
                <a:gd name="T8" fmla="*/ 118 w 165"/>
                <a:gd name="T9" fmla="*/ 88 h 96"/>
                <a:gd name="T10" fmla="*/ 119 w 165"/>
                <a:gd name="T11" fmla="*/ 58 h 96"/>
                <a:gd name="T12" fmla="*/ 100 w 165"/>
                <a:gd name="T13" fmla="*/ 42 h 96"/>
                <a:gd name="T14" fmla="*/ 100 w 165"/>
                <a:gd name="T15" fmla="*/ 42 h 96"/>
                <a:gd name="T16" fmla="*/ 86 w 165"/>
                <a:gd name="T17" fmla="*/ 35 h 96"/>
                <a:gd name="T18" fmla="*/ 54 w 165"/>
                <a:gd name="T19" fmla="*/ 31 h 96"/>
                <a:gd name="T20" fmla="*/ 45 w 165"/>
                <a:gd name="T21" fmla="*/ 32 h 96"/>
                <a:gd name="T22" fmla="*/ 26 w 165"/>
                <a:gd name="T23" fmla="*/ 42 h 96"/>
                <a:gd name="T24" fmla="*/ 26 w 165"/>
                <a:gd name="T25" fmla="*/ 42 h 96"/>
                <a:gd name="T26" fmla="*/ 22 w 165"/>
                <a:gd name="T27" fmla="*/ 44 h 96"/>
                <a:gd name="T28" fmla="*/ 1 w 165"/>
                <a:gd name="T29" fmla="*/ 42 h 96"/>
                <a:gd name="T30" fmla="*/ 0 w 165"/>
                <a:gd name="T31" fmla="*/ 40 h 96"/>
                <a:gd name="T32" fmla="*/ 4 w 165"/>
                <a:gd name="T33" fmla="*/ 37 h 96"/>
                <a:gd name="T34" fmla="*/ 18 w 165"/>
                <a:gd name="T35" fmla="*/ 34 h 96"/>
                <a:gd name="T36" fmla="*/ 24 w 165"/>
                <a:gd name="T37" fmla="*/ 31 h 96"/>
                <a:gd name="T38" fmla="*/ 38 w 165"/>
                <a:gd name="T39" fmla="*/ 0 h 96"/>
                <a:gd name="T40" fmla="*/ 48 w 165"/>
                <a:gd name="T41" fmla="*/ 14 h 96"/>
                <a:gd name="T42" fmla="*/ 65 w 165"/>
                <a:gd name="T43" fmla="*/ 25 h 96"/>
                <a:gd name="T44" fmla="*/ 80 w 165"/>
                <a:gd name="T45" fmla="*/ 25 h 96"/>
                <a:gd name="T46" fmla="*/ 116 w 165"/>
                <a:gd name="T47" fmla="*/ 18 h 96"/>
                <a:gd name="T48" fmla="*/ 128 w 165"/>
                <a:gd name="T49" fmla="*/ 21 h 96"/>
                <a:gd name="T50" fmla="*/ 138 w 165"/>
                <a:gd name="T51" fmla="*/ 23 h 96"/>
                <a:gd name="T52" fmla="*/ 147 w 165"/>
                <a:gd name="T53" fmla="*/ 30 h 96"/>
                <a:gd name="T54" fmla="*/ 148 w 165"/>
                <a:gd name="T55" fmla="*/ 39 h 96"/>
                <a:gd name="T56" fmla="*/ 149 w 165"/>
                <a:gd name="T57" fmla="*/ 60 h 96"/>
                <a:gd name="T58" fmla="*/ 153 w 165"/>
                <a:gd name="T59" fmla="*/ 69 h 96"/>
                <a:gd name="T60" fmla="*/ 158 w 165"/>
                <a:gd name="T61" fmla="*/ 63 h 96"/>
                <a:gd name="T62" fmla="*/ 161 w 165"/>
                <a:gd name="T63" fmla="*/ 52 h 96"/>
                <a:gd name="T64" fmla="*/ 163 w 165"/>
                <a:gd name="T65" fmla="*/ 51 h 96"/>
                <a:gd name="T66" fmla="*/ 165 w 165"/>
                <a:gd name="T67" fmla="*/ 53 h 96"/>
                <a:gd name="T68" fmla="*/ 165 w 165"/>
                <a:gd name="T69" fmla="*/ 6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96">
                  <a:moveTo>
                    <a:pt x="165" y="69"/>
                  </a:moveTo>
                  <a:cubicBezTo>
                    <a:pt x="155" y="74"/>
                    <a:pt x="146" y="80"/>
                    <a:pt x="140" y="90"/>
                  </a:cubicBezTo>
                  <a:cubicBezTo>
                    <a:pt x="137" y="96"/>
                    <a:pt x="131" y="93"/>
                    <a:pt x="128" y="90"/>
                  </a:cubicBezTo>
                  <a:cubicBezTo>
                    <a:pt x="125" y="87"/>
                    <a:pt x="123" y="85"/>
                    <a:pt x="119" y="90"/>
                  </a:cubicBezTo>
                  <a:cubicBezTo>
                    <a:pt x="119" y="89"/>
                    <a:pt x="118" y="88"/>
                    <a:pt x="118" y="88"/>
                  </a:cubicBezTo>
                  <a:cubicBezTo>
                    <a:pt x="125" y="78"/>
                    <a:pt x="122" y="68"/>
                    <a:pt x="119" y="58"/>
                  </a:cubicBezTo>
                  <a:cubicBezTo>
                    <a:pt x="117" y="52"/>
                    <a:pt x="107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95" y="40"/>
                    <a:pt x="90" y="37"/>
                    <a:pt x="86" y="35"/>
                  </a:cubicBezTo>
                  <a:cubicBezTo>
                    <a:pt x="75" y="31"/>
                    <a:pt x="64" y="32"/>
                    <a:pt x="54" y="31"/>
                  </a:cubicBezTo>
                  <a:cubicBezTo>
                    <a:pt x="51" y="31"/>
                    <a:pt x="48" y="32"/>
                    <a:pt x="45" y="32"/>
                  </a:cubicBezTo>
                  <a:cubicBezTo>
                    <a:pt x="37" y="31"/>
                    <a:pt x="30" y="35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4" y="43"/>
                    <a:pt x="23" y="43"/>
                    <a:pt x="22" y="44"/>
                  </a:cubicBezTo>
                  <a:cubicBezTo>
                    <a:pt x="14" y="52"/>
                    <a:pt x="8" y="45"/>
                    <a:pt x="1" y="42"/>
                  </a:cubicBezTo>
                  <a:cubicBezTo>
                    <a:pt x="0" y="42"/>
                    <a:pt x="0" y="41"/>
                    <a:pt x="0" y="40"/>
                  </a:cubicBezTo>
                  <a:cubicBezTo>
                    <a:pt x="0" y="37"/>
                    <a:pt x="2" y="37"/>
                    <a:pt x="4" y="37"/>
                  </a:cubicBezTo>
                  <a:cubicBezTo>
                    <a:pt x="9" y="39"/>
                    <a:pt x="14" y="38"/>
                    <a:pt x="18" y="34"/>
                  </a:cubicBezTo>
                  <a:cubicBezTo>
                    <a:pt x="20" y="33"/>
                    <a:pt x="22" y="32"/>
                    <a:pt x="24" y="31"/>
                  </a:cubicBezTo>
                  <a:cubicBezTo>
                    <a:pt x="36" y="26"/>
                    <a:pt x="40" y="18"/>
                    <a:pt x="38" y="0"/>
                  </a:cubicBezTo>
                  <a:cubicBezTo>
                    <a:pt x="41" y="5"/>
                    <a:pt x="46" y="9"/>
                    <a:pt x="48" y="14"/>
                  </a:cubicBezTo>
                  <a:cubicBezTo>
                    <a:pt x="51" y="25"/>
                    <a:pt x="59" y="25"/>
                    <a:pt x="65" y="25"/>
                  </a:cubicBezTo>
                  <a:cubicBezTo>
                    <a:pt x="70" y="24"/>
                    <a:pt x="75" y="25"/>
                    <a:pt x="80" y="25"/>
                  </a:cubicBezTo>
                  <a:cubicBezTo>
                    <a:pt x="93" y="27"/>
                    <a:pt x="105" y="24"/>
                    <a:pt x="116" y="18"/>
                  </a:cubicBezTo>
                  <a:cubicBezTo>
                    <a:pt x="121" y="15"/>
                    <a:pt x="125" y="15"/>
                    <a:pt x="128" y="21"/>
                  </a:cubicBezTo>
                  <a:cubicBezTo>
                    <a:pt x="130" y="24"/>
                    <a:pt x="134" y="24"/>
                    <a:pt x="138" y="23"/>
                  </a:cubicBezTo>
                  <a:cubicBezTo>
                    <a:pt x="146" y="21"/>
                    <a:pt x="147" y="22"/>
                    <a:pt x="147" y="30"/>
                  </a:cubicBezTo>
                  <a:cubicBezTo>
                    <a:pt x="147" y="33"/>
                    <a:pt x="147" y="36"/>
                    <a:pt x="148" y="39"/>
                  </a:cubicBezTo>
                  <a:cubicBezTo>
                    <a:pt x="150" y="46"/>
                    <a:pt x="151" y="53"/>
                    <a:pt x="149" y="60"/>
                  </a:cubicBezTo>
                  <a:cubicBezTo>
                    <a:pt x="148" y="64"/>
                    <a:pt x="148" y="68"/>
                    <a:pt x="153" y="69"/>
                  </a:cubicBezTo>
                  <a:cubicBezTo>
                    <a:pt x="157" y="70"/>
                    <a:pt x="157" y="66"/>
                    <a:pt x="158" y="63"/>
                  </a:cubicBezTo>
                  <a:cubicBezTo>
                    <a:pt x="159" y="59"/>
                    <a:pt x="159" y="55"/>
                    <a:pt x="161" y="52"/>
                  </a:cubicBezTo>
                  <a:cubicBezTo>
                    <a:pt x="162" y="51"/>
                    <a:pt x="162" y="50"/>
                    <a:pt x="163" y="51"/>
                  </a:cubicBezTo>
                  <a:cubicBezTo>
                    <a:pt x="164" y="51"/>
                    <a:pt x="165" y="52"/>
                    <a:pt x="165" y="53"/>
                  </a:cubicBezTo>
                  <a:cubicBezTo>
                    <a:pt x="159" y="59"/>
                    <a:pt x="165" y="64"/>
                    <a:pt x="165" y="6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48">
              <a:extLst>
                <a:ext uri="{FF2B5EF4-FFF2-40B4-BE49-F238E27FC236}">
                  <a16:creationId xmlns:a16="http://schemas.microsoft.com/office/drawing/2014/main" id="{1AB452C0-3FD9-EC16-7843-C74690243325}"/>
                </a:ext>
              </a:extLst>
            </p:cNvPr>
            <p:cNvSpPr/>
            <p:nvPr/>
          </p:nvSpPr>
          <p:spPr bwMode="auto">
            <a:xfrm>
              <a:off x="437" y="1144"/>
              <a:ext cx="289" cy="81"/>
            </a:xfrm>
            <a:custGeom>
              <a:avLst/>
              <a:gdLst>
                <a:gd name="T0" fmla="*/ 72 w 197"/>
                <a:gd name="T1" fmla="*/ 6 h 55"/>
                <a:gd name="T2" fmla="*/ 75 w 197"/>
                <a:gd name="T3" fmla="*/ 6 h 55"/>
                <a:gd name="T4" fmla="*/ 42 w 197"/>
                <a:gd name="T5" fmla="*/ 20 h 55"/>
                <a:gd name="T6" fmla="*/ 35 w 197"/>
                <a:gd name="T7" fmla="*/ 23 h 55"/>
                <a:gd name="T8" fmla="*/ 41 w 197"/>
                <a:gd name="T9" fmla="*/ 26 h 55"/>
                <a:gd name="T10" fmla="*/ 68 w 197"/>
                <a:gd name="T11" fmla="*/ 26 h 55"/>
                <a:gd name="T12" fmla="*/ 110 w 197"/>
                <a:gd name="T13" fmla="*/ 23 h 55"/>
                <a:gd name="T14" fmla="*/ 129 w 197"/>
                <a:gd name="T15" fmla="*/ 18 h 55"/>
                <a:gd name="T16" fmla="*/ 169 w 197"/>
                <a:gd name="T17" fmla="*/ 3 h 55"/>
                <a:gd name="T18" fmla="*/ 197 w 197"/>
                <a:gd name="T19" fmla="*/ 25 h 55"/>
                <a:gd name="T20" fmla="*/ 186 w 197"/>
                <a:gd name="T21" fmla="*/ 40 h 55"/>
                <a:gd name="T22" fmla="*/ 147 w 197"/>
                <a:gd name="T23" fmla="*/ 42 h 55"/>
                <a:gd name="T24" fmla="*/ 123 w 197"/>
                <a:gd name="T25" fmla="*/ 46 h 55"/>
                <a:gd name="T26" fmla="*/ 98 w 197"/>
                <a:gd name="T27" fmla="*/ 55 h 55"/>
                <a:gd name="T28" fmla="*/ 98 w 197"/>
                <a:gd name="T29" fmla="*/ 55 h 55"/>
                <a:gd name="T30" fmla="*/ 102 w 197"/>
                <a:gd name="T31" fmla="*/ 49 h 55"/>
                <a:gd name="T32" fmla="*/ 131 w 197"/>
                <a:gd name="T33" fmla="*/ 34 h 55"/>
                <a:gd name="T34" fmla="*/ 150 w 197"/>
                <a:gd name="T35" fmla="*/ 35 h 55"/>
                <a:gd name="T36" fmla="*/ 173 w 197"/>
                <a:gd name="T37" fmla="*/ 35 h 55"/>
                <a:gd name="T38" fmla="*/ 180 w 197"/>
                <a:gd name="T39" fmla="*/ 18 h 55"/>
                <a:gd name="T40" fmla="*/ 166 w 197"/>
                <a:gd name="T41" fmla="*/ 13 h 55"/>
                <a:gd name="T42" fmla="*/ 140 w 197"/>
                <a:gd name="T43" fmla="*/ 23 h 55"/>
                <a:gd name="T44" fmla="*/ 110 w 197"/>
                <a:gd name="T45" fmla="*/ 33 h 55"/>
                <a:gd name="T46" fmla="*/ 59 w 197"/>
                <a:gd name="T47" fmla="*/ 39 h 55"/>
                <a:gd name="T48" fmla="*/ 51 w 197"/>
                <a:gd name="T49" fmla="*/ 40 h 55"/>
                <a:gd name="T50" fmla="*/ 24 w 197"/>
                <a:gd name="T51" fmla="*/ 41 h 55"/>
                <a:gd name="T52" fmla="*/ 7 w 197"/>
                <a:gd name="T53" fmla="*/ 42 h 55"/>
                <a:gd name="T54" fmla="*/ 1 w 197"/>
                <a:gd name="T55" fmla="*/ 38 h 55"/>
                <a:gd name="T56" fmla="*/ 6 w 197"/>
                <a:gd name="T57" fmla="*/ 34 h 55"/>
                <a:gd name="T58" fmla="*/ 11 w 197"/>
                <a:gd name="T59" fmla="*/ 31 h 55"/>
                <a:gd name="T60" fmla="*/ 11 w 197"/>
                <a:gd name="T61" fmla="*/ 24 h 55"/>
                <a:gd name="T62" fmla="*/ 8 w 197"/>
                <a:gd name="T63" fmla="*/ 20 h 55"/>
                <a:gd name="T64" fmla="*/ 5 w 197"/>
                <a:gd name="T65" fmla="*/ 15 h 55"/>
                <a:gd name="T66" fmla="*/ 11 w 197"/>
                <a:gd name="T67" fmla="*/ 13 h 55"/>
                <a:gd name="T68" fmla="*/ 62 w 197"/>
                <a:gd name="T69" fmla="*/ 6 h 55"/>
                <a:gd name="T70" fmla="*/ 72 w 197"/>
                <a:gd name="T71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7" h="55">
                  <a:moveTo>
                    <a:pt x="72" y="6"/>
                  </a:moveTo>
                  <a:cubicBezTo>
                    <a:pt x="73" y="6"/>
                    <a:pt x="74" y="6"/>
                    <a:pt x="75" y="6"/>
                  </a:cubicBezTo>
                  <a:cubicBezTo>
                    <a:pt x="66" y="15"/>
                    <a:pt x="54" y="18"/>
                    <a:pt x="42" y="20"/>
                  </a:cubicBezTo>
                  <a:cubicBezTo>
                    <a:pt x="39" y="20"/>
                    <a:pt x="35" y="19"/>
                    <a:pt x="35" y="23"/>
                  </a:cubicBezTo>
                  <a:cubicBezTo>
                    <a:pt x="35" y="26"/>
                    <a:pt x="39" y="26"/>
                    <a:pt x="41" y="26"/>
                  </a:cubicBezTo>
                  <a:cubicBezTo>
                    <a:pt x="50" y="28"/>
                    <a:pt x="59" y="26"/>
                    <a:pt x="68" y="26"/>
                  </a:cubicBezTo>
                  <a:cubicBezTo>
                    <a:pt x="82" y="24"/>
                    <a:pt x="96" y="22"/>
                    <a:pt x="110" y="23"/>
                  </a:cubicBezTo>
                  <a:cubicBezTo>
                    <a:pt x="117" y="24"/>
                    <a:pt x="124" y="21"/>
                    <a:pt x="129" y="18"/>
                  </a:cubicBezTo>
                  <a:cubicBezTo>
                    <a:pt x="142" y="10"/>
                    <a:pt x="155" y="5"/>
                    <a:pt x="169" y="3"/>
                  </a:cubicBezTo>
                  <a:cubicBezTo>
                    <a:pt x="183" y="0"/>
                    <a:pt x="197" y="11"/>
                    <a:pt x="197" y="25"/>
                  </a:cubicBezTo>
                  <a:cubicBezTo>
                    <a:pt x="196" y="33"/>
                    <a:pt x="192" y="37"/>
                    <a:pt x="186" y="40"/>
                  </a:cubicBezTo>
                  <a:cubicBezTo>
                    <a:pt x="173" y="44"/>
                    <a:pt x="160" y="44"/>
                    <a:pt x="147" y="42"/>
                  </a:cubicBezTo>
                  <a:cubicBezTo>
                    <a:pt x="139" y="41"/>
                    <a:pt x="131" y="42"/>
                    <a:pt x="123" y="46"/>
                  </a:cubicBezTo>
                  <a:cubicBezTo>
                    <a:pt x="115" y="49"/>
                    <a:pt x="107" y="53"/>
                    <a:pt x="98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7" y="52"/>
                    <a:pt x="100" y="50"/>
                    <a:pt x="102" y="49"/>
                  </a:cubicBezTo>
                  <a:cubicBezTo>
                    <a:pt x="111" y="42"/>
                    <a:pt x="120" y="37"/>
                    <a:pt x="131" y="34"/>
                  </a:cubicBezTo>
                  <a:cubicBezTo>
                    <a:pt x="137" y="32"/>
                    <a:pt x="144" y="33"/>
                    <a:pt x="150" y="35"/>
                  </a:cubicBezTo>
                  <a:cubicBezTo>
                    <a:pt x="158" y="39"/>
                    <a:pt x="165" y="38"/>
                    <a:pt x="173" y="35"/>
                  </a:cubicBezTo>
                  <a:cubicBezTo>
                    <a:pt x="180" y="32"/>
                    <a:pt x="183" y="26"/>
                    <a:pt x="180" y="18"/>
                  </a:cubicBezTo>
                  <a:cubicBezTo>
                    <a:pt x="178" y="13"/>
                    <a:pt x="173" y="10"/>
                    <a:pt x="166" y="13"/>
                  </a:cubicBezTo>
                  <a:cubicBezTo>
                    <a:pt x="157" y="15"/>
                    <a:pt x="148" y="18"/>
                    <a:pt x="140" y="23"/>
                  </a:cubicBezTo>
                  <a:cubicBezTo>
                    <a:pt x="131" y="28"/>
                    <a:pt x="120" y="30"/>
                    <a:pt x="110" y="33"/>
                  </a:cubicBezTo>
                  <a:cubicBezTo>
                    <a:pt x="93" y="39"/>
                    <a:pt x="76" y="39"/>
                    <a:pt x="59" y="39"/>
                  </a:cubicBezTo>
                  <a:cubicBezTo>
                    <a:pt x="56" y="39"/>
                    <a:pt x="54" y="40"/>
                    <a:pt x="51" y="40"/>
                  </a:cubicBezTo>
                  <a:cubicBezTo>
                    <a:pt x="42" y="42"/>
                    <a:pt x="33" y="45"/>
                    <a:pt x="24" y="41"/>
                  </a:cubicBezTo>
                  <a:cubicBezTo>
                    <a:pt x="19" y="39"/>
                    <a:pt x="13" y="42"/>
                    <a:pt x="7" y="42"/>
                  </a:cubicBezTo>
                  <a:cubicBezTo>
                    <a:pt x="5" y="41"/>
                    <a:pt x="1" y="42"/>
                    <a:pt x="1" y="38"/>
                  </a:cubicBezTo>
                  <a:cubicBezTo>
                    <a:pt x="0" y="35"/>
                    <a:pt x="4" y="35"/>
                    <a:pt x="6" y="34"/>
                  </a:cubicBezTo>
                  <a:cubicBezTo>
                    <a:pt x="7" y="33"/>
                    <a:pt x="9" y="32"/>
                    <a:pt x="11" y="31"/>
                  </a:cubicBezTo>
                  <a:cubicBezTo>
                    <a:pt x="14" y="29"/>
                    <a:pt x="14" y="27"/>
                    <a:pt x="11" y="24"/>
                  </a:cubicBezTo>
                  <a:cubicBezTo>
                    <a:pt x="10" y="23"/>
                    <a:pt x="9" y="22"/>
                    <a:pt x="8" y="20"/>
                  </a:cubicBezTo>
                  <a:cubicBezTo>
                    <a:pt x="6" y="19"/>
                    <a:pt x="4" y="17"/>
                    <a:pt x="5" y="15"/>
                  </a:cubicBezTo>
                  <a:cubicBezTo>
                    <a:pt x="6" y="12"/>
                    <a:pt x="9" y="13"/>
                    <a:pt x="11" y="13"/>
                  </a:cubicBezTo>
                  <a:cubicBezTo>
                    <a:pt x="29" y="13"/>
                    <a:pt x="45" y="10"/>
                    <a:pt x="62" y="6"/>
                  </a:cubicBezTo>
                  <a:cubicBezTo>
                    <a:pt x="66" y="5"/>
                    <a:pt x="69" y="4"/>
                    <a:pt x="72" y="6"/>
                  </a:cubicBezTo>
                  <a:close/>
                </a:path>
              </a:pathLst>
            </a:custGeom>
            <a:solidFill>
              <a:srgbClr val="FBD3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E51D389C-2F07-8883-699D-923C8A873E96}"/>
                </a:ext>
              </a:extLst>
            </p:cNvPr>
            <p:cNvSpPr/>
            <p:nvPr/>
          </p:nvSpPr>
          <p:spPr bwMode="auto">
            <a:xfrm>
              <a:off x="501" y="1216"/>
              <a:ext cx="214" cy="119"/>
            </a:xfrm>
            <a:custGeom>
              <a:avLst/>
              <a:gdLst>
                <a:gd name="T0" fmla="*/ 112 w 146"/>
                <a:gd name="T1" fmla="*/ 54 h 81"/>
                <a:gd name="T2" fmla="*/ 92 w 146"/>
                <a:gd name="T3" fmla="*/ 61 h 81"/>
                <a:gd name="T4" fmla="*/ 74 w 146"/>
                <a:gd name="T5" fmla="*/ 67 h 81"/>
                <a:gd name="T6" fmla="*/ 52 w 146"/>
                <a:gd name="T7" fmla="*/ 74 h 81"/>
                <a:gd name="T8" fmla="*/ 11 w 146"/>
                <a:gd name="T9" fmla="*/ 77 h 81"/>
                <a:gd name="T10" fmla="*/ 1 w 146"/>
                <a:gd name="T11" fmla="*/ 60 h 81"/>
                <a:gd name="T12" fmla="*/ 11 w 146"/>
                <a:gd name="T13" fmla="*/ 48 h 81"/>
                <a:gd name="T14" fmla="*/ 30 w 146"/>
                <a:gd name="T15" fmla="*/ 44 h 81"/>
                <a:gd name="T16" fmla="*/ 44 w 146"/>
                <a:gd name="T17" fmla="*/ 35 h 81"/>
                <a:gd name="T18" fmla="*/ 84 w 146"/>
                <a:gd name="T19" fmla="*/ 5 h 81"/>
                <a:gd name="T20" fmla="*/ 121 w 146"/>
                <a:gd name="T21" fmla="*/ 3 h 81"/>
                <a:gd name="T22" fmla="*/ 132 w 146"/>
                <a:gd name="T23" fmla="*/ 42 h 81"/>
                <a:gd name="T24" fmla="*/ 113 w 146"/>
                <a:gd name="T25" fmla="*/ 53 h 81"/>
                <a:gd name="T26" fmla="*/ 114 w 146"/>
                <a:gd name="T27" fmla="*/ 50 h 81"/>
                <a:gd name="T28" fmla="*/ 122 w 146"/>
                <a:gd name="T29" fmla="*/ 44 h 81"/>
                <a:gd name="T30" fmla="*/ 122 w 146"/>
                <a:gd name="T31" fmla="*/ 12 h 81"/>
                <a:gd name="T32" fmla="*/ 106 w 146"/>
                <a:gd name="T33" fmla="*/ 9 h 81"/>
                <a:gd name="T34" fmla="*/ 90 w 146"/>
                <a:gd name="T35" fmla="*/ 12 h 81"/>
                <a:gd name="T36" fmla="*/ 60 w 146"/>
                <a:gd name="T37" fmla="*/ 26 h 81"/>
                <a:gd name="T38" fmla="*/ 58 w 146"/>
                <a:gd name="T39" fmla="*/ 39 h 81"/>
                <a:gd name="T40" fmla="*/ 63 w 146"/>
                <a:gd name="T41" fmla="*/ 47 h 81"/>
                <a:gd name="T42" fmla="*/ 61 w 146"/>
                <a:gd name="T43" fmla="*/ 57 h 81"/>
                <a:gd name="T44" fmla="*/ 49 w 146"/>
                <a:gd name="T45" fmla="*/ 54 h 81"/>
                <a:gd name="T46" fmla="*/ 47 w 146"/>
                <a:gd name="T47" fmla="*/ 49 h 81"/>
                <a:gd name="T48" fmla="*/ 39 w 146"/>
                <a:gd name="T49" fmla="*/ 53 h 81"/>
                <a:gd name="T50" fmla="*/ 32 w 146"/>
                <a:gd name="T51" fmla="*/ 54 h 81"/>
                <a:gd name="T52" fmla="*/ 13 w 146"/>
                <a:gd name="T53" fmla="*/ 56 h 81"/>
                <a:gd name="T54" fmla="*/ 10 w 146"/>
                <a:gd name="T55" fmla="*/ 63 h 81"/>
                <a:gd name="T56" fmla="*/ 16 w 146"/>
                <a:gd name="T57" fmla="*/ 67 h 81"/>
                <a:gd name="T58" fmla="*/ 39 w 146"/>
                <a:gd name="T59" fmla="*/ 68 h 81"/>
                <a:gd name="T60" fmla="*/ 46 w 146"/>
                <a:gd name="T61" fmla="*/ 65 h 81"/>
                <a:gd name="T62" fmla="*/ 73 w 146"/>
                <a:gd name="T63" fmla="*/ 57 h 81"/>
                <a:gd name="T64" fmla="*/ 97 w 146"/>
                <a:gd name="T65" fmla="*/ 54 h 81"/>
                <a:gd name="T66" fmla="*/ 112 w 146"/>
                <a:gd name="T67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6" h="81">
                  <a:moveTo>
                    <a:pt x="112" y="54"/>
                  </a:moveTo>
                  <a:cubicBezTo>
                    <a:pt x="105" y="57"/>
                    <a:pt x="99" y="61"/>
                    <a:pt x="92" y="61"/>
                  </a:cubicBezTo>
                  <a:cubicBezTo>
                    <a:pt x="85" y="60"/>
                    <a:pt x="80" y="66"/>
                    <a:pt x="74" y="67"/>
                  </a:cubicBezTo>
                  <a:cubicBezTo>
                    <a:pt x="66" y="68"/>
                    <a:pt x="59" y="72"/>
                    <a:pt x="52" y="74"/>
                  </a:cubicBezTo>
                  <a:cubicBezTo>
                    <a:pt x="39" y="80"/>
                    <a:pt x="25" y="81"/>
                    <a:pt x="11" y="77"/>
                  </a:cubicBezTo>
                  <a:cubicBezTo>
                    <a:pt x="3" y="74"/>
                    <a:pt x="0" y="68"/>
                    <a:pt x="1" y="60"/>
                  </a:cubicBezTo>
                  <a:cubicBezTo>
                    <a:pt x="1" y="53"/>
                    <a:pt x="5" y="50"/>
                    <a:pt x="11" y="48"/>
                  </a:cubicBezTo>
                  <a:cubicBezTo>
                    <a:pt x="17" y="46"/>
                    <a:pt x="23" y="44"/>
                    <a:pt x="30" y="44"/>
                  </a:cubicBezTo>
                  <a:cubicBezTo>
                    <a:pt x="36" y="44"/>
                    <a:pt x="41" y="41"/>
                    <a:pt x="44" y="35"/>
                  </a:cubicBezTo>
                  <a:cubicBezTo>
                    <a:pt x="53" y="20"/>
                    <a:pt x="66" y="10"/>
                    <a:pt x="84" y="5"/>
                  </a:cubicBezTo>
                  <a:cubicBezTo>
                    <a:pt x="97" y="2"/>
                    <a:pt x="109" y="0"/>
                    <a:pt x="121" y="3"/>
                  </a:cubicBezTo>
                  <a:cubicBezTo>
                    <a:pt x="139" y="7"/>
                    <a:pt x="146" y="30"/>
                    <a:pt x="132" y="42"/>
                  </a:cubicBezTo>
                  <a:cubicBezTo>
                    <a:pt x="127" y="47"/>
                    <a:pt x="122" y="54"/>
                    <a:pt x="113" y="53"/>
                  </a:cubicBezTo>
                  <a:cubicBezTo>
                    <a:pt x="113" y="52"/>
                    <a:pt x="114" y="51"/>
                    <a:pt x="114" y="50"/>
                  </a:cubicBezTo>
                  <a:cubicBezTo>
                    <a:pt x="117" y="48"/>
                    <a:pt x="120" y="46"/>
                    <a:pt x="122" y="44"/>
                  </a:cubicBezTo>
                  <a:cubicBezTo>
                    <a:pt x="131" y="34"/>
                    <a:pt x="132" y="21"/>
                    <a:pt x="122" y="12"/>
                  </a:cubicBezTo>
                  <a:cubicBezTo>
                    <a:pt x="118" y="8"/>
                    <a:pt x="112" y="7"/>
                    <a:pt x="106" y="9"/>
                  </a:cubicBezTo>
                  <a:cubicBezTo>
                    <a:pt x="101" y="12"/>
                    <a:pt x="96" y="13"/>
                    <a:pt x="90" y="12"/>
                  </a:cubicBezTo>
                  <a:cubicBezTo>
                    <a:pt x="78" y="11"/>
                    <a:pt x="69" y="19"/>
                    <a:pt x="60" y="26"/>
                  </a:cubicBezTo>
                  <a:cubicBezTo>
                    <a:pt x="56" y="29"/>
                    <a:pt x="55" y="34"/>
                    <a:pt x="58" y="39"/>
                  </a:cubicBezTo>
                  <a:cubicBezTo>
                    <a:pt x="60" y="42"/>
                    <a:pt x="62" y="44"/>
                    <a:pt x="63" y="47"/>
                  </a:cubicBezTo>
                  <a:cubicBezTo>
                    <a:pt x="65" y="51"/>
                    <a:pt x="66" y="54"/>
                    <a:pt x="61" y="57"/>
                  </a:cubicBezTo>
                  <a:cubicBezTo>
                    <a:pt x="57" y="59"/>
                    <a:pt x="53" y="58"/>
                    <a:pt x="49" y="54"/>
                  </a:cubicBezTo>
                  <a:cubicBezTo>
                    <a:pt x="48" y="53"/>
                    <a:pt x="48" y="51"/>
                    <a:pt x="47" y="49"/>
                  </a:cubicBezTo>
                  <a:cubicBezTo>
                    <a:pt x="44" y="50"/>
                    <a:pt x="42" y="52"/>
                    <a:pt x="39" y="53"/>
                  </a:cubicBezTo>
                  <a:cubicBezTo>
                    <a:pt x="37" y="54"/>
                    <a:pt x="34" y="55"/>
                    <a:pt x="32" y="54"/>
                  </a:cubicBezTo>
                  <a:cubicBezTo>
                    <a:pt x="25" y="48"/>
                    <a:pt x="19" y="54"/>
                    <a:pt x="13" y="56"/>
                  </a:cubicBezTo>
                  <a:cubicBezTo>
                    <a:pt x="10" y="57"/>
                    <a:pt x="9" y="60"/>
                    <a:pt x="10" y="63"/>
                  </a:cubicBezTo>
                  <a:cubicBezTo>
                    <a:pt x="11" y="66"/>
                    <a:pt x="14" y="68"/>
                    <a:pt x="16" y="67"/>
                  </a:cubicBezTo>
                  <a:cubicBezTo>
                    <a:pt x="24" y="64"/>
                    <a:pt x="32" y="64"/>
                    <a:pt x="39" y="68"/>
                  </a:cubicBezTo>
                  <a:cubicBezTo>
                    <a:pt x="42" y="70"/>
                    <a:pt x="44" y="67"/>
                    <a:pt x="46" y="65"/>
                  </a:cubicBezTo>
                  <a:cubicBezTo>
                    <a:pt x="54" y="58"/>
                    <a:pt x="63" y="57"/>
                    <a:pt x="73" y="57"/>
                  </a:cubicBezTo>
                  <a:cubicBezTo>
                    <a:pt x="81" y="57"/>
                    <a:pt x="89" y="56"/>
                    <a:pt x="97" y="54"/>
                  </a:cubicBezTo>
                  <a:cubicBezTo>
                    <a:pt x="102" y="52"/>
                    <a:pt x="107" y="51"/>
                    <a:pt x="112" y="54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50">
              <a:extLst>
                <a:ext uri="{FF2B5EF4-FFF2-40B4-BE49-F238E27FC236}">
                  <a16:creationId xmlns:a16="http://schemas.microsoft.com/office/drawing/2014/main" id="{808444FB-33A2-DAA2-AD74-A63747C659CD}"/>
                </a:ext>
              </a:extLst>
            </p:cNvPr>
            <p:cNvSpPr/>
            <p:nvPr/>
          </p:nvSpPr>
          <p:spPr bwMode="auto">
            <a:xfrm>
              <a:off x="855" y="1307"/>
              <a:ext cx="95" cy="84"/>
            </a:xfrm>
            <a:custGeom>
              <a:avLst/>
              <a:gdLst>
                <a:gd name="T0" fmla="*/ 17 w 65"/>
                <a:gd name="T1" fmla="*/ 0 h 57"/>
                <a:gd name="T2" fmla="*/ 50 w 65"/>
                <a:gd name="T3" fmla="*/ 19 h 57"/>
                <a:gd name="T4" fmla="*/ 61 w 65"/>
                <a:gd name="T5" fmla="*/ 34 h 57"/>
                <a:gd name="T6" fmla="*/ 60 w 65"/>
                <a:gd name="T7" fmla="*/ 50 h 57"/>
                <a:gd name="T8" fmla="*/ 43 w 65"/>
                <a:gd name="T9" fmla="*/ 57 h 57"/>
                <a:gd name="T10" fmla="*/ 18 w 65"/>
                <a:gd name="T11" fmla="*/ 41 h 57"/>
                <a:gd name="T12" fmla="*/ 4 w 65"/>
                <a:gd name="T13" fmla="*/ 19 h 57"/>
                <a:gd name="T14" fmla="*/ 17 w 65"/>
                <a:gd name="T1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57">
                  <a:moveTo>
                    <a:pt x="17" y="0"/>
                  </a:moveTo>
                  <a:cubicBezTo>
                    <a:pt x="31" y="0"/>
                    <a:pt x="40" y="10"/>
                    <a:pt x="50" y="19"/>
                  </a:cubicBezTo>
                  <a:cubicBezTo>
                    <a:pt x="54" y="23"/>
                    <a:pt x="58" y="29"/>
                    <a:pt x="61" y="34"/>
                  </a:cubicBezTo>
                  <a:cubicBezTo>
                    <a:pt x="64" y="39"/>
                    <a:pt x="65" y="45"/>
                    <a:pt x="60" y="50"/>
                  </a:cubicBezTo>
                  <a:cubicBezTo>
                    <a:pt x="56" y="55"/>
                    <a:pt x="50" y="57"/>
                    <a:pt x="43" y="57"/>
                  </a:cubicBezTo>
                  <a:cubicBezTo>
                    <a:pt x="32" y="56"/>
                    <a:pt x="25" y="48"/>
                    <a:pt x="18" y="41"/>
                  </a:cubicBezTo>
                  <a:cubicBezTo>
                    <a:pt x="12" y="35"/>
                    <a:pt x="7" y="28"/>
                    <a:pt x="4" y="19"/>
                  </a:cubicBezTo>
                  <a:cubicBezTo>
                    <a:pt x="0" y="9"/>
                    <a:pt x="6" y="0"/>
                    <a:pt x="17" y="0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51">
              <a:extLst>
                <a:ext uri="{FF2B5EF4-FFF2-40B4-BE49-F238E27FC236}">
                  <a16:creationId xmlns:a16="http://schemas.microsoft.com/office/drawing/2014/main" id="{0E40736E-D8A0-4045-51D5-E19183AA9CC7}"/>
                </a:ext>
              </a:extLst>
            </p:cNvPr>
            <p:cNvSpPr/>
            <p:nvPr/>
          </p:nvSpPr>
          <p:spPr bwMode="auto">
            <a:xfrm>
              <a:off x="589" y="1231"/>
              <a:ext cx="98" cy="69"/>
            </a:xfrm>
            <a:custGeom>
              <a:avLst/>
              <a:gdLst>
                <a:gd name="T0" fmla="*/ 52 w 67"/>
                <a:gd name="T1" fmla="*/ 44 h 47"/>
                <a:gd name="T2" fmla="*/ 36 w 67"/>
                <a:gd name="T3" fmla="*/ 46 h 47"/>
                <a:gd name="T4" fmla="*/ 20 w 67"/>
                <a:gd name="T5" fmla="*/ 47 h 47"/>
                <a:gd name="T6" fmla="*/ 2 w 67"/>
                <a:gd name="T7" fmla="*/ 32 h 47"/>
                <a:gd name="T8" fmla="*/ 8 w 67"/>
                <a:gd name="T9" fmla="*/ 13 h 47"/>
                <a:gd name="T10" fmla="*/ 53 w 67"/>
                <a:gd name="T11" fmla="*/ 8 h 47"/>
                <a:gd name="T12" fmla="*/ 56 w 67"/>
                <a:gd name="T13" fmla="*/ 10 h 47"/>
                <a:gd name="T14" fmla="*/ 55 w 67"/>
                <a:gd name="T15" fmla="*/ 41 h 47"/>
                <a:gd name="T16" fmla="*/ 53 w 67"/>
                <a:gd name="T17" fmla="*/ 43 h 47"/>
                <a:gd name="T18" fmla="*/ 52 w 67"/>
                <a:gd name="T19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7">
                  <a:moveTo>
                    <a:pt x="52" y="44"/>
                  </a:moveTo>
                  <a:cubicBezTo>
                    <a:pt x="47" y="45"/>
                    <a:pt x="41" y="43"/>
                    <a:pt x="36" y="46"/>
                  </a:cubicBezTo>
                  <a:cubicBezTo>
                    <a:pt x="31" y="47"/>
                    <a:pt x="26" y="47"/>
                    <a:pt x="20" y="47"/>
                  </a:cubicBezTo>
                  <a:cubicBezTo>
                    <a:pt x="10" y="47"/>
                    <a:pt x="5" y="40"/>
                    <a:pt x="2" y="32"/>
                  </a:cubicBezTo>
                  <a:cubicBezTo>
                    <a:pt x="0" y="24"/>
                    <a:pt x="3" y="19"/>
                    <a:pt x="8" y="13"/>
                  </a:cubicBezTo>
                  <a:cubicBezTo>
                    <a:pt x="18" y="2"/>
                    <a:pt x="40" y="0"/>
                    <a:pt x="53" y="8"/>
                  </a:cubicBezTo>
                  <a:cubicBezTo>
                    <a:pt x="54" y="9"/>
                    <a:pt x="55" y="9"/>
                    <a:pt x="56" y="10"/>
                  </a:cubicBezTo>
                  <a:cubicBezTo>
                    <a:pt x="67" y="20"/>
                    <a:pt x="66" y="31"/>
                    <a:pt x="55" y="41"/>
                  </a:cubicBezTo>
                  <a:cubicBezTo>
                    <a:pt x="54" y="42"/>
                    <a:pt x="54" y="42"/>
                    <a:pt x="53" y="43"/>
                  </a:cubicBezTo>
                  <a:cubicBezTo>
                    <a:pt x="53" y="43"/>
                    <a:pt x="52" y="44"/>
                    <a:pt x="52" y="44"/>
                  </a:cubicBezTo>
                  <a:close/>
                </a:path>
              </a:pathLst>
            </a:custGeom>
            <a:solidFill>
              <a:srgbClr val="FDE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52">
              <a:extLst>
                <a:ext uri="{FF2B5EF4-FFF2-40B4-BE49-F238E27FC236}">
                  <a16:creationId xmlns:a16="http://schemas.microsoft.com/office/drawing/2014/main" id="{D194BBB3-6E38-51A5-D06E-54F0F530E917}"/>
                </a:ext>
              </a:extLst>
            </p:cNvPr>
            <p:cNvSpPr/>
            <p:nvPr/>
          </p:nvSpPr>
          <p:spPr bwMode="auto">
            <a:xfrm>
              <a:off x="573" y="851"/>
              <a:ext cx="106" cy="188"/>
            </a:xfrm>
            <a:custGeom>
              <a:avLst/>
              <a:gdLst>
                <a:gd name="T0" fmla="*/ 0 w 72"/>
                <a:gd name="T1" fmla="*/ 18 h 128"/>
                <a:gd name="T2" fmla="*/ 0 w 72"/>
                <a:gd name="T3" fmla="*/ 17 h 128"/>
                <a:gd name="T4" fmla="*/ 11 w 72"/>
                <a:gd name="T5" fmla="*/ 2 h 128"/>
                <a:gd name="T6" fmla="*/ 16 w 72"/>
                <a:gd name="T7" fmla="*/ 1 h 128"/>
                <a:gd name="T8" fmla="*/ 41 w 72"/>
                <a:gd name="T9" fmla="*/ 30 h 128"/>
                <a:gd name="T10" fmla="*/ 44 w 72"/>
                <a:gd name="T11" fmla="*/ 57 h 128"/>
                <a:gd name="T12" fmla="*/ 45 w 72"/>
                <a:gd name="T13" fmla="*/ 65 h 128"/>
                <a:gd name="T14" fmla="*/ 47 w 72"/>
                <a:gd name="T15" fmla="*/ 75 h 128"/>
                <a:gd name="T16" fmla="*/ 51 w 72"/>
                <a:gd name="T17" fmla="*/ 88 h 128"/>
                <a:gd name="T18" fmla="*/ 53 w 72"/>
                <a:gd name="T19" fmla="*/ 105 h 128"/>
                <a:gd name="T20" fmla="*/ 56 w 72"/>
                <a:gd name="T21" fmla="*/ 109 h 128"/>
                <a:gd name="T22" fmla="*/ 63 w 72"/>
                <a:gd name="T23" fmla="*/ 109 h 128"/>
                <a:gd name="T24" fmla="*/ 71 w 72"/>
                <a:gd name="T25" fmla="*/ 123 h 128"/>
                <a:gd name="T26" fmla="*/ 67 w 72"/>
                <a:gd name="T27" fmla="*/ 127 h 128"/>
                <a:gd name="T28" fmla="*/ 60 w 72"/>
                <a:gd name="T29" fmla="*/ 124 h 128"/>
                <a:gd name="T30" fmla="*/ 31 w 72"/>
                <a:gd name="T31" fmla="*/ 123 h 128"/>
                <a:gd name="T32" fmla="*/ 22 w 72"/>
                <a:gd name="T33" fmla="*/ 123 h 128"/>
                <a:gd name="T34" fmla="*/ 26 w 72"/>
                <a:gd name="T35" fmla="*/ 116 h 128"/>
                <a:gd name="T36" fmla="*/ 31 w 72"/>
                <a:gd name="T37" fmla="*/ 107 h 128"/>
                <a:gd name="T38" fmla="*/ 35 w 72"/>
                <a:gd name="T39" fmla="*/ 101 h 128"/>
                <a:gd name="T40" fmla="*/ 41 w 72"/>
                <a:gd name="T41" fmla="*/ 82 h 128"/>
                <a:gd name="T42" fmla="*/ 40 w 72"/>
                <a:gd name="T43" fmla="*/ 55 h 128"/>
                <a:gd name="T44" fmla="*/ 39 w 72"/>
                <a:gd name="T45" fmla="*/ 46 h 128"/>
                <a:gd name="T46" fmla="*/ 35 w 72"/>
                <a:gd name="T47" fmla="*/ 35 h 128"/>
                <a:gd name="T48" fmla="*/ 28 w 72"/>
                <a:gd name="T49" fmla="*/ 30 h 128"/>
                <a:gd name="T50" fmla="*/ 20 w 72"/>
                <a:gd name="T51" fmla="*/ 32 h 128"/>
                <a:gd name="T52" fmla="*/ 14 w 72"/>
                <a:gd name="T53" fmla="*/ 23 h 128"/>
                <a:gd name="T54" fmla="*/ 14 w 72"/>
                <a:gd name="T55" fmla="*/ 21 h 128"/>
                <a:gd name="T56" fmla="*/ 7 w 72"/>
                <a:gd name="T57" fmla="*/ 21 h 128"/>
                <a:gd name="T58" fmla="*/ 0 w 72"/>
                <a:gd name="T59" fmla="*/ 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128">
                  <a:moveTo>
                    <a:pt x="0" y="18"/>
                  </a:moveTo>
                  <a:cubicBezTo>
                    <a:pt x="0" y="18"/>
                    <a:pt x="0" y="17"/>
                    <a:pt x="0" y="17"/>
                  </a:cubicBezTo>
                  <a:cubicBezTo>
                    <a:pt x="1" y="10"/>
                    <a:pt x="8" y="7"/>
                    <a:pt x="11" y="2"/>
                  </a:cubicBezTo>
                  <a:cubicBezTo>
                    <a:pt x="12" y="0"/>
                    <a:pt x="15" y="0"/>
                    <a:pt x="16" y="1"/>
                  </a:cubicBezTo>
                  <a:cubicBezTo>
                    <a:pt x="23" y="12"/>
                    <a:pt x="36" y="18"/>
                    <a:pt x="41" y="30"/>
                  </a:cubicBezTo>
                  <a:cubicBezTo>
                    <a:pt x="45" y="38"/>
                    <a:pt x="43" y="48"/>
                    <a:pt x="44" y="57"/>
                  </a:cubicBezTo>
                  <a:cubicBezTo>
                    <a:pt x="44" y="60"/>
                    <a:pt x="44" y="62"/>
                    <a:pt x="45" y="65"/>
                  </a:cubicBezTo>
                  <a:cubicBezTo>
                    <a:pt x="47" y="68"/>
                    <a:pt x="48" y="71"/>
                    <a:pt x="47" y="75"/>
                  </a:cubicBezTo>
                  <a:cubicBezTo>
                    <a:pt x="47" y="80"/>
                    <a:pt x="48" y="84"/>
                    <a:pt x="51" y="88"/>
                  </a:cubicBezTo>
                  <a:cubicBezTo>
                    <a:pt x="54" y="93"/>
                    <a:pt x="51" y="100"/>
                    <a:pt x="53" y="105"/>
                  </a:cubicBezTo>
                  <a:cubicBezTo>
                    <a:pt x="54" y="107"/>
                    <a:pt x="54" y="109"/>
                    <a:pt x="56" y="109"/>
                  </a:cubicBezTo>
                  <a:cubicBezTo>
                    <a:pt x="58" y="109"/>
                    <a:pt x="61" y="107"/>
                    <a:pt x="63" y="109"/>
                  </a:cubicBezTo>
                  <a:cubicBezTo>
                    <a:pt x="66" y="114"/>
                    <a:pt x="69" y="118"/>
                    <a:pt x="71" y="123"/>
                  </a:cubicBezTo>
                  <a:cubicBezTo>
                    <a:pt x="72" y="127"/>
                    <a:pt x="69" y="128"/>
                    <a:pt x="67" y="127"/>
                  </a:cubicBezTo>
                  <a:cubicBezTo>
                    <a:pt x="64" y="127"/>
                    <a:pt x="62" y="126"/>
                    <a:pt x="60" y="124"/>
                  </a:cubicBezTo>
                  <a:cubicBezTo>
                    <a:pt x="50" y="116"/>
                    <a:pt x="42" y="116"/>
                    <a:pt x="31" y="123"/>
                  </a:cubicBezTo>
                  <a:cubicBezTo>
                    <a:pt x="28" y="125"/>
                    <a:pt x="24" y="126"/>
                    <a:pt x="22" y="123"/>
                  </a:cubicBezTo>
                  <a:cubicBezTo>
                    <a:pt x="20" y="120"/>
                    <a:pt x="23" y="117"/>
                    <a:pt x="26" y="116"/>
                  </a:cubicBezTo>
                  <a:cubicBezTo>
                    <a:pt x="30" y="114"/>
                    <a:pt x="33" y="112"/>
                    <a:pt x="31" y="107"/>
                  </a:cubicBezTo>
                  <a:cubicBezTo>
                    <a:pt x="30" y="104"/>
                    <a:pt x="33" y="102"/>
                    <a:pt x="35" y="101"/>
                  </a:cubicBezTo>
                  <a:cubicBezTo>
                    <a:pt x="46" y="95"/>
                    <a:pt x="45" y="93"/>
                    <a:pt x="41" y="82"/>
                  </a:cubicBezTo>
                  <a:cubicBezTo>
                    <a:pt x="38" y="73"/>
                    <a:pt x="40" y="64"/>
                    <a:pt x="40" y="55"/>
                  </a:cubicBezTo>
                  <a:cubicBezTo>
                    <a:pt x="41" y="51"/>
                    <a:pt x="41" y="49"/>
                    <a:pt x="39" y="46"/>
                  </a:cubicBezTo>
                  <a:cubicBezTo>
                    <a:pt x="36" y="43"/>
                    <a:pt x="35" y="39"/>
                    <a:pt x="35" y="35"/>
                  </a:cubicBezTo>
                  <a:cubicBezTo>
                    <a:pt x="35" y="29"/>
                    <a:pt x="32" y="28"/>
                    <a:pt x="28" y="30"/>
                  </a:cubicBezTo>
                  <a:cubicBezTo>
                    <a:pt x="25" y="32"/>
                    <a:pt x="23" y="32"/>
                    <a:pt x="20" y="32"/>
                  </a:cubicBezTo>
                  <a:cubicBezTo>
                    <a:pt x="10" y="32"/>
                    <a:pt x="10" y="32"/>
                    <a:pt x="14" y="23"/>
                  </a:cubicBezTo>
                  <a:cubicBezTo>
                    <a:pt x="14" y="22"/>
                    <a:pt x="15" y="21"/>
                    <a:pt x="14" y="21"/>
                  </a:cubicBezTo>
                  <a:cubicBezTo>
                    <a:pt x="11" y="19"/>
                    <a:pt x="9" y="19"/>
                    <a:pt x="7" y="21"/>
                  </a:cubicBezTo>
                  <a:cubicBezTo>
                    <a:pt x="3" y="23"/>
                    <a:pt x="0" y="24"/>
                    <a:pt x="0" y="18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53">
              <a:extLst>
                <a:ext uri="{FF2B5EF4-FFF2-40B4-BE49-F238E27FC236}">
                  <a16:creationId xmlns:a16="http://schemas.microsoft.com/office/drawing/2014/main" id="{35DEDF94-9CF4-B498-C666-AFC1B2E9B055}"/>
                </a:ext>
              </a:extLst>
            </p:cNvPr>
            <p:cNvSpPr/>
            <p:nvPr/>
          </p:nvSpPr>
          <p:spPr bwMode="auto">
            <a:xfrm>
              <a:off x="871" y="1190"/>
              <a:ext cx="296" cy="152"/>
            </a:xfrm>
            <a:custGeom>
              <a:avLst/>
              <a:gdLst>
                <a:gd name="T0" fmla="*/ 202 w 202"/>
                <a:gd name="T1" fmla="*/ 69 h 104"/>
                <a:gd name="T2" fmla="*/ 202 w 202"/>
                <a:gd name="T3" fmla="*/ 74 h 104"/>
                <a:gd name="T4" fmla="*/ 173 w 202"/>
                <a:gd name="T5" fmla="*/ 80 h 104"/>
                <a:gd name="T6" fmla="*/ 123 w 202"/>
                <a:gd name="T7" fmla="*/ 90 h 104"/>
                <a:gd name="T8" fmla="*/ 102 w 202"/>
                <a:gd name="T9" fmla="*/ 99 h 104"/>
                <a:gd name="T10" fmla="*/ 80 w 202"/>
                <a:gd name="T11" fmla="*/ 101 h 104"/>
                <a:gd name="T12" fmla="*/ 15 w 202"/>
                <a:gd name="T13" fmla="*/ 63 h 104"/>
                <a:gd name="T14" fmla="*/ 19 w 202"/>
                <a:gd name="T15" fmla="*/ 11 h 104"/>
                <a:gd name="T16" fmla="*/ 42 w 202"/>
                <a:gd name="T17" fmla="*/ 0 h 104"/>
                <a:gd name="T18" fmla="*/ 25 w 202"/>
                <a:gd name="T19" fmla="*/ 13 h 104"/>
                <a:gd name="T20" fmla="*/ 9 w 202"/>
                <a:gd name="T21" fmla="*/ 37 h 104"/>
                <a:gd name="T22" fmla="*/ 22 w 202"/>
                <a:gd name="T23" fmla="*/ 62 h 104"/>
                <a:gd name="T24" fmla="*/ 36 w 202"/>
                <a:gd name="T25" fmla="*/ 75 h 104"/>
                <a:gd name="T26" fmla="*/ 66 w 202"/>
                <a:gd name="T27" fmla="*/ 89 h 104"/>
                <a:gd name="T28" fmla="*/ 73 w 202"/>
                <a:gd name="T29" fmla="*/ 93 h 104"/>
                <a:gd name="T30" fmla="*/ 99 w 202"/>
                <a:gd name="T31" fmla="*/ 94 h 104"/>
                <a:gd name="T32" fmla="*/ 122 w 202"/>
                <a:gd name="T33" fmla="*/ 86 h 104"/>
                <a:gd name="T34" fmla="*/ 169 w 202"/>
                <a:gd name="T35" fmla="*/ 76 h 104"/>
                <a:gd name="T36" fmla="*/ 178 w 202"/>
                <a:gd name="T37" fmla="*/ 75 h 104"/>
                <a:gd name="T38" fmla="*/ 199 w 202"/>
                <a:gd name="T39" fmla="*/ 65 h 104"/>
                <a:gd name="T40" fmla="*/ 202 w 202"/>
                <a:gd name="T41" fmla="*/ 6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104">
                  <a:moveTo>
                    <a:pt x="202" y="69"/>
                  </a:moveTo>
                  <a:cubicBezTo>
                    <a:pt x="202" y="71"/>
                    <a:pt x="202" y="72"/>
                    <a:pt x="202" y="74"/>
                  </a:cubicBezTo>
                  <a:cubicBezTo>
                    <a:pt x="193" y="78"/>
                    <a:pt x="183" y="77"/>
                    <a:pt x="173" y="80"/>
                  </a:cubicBezTo>
                  <a:cubicBezTo>
                    <a:pt x="157" y="84"/>
                    <a:pt x="140" y="86"/>
                    <a:pt x="123" y="90"/>
                  </a:cubicBezTo>
                  <a:cubicBezTo>
                    <a:pt x="116" y="91"/>
                    <a:pt x="109" y="95"/>
                    <a:pt x="102" y="99"/>
                  </a:cubicBezTo>
                  <a:cubicBezTo>
                    <a:pt x="95" y="103"/>
                    <a:pt x="87" y="104"/>
                    <a:pt x="80" y="101"/>
                  </a:cubicBezTo>
                  <a:cubicBezTo>
                    <a:pt x="56" y="92"/>
                    <a:pt x="32" y="83"/>
                    <a:pt x="15" y="63"/>
                  </a:cubicBezTo>
                  <a:cubicBezTo>
                    <a:pt x="0" y="46"/>
                    <a:pt x="0" y="27"/>
                    <a:pt x="19" y="11"/>
                  </a:cubicBezTo>
                  <a:cubicBezTo>
                    <a:pt x="26" y="6"/>
                    <a:pt x="32" y="0"/>
                    <a:pt x="42" y="0"/>
                  </a:cubicBezTo>
                  <a:cubicBezTo>
                    <a:pt x="37" y="4"/>
                    <a:pt x="32" y="9"/>
                    <a:pt x="25" y="13"/>
                  </a:cubicBezTo>
                  <a:cubicBezTo>
                    <a:pt x="15" y="18"/>
                    <a:pt x="10" y="27"/>
                    <a:pt x="9" y="37"/>
                  </a:cubicBezTo>
                  <a:cubicBezTo>
                    <a:pt x="8" y="48"/>
                    <a:pt x="12" y="56"/>
                    <a:pt x="22" y="62"/>
                  </a:cubicBezTo>
                  <a:cubicBezTo>
                    <a:pt x="27" y="65"/>
                    <a:pt x="31" y="71"/>
                    <a:pt x="36" y="75"/>
                  </a:cubicBezTo>
                  <a:cubicBezTo>
                    <a:pt x="45" y="81"/>
                    <a:pt x="55" y="88"/>
                    <a:pt x="66" y="89"/>
                  </a:cubicBezTo>
                  <a:cubicBezTo>
                    <a:pt x="69" y="89"/>
                    <a:pt x="71" y="90"/>
                    <a:pt x="73" y="93"/>
                  </a:cubicBezTo>
                  <a:cubicBezTo>
                    <a:pt x="80" y="100"/>
                    <a:pt x="92" y="101"/>
                    <a:pt x="99" y="94"/>
                  </a:cubicBezTo>
                  <a:cubicBezTo>
                    <a:pt x="106" y="88"/>
                    <a:pt x="115" y="88"/>
                    <a:pt x="122" y="86"/>
                  </a:cubicBezTo>
                  <a:cubicBezTo>
                    <a:pt x="138" y="82"/>
                    <a:pt x="154" y="82"/>
                    <a:pt x="169" y="76"/>
                  </a:cubicBezTo>
                  <a:cubicBezTo>
                    <a:pt x="171" y="75"/>
                    <a:pt x="175" y="76"/>
                    <a:pt x="178" y="75"/>
                  </a:cubicBezTo>
                  <a:cubicBezTo>
                    <a:pt x="187" y="75"/>
                    <a:pt x="196" y="76"/>
                    <a:pt x="199" y="65"/>
                  </a:cubicBezTo>
                  <a:cubicBezTo>
                    <a:pt x="201" y="66"/>
                    <a:pt x="201" y="68"/>
                    <a:pt x="202" y="69"/>
                  </a:cubicBezTo>
                  <a:close/>
                </a:path>
              </a:pathLst>
            </a:custGeom>
            <a:solidFill>
              <a:srgbClr val="FBD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54">
              <a:extLst>
                <a:ext uri="{FF2B5EF4-FFF2-40B4-BE49-F238E27FC236}">
                  <a16:creationId xmlns:a16="http://schemas.microsoft.com/office/drawing/2014/main" id="{226A380E-BBB1-7416-FA04-F2CA4004A914}"/>
                </a:ext>
              </a:extLst>
            </p:cNvPr>
            <p:cNvSpPr/>
            <p:nvPr/>
          </p:nvSpPr>
          <p:spPr bwMode="auto">
            <a:xfrm>
              <a:off x="555" y="1033"/>
              <a:ext cx="134" cy="119"/>
            </a:xfrm>
            <a:custGeom>
              <a:avLst/>
              <a:gdLst>
                <a:gd name="T0" fmla="*/ 0 w 91"/>
                <a:gd name="T1" fmla="*/ 81 h 81"/>
                <a:gd name="T2" fmla="*/ 19 w 91"/>
                <a:gd name="T3" fmla="*/ 69 h 81"/>
                <a:gd name="T4" fmla="*/ 49 w 91"/>
                <a:gd name="T5" fmla="*/ 61 h 81"/>
                <a:gd name="T6" fmla="*/ 83 w 91"/>
                <a:gd name="T7" fmla="*/ 33 h 81"/>
                <a:gd name="T8" fmla="*/ 61 w 91"/>
                <a:gd name="T9" fmla="*/ 8 h 81"/>
                <a:gd name="T10" fmla="*/ 17 w 91"/>
                <a:gd name="T11" fmla="*/ 20 h 81"/>
                <a:gd name="T12" fmla="*/ 5 w 91"/>
                <a:gd name="T13" fmla="*/ 25 h 81"/>
                <a:gd name="T14" fmla="*/ 1 w 91"/>
                <a:gd name="T15" fmla="*/ 23 h 81"/>
                <a:gd name="T16" fmla="*/ 2 w 91"/>
                <a:gd name="T17" fmla="*/ 19 h 81"/>
                <a:gd name="T18" fmla="*/ 17 w 91"/>
                <a:gd name="T19" fmla="*/ 4 h 81"/>
                <a:gd name="T20" fmla="*/ 10 w 91"/>
                <a:gd name="T21" fmla="*/ 13 h 81"/>
                <a:gd name="T22" fmla="*/ 9 w 91"/>
                <a:gd name="T23" fmla="*/ 18 h 81"/>
                <a:gd name="T24" fmla="*/ 14 w 91"/>
                <a:gd name="T25" fmla="*/ 17 h 81"/>
                <a:gd name="T26" fmla="*/ 29 w 91"/>
                <a:gd name="T27" fmla="*/ 9 h 81"/>
                <a:gd name="T28" fmla="*/ 84 w 91"/>
                <a:gd name="T29" fmla="*/ 13 h 81"/>
                <a:gd name="T30" fmla="*/ 90 w 91"/>
                <a:gd name="T31" fmla="*/ 31 h 81"/>
                <a:gd name="T32" fmla="*/ 72 w 91"/>
                <a:gd name="T33" fmla="*/ 61 h 81"/>
                <a:gd name="T34" fmla="*/ 59 w 91"/>
                <a:gd name="T35" fmla="*/ 66 h 81"/>
                <a:gd name="T36" fmla="*/ 5 w 91"/>
                <a:gd name="T37" fmla="*/ 80 h 81"/>
                <a:gd name="T38" fmla="*/ 0 w 91"/>
                <a:gd name="T3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81">
                  <a:moveTo>
                    <a:pt x="0" y="81"/>
                  </a:moveTo>
                  <a:cubicBezTo>
                    <a:pt x="4" y="73"/>
                    <a:pt x="13" y="72"/>
                    <a:pt x="19" y="69"/>
                  </a:cubicBezTo>
                  <a:cubicBezTo>
                    <a:pt x="28" y="65"/>
                    <a:pt x="38" y="61"/>
                    <a:pt x="49" y="61"/>
                  </a:cubicBezTo>
                  <a:cubicBezTo>
                    <a:pt x="70" y="62"/>
                    <a:pt x="79" y="53"/>
                    <a:pt x="83" y="33"/>
                  </a:cubicBezTo>
                  <a:cubicBezTo>
                    <a:pt x="85" y="23"/>
                    <a:pt x="73" y="8"/>
                    <a:pt x="61" y="8"/>
                  </a:cubicBezTo>
                  <a:cubicBezTo>
                    <a:pt x="45" y="8"/>
                    <a:pt x="30" y="10"/>
                    <a:pt x="17" y="20"/>
                  </a:cubicBezTo>
                  <a:cubicBezTo>
                    <a:pt x="14" y="23"/>
                    <a:pt x="9" y="25"/>
                    <a:pt x="5" y="25"/>
                  </a:cubicBezTo>
                  <a:cubicBezTo>
                    <a:pt x="3" y="25"/>
                    <a:pt x="2" y="25"/>
                    <a:pt x="1" y="23"/>
                  </a:cubicBezTo>
                  <a:cubicBezTo>
                    <a:pt x="0" y="22"/>
                    <a:pt x="1" y="20"/>
                    <a:pt x="2" y="19"/>
                  </a:cubicBezTo>
                  <a:cubicBezTo>
                    <a:pt x="7" y="14"/>
                    <a:pt x="11" y="7"/>
                    <a:pt x="17" y="4"/>
                  </a:cubicBezTo>
                  <a:cubicBezTo>
                    <a:pt x="17" y="8"/>
                    <a:pt x="12" y="10"/>
                    <a:pt x="10" y="13"/>
                  </a:cubicBezTo>
                  <a:cubicBezTo>
                    <a:pt x="9" y="15"/>
                    <a:pt x="7" y="16"/>
                    <a:pt x="9" y="18"/>
                  </a:cubicBezTo>
                  <a:cubicBezTo>
                    <a:pt x="10" y="20"/>
                    <a:pt x="12" y="18"/>
                    <a:pt x="14" y="17"/>
                  </a:cubicBezTo>
                  <a:cubicBezTo>
                    <a:pt x="18" y="14"/>
                    <a:pt x="23" y="11"/>
                    <a:pt x="29" y="9"/>
                  </a:cubicBezTo>
                  <a:cubicBezTo>
                    <a:pt x="48" y="0"/>
                    <a:pt x="66" y="3"/>
                    <a:pt x="84" y="13"/>
                  </a:cubicBezTo>
                  <a:cubicBezTo>
                    <a:pt x="91" y="17"/>
                    <a:pt x="91" y="24"/>
                    <a:pt x="90" y="31"/>
                  </a:cubicBezTo>
                  <a:cubicBezTo>
                    <a:pt x="88" y="43"/>
                    <a:pt x="83" y="54"/>
                    <a:pt x="72" y="61"/>
                  </a:cubicBezTo>
                  <a:cubicBezTo>
                    <a:pt x="68" y="64"/>
                    <a:pt x="64" y="66"/>
                    <a:pt x="59" y="66"/>
                  </a:cubicBezTo>
                  <a:cubicBezTo>
                    <a:pt x="39" y="63"/>
                    <a:pt x="21" y="69"/>
                    <a:pt x="5" y="80"/>
                  </a:cubicBezTo>
                  <a:cubicBezTo>
                    <a:pt x="4" y="81"/>
                    <a:pt x="2" y="81"/>
                    <a:pt x="0" y="81"/>
                  </a:cubicBezTo>
                  <a:close/>
                </a:path>
              </a:pathLst>
            </a:custGeom>
            <a:solidFill>
              <a:srgbClr val="FB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55">
              <a:extLst>
                <a:ext uri="{FF2B5EF4-FFF2-40B4-BE49-F238E27FC236}">
                  <a16:creationId xmlns:a16="http://schemas.microsoft.com/office/drawing/2014/main" id="{A4B7DAA9-7C1E-9FA5-E2B4-FE220E58958A}"/>
                </a:ext>
              </a:extLst>
            </p:cNvPr>
            <p:cNvSpPr/>
            <p:nvPr/>
          </p:nvSpPr>
          <p:spPr bwMode="auto">
            <a:xfrm>
              <a:off x="649" y="1314"/>
              <a:ext cx="68" cy="47"/>
            </a:xfrm>
            <a:custGeom>
              <a:avLst/>
              <a:gdLst>
                <a:gd name="T0" fmla="*/ 13 w 46"/>
                <a:gd name="T1" fmla="*/ 31 h 32"/>
                <a:gd name="T2" fmla="*/ 2 w 46"/>
                <a:gd name="T3" fmla="*/ 26 h 32"/>
                <a:gd name="T4" fmla="*/ 8 w 46"/>
                <a:gd name="T5" fmla="*/ 13 h 32"/>
                <a:gd name="T6" fmla="*/ 27 w 46"/>
                <a:gd name="T7" fmla="*/ 2 h 32"/>
                <a:gd name="T8" fmla="*/ 41 w 46"/>
                <a:gd name="T9" fmla="*/ 4 h 32"/>
                <a:gd name="T10" fmla="*/ 39 w 46"/>
                <a:gd name="T11" fmla="*/ 18 h 32"/>
                <a:gd name="T12" fmla="*/ 24 w 46"/>
                <a:gd name="T13" fmla="*/ 29 h 32"/>
                <a:gd name="T14" fmla="*/ 13 w 46"/>
                <a:gd name="T15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32">
                  <a:moveTo>
                    <a:pt x="13" y="31"/>
                  </a:moveTo>
                  <a:cubicBezTo>
                    <a:pt x="9" y="31"/>
                    <a:pt x="3" y="32"/>
                    <a:pt x="2" y="26"/>
                  </a:cubicBezTo>
                  <a:cubicBezTo>
                    <a:pt x="0" y="21"/>
                    <a:pt x="1" y="16"/>
                    <a:pt x="8" y="13"/>
                  </a:cubicBezTo>
                  <a:cubicBezTo>
                    <a:pt x="14" y="9"/>
                    <a:pt x="20" y="5"/>
                    <a:pt x="27" y="2"/>
                  </a:cubicBezTo>
                  <a:cubicBezTo>
                    <a:pt x="32" y="0"/>
                    <a:pt x="37" y="0"/>
                    <a:pt x="41" y="4"/>
                  </a:cubicBezTo>
                  <a:cubicBezTo>
                    <a:pt x="46" y="8"/>
                    <a:pt x="45" y="15"/>
                    <a:pt x="39" y="18"/>
                  </a:cubicBezTo>
                  <a:cubicBezTo>
                    <a:pt x="34" y="21"/>
                    <a:pt x="28" y="25"/>
                    <a:pt x="24" y="29"/>
                  </a:cubicBezTo>
                  <a:cubicBezTo>
                    <a:pt x="21" y="32"/>
                    <a:pt x="17" y="32"/>
                    <a:pt x="13" y="31"/>
                  </a:cubicBezTo>
                  <a:close/>
                </a:path>
              </a:pathLst>
            </a:custGeom>
            <a:solidFill>
              <a:srgbClr val="FB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56">
              <a:extLst>
                <a:ext uri="{FF2B5EF4-FFF2-40B4-BE49-F238E27FC236}">
                  <a16:creationId xmlns:a16="http://schemas.microsoft.com/office/drawing/2014/main" id="{886BAE36-3D52-9EFF-F23A-74BED7C1C9AF}"/>
                </a:ext>
              </a:extLst>
            </p:cNvPr>
            <p:cNvSpPr/>
            <p:nvPr/>
          </p:nvSpPr>
          <p:spPr bwMode="auto">
            <a:xfrm>
              <a:off x="492" y="676"/>
              <a:ext cx="74" cy="112"/>
            </a:xfrm>
            <a:custGeom>
              <a:avLst/>
              <a:gdLst>
                <a:gd name="T0" fmla="*/ 25 w 50"/>
                <a:gd name="T1" fmla="*/ 34 h 76"/>
                <a:gd name="T2" fmla="*/ 24 w 50"/>
                <a:gd name="T3" fmla="*/ 33 h 76"/>
                <a:gd name="T4" fmla="*/ 19 w 50"/>
                <a:gd name="T5" fmla="*/ 24 h 76"/>
                <a:gd name="T6" fmla="*/ 9 w 50"/>
                <a:gd name="T7" fmla="*/ 18 h 76"/>
                <a:gd name="T8" fmla="*/ 4 w 50"/>
                <a:gd name="T9" fmla="*/ 17 h 76"/>
                <a:gd name="T10" fmla="*/ 1 w 50"/>
                <a:gd name="T11" fmla="*/ 11 h 76"/>
                <a:gd name="T12" fmla="*/ 8 w 50"/>
                <a:gd name="T13" fmla="*/ 10 h 76"/>
                <a:gd name="T14" fmla="*/ 17 w 50"/>
                <a:gd name="T15" fmla="*/ 6 h 76"/>
                <a:gd name="T16" fmla="*/ 20 w 50"/>
                <a:gd name="T17" fmla="*/ 1 h 76"/>
                <a:gd name="T18" fmla="*/ 25 w 50"/>
                <a:gd name="T19" fmla="*/ 5 h 76"/>
                <a:gd name="T20" fmla="*/ 26 w 50"/>
                <a:gd name="T21" fmla="*/ 7 h 76"/>
                <a:gd name="T22" fmla="*/ 36 w 50"/>
                <a:gd name="T23" fmla="*/ 39 h 76"/>
                <a:gd name="T24" fmla="*/ 40 w 50"/>
                <a:gd name="T25" fmla="*/ 47 h 76"/>
                <a:gd name="T26" fmla="*/ 47 w 50"/>
                <a:gd name="T27" fmla="*/ 69 h 76"/>
                <a:gd name="T28" fmla="*/ 47 w 50"/>
                <a:gd name="T29" fmla="*/ 76 h 76"/>
                <a:gd name="T30" fmla="*/ 44 w 50"/>
                <a:gd name="T31" fmla="*/ 73 h 76"/>
                <a:gd name="T32" fmla="*/ 37 w 50"/>
                <a:gd name="T33" fmla="*/ 48 h 76"/>
                <a:gd name="T34" fmla="*/ 25 w 50"/>
                <a:gd name="T35" fmla="*/ 3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6">
                  <a:moveTo>
                    <a:pt x="25" y="34"/>
                  </a:moveTo>
                  <a:cubicBezTo>
                    <a:pt x="25" y="34"/>
                    <a:pt x="24" y="33"/>
                    <a:pt x="24" y="33"/>
                  </a:cubicBezTo>
                  <a:cubicBezTo>
                    <a:pt x="22" y="30"/>
                    <a:pt x="19" y="27"/>
                    <a:pt x="19" y="24"/>
                  </a:cubicBezTo>
                  <a:cubicBezTo>
                    <a:pt x="17" y="20"/>
                    <a:pt x="14" y="16"/>
                    <a:pt x="9" y="18"/>
                  </a:cubicBezTo>
                  <a:cubicBezTo>
                    <a:pt x="7" y="19"/>
                    <a:pt x="5" y="18"/>
                    <a:pt x="4" y="17"/>
                  </a:cubicBezTo>
                  <a:cubicBezTo>
                    <a:pt x="1" y="16"/>
                    <a:pt x="0" y="14"/>
                    <a:pt x="1" y="11"/>
                  </a:cubicBezTo>
                  <a:cubicBezTo>
                    <a:pt x="3" y="8"/>
                    <a:pt x="5" y="8"/>
                    <a:pt x="8" y="10"/>
                  </a:cubicBezTo>
                  <a:cubicBezTo>
                    <a:pt x="13" y="13"/>
                    <a:pt x="15" y="11"/>
                    <a:pt x="17" y="6"/>
                  </a:cubicBezTo>
                  <a:cubicBezTo>
                    <a:pt x="17" y="4"/>
                    <a:pt x="16" y="0"/>
                    <a:pt x="20" y="1"/>
                  </a:cubicBezTo>
                  <a:cubicBezTo>
                    <a:pt x="22" y="1"/>
                    <a:pt x="24" y="3"/>
                    <a:pt x="25" y="5"/>
                  </a:cubicBezTo>
                  <a:cubicBezTo>
                    <a:pt x="25" y="6"/>
                    <a:pt x="26" y="6"/>
                    <a:pt x="26" y="7"/>
                  </a:cubicBezTo>
                  <a:cubicBezTo>
                    <a:pt x="24" y="19"/>
                    <a:pt x="35" y="28"/>
                    <a:pt x="36" y="39"/>
                  </a:cubicBezTo>
                  <a:cubicBezTo>
                    <a:pt x="36" y="42"/>
                    <a:pt x="38" y="45"/>
                    <a:pt x="40" y="47"/>
                  </a:cubicBezTo>
                  <a:cubicBezTo>
                    <a:pt x="47" y="53"/>
                    <a:pt x="50" y="60"/>
                    <a:pt x="47" y="69"/>
                  </a:cubicBezTo>
                  <a:cubicBezTo>
                    <a:pt x="46" y="71"/>
                    <a:pt x="49" y="74"/>
                    <a:pt x="47" y="76"/>
                  </a:cubicBezTo>
                  <a:cubicBezTo>
                    <a:pt x="45" y="76"/>
                    <a:pt x="44" y="74"/>
                    <a:pt x="44" y="73"/>
                  </a:cubicBezTo>
                  <a:cubicBezTo>
                    <a:pt x="44" y="64"/>
                    <a:pt x="38" y="57"/>
                    <a:pt x="37" y="48"/>
                  </a:cubicBezTo>
                  <a:cubicBezTo>
                    <a:pt x="36" y="42"/>
                    <a:pt x="29" y="39"/>
                    <a:pt x="25" y="34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57">
              <a:extLst>
                <a:ext uri="{FF2B5EF4-FFF2-40B4-BE49-F238E27FC236}">
                  <a16:creationId xmlns:a16="http://schemas.microsoft.com/office/drawing/2014/main" id="{685C9D3E-F07C-F692-75FD-563E4D623A7E}"/>
                </a:ext>
              </a:extLst>
            </p:cNvPr>
            <p:cNvSpPr/>
            <p:nvPr/>
          </p:nvSpPr>
          <p:spPr bwMode="auto">
            <a:xfrm>
              <a:off x="528" y="788"/>
              <a:ext cx="58" cy="53"/>
            </a:xfrm>
            <a:custGeom>
              <a:avLst/>
              <a:gdLst>
                <a:gd name="T0" fmla="*/ 15 w 40"/>
                <a:gd name="T1" fmla="*/ 5 h 36"/>
                <a:gd name="T2" fmla="*/ 28 w 40"/>
                <a:gd name="T3" fmla="*/ 3 h 36"/>
                <a:gd name="T4" fmla="*/ 33 w 40"/>
                <a:gd name="T5" fmla="*/ 7 h 36"/>
                <a:gd name="T6" fmla="*/ 39 w 40"/>
                <a:gd name="T7" fmla="*/ 25 h 36"/>
                <a:gd name="T8" fmla="*/ 40 w 40"/>
                <a:gd name="T9" fmla="*/ 27 h 36"/>
                <a:gd name="T10" fmla="*/ 30 w 40"/>
                <a:gd name="T11" fmla="*/ 34 h 36"/>
                <a:gd name="T12" fmla="*/ 24 w 40"/>
                <a:gd name="T13" fmla="*/ 34 h 36"/>
                <a:gd name="T14" fmla="*/ 4 w 40"/>
                <a:gd name="T15" fmla="*/ 20 h 36"/>
                <a:gd name="T16" fmla="*/ 2 w 40"/>
                <a:gd name="T17" fmla="*/ 16 h 36"/>
                <a:gd name="T18" fmla="*/ 15 w 40"/>
                <a:gd name="T1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6">
                  <a:moveTo>
                    <a:pt x="15" y="5"/>
                  </a:moveTo>
                  <a:cubicBezTo>
                    <a:pt x="20" y="6"/>
                    <a:pt x="24" y="7"/>
                    <a:pt x="28" y="3"/>
                  </a:cubicBezTo>
                  <a:cubicBezTo>
                    <a:pt x="29" y="0"/>
                    <a:pt x="33" y="4"/>
                    <a:pt x="33" y="7"/>
                  </a:cubicBezTo>
                  <a:cubicBezTo>
                    <a:pt x="33" y="14"/>
                    <a:pt x="32" y="21"/>
                    <a:pt x="39" y="25"/>
                  </a:cubicBezTo>
                  <a:cubicBezTo>
                    <a:pt x="40" y="25"/>
                    <a:pt x="40" y="26"/>
                    <a:pt x="40" y="27"/>
                  </a:cubicBezTo>
                  <a:cubicBezTo>
                    <a:pt x="37" y="29"/>
                    <a:pt x="34" y="32"/>
                    <a:pt x="30" y="34"/>
                  </a:cubicBezTo>
                  <a:cubicBezTo>
                    <a:pt x="28" y="36"/>
                    <a:pt x="26" y="36"/>
                    <a:pt x="24" y="34"/>
                  </a:cubicBezTo>
                  <a:cubicBezTo>
                    <a:pt x="18" y="28"/>
                    <a:pt x="13" y="21"/>
                    <a:pt x="4" y="20"/>
                  </a:cubicBezTo>
                  <a:cubicBezTo>
                    <a:pt x="2" y="19"/>
                    <a:pt x="0" y="17"/>
                    <a:pt x="2" y="16"/>
                  </a:cubicBezTo>
                  <a:cubicBezTo>
                    <a:pt x="6" y="12"/>
                    <a:pt x="11" y="8"/>
                    <a:pt x="15" y="5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58">
              <a:extLst>
                <a:ext uri="{FF2B5EF4-FFF2-40B4-BE49-F238E27FC236}">
                  <a16:creationId xmlns:a16="http://schemas.microsoft.com/office/drawing/2014/main" id="{AD8AE06E-15E0-951E-7537-6CB60A675856}"/>
                </a:ext>
              </a:extLst>
            </p:cNvPr>
            <p:cNvSpPr/>
            <p:nvPr/>
          </p:nvSpPr>
          <p:spPr bwMode="auto">
            <a:xfrm>
              <a:off x="934" y="1156"/>
              <a:ext cx="110" cy="37"/>
            </a:xfrm>
            <a:custGeom>
              <a:avLst/>
              <a:gdLst>
                <a:gd name="T0" fmla="*/ 46 w 75"/>
                <a:gd name="T1" fmla="*/ 1 h 25"/>
                <a:gd name="T2" fmla="*/ 69 w 75"/>
                <a:gd name="T3" fmla="*/ 9 h 25"/>
                <a:gd name="T4" fmla="*/ 74 w 75"/>
                <a:gd name="T5" fmla="*/ 15 h 25"/>
                <a:gd name="T6" fmla="*/ 67 w 75"/>
                <a:gd name="T7" fmla="*/ 18 h 25"/>
                <a:gd name="T8" fmla="*/ 40 w 75"/>
                <a:gd name="T9" fmla="*/ 15 h 25"/>
                <a:gd name="T10" fmla="*/ 7 w 75"/>
                <a:gd name="T11" fmla="*/ 22 h 25"/>
                <a:gd name="T12" fmla="*/ 0 w 75"/>
                <a:gd name="T13" fmla="*/ 23 h 25"/>
                <a:gd name="T14" fmla="*/ 42 w 75"/>
                <a:gd name="T15" fmla="*/ 11 h 25"/>
                <a:gd name="T16" fmla="*/ 60 w 75"/>
                <a:gd name="T17" fmla="*/ 14 h 25"/>
                <a:gd name="T18" fmla="*/ 64 w 75"/>
                <a:gd name="T19" fmla="*/ 13 h 25"/>
                <a:gd name="T20" fmla="*/ 61 w 75"/>
                <a:gd name="T21" fmla="*/ 10 h 25"/>
                <a:gd name="T22" fmla="*/ 41 w 75"/>
                <a:gd name="T23" fmla="*/ 1 h 25"/>
                <a:gd name="T24" fmla="*/ 46 w 75"/>
                <a:gd name="T2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25">
                  <a:moveTo>
                    <a:pt x="46" y="1"/>
                  </a:moveTo>
                  <a:cubicBezTo>
                    <a:pt x="53" y="3"/>
                    <a:pt x="62" y="5"/>
                    <a:pt x="69" y="9"/>
                  </a:cubicBezTo>
                  <a:cubicBezTo>
                    <a:pt x="72" y="10"/>
                    <a:pt x="75" y="12"/>
                    <a:pt x="74" y="15"/>
                  </a:cubicBezTo>
                  <a:cubicBezTo>
                    <a:pt x="73" y="19"/>
                    <a:pt x="70" y="18"/>
                    <a:pt x="67" y="18"/>
                  </a:cubicBezTo>
                  <a:cubicBezTo>
                    <a:pt x="58" y="19"/>
                    <a:pt x="49" y="18"/>
                    <a:pt x="40" y="15"/>
                  </a:cubicBezTo>
                  <a:cubicBezTo>
                    <a:pt x="28" y="11"/>
                    <a:pt x="17" y="15"/>
                    <a:pt x="7" y="22"/>
                  </a:cubicBezTo>
                  <a:cubicBezTo>
                    <a:pt x="5" y="24"/>
                    <a:pt x="3" y="25"/>
                    <a:pt x="0" y="23"/>
                  </a:cubicBezTo>
                  <a:cubicBezTo>
                    <a:pt x="12" y="11"/>
                    <a:pt x="26" y="9"/>
                    <a:pt x="42" y="11"/>
                  </a:cubicBezTo>
                  <a:cubicBezTo>
                    <a:pt x="48" y="12"/>
                    <a:pt x="54" y="13"/>
                    <a:pt x="60" y="14"/>
                  </a:cubicBezTo>
                  <a:cubicBezTo>
                    <a:pt x="61" y="15"/>
                    <a:pt x="63" y="15"/>
                    <a:pt x="64" y="13"/>
                  </a:cubicBezTo>
                  <a:cubicBezTo>
                    <a:pt x="65" y="11"/>
                    <a:pt x="62" y="11"/>
                    <a:pt x="61" y="10"/>
                  </a:cubicBezTo>
                  <a:cubicBezTo>
                    <a:pt x="55" y="6"/>
                    <a:pt x="47" y="6"/>
                    <a:pt x="41" y="1"/>
                  </a:cubicBezTo>
                  <a:cubicBezTo>
                    <a:pt x="43" y="0"/>
                    <a:pt x="44" y="0"/>
                    <a:pt x="46" y="1"/>
                  </a:cubicBezTo>
                  <a:close/>
                </a:path>
              </a:pathLst>
            </a:custGeom>
            <a:solidFill>
              <a:srgbClr val="FBD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59">
              <a:extLst>
                <a:ext uri="{FF2B5EF4-FFF2-40B4-BE49-F238E27FC236}">
                  <a16:creationId xmlns:a16="http://schemas.microsoft.com/office/drawing/2014/main" id="{A149C75F-699C-F4A5-E74B-AD6DADEA6172}"/>
                </a:ext>
              </a:extLst>
            </p:cNvPr>
            <p:cNvSpPr/>
            <p:nvPr/>
          </p:nvSpPr>
          <p:spPr bwMode="auto">
            <a:xfrm>
              <a:off x="953" y="1102"/>
              <a:ext cx="48" cy="55"/>
            </a:xfrm>
            <a:custGeom>
              <a:avLst/>
              <a:gdLst>
                <a:gd name="T0" fmla="*/ 33 w 33"/>
                <a:gd name="T1" fmla="*/ 38 h 38"/>
                <a:gd name="T2" fmla="*/ 28 w 33"/>
                <a:gd name="T3" fmla="*/ 38 h 38"/>
                <a:gd name="T4" fmla="*/ 10 w 33"/>
                <a:gd name="T5" fmla="*/ 28 h 38"/>
                <a:gd name="T6" fmla="*/ 2 w 33"/>
                <a:gd name="T7" fmla="*/ 5 h 38"/>
                <a:gd name="T8" fmla="*/ 2 w 33"/>
                <a:gd name="T9" fmla="*/ 2 h 38"/>
                <a:gd name="T10" fmla="*/ 8 w 33"/>
                <a:gd name="T11" fmla="*/ 0 h 38"/>
                <a:gd name="T12" fmla="*/ 12 w 33"/>
                <a:gd name="T13" fmla="*/ 16 h 38"/>
                <a:gd name="T14" fmla="*/ 5 w 33"/>
                <a:gd name="T15" fmla="*/ 19 h 38"/>
                <a:gd name="T16" fmla="*/ 33 w 33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8">
                  <a:moveTo>
                    <a:pt x="33" y="38"/>
                  </a:moveTo>
                  <a:cubicBezTo>
                    <a:pt x="31" y="38"/>
                    <a:pt x="30" y="38"/>
                    <a:pt x="28" y="38"/>
                  </a:cubicBezTo>
                  <a:cubicBezTo>
                    <a:pt x="21" y="36"/>
                    <a:pt x="15" y="32"/>
                    <a:pt x="10" y="28"/>
                  </a:cubicBezTo>
                  <a:cubicBezTo>
                    <a:pt x="2" y="22"/>
                    <a:pt x="0" y="14"/>
                    <a:pt x="2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9" y="6"/>
                    <a:pt x="6" y="11"/>
                    <a:pt x="12" y="16"/>
                  </a:cubicBezTo>
                  <a:cubicBezTo>
                    <a:pt x="13" y="17"/>
                    <a:pt x="12" y="18"/>
                    <a:pt x="5" y="19"/>
                  </a:cubicBezTo>
                  <a:cubicBezTo>
                    <a:pt x="15" y="26"/>
                    <a:pt x="23" y="33"/>
                    <a:pt x="33" y="38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60">
              <a:extLst>
                <a:ext uri="{FF2B5EF4-FFF2-40B4-BE49-F238E27FC236}">
                  <a16:creationId xmlns:a16="http://schemas.microsoft.com/office/drawing/2014/main" id="{1FE5C9C3-0C91-61BC-20A5-3433F43C067D}"/>
                </a:ext>
              </a:extLst>
            </p:cNvPr>
            <p:cNvSpPr/>
            <p:nvPr/>
          </p:nvSpPr>
          <p:spPr bwMode="auto">
            <a:xfrm>
              <a:off x="554" y="1152"/>
              <a:ext cx="31" cy="17"/>
            </a:xfrm>
            <a:custGeom>
              <a:avLst/>
              <a:gdLst>
                <a:gd name="T0" fmla="*/ 0 w 21"/>
                <a:gd name="T1" fmla="*/ 7 h 12"/>
                <a:gd name="T2" fmla="*/ 14 w 21"/>
                <a:gd name="T3" fmla="*/ 0 h 12"/>
                <a:gd name="T4" fmla="*/ 18 w 21"/>
                <a:gd name="T5" fmla="*/ 2 h 12"/>
                <a:gd name="T6" fmla="*/ 16 w 21"/>
                <a:gd name="T7" fmla="*/ 10 h 12"/>
                <a:gd name="T8" fmla="*/ 0 w 2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0" y="7"/>
                  </a:moveTo>
                  <a:cubicBezTo>
                    <a:pt x="5" y="5"/>
                    <a:pt x="10" y="2"/>
                    <a:pt x="14" y="0"/>
                  </a:cubicBezTo>
                  <a:cubicBezTo>
                    <a:pt x="16" y="0"/>
                    <a:pt x="18" y="0"/>
                    <a:pt x="18" y="2"/>
                  </a:cubicBezTo>
                  <a:cubicBezTo>
                    <a:pt x="18" y="5"/>
                    <a:pt x="21" y="9"/>
                    <a:pt x="16" y="10"/>
                  </a:cubicBezTo>
                  <a:cubicBezTo>
                    <a:pt x="11" y="11"/>
                    <a:pt x="5" y="12"/>
                    <a:pt x="0" y="7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61">
              <a:extLst>
                <a:ext uri="{FF2B5EF4-FFF2-40B4-BE49-F238E27FC236}">
                  <a16:creationId xmlns:a16="http://schemas.microsoft.com/office/drawing/2014/main" id="{763BC7EE-34D5-33F0-54F8-D4419E603F2C}"/>
                </a:ext>
              </a:extLst>
            </p:cNvPr>
            <p:cNvSpPr/>
            <p:nvPr/>
          </p:nvSpPr>
          <p:spPr bwMode="auto">
            <a:xfrm>
              <a:off x="925" y="1105"/>
              <a:ext cx="28" cy="16"/>
            </a:xfrm>
            <a:custGeom>
              <a:avLst/>
              <a:gdLst>
                <a:gd name="T0" fmla="*/ 15 w 19"/>
                <a:gd name="T1" fmla="*/ 11 h 11"/>
                <a:gd name="T2" fmla="*/ 2 w 19"/>
                <a:gd name="T3" fmla="*/ 9 h 11"/>
                <a:gd name="T4" fmla="*/ 0 w 19"/>
                <a:gd name="T5" fmla="*/ 8 h 11"/>
                <a:gd name="T6" fmla="*/ 1 w 19"/>
                <a:gd name="T7" fmla="*/ 6 h 11"/>
                <a:gd name="T8" fmla="*/ 11 w 19"/>
                <a:gd name="T9" fmla="*/ 2 h 11"/>
                <a:gd name="T10" fmla="*/ 15 w 19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15" y="11"/>
                  </a:moveTo>
                  <a:cubicBezTo>
                    <a:pt x="11" y="10"/>
                    <a:pt x="6" y="10"/>
                    <a:pt x="2" y="9"/>
                  </a:cubicBezTo>
                  <a:cubicBezTo>
                    <a:pt x="1" y="9"/>
                    <a:pt x="0" y="9"/>
                    <a:pt x="0" y="8"/>
                  </a:cubicBezTo>
                  <a:cubicBezTo>
                    <a:pt x="0" y="7"/>
                    <a:pt x="0" y="6"/>
                    <a:pt x="1" y="6"/>
                  </a:cubicBezTo>
                  <a:cubicBezTo>
                    <a:pt x="5" y="6"/>
                    <a:pt x="6" y="0"/>
                    <a:pt x="11" y="2"/>
                  </a:cubicBezTo>
                  <a:cubicBezTo>
                    <a:pt x="11" y="5"/>
                    <a:pt x="19" y="5"/>
                    <a:pt x="15" y="11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62">
              <a:extLst>
                <a:ext uri="{FF2B5EF4-FFF2-40B4-BE49-F238E27FC236}">
                  <a16:creationId xmlns:a16="http://schemas.microsoft.com/office/drawing/2014/main" id="{5E62C4A0-1D5B-655F-A5FE-C91C4D7FE36E}"/>
                </a:ext>
              </a:extLst>
            </p:cNvPr>
            <p:cNvSpPr/>
            <p:nvPr/>
          </p:nvSpPr>
          <p:spPr bwMode="auto">
            <a:xfrm>
              <a:off x="855" y="1106"/>
              <a:ext cx="20" cy="26"/>
            </a:xfrm>
            <a:custGeom>
              <a:avLst/>
              <a:gdLst>
                <a:gd name="T0" fmla="*/ 0 w 14"/>
                <a:gd name="T1" fmla="*/ 0 h 18"/>
                <a:gd name="T2" fmla="*/ 14 w 14"/>
                <a:gd name="T3" fmla="*/ 13 h 18"/>
                <a:gd name="T4" fmla="*/ 0 w 1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8">
                  <a:moveTo>
                    <a:pt x="0" y="0"/>
                  </a:moveTo>
                  <a:cubicBezTo>
                    <a:pt x="5" y="5"/>
                    <a:pt x="8" y="10"/>
                    <a:pt x="14" y="13"/>
                  </a:cubicBezTo>
                  <a:cubicBezTo>
                    <a:pt x="3" y="18"/>
                    <a:pt x="2" y="17"/>
                    <a:pt x="0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63">
              <a:extLst>
                <a:ext uri="{FF2B5EF4-FFF2-40B4-BE49-F238E27FC236}">
                  <a16:creationId xmlns:a16="http://schemas.microsoft.com/office/drawing/2014/main" id="{494C4F1D-9406-683E-6365-626DD25783B7}"/>
                </a:ext>
              </a:extLst>
            </p:cNvPr>
            <p:cNvSpPr/>
            <p:nvPr/>
          </p:nvSpPr>
          <p:spPr bwMode="auto">
            <a:xfrm>
              <a:off x="554" y="1240"/>
              <a:ext cx="21" cy="19"/>
            </a:xfrm>
            <a:custGeom>
              <a:avLst/>
              <a:gdLst>
                <a:gd name="T0" fmla="*/ 3 w 14"/>
                <a:gd name="T1" fmla="*/ 4 h 13"/>
                <a:gd name="T2" fmla="*/ 7 w 14"/>
                <a:gd name="T3" fmla="*/ 2 h 13"/>
                <a:gd name="T4" fmla="*/ 14 w 14"/>
                <a:gd name="T5" fmla="*/ 1 h 13"/>
                <a:gd name="T6" fmla="*/ 10 w 14"/>
                <a:gd name="T7" fmla="*/ 7 h 13"/>
                <a:gd name="T8" fmla="*/ 3 w 14"/>
                <a:gd name="T9" fmla="*/ 12 h 13"/>
                <a:gd name="T10" fmla="*/ 3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3" y="4"/>
                  </a:moveTo>
                  <a:cubicBezTo>
                    <a:pt x="4" y="2"/>
                    <a:pt x="6" y="2"/>
                    <a:pt x="7" y="2"/>
                  </a:cubicBezTo>
                  <a:cubicBezTo>
                    <a:pt x="10" y="2"/>
                    <a:pt x="11" y="0"/>
                    <a:pt x="14" y="1"/>
                  </a:cubicBezTo>
                  <a:cubicBezTo>
                    <a:pt x="13" y="3"/>
                    <a:pt x="12" y="6"/>
                    <a:pt x="10" y="7"/>
                  </a:cubicBezTo>
                  <a:cubicBezTo>
                    <a:pt x="8" y="9"/>
                    <a:pt x="7" y="13"/>
                    <a:pt x="3" y="12"/>
                  </a:cubicBezTo>
                  <a:cubicBezTo>
                    <a:pt x="0" y="10"/>
                    <a:pt x="2" y="6"/>
                    <a:pt x="3" y="4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64">
              <a:extLst>
                <a:ext uri="{FF2B5EF4-FFF2-40B4-BE49-F238E27FC236}">
                  <a16:creationId xmlns:a16="http://schemas.microsoft.com/office/drawing/2014/main" id="{113EC0EB-4EBC-F4F1-E926-ADBBFF437A43}"/>
                </a:ext>
              </a:extLst>
            </p:cNvPr>
            <p:cNvSpPr/>
            <p:nvPr/>
          </p:nvSpPr>
          <p:spPr bwMode="auto">
            <a:xfrm>
              <a:off x="956" y="1149"/>
              <a:ext cx="22" cy="14"/>
            </a:xfrm>
            <a:custGeom>
              <a:avLst/>
              <a:gdLst>
                <a:gd name="T0" fmla="*/ 15 w 15"/>
                <a:gd name="T1" fmla="*/ 9 h 10"/>
                <a:gd name="T2" fmla="*/ 4 w 15"/>
                <a:gd name="T3" fmla="*/ 9 h 10"/>
                <a:gd name="T4" fmla="*/ 1 w 15"/>
                <a:gd name="T5" fmla="*/ 3 h 10"/>
                <a:gd name="T6" fmla="*/ 6 w 15"/>
                <a:gd name="T7" fmla="*/ 2 h 10"/>
                <a:gd name="T8" fmla="*/ 15 w 15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15" y="9"/>
                  </a:moveTo>
                  <a:cubicBezTo>
                    <a:pt x="11" y="9"/>
                    <a:pt x="7" y="10"/>
                    <a:pt x="4" y="9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2" y="1"/>
                    <a:pt x="4" y="0"/>
                    <a:pt x="6" y="2"/>
                  </a:cubicBezTo>
                  <a:cubicBezTo>
                    <a:pt x="9" y="4"/>
                    <a:pt x="12" y="5"/>
                    <a:pt x="15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65">
              <a:extLst>
                <a:ext uri="{FF2B5EF4-FFF2-40B4-BE49-F238E27FC236}">
                  <a16:creationId xmlns:a16="http://schemas.microsoft.com/office/drawing/2014/main" id="{8C9F26A0-A2B6-F883-25E3-EF6E460ECB25}"/>
                </a:ext>
              </a:extLst>
            </p:cNvPr>
            <p:cNvSpPr/>
            <p:nvPr/>
          </p:nvSpPr>
          <p:spPr bwMode="auto">
            <a:xfrm>
              <a:off x="463" y="1281"/>
              <a:ext cx="13" cy="14"/>
            </a:xfrm>
            <a:custGeom>
              <a:avLst/>
              <a:gdLst>
                <a:gd name="T0" fmla="*/ 3 w 9"/>
                <a:gd name="T1" fmla="*/ 0 h 10"/>
                <a:gd name="T2" fmla="*/ 9 w 9"/>
                <a:gd name="T3" fmla="*/ 5 h 10"/>
                <a:gd name="T4" fmla="*/ 6 w 9"/>
                <a:gd name="T5" fmla="*/ 9 h 10"/>
                <a:gd name="T6" fmla="*/ 0 w 9"/>
                <a:gd name="T7" fmla="*/ 2 h 10"/>
                <a:gd name="T8" fmla="*/ 3 w 9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3" y="0"/>
                  </a:moveTo>
                  <a:cubicBezTo>
                    <a:pt x="6" y="0"/>
                    <a:pt x="9" y="1"/>
                    <a:pt x="9" y="5"/>
                  </a:cubicBezTo>
                  <a:cubicBezTo>
                    <a:pt x="9" y="7"/>
                    <a:pt x="9" y="10"/>
                    <a:pt x="6" y="9"/>
                  </a:cubicBezTo>
                  <a:cubicBezTo>
                    <a:pt x="2" y="9"/>
                    <a:pt x="1" y="6"/>
                    <a:pt x="0" y="2"/>
                  </a:cubicBezTo>
                  <a:cubicBezTo>
                    <a:pt x="0" y="0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66">
              <a:extLst>
                <a:ext uri="{FF2B5EF4-FFF2-40B4-BE49-F238E27FC236}">
                  <a16:creationId xmlns:a16="http://schemas.microsoft.com/office/drawing/2014/main" id="{F09C1839-5F28-5521-E0B7-80E2DAF17F23}"/>
                </a:ext>
              </a:extLst>
            </p:cNvPr>
            <p:cNvSpPr/>
            <p:nvPr/>
          </p:nvSpPr>
          <p:spPr bwMode="auto">
            <a:xfrm>
              <a:off x="535" y="1260"/>
              <a:ext cx="16" cy="9"/>
            </a:xfrm>
            <a:custGeom>
              <a:avLst/>
              <a:gdLst>
                <a:gd name="T0" fmla="*/ 6 w 11"/>
                <a:gd name="T1" fmla="*/ 6 h 6"/>
                <a:gd name="T2" fmla="*/ 0 w 11"/>
                <a:gd name="T3" fmla="*/ 3 h 6"/>
                <a:gd name="T4" fmla="*/ 5 w 11"/>
                <a:gd name="T5" fmla="*/ 0 h 6"/>
                <a:gd name="T6" fmla="*/ 10 w 11"/>
                <a:gd name="T7" fmla="*/ 4 h 6"/>
                <a:gd name="T8" fmla="*/ 6 w 1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6" y="6"/>
                  </a:moveTo>
                  <a:cubicBezTo>
                    <a:pt x="3" y="6"/>
                    <a:pt x="0" y="6"/>
                    <a:pt x="0" y="3"/>
                  </a:cubicBezTo>
                  <a:cubicBezTo>
                    <a:pt x="0" y="0"/>
                    <a:pt x="2" y="0"/>
                    <a:pt x="5" y="0"/>
                  </a:cubicBezTo>
                  <a:cubicBezTo>
                    <a:pt x="7" y="0"/>
                    <a:pt x="10" y="1"/>
                    <a:pt x="10" y="4"/>
                  </a:cubicBezTo>
                  <a:cubicBezTo>
                    <a:pt x="11" y="6"/>
                    <a:pt x="7" y="6"/>
                    <a:pt x="6" y="6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67">
              <a:extLst>
                <a:ext uri="{FF2B5EF4-FFF2-40B4-BE49-F238E27FC236}">
                  <a16:creationId xmlns:a16="http://schemas.microsoft.com/office/drawing/2014/main" id="{37AB2114-275B-6E74-0519-43678E866C41}"/>
                </a:ext>
              </a:extLst>
            </p:cNvPr>
            <p:cNvSpPr/>
            <p:nvPr/>
          </p:nvSpPr>
          <p:spPr bwMode="auto">
            <a:xfrm>
              <a:off x="484" y="638"/>
              <a:ext cx="13" cy="16"/>
            </a:xfrm>
            <a:custGeom>
              <a:avLst/>
              <a:gdLst>
                <a:gd name="T0" fmla="*/ 4 w 9"/>
                <a:gd name="T1" fmla="*/ 9 h 11"/>
                <a:gd name="T2" fmla="*/ 2 w 9"/>
                <a:gd name="T3" fmla="*/ 6 h 11"/>
                <a:gd name="T4" fmla="*/ 0 w 9"/>
                <a:gd name="T5" fmla="*/ 0 h 11"/>
                <a:gd name="T6" fmla="*/ 8 w 9"/>
                <a:gd name="T7" fmla="*/ 7 h 11"/>
                <a:gd name="T8" fmla="*/ 7 w 9"/>
                <a:gd name="T9" fmla="*/ 11 h 11"/>
                <a:gd name="T10" fmla="*/ 4 w 9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1">
                  <a:moveTo>
                    <a:pt x="4" y="9"/>
                  </a:moveTo>
                  <a:cubicBezTo>
                    <a:pt x="3" y="8"/>
                    <a:pt x="3" y="7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5" y="0"/>
                    <a:pt x="9" y="2"/>
                    <a:pt x="8" y="7"/>
                  </a:cubicBezTo>
                  <a:cubicBezTo>
                    <a:pt x="8" y="9"/>
                    <a:pt x="9" y="11"/>
                    <a:pt x="7" y="11"/>
                  </a:cubicBezTo>
                  <a:cubicBezTo>
                    <a:pt x="6" y="11"/>
                    <a:pt x="5" y="9"/>
                    <a:pt x="4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68">
              <a:extLst>
                <a:ext uri="{FF2B5EF4-FFF2-40B4-BE49-F238E27FC236}">
                  <a16:creationId xmlns:a16="http://schemas.microsoft.com/office/drawing/2014/main" id="{0660C982-101B-B86B-5A1C-5307F2E4A3A4}"/>
                </a:ext>
              </a:extLst>
            </p:cNvPr>
            <p:cNvSpPr/>
            <p:nvPr/>
          </p:nvSpPr>
          <p:spPr bwMode="auto">
            <a:xfrm>
              <a:off x="943" y="1102"/>
              <a:ext cx="13" cy="8"/>
            </a:xfrm>
            <a:custGeom>
              <a:avLst/>
              <a:gdLst>
                <a:gd name="T0" fmla="*/ 9 w 9"/>
                <a:gd name="T1" fmla="*/ 2 h 6"/>
                <a:gd name="T2" fmla="*/ 9 w 9"/>
                <a:gd name="T3" fmla="*/ 5 h 6"/>
                <a:gd name="T4" fmla="*/ 0 w 9"/>
                <a:gd name="T5" fmla="*/ 2 h 6"/>
                <a:gd name="T6" fmla="*/ 3 w 9"/>
                <a:gd name="T7" fmla="*/ 0 h 6"/>
                <a:gd name="T8" fmla="*/ 9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9" y="2"/>
                  </a:moveTo>
                  <a:cubicBezTo>
                    <a:pt x="9" y="3"/>
                    <a:pt x="9" y="4"/>
                    <a:pt x="9" y="5"/>
                  </a:cubicBezTo>
                  <a:cubicBezTo>
                    <a:pt x="6" y="6"/>
                    <a:pt x="3" y="4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5" y="2"/>
                    <a:pt x="7" y="2"/>
                    <a:pt x="9" y="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69">
              <a:extLst>
                <a:ext uri="{FF2B5EF4-FFF2-40B4-BE49-F238E27FC236}">
                  <a16:creationId xmlns:a16="http://schemas.microsoft.com/office/drawing/2014/main" id="{3A1C4D96-F350-013F-C6C0-120AB3EB8332}"/>
                </a:ext>
              </a:extLst>
            </p:cNvPr>
            <p:cNvSpPr/>
            <p:nvPr/>
          </p:nvSpPr>
          <p:spPr bwMode="auto">
            <a:xfrm>
              <a:off x="1048" y="624"/>
              <a:ext cx="154" cy="350"/>
            </a:xfrm>
            <a:custGeom>
              <a:avLst/>
              <a:gdLst>
                <a:gd name="T0" fmla="*/ 105 w 105"/>
                <a:gd name="T1" fmla="*/ 26 h 239"/>
                <a:gd name="T2" fmla="*/ 104 w 105"/>
                <a:gd name="T3" fmla="*/ 34 h 239"/>
                <a:gd name="T4" fmla="*/ 102 w 105"/>
                <a:gd name="T5" fmla="*/ 35 h 239"/>
                <a:gd name="T6" fmla="*/ 99 w 105"/>
                <a:gd name="T7" fmla="*/ 35 h 239"/>
                <a:gd name="T8" fmla="*/ 92 w 105"/>
                <a:gd name="T9" fmla="*/ 30 h 239"/>
                <a:gd name="T10" fmla="*/ 80 w 105"/>
                <a:gd name="T11" fmla="*/ 23 h 239"/>
                <a:gd name="T12" fmla="*/ 44 w 105"/>
                <a:gd name="T13" fmla="*/ 40 h 239"/>
                <a:gd name="T14" fmla="*/ 26 w 105"/>
                <a:gd name="T15" fmla="*/ 71 h 239"/>
                <a:gd name="T16" fmla="*/ 23 w 105"/>
                <a:gd name="T17" fmla="*/ 109 h 239"/>
                <a:gd name="T18" fmla="*/ 30 w 105"/>
                <a:gd name="T19" fmla="*/ 116 h 239"/>
                <a:gd name="T20" fmla="*/ 41 w 105"/>
                <a:gd name="T21" fmla="*/ 123 h 239"/>
                <a:gd name="T22" fmla="*/ 41 w 105"/>
                <a:gd name="T23" fmla="*/ 136 h 239"/>
                <a:gd name="T24" fmla="*/ 22 w 105"/>
                <a:gd name="T25" fmla="*/ 217 h 239"/>
                <a:gd name="T26" fmla="*/ 33 w 105"/>
                <a:gd name="T27" fmla="*/ 229 h 239"/>
                <a:gd name="T28" fmla="*/ 30 w 105"/>
                <a:gd name="T29" fmla="*/ 237 h 239"/>
                <a:gd name="T30" fmla="*/ 24 w 105"/>
                <a:gd name="T31" fmla="*/ 235 h 239"/>
                <a:gd name="T32" fmla="*/ 12 w 105"/>
                <a:gd name="T33" fmla="*/ 217 h 239"/>
                <a:gd name="T34" fmla="*/ 1 w 105"/>
                <a:gd name="T35" fmla="*/ 179 h 239"/>
                <a:gd name="T36" fmla="*/ 3 w 105"/>
                <a:gd name="T37" fmla="*/ 128 h 239"/>
                <a:gd name="T38" fmla="*/ 8 w 105"/>
                <a:gd name="T39" fmla="*/ 75 h 239"/>
                <a:gd name="T40" fmla="*/ 13 w 105"/>
                <a:gd name="T41" fmla="*/ 49 h 239"/>
                <a:gd name="T42" fmla="*/ 61 w 105"/>
                <a:gd name="T43" fmla="*/ 2 h 239"/>
                <a:gd name="T44" fmla="*/ 74 w 105"/>
                <a:gd name="T45" fmla="*/ 3 h 239"/>
                <a:gd name="T46" fmla="*/ 100 w 105"/>
                <a:gd name="T47" fmla="*/ 24 h 239"/>
                <a:gd name="T48" fmla="*/ 105 w 105"/>
                <a:gd name="T49" fmla="*/ 2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239">
                  <a:moveTo>
                    <a:pt x="105" y="26"/>
                  </a:moveTo>
                  <a:cubicBezTo>
                    <a:pt x="105" y="29"/>
                    <a:pt x="104" y="31"/>
                    <a:pt x="104" y="34"/>
                  </a:cubicBezTo>
                  <a:cubicBezTo>
                    <a:pt x="103" y="34"/>
                    <a:pt x="103" y="35"/>
                    <a:pt x="102" y="35"/>
                  </a:cubicBezTo>
                  <a:cubicBezTo>
                    <a:pt x="101" y="35"/>
                    <a:pt x="100" y="35"/>
                    <a:pt x="99" y="35"/>
                  </a:cubicBezTo>
                  <a:cubicBezTo>
                    <a:pt x="96" y="34"/>
                    <a:pt x="94" y="32"/>
                    <a:pt x="92" y="30"/>
                  </a:cubicBezTo>
                  <a:cubicBezTo>
                    <a:pt x="89" y="26"/>
                    <a:pt x="85" y="24"/>
                    <a:pt x="80" y="23"/>
                  </a:cubicBezTo>
                  <a:cubicBezTo>
                    <a:pt x="61" y="20"/>
                    <a:pt x="54" y="24"/>
                    <a:pt x="44" y="40"/>
                  </a:cubicBezTo>
                  <a:cubicBezTo>
                    <a:pt x="38" y="51"/>
                    <a:pt x="30" y="60"/>
                    <a:pt x="26" y="71"/>
                  </a:cubicBezTo>
                  <a:cubicBezTo>
                    <a:pt x="20" y="83"/>
                    <a:pt x="18" y="96"/>
                    <a:pt x="23" y="109"/>
                  </a:cubicBezTo>
                  <a:cubicBezTo>
                    <a:pt x="24" y="112"/>
                    <a:pt x="27" y="114"/>
                    <a:pt x="30" y="116"/>
                  </a:cubicBezTo>
                  <a:cubicBezTo>
                    <a:pt x="33" y="118"/>
                    <a:pt x="37" y="121"/>
                    <a:pt x="41" y="123"/>
                  </a:cubicBezTo>
                  <a:cubicBezTo>
                    <a:pt x="49" y="128"/>
                    <a:pt x="48" y="130"/>
                    <a:pt x="41" y="136"/>
                  </a:cubicBezTo>
                  <a:cubicBezTo>
                    <a:pt x="16" y="157"/>
                    <a:pt x="6" y="186"/>
                    <a:pt x="22" y="217"/>
                  </a:cubicBezTo>
                  <a:cubicBezTo>
                    <a:pt x="25" y="222"/>
                    <a:pt x="29" y="225"/>
                    <a:pt x="33" y="229"/>
                  </a:cubicBezTo>
                  <a:cubicBezTo>
                    <a:pt x="33" y="232"/>
                    <a:pt x="32" y="235"/>
                    <a:pt x="30" y="237"/>
                  </a:cubicBezTo>
                  <a:cubicBezTo>
                    <a:pt x="27" y="239"/>
                    <a:pt x="24" y="238"/>
                    <a:pt x="24" y="235"/>
                  </a:cubicBezTo>
                  <a:cubicBezTo>
                    <a:pt x="22" y="227"/>
                    <a:pt x="17" y="222"/>
                    <a:pt x="12" y="217"/>
                  </a:cubicBezTo>
                  <a:cubicBezTo>
                    <a:pt x="3" y="206"/>
                    <a:pt x="0" y="193"/>
                    <a:pt x="1" y="179"/>
                  </a:cubicBezTo>
                  <a:cubicBezTo>
                    <a:pt x="2" y="162"/>
                    <a:pt x="5" y="146"/>
                    <a:pt x="3" y="128"/>
                  </a:cubicBezTo>
                  <a:cubicBezTo>
                    <a:pt x="1" y="110"/>
                    <a:pt x="2" y="92"/>
                    <a:pt x="8" y="75"/>
                  </a:cubicBezTo>
                  <a:cubicBezTo>
                    <a:pt x="10" y="66"/>
                    <a:pt x="12" y="58"/>
                    <a:pt x="13" y="49"/>
                  </a:cubicBezTo>
                  <a:cubicBezTo>
                    <a:pt x="23" y="27"/>
                    <a:pt x="40" y="12"/>
                    <a:pt x="61" y="2"/>
                  </a:cubicBezTo>
                  <a:cubicBezTo>
                    <a:pt x="66" y="0"/>
                    <a:pt x="70" y="1"/>
                    <a:pt x="74" y="3"/>
                  </a:cubicBezTo>
                  <a:cubicBezTo>
                    <a:pt x="84" y="9"/>
                    <a:pt x="91" y="18"/>
                    <a:pt x="100" y="24"/>
                  </a:cubicBezTo>
                  <a:cubicBezTo>
                    <a:pt x="101" y="26"/>
                    <a:pt x="103" y="26"/>
                    <a:pt x="105" y="26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70">
              <a:extLst>
                <a:ext uri="{FF2B5EF4-FFF2-40B4-BE49-F238E27FC236}">
                  <a16:creationId xmlns:a16="http://schemas.microsoft.com/office/drawing/2014/main" id="{EBB17786-2D6C-BEF1-55B2-779F4736F8C1}"/>
                </a:ext>
              </a:extLst>
            </p:cNvPr>
            <p:cNvSpPr/>
            <p:nvPr/>
          </p:nvSpPr>
          <p:spPr bwMode="auto">
            <a:xfrm>
              <a:off x="995" y="1102"/>
              <a:ext cx="146" cy="110"/>
            </a:xfrm>
            <a:custGeom>
              <a:avLst/>
              <a:gdLst>
                <a:gd name="T0" fmla="*/ 98 w 99"/>
                <a:gd name="T1" fmla="*/ 61 h 75"/>
                <a:gd name="T2" fmla="*/ 80 w 99"/>
                <a:gd name="T3" fmla="*/ 71 h 75"/>
                <a:gd name="T4" fmla="*/ 65 w 99"/>
                <a:gd name="T5" fmla="*/ 67 h 75"/>
                <a:gd name="T6" fmla="*/ 45 w 99"/>
                <a:gd name="T7" fmla="*/ 50 h 75"/>
                <a:gd name="T8" fmla="*/ 29 w 99"/>
                <a:gd name="T9" fmla="*/ 38 h 75"/>
                <a:gd name="T10" fmla="*/ 8 w 99"/>
                <a:gd name="T11" fmla="*/ 33 h 75"/>
                <a:gd name="T12" fmla="*/ 1 w 99"/>
                <a:gd name="T13" fmla="*/ 14 h 75"/>
                <a:gd name="T14" fmla="*/ 1 w 99"/>
                <a:gd name="T15" fmla="*/ 11 h 75"/>
                <a:gd name="T16" fmla="*/ 8 w 99"/>
                <a:gd name="T17" fmla="*/ 2 h 75"/>
                <a:gd name="T18" fmla="*/ 8 w 99"/>
                <a:gd name="T19" fmla="*/ 1 h 75"/>
                <a:gd name="T20" fmla="*/ 11 w 99"/>
                <a:gd name="T21" fmla="*/ 0 h 75"/>
                <a:gd name="T22" fmla="*/ 11 w 99"/>
                <a:gd name="T23" fmla="*/ 1 h 75"/>
                <a:gd name="T24" fmla="*/ 12 w 99"/>
                <a:gd name="T25" fmla="*/ 7 h 75"/>
                <a:gd name="T26" fmla="*/ 22 w 99"/>
                <a:gd name="T27" fmla="*/ 0 h 75"/>
                <a:gd name="T28" fmla="*/ 27 w 99"/>
                <a:gd name="T29" fmla="*/ 6 h 75"/>
                <a:gd name="T30" fmla="*/ 27 w 99"/>
                <a:gd name="T31" fmla="*/ 6 h 75"/>
                <a:gd name="T32" fmla="*/ 27 w 99"/>
                <a:gd name="T33" fmla="*/ 5 h 75"/>
                <a:gd name="T34" fmla="*/ 30 w 99"/>
                <a:gd name="T35" fmla="*/ 4 h 75"/>
                <a:gd name="T36" fmla="*/ 30 w 99"/>
                <a:gd name="T37" fmla="*/ 5 h 75"/>
                <a:gd name="T38" fmla="*/ 30 w 99"/>
                <a:gd name="T39" fmla="*/ 3 h 75"/>
                <a:gd name="T40" fmla="*/ 32 w 99"/>
                <a:gd name="T41" fmla="*/ 0 h 75"/>
                <a:gd name="T42" fmla="*/ 34 w 99"/>
                <a:gd name="T43" fmla="*/ 1 h 75"/>
                <a:gd name="T44" fmla="*/ 37 w 99"/>
                <a:gd name="T45" fmla="*/ 3 h 75"/>
                <a:gd name="T46" fmla="*/ 41 w 99"/>
                <a:gd name="T47" fmla="*/ 3 h 75"/>
                <a:gd name="T48" fmla="*/ 46 w 99"/>
                <a:gd name="T49" fmla="*/ 5 h 75"/>
                <a:gd name="T50" fmla="*/ 57 w 99"/>
                <a:gd name="T51" fmla="*/ 12 h 75"/>
                <a:gd name="T52" fmla="*/ 65 w 99"/>
                <a:gd name="T53" fmla="*/ 15 h 75"/>
                <a:gd name="T54" fmla="*/ 66 w 99"/>
                <a:gd name="T55" fmla="*/ 14 h 75"/>
                <a:gd name="T56" fmla="*/ 87 w 99"/>
                <a:gd name="T57" fmla="*/ 22 h 75"/>
                <a:gd name="T58" fmla="*/ 96 w 99"/>
                <a:gd name="T59" fmla="*/ 54 h 75"/>
                <a:gd name="T60" fmla="*/ 98 w 99"/>
                <a:gd name="T61" fmla="*/ 6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9" h="75">
                  <a:moveTo>
                    <a:pt x="98" y="61"/>
                  </a:moveTo>
                  <a:cubicBezTo>
                    <a:pt x="98" y="72"/>
                    <a:pt x="92" y="75"/>
                    <a:pt x="80" y="71"/>
                  </a:cubicBezTo>
                  <a:cubicBezTo>
                    <a:pt x="75" y="69"/>
                    <a:pt x="70" y="68"/>
                    <a:pt x="65" y="67"/>
                  </a:cubicBezTo>
                  <a:cubicBezTo>
                    <a:pt x="55" y="65"/>
                    <a:pt x="47" y="60"/>
                    <a:pt x="45" y="50"/>
                  </a:cubicBezTo>
                  <a:cubicBezTo>
                    <a:pt x="43" y="40"/>
                    <a:pt x="37" y="39"/>
                    <a:pt x="29" y="38"/>
                  </a:cubicBezTo>
                  <a:cubicBezTo>
                    <a:pt x="21" y="38"/>
                    <a:pt x="14" y="36"/>
                    <a:pt x="8" y="33"/>
                  </a:cubicBezTo>
                  <a:cubicBezTo>
                    <a:pt x="1" y="29"/>
                    <a:pt x="1" y="21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6" y="10"/>
                    <a:pt x="6" y="5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2" y="5"/>
                    <a:pt x="12" y="7"/>
                  </a:cubicBezTo>
                  <a:cubicBezTo>
                    <a:pt x="12" y="1"/>
                    <a:pt x="13" y="0"/>
                    <a:pt x="22" y="0"/>
                  </a:cubicBezTo>
                  <a:cubicBezTo>
                    <a:pt x="27" y="0"/>
                    <a:pt x="27" y="0"/>
                    <a:pt x="27" y="6"/>
                  </a:cubicBezTo>
                  <a:cubicBezTo>
                    <a:pt x="27" y="7"/>
                    <a:pt x="28" y="6"/>
                    <a:pt x="27" y="6"/>
                  </a:cubicBezTo>
                  <a:cubicBezTo>
                    <a:pt x="27" y="6"/>
                    <a:pt x="27" y="6"/>
                    <a:pt x="27" y="5"/>
                  </a:cubicBezTo>
                  <a:cubicBezTo>
                    <a:pt x="28" y="2"/>
                    <a:pt x="28" y="2"/>
                    <a:pt x="30" y="4"/>
                  </a:cubicBezTo>
                  <a:cubicBezTo>
                    <a:pt x="30" y="4"/>
                    <a:pt x="30" y="5"/>
                    <a:pt x="30" y="5"/>
                  </a:cubicBezTo>
                  <a:cubicBezTo>
                    <a:pt x="30" y="5"/>
                    <a:pt x="30" y="4"/>
                    <a:pt x="30" y="3"/>
                  </a:cubicBezTo>
                  <a:cubicBezTo>
                    <a:pt x="30" y="2"/>
                    <a:pt x="30" y="0"/>
                    <a:pt x="32" y="0"/>
                  </a:cubicBezTo>
                  <a:cubicBezTo>
                    <a:pt x="33" y="0"/>
                    <a:pt x="34" y="0"/>
                    <a:pt x="34" y="1"/>
                  </a:cubicBezTo>
                  <a:cubicBezTo>
                    <a:pt x="35" y="2"/>
                    <a:pt x="34" y="7"/>
                    <a:pt x="37" y="3"/>
                  </a:cubicBezTo>
                  <a:cubicBezTo>
                    <a:pt x="38" y="2"/>
                    <a:pt x="40" y="3"/>
                    <a:pt x="41" y="3"/>
                  </a:cubicBezTo>
                  <a:cubicBezTo>
                    <a:pt x="43" y="3"/>
                    <a:pt x="43" y="11"/>
                    <a:pt x="46" y="5"/>
                  </a:cubicBezTo>
                  <a:cubicBezTo>
                    <a:pt x="49" y="8"/>
                    <a:pt x="55" y="8"/>
                    <a:pt x="57" y="12"/>
                  </a:cubicBezTo>
                  <a:cubicBezTo>
                    <a:pt x="59" y="17"/>
                    <a:pt x="62" y="16"/>
                    <a:pt x="65" y="15"/>
                  </a:cubicBezTo>
                  <a:cubicBezTo>
                    <a:pt x="66" y="14"/>
                    <a:pt x="65" y="15"/>
                    <a:pt x="66" y="14"/>
                  </a:cubicBezTo>
                  <a:cubicBezTo>
                    <a:pt x="81" y="7"/>
                    <a:pt x="81" y="7"/>
                    <a:pt x="87" y="22"/>
                  </a:cubicBezTo>
                  <a:cubicBezTo>
                    <a:pt x="90" y="33"/>
                    <a:pt x="94" y="43"/>
                    <a:pt x="96" y="54"/>
                  </a:cubicBezTo>
                  <a:cubicBezTo>
                    <a:pt x="97" y="56"/>
                    <a:pt x="99" y="59"/>
                    <a:pt x="98" y="61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71">
              <a:extLst>
                <a:ext uri="{FF2B5EF4-FFF2-40B4-BE49-F238E27FC236}">
                  <a16:creationId xmlns:a16="http://schemas.microsoft.com/office/drawing/2014/main" id="{0E7C573E-DA47-3D6F-DCA8-6BF37D654C07}"/>
                </a:ext>
              </a:extLst>
            </p:cNvPr>
            <p:cNvSpPr/>
            <p:nvPr/>
          </p:nvSpPr>
          <p:spPr bwMode="auto">
            <a:xfrm>
              <a:off x="972" y="877"/>
              <a:ext cx="153" cy="257"/>
            </a:xfrm>
            <a:custGeom>
              <a:avLst/>
              <a:gdLst>
                <a:gd name="T0" fmla="*/ 101 w 104"/>
                <a:gd name="T1" fmla="*/ 175 h 175"/>
                <a:gd name="T2" fmla="*/ 99 w 104"/>
                <a:gd name="T3" fmla="*/ 171 h 175"/>
                <a:gd name="T4" fmla="*/ 85 w 104"/>
                <a:gd name="T5" fmla="*/ 168 h 175"/>
                <a:gd name="T6" fmla="*/ 71 w 104"/>
                <a:gd name="T7" fmla="*/ 165 h 175"/>
                <a:gd name="T8" fmla="*/ 69 w 104"/>
                <a:gd name="T9" fmla="*/ 163 h 175"/>
                <a:gd name="T10" fmla="*/ 62 w 104"/>
                <a:gd name="T11" fmla="*/ 159 h 175"/>
                <a:gd name="T12" fmla="*/ 60 w 104"/>
                <a:gd name="T13" fmla="*/ 164 h 175"/>
                <a:gd name="T14" fmla="*/ 50 w 104"/>
                <a:gd name="T15" fmla="*/ 162 h 175"/>
                <a:gd name="T16" fmla="*/ 48 w 104"/>
                <a:gd name="T17" fmla="*/ 154 h 175"/>
                <a:gd name="T18" fmla="*/ 46 w 104"/>
                <a:gd name="T19" fmla="*/ 163 h 175"/>
                <a:gd name="T20" fmla="*/ 44 w 104"/>
                <a:gd name="T21" fmla="*/ 156 h 175"/>
                <a:gd name="T22" fmla="*/ 43 w 104"/>
                <a:gd name="T23" fmla="*/ 163 h 175"/>
                <a:gd name="T24" fmla="*/ 43 w 104"/>
                <a:gd name="T25" fmla="*/ 163 h 175"/>
                <a:gd name="T26" fmla="*/ 42 w 104"/>
                <a:gd name="T27" fmla="*/ 153 h 175"/>
                <a:gd name="T28" fmla="*/ 29 w 104"/>
                <a:gd name="T29" fmla="*/ 163 h 175"/>
                <a:gd name="T30" fmla="*/ 27 w 104"/>
                <a:gd name="T31" fmla="*/ 158 h 175"/>
                <a:gd name="T32" fmla="*/ 27 w 104"/>
                <a:gd name="T33" fmla="*/ 154 h 175"/>
                <a:gd name="T34" fmla="*/ 28 w 104"/>
                <a:gd name="T35" fmla="*/ 151 h 175"/>
                <a:gd name="T36" fmla="*/ 40 w 104"/>
                <a:gd name="T37" fmla="*/ 144 h 175"/>
                <a:gd name="T38" fmla="*/ 46 w 104"/>
                <a:gd name="T39" fmla="*/ 146 h 175"/>
                <a:gd name="T40" fmla="*/ 46 w 104"/>
                <a:gd name="T41" fmla="*/ 135 h 175"/>
                <a:gd name="T42" fmla="*/ 44 w 104"/>
                <a:gd name="T43" fmla="*/ 132 h 175"/>
                <a:gd name="T44" fmla="*/ 17 w 104"/>
                <a:gd name="T45" fmla="*/ 109 h 175"/>
                <a:gd name="T46" fmla="*/ 10 w 104"/>
                <a:gd name="T47" fmla="*/ 93 h 175"/>
                <a:gd name="T48" fmla="*/ 9 w 104"/>
                <a:gd name="T49" fmla="*/ 67 h 175"/>
                <a:gd name="T50" fmla="*/ 3 w 104"/>
                <a:gd name="T51" fmla="*/ 52 h 175"/>
                <a:gd name="T52" fmla="*/ 0 w 104"/>
                <a:gd name="T53" fmla="*/ 44 h 175"/>
                <a:gd name="T54" fmla="*/ 20 w 104"/>
                <a:gd name="T55" fmla="*/ 0 h 175"/>
                <a:gd name="T56" fmla="*/ 17 w 104"/>
                <a:gd name="T57" fmla="*/ 13 h 175"/>
                <a:gd name="T58" fmla="*/ 32 w 104"/>
                <a:gd name="T59" fmla="*/ 19 h 175"/>
                <a:gd name="T60" fmla="*/ 59 w 104"/>
                <a:gd name="T61" fmla="*/ 55 h 175"/>
                <a:gd name="T62" fmla="*/ 55 w 104"/>
                <a:gd name="T63" fmla="*/ 66 h 175"/>
                <a:gd name="T64" fmla="*/ 38 w 104"/>
                <a:gd name="T65" fmla="*/ 44 h 175"/>
                <a:gd name="T66" fmla="*/ 31 w 104"/>
                <a:gd name="T67" fmla="*/ 31 h 175"/>
                <a:gd name="T68" fmla="*/ 15 w 104"/>
                <a:gd name="T69" fmla="*/ 27 h 175"/>
                <a:gd name="T70" fmla="*/ 13 w 104"/>
                <a:gd name="T71" fmla="*/ 41 h 175"/>
                <a:gd name="T72" fmla="*/ 26 w 104"/>
                <a:gd name="T73" fmla="*/ 88 h 175"/>
                <a:gd name="T74" fmla="*/ 57 w 104"/>
                <a:gd name="T75" fmla="*/ 124 h 175"/>
                <a:gd name="T76" fmla="*/ 80 w 104"/>
                <a:gd name="T77" fmla="*/ 136 h 175"/>
                <a:gd name="T78" fmla="*/ 89 w 104"/>
                <a:gd name="T79" fmla="*/ 136 h 175"/>
                <a:gd name="T80" fmla="*/ 94 w 104"/>
                <a:gd name="T81" fmla="*/ 139 h 175"/>
                <a:gd name="T82" fmla="*/ 102 w 104"/>
                <a:gd name="T83" fmla="*/ 166 h 175"/>
                <a:gd name="T84" fmla="*/ 101 w 104"/>
                <a:gd name="T8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75">
                  <a:moveTo>
                    <a:pt x="101" y="175"/>
                  </a:moveTo>
                  <a:cubicBezTo>
                    <a:pt x="101" y="173"/>
                    <a:pt x="99" y="172"/>
                    <a:pt x="99" y="171"/>
                  </a:cubicBezTo>
                  <a:cubicBezTo>
                    <a:pt x="96" y="164"/>
                    <a:pt x="92" y="163"/>
                    <a:pt x="85" y="168"/>
                  </a:cubicBezTo>
                  <a:cubicBezTo>
                    <a:pt x="78" y="173"/>
                    <a:pt x="76" y="173"/>
                    <a:pt x="71" y="165"/>
                  </a:cubicBezTo>
                  <a:cubicBezTo>
                    <a:pt x="71" y="164"/>
                    <a:pt x="70" y="163"/>
                    <a:pt x="69" y="163"/>
                  </a:cubicBezTo>
                  <a:cubicBezTo>
                    <a:pt x="66" y="162"/>
                    <a:pt x="63" y="160"/>
                    <a:pt x="62" y="159"/>
                  </a:cubicBezTo>
                  <a:cubicBezTo>
                    <a:pt x="59" y="160"/>
                    <a:pt x="61" y="162"/>
                    <a:pt x="60" y="164"/>
                  </a:cubicBezTo>
                  <a:cubicBezTo>
                    <a:pt x="58" y="158"/>
                    <a:pt x="55" y="151"/>
                    <a:pt x="50" y="162"/>
                  </a:cubicBezTo>
                  <a:cubicBezTo>
                    <a:pt x="49" y="160"/>
                    <a:pt x="51" y="157"/>
                    <a:pt x="48" y="154"/>
                  </a:cubicBezTo>
                  <a:cubicBezTo>
                    <a:pt x="46" y="157"/>
                    <a:pt x="48" y="160"/>
                    <a:pt x="46" y="163"/>
                  </a:cubicBezTo>
                  <a:cubicBezTo>
                    <a:pt x="44" y="161"/>
                    <a:pt x="46" y="158"/>
                    <a:pt x="44" y="156"/>
                  </a:cubicBezTo>
                  <a:cubicBezTo>
                    <a:pt x="44" y="159"/>
                    <a:pt x="44" y="161"/>
                    <a:pt x="43" y="163"/>
                  </a:cubicBezTo>
                  <a:cubicBezTo>
                    <a:pt x="43" y="163"/>
                    <a:pt x="43" y="163"/>
                    <a:pt x="43" y="163"/>
                  </a:cubicBezTo>
                  <a:cubicBezTo>
                    <a:pt x="42" y="160"/>
                    <a:pt x="42" y="157"/>
                    <a:pt x="42" y="153"/>
                  </a:cubicBezTo>
                  <a:cubicBezTo>
                    <a:pt x="38" y="159"/>
                    <a:pt x="26" y="148"/>
                    <a:pt x="29" y="163"/>
                  </a:cubicBezTo>
                  <a:cubicBezTo>
                    <a:pt x="26" y="161"/>
                    <a:pt x="27" y="159"/>
                    <a:pt x="27" y="158"/>
                  </a:cubicBezTo>
                  <a:cubicBezTo>
                    <a:pt x="27" y="157"/>
                    <a:pt x="27" y="155"/>
                    <a:pt x="27" y="154"/>
                  </a:cubicBezTo>
                  <a:cubicBezTo>
                    <a:pt x="28" y="153"/>
                    <a:pt x="28" y="152"/>
                    <a:pt x="28" y="151"/>
                  </a:cubicBezTo>
                  <a:cubicBezTo>
                    <a:pt x="30" y="142"/>
                    <a:pt x="32" y="140"/>
                    <a:pt x="40" y="144"/>
                  </a:cubicBezTo>
                  <a:cubicBezTo>
                    <a:pt x="42" y="145"/>
                    <a:pt x="44" y="149"/>
                    <a:pt x="46" y="146"/>
                  </a:cubicBezTo>
                  <a:cubicBezTo>
                    <a:pt x="48" y="143"/>
                    <a:pt x="50" y="139"/>
                    <a:pt x="46" y="135"/>
                  </a:cubicBezTo>
                  <a:cubicBezTo>
                    <a:pt x="45" y="134"/>
                    <a:pt x="45" y="133"/>
                    <a:pt x="44" y="132"/>
                  </a:cubicBezTo>
                  <a:cubicBezTo>
                    <a:pt x="33" y="127"/>
                    <a:pt x="27" y="116"/>
                    <a:pt x="17" y="109"/>
                  </a:cubicBezTo>
                  <a:cubicBezTo>
                    <a:pt x="12" y="106"/>
                    <a:pt x="10" y="100"/>
                    <a:pt x="10" y="93"/>
                  </a:cubicBezTo>
                  <a:cubicBezTo>
                    <a:pt x="10" y="85"/>
                    <a:pt x="11" y="76"/>
                    <a:pt x="9" y="67"/>
                  </a:cubicBezTo>
                  <a:cubicBezTo>
                    <a:pt x="8" y="61"/>
                    <a:pt x="4" y="57"/>
                    <a:pt x="3" y="52"/>
                  </a:cubicBezTo>
                  <a:cubicBezTo>
                    <a:pt x="9" y="47"/>
                    <a:pt x="2" y="46"/>
                    <a:pt x="0" y="44"/>
                  </a:cubicBezTo>
                  <a:cubicBezTo>
                    <a:pt x="4" y="29"/>
                    <a:pt x="9" y="13"/>
                    <a:pt x="20" y="0"/>
                  </a:cubicBezTo>
                  <a:cubicBezTo>
                    <a:pt x="25" y="5"/>
                    <a:pt x="20" y="9"/>
                    <a:pt x="17" y="13"/>
                  </a:cubicBezTo>
                  <a:cubicBezTo>
                    <a:pt x="23" y="13"/>
                    <a:pt x="28" y="14"/>
                    <a:pt x="32" y="19"/>
                  </a:cubicBezTo>
                  <a:cubicBezTo>
                    <a:pt x="36" y="34"/>
                    <a:pt x="49" y="43"/>
                    <a:pt x="59" y="55"/>
                  </a:cubicBezTo>
                  <a:cubicBezTo>
                    <a:pt x="59" y="59"/>
                    <a:pt x="57" y="63"/>
                    <a:pt x="55" y="66"/>
                  </a:cubicBezTo>
                  <a:cubicBezTo>
                    <a:pt x="46" y="61"/>
                    <a:pt x="43" y="52"/>
                    <a:pt x="38" y="44"/>
                  </a:cubicBezTo>
                  <a:cubicBezTo>
                    <a:pt x="36" y="40"/>
                    <a:pt x="34" y="35"/>
                    <a:pt x="31" y="31"/>
                  </a:cubicBezTo>
                  <a:cubicBezTo>
                    <a:pt x="26" y="24"/>
                    <a:pt x="24" y="23"/>
                    <a:pt x="15" y="27"/>
                  </a:cubicBezTo>
                  <a:cubicBezTo>
                    <a:pt x="8" y="30"/>
                    <a:pt x="8" y="32"/>
                    <a:pt x="13" y="41"/>
                  </a:cubicBezTo>
                  <a:cubicBezTo>
                    <a:pt x="19" y="56"/>
                    <a:pt x="20" y="73"/>
                    <a:pt x="26" y="88"/>
                  </a:cubicBezTo>
                  <a:cubicBezTo>
                    <a:pt x="31" y="104"/>
                    <a:pt x="40" y="117"/>
                    <a:pt x="57" y="124"/>
                  </a:cubicBezTo>
                  <a:cubicBezTo>
                    <a:pt x="65" y="127"/>
                    <a:pt x="72" y="132"/>
                    <a:pt x="80" y="136"/>
                  </a:cubicBezTo>
                  <a:cubicBezTo>
                    <a:pt x="83" y="138"/>
                    <a:pt x="86" y="139"/>
                    <a:pt x="89" y="136"/>
                  </a:cubicBezTo>
                  <a:cubicBezTo>
                    <a:pt x="92" y="136"/>
                    <a:pt x="94" y="137"/>
                    <a:pt x="94" y="139"/>
                  </a:cubicBezTo>
                  <a:cubicBezTo>
                    <a:pt x="94" y="149"/>
                    <a:pt x="98" y="157"/>
                    <a:pt x="102" y="166"/>
                  </a:cubicBezTo>
                  <a:cubicBezTo>
                    <a:pt x="103" y="169"/>
                    <a:pt x="104" y="172"/>
                    <a:pt x="101" y="175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72">
              <a:extLst>
                <a:ext uri="{FF2B5EF4-FFF2-40B4-BE49-F238E27FC236}">
                  <a16:creationId xmlns:a16="http://schemas.microsoft.com/office/drawing/2014/main" id="{7FC55E44-6923-F0C3-9973-E38F33C13CC8}"/>
                </a:ext>
              </a:extLst>
            </p:cNvPr>
            <p:cNvSpPr/>
            <p:nvPr/>
          </p:nvSpPr>
          <p:spPr bwMode="auto">
            <a:xfrm>
              <a:off x="994" y="692"/>
              <a:ext cx="54" cy="93"/>
            </a:xfrm>
            <a:custGeom>
              <a:avLst/>
              <a:gdLst>
                <a:gd name="T0" fmla="*/ 5 w 37"/>
                <a:gd name="T1" fmla="*/ 25 h 63"/>
                <a:gd name="T2" fmla="*/ 8 w 37"/>
                <a:gd name="T3" fmla="*/ 11 h 63"/>
                <a:gd name="T4" fmla="*/ 27 w 37"/>
                <a:gd name="T5" fmla="*/ 2 h 63"/>
                <a:gd name="T6" fmla="*/ 36 w 37"/>
                <a:gd name="T7" fmla="*/ 20 h 63"/>
                <a:gd name="T8" fmla="*/ 24 w 37"/>
                <a:gd name="T9" fmla="*/ 55 h 63"/>
                <a:gd name="T10" fmla="*/ 10 w 37"/>
                <a:gd name="T11" fmla="*/ 61 h 63"/>
                <a:gd name="T12" fmla="*/ 1 w 37"/>
                <a:gd name="T13" fmla="*/ 49 h 63"/>
                <a:gd name="T14" fmla="*/ 5 w 37"/>
                <a:gd name="T15" fmla="*/ 2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62">
                  <a:moveTo>
                    <a:pt x="5" y="25"/>
                  </a:moveTo>
                  <a:cubicBezTo>
                    <a:pt x="6" y="20"/>
                    <a:pt x="7" y="16"/>
                    <a:pt x="8" y="11"/>
                  </a:cubicBezTo>
                  <a:cubicBezTo>
                    <a:pt x="11" y="4"/>
                    <a:pt x="20" y="0"/>
                    <a:pt x="27" y="2"/>
                  </a:cubicBezTo>
                  <a:cubicBezTo>
                    <a:pt x="32" y="4"/>
                    <a:pt x="37" y="13"/>
                    <a:pt x="36" y="20"/>
                  </a:cubicBezTo>
                  <a:cubicBezTo>
                    <a:pt x="34" y="32"/>
                    <a:pt x="33" y="45"/>
                    <a:pt x="24" y="55"/>
                  </a:cubicBezTo>
                  <a:cubicBezTo>
                    <a:pt x="20" y="60"/>
                    <a:pt x="16" y="63"/>
                    <a:pt x="10" y="61"/>
                  </a:cubicBezTo>
                  <a:cubicBezTo>
                    <a:pt x="4" y="60"/>
                    <a:pt x="2" y="55"/>
                    <a:pt x="1" y="49"/>
                  </a:cubicBezTo>
                  <a:cubicBezTo>
                    <a:pt x="0" y="41"/>
                    <a:pt x="1" y="33"/>
                    <a:pt x="5" y="25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73">
              <a:extLst>
                <a:ext uri="{FF2B5EF4-FFF2-40B4-BE49-F238E27FC236}">
                  <a16:creationId xmlns:a16="http://schemas.microsoft.com/office/drawing/2014/main" id="{F809B3B2-369A-3182-849F-4DD61E7972C5}"/>
                </a:ext>
              </a:extLst>
            </p:cNvPr>
            <p:cNvSpPr/>
            <p:nvPr/>
          </p:nvSpPr>
          <p:spPr bwMode="auto">
            <a:xfrm>
              <a:off x="1048" y="942"/>
              <a:ext cx="44" cy="61"/>
            </a:xfrm>
            <a:custGeom>
              <a:avLst/>
              <a:gdLst>
                <a:gd name="T0" fmla="*/ 2 w 30"/>
                <a:gd name="T1" fmla="*/ 22 h 42"/>
                <a:gd name="T2" fmla="*/ 7 w 30"/>
                <a:gd name="T3" fmla="*/ 11 h 42"/>
                <a:gd name="T4" fmla="*/ 15 w 30"/>
                <a:gd name="T5" fmla="*/ 18 h 42"/>
                <a:gd name="T6" fmla="*/ 18 w 30"/>
                <a:gd name="T7" fmla="*/ 19 h 42"/>
                <a:gd name="T8" fmla="*/ 18 w 30"/>
                <a:gd name="T9" fmla="*/ 15 h 42"/>
                <a:gd name="T10" fmla="*/ 12 w 30"/>
                <a:gd name="T11" fmla="*/ 0 h 42"/>
                <a:gd name="T12" fmla="*/ 25 w 30"/>
                <a:gd name="T13" fmla="*/ 16 h 42"/>
                <a:gd name="T14" fmla="*/ 30 w 30"/>
                <a:gd name="T15" fmla="*/ 20 h 42"/>
                <a:gd name="T16" fmla="*/ 23 w 30"/>
                <a:gd name="T17" fmla="*/ 42 h 42"/>
                <a:gd name="T18" fmla="*/ 6 w 30"/>
                <a:gd name="T19" fmla="*/ 30 h 42"/>
                <a:gd name="T20" fmla="*/ 2 w 30"/>
                <a:gd name="T21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2">
                  <a:moveTo>
                    <a:pt x="2" y="22"/>
                  </a:moveTo>
                  <a:cubicBezTo>
                    <a:pt x="2" y="17"/>
                    <a:pt x="4" y="14"/>
                    <a:pt x="7" y="11"/>
                  </a:cubicBezTo>
                  <a:cubicBezTo>
                    <a:pt x="10" y="13"/>
                    <a:pt x="12" y="16"/>
                    <a:pt x="15" y="18"/>
                  </a:cubicBezTo>
                  <a:cubicBezTo>
                    <a:pt x="16" y="19"/>
                    <a:pt x="17" y="20"/>
                    <a:pt x="18" y="19"/>
                  </a:cubicBezTo>
                  <a:cubicBezTo>
                    <a:pt x="20" y="18"/>
                    <a:pt x="19" y="17"/>
                    <a:pt x="18" y="15"/>
                  </a:cubicBezTo>
                  <a:cubicBezTo>
                    <a:pt x="16" y="10"/>
                    <a:pt x="14" y="5"/>
                    <a:pt x="12" y="0"/>
                  </a:cubicBezTo>
                  <a:cubicBezTo>
                    <a:pt x="18" y="3"/>
                    <a:pt x="24" y="8"/>
                    <a:pt x="25" y="16"/>
                  </a:cubicBezTo>
                  <a:cubicBezTo>
                    <a:pt x="26" y="19"/>
                    <a:pt x="27" y="20"/>
                    <a:pt x="30" y="20"/>
                  </a:cubicBezTo>
                  <a:cubicBezTo>
                    <a:pt x="30" y="28"/>
                    <a:pt x="27" y="35"/>
                    <a:pt x="23" y="42"/>
                  </a:cubicBezTo>
                  <a:cubicBezTo>
                    <a:pt x="18" y="36"/>
                    <a:pt x="10" y="36"/>
                    <a:pt x="6" y="30"/>
                  </a:cubicBezTo>
                  <a:cubicBezTo>
                    <a:pt x="4" y="27"/>
                    <a:pt x="0" y="26"/>
                    <a:pt x="2" y="22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74">
              <a:extLst>
                <a:ext uri="{FF2B5EF4-FFF2-40B4-BE49-F238E27FC236}">
                  <a16:creationId xmlns:a16="http://schemas.microsoft.com/office/drawing/2014/main" id="{D3A94199-B238-3656-3E9D-4102963C9B70}"/>
                </a:ext>
              </a:extLst>
            </p:cNvPr>
            <p:cNvSpPr/>
            <p:nvPr/>
          </p:nvSpPr>
          <p:spPr bwMode="auto">
            <a:xfrm>
              <a:off x="975" y="1081"/>
              <a:ext cx="35" cy="49"/>
            </a:xfrm>
            <a:custGeom>
              <a:avLst/>
              <a:gdLst>
                <a:gd name="T0" fmla="*/ 22 w 24"/>
                <a:gd name="T1" fmla="*/ 16 h 33"/>
                <a:gd name="T2" fmla="*/ 15 w 24"/>
                <a:gd name="T3" fmla="*/ 26 h 33"/>
                <a:gd name="T4" fmla="*/ 15 w 24"/>
                <a:gd name="T5" fmla="*/ 28 h 33"/>
                <a:gd name="T6" fmla="*/ 13 w 24"/>
                <a:gd name="T7" fmla="*/ 29 h 33"/>
                <a:gd name="T8" fmla="*/ 3 w 24"/>
                <a:gd name="T9" fmla="*/ 31 h 33"/>
                <a:gd name="T10" fmla="*/ 4 w 24"/>
                <a:gd name="T11" fmla="*/ 22 h 33"/>
                <a:gd name="T12" fmla="*/ 1 w 24"/>
                <a:gd name="T13" fmla="*/ 8 h 33"/>
                <a:gd name="T14" fmla="*/ 4 w 24"/>
                <a:gd name="T15" fmla="*/ 4 h 33"/>
                <a:gd name="T16" fmla="*/ 16 w 24"/>
                <a:gd name="T17" fmla="*/ 1 h 33"/>
                <a:gd name="T18" fmla="*/ 21 w 24"/>
                <a:gd name="T19" fmla="*/ 5 h 33"/>
                <a:gd name="T20" fmla="*/ 22 w 24"/>
                <a:gd name="T21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3">
                  <a:moveTo>
                    <a:pt x="22" y="16"/>
                  </a:moveTo>
                  <a:cubicBezTo>
                    <a:pt x="22" y="21"/>
                    <a:pt x="24" y="27"/>
                    <a:pt x="15" y="26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4" y="29"/>
                    <a:pt x="13" y="29"/>
                  </a:cubicBezTo>
                  <a:cubicBezTo>
                    <a:pt x="10" y="30"/>
                    <a:pt x="5" y="33"/>
                    <a:pt x="3" y="31"/>
                  </a:cubicBezTo>
                  <a:cubicBezTo>
                    <a:pt x="0" y="29"/>
                    <a:pt x="4" y="25"/>
                    <a:pt x="4" y="22"/>
                  </a:cubicBezTo>
                  <a:cubicBezTo>
                    <a:pt x="3" y="17"/>
                    <a:pt x="7" y="12"/>
                    <a:pt x="1" y="8"/>
                  </a:cubicBezTo>
                  <a:cubicBezTo>
                    <a:pt x="1" y="7"/>
                    <a:pt x="0" y="5"/>
                    <a:pt x="4" y="4"/>
                  </a:cubicBezTo>
                  <a:cubicBezTo>
                    <a:pt x="8" y="3"/>
                    <a:pt x="12" y="4"/>
                    <a:pt x="16" y="1"/>
                  </a:cubicBezTo>
                  <a:cubicBezTo>
                    <a:pt x="19" y="0"/>
                    <a:pt x="20" y="2"/>
                    <a:pt x="21" y="5"/>
                  </a:cubicBezTo>
                  <a:cubicBezTo>
                    <a:pt x="21" y="9"/>
                    <a:pt x="19" y="13"/>
                    <a:pt x="22" y="16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75">
              <a:extLst>
                <a:ext uri="{FF2B5EF4-FFF2-40B4-BE49-F238E27FC236}">
                  <a16:creationId xmlns:a16="http://schemas.microsoft.com/office/drawing/2014/main" id="{6D3BC6DD-FB8A-C3E0-C027-9D70C9E0E955}"/>
                </a:ext>
              </a:extLst>
            </p:cNvPr>
            <p:cNvSpPr/>
            <p:nvPr/>
          </p:nvSpPr>
          <p:spPr bwMode="auto">
            <a:xfrm>
              <a:off x="991" y="870"/>
              <a:ext cx="28" cy="35"/>
            </a:xfrm>
            <a:custGeom>
              <a:avLst/>
              <a:gdLst>
                <a:gd name="T0" fmla="*/ 19 w 19"/>
                <a:gd name="T1" fmla="*/ 24 h 24"/>
                <a:gd name="T2" fmla="*/ 4 w 19"/>
                <a:gd name="T3" fmla="*/ 20 h 24"/>
                <a:gd name="T4" fmla="*/ 3 w 19"/>
                <a:gd name="T5" fmla="*/ 16 h 24"/>
                <a:gd name="T6" fmla="*/ 7 w 19"/>
                <a:gd name="T7" fmla="*/ 5 h 24"/>
                <a:gd name="T8" fmla="*/ 11 w 19"/>
                <a:gd name="T9" fmla="*/ 0 h 24"/>
                <a:gd name="T10" fmla="*/ 15 w 19"/>
                <a:gd name="T11" fmla="*/ 6 h 24"/>
                <a:gd name="T12" fmla="*/ 19 w 1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4">
                  <a:moveTo>
                    <a:pt x="19" y="24"/>
                  </a:moveTo>
                  <a:cubicBezTo>
                    <a:pt x="14" y="23"/>
                    <a:pt x="10" y="19"/>
                    <a:pt x="4" y="20"/>
                  </a:cubicBezTo>
                  <a:cubicBezTo>
                    <a:pt x="0" y="21"/>
                    <a:pt x="1" y="18"/>
                    <a:pt x="3" y="16"/>
                  </a:cubicBezTo>
                  <a:cubicBezTo>
                    <a:pt x="6" y="13"/>
                    <a:pt x="9" y="10"/>
                    <a:pt x="7" y="5"/>
                  </a:cubicBezTo>
                  <a:cubicBezTo>
                    <a:pt x="7" y="3"/>
                    <a:pt x="8" y="0"/>
                    <a:pt x="11" y="0"/>
                  </a:cubicBezTo>
                  <a:cubicBezTo>
                    <a:pt x="14" y="0"/>
                    <a:pt x="14" y="3"/>
                    <a:pt x="15" y="6"/>
                  </a:cubicBezTo>
                  <a:cubicBezTo>
                    <a:pt x="16" y="12"/>
                    <a:pt x="17" y="18"/>
                    <a:pt x="19" y="24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76">
              <a:extLst>
                <a:ext uri="{FF2B5EF4-FFF2-40B4-BE49-F238E27FC236}">
                  <a16:creationId xmlns:a16="http://schemas.microsoft.com/office/drawing/2014/main" id="{D99762CC-B6A6-0098-E656-76BFA7A12B5D}"/>
                </a:ext>
              </a:extLst>
            </p:cNvPr>
            <p:cNvSpPr/>
            <p:nvPr/>
          </p:nvSpPr>
          <p:spPr bwMode="auto">
            <a:xfrm>
              <a:off x="972" y="940"/>
              <a:ext cx="13" cy="14"/>
            </a:xfrm>
            <a:custGeom>
              <a:avLst/>
              <a:gdLst>
                <a:gd name="T0" fmla="*/ 0 w 9"/>
                <a:gd name="T1" fmla="*/ 1 h 9"/>
                <a:gd name="T2" fmla="*/ 3 w 9"/>
                <a:gd name="T3" fmla="*/ 1 h 9"/>
                <a:gd name="T4" fmla="*/ 8 w 9"/>
                <a:gd name="T5" fmla="*/ 4 h 9"/>
                <a:gd name="T6" fmla="*/ 3 w 9"/>
                <a:gd name="T7" fmla="*/ 9 h 9"/>
                <a:gd name="T8" fmla="*/ 0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5" y="2"/>
                    <a:pt x="8" y="0"/>
                    <a:pt x="8" y="4"/>
                  </a:cubicBezTo>
                  <a:cubicBezTo>
                    <a:pt x="9" y="7"/>
                    <a:pt x="7" y="9"/>
                    <a:pt x="3" y="9"/>
                  </a:cubicBezTo>
                  <a:cubicBezTo>
                    <a:pt x="0" y="7"/>
                    <a:pt x="0" y="4"/>
                    <a:pt x="0" y="1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77">
              <a:extLst>
                <a:ext uri="{FF2B5EF4-FFF2-40B4-BE49-F238E27FC236}">
                  <a16:creationId xmlns:a16="http://schemas.microsoft.com/office/drawing/2014/main" id="{8D04BBA0-39F8-A6C1-E132-02DDEED43DA8}"/>
                </a:ext>
              </a:extLst>
            </p:cNvPr>
            <p:cNvSpPr/>
            <p:nvPr/>
          </p:nvSpPr>
          <p:spPr bwMode="auto">
            <a:xfrm>
              <a:off x="969" y="1093"/>
              <a:ext cx="7" cy="29"/>
            </a:xfrm>
            <a:custGeom>
              <a:avLst/>
              <a:gdLst>
                <a:gd name="T0" fmla="*/ 5 w 5"/>
                <a:gd name="T1" fmla="*/ 16 h 20"/>
                <a:gd name="T2" fmla="*/ 0 w 5"/>
                <a:gd name="T3" fmla="*/ 15 h 20"/>
                <a:gd name="T4" fmla="*/ 0 w 5"/>
                <a:gd name="T5" fmla="*/ 5 h 20"/>
                <a:gd name="T6" fmla="*/ 3 w 5"/>
                <a:gd name="T7" fmla="*/ 0 h 20"/>
                <a:gd name="T8" fmla="*/ 5 w 5"/>
                <a:gd name="T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0">
                  <a:moveTo>
                    <a:pt x="5" y="16"/>
                  </a:moveTo>
                  <a:cubicBezTo>
                    <a:pt x="3" y="18"/>
                    <a:pt x="1" y="20"/>
                    <a:pt x="0" y="15"/>
                  </a:cubicBezTo>
                  <a:cubicBezTo>
                    <a:pt x="0" y="12"/>
                    <a:pt x="0" y="8"/>
                    <a:pt x="0" y="5"/>
                  </a:cubicBezTo>
                  <a:cubicBezTo>
                    <a:pt x="2" y="4"/>
                    <a:pt x="1" y="2"/>
                    <a:pt x="3" y="0"/>
                  </a:cubicBezTo>
                  <a:cubicBezTo>
                    <a:pt x="5" y="5"/>
                    <a:pt x="1" y="11"/>
                    <a:pt x="5" y="16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78">
              <a:extLst>
                <a:ext uri="{FF2B5EF4-FFF2-40B4-BE49-F238E27FC236}">
                  <a16:creationId xmlns:a16="http://schemas.microsoft.com/office/drawing/2014/main" id="{1A866D02-D2BC-F58F-8CDA-5760F4836201}"/>
                </a:ext>
              </a:extLst>
            </p:cNvPr>
            <p:cNvSpPr/>
            <p:nvPr/>
          </p:nvSpPr>
          <p:spPr bwMode="auto">
            <a:xfrm>
              <a:off x="1006" y="1081"/>
              <a:ext cx="6" cy="22"/>
            </a:xfrm>
            <a:custGeom>
              <a:avLst/>
              <a:gdLst>
                <a:gd name="T0" fmla="*/ 4 w 4"/>
                <a:gd name="T1" fmla="*/ 14 h 15"/>
                <a:gd name="T2" fmla="*/ 1 w 4"/>
                <a:gd name="T3" fmla="*/ 15 h 15"/>
                <a:gd name="T4" fmla="*/ 4 w 4"/>
                <a:gd name="T5" fmla="*/ 0 h 15"/>
                <a:gd name="T6" fmla="*/ 4 w 4"/>
                <a:gd name="T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5">
                  <a:moveTo>
                    <a:pt x="4" y="14"/>
                  </a:moveTo>
                  <a:cubicBezTo>
                    <a:pt x="3" y="14"/>
                    <a:pt x="2" y="15"/>
                    <a:pt x="1" y="15"/>
                  </a:cubicBezTo>
                  <a:cubicBezTo>
                    <a:pt x="2" y="10"/>
                    <a:pt x="0" y="6"/>
                    <a:pt x="4" y="0"/>
                  </a:cubicBezTo>
                  <a:cubicBezTo>
                    <a:pt x="4" y="6"/>
                    <a:pt x="4" y="10"/>
                    <a:pt x="4" y="14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79">
              <a:extLst>
                <a:ext uri="{FF2B5EF4-FFF2-40B4-BE49-F238E27FC236}">
                  <a16:creationId xmlns:a16="http://schemas.microsoft.com/office/drawing/2014/main" id="{0431D4FA-6759-2AA3-1217-C02DCE0579F6}"/>
                </a:ext>
              </a:extLst>
            </p:cNvPr>
            <p:cNvSpPr/>
            <p:nvPr/>
          </p:nvSpPr>
          <p:spPr bwMode="auto">
            <a:xfrm>
              <a:off x="1144" y="673"/>
              <a:ext cx="126" cy="297"/>
            </a:xfrm>
            <a:custGeom>
              <a:avLst/>
              <a:gdLst>
                <a:gd name="T0" fmla="*/ 85 w 86"/>
                <a:gd name="T1" fmla="*/ 179 h 202"/>
                <a:gd name="T2" fmla="*/ 83 w 86"/>
                <a:gd name="T3" fmla="*/ 196 h 202"/>
                <a:gd name="T4" fmla="*/ 83 w 86"/>
                <a:gd name="T5" fmla="*/ 197 h 202"/>
                <a:gd name="T6" fmla="*/ 69 w 86"/>
                <a:gd name="T7" fmla="*/ 202 h 202"/>
                <a:gd name="T8" fmla="*/ 61 w 86"/>
                <a:gd name="T9" fmla="*/ 201 h 202"/>
                <a:gd name="T10" fmla="*/ 53 w 86"/>
                <a:gd name="T11" fmla="*/ 199 h 202"/>
                <a:gd name="T12" fmla="*/ 56 w 86"/>
                <a:gd name="T13" fmla="*/ 192 h 202"/>
                <a:gd name="T14" fmla="*/ 58 w 86"/>
                <a:gd name="T15" fmla="*/ 160 h 202"/>
                <a:gd name="T16" fmla="*/ 32 w 86"/>
                <a:gd name="T17" fmla="*/ 128 h 202"/>
                <a:gd name="T18" fmla="*/ 4 w 86"/>
                <a:gd name="T19" fmla="*/ 108 h 202"/>
                <a:gd name="T20" fmla="*/ 0 w 86"/>
                <a:gd name="T21" fmla="*/ 103 h 202"/>
                <a:gd name="T22" fmla="*/ 3 w 86"/>
                <a:gd name="T23" fmla="*/ 99 h 202"/>
                <a:gd name="T24" fmla="*/ 11 w 86"/>
                <a:gd name="T25" fmla="*/ 101 h 202"/>
                <a:gd name="T26" fmla="*/ 42 w 86"/>
                <a:gd name="T27" fmla="*/ 81 h 202"/>
                <a:gd name="T28" fmla="*/ 44 w 86"/>
                <a:gd name="T29" fmla="*/ 20 h 202"/>
                <a:gd name="T30" fmla="*/ 39 w 86"/>
                <a:gd name="T31" fmla="*/ 10 h 202"/>
                <a:gd name="T32" fmla="*/ 37 w 86"/>
                <a:gd name="T33" fmla="*/ 3 h 202"/>
                <a:gd name="T34" fmla="*/ 46 w 86"/>
                <a:gd name="T35" fmla="*/ 6 h 202"/>
                <a:gd name="T36" fmla="*/ 59 w 86"/>
                <a:gd name="T37" fmla="*/ 32 h 202"/>
                <a:gd name="T38" fmla="*/ 60 w 86"/>
                <a:gd name="T39" fmla="*/ 37 h 202"/>
                <a:gd name="T40" fmla="*/ 56 w 86"/>
                <a:gd name="T41" fmla="*/ 82 h 202"/>
                <a:gd name="T42" fmla="*/ 47 w 86"/>
                <a:gd name="T43" fmla="*/ 104 h 202"/>
                <a:gd name="T44" fmla="*/ 47 w 86"/>
                <a:gd name="T45" fmla="*/ 127 h 202"/>
                <a:gd name="T46" fmla="*/ 70 w 86"/>
                <a:gd name="T47" fmla="*/ 147 h 202"/>
                <a:gd name="T48" fmla="*/ 85 w 86"/>
                <a:gd name="T49" fmla="*/ 17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201">
                  <a:moveTo>
                    <a:pt x="85" y="179"/>
                  </a:moveTo>
                  <a:cubicBezTo>
                    <a:pt x="84" y="184"/>
                    <a:pt x="86" y="190"/>
                    <a:pt x="83" y="196"/>
                  </a:cubicBezTo>
                  <a:cubicBezTo>
                    <a:pt x="83" y="196"/>
                    <a:pt x="83" y="197"/>
                    <a:pt x="83" y="197"/>
                  </a:cubicBezTo>
                  <a:cubicBezTo>
                    <a:pt x="79" y="200"/>
                    <a:pt x="74" y="202"/>
                    <a:pt x="69" y="202"/>
                  </a:cubicBezTo>
                  <a:cubicBezTo>
                    <a:pt x="66" y="201"/>
                    <a:pt x="64" y="201"/>
                    <a:pt x="61" y="201"/>
                  </a:cubicBezTo>
                  <a:cubicBezTo>
                    <a:pt x="58" y="202"/>
                    <a:pt x="55" y="202"/>
                    <a:pt x="53" y="199"/>
                  </a:cubicBezTo>
                  <a:cubicBezTo>
                    <a:pt x="51" y="196"/>
                    <a:pt x="54" y="194"/>
                    <a:pt x="56" y="192"/>
                  </a:cubicBezTo>
                  <a:cubicBezTo>
                    <a:pt x="65" y="182"/>
                    <a:pt x="64" y="171"/>
                    <a:pt x="58" y="160"/>
                  </a:cubicBezTo>
                  <a:cubicBezTo>
                    <a:pt x="52" y="148"/>
                    <a:pt x="43" y="137"/>
                    <a:pt x="32" y="128"/>
                  </a:cubicBezTo>
                  <a:cubicBezTo>
                    <a:pt x="23" y="121"/>
                    <a:pt x="16" y="111"/>
                    <a:pt x="4" y="108"/>
                  </a:cubicBezTo>
                  <a:cubicBezTo>
                    <a:pt x="1" y="108"/>
                    <a:pt x="0" y="105"/>
                    <a:pt x="0" y="103"/>
                  </a:cubicBezTo>
                  <a:cubicBezTo>
                    <a:pt x="0" y="101"/>
                    <a:pt x="1" y="100"/>
                    <a:pt x="3" y="99"/>
                  </a:cubicBezTo>
                  <a:cubicBezTo>
                    <a:pt x="6" y="99"/>
                    <a:pt x="8" y="101"/>
                    <a:pt x="11" y="101"/>
                  </a:cubicBezTo>
                  <a:cubicBezTo>
                    <a:pt x="24" y="103"/>
                    <a:pt x="38" y="94"/>
                    <a:pt x="42" y="81"/>
                  </a:cubicBezTo>
                  <a:cubicBezTo>
                    <a:pt x="47" y="61"/>
                    <a:pt x="48" y="40"/>
                    <a:pt x="44" y="20"/>
                  </a:cubicBezTo>
                  <a:cubicBezTo>
                    <a:pt x="43" y="16"/>
                    <a:pt x="41" y="13"/>
                    <a:pt x="39" y="10"/>
                  </a:cubicBezTo>
                  <a:cubicBezTo>
                    <a:pt x="38" y="8"/>
                    <a:pt x="36" y="6"/>
                    <a:pt x="37" y="3"/>
                  </a:cubicBezTo>
                  <a:cubicBezTo>
                    <a:pt x="41" y="0"/>
                    <a:pt x="44" y="3"/>
                    <a:pt x="46" y="6"/>
                  </a:cubicBezTo>
                  <a:cubicBezTo>
                    <a:pt x="50" y="15"/>
                    <a:pt x="54" y="24"/>
                    <a:pt x="59" y="32"/>
                  </a:cubicBezTo>
                  <a:cubicBezTo>
                    <a:pt x="59" y="34"/>
                    <a:pt x="60" y="36"/>
                    <a:pt x="60" y="37"/>
                  </a:cubicBezTo>
                  <a:cubicBezTo>
                    <a:pt x="56" y="52"/>
                    <a:pt x="60" y="67"/>
                    <a:pt x="56" y="82"/>
                  </a:cubicBezTo>
                  <a:cubicBezTo>
                    <a:pt x="54" y="90"/>
                    <a:pt x="50" y="97"/>
                    <a:pt x="47" y="104"/>
                  </a:cubicBezTo>
                  <a:cubicBezTo>
                    <a:pt x="43" y="111"/>
                    <a:pt x="41" y="119"/>
                    <a:pt x="47" y="127"/>
                  </a:cubicBezTo>
                  <a:cubicBezTo>
                    <a:pt x="52" y="136"/>
                    <a:pt x="62" y="141"/>
                    <a:pt x="70" y="147"/>
                  </a:cubicBezTo>
                  <a:cubicBezTo>
                    <a:pt x="80" y="156"/>
                    <a:pt x="86" y="165"/>
                    <a:pt x="85" y="179"/>
                  </a:cubicBezTo>
                  <a:close/>
                </a:path>
              </a:pathLst>
            </a:custGeom>
            <a:solidFill>
              <a:srgbClr val="ADB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80">
              <a:extLst>
                <a:ext uri="{FF2B5EF4-FFF2-40B4-BE49-F238E27FC236}">
                  <a16:creationId xmlns:a16="http://schemas.microsoft.com/office/drawing/2014/main" id="{8359BC12-DEA0-5A9C-4C38-33744770E501}"/>
                </a:ext>
              </a:extLst>
            </p:cNvPr>
            <p:cNvSpPr/>
            <p:nvPr/>
          </p:nvSpPr>
          <p:spPr bwMode="auto">
            <a:xfrm>
              <a:off x="1221" y="798"/>
              <a:ext cx="72" cy="85"/>
            </a:xfrm>
            <a:custGeom>
              <a:avLst/>
              <a:gdLst>
                <a:gd name="T0" fmla="*/ 48 w 49"/>
                <a:gd name="T1" fmla="*/ 38 h 58"/>
                <a:gd name="T2" fmla="*/ 40 w 49"/>
                <a:gd name="T3" fmla="*/ 55 h 58"/>
                <a:gd name="T4" fmla="*/ 22 w 49"/>
                <a:gd name="T5" fmla="*/ 50 h 58"/>
                <a:gd name="T6" fmla="*/ 12 w 49"/>
                <a:gd name="T7" fmla="*/ 44 h 58"/>
                <a:gd name="T8" fmla="*/ 12 w 49"/>
                <a:gd name="T9" fmla="*/ 7 h 58"/>
                <a:gd name="T10" fmla="*/ 29 w 49"/>
                <a:gd name="T11" fmla="*/ 3 h 58"/>
                <a:gd name="T12" fmla="*/ 48 w 49"/>
                <a:gd name="T13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57">
                  <a:moveTo>
                    <a:pt x="48" y="38"/>
                  </a:moveTo>
                  <a:cubicBezTo>
                    <a:pt x="49" y="45"/>
                    <a:pt x="47" y="51"/>
                    <a:pt x="40" y="55"/>
                  </a:cubicBezTo>
                  <a:cubicBezTo>
                    <a:pt x="33" y="58"/>
                    <a:pt x="27" y="55"/>
                    <a:pt x="22" y="50"/>
                  </a:cubicBezTo>
                  <a:cubicBezTo>
                    <a:pt x="19" y="48"/>
                    <a:pt x="15" y="47"/>
                    <a:pt x="12" y="44"/>
                  </a:cubicBezTo>
                  <a:cubicBezTo>
                    <a:pt x="0" y="27"/>
                    <a:pt x="3" y="24"/>
                    <a:pt x="12" y="7"/>
                  </a:cubicBezTo>
                  <a:cubicBezTo>
                    <a:pt x="15" y="2"/>
                    <a:pt x="23" y="0"/>
                    <a:pt x="29" y="3"/>
                  </a:cubicBezTo>
                  <a:cubicBezTo>
                    <a:pt x="44" y="10"/>
                    <a:pt x="48" y="23"/>
                    <a:pt x="48" y="38"/>
                  </a:cubicBezTo>
                  <a:close/>
                </a:path>
              </a:pathLst>
            </a:custGeom>
            <a:solidFill>
              <a:srgbClr val="ADB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81">
              <a:extLst>
                <a:ext uri="{FF2B5EF4-FFF2-40B4-BE49-F238E27FC236}">
                  <a16:creationId xmlns:a16="http://schemas.microsoft.com/office/drawing/2014/main" id="{712900CE-829A-EFBB-33B1-F18F422F6BE1}"/>
                </a:ext>
              </a:extLst>
            </p:cNvPr>
            <p:cNvSpPr/>
            <p:nvPr/>
          </p:nvSpPr>
          <p:spPr bwMode="auto">
            <a:xfrm>
              <a:off x="1198" y="672"/>
              <a:ext cx="45" cy="188"/>
            </a:xfrm>
            <a:custGeom>
              <a:avLst/>
              <a:gdLst>
                <a:gd name="T0" fmla="*/ 10 w 31"/>
                <a:gd name="T1" fmla="*/ 128 h 128"/>
                <a:gd name="T2" fmla="*/ 5 w 31"/>
                <a:gd name="T3" fmla="*/ 117 h 128"/>
                <a:gd name="T4" fmla="*/ 12 w 31"/>
                <a:gd name="T5" fmla="*/ 98 h 128"/>
                <a:gd name="T6" fmla="*/ 18 w 31"/>
                <a:gd name="T7" fmla="*/ 72 h 128"/>
                <a:gd name="T8" fmla="*/ 18 w 31"/>
                <a:gd name="T9" fmla="*/ 48 h 128"/>
                <a:gd name="T10" fmla="*/ 18 w 31"/>
                <a:gd name="T11" fmla="*/ 45 h 128"/>
                <a:gd name="T12" fmla="*/ 19 w 31"/>
                <a:gd name="T13" fmla="*/ 32 h 128"/>
                <a:gd name="T14" fmla="*/ 7 w 31"/>
                <a:gd name="T15" fmla="*/ 9 h 128"/>
                <a:gd name="T16" fmla="*/ 1 w 31"/>
                <a:gd name="T17" fmla="*/ 4 h 128"/>
                <a:gd name="T18" fmla="*/ 0 w 31"/>
                <a:gd name="T19" fmla="*/ 1 h 128"/>
                <a:gd name="T20" fmla="*/ 2 w 31"/>
                <a:gd name="T21" fmla="*/ 1 h 128"/>
                <a:gd name="T22" fmla="*/ 6 w 31"/>
                <a:gd name="T23" fmla="*/ 2 h 128"/>
                <a:gd name="T24" fmla="*/ 29 w 31"/>
                <a:gd name="T25" fmla="*/ 53 h 128"/>
                <a:gd name="T26" fmla="*/ 13 w 31"/>
                <a:gd name="T27" fmla="*/ 102 h 128"/>
                <a:gd name="T28" fmla="*/ 10 w 31"/>
                <a:gd name="T2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28">
                  <a:moveTo>
                    <a:pt x="10" y="128"/>
                  </a:moveTo>
                  <a:cubicBezTo>
                    <a:pt x="5" y="126"/>
                    <a:pt x="5" y="122"/>
                    <a:pt x="5" y="117"/>
                  </a:cubicBezTo>
                  <a:cubicBezTo>
                    <a:pt x="5" y="110"/>
                    <a:pt x="9" y="104"/>
                    <a:pt x="12" y="98"/>
                  </a:cubicBezTo>
                  <a:cubicBezTo>
                    <a:pt x="17" y="90"/>
                    <a:pt x="17" y="81"/>
                    <a:pt x="18" y="72"/>
                  </a:cubicBezTo>
                  <a:cubicBezTo>
                    <a:pt x="20" y="64"/>
                    <a:pt x="21" y="56"/>
                    <a:pt x="18" y="48"/>
                  </a:cubicBezTo>
                  <a:cubicBezTo>
                    <a:pt x="17" y="47"/>
                    <a:pt x="18" y="45"/>
                    <a:pt x="18" y="45"/>
                  </a:cubicBezTo>
                  <a:cubicBezTo>
                    <a:pt x="22" y="40"/>
                    <a:pt x="21" y="36"/>
                    <a:pt x="19" y="32"/>
                  </a:cubicBezTo>
                  <a:cubicBezTo>
                    <a:pt x="14" y="24"/>
                    <a:pt x="11" y="16"/>
                    <a:pt x="7" y="9"/>
                  </a:cubicBezTo>
                  <a:cubicBezTo>
                    <a:pt x="6" y="6"/>
                    <a:pt x="4" y="3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19" y="16"/>
                    <a:pt x="31" y="32"/>
                    <a:pt x="29" y="53"/>
                  </a:cubicBezTo>
                  <a:cubicBezTo>
                    <a:pt x="27" y="70"/>
                    <a:pt x="22" y="87"/>
                    <a:pt x="13" y="102"/>
                  </a:cubicBezTo>
                  <a:cubicBezTo>
                    <a:pt x="8" y="111"/>
                    <a:pt x="7" y="119"/>
                    <a:pt x="10" y="128"/>
                  </a:cubicBezTo>
                  <a:close/>
                </a:path>
              </a:pathLst>
            </a:custGeom>
            <a:solidFill>
              <a:srgbClr val="ABB4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82">
              <a:extLst>
                <a:ext uri="{FF2B5EF4-FFF2-40B4-BE49-F238E27FC236}">
                  <a16:creationId xmlns:a16="http://schemas.microsoft.com/office/drawing/2014/main" id="{1AE68B13-999D-D2F0-4FAB-D9ED90D88F79}"/>
                </a:ext>
              </a:extLst>
            </p:cNvPr>
            <p:cNvSpPr/>
            <p:nvPr/>
          </p:nvSpPr>
          <p:spPr bwMode="auto">
            <a:xfrm>
              <a:off x="1249" y="751"/>
              <a:ext cx="22" cy="32"/>
            </a:xfrm>
            <a:custGeom>
              <a:avLst/>
              <a:gdLst>
                <a:gd name="T0" fmla="*/ 14 w 15"/>
                <a:gd name="T1" fmla="*/ 13 h 22"/>
                <a:gd name="T2" fmla="*/ 8 w 15"/>
                <a:gd name="T3" fmla="*/ 22 h 22"/>
                <a:gd name="T4" fmla="*/ 0 w 15"/>
                <a:gd name="T5" fmla="*/ 12 h 22"/>
                <a:gd name="T6" fmla="*/ 7 w 15"/>
                <a:gd name="T7" fmla="*/ 1 h 22"/>
                <a:gd name="T8" fmla="*/ 14 w 15"/>
                <a:gd name="T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2">
                  <a:moveTo>
                    <a:pt x="14" y="13"/>
                  </a:moveTo>
                  <a:cubicBezTo>
                    <a:pt x="15" y="17"/>
                    <a:pt x="13" y="22"/>
                    <a:pt x="8" y="22"/>
                  </a:cubicBezTo>
                  <a:cubicBezTo>
                    <a:pt x="4" y="22"/>
                    <a:pt x="0" y="18"/>
                    <a:pt x="0" y="12"/>
                  </a:cubicBezTo>
                  <a:cubicBezTo>
                    <a:pt x="1" y="7"/>
                    <a:pt x="2" y="1"/>
                    <a:pt x="7" y="1"/>
                  </a:cubicBezTo>
                  <a:cubicBezTo>
                    <a:pt x="13" y="0"/>
                    <a:pt x="14" y="7"/>
                    <a:pt x="14" y="13"/>
                  </a:cubicBezTo>
                  <a:close/>
                </a:path>
              </a:pathLst>
            </a:custGeom>
            <a:solidFill>
              <a:srgbClr val="ABB4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83">
              <a:extLst>
                <a:ext uri="{FF2B5EF4-FFF2-40B4-BE49-F238E27FC236}">
                  <a16:creationId xmlns:a16="http://schemas.microsoft.com/office/drawing/2014/main" id="{52855F73-D413-C241-6661-0AA9626BAE95}"/>
                </a:ext>
              </a:extLst>
            </p:cNvPr>
            <p:cNvSpPr/>
            <p:nvPr/>
          </p:nvSpPr>
          <p:spPr bwMode="auto">
            <a:xfrm>
              <a:off x="306" y="927"/>
              <a:ext cx="401" cy="335"/>
            </a:xfrm>
            <a:custGeom>
              <a:avLst/>
              <a:gdLst>
                <a:gd name="T0" fmla="*/ 161 w 273"/>
                <a:gd name="T1" fmla="*/ 154 h 228"/>
                <a:gd name="T2" fmla="*/ 127 w 273"/>
                <a:gd name="T3" fmla="*/ 161 h 228"/>
                <a:gd name="T4" fmla="*/ 99 w 273"/>
                <a:gd name="T5" fmla="*/ 162 h 228"/>
                <a:gd name="T6" fmla="*/ 95 w 273"/>
                <a:gd name="T7" fmla="*/ 163 h 228"/>
                <a:gd name="T8" fmla="*/ 97 w 273"/>
                <a:gd name="T9" fmla="*/ 167 h 228"/>
                <a:gd name="T10" fmla="*/ 93 w 273"/>
                <a:gd name="T11" fmla="*/ 185 h 228"/>
                <a:gd name="T12" fmla="*/ 91 w 273"/>
                <a:gd name="T13" fmla="*/ 187 h 228"/>
                <a:gd name="T14" fmla="*/ 92 w 273"/>
                <a:gd name="T15" fmla="*/ 188 h 228"/>
                <a:gd name="T16" fmla="*/ 143 w 273"/>
                <a:gd name="T17" fmla="*/ 185 h 228"/>
                <a:gd name="T18" fmla="*/ 173 w 273"/>
                <a:gd name="T19" fmla="*/ 185 h 228"/>
                <a:gd name="T20" fmla="*/ 187 w 273"/>
                <a:gd name="T21" fmla="*/ 182 h 228"/>
                <a:gd name="T22" fmla="*/ 218 w 273"/>
                <a:gd name="T23" fmla="*/ 174 h 228"/>
                <a:gd name="T24" fmla="*/ 224 w 273"/>
                <a:gd name="T25" fmla="*/ 171 h 228"/>
                <a:gd name="T26" fmla="*/ 256 w 273"/>
                <a:gd name="T27" fmla="*/ 158 h 228"/>
                <a:gd name="T28" fmla="*/ 271 w 273"/>
                <a:gd name="T29" fmla="*/ 166 h 228"/>
                <a:gd name="T30" fmla="*/ 263 w 273"/>
                <a:gd name="T31" fmla="*/ 185 h 228"/>
                <a:gd name="T32" fmla="*/ 236 w 273"/>
                <a:gd name="T33" fmla="*/ 184 h 228"/>
                <a:gd name="T34" fmla="*/ 213 w 273"/>
                <a:gd name="T35" fmla="*/ 186 h 228"/>
                <a:gd name="T36" fmla="*/ 187 w 273"/>
                <a:gd name="T37" fmla="*/ 203 h 228"/>
                <a:gd name="T38" fmla="*/ 184 w 273"/>
                <a:gd name="T39" fmla="*/ 203 h 228"/>
                <a:gd name="T40" fmla="*/ 163 w 273"/>
                <a:gd name="T41" fmla="*/ 214 h 228"/>
                <a:gd name="T42" fmla="*/ 108 w 273"/>
                <a:gd name="T43" fmla="*/ 219 h 228"/>
                <a:gd name="T44" fmla="*/ 89 w 273"/>
                <a:gd name="T45" fmla="*/ 213 h 228"/>
                <a:gd name="T46" fmla="*/ 82 w 273"/>
                <a:gd name="T47" fmla="*/ 210 h 228"/>
                <a:gd name="T48" fmla="*/ 47 w 273"/>
                <a:gd name="T49" fmla="*/ 200 h 228"/>
                <a:gd name="T50" fmla="*/ 35 w 273"/>
                <a:gd name="T51" fmla="*/ 200 h 228"/>
                <a:gd name="T52" fmla="*/ 24 w 273"/>
                <a:gd name="T53" fmla="*/ 177 h 228"/>
                <a:gd name="T54" fmla="*/ 43 w 273"/>
                <a:gd name="T55" fmla="*/ 161 h 228"/>
                <a:gd name="T56" fmla="*/ 6 w 273"/>
                <a:gd name="T57" fmla="*/ 144 h 228"/>
                <a:gd name="T58" fmla="*/ 1 w 273"/>
                <a:gd name="T59" fmla="*/ 140 h 228"/>
                <a:gd name="T60" fmla="*/ 6 w 273"/>
                <a:gd name="T61" fmla="*/ 136 h 228"/>
                <a:gd name="T62" fmla="*/ 31 w 273"/>
                <a:gd name="T63" fmla="*/ 128 h 228"/>
                <a:gd name="T64" fmla="*/ 71 w 273"/>
                <a:gd name="T65" fmla="*/ 103 h 228"/>
                <a:gd name="T66" fmla="*/ 74 w 273"/>
                <a:gd name="T67" fmla="*/ 99 h 228"/>
                <a:gd name="T68" fmla="*/ 69 w 273"/>
                <a:gd name="T69" fmla="*/ 97 h 228"/>
                <a:gd name="T70" fmla="*/ 51 w 273"/>
                <a:gd name="T71" fmla="*/ 99 h 228"/>
                <a:gd name="T72" fmla="*/ 18 w 273"/>
                <a:gd name="T73" fmla="*/ 89 h 228"/>
                <a:gd name="T74" fmla="*/ 19 w 273"/>
                <a:gd name="T75" fmla="*/ 57 h 228"/>
                <a:gd name="T76" fmla="*/ 23 w 273"/>
                <a:gd name="T77" fmla="*/ 50 h 228"/>
                <a:gd name="T78" fmla="*/ 41 w 273"/>
                <a:gd name="T79" fmla="*/ 32 h 228"/>
                <a:gd name="T80" fmla="*/ 120 w 273"/>
                <a:gd name="T81" fmla="*/ 29 h 228"/>
                <a:gd name="T82" fmla="*/ 157 w 273"/>
                <a:gd name="T83" fmla="*/ 34 h 228"/>
                <a:gd name="T84" fmla="*/ 176 w 273"/>
                <a:gd name="T85" fmla="*/ 26 h 228"/>
                <a:gd name="T86" fmla="*/ 196 w 273"/>
                <a:gd name="T87" fmla="*/ 5 h 228"/>
                <a:gd name="T88" fmla="*/ 208 w 273"/>
                <a:gd name="T89" fmla="*/ 3 h 228"/>
                <a:gd name="T90" fmla="*/ 210 w 273"/>
                <a:gd name="T91" fmla="*/ 15 h 228"/>
                <a:gd name="T92" fmla="*/ 204 w 273"/>
                <a:gd name="T93" fmla="*/ 24 h 228"/>
                <a:gd name="T94" fmla="*/ 193 w 273"/>
                <a:gd name="T95" fmla="*/ 47 h 228"/>
                <a:gd name="T96" fmla="*/ 187 w 273"/>
                <a:gd name="T97" fmla="*/ 69 h 228"/>
                <a:gd name="T98" fmla="*/ 177 w 273"/>
                <a:gd name="T99" fmla="*/ 81 h 228"/>
                <a:gd name="T100" fmla="*/ 159 w 273"/>
                <a:gd name="T101" fmla="*/ 97 h 228"/>
                <a:gd name="T102" fmla="*/ 156 w 273"/>
                <a:gd name="T103" fmla="*/ 102 h 228"/>
                <a:gd name="T104" fmla="*/ 163 w 273"/>
                <a:gd name="T105" fmla="*/ 104 h 228"/>
                <a:gd name="T106" fmla="*/ 208 w 273"/>
                <a:gd name="T107" fmla="*/ 89 h 228"/>
                <a:gd name="T108" fmla="*/ 232 w 273"/>
                <a:gd name="T109" fmla="*/ 88 h 228"/>
                <a:gd name="T110" fmla="*/ 245 w 273"/>
                <a:gd name="T111" fmla="*/ 102 h 228"/>
                <a:gd name="T112" fmla="*/ 231 w 273"/>
                <a:gd name="T113" fmla="*/ 117 h 228"/>
                <a:gd name="T114" fmla="*/ 206 w 273"/>
                <a:gd name="T115" fmla="*/ 123 h 228"/>
                <a:gd name="T116" fmla="*/ 166 w 273"/>
                <a:gd name="T117" fmla="*/ 150 h 228"/>
                <a:gd name="T118" fmla="*/ 161 w 273"/>
                <a:gd name="T119" fmla="*/ 15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3" h="228">
                  <a:moveTo>
                    <a:pt x="161" y="154"/>
                  </a:moveTo>
                  <a:cubicBezTo>
                    <a:pt x="150" y="156"/>
                    <a:pt x="138" y="160"/>
                    <a:pt x="127" y="161"/>
                  </a:cubicBezTo>
                  <a:cubicBezTo>
                    <a:pt x="117" y="162"/>
                    <a:pt x="108" y="165"/>
                    <a:pt x="99" y="162"/>
                  </a:cubicBezTo>
                  <a:cubicBezTo>
                    <a:pt x="98" y="162"/>
                    <a:pt x="96" y="161"/>
                    <a:pt x="95" y="163"/>
                  </a:cubicBezTo>
                  <a:cubicBezTo>
                    <a:pt x="95" y="165"/>
                    <a:pt x="96" y="166"/>
                    <a:pt x="97" y="167"/>
                  </a:cubicBezTo>
                  <a:cubicBezTo>
                    <a:pt x="109" y="178"/>
                    <a:pt x="109" y="178"/>
                    <a:pt x="93" y="185"/>
                  </a:cubicBezTo>
                  <a:cubicBezTo>
                    <a:pt x="92" y="185"/>
                    <a:pt x="91" y="185"/>
                    <a:pt x="91" y="187"/>
                  </a:cubicBezTo>
                  <a:cubicBezTo>
                    <a:pt x="91" y="187"/>
                    <a:pt x="92" y="188"/>
                    <a:pt x="92" y="188"/>
                  </a:cubicBezTo>
                  <a:cubicBezTo>
                    <a:pt x="109" y="184"/>
                    <a:pt x="126" y="192"/>
                    <a:pt x="143" y="185"/>
                  </a:cubicBezTo>
                  <a:cubicBezTo>
                    <a:pt x="152" y="182"/>
                    <a:pt x="163" y="185"/>
                    <a:pt x="173" y="185"/>
                  </a:cubicBezTo>
                  <a:cubicBezTo>
                    <a:pt x="178" y="185"/>
                    <a:pt x="183" y="184"/>
                    <a:pt x="187" y="182"/>
                  </a:cubicBezTo>
                  <a:cubicBezTo>
                    <a:pt x="197" y="178"/>
                    <a:pt x="208" y="179"/>
                    <a:pt x="218" y="174"/>
                  </a:cubicBezTo>
                  <a:cubicBezTo>
                    <a:pt x="220" y="173"/>
                    <a:pt x="222" y="173"/>
                    <a:pt x="224" y="171"/>
                  </a:cubicBezTo>
                  <a:cubicBezTo>
                    <a:pt x="234" y="164"/>
                    <a:pt x="245" y="162"/>
                    <a:pt x="256" y="158"/>
                  </a:cubicBezTo>
                  <a:cubicBezTo>
                    <a:pt x="263" y="156"/>
                    <a:pt x="271" y="160"/>
                    <a:pt x="271" y="166"/>
                  </a:cubicBezTo>
                  <a:cubicBezTo>
                    <a:pt x="273" y="176"/>
                    <a:pt x="273" y="182"/>
                    <a:pt x="263" y="185"/>
                  </a:cubicBezTo>
                  <a:cubicBezTo>
                    <a:pt x="253" y="188"/>
                    <a:pt x="245" y="188"/>
                    <a:pt x="236" y="184"/>
                  </a:cubicBezTo>
                  <a:cubicBezTo>
                    <a:pt x="228" y="181"/>
                    <a:pt x="220" y="183"/>
                    <a:pt x="213" y="186"/>
                  </a:cubicBezTo>
                  <a:cubicBezTo>
                    <a:pt x="203" y="191"/>
                    <a:pt x="194" y="195"/>
                    <a:pt x="187" y="203"/>
                  </a:cubicBezTo>
                  <a:cubicBezTo>
                    <a:pt x="186" y="203"/>
                    <a:pt x="185" y="203"/>
                    <a:pt x="184" y="203"/>
                  </a:cubicBezTo>
                  <a:cubicBezTo>
                    <a:pt x="177" y="206"/>
                    <a:pt x="170" y="210"/>
                    <a:pt x="163" y="214"/>
                  </a:cubicBezTo>
                  <a:cubicBezTo>
                    <a:pt x="146" y="224"/>
                    <a:pt x="128" y="228"/>
                    <a:pt x="108" y="219"/>
                  </a:cubicBezTo>
                  <a:cubicBezTo>
                    <a:pt x="102" y="216"/>
                    <a:pt x="95" y="215"/>
                    <a:pt x="89" y="213"/>
                  </a:cubicBezTo>
                  <a:cubicBezTo>
                    <a:pt x="87" y="212"/>
                    <a:pt x="84" y="211"/>
                    <a:pt x="82" y="210"/>
                  </a:cubicBezTo>
                  <a:cubicBezTo>
                    <a:pt x="72" y="200"/>
                    <a:pt x="59" y="201"/>
                    <a:pt x="47" y="200"/>
                  </a:cubicBezTo>
                  <a:cubicBezTo>
                    <a:pt x="43" y="200"/>
                    <a:pt x="39" y="201"/>
                    <a:pt x="35" y="200"/>
                  </a:cubicBezTo>
                  <a:cubicBezTo>
                    <a:pt x="23" y="198"/>
                    <a:pt x="18" y="187"/>
                    <a:pt x="24" y="177"/>
                  </a:cubicBezTo>
                  <a:cubicBezTo>
                    <a:pt x="29" y="169"/>
                    <a:pt x="34" y="163"/>
                    <a:pt x="43" y="161"/>
                  </a:cubicBezTo>
                  <a:cubicBezTo>
                    <a:pt x="30" y="156"/>
                    <a:pt x="19" y="146"/>
                    <a:pt x="6" y="144"/>
                  </a:cubicBezTo>
                  <a:cubicBezTo>
                    <a:pt x="3" y="144"/>
                    <a:pt x="1" y="143"/>
                    <a:pt x="1" y="140"/>
                  </a:cubicBezTo>
                  <a:cubicBezTo>
                    <a:pt x="0" y="137"/>
                    <a:pt x="3" y="136"/>
                    <a:pt x="6" y="136"/>
                  </a:cubicBezTo>
                  <a:cubicBezTo>
                    <a:pt x="14" y="133"/>
                    <a:pt x="23" y="133"/>
                    <a:pt x="31" y="128"/>
                  </a:cubicBezTo>
                  <a:cubicBezTo>
                    <a:pt x="45" y="121"/>
                    <a:pt x="58" y="112"/>
                    <a:pt x="71" y="103"/>
                  </a:cubicBezTo>
                  <a:cubicBezTo>
                    <a:pt x="72" y="102"/>
                    <a:pt x="74" y="101"/>
                    <a:pt x="74" y="99"/>
                  </a:cubicBezTo>
                  <a:cubicBezTo>
                    <a:pt x="73" y="97"/>
                    <a:pt x="71" y="97"/>
                    <a:pt x="69" y="97"/>
                  </a:cubicBezTo>
                  <a:cubicBezTo>
                    <a:pt x="63" y="97"/>
                    <a:pt x="57" y="97"/>
                    <a:pt x="51" y="99"/>
                  </a:cubicBezTo>
                  <a:cubicBezTo>
                    <a:pt x="38" y="102"/>
                    <a:pt x="27" y="98"/>
                    <a:pt x="18" y="89"/>
                  </a:cubicBezTo>
                  <a:cubicBezTo>
                    <a:pt x="9" y="79"/>
                    <a:pt x="12" y="71"/>
                    <a:pt x="19" y="57"/>
                  </a:cubicBezTo>
                  <a:cubicBezTo>
                    <a:pt x="20" y="55"/>
                    <a:pt x="23" y="53"/>
                    <a:pt x="23" y="50"/>
                  </a:cubicBezTo>
                  <a:cubicBezTo>
                    <a:pt x="26" y="40"/>
                    <a:pt x="33" y="36"/>
                    <a:pt x="41" y="32"/>
                  </a:cubicBezTo>
                  <a:cubicBezTo>
                    <a:pt x="67" y="20"/>
                    <a:pt x="93" y="19"/>
                    <a:pt x="120" y="29"/>
                  </a:cubicBezTo>
                  <a:cubicBezTo>
                    <a:pt x="132" y="33"/>
                    <a:pt x="145" y="33"/>
                    <a:pt x="157" y="34"/>
                  </a:cubicBezTo>
                  <a:cubicBezTo>
                    <a:pt x="165" y="35"/>
                    <a:pt x="171" y="31"/>
                    <a:pt x="176" y="26"/>
                  </a:cubicBezTo>
                  <a:cubicBezTo>
                    <a:pt x="182" y="18"/>
                    <a:pt x="188" y="11"/>
                    <a:pt x="196" y="5"/>
                  </a:cubicBezTo>
                  <a:cubicBezTo>
                    <a:pt x="200" y="2"/>
                    <a:pt x="204" y="0"/>
                    <a:pt x="208" y="3"/>
                  </a:cubicBezTo>
                  <a:cubicBezTo>
                    <a:pt x="212" y="6"/>
                    <a:pt x="212" y="10"/>
                    <a:pt x="210" y="15"/>
                  </a:cubicBezTo>
                  <a:cubicBezTo>
                    <a:pt x="209" y="18"/>
                    <a:pt x="207" y="21"/>
                    <a:pt x="204" y="24"/>
                  </a:cubicBezTo>
                  <a:cubicBezTo>
                    <a:pt x="198" y="31"/>
                    <a:pt x="194" y="38"/>
                    <a:pt x="193" y="47"/>
                  </a:cubicBezTo>
                  <a:cubicBezTo>
                    <a:pt x="192" y="55"/>
                    <a:pt x="190" y="62"/>
                    <a:pt x="187" y="69"/>
                  </a:cubicBezTo>
                  <a:cubicBezTo>
                    <a:pt x="182" y="72"/>
                    <a:pt x="180" y="77"/>
                    <a:pt x="177" y="81"/>
                  </a:cubicBezTo>
                  <a:cubicBezTo>
                    <a:pt x="172" y="87"/>
                    <a:pt x="166" y="92"/>
                    <a:pt x="159" y="97"/>
                  </a:cubicBezTo>
                  <a:cubicBezTo>
                    <a:pt x="157" y="98"/>
                    <a:pt x="154" y="99"/>
                    <a:pt x="156" y="102"/>
                  </a:cubicBezTo>
                  <a:cubicBezTo>
                    <a:pt x="157" y="105"/>
                    <a:pt x="160" y="104"/>
                    <a:pt x="163" y="104"/>
                  </a:cubicBezTo>
                  <a:cubicBezTo>
                    <a:pt x="178" y="100"/>
                    <a:pt x="193" y="95"/>
                    <a:pt x="208" y="89"/>
                  </a:cubicBezTo>
                  <a:cubicBezTo>
                    <a:pt x="216" y="86"/>
                    <a:pt x="224" y="87"/>
                    <a:pt x="232" y="88"/>
                  </a:cubicBezTo>
                  <a:cubicBezTo>
                    <a:pt x="238" y="88"/>
                    <a:pt x="245" y="96"/>
                    <a:pt x="245" y="102"/>
                  </a:cubicBezTo>
                  <a:cubicBezTo>
                    <a:pt x="245" y="108"/>
                    <a:pt x="238" y="115"/>
                    <a:pt x="231" y="117"/>
                  </a:cubicBezTo>
                  <a:cubicBezTo>
                    <a:pt x="223" y="119"/>
                    <a:pt x="214" y="117"/>
                    <a:pt x="206" y="123"/>
                  </a:cubicBezTo>
                  <a:cubicBezTo>
                    <a:pt x="194" y="134"/>
                    <a:pt x="180" y="142"/>
                    <a:pt x="166" y="150"/>
                  </a:cubicBezTo>
                  <a:cubicBezTo>
                    <a:pt x="164" y="151"/>
                    <a:pt x="162" y="152"/>
                    <a:pt x="161" y="154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84">
              <a:extLst>
                <a:ext uri="{FF2B5EF4-FFF2-40B4-BE49-F238E27FC236}">
                  <a16:creationId xmlns:a16="http://schemas.microsoft.com/office/drawing/2014/main" id="{04B1225A-F30E-5721-BFD9-9DA735220BFF}"/>
                </a:ext>
              </a:extLst>
            </p:cNvPr>
            <p:cNvSpPr/>
            <p:nvPr/>
          </p:nvSpPr>
          <p:spPr bwMode="auto">
            <a:xfrm>
              <a:off x="272" y="901"/>
              <a:ext cx="292" cy="450"/>
            </a:xfrm>
            <a:custGeom>
              <a:avLst/>
              <a:gdLst>
                <a:gd name="T0" fmla="*/ 134 w 199"/>
                <a:gd name="T1" fmla="*/ 10 h 307"/>
                <a:gd name="T2" fmla="*/ 127 w 199"/>
                <a:gd name="T3" fmla="*/ 11 h 307"/>
                <a:gd name="T4" fmla="*/ 50 w 199"/>
                <a:gd name="T5" fmla="*/ 19 h 307"/>
                <a:gd name="T6" fmla="*/ 13 w 199"/>
                <a:gd name="T7" fmla="*/ 43 h 307"/>
                <a:gd name="T8" fmla="*/ 40 w 199"/>
                <a:gd name="T9" fmla="*/ 49 h 307"/>
                <a:gd name="T10" fmla="*/ 56 w 199"/>
                <a:gd name="T11" fmla="*/ 43 h 307"/>
                <a:gd name="T12" fmla="*/ 104 w 199"/>
                <a:gd name="T13" fmla="*/ 30 h 307"/>
                <a:gd name="T14" fmla="*/ 104 w 199"/>
                <a:gd name="T15" fmla="*/ 38 h 307"/>
                <a:gd name="T16" fmla="*/ 39 w 199"/>
                <a:gd name="T17" fmla="*/ 82 h 307"/>
                <a:gd name="T18" fmla="*/ 32 w 199"/>
                <a:gd name="T19" fmla="*/ 99 h 307"/>
                <a:gd name="T20" fmla="*/ 34 w 199"/>
                <a:gd name="T21" fmla="*/ 125 h 307"/>
                <a:gd name="T22" fmla="*/ 48 w 199"/>
                <a:gd name="T23" fmla="*/ 130 h 307"/>
                <a:gd name="T24" fmla="*/ 35 w 199"/>
                <a:gd name="T25" fmla="*/ 110 h 307"/>
                <a:gd name="T26" fmla="*/ 39 w 199"/>
                <a:gd name="T27" fmla="*/ 105 h 307"/>
                <a:gd name="T28" fmla="*/ 80 w 199"/>
                <a:gd name="T29" fmla="*/ 123 h 307"/>
                <a:gd name="T30" fmla="*/ 25 w 199"/>
                <a:gd name="T31" fmla="*/ 153 h 307"/>
                <a:gd name="T32" fmla="*/ 15 w 199"/>
                <a:gd name="T33" fmla="*/ 158 h 307"/>
                <a:gd name="T34" fmla="*/ 33 w 199"/>
                <a:gd name="T35" fmla="*/ 162 h 307"/>
                <a:gd name="T36" fmla="*/ 49 w 199"/>
                <a:gd name="T37" fmla="*/ 172 h 307"/>
                <a:gd name="T38" fmla="*/ 52 w 199"/>
                <a:gd name="T39" fmla="*/ 183 h 307"/>
                <a:gd name="T40" fmla="*/ 40 w 199"/>
                <a:gd name="T41" fmla="*/ 189 h 307"/>
                <a:gd name="T42" fmla="*/ 45 w 199"/>
                <a:gd name="T43" fmla="*/ 212 h 307"/>
                <a:gd name="T44" fmla="*/ 77 w 199"/>
                <a:gd name="T45" fmla="*/ 223 h 307"/>
                <a:gd name="T46" fmla="*/ 107 w 199"/>
                <a:gd name="T47" fmla="*/ 231 h 307"/>
                <a:gd name="T48" fmla="*/ 124 w 199"/>
                <a:gd name="T49" fmla="*/ 241 h 307"/>
                <a:gd name="T50" fmla="*/ 150 w 199"/>
                <a:gd name="T51" fmla="*/ 246 h 307"/>
                <a:gd name="T52" fmla="*/ 199 w 199"/>
                <a:gd name="T53" fmla="*/ 227 h 307"/>
                <a:gd name="T54" fmla="*/ 127 w 199"/>
                <a:gd name="T55" fmla="*/ 250 h 307"/>
                <a:gd name="T56" fmla="*/ 90 w 199"/>
                <a:gd name="T57" fmla="*/ 236 h 307"/>
                <a:gd name="T58" fmla="*/ 88 w 199"/>
                <a:gd name="T59" fmla="*/ 239 h 307"/>
                <a:gd name="T60" fmla="*/ 129 w 199"/>
                <a:gd name="T61" fmla="*/ 273 h 307"/>
                <a:gd name="T62" fmla="*/ 106 w 199"/>
                <a:gd name="T63" fmla="*/ 305 h 307"/>
                <a:gd name="T64" fmla="*/ 65 w 199"/>
                <a:gd name="T65" fmla="*/ 287 h 307"/>
                <a:gd name="T66" fmla="*/ 43 w 199"/>
                <a:gd name="T67" fmla="*/ 270 h 307"/>
                <a:gd name="T68" fmla="*/ 16 w 199"/>
                <a:gd name="T69" fmla="*/ 199 h 307"/>
                <a:gd name="T70" fmla="*/ 35 w 199"/>
                <a:gd name="T71" fmla="*/ 179 h 307"/>
                <a:gd name="T72" fmla="*/ 8 w 199"/>
                <a:gd name="T73" fmla="*/ 168 h 307"/>
                <a:gd name="T74" fmla="*/ 22 w 199"/>
                <a:gd name="T75" fmla="*/ 141 h 307"/>
                <a:gd name="T76" fmla="*/ 53 w 199"/>
                <a:gd name="T77" fmla="*/ 140 h 307"/>
                <a:gd name="T78" fmla="*/ 26 w 199"/>
                <a:gd name="T79" fmla="*/ 76 h 307"/>
                <a:gd name="T80" fmla="*/ 41 w 199"/>
                <a:gd name="T81" fmla="*/ 54 h 307"/>
                <a:gd name="T82" fmla="*/ 11 w 199"/>
                <a:gd name="T83" fmla="*/ 27 h 307"/>
                <a:gd name="T84" fmla="*/ 65 w 199"/>
                <a:gd name="T85" fmla="*/ 6 h 307"/>
                <a:gd name="T86" fmla="*/ 95 w 199"/>
                <a:gd name="T87" fmla="*/ 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9" h="307">
                  <a:moveTo>
                    <a:pt x="105" y="3"/>
                  </a:moveTo>
                  <a:cubicBezTo>
                    <a:pt x="116" y="1"/>
                    <a:pt x="125" y="6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2" y="12"/>
                    <a:pt x="130" y="12"/>
                    <a:pt x="127" y="11"/>
                  </a:cubicBezTo>
                  <a:cubicBezTo>
                    <a:pt x="112" y="9"/>
                    <a:pt x="97" y="9"/>
                    <a:pt x="82" y="13"/>
                  </a:cubicBezTo>
                  <a:cubicBezTo>
                    <a:pt x="71" y="15"/>
                    <a:pt x="60" y="16"/>
                    <a:pt x="50" y="19"/>
                  </a:cubicBezTo>
                  <a:cubicBezTo>
                    <a:pt x="42" y="22"/>
                    <a:pt x="35" y="24"/>
                    <a:pt x="27" y="26"/>
                  </a:cubicBezTo>
                  <a:cubicBezTo>
                    <a:pt x="20" y="29"/>
                    <a:pt x="17" y="37"/>
                    <a:pt x="13" y="43"/>
                  </a:cubicBezTo>
                  <a:cubicBezTo>
                    <a:pt x="13" y="44"/>
                    <a:pt x="13" y="45"/>
                    <a:pt x="14" y="46"/>
                  </a:cubicBezTo>
                  <a:cubicBezTo>
                    <a:pt x="23" y="48"/>
                    <a:pt x="30" y="57"/>
                    <a:pt x="40" y="49"/>
                  </a:cubicBezTo>
                  <a:cubicBezTo>
                    <a:pt x="41" y="49"/>
                    <a:pt x="42" y="48"/>
                    <a:pt x="42" y="48"/>
                  </a:cubicBezTo>
                  <a:cubicBezTo>
                    <a:pt x="47" y="47"/>
                    <a:pt x="52" y="46"/>
                    <a:pt x="56" y="43"/>
                  </a:cubicBezTo>
                  <a:cubicBezTo>
                    <a:pt x="65" y="37"/>
                    <a:pt x="76" y="35"/>
                    <a:pt x="87" y="31"/>
                  </a:cubicBezTo>
                  <a:cubicBezTo>
                    <a:pt x="92" y="29"/>
                    <a:pt x="98" y="29"/>
                    <a:pt x="104" y="30"/>
                  </a:cubicBezTo>
                  <a:cubicBezTo>
                    <a:pt x="106" y="30"/>
                    <a:pt x="109" y="31"/>
                    <a:pt x="108" y="34"/>
                  </a:cubicBezTo>
                  <a:cubicBezTo>
                    <a:pt x="108" y="36"/>
                    <a:pt x="106" y="37"/>
                    <a:pt x="104" y="38"/>
                  </a:cubicBezTo>
                  <a:cubicBezTo>
                    <a:pt x="90" y="39"/>
                    <a:pt x="78" y="45"/>
                    <a:pt x="65" y="50"/>
                  </a:cubicBezTo>
                  <a:cubicBezTo>
                    <a:pt x="50" y="56"/>
                    <a:pt x="43" y="68"/>
                    <a:pt x="39" y="82"/>
                  </a:cubicBezTo>
                  <a:cubicBezTo>
                    <a:pt x="37" y="87"/>
                    <a:pt x="34" y="91"/>
                    <a:pt x="34" y="96"/>
                  </a:cubicBezTo>
                  <a:cubicBezTo>
                    <a:pt x="34" y="97"/>
                    <a:pt x="33" y="99"/>
                    <a:pt x="32" y="99"/>
                  </a:cubicBezTo>
                  <a:cubicBezTo>
                    <a:pt x="29" y="102"/>
                    <a:pt x="25" y="103"/>
                    <a:pt x="26" y="108"/>
                  </a:cubicBezTo>
                  <a:cubicBezTo>
                    <a:pt x="27" y="114"/>
                    <a:pt x="29" y="120"/>
                    <a:pt x="34" y="125"/>
                  </a:cubicBezTo>
                  <a:cubicBezTo>
                    <a:pt x="41" y="131"/>
                    <a:pt x="50" y="132"/>
                    <a:pt x="59" y="132"/>
                  </a:cubicBezTo>
                  <a:cubicBezTo>
                    <a:pt x="55" y="130"/>
                    <a:pt x="52" y="131"/>
                    <a:pt x="48" y="130"/>
                  </a:cubicBezTo>
                  <a:cubicBezTo>
                    <a:pt x="43" y="130"/>
                    <a:pt x="40" y="128"/>
                    <a:pt x="40" y="123"/>
                  </a:cubicBezTo>
                  <a:cubicBezTo>
                    <a:pt x="39" y="118"/>
                    <a:pt x="37" y="114"/>
                    <a:pt x="35" y="110"/>
                  </a:cubicBezTo>
                  <a:cubicBezTo>
                    <a:pt x="34" y="108"/>
                    <a:pt x="34" y="106"/>
                    <a:pt x="35" y="105"/>
                  </a:cubicBezTo>
                  <a:cubicBezTo>
                    <a:pt x="37" y="104"/>
                    <a:pt x="38" y="104"/>
                    <a:pt x="39" y="105"/>
                  </a:cubicBezTo>
                  <a:cubicBezTo>
                    <a:pt x="47" y="117"/>
                    <a:pt x="60" y="118"/>
                    <a:pt x="73" y="120"/>
                  </a:cubicBezTo>
                  <a:cubicBezTo>
                    <a:pt x="76" y="121"/>
                    <a:pt x="79" y="120"/>
                    <a:pt x="80" y="123"/>
                  </a:cubicBezTo>
                  <a:cubicBezTo>
                    <a:pt x="81" y="126"/>
                    <a:pt x="78" y="128"/>
                    <a:pt x="76" y="130"/>
                  </a:cubicBezTo>
                  <a:cubicBezTo>
                    <a:pt x="62" y="145"/>
                    <a:pt x="44" y="151"/>
                    <a:pt x="25" y="153"/>
                  </a:cubicBezTo>
                  <a:cubicBezTo>
                    <a:pt x="23" y="153"/>
                    <a:pt x="22" y="153"/>
                    <a:pt x="21" y="153"/>
                  </a:cubicBezTo>
                  <a:cubicBezTo>
                    <a:pt x="18" y="154"/>
                    <a:pt x="14" y="155"/>
                    <a:pt x="15" y="158"/>
                  </a:cubicBezTo>
                  <a:cubicBezTo>
                    <a:pt x="15" y="161"/>
                    <a:pt x="18" y="159"/>
                    <a:pt x="21" y="160"/>
                  </a:cubicBezTo>
                  <a:cubicBezTo>
                    <a:pt x="25" y="161"/>
                    <a:pt x="29" y="161"/>
                    <a:pt x="33" y="162"/>
                  </a:cubicBezTo>
                  <a:cubicBezTo>
                    <a:pt x="35" y="162"/>
                    <a:pt x="37" y="162"/>
                    <a:pt x="38" y="164"/>
                  </a:cubicBezTo>
                  <a:cubicBezTo>
                    <a:pt x="39" y="171"/>
                    <a:pt x="44" y="171"/>
                    <a:pt x="49" y="172"/>
                  </a:cubicBezTo>
                  <a:cubicBezTo>
                    <a:pt x="52" y="172"/>
                    <a:pt x="56" y="172"/>
                    <a:pt x="57" y="176"/>
                  </a:cubicBezTo>
                  <a:cubicBezTo>
                    <a:pt x="59" y="180"/>
                    <a:pt x="54" y="181"/>
                    <a:pt x="52" y="183"/>
                  </a:cubicBezTo>
                  <a:cubicBezTo>
                    <a:pt x="49" y="184"/>
                    <a:pt x="48" y="188"/>
                    <a:pt x="45" y="189"/>
                  </a:cubicBezTo>
                  <a:cubicBezTo>
                    <a:pt x="43" y="190"/>
                    <a:pt x="42" y="189"/>
                    <a:pt x="40" y="189"/>
                  </a:cubicBezTo>
                  <a:cubicBezTo>
                    <a:pt x="44" y="194"/>
                    <a:pt x="44" y="199"/>
                    <a:pt x="42" y="204"/>
                  </a:cubicBezTo>
                  <a:cubicBezTo>
                    <a:pt x="41" y="207"/>
                    <a:pt x="42" y="210"/>
                    <a:pt x="45" y="212"/>
                  </a:cubicBezTo>
                  <a:cubicBezTo>
                    <a:pt x="53" y="217"/>
                    <a:pt x="62" y="218"/>
                    <a:pt x="70" y="224"/>
                  </a:cubicBezTo>
                  <a:cubicBezTo>
                    <a:pt x="71" y="225"/>
                    <a:pt x="74" y="224"/>
                    <a:pt x="77" y="223"/>
                  </a:cubicBezTo>
                  <a:cubicBezTo>
                    <a:pt x="84" y="219"/>
                    <a:pt x="91" y="221"/>
                    <a:pt x="97" y="226"/>
                  </a:cubicBezTo>
                  <a:cubicBezTo>
                    <a:pt x="100" y="228"/>
                    <a:pt x="103" y="231"/>
                    <a:pt x="107" y="231"/>
                  </a:cubicBezTo>
                  <a:cubicBezTo>
                    <a:pt x="112" y="231"/>
                    <a:pt x="118" y="231"/>
                    <a:pt x="119" y="239"/>
                  </a:cubicBezTo>
                  <a:cubicBezTo>
                    <a:pt x="119" y="241"/>
                    <a:pt x="122" y="241"/>
                    <a:pt x="124" y="241"/>
                  </a:cubicBezTo>
                  <a:cubicBezTo>
                    <a:pt x="129" y="240"/>
                    <a:pt x="134" y="241"/>
                    <a:pt x="138" y="244"/>
                  </a:cubicBezTo>
                  <a:cubicBezTo>
                    <a:pt x="142" y="246"/>
                    <a:pt x="146" y="246"/>
                    <a:pt x="150" y="246"/>
                  </a:cubicBezTo>
                  <a:cubicBezTo>
                    <a:pt x="162" y="244"/>
                    <a:pt x="174" y="238"/>
                    <a:pt x="185" y="232"/>
                  </a:cubicBezTo>
                  <a:cubicBezTo>
                    <a:pt x="189" y="230"/>
                    <a:pt x="193" y="225"/>
                    <a:pt x="199" y="227"/>
                  </a:cubicBezTo>
                  <a:cubicBezTo>
                    <a:pt x="185" y="237"/>
                    <a:pt x="172" y="248"/>
                    <a:pt x="155" y="253"/>
                  </a:cubicBezTo>
                  <a:cubicBezTo>
                    <a:pt x="146" y="256"/>
                    <a:pt x="136" y="255"/>
                    <a:pt x="127" y="250"/>
                  </a:cubicBezTo>
                  <a:cubicBezTo>
                    <a:pt x="119" y="245"/>
                    <a:pt x="111" y="242"/>
                    <a:pt x="102" y="240"/>
                  </a:cubicBezTo>
                  <a:cubicBezTo>
                    <a:pt x="98" y="239"/>
                    <a:pt x="94" y="238"/>
                    <a:pt x="90" y="236"/>
                  </a:cubicBezTo>
                  <a:cubicBezTo>
                    <a:pt x="89" y="235"/>
                    <a:pt x="87" y="234"/>
                    <a:pt x="86" y="236"/>
                  </a:cubicBezTo>
                  <a:cubicBezTo>
                    <a:pt x="85" y="237"/>
                    <a:pt x="87" y="238"/>
                    <a:pt x="88" y="239"/>
                  </a:cubicBezTo>
                  <a:cubicBezTo>
                    <a:pt x="93" y="243"/>
                    <a:pt x="97" y="248"/>
                    <a:pt x="103" y="250"/>
                  </a:cubicBezTo>
                  <a:cubicBezTo>
                    <a:pt x="114" y="255"/>
                    <a:pt x="122" y="263"/>
                    <a:pt x="129" y="273"/>
                  </a:cubicBezTo>
                  <a:cubicBezTo>
                    <a:pt x="134" y="281"/>
                    <a:pt x="135" y="290"/>
                    <a:pt x="129" y="299"/>
                  </a:cubicBezTo>
                  <a:cubicBezTo>
                    <a:pt x="124" y="307"/>
                    <a:pt x="115" y="307"/>
                    <a:pt x="106" y="305"/>
                  </a:cubicBezTo>
                  <a:cubicBezTo>
                    <a:pt x="92" y="303"/>
                    <a:pt x="79" y="300"/>
                    <a:pt x="69" y="289"/>
                  </a:cubicBezTo>
                  <a:cubicBezTo>
                    <a:pt x="68" y="288"/>
                    <a:pt x="66" y="285"/>
                    <a:pt x="65" y="287"/>
                  </a:cubicBezTo>
                  <a:cubicBezTo>
                    <a:pt x="61" y="294"/>
                    <a:pt x="58" y="289"/>
                    <a:pt x="56" y="287"/>
                  </a:cubicBezTo>
                  <a:cubicBezTo>
                    <a:pt x="50" y="283"/>
                    <a:pt x="46" y="276"/>
                    <a:pt x="43" y="270"/>
                  </a:cubicBezTo>
                  <a:cubicBezTo>
                    <a:pt x="36" y="259"/>
                    <a:pt x="25" y="250"/>
                    <a:pt x="20" y="237"/>
                  </a:cubicBezTo>
                  <a:cubicBezTo>
                    <a:pt x="15" y="225"/>
                    <a:pt x="14" y="212"/>
                    <a:pt x="16" y="199"/>
                  </a:cubicBezTo>
                  <a:cubicBezTo>
                    <a:pt x="18" y="192"/>
                    <a:pt x="25" y="188"/>
                    <a:pt x="31" y="183"/>
                  </a:cubicBezTo>
                  <a:cubicBezTo>
                    <a:pt x="32" y="182"/>
                    <a:pt x="35" y="181"/>
                    <a:pt x="35" y="179"/>
                  </a:cubicBezTo>
                  <a:cubicBezTo>
                    <a:pt x="34" y="177"/>
                    <a:pt x="31" y="176"/>
                    <a:pt x="29" y="176"/>
                  </a:cubicBezTo>
                  <a:cubicBezTo>
                    <a:pt x="22" y="173"/>
                    <a:pt x="14" y="174"/>
                    <a:pt x="8" y="168"/>
                  </a:cubicBezTo>
                  <a:cubicBezTo>
                    <a:pt x="2" y="163"/>
                    <a:pt x="1" y="159"/>
                    <a:pt x="5" y="151"/>
                  </a:cubicBezTo>
                  <a:cubicBezTo>
                    <a:pt x="9" y="143"/>
                    <a:pt x="15" y="139"/>
                    <a:pt x="22" y="141"/>
                  </a:cubicBezTo>
                  <a:cubicBezTo>
                    <a:pt x="30" y="144"/>
                    <a:pt x="39" y="145"/>
                    <a:pt x="48" y="143"/>
                  </a:cubicBezTo>
                  <a:cubicBezTo>
                    <a:pt x="50" y="142"/>
                    <a:pt x="53" y="142"/>
                    <a:pt x="53" y="140"/>
                  </a:cubicBezTo>
                  <a:cubicBezTo>
                    <a:pt x="53" y="137"/>
                    <a:pt x="50" y="138"/>
                    <a:pt x="48" y="137"/>
                  </a:cubicBezTo>
                  <a:cubicBezTo>
                    <a:pt x="19" y="132"/>
                    <a:pt x="7" y="98"/>
                    <a:pt x="26" y="76"/>
                  </a:cubicBezTo>
                  <a:cubicBezTo>
                    <a:pt x="34" y="67"/>
                    <a:pt x="41" y="58"/>
                    <a:pt x="53" y="53"/>
                  </a:cubicBezTo>
                  <a:cubicBezTo>
                    <a:pt x="48" y="50"/>
                    <a:pt x="44" y="51"/>
                    <a:pt x="41" y="54"/>
                  </a:cubicBezTo>
                  <a:cubicBezTo>
                    <a:pt x="32" y="61"/>
                    <a:pt x="23" y="62"/>
                    <a:pt x="13" y="56"/>
                  </a:cubicBezTo>
                  <a:cubicBezTo>
                    <a:pt x="2" y="50"/>
                    <a:pt x="0" y="34"/>
                    <a:pt x="11" y="27"/>
                  </a:cubicBezTo>
                  <a:cubicBezTo>
                    <a:pt x="23" y="20"/>
                    <a:pt x="35" y="14"/>
                    <a:pt x="49" y="13"/>
                  </a:cubicBezTo>
                  <a:cubicBezTo>
                    <a:pt x="55" y="13"/>
                    <a:pt x="60" y="11"/>
                    <a:pt x="65" y="6"/>
                  </a:cubicBezTo>
                  <a:cubicBezTo>
                    <a:pt x="70" y="1"/>
                    <a:pt x="77" y="0"/>
                    <a:pt x="84" y="1"/>
                  </a:cubicBezTo>
                  <a:cubicBezTo>
                    <a:pt x="88" y="2"/>
                    <a:pt x="91" y="3"/>
                    <a:pt x="95" y="3"/>
                  </a:cubicBezTo>
                  <a:cubicBezTo>
                    <a:pt x="98" y="0"/>
                    <a:pt x="102" y="0"/>
                    <a:pt x="105" y="3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85">
              <a:extLst>
                <a:ext uri="{FF2B5EF4-FFF2-40B4-BE49-F238E27FC236}">
                  <a16:creationId xmlns:a16="http://schemas.microsoft.com/office/drawing/2014/main" id="{9C5BDE30-2370-4ED4-7B4C-6B83D9FE71DD}"/>
                </a:ext>
              </a:extLst>
            </p:cNvPr>
            <p:cNvSpPr/>
            <p:nvPr/>
          </p:nvSpPr>
          <p:spPr bwMode="auto">
            <a:xfrm>
              <a:off x="286" y="907"/>
              <a:ext cx="333" cy="357"/>
            </a:xfrm>
            <a:custGeom>
              <a:avLst/>
              <a:gdLst>
                <a:gd name="T0" fmla="*/ 166 w 227"/>
                <a:gd name="T1" fmla="*/ 235 h 244"/>
                <a:gd name="T2" fmla="*/ 130 w 227"/>
                <a:gd name="T3" fmla="*/ 242 h 244"/>
                <a:gd name="T4" fmla="*/ 107 w 227"/>
                <a:gd name="T5" fmla="*/ 233 h 244"/>
                <a:gd name="T6" fmla="*/ 85 w 227"/>
                <a:gd name="T7" fmla="*/ 222 h 244"/>
                <a:gd name="T8" fmla="*/ 56 w 227"/>
                <a:gd name="T9" fmla="*/ 219 h 244"/>
                <a:gd name="T10" fmla="*/ 32 w 227"/>
                <a:gd name="T11" fmla="*/ 198 h 244"/>
                <a:gd name="T12" fmla="*/ 27 w 227"/>
                <a:gd name="T13" fmla="*/ 182 h 244"/>
                <a:gd name="T14" fmla="*/ 35 w 227"/>
                <a:gd name="T15" fmla="*/ 184 h 244"/>
                <a:gd name="T16" fmla="*/ 44 w 227"/>
                <a:gd name="T17" fmla="*/ 170 h 244"/>
                <a:gd name="T18" fmla="*/ 28 w 227"/>
                <a:gd name="T19" fmla="*/ 163 h 244"/>
                <a:gd name="T20" fmla="*/ 6 w 227"/>
                <a:gd name="T21" fmla="*/ 158 h 244"/>
                <a:gd name="T22" fmla="*/ 4 w 227"/>
                <a:gd name="T23" fmla="*/ 151 h 244"/>
                <a:gd name="T24" fmla="*/ 53 w 227"/>
                <a:gd name="T25" fmla="*/ 137 h 244"/>
                <a:gd name="T26" fmla="*/ 67 w 227"/>
                <a:gd name="T27" fmla="*/ 118 h 244"/>
                <a:gd name="T28" fmla="*/ 27 w 227"/>
                <a:gd name="T29" fmla="*/ 101 h 244"/>
                <a:gd name="T30" fmla="*/ 49 w 227"/>
                <a:gd name="T31" fmla="*/ 125 h 244"/>
                <a:gd name="T32" fmla="*/ 49 w 227"/>
                <a:gd name="T33" fmla="*/ 130 h 244"/>
                <a:gd name="T34" fmla="*/ 18 w 227"/>
                <a:gd name="T35" fmla="*/ 96 h 244"/>
                <a:gd name="T36" fmla="*/ 58 w 227"/>
                <a:gd name="T37" fmla="*/ 43 h 244"/>
                <a:gd name="T38" fmla="*/ 80 w 227"/>
                <a:gd name="T39" fmla="*/ 28 h 244"/>
                <a:gd name="T40" fmla="*/ 33 w 227"/>
                <a:gd name="T41" fmla="*/ 46 h 244"/>
                <a:gd name="T42" fmla="*/ 78 w 227"/>
                <a:gd name="T43" fmla="*/ 23 h 244"/>
                <a:gd name="T44" fmla="*/ 140 w 227"/>
                <a:gd name="T45" fmla="*/ 26 h 244"/>
                <a:gd name="T46" fmla="*/ 54 w 227"/>
                <a:gd name="T47" fmla="*/ 16 h 244"/>
                <a:gd name="T48" fmla="*/ 15 w 227"/>
                <a:gd name="T49" fmla="*/ 36 h 244"/>
                <a:gd name="T50" fmla="*/ 33 w 227"/>
                <a:gd name="T51" fmla="*/ 46 h 244"/>
                <a:gd name="T52" fmla="*/ 6 w 227"/>
                <a:gd name="T53" fmla="*/ 44 h 244"/>
                <a:gd name="T54" fmla="*/ 1 w 227"/>
                <a:gd name="T55" fmla="*/ 39 h 244"/>
                <a:gd name="T56" fmla="*/ 54 w 227"/>
                <a:gd name="T57" fmla="*/ 9 h 244"/>
                <a:gd name="T58" fmla="*/ 125 w 227"/>
                <a:gd name="T59" fmla="*/ 6 h 244"/>
                <a:gd name="T60" fmla="*/ 121 w 227"/>
                <a:gd name="T61" fmla="*/ 12 h 244"/>
                <a:gd name="T62" fmla="*/ 106 w 227"/>
                <a:gd name="T63" fmla="*/ 11 h 244"/>
                <a:gd name="T64" fmla="*/ 125 w 227"/>
                <a:gd name="T65" fmla="*/ 17 h 244"/>
                <a:gd name="T66" fmla="*/ 169 w 227"/>
                <a:gd name="T67" fmla="*/ 18 h 244"/>
                <a:gd name="T68" fmla="*/ 182 w 227"/>
                <a:gd name="T69" fmla="*/ 20 h 244"/>
                <a:gd name="T70" fmla="*/ 151 w 227"/>
                <a:gd name="T71" fmla="*/ 43 h 244"/>
                <a:gd name="T72" fmla="*/ 179 w 227"/>
                <a:gd name="T73" fmla="*/ 44 h 244"/>
                <a:gd name="T74" fmla="*/ 209 w 227"/>
                <a:gd name="T75" fmla="*/ 15 h 244"/>
                <a:gd name="T76" fmla="*/ 227 w 227"/>
                <a:gd name="T77" fmla="*/ 21 h 244"/>
                <a:gd name="T78" fmla="*/ 219 w 227"/>
                <a:gd name="T79" fmla="*/ 44 h 244"/>
                <a:gd name="T80" fmla="*/ 219 w 227"/>
                <a:gd name="T81" fmla="*/ 34 h 244"/>
                <a:gd name="T82" fmla="*/ 220 w 227"/>
                <a:gd name="T83" fmla="*/ 18 h 244"/>
                <a:gd name="T84" fmla="*/ 191 w 227"/>
                <a:gd name="T85" fmla="*/ 41 h 244"/>
                <a:gd name="T86" fmla="*/ 124 w 227"/>
                <a:gd name="T87" fmla="*/ 42 h 244"/>
                <a:gd name="T88" fmla="*/ 47 w 227"/>
                <a:gd name="T89" fmla="*/ 53 h 244"/>
                <a:gd name="T90" fmla="*/ 29 w 227"/>
                <a:gd name="T91" fmla="*/ 84 h 244"/>
                <a:gd name="T92" fmla="*/ 64 w 227"/>
                <a:gd name="T93" fmla="*/ 111 h 244"/>
                <a:gd name="T94" fmla="*/ 91 w 227"/>
                <a:gd name="T95" fmla="*/ 112 h 244"/>
                <a:gd name="T96" fmla="*/ 39 w 227"/>
                <a:gd name="T97" fmla="*/ 148 h 244"/>
                <a:gd name="T98" fmla="*/ 16 w 227"/>
                <a:gd name="T99" fmla="*/ 154 h 244"/>
                <a:gd name="T100" fmla="*/ 36 w 227"/>
                <a:gd name="T101" fmla="*/ 162 h 244"/>
                <a:gd name="T102" fmla="*/ 62 w 227"/>
                <a:gd name="T103" fmla="*/ 176 h 244"/>
                <a:gd name="T104" fmla="*/ 38 w 227"/>
                <a:gd name="T105" fmla="*/ 194 h 244"/>
                <a:gd name="T106" fmla="*/ 80 w 227"/>
                <a:gd name="T107" fmla="*/ 214 h 244"/>
                <a:gd name="T108" fmla="*/ 141 w 227"/>
                <a:gd name="T109" fmla="*/ 236 h 244"/>
                <a:gd name="T110" fmla="*/ 198 w 227"/>
                <a:gd name="T111" fmla="*/ 21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6" h="244">
                  <a:moveTo>
                    <a:pt x="190" y="223"/>
                  </a:moveTo>
                  <a:cubicBezTo>
                    <a:pt x="181" y="224"/>
                    <a:pt x="174" y="231"/>
                    <a:pt x="166" y="235"/>
                  </a:cubicBezTo>
                  <a:cubicBezTo>
                    <a:pt x="157" y="241"/>
                    <a:pt x="147" y="243"/>
                    <a:pt x="137" y="244"/>
                  </a:cubicBezTo>
                  <a:cubicBezTo>
                    <a:pt x="134" y="244"/>
                    <a:pt x="132" y="244"/>
                    <a:pt x="130" y="242"/>
                  </a:cubicBezTo>
                  <a:cubicBezTo>
                    <a:pt x="125" y="239"/>
                    <a:pt x="120" y="237"/>
                    <a:pt x="113" y="239"/>
                  </a:cubicBezTo>
                  <a:cubicBezTo>
                    <a:pt x="110" y="240"/>
                    <a:pt x="105" y="239"/>
                    <a:pt x="107" y="233"/>
                  </a:cubicBezTo>
                  <a:cubicBezTo>
                    <a:pt x="108" y="229"/>
                    <a:pt x="106" y="229"/>
                    <a:pt x="104" y="229"/>
                  </a:cubicBezTo>
                  <a:cubicBezTo>
                    <a:pt x="96" y="230"/>
                    <a:pt x="90" y="227"/>
                    <a:pt x="85" y="222"/>
                  </a:cubicBezTo>
                  <a:cubicBezTo>
                    <a:pt x="79" y="217"/>
                    <a:pt x="73" y="218"/>
                    <a:pt x="67" y="221"/>
                  </a:cubicBezTo>
                  <a:cubicBezTo>
                    <a:pt x="63" y="223"/>
                    <a:pt x="60" y="224"/>
                    <a:pt x="56" y="219"/>
                  </a:cubicBezTo>
                  <a:cubicBezTo>
                    <a:pt x="52" y="214"/>
                    <a:pt x="44" y="213"/>
                    <a:pt x="38" y="211"/>
                  </a:cubicBezTo>
                  <a:cubicBezTo>
                    <a:pt x="32" y="208"/>
                    <a:pt x="27" y="206"/>
                    <a:pt x="32" y="198"/>
                  </a:cubicBezTo>
                  <a:cubicBezTo>
                    <a:pt x="34" y="194"/>
                    <a:pt x="33" y="190"/>
                    <a:pt x="30" y="187"/>
                  </a:cubicBezTo>
                  <a:cubicBezTo>
                    <a:pt x="28" y="185"/>
                    <a:pt x="26" y="184"/>
                    <a:pt x="27" y="182"/>
                  </a:cubicBezTo>
                  <a:cubicBezTo>
                    <a:pt x="30" y="179"/>
                    <a:pt x="31" y="181"/>
                    <a:pt x="33" y="183"/>
                  </a:cubicBezTo>
                  <a:cubicBezTo>
                    <a:pt x="33" y="184"/>
                    <a:pt x="35" y="185"/>
                    <a:pt x="35" y="184"/>
                  </a:cubicBezTo>
                  <a:cubicBezTo>
                    <a:pt x="37" y="179"/>
                    <a:pt x="43" y="177"/>
                    <a:pt x="47" y="174"/>
                  </a:cubicBezTo>
                  <a:cubicBezTo>
                    <a:pt x="49" y="172"/>
                    <a:pt x="46" y="170"/>
                    <a:pt x="44" y="170"/>
                  </a:cubicBezTo>
                  <a:cubicBezTo>
                    <a:pt x="40" y="169"/>
                    <a:pt x="37" y="169"/>
                    <a:pt x="33" y="168"/>
                  </a:cubicBezTo>
                  <a:cubicBezTo>
                    <a:pt x="30" y="168"/>
                    <a:pt x="26" y="168"/>
                    <a:pt x="28" y="163"/>
                  </a:cubicBezTo>
                  <a:cubicBezTo>
                    <a:pt x="29" y="160"/>
                    <a:pt x="26" y="160"/>
                    <a:pt x="24" y="159"/>
                  </a:cubicBezTo>
                  <a:cubicBezTo>
                    <a:pt x="18" y="157"/>
                    <a:pt x="12" y="158"/>
                    <a:pt x="6" y="158"/>
                  </a:cubicBezTo>
                  <a:cubicBezTo>
                    <a:pt x="4" y="158"/>
                    <a:pt x="2" y="157"/>
                    <a:pt x="2" y="156"/>
                  </a:cubicBezTo>
                  <a:cubicBezTo>
                    <a:pt x="1" y="154"/>
                    <a:pt x="3" y="152"/>
                    <a:pt x="4" y="151"/>
                  </a:cubicBezTo>
                  <a:cubicBezTo>
                    <a:pt x="7" y="148"/>
                    <a:pt x="11" y="147"/>
                    <a:pt x="15" y="147"/>
                  </a:cubicBezTo>
                  <a:cubicBezTo>
                    <a:pt x="29" y="148"/>
                    <a:pt x="41" y="141"/>
                    <a:pt x="53" y="137"/>
                  </a:cubicBezTo>
                  <a:cubicBezTo>
                    <a:pt x="59" y="135"/>
                    <a:pt x="64" y="128"/>
                    <a:pt x="69" y="122"/>
                  </a:cubicBezTo>
                  <a:cubicBezTo>
                    <a:pt x="71" y="120"/>
                    <a:pt x="70" y="118"/>
                    <a:pt x="67" y="118"/>
                  </a:cubicBezTo>
                  <a:cubicBezTo>
                    <a:pt x="60" y="119"/>
                    <a:pt x="54" y="116"/>
                    <a:pt x="47" y="115"/>
                  </a:cubicBezTo>
                  <a:cubicBezTo>
                    <a:pt x="39" y="114"/>
                    <a:pt x="32" y="108"/>
                    <a:pt x="27" y="101"/>
                  </a:cubicBezTo>
                  <a:cubicBezTo>
                    <a:pt x="25" y="106"/>
                    <a:pt x="31" y="108"/>
                    <a:pt x="31" y="111"/>
                  </a:cubicBezTo>
                  <a:cubicBezTo>
                    <a:pt x="31" y="123"/>
                    <a:pt x="38" y="126"/>
                    <a:pt x="49" y="125"/>
                  </a:cubicBezTo>
                  <a:cubicBezTo>
                    <a:pt x="52" y="124"/>
                    <a:pt x="55" y="126"/>
                    <a:pt x="54" y="129"/>
                  </a:cubicBezTo>
                  <a:cubicBezTo>
                    <a:pt x="54" y="132"/>
                    <a:pt x="51" y="130"/>
                    <a:pt x="49" y="130"/>
                  </a:cubicBezTo>
                  <a:cubicBezTo>
                    <a:pt x="30" y="130"/>
                    <a:pt x="18" y="123"/>
                    <a:pt x="15" y="103"/>
                  </a:cubicBezTo>
                  <a:cubicBezTo>
                    <a:pt x="14" y="100"/>
                    <a:pt x="14" y="97"/>
                    <a:pt x="18" y="96"/>
                  </a:cubicBezTo>
                  <a:cubicBezTo>
                    <a:pt x="23" y="95"/>
                    <a:pt x="23" y="92"/>
                    <a:pt x="24" y="88"/>
                  </a:cubicBezTo>
                  <a:cubicBezTo>
                    <a:pt x="31" y="70"/>
                    <a:pt x="36" y="51"/>
                    <a:pt x="58" y="43"/>
                  </a:cubicBezTo>
                  <a:cubicBezTo>
                    <a:pt x="72" y="39"/>
                    <a:pt x="84" y="32"/>
                    <a:pt x="99" y="31"/>
                  </a:cubicBezTo>
                  <a:cubicBezTo>
                    <a:pt x="94" y="27"/>
                    <a:pt x="87" y="26"/>
                    <a:pt x="80" y="28"/>
                  </a:cubicBezTo>
                  <a:cubicBezTo>
                    <a:pt x="69" y="32"/>
                    <a:pt x="57" y="35"/>
                    <a:pt x="46" y="42"/>
                  </a:cubicBezTo>
                  <a:cubicBezTo>
                    <a:pt x="42" y="45"/>
                    <a:pt x="38" y="46"/>
                    <a:pt x="33" y="46"/>
                  </a:cubicBezTo>
                  <a:cubicBezTo>
                    <a:pt x="32" y="42"/>
                    <a:pt x="35" y="42"/>
                    <a:pt x="37" y="41"/>
                  </a:cubicBezTo>
                  <a:cubicBezTo>
                    <a:pt x="50" y="35"/>
                    <a:pt x="63" y="28"/>
                    <a:pt x="78" y="23"/>
                  </a:cubicBezTo>
                  <a:cubicBezTo>
                    <a:pt x="86" y="20"/>
                    <a:pt x="94" y="20"/>
                    <a:pt x="102" y="22"/>
                  </a:cubicBezTo>
                  <a:cubicBezTo>
                    <a:pt x="114" y="25"/>
                    <a:pt x="127" y="26"/>
                    <a:pt x="140" y="26"/>
                  </a:cubicBezTo>
                  <a:cubicBezTo>
                    <a:pt x="125" y="23"/>
                    <a:pt x="111" y="18"/>
                    <a:pt x="97" y="14"/>
                  </a:cubicBezTo>
                  <a:cubicBezTo>
                    <a:pt x="83" y="11"/>
                    <a:pt x="68" y="11"/>
                    <a:pt x="54" y="16"/>
                  </a:cubicBezTo>
                  <a:cubicBezTo>
                    <a:pt x="44" y="20"/>
                    <a:pt x="35" y="24"/>
                    <a:pt x="24" y="25"/>
                  </a:cubicBezTo>
                  <a:cubicBezTo>
                    <a:pt x="18" y="26"/>
                    <a:pt x="15" y="31"/>
                    <a:pt x="15" y="36"/>
                  </a:cubicBezTo>
                  <a:cubicBezTo>
                    <a:pt x="16" y="42"/>
                    <a:pt x="20" y="45"/>
                    <a:pt x="26" y="45"/>
                  </a:cubicBezTo>
                  <a:cubicBezTo>
                    <a:pt x="28" y="44"/>
                    <a:pt x="31" y="44"/>
                    <a:pt x="33" y="46"/>
                  </a:cubicBezTo>
                  <a:cubicBezTo>
                    <a:pt x="23" y="52"/>
                    <a:pt x="19" y="52"/>
                    <a:pt x="10" y="45"/>
                  </a:cubicBezTo>
                  <a:cubicBezTo>
                    <a:pt x="9" y="44"/>
                    <a:pt x="8" y="43"/>
                    <a:pt x="6" y="44"/>
                  </a:cubicBezTo>
                  <a:cubicBezTo>
                    <a:pt x="5" y="45"/>
                    <a:pt x="3" y="46"/>
                    <a:pt x="1" y="44"/>
                  </a:cubicBezTo>
                  <a:cubicBezTo>
                    <a:pt x="0" y="43"/>
                    <a:pt x="0" y="41"/>
                    <a:pt x="1" y="39"/>
                  </a:cubicBezTo>
                  <a:cubicBezTo>
                    <a:pt x="7" y="31"/>
                    <a:pt x="10" y="21"/>
                    <a:pt x="23" y="19"/>
                  </a:cubicBezTo>
                  <a:cubicBezTo>
                    <a:pt x="34" y="17"/>
                    <a:pt x="44" y="12"/>
                    <a:pt x="54" y="9"/>
                  </a:cubicBezTo>
                  <a:cubicBezTo>
                    <a:pt x="56" y="9"/>
                    <a:pt x="57" y="8"/>
                    <a:pt x="58" y="8"/>
                  </a:cubicBezTo>
                  <a:cubicBezTo>
                    <a:pt x="81" y="6"/>
                    <a:pt x="103" y="0"/>
                    <a:pt x="125" y="6"/>
                  </a:cubicBezTo>
                  <a:cubicBezTo>
                    <a:pt x="126" y="8"/>
                    <a:pt x="129" y="9"/>
                    <a:pt x="127" y="11"/>
                  </a:cubicBezTo>
                  <a:cubicBezTo>
                    <a:pt x="126" y="13"/>
                    <a:pt x="123" y="12"/>
                    <a:pt x="121" y="12"/>
                  </a:cubicBezTo>
                  <a:cubicBezTo>
                    <a:pt x="118" y="11"/>
                    <a:pt x="114" y="10"/>
                    <a:pt x="110" y="9"/>
                  </a:cubicBezTo>
                  <a:cubicBezTo>
                    <a:pt x="108" y="9"/>
                    <a:pt x="107" y="9"/>
                    <a:pt x="106" y="11"/>
                  </a:cubicBezTo>
                  <a:cubicBezTo>
                    <a:pt x="105" y="13"/>
                    <a:pt x="107" y="13"/>
                    <a:pt x="109" y="14"/>
                  </a:cubicBezTo>
                  <a:cubicBezTo>
                    <a:pt x="114" y="15"/>
                    <a:pt x="119" y="18"/>
                    <a:pt x="125" y="17"/>
                  </a:cubicBezTo>
                  <a:cubicBezTo>
                    <a:pt x="131" y="15"/>
                    <a:pt x="136" y="20"/>
                    <a:pt x="142" y="22"/>
                  </a:cubicBezTo>
                  <a:cubicBezTo>
                    <a:pt x="152" y="24"/>
                    <a:pt x="160" y="20"/>
                    <a:pt x="169" y="18"/>
                  </a:cubicBezTo>
                  <a:cubicBezTo>
                    <a:pt x="171" y="18"/>
                    <a:pt x="174" y="17"/>
                    <a:pt x="176" y="17"/>
                  </a:cubicBezTo>
                  <a:cubicBezTo>
                    <a:pt x="179" y="17"/>
                    <a:pt x="182" y="16"/>
                    <a:pt x="182" y="20"/>
                  </a:cubicBezTo>
                  <a:cubicBezTo>
                    <a:pt x="182" y="23"/>
                    <a:pt x="179" y="25"/>
                    <a:pt x="176" y="26"/>
                  </a:cubicBezTo>
                  <a:cubicBezTo>
                    <a:pt x="160" y="28"/>
                    <a:pt x="160" y="28"/>
                    <a:pt x="151" y="43"/>
                  </a:cubicBezTo>
                  <a:cubicBezTo>
                    <a:pt x="162" y="45"/>
                    <a:pt x="163" y="45"/>
                    <a:pt x="164" y="36"/>
                  </a:cubicBezTo>
                  <a:cubicBezTo>
                    <a:pt x="167" y="43"/>
                    <a:pt x="174" y="41"/>
                    <a:pt x="179" y="44"/>
                  </a:cubicBezTo>
                  <a:cubicBezTo>
                    <a:pt x="180" y="45"/>
                    <a:pt x="182" y="44"/>
                    <a:pt x="183" y="43"/>
                  </a:cubicBezTo>
                  <a:cubicBezTo>
                    <a:pt x="189" y="31"/>
                    <a:pt x="203" y="26"/>
                    <a:pt x="209" y="15"/>
                  </a:cubicBezTo>
                  <a:cubicBezTo>
                    <a:pt x="213" y="8"/>
                    <a:pt x="217" y="10"/>
                    <a:pt x="222" y="12"/>
                  </a:cubicBezTo>
                  <a:cubicBezTo>
                    <a:pt x="226" y="14"/>
                    <a:pt x="227" y="17"/>
                    <a:pt x="227" y="21"/>
                  </a:cubicBezTo>
                  <a:cubicBezTo>
                    <a:pt x="227" y="27"/>
                    <a:pt x="225" y="34"/>
                    <a:pt x="222" y="39"/>
                  </a:cubicBezTo>
                  <a:cubicBezTo>
                    <a:pt x="221" y="41"/>
                    <a:pt x="219" y="42"/>
                    <a:pt x="219" y="44"/>
                  </a:cubicBezTo>
                  <a:cubicBezTo>
                    <a:pt x="225" y="62"/>
                    <a:pt x="216" y="74"/>
                    <a:pt x="201" y="83"/>
                  </a:cubicBezTo>
                  <a:cubicBezTo>
                    <a:pt x="204" y="66"/>
                    <a:pt x="204" y="47"/>
                    <a:pt x="219" y="34"/>
                  </a:cubicBezTo>
                  <a:cubicBezTo>
                    <a:pt x="221" y="32"/>
                    <a:pt x="223" y="29"/>
                    <a:pt x="224" y="26"/>
                  </a:cubicBezTo>
                  <a:cubicBezTo>
                    <a:pt x="224" y="23"/>
                    <a:pt x="224" y="20"/>
                    <a:pt x="220" y="18"/>
                  </a:cubicBezTo>
                  <a:cubicBezTo>
                    <a:pt x="217" y="16"/>
                    <a:pt x="215" y="18"/>
                    <a:pt x="212" y="20"/>
                  </a:cubicBezTo>
                  <a:cubicBezTo>
                    <a:pt x="204" y="26"/>
                    <a:pt x="198" y="33"/>
                    <a:pt x="191" y="41"/>
                  </a:cubicBezTo>
                  <a:cubicBezTo>
                    <a:pt x="184" y="49"/>
                    <a:pt x="175" y="52"/>
                    <a:pt x="165" y="50"/>
                  </a:cubicBezTo>
                  <a:cubicBezTo>
                    <a:pt x="151" y="48"/>
                    <a:pt x="137" y="46"/>
                    <a:pt x="124" y="42"/>
                  </a:cubicBezTo>
                  <a:cubicBezTo>
                    <a:pt x="104" y="36"/>
                    <a:pt x="84" y="36"/>
                    <a:pt x="64" y="45"/>
                  </a:cubicBezTo>
                  <a:cubicBezTo>
                    <a:pt x="58" y="48"/>
                    <a:pt x="52" y="49"/>
                    <a:pt x="47" y="53"/>
                  </a:cubicBezTo>
                  <a:cubicBezTo>
                    <a:pt x="44" y="55"/>
                    <a:pt x="41" y="57"/>
                    <a:pt x="41" y="60"/>
                  </a:cubicBezTo>
                  <a:cubicBezTo>
                    <a:pt x="39" y="69"/>
                    <a:pt x="31" y="75"/>
                    <a:pt x="29" y="84"/>
                  </a:cubicBezTo>
                  <a:cubicBezTo>
                    <a:pt x="29" y="89"/>
                    <a:pt x="27" y="93"/>
                    <a:pt x="31" y="98"/>
                  </a:cubicBezTo>
                  <a:cubicBezTo>
                    <a:pt x="39" y="109"/>
                    <a:pt x="50" y="115"/>
                    <a:pt x="64" y="111"/>
                  </a:cubicBezTo>
                  <a:cubicBezTo>
                    <a:pt x="71" y="109"/>
                    <a:pt x="79" y="109"/>
                    <a:pt x="86" y="109"/>
                  </a:cubicBezTo>
                  <a:cubicBezTo>
                    <a:pt x="88" y="109"/>
                    <a:pt x="91" y="109"/>
                    <a:pt x="91" y="112"/>
                  </a:cubicBezTo>
                  <a:cubicBezTo>
                    <a:pt x="92" y="115"/>
                    <a:pt x="91" y="116"/>
                    <a:pt x="89" y="117"/>
                  </a:cubicBezTo>
                  <a:cubicBezTo>
                    <a:pt x="73" y="128"/>
                    <a:pt x="57" y="140"/>
                    <a:pt x="39" y="148"/>
                  </a:cubicBezTo>
                  <a:cubicBezTo>
                    <a:pt x="33" y="150"/>
                    <a:pt x="26" y="149"/>
                    <a:pt x="20" y="152"/>
                  </a:cubicBezTo>
                  <a:cubicBezTo>
                    <a:pt x="18" y="152"/>
                    <a:pt x="16" y="152"/>
                    <a:pt x="16" y="154"/>
                  </a:cubicBezTo>
                  <a:cubicBezTo>
                    <a:pt x="16" y="156"/>
                    <a:pt x="18" y="156"/>
                    <a:pt x="20" y="156"/>
                  </a:cubicBezTo>
                  <a:cubicBezTo>
                    <a:pt x="26" y="156"/>
                    <a:pt x="31" y="160"/>
                    <a:pt x="36" y="162"/>
                  </a:cubicBezTo>
                  <a:cubicBezTo>
                    <a:pt x="44" y="166"/>
                    <a:pt x="52" y="169"/>
                    <a:pt x="60" y="173"/>
                  </a:cubicBezTo>
                  <a:cubicBezTo>
                    <a:pt x="61" y="174"/>
                    <a:pt x="62" y="174"/>
                    <a:pt x="62" y="176"/>
                  </a:cubicBezTo>
                  <a:cubicBezTo>
                    <a:pt x="62" y="177"/>
                    <a:pt x="60" y="177"/>
                    <a:pt x="59" y="177"/>
                  </a:cubicBezTo>
                  <a:cubicBezTo>
                    <a:pt x="48" y="178"/>
                    <a:pt x="43" y="186"/>
                    <a:pt x="38" y="194"/>
                  </a:cubicBezTo>
                  <a:cubicBezTo>
                    <a:pt x="34" y="202"/>
                    <a:pt x="40" y="212"/>
                    <a:pt x="50" y="212"/>
                  </a:cubicBezTo>
                  <a:cubicBezTo>
                    <a:pt x="60" y="213"/>
                    <a:pt x="70" y="212"/>
                    <a:pt x="80" y="214"/>
                  </a:cubicBezTo>
                  <a:cubicBezTo>
                    <a:pt x="84" y="214"/>
                    <a:pt x="88" y="216"/>
                    <a:pt x="92" y="218"/>
                  </a:cubicBezTo>
                  <a:cubicBezTo>
                    <a:pt x="107" y="228"/>
                    <a:pt x="124" y="233"/>
                    <a:pt x="141" y="236"/>
                  </a:cubicBezTo>
                  <a:cubicBezTo>
                    <a:pt x="152" y="238"/>
                    <a:pt x="165" y="234"/>
                    <a:pt x="175" y="227"/>
                  </a:cubicBezTo>
                  <a:cubicBezTo>
                    <a:pt x="182" y="222"/>
                    <a:pt x="190" y="218"/>
                    <a:pt x="198" y="217"/>
                  </a:cubicBezTo>
                  <a:cubicBezTo>
                    <a:pt x="195" y="219"/>
                    <a:pt x="193" y="221"/>
                    <a:pt x="190" y="223"/>
                  </a:cubicBezTo>
                  <a:close/>
                </a:path>
              </a:pathLst>
            </a:custGeom>
            <a:solidFill>
              <a:srgbClr val="F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86">
              <a:extLst>
                <a:ext uri="{FF2B5EF4-FFF2-40B4-BE49-F238E27FC236}">
                  <a16:creationId xmlns:a16="http://schemas.microsoft.com/office/drawing/2014/main" id="{DE6A35F7-9024-8823-31D6-47C905DA0327}"/>
                </a:ext>
              </a:extLst>
            </p:cNvPr>
            <p:cNvSpPr/>
            <p:nvPr/>
          </p:nvSpPr>
          <p:spPr bwMode="auto">
            <a:xfrm>
              <a:off x="453" y="1354"/>
              <a:ext cx="144" cy="89"/>
            </a:xfrm>
            <a:custGeom>
              <a:avLst/>
              <a:gdLst>
                <a:gd name="T0" fmla="*/ 61 w 98"/>
                <a:gd name="T1" fmla="*/ 59 h 61"/>
                <a:gd name="T2" fmla="*/ 20 w 98"/>
                <a:gd name="T3" fmla="*/ 51 h 61"/>
                <a:gd name="T4" fmla="*/ 2 w 98"/>
                <a:gd name="T5" fmla="*/ 23 h 61"/>
                <a:gd name="T6" fmla="*/ 31 w 98"/>
                <a:gd name="T7" fmla="*/ 1 h 61"/>
                <a:gd name="T8" fmla="*/ 81 w 98"/>
                <a:gd name="T9" fmla="*/ 10 h 61"/>
                <a:gd name="T10" fmla="*/ 98 w 98"/>
                <a:gd name="T11" fmla="*/ 36 h 61"/>
                <a:gd name="T12" fmla="*/ 85 w 98"/>
                <a:gd name="T13" fmla="*/ 57 h 61"/>
                <a:gd name="T14" fmla="*/ 61 w 98"/>
                <a:gd name="T15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61">
                  <a:moveTo>
                    <a:pt x="61" y="59"/>
                  </a:moveTo>
                  <a:cubicBezTo>
                    <a:pt x="47" y="60"/>
                    <a:pt x="33" y="57"/>
                    <a:pt x="20" y="51"/>
                  </a:cubicBezTo>
                  <a:cubicBezTo>
                    <a:pt x="7" y="44"/>
                    <a:pt x="0" y="33"/>
                    <a:pt x="2" y="23"/>
                  </a:cubicBezTo>
                  <a:cubicBezTo>
                    <a:pt x="5" y="12"/>
                    <a:pt x="17" y="2"/>
                    <a:pt x="31" y="1"/>
                  </a:cubicBezTo>
                  <a:cubicBezTo>
                    <a:pt x="48" y="0"/>
                    <a:pt x="65" y="3"/>
                    <a:pt x="81" y="10"/>
                  </a:cubicBezTo>
                  <a:cubicBezTo>
                    <a:pt x="88" y="13"/>
                    <a:pt x="97" y="27"/>
                    <a:pt x="98" y="36"/>
                  </a:cubicBezTo>
                  <a:cubicBezTo>
                    <a:pt x="98" y="46"/>
                    <a:pt x="94" y="53"/>
                    <a:pt x="85" y="57"/>
                  </a:cubicBezTo>
                  <a:cubicBezTo>
                    <a:pt x="78" y="61"/>
                    <a:pt x="69" y="58"/>
                    <a:pt x="61" y="59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87">
              <a:extLst>
                <a:ext uri="{FF2B5EF4-FFF2-40B4-BE49-F238E27FC236}">
                  <a16:creationId xmlns:a16="http://schemas.microsoft.com/office/drawing/2014/main" id="{71F15B6D-D552-EB08-B70E-1375EE3DA5E0}"/>
                </a:ext>
              </a:extLst>
            </p:cNvPr>
            <p:cNvSpPr/>
            <p:nvPr/>
          </p:nvSpPr>
          <p:spPr bwMode="auto">
            <a:xfrm>
              <a:off x="315" y="1292"/>
              <a:ext cx="103" cy="145"/>
            </a:xfrm>
            <a:custGeom>
              <a:avLst/>
              <a:gdLst>
                <a:gd name="T0" fmla="*/ 57 w 70"/>
                <a:gd name="T1" fmla="*/ 37 h 99"/>
                <a:gd name="T2" fmla="*/ 52 w 70"/>
                <a:gd name="T3" fmla="*/ 45 h 99"/>
                <a:gd name="T4" fmla="*/ 42 w 70"/>
                <a:gd name="T5" fmla="*/ 42 h 99"/>
                <a:gd name="T6" fmla="*/ 36 w 70"/>
                <a:gd name="T7" fmla="*/ 44 h 99"/>
                <a:gd name="T8" fmla="*/ 39 w 70"/>
                <a:gd name="T9" fmla="*/ 51 h 99"/>
                <a:gd name="T10" fmla="*/ 46 w 70"/>
                <a:gd name="T11" fmla="*/ 62 h 99"/>
                <a:gd name="T12" fmla="*/ 46 w 70"/>
                <a:gd name="T13" fmla="*/ 73 h 99"/>
                <a:gd name="T14" fmla="*/ 50 w 70"/>
                <a:gd name="T15" fmla="*/ 79 h 99"/>
                <a:gd name="T16" fmla="*/ 65 w 70"/>
                <a:gd name="T17" fmla="*/ 88 h 99"/>
                <a:gd name="T18" fmla="*/ 68 w 70"/>
                <a:gd name="T19" fmla="*/ 95 h 99"/>
                <a:gd name="T20" fmla="*/ 59 w 70"/>
                <a:gd name="T21" fmla="*/ 95 h 99"/>
                <a:gd name="T22" fmla="*/ 50 w 70"/>
                <a:gd name="T23" fmla="*/ 90 h 99"/>
                <a:gd name="T24" fmla="*/ 35 w 70"/>
                <a:gd name="T25" fmla="*/ 77 h 99"/>
                <a:gd name="T26" fmla="*/ 20 w 70"/>
                <a:gd name="T27" fmla="*/ 73 h 99"/>
                <a:gd name="T28" fmla="*/ 23 w 70"/>
                <a:gd name="T29" fmla="*/ 69 h 99"/>
                <a:gd name="T30" fmla="*/ 21 w 70"/>
                <a:gd name="T31" fmla="*/ 65 h 99"/>
                <a:gd name="T32" fmla="*/ 11 w 70"/>
                <a:gd name="T33" fmla="*/ 52 h 99"/>
                <a:gd name="T34" fmla="*/ 7 w 70"/>
                <a:gd name="T35" fmla="*/ 28 h 99"/>
                <a:gd name="T36" fmla="*/ 4 w 70"/>
                <a:gd name="T37" fmla="*/ 15 h 99"/>
                <a:gd name="T38" fmla="*/ 2 w 70"/>
                <a:gd name="T39" fmla="*/ 4 h 99"/>
                <a:gd name="T40" fmla="*/ 2 w 70"/>
                <a:gd name="T41" fmla="*/ 1 h 99"/>
                <a:gd name="T42" fmla="*/ 5 w 70"/>
                <a:gd name="T43" fmla="*/ 3 h 99"/>
                <a:gd name="T44" fmla="*/ 22 w 70"/>
                <a:gd name="T45" fmla="*/ 21 h 99"/>
                <a:gd name="T46" fmla="*/ 25 w 70"/>
                <a:gd name="T47" fmla="*/ 25 h 99"/>
                <a:gd name="T48" fmla="*/ 38 w 70"/>
                <a:gd name="T49" fmla="*/ 30 h 99"/>
                <a:gd name="T50" fmla="*/ 43 w 70"/>
                <a:gd name="T51" fmla="*/ 32 h 99"/>
                <a:gd name="T52" fmla="*/ 52 w 70"/>
                <a:gd name="T53" fmla="*/ 36 h 99"/>
                <a:gd name="T54" fmla="*/ 57 w 70"/>
                <a:gd name="T5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" h="99">
                  <a:moveTo>
                    <a:pt x="57" y="37"/>
                  </a:moveTo>
                  <a:cubicBezTo>
                    <a:pt x="60" y="43"/>
                    <a:pt x="56" y="45"/>
                    <a:pt x="52" y="45"/>
                  </a:cubicBezTo>
                  <a:cubicBezTo>
                    <a:pt x="48" y="45"/>
                    <a:pt x="45" y="43"/>
                    <a:pt x="42" y="42"/>
                  </a:cubicBezTo>
                  <a:cubicBezTo>
                    <a:pt x="39" y="41"/>
                    <a:pt x="37" y="41"/>
                    <a:pt x="36" y="44"/>
                  </a:cubicBezTo>
                  <a:cubicBezTo>
                    <a:pt x="35" y="47"/>
                    <a:pt x="35" y="50"/>
                    <a:pt x="39" y="51"/>
                  </a:cubicBezTo>
                  <a:cubicBezTo>
                    <a:pt x="46" y="52"/>
                    <a:pt x="46" y="56"/>
                    <a:pt x="46" y="62"/>
                  </a:cubicBezTo>
                  <a:cubicBezTo>
                    <a:pt x="46" y="65"/>
                    <a:pt x="46" y="69"/>
                    <a:pt x="46" y="73"/>
                  </a:cubicBezTo>
                  <a:cubicBezTo>
                    <a:pt x="46" y="76"/>
                    <a:pt x="47" y="79"/>
                    <a:pt x="50" y="79"/>
                  </a:cubicBezTo>
                  <a:cubicBezTo>
                    <a:pt x="56" y="80"/>
                    <a:pt x="59" y="86"/>
                    <a:pt x="65" y="88"/>
                  </a:cubicBezTo>
                  <a:cubicBezTo>
                    <a:pt x="68" y="89"/>
                    <a:pt x="70" y="92"/>
                    <a:pt x="68" y="95"/>
                  </a:cubicBezTo>
                  <a:cubicBezTo>
                    <a:pt x="66" y="97"/>
                    <a:pt x="62" y="99"/>
                    <a:pt x="59" y="95"/>
                  </a:cubicBezTo>
                  <a:cubicBezTo>
                    <a:pt x="57" y="92"/>
                    <a:pt x="53" y="92"/>
                    <a:pt x="50" y="90"/>
                  </a:cubicBezTo>
                  <a:cubicBezTo>
                    <a:pt x="44" y="86"/>
                    <a:pt x="38" y="85"/>
                    <a:pt x="35" y="77"/>
                  </a:cubicBezTo>
                  <a:cubicBezTo>
                    <a:pt x="34" y="71"/>
                    <a:pt x="25" y="73"/>
                    <a:pt x="20" y="73"/>
                  </a:cubicBezTo>
                  <a:cubicBezTo>
                    <a:pt x="19" y="70"/>
                    <a:pt x="23" y="71"/>
                    <a:pt x="23" y="69"/>
                  </a:cubicBezTo>
                  <a:cubicBezTo>
                    <a:pt x="23" y="67"/>
                    <a:pt x="24" y="65"/>
                    <a:pt x="21" y="65"/>
                  </a:cubicBezTo>
                  <a:cubicBezTo>
                    <a:pt x="15" y="65"/>
                    <a:pt x="12" y="57"/>
                    <a:pt x="11" y="52"/>
                  </a:cubicBezTo>
                  <a:cubicBezTo>
                    <a:pt x="10" y="44"/>
                    <a:pt x="12" y="35"/>
                    <a:pt x="7" y="28"/>
                  </a:cubicBezTo>
                  <a:cubicBezTo>
                    <a:pt x="4" y="24"/>
                    <a:pt x="4" y="19"/>
                    <a:pt x="4" y="15"/>
                  </a:cubicBezTo>
                  <a:cubicBezTo>
                    <a:pt x="4" y="11"/>
                    <a:pt x="4" y="8"/>
                    <a:pt x="2" y="4"/>
                  </a:cubicBezTo>
                  <a:cubicBezTo>
                    <a:pt x="1" y="3"/>
                    <a:pt x="0" y="1"/>
                    <a:pt x="2" y="1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9" y="10"/>
                    <a:pt x="14" y="17"/>
                    <a:pt x="22" y="21"/>
                  </a:cubicBezTo>
                  <a:cubicBezTo>
                    <a:pt x="23" y="22"/>
                    <a:pt x="24" y="24"/>
                    <a:pt x="25" y="25"/>
                  </a:cubicBezTo>
                  <a:cubicBezTo>
                    <a:pt x="29" y="28"/>
                    <a:pt x="33" y="30"/>
                    <a:pt x="38" y="30"/>
                  </a:cubicBezTo>
                  <a:cubicBezTo>
                    <a:pt x="40" y="30"/>
                    <a:pt x="42" y="31"/>
                    <a:pt x="43" y="32"/>
                  </a:cubicBezTo>
                  <a:cubicBezTo>
                    <a:pt x="45" y="35"/>
                    <a:pt x="48" y="37"/>
                    <a:pt x="52" y="36"/>
                  </a:cubicBezTo>
                  <a:cubicBezTo>
                    <a:pt x="54" y="36"/>
                    <a:pt x="55" y="37"/>
                    <a:pt x="57" y="37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88">
              <a:extLst>
                <a:ext uri="{FF2B5EF4-FFF2-40B4-BE49-F238E27FC236}">
                  <a16:creationId xmlns:a16="http://schemas.microsoft.com/office/drawing/2014/main" id="{CF78B210-B1E8-FD71-248F-F0B5735085B4}"/>
                </a:ext>
              </a:extLst>
            </p:cNvPr>
            <p:cNvSpPr/>
            <p:nvPr/>
          </p:nvSpPr>
          <p:spPr bwMode="auto">
            <a:xfrm>
              <a:off x="247" y="1131"/>
              <a:ext cx="53" cy="128"/>
            </a:xfrm>
            <a:custGeom>
              <a:avLst/>
              <a:gdLst>
                <a:gd name="T0" fmla="*/ 19 w 36"/>
                <a:gd name="T1" fmla="*/ 12 h 87"/>
                <a:gd name="T2" fmla="*/ 24 w 36"/>
                <a:gd name="T3" fmla="*/ 18 h 87"/>
                <a:gd name="T4" fmla="*/ 27 w 36"/>
                <a:gd name="T5" fmla="*/ 38 h 87"/>
                <a:gd name="T6" fmla="*/ 23 w 36"/>
                <a:gd name="T7" fmla="*/ 70 h 87"/>
                <a:gd name="T8" fmla="*/ 26 w 36"/>
                <a:gd name="T9" fmla="*/ 80 h 87"/>
                <a:gd name="T10" fmla="*/ 24 w 36"/>
                <a:gd name="T11" fmla="*/ 86 h 87"/>
                <a:gd name="T12" fmla="*/ 18 w 36"/>
                <a:gd name="T13" fmla="*/ 82 h 87"/>
                <a:gd name="T14" fmla="*/ 9 w 36"/>
                <a:gd name="T15" fmla="*/ 66 h 87"/>
                <a:gd name="T16" fmla="*/ 6 w 36"/>
                <a:gd name="T17" fmla="*/ 52 h 87"/>
                <a:gd name="T18" fmla="*/ 1 w 36"/>
                <a:gd name="T19" fmla="*/ 11 h 87"/>
                <a:gd name="T20" fmla="*/ 5 w 36"/>
                <a:gd name="T21" fmla="*/ 2 h 87"/>
                <a:gd name="T22" fmla="*/ 11 w 36"/>
                <a:gd name="T23" fmla="*/ 6 h 87"/>
                <a:gd name="T24" fmla="*/ 16 w 36"/>
                <a:gd name="T25" fmla="*/ 9 h 87"/>
                <a:gd name="T26" fmla="*/ 19 w 36"/>
                <a:gd name="T27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87">
                  <a:moveTo>
                    <a:pt x="19" y="12"/>
                  </a:moveTo>
                  <a:cubicBezTo>
                    <a:pt x="19" y="15"/>
                    <a:pt x="22" y="17"/>
                    <a:pt x="24" y="18"/>
                  </a:cubicBezTo>
                  <a:cubicBezTo>
                    <a:pt x="35" y="23"/>
                    <a:pt x="36" y="29"/>
                    <a:pt x="27" y="38"/>
                  </a:cubicBezTo>
                  <a:cubicBezTo>
                    <a:pt x="19" y="46"/>
                    <a:pt x="17" y="61"/>
                    <a:pt x="23" y="70"/>
                  </a:cubicBezTo>
                  <a:cubicBezTo>
                    <a:pt x="25" y="73"/>
                    <a:pt x="25" y="77"/>
                    <a:pt x="26" y="80"/>
                  </a:cubicBezTo>
                  <a:cubicBezTo>
                    <a:pt x="27" y="83"/>
                    <a:pt x="27" y="86"/>
                    <a:pt x="24" y="86"/>
                  </a:cubicBezTo>
                  <a:cubicBezTo>
                    <a:pt x="21" y="87"/>
                    <a:pt x="18" y="85"/>
                    <a:pt x="18" y="82"/>
                  </a:cubicBezTo>
                  <a:cubicBezTo>
                    <a:pt x="18" y="75"/>
                    <a:pt x="15" y="70"/>
                    <a:pt x="9" y="66"/>
                  </a:cubicBezTo>
                  <a:cubicBezTo>
                    <a:pt x="5" y="63"/>
                    <a:pt x="8" y="57"/>
                    <a:pt x="6" y="52"/>
                  </a:cubicBezTo>
                  <a:cubicBezTo>
                    <a:pt x="2" y="39"/>
                    <a:pt x="0" y="25"/>
                    <a:pt x="1" y="11"/>
                  </a:cubicBezTo>
                  <a:cubicBezTo>
                    <a:pt x="1" y="8"/>
                    <a:pt x="2" y="4"/>
                    <a:pt x="5" y="2"/>
                  </a:cubicBezTo>
                  <a:cubicBezTo>
                    <a:pt x="9" y="0"/>
                    <a:pt x="9" y="5"/>
                    <a:pt x="11" y="6"/>
                  </a:cubicBezTo>
                  <a:cubicBezTo>
                    <a:pt x="13" y="7"/>
                    <a:pt x="15" y="8"/>
                    <a:pt x="16" y="9"/>
                  </a:cubicBezTo>
                  <a:cubicBezTo>
                    <a:pt x="17" y="10"/>
                    <a:pt x="18" y="11"/>
                    <a:pt x="19" y="1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89">
              <a:extLst>
                <a:ext uri="{FF2B5EF4-FFF2-40B4-BE49-F238E27FC236}">
                  <a16:creationId xmlns:a16="http://schemas.microsoft.com/office/drawing/2014/main" id="{9276CD2B-BA83-6662-A442-D08CC138890D}"/>
                </a:ext>
              </a:extLst>
            </p:cNvPr>
            <p:cNvSpPr/>
            <p:nvPr/>
          </p:nvSpPr>
          <p:spPr bwMode="auto">
            <a:xfrm>
              <a:off x="391" y="1363"/>
              <a:ext cx="56" cy="55"/>
            </a:xfrm>
            <a:custGeom>
              <a:avLst/>
              <a:gdLst>
                <a:gd name="T0" fmla="*/ 0 w 38"/>
                <a:gd name="T1" fmla="*/ 9 h 38"/>
                <a:gd name="T2" fmla="*/ 12 w 38"/>
                <a:gd name="T3" fmla="*/ 1 h 38"/>
                <a:gd name="T4" fmla="*/ 30 w 38"/>
                <a:gd name="T5" fmla="*/ 8 h 38"/>
                <a:gd name="T6" fmla="*/ 28 w 38"/>
                <a:gd name="T7" fmla="*/ 32 h 38"/>
                <a:gd name="T8" fmla="*/ 7 w 38"/>
                <a:gd name="T9" fmla="*/ 28 h 38"/>
                <a:gd name="T10" fmla="*/ 0 w 38"/>
                <a:gd name="T11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8">
                  <a:moveTo>
                    <a:pt x="0" y="9"/>
                  </a:moveTo>
                  <a:cubicBezTo>
                    <a:pt x="0" y="5"/>
                    <a:pt x="5" y="0"/>
                    <a:pt x="12" y="1"/>
                  </a:cubicBezTo>
                  <a:cubicBezTo>
                    <a:pt x="18" y="1"/>
                    <a:pt x="25" y="3"/>
                    <a:pt x="30" y="8"/>
                  </a:cubicBezTo>
                  <a:cubicBezTo>
                    <a:pt x="38" y="15"/>
                    <a:pt x="34" y="26"/>
                    <a:pt x="28" y="32"/>
                  </a:cubicBezTo>
                  <a:cubicBezTo>
                    <a:pt x="22" y="38"/>
                    <a:pt x="15" y="36"/>
                    <a:pt x="7" y="28"/>
                  </a:cubicBezTo>
                  <a:cubicBezTo>
                    <a:pt x="3" y="24"/>
                    <a:pt x="0" y="19"/>
                    <a:pt x="0" y="9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90">
              <a:extLst>
                <a:ext uri="{FF2B5EF4-FFF2-40B4-BE49-F238E27FC236}">
                  <a16:creationId xmlns:a16="http://schemas.microsoft.com/office/drawing/2014/main" id="{2304BC30-0D17-BAB4-52EA-B58D26B9EC7A}"/>
                </a:ext>
              </a:extLst>
            </p:cNvPr>
            <p:cNvSpPr/>
            <p:nvPr/>
          </p:nvSpPr>
          <p:spPr bwMode="auto">
            <a:xfrm>
              <a:off x="467" y="1344"/>
              <a:ext cx="109" cy="19"/>
            </a:xfrm>
            <a:custGeom>
              <a:avLst/>
              <a:gdLst>
                <a:gd name="T0" fmla="*/ 0 w 74"/>
                <a:gd name="T1" fmla="*/ 13 h 13"/>
                <a:gd name="T2" fmla="*/ 15 w 74"/>
                <a:gd name="T3" fmla="*/ 1 h 13"/>
                <a:gd name="T4" fmla="*/ 55 w 74"/>
                <a:gd name="T5" fmla="*/ 3 h 13"/>
                <a:gd name="T6" fmla="*/ 74 w 74"/>
                <a:gd name="T7" fmla="*/ 13 h 13"/>
                <a:gd name="T8" fmla="*/ 65 w 74"/>
                <a:gd name="T9" fmla="*/ 11 h 13"/>
                <a:gd name="T10" fmla="*/ 12 w 74"/>
                <a:gd name="T11" fmla="*/ 6 h 13"/>
                <a:gd name="T12" fmla="*/ 0 w 74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13">
                  <a:moveTo>
                    <a:pt x="0" y="13"/>
                  </a:moveTo>
                  <a:cubicBezTo>
                    <a:pt x="2" y="6"/>
                    <a:pt x="7" y="2"/>
                    <a:pt x="15" y="1"/>
                  </a:cubicBezTo>
                  <a:cubicBezTo>
                    <a:pt x="28" y="0"/>
                    <a:pt x="42" y="2"/>
                    <a:pt x="55" y="3"/>
                  </a:cubicBezTo>
                  <a:cubicBezTo>
                    <a:pt x="62" y="4"/>
                    <a:pt x="68" y="9"/>
                    <a:pt x="74" y="13"/>
                  </a:cubicBezTo>
                  <a:cubicBezTo>
                    <a:pt x="71" y="12"/>
                    <a:pt x="68" y="12"/>
                    <a:pt x="65" y="11"/>
                  </a:cubicBezTo>
                  <a:cubicBezTo>
                    <a:pt x="48" y="1"/>
                    <a:pt x="30" y="5"/>
                    <a:pt x="12" y="6"/>
                  </a:cubicBezTo>
                  <a:cubicBezTo>
                    <a:pt x="6" y="6"/>
                    <a:pt x="4" y="10"/>
                    <a:pt x="0" y="13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91">
              <a:extLst>
                <a:ext uri="{FF2B5EF4-FFF2-40B4-BE49-F238E27FC236}">
                  <a16:creationId xmlns:a16="http://schemas.microsoft.com/office/drawing/2014/main" id="{20B34F90-40E5-D209-BD83-00D675C87655}"/>
                </a:ext>
              </a:extLst>
            </p:cNvPr>
            <p:cNvSpPr/>
            <p:nvPr/>
          </p:nvSpPr>
          <p:spPr bwMode="auto">
            <a:xfrm>
              <a:off x="419" y="1351"/>
              <a:ext cx="48" cy="29"/>
            </a:xfrm>
            <a:custGeom>
              <a:avLst/>
              <a:gdLst>
                <a:gd name="T0" fmla="*/ 25 w 33"/>
                <a:gd name="T1" fmla="*/ 0 h 20"/>
                <a:gd name="T2" fmla="*/ 6 w 33"/>
                <a:gd name="T3" fmla="*/ 5 h 20"/>
                <a:gd name="T4" fmla="*/ 18 w 33"/>
                <a:gd name="T5" fmla="*/ 13 h 20"/>
                <a:gd name="T6" fmla="*/ 21 w 33"/>
                <a:gd name="T7" fmla="*/ 13 h 20"/>
                <a:gd name="T8" fmla="*/ 33 w 33"/>
                <a:gd name="T9" fmla="*/ 8 h 20"/>
                <a:gd name="T10" fmla="*/ 24 w 33"/>
                <a:gd name="T11" fmla="*/ 17 h 20"/>
                <a:gd name="T12" fmla="*/ 16 w 33"/>
                <a:gd name="T13" fmla="*/ 16 h 20"/>
                <a:gd name="T14" fmla="*/ 5 w 33"/>
                <a:gd name="T15" fmla="*/ 9 h 20"/>
                <a:gd name="T16" fmla="*/ 0 w 33"/>
                <a:gd name="T17" fmla="*/ 5 h 20"/>
                <a:gd name="T18" fmla="*/ 5 w 33"/>
                <a:gd name="T19" fmla="*/ 2 h 20"/>
                <a:gd name="T20" fmla="*/ 25 w 33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0">
                  <a:moveTo>
                    <a:pt x="25" y="0"/>
                  </a:moveTo>
                  <a:cubicBezTo>
                    <a:pt x="21" y="7"/>
                    <a:pt x="14" y="6"/>
                    <a:pt x="6" y="5"/>
                  </a:cubicBezTo>
                  <a:cubicBezTo>
                    <a:pt x="11" y="9"/>
                    <a:pt x="16" y="8"/>
                    <a:pt x="18" y="13"/>
                  </a:cubicBezTo>
                  <a:cubicBezTo>
                    <a:pt x="18" y="14"/>
                    <a:pt x="20" y="14"/>
                    <a:pt x="21" y="13"/>
                  </a:cubicBezTo>
                  <a:cubicBezTo>
                    <a:pt x="24" y="9"/>
                    <a:pt x="29" y="9"/>
                    <a:pt x="33" y="8"/>
                  </a:cubicBezTo>
                  <a:cubicBezTo>
                    <a:pt x="30" y="11"/>
                    <a:pt x="26" y="13"/>
                    <a:pt x="24" y="17"/>
                  </a:cubicBezTo>
                  <a:cubicBezTo>
                    <a:pt x="21" y="20"/>
                    <a:pt x="18" y="19"/>
                    <a:pt x="16" y="16"/>
                  </a:cubicBezTo>
                  <a:cubicBezTo>
                    <a:pt x="13" y="11"/>
                    <a:pt x="10" y="9"/>
                    <a:pt x="5" y="9"/>
                  </a:cubicBezTo>
                  <a:cubicBezTo>
                    <a:pt x="2" y="9"/>
                    <a:pt x="0" y="8"/>
                    <a:pt x="0" y="5"/>
                  </a:cubicBezTo>
                  <a:cubicBezTo>
                    <a:pt x="0" y="2"/>
                    <a:pt x="3" y="2"/>
                    <a:pt x="5" y="2"/>
                  </a:cubicBezTo>
                  <a:cubicBezTo>
                    <a:pt x="12" y="0"/>
                    <a:pt x="19" y="4"/>
                    <a:pt x="25" y="0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92">
              <a:extLst>
                <a:ext uri="{FF2B5EF4-FFF2-40B4-BE49-F238E27FC236}">
                  <a16:creationId xmlns:a16="http://schemas.microsoft.com/office/drawing/2014/main" id="{FB200F2A-8368-EF04-A9D3-A7688C2D9101}"/>
                </a:ext>
              </a:extLst>
            </p:cNvPr>
            <p:cNvSpPr/>
            <p:nvPr/>
          </p:nvSpPr>
          <p:spPr bwMode="auto">
            <a:xfrm>
              <a:off x="352" y="1329"/>
              <a:ext cx="39" cy="19"/>
            </a:xfrm>
            <a:custGeom>
              <a:avLst/>
              <a:gdLst>
                <a:gd name="T0" fmla="*/ 27 w 27"/>
                <a:gd name="T1" fmla="*/ 11 h 13"/>
                <a:gd name="T2" fmla="*/ 24 w 27"/>
                <a:gd name="T3" fmla="*/ 12 h 13"/>
                <a:gd name="T4" fmla="*/ 0 w 27"/>
                <a:gd name="T5" fmla="*/ 0 h 13"/>
                <a:gd name="T6" fmla="*/ 14 w 27"/>
                <a:gd name="T7" fmla="*/ 1 h 13"/>
                <a:gd name="T8" fmla="*/ 17 w 27"/>
                <a:gd name="T9" fmla="*/ 3 h 13"/>
                <a:gd name="T10" fmla="*/ 27 w 27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3">
                  <a:moveTo>
                    <a:pt x="27" y="11"/>
                  </a:moveTo>
                  <a:cubicBezTo>
                    <a:pt x="26" y="12"/>
                    <a:pt x="25" y="13"/>
                    <a:pt x="24" y="12"/>
                  </a:cubicBezTo>
                  <a:cubicBezTo>
                    <a:pt x="17" y="6"/>
                    <a:pt x="6" y="8"/>
                    <a:pt x="0" y="0"/>
                  </a:cubicBezTo>
                  <a:cubicBezTo>
                    <a:pt x="4" y="1"/>
                    <a:pt x="9" y="6"/>
                    <a:pt x="14" y="1"/>
                  </a:cubicBezTo>
                  <a:cubicBezTo>
                    <a:pt x="15" y="0"/>
                    <a:pt x="17" y="2"/>
                    <a:pt x="17" y="3"/>
                  </a:cubicBezTo>
                  <a:cubicBezTo>
                    <a:pt x="19" y="8"/>
                    <a:pt x="23" y="9"/>
                    <a:pt x="27" y="11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93">
              <a:extLst>
                <a:ext uri="{FF2B5EF4-FFF2-40B4-BE49-F238E27FC236}">
                  <a16:creationId xmlns:a16="http://schemas.microsoft.com/office/drawing/2014/main" id="{64BF37EF-06F7-FE71-4E57-A11D8ED073A8}"/>
                </a:ext>
              </a:extLst>
            </p:cNvPr>
            <p:cNvSpPr/>
            <p:nvPr/>
          </p:nvSpPr>
          <p:spPr bwMode="auto">
            <a:xfrm>
              <a:off x="429" y="1260"/>
              <a:ext cx="22" cy="16"/>
            </a:xfrm>
            <a:custGeom>
              <a:avLst/>
              <a:gdLst>
                <a:gd name="T0" fmla="*/ 15 w 15"/>
                <a:gd name="T1" fmla="*/ 11 h 11"/>
                <a:gd name="T2" fmla="*/ 2 w 15"/>
                <a:gd name="T3" fmla="*/ 4 h 11"/>
                <a:gd name="T4" fmla="*/ 1 w 15"/>
                <a:gd name="T5" fmla="*/ 1 h 11"/>
                <a:gd name="T6" fmla="*/ 4 w 15"/>
                <a:gd name="T7" fmla="*/ 0 h 11"/>
                <a:gd name="T8" fmla="*/ 15 w 1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5" y="11"/>
                  </a:moveTo>
                  <a:cubicBezTo>
                    <a:pt x="9" y="10"/>
                    <a:pt x="7" y="5"/>
                    <a:pt x="2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7" y="5"/>
                    <a:pt x="14" y="4"/>
                    <a:pt x="15" y="11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94">
              <a:extLst>
                <a:ext uri="{FF2B5EF4-FFF2-40B4-BE49-F238E27FC236}">
                  <a16:creationId xmlns:a16="http://schemas.microsoft.com/office/drawing/2014/main" id="{3685800D-1EC6-8A51-F63F-175E10FCCBC7}"/>
                </a:ext>
              </a:extLst>
            </p:cNvPr>
            <p:cNvSpPr/>
            <p:nvPr/>
          </p:nvSpPr>
          <p:spPr bwMode="auto">
            <a:xfrm>
              <a:off x="412" y="898"/>
              <a:ext cx="14" cy="7"/>
            </a:xfrm>
            <a:custGeom>
              <a:avLst/>
              <a:gdLst>
                <a:gd name="T0" fmla="*/ 10 w 10"/>
                <a:gd name="T1" fmla="*/ 5 h 5"/>
                <a:gd name="T2" fmla="*/ 0 w 10"/>
                <a:gd name="T3" fmla="*/ 5 h 5"/>
                <a:gd name="T4" fmla="*/ 10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5"/>
                  </a:moveTo>
                  <a:cubicBezTo>
                    <a:pt x="7" y="5"/>
                    <a:pt x="3" y="5"/>
                    <a:pt x="0" y="5"/>
                  </a:cubicBezTo>
                  <a:cubicBezTo>
                    <a:pt x="4" y="0"/>
                    <a:pt x="6" y="0"/>
                    <a:pt x="10" y="5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95">
              <a:extLst>
                <a:ext uri="{FF2B5EF4-FFF2-40B4-BE49-F238E27FC236}">
                  <a16:creationId xmlns:a16="http://schemas.microsoft.com/office/drawing/2014/main" id="{60BD8C22-8387-B721-E6EF-FA6C11796A97}"/>
                </a:ext>
              </a:extLst>
            </p:cNvPr>
            <p:cNvSpPr/>
            <p:nvPr/>
          </p:nvSpPr>
          <p:spPr bwMode="auto">
            <a:xfrm>
              <a:off x="391" y="819"/>
              <a:ext cx="175" cy="83"/>
            </a:xfrm>
            <a:custGeom>
              <a:avLst/>
              <a:gdLst>
                <a:gd name="T0" fmla="*/ 88 w 119"/>
                <a:gd name="T1" fmla="*/ 57 h 57"/>
                <a:gd name="T2" fmla="*/ 57 w 119"/>
                <a:gd name="T3" fmla="*/ 44 h 57"/>
                <a:gd name="T4" fmla="*/ 45 w 119"/>
                <a:gd name="T5" fmla="*/ 43 h 57"/>
                <a:gd name="T6" fmla="*/ 23 w 119"/>
                <a:gd name="T7" fmla="*/ 48 h 57"/>
                <a:gd name="T8" fmla="*/ 2 w 119"/>
                <a:gd name="T9" fmla="*/ 34 h 57"/>
                <a:gd name="T10" fmla="*/ 18 w 119"/>
                <a:gd name="T11" fmla="*/ 6 h 57"/>
                <a:gd name="T12" fmla="*/ 47 w 119"/>
                <a:gd name="T13" fmla="*/ 5 h 57"/>
                <a:gd name="T14" fmla="*/ 58 w 119"/>
                <a:gd name="T15" fmla="*/ 4 h 57"/>
                <a:gd name="T16" fmla="*/ 99 w 119"/>
                <a:gd name="T17" fmla="*/ 10 h 57"/>
                <a:gd name="T18" fmla="*/ 117 w 119"/>
                <a:gd name="T19" fmla="*/ 33 h 57"/>
                <a:gd name="T20" fmla="*/ 93 w 119"/>
                <a:gd name="T21" fmla="*/ 57 h 57"/>
                <a:gd name="T22" fmla="*/ 88 w 119"/>
                <a:gd name="T2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57">
                  <a:moveTo>
                    <a:pt x="88" y="57"/>
                  </a:moveTo>
                  <a:cubicBezTo>
                    <a:pt x="76" y="57"/>
                    <a:pt x="66" y="52"/>
                    <a:pt x="57" y="44"/>
                  </a:cubicBezTo>
                  <a:cubicBezTo>
                    <a:pt x="53" y="41"/>
                    <a:pt x="50" y="40"/>
                    <a:pt x="45" y="43"/>
                  </a:cubicBezTo>
                  <a:cubicBezTo>
                    <a:pt x="38" y="47"/>
                    <a:pt x="31" y="48"/>
                    <a:pt x="23" y="48"/>
                  </a:cubicBezTo>
                  <a:cubicBezTo>
                    <a:pt x="13" y="48"/>
                    <a:pt x="3" y="41"/>
                    <a:pt x="2" y="34"/>
                  </a:cubicBezTo>
                  <a:cubicBezTo>
                    <a:pt x="0" y="20"/>
                    <a:pt x="6" y="9"/>
                    <a:pt x="18" y="6"/>
                  </a:cubicBezTo>
                  <a:cubicBezTo>
                    <a:pt x="28" y="3"/>
                    <a:pt x="37" y="0"/>
                    <a:pt x="47" y="5"/>
                  </a:cubicBezTo>
                  <a:cubicBezTo>
                    <a:pt x="50" y="7"/>
                    <a:pt x="54" y="4"/>
                    <a:pt x="58" y="4"/>
                  </a:cubicBezTo>
                  <a:cubicBezTo>
                    <a:pt x="72" y="4"/>
                    <a:pt x="86" y="2"/>
                    <a:pt x="99" y="10"/>
                  </a:cubicBezTo>
                  <a:cubicBezTo>
                    <a:pt x="108" y="15"/>
                    <a:pt x="115" y="23"/>
                    <a:pt x="117" y="33"/>
                  </a:cubicBezTo>
                  <a:cubicBezTo>
                    <a:pt x="119" y="46"/>
                    <a:pt x="108" y="56"/>
                    <a:pt x="93" y="57"/>
                  </a:cubicBezTo>
                  <a:cubicBezTo>
                    <a:pt x="91" y="57"/>
                    <a:pt x="89" y="57"/>
                    <a:pt x="88" y="57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96">
              <a:extLst>
                <a:ext uri="{FF2B5EF4-FFF2-40B4-BE49-F238E27FC236}">
                  <a16:creationId xmlns:a16="http://schemas.microsoft.com/office/drawing/2014/main" id="{D214D4B8-A135-990D-9458-134ADC36FE20}"/>
                </a:ext>
              </a:extLst>
            </p:cNvPr>
            <p:cNvSpPr/>
            <p:nvPr/>
          </p:nvSpPr>
          <p:spPr bwMode="auto">
            <a:xfrm>
              <a:off x="422" y="1405"/>
              <a:ext cx="194" cy="78"/>
            </a:xfrm>
            <a:custGeom>
              <a:avLst/>
              <a:gdLst>
                <a:gd name="T0" fmla="*/ 131 w 132"/>
                <a:gd name="T1" fmla="*/ 39 h 53"/>
                <a:gd name="T2" fmla="*/ 115 w 132"/>
                <a:gd name="T3" fmla="*/ 43 h 53"/>
                <a:gd name="T4" fmla="*/ 108 w 132"/>
                <a:gd name="T5" fmla="*/ 49 h 53"/>
                <a:gd name="T6" fmla="*/ 104 w 132"/>
                <a:gd name="T7" fmla="*/ 48 h 53"/>
                <a:gd name="T8" fmla="*/ 99 w 132"/>
                <a:gd name="T9" fmla="*/ 42 h 53"/>
                <a:gd name="T10" fmla="*/ 84 w 132"/>
                <a:gd name="T11" fmla="*/ 44 h 53"/>
                <a:gd name="T12" fmla="*/ 62 w 132"/>
                <a:gd name="T13" fmla="*/ 47 h 53"/>
                <a:gd name="T14" fmla="*/ 34 w 132"/>
                <a:gd name="T15" fmla="*/ 43 h 53"/>
                <a:gd name="T16" fmla="*/ 26 w 132"/>
                <a:gd name="T17" fmla="*/ 40 h 53"/>
                <a:gd name="T18" fmla="*/ 15 w 132"/>
                <a:gd name="T19" fmla="*/ 34 h 53"/>
                <a:gd name="T20" fmla="*/ 11 w 132"/>
                <a:gd name="T21" fmla="*/ 29 h 53"/>
                <a:gd name="T22" fmla="*/ 9 w 132"/>
                <a:gd name="T23" fmla="*/ 25 h 53"/>
                <a:gd name="T24" fmla="*/ 6 w 132"/>
                <a:gd name="T25" fmla="*/ 27 h 53"/>
                <a:gd name="T26" fmla="*/ 2 w 132"/>
                <a:gd name="T27" fmla="*/ 30 h 53"/>
                <a:gd name="T28" fmla="*/ 1 w 132"/>
                <a:gd name="T29" fmla="*/ 25 h 53"/>
                <a:gd name="T30" fmla="*/ 11 w 132"/>
                <a:gd name="T31" fmla="*/ 9 h 53"/>
                <a:gd name="T32" fmla="*/ 14 w 132"/>
                <a:gd name="T33" fmla="*/ 5 h 53"/>
                <a:gd name="T34" fmla="*/ 17 w 132"/>
                <a:gd name="T35" fmla="*/ 0 h 53"/>
                <a:gd name="T36" fmla="*/ 21 w 132"/>
                <a:gd name="T37" fmla="*/ 6 h 53"/>
                <a:gd name="T38" fmla="*/ 26 w 132"/>
                <a:gd name="T39" fmla="*/ 16 h 53"/>
                <a:gd name="T40" fmla="*/ 28 w 132"/>
                <a:gd name="T41" fmla="*/ 18 h 53"/>
                <a:gd name="T42" fmla="*/ 38 w 132"/>
                <a:gd name="T43" fmla="*/ 23 h 53"/>
                <a:gd name="T44" fmla="*/ 59 w 132"/>
                <a:gd name="T45" fmla="*/ 29 h 53"/>
                <a:gd name="T46" fmla="*/ 70 w 132"/>
                <a:gd name="T47" fmla="*/ 31 h 53"/>
                <a:gd name="T48" fmla="*/ 88 w 132"/>
                <a:gd name="T49" fmla="*/ 30 h 53"/>
                <a:gd name="T50" fmla="*/ 118 w 132"/>
                <a:gd name="T51" fmla="*/ 26 h 53"/>
                <a:gd name="T52" fmla="*/ 131 w 132"/>
                <a:gd name="T53" fmla="*/ 37 h 53"/>
                <a:gd name="T54" fmla="*/ 131 w 132"/>
                <a:gd name="T55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52">
                  <a:moveTo>
                    <a:pt x="131" y="39"/>
                  </a:moveTo>
                  <a:cubicBezTo>
                    <a:pt x="124" y="35"/>
                    <a:pt x="119" y="36"/>
                    <a:pt x="115" y="43"/>
                  </a:cubicBezTo>
                  <a:cubicBezTo>
                    <a:pt x="113" y="46"/>
                    <a:pt x="111" y="48"/>
                    <a:pt x="108" y="49"/>
                  </a:cubicBezTo>
                  <a:cubicBezTo>
                    <a:pt x="106" y="50"/>
                    <a:pt x="104" y="50"/>
                    <a:pt x="104" y="48"/>
                  </a:cubicBezTo>
                  <a:cubicBezTo>
                    <a:pt x="103" y="45"/>
                    <a:pt x="103" y="42"/>
                    <a:pt x="99" y="42"/>
                  </a:cubicBezTo>
                  <a:cubicBezTo>
                    <a:pt x="94" y="42"/>
                    <a:pt x="87" y="40"/>
                    <a:pt x="84" y="44"/>
                  </a:cubicBezTo>
                  <a:cubicBezTo>
                    <a:pt x="77" y="53"/>
                    <a:pt x="69" y="49"/>
                    <a:pt x="62" y="47"/>
                  </a:cubicBezTo>
                  <a:cubicBezTo>
                    <a:pt x="53" y="45"/>
                    <a:pt x="44" y="42"/>
                    <a:pt x="34" y="43"/>
                  </a:cubicBezTo>
                  <a:cubicBezTo>
                    <a:pt x="32" y="44"/>
                    <a:pt x="28" y="42"/>
                    <a:pt x="26" y="40"/>
                  </a:cubicBezTo>
                  <a:cubicBezTo>
                    <a:pt x="23" y="37"/>
                    <a:pt x="20" y="34"/>
                    <a:pt x="15" y="34"/>
                  </a:cubicBezTo>
                  <a:cubicBezTo>
                    <a:pt x="12" y="35"/>
                    <a:pt x="11" y="32"/>
                    <a:pt x="11" y="29"/>
                  </a:cubicBezTo>
                  <a:cubicBezTo>
                    <a:pt x="11" y="27"/>
                    <a:pt x="11" y="25"/>
                    <a:pt x="9" y="25"/>
                  </a:cubicBezTo>
                  <a:cubicBezTo>
                    <a:pt x="7" y="24"/>
                    <a:pt x="7" y="26"/>
                    <a:pt x="6" y="27"/>
                  </a:cubicBezTo>
                  <a:cubicBezTo>
                    <a:pt x="5" y="29"/>
                    <a:pt x="4" y="30"/>
                    <a:pt x="2" y="30"/>
                  </a:cubicBezTo>
                  <a:cubicBezTo>
                    <a:pt x="0" y="29"/>
                    <a:pt x="0" y="27"/>
                    <a:pt x="1" y="25"/>
                  </a:cubicBezTo>
                  <a:cubicBezTo>
                    <a:pt x="2" y="19"/>
                    <a:pt x="2" y="11"/>
                    <a:pt x="11" y="9"/>
                  </a:cubicBezTo>
                  <a:cubicBezTo>
                    <a:pt x="12" y="9"/>
                    <a:pt x="14" y="7"/>
                    <a:pt x="14" y="5"/>
                  </a:cubicBezTo>
                  <a:cubicBezTo>
                    <a:pt x="14" y="3"/>
                    <a:pt x="14" y="0"/>
                    <a:pt x="17" y="0"/>
                  </a:cubicBezTo>
                  <a:cubicBezTo>
                    <a:pt x="20" y="1"/>
                    <a:pt x="20" y="4"/>
                    <a:pt x="21" y="6"/>
                  </a:cubicBezTo>
                  <a:cubicBezTo>
                    <a:pt x="22" y="9"/>
                    <a:pt x="24" y="12"/>
                    <a:pt x="26" y="16"/>
                  </a:cubicBezTo>
                  <a:cubicBezTo>
                    <a:pt x="27" y="17"/>
                    <a:pt x="28" y="17"/>
                    <a:pt x="28" y="18"/>
                  </a:cubicBezTo>
                  <a:cubicBezTo>
                    <a:pt x="29" y="27"/>
                    <a:pt x="31" y="32"/>
                    <a:pt x="38" y="23"/>
                  </a:cubicBezTo>
                  <a:cubicBezTo>
                    <a:pt x="45" y="25"/>
                    <a:pt x="53" y="26"/>
                    <a:pt x="59" y="29"/>
                  </a:cubicBezTo>
                  <a:cubicBezTo>
                    <a:pt x="63" y="31"/>
                    <a:pt x="66" y="32"/>
                    <a:pt x="70" y="31"/>
                  </a:cubicBezTo>
                  <a:cubicBezTo>
                    <a:pt x="76" y="30"/>
                    <a:pt x="82" y="30"/>
                    <a:pt x="88" y="30"/>
                  </a:cubicBezTo>
                  <a:cubicBezTo>
                    <a:pt x="98" y="31"/>
                    <a:pt x="108" y="28"/>
                    <a:pt x="118" y="26"/>
                  </a:cubicBezTo>
                  <a:cubicBezTo>
                    <a:pt x="130" y="22"/>
                    <a:pt x="132" y="25"/>
                    <a:pt x="131" y="37"/>
                  </a:cubicBezTo>
                  <a:cubicBezTo>
                    <a:pt x="131" y="38"/>
                    <a:pt x="131" y="39"/>
                    <a:pt x="131" y="3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97">
              <a:extLst>
                <a:ext uri="{FF2B5EF4-FFF2-40B4-BE49-F238E27FC236}">
                  <a16:creationId xmlns:a16="http://schemas.microsoft.com/office/drawing/2014/main" id="{D48AB99B-F46E-11DB-761D-26A04CD2041A}"/>
                </a:ext>
              </a:extLst>
            </p:cNvPr>
            <p:cNvSpPr/>
            <p:nvPr/>
          </p:nvSpPr>
          <p:spPr bwMode="auto">
            <a:xfrm>
              <a:off x="291" y="1263"/>
              <a:ext cx="27" cy="28"/>
            </a:xfrm>
            <a:custGeom>
              <a:avLst/>
              <a:gdLst>
                <a:gd name="T0" fmla="*/ 2 w 18"/>
                <a:gd name="T1" fmla="*/ 0 h 19"/>
                <a:gd name="T2" fmla="*/ 10 w 18"/>
                <a:gd name="T3" fmla="*/ 7 h 19"/>
                <a:gd name="T4" fmla="*/ 15 w 18"/>
                <a:gd name="T5" fmla="*/ 15 h 19"/>
                <a:gd name="T6" fmla="*/ 8 w 18"/>
                <a:gd name="T7" fmla="*/ 11 h 19"/>
                <a:gd name="T8" fmla="*/ 1 w 18"/>
                <a:gd name="T9" fmla="*/ 6 h 19"/>
                <a:gd name="T10" fmla="*/ 0 w 18"/>
                <a:gd name="T11" fmla="*/ 1 h 19"/>
                <a:gd name="T12" fmla="*/ 2 w 18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9">
                  <a:moveTo>
                    <a:pt x="2" y="0"/>
                  </a:moveTo>
                  <a:cubicBezTo>
                    <a:pt x="5" y="2"/>
                    <a:pt x="8" y="4"/>
                    <a:pt x="10" y="7"/>
                  </a:cubicBezTo>
                  <a:cubicBezTo>
                    <a:pt x="12" y="10"/>
                    <a:pt x="18" y="12"/>
                    <a:pt x="15" y="15"/>
                  </a:cubicBezTo>
                  <a:cubicBezTo>
                    <a:pt x="12" y="19"/>
                    <a:pt x="11" y="12"/>
                    <a:pt x="8" y="11"/>
                  </a:cubicBezTo>
                  <a:cubicBezTo>
                    <a:pt x="6" y="9"/>
                    <a:pt x="4" y="8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98">
              <a:extLst>
                <a:ext uri="{FF2B5EF4-FFF2-40B4-BE49-F238E27FC236}">
                  <a16:creationId xmlns:a16="http://schemas.microsoft.com/office/drawing/2014/main" id="{DE84D79E-09C7-9C23-2308-7E6F8C8C965A}"/>
                </a:ext>
              </a:extLst>
            </p:cNvPr>
            <p:cNvSpPr/>
            <p:nvPr/>
          </p:nvSpPr>
          <p:spPr bwMode="auto">
            <a:xfrm>
              <a:off x="338" y="609"/>
              <a:ext cx="207" cy="201"/>
            </a:xfrm>
            <a:custGeom>
              <a:avLst/>
              <a:gdLst>
                <a:gd name="T0" fmla="*/ 92 w 141"/>
                <a:gd name="T1" fmla="*/ 20 h 137"/>
                <a:gd name="T2" fmla="*/ 100 w 141"/>
                <a:gd name="T3" fmla="*/ 40 h 137"/>
                <a:gd name="T4" fmla="*/ 97 w 141"/>
                <a:gd name="T5" fmla="*/ 61 h 137"/>
                <a:gd name="T6" fmla="*/ 102 w 141"/>
                <a:gd name="T7" fmla="*/ 68 h 137"/>
                <a:gd name="T8" fmla="*/ 136 w 141"/>
                <a:gd name="T9" fmla="*/ 117 h 137"/>
                <a:gd name="T10" fmla="*/ 119 w 141"/>
                <a:gd name="T11" fmla="*/ 130 h 137"/>
                <a:gd name="T12" fmla="*/ 93 w 141"/>
                <a:gd name="T13" fmla="*/ 121 h 137"/>
                <a:gd name="T14" fmla="*/ 80 w 141"/>
                <a:gd name="T15" fmla="*/ 120 h 137"/>
                <a:gd name="T16" fmla="*/ 62 w 141"/>
                <a:gd name="T17" fmla="*/ 131 h 137"/>
                <a:gd name="T18" fmla="*/ 27 w 141"/>
                <a:gd name="T19" fmla="*/ 128 h 137"/>
                <a:gd name="T20" fmla="*/ 6 w 141"/>
                <a:gd name="T21" fmla="*/ 96 h 137"/>
                <a:gd name="T22" fmla="*/ 35 w 141"/>
                <a:gd name="T23" fmla="*/ 58 h 137"/>
                <a:gd name="T24" fmla="*/ 40 w 141"/>
                <a:gd name="T25" fmla="*/ 57 h 137"/>
                <a:gd name="T26" fmla="*/ 42 w 141"/>
                <a:gd name="T27" fmla="*/ 53 h 137"/>
                <a:gd name="T28" fmla="*/ 36 w 141"/>
                <a:gd name="T29" fmla="*/ 42 h 137"/>
                <a:gd name="T30" fmla="*/ 41 w 141"/>
                <a:gd name="T31" fmla="*/ 10 h 137"/>
                <a:gd name="T32" fmla="*/ 69 w 141"/>
                <a:gd name="T33" fmla="*/ 2 h 137"/>
                <a:gd name="T34" fmla="*/ 83 w 141"/>
                <a:gd name="T35" fmla="*/ 11 h 137"/>
                <a:gd name="T36" fmla="*/ 92 w 141"/>
                <a:gd name="T37" fmla="*/ 2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" h="137">
                  <a:moveTo>
                    <a:pt x="92" y="20"/>
                  </a:moveTo>
                  <a:cubicBezTo>
                    <a:pt x="93" y="27"/>
                    <a:pt x="99" y="32"/>
                    <a:pt x="100" y="40"/>
                  </a:cubicBezTo>
                  <a:cubicBezTo>
                    <a:pt x="101" y="48"/>
                    <a:pt x="101" y="54"/>
                    <a:pt x="97" y="61"/>
                  </a:cubicBezTo>
                  <a:cubicBezTo>
                    <a:pt x="95" y="66"/>
                    <a:pt x="95" y="68"/>
                    <a:pt x="102" y="68"/>
                  </a:cubicBezTo>
                  <a:cubicBezTo>
                    <a:pt x="122" y="70"/>
                    <a:pt x="141" y="97"/>
                    <a:pt x="136" y="117"/>
                  </a:cubicBezTo>
                  <a:cubicBezTo>
                    <a:pt x="134" y="125"/>
                    <a:pt x="128" y="130"/>
                    <a:pt x="119" y="130"/>
                  </a:cubicBezTo>
                  <a:cubicBezTo>
                    <a:pt x="110" y="130"/>
                    <a:pt x="100" y="128"/>
                    <a:pt x="93" y="121"/>
                  </a:cubicBezTo>
                  <a:cubicBezTo>
                    <a:pt x="89" y="116"/>
                    <a:pt x="85" y="118"/>
                    <a:pt x="80" y="120"/>
                  </a:cubicBezTo>
                  <a:cubicBezTo>
                    <a:pt x="74" y="124"/>
                    <a:pt x="68" y="128"/>
                    <a:pt x="62" y="131"/>
                  </a:cubicBezTo>
                  <a:cubicBezTo>
                    <a:pt x="50" y="137"/>
                    <a:pt x="37" y="135"/>
                    <a:pt x="27" y="128"/>
                  </a:cubicBezTo>
                  <a:cubicBezTo>
                    <a:pt x="18" y="120"/>
                    <a:pt x="9" y="109"/>
                    <a:pt x="6" y="96"/>
                  </a:cubicBezTo>
                  <a:cubicBezTo>
                    <a:pt x="0" y="75"/>
                    <a:pt x="14" y="59"/>
                    <a:pt x="35" y="58"/>
                  </a:cubicBezTo>
                  <a:cubicBezTo>
                    <a:pt x="37" y="57"/>
                    <a:pt x="38" y="58"/>
                    <a:pt x="40" y="57"/>
                  </a:cubicBezTo>
                  <a:cubicBezTo>
                    <a:pt x="44" y="57"/>
                    <a:pt x="45" y="55"/>
                    <a:pt x="42" y="53"/>
                  </a:cubicBezTo>
                  <a:cubicBezTo>
                    <a:pt x="40" y="49"/>
                    <a:pt x="38" y="46"/>
                    <a:pt x="36" y="42"/>
                  </a:cubicBezTo>
                  <a:cubicBezTo>
                    <a:pt x="30" y="30"/>
                    <a:pt x="34" y="20"/>
                    <a:pt x="41" y="10"/>
                  </a:cubicBezTo>
                  <a:cubicBezTo>
                    <a:pt x="48" y="0"/>
                    <a:pt x="59" y="1"/>
                    <a:pt x="69" y="2"/>
                  </a:cubicBezTo>
                  <a:cubicBezTo>
                    <a:pt x="75" y="2"/>
                    <a:pt x="79" y="7"/>
                    <a:pt x="83" y="11"/>
                  </a:cubicBezTo>
                  <a:cubicBezTo>
                    <a:pt x="86" y="14"/>
                    <a:pt x="89" y="17"/>
                    <a:pt x="92" y="20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99">
              <a:extLst>
                <a:ext uri="{FF2B5EF4-FFF2-40B4-BE49-F238E27FC236}">
                  <a16:creationId xmlns:a16="http://schemas.microsoft.com/office/drawing/2014/main" id="{3366BBDC-52EF-FAE6-D0ED-85696AD6371B}"/>
                </a:ext>
              </a:extLst>
            </p:cNvPr>
            <p:cNvSpPr/>
            <p:nvPr/>
          </p:nvSpPr>
          <p:spPr bwMode="auto">
            <a:xfrm>
              <a:off x="434" y="789"/>
              <a:ext cx="36" cy="19"/>
            </a:xfrm>
            <a:custGeom>
              <a:avLst/>
              <a:gdLst>
                <a:gd name="T0" fmla="*/ 0 w 25"/>
                <a:gd name="T1" fmla="*/ 13 h 13"/>
                <a:gd name="T2" fmla="*/ 15 w 25"/>
                <a:gd name="T3" fmla="*/ 2 h 13"/>
                <a:gd name="T4" fmla="*/ 23 w 25"/>
                <a:gd name="T5" fmla="*/ 5 h 13"/>
                <a:gd name="T6" fmla="*/ 19 w 25"/>
                <a:gd name="T7" fmla="*/ 9 h 13"/>
                <a:gd name="T8" fmla="*/ 0 w 25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0" y="13"/>
                  </a:moveTo>
                  <a:cubicBezTo>
                    <a:pt x="3" y="7"/>
                    <a:pt x="10" y="5"/>
                    <a:pt x="15" y="2"/>
                  </a:cubicBezTo>
                  <a:cubicBezTo>
                    <a:pt x="19" y="0"/>
                    <a:pt x="22" y="1"/>
                    <a:pt x="23" y="5"/>
                  </a:cubicBezTo>
                  <a:cubicBezTo>
                    <a:pt x="25" y="9"/>
                    <a:pt x="21" y="8"/>
                    <a:pt x="19" y="9"/>
                  </a:cubicBezTo>
                  <a:cubicBezTo>
                    <a:pt x="13" y="12"/>
                    <a:pt x="6" y="12"/>
                    <a:pt x="0" y="13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100">
              <a:extLst>
                <a:ext uri="{FF2B5EF4-FFF2-40B4-BE49-F238E27FC236}">
                  <a16:creationId xmlns:a16="http://schemas.microsoft.com/office/drawing/2014/main" id="{522F175C-3886-5499-3328-71C7243B4084}"/>
                </a:ext>
              </a:extLst>
            </p:cNvPr>
            <p:cNvSpPr/>
            <p:nvPr/>
          </p:nvSpPr>
          <p:spPr bwMode="auto">
            <a:xfrm>
              <a:off x="375" y="679"/>
              <a:ext cx="16" cy="12"/>
            </a:xfrm>
            <a:custGeom>
              <a:avLst/>
              <a:gdLst>
                <a:gd name="T0" fmla="*/ 0 w 11"/>
                <a:gd name="T1" fmla="*/ 6 h 8"/>
                <a:gd name="T2" fmla="*/ 8 w 11"/>
                <a:gd name="T3" fmla="*/ 2 h 8"/>
                <a:gd name="T4" fmla="*/ 10 w 11"/>
                <a:gd name="T5" fmla="*/ 5 h 8"/>
                <a:gd name="T6" fmla="*/ 0 w 11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0" y="6"/>
                  </a:moveTo>
                  <a:cubicBezTo>
                    <a:pt x="2" y="3"/>
                    <a:pt x="4" y="0"/>
                    <a:pt x="8" y="2"/>
                  </a:cubicBezTo>
                  <a:cubicBezTo>
                    <a:pt x="9" y="2"/>
                    <a:pt x="11" y="4"/>
                    <a:pt x="10" y="5"/>
                  </a:cubicBezTo>
                  <a:cubicBezTo>
                    <a:pt x="7" y="8"/>
                    <a:pt x="4" y="6"/>
                    <a:pt x="0" y="6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101">
              <a:extLst>
                <a:ext uri="{FF2B5EF4-FFF2-40B4-BE49-F238E27FC236}">
                  <a16:creationId xmlns:a16="http://schemas.microsoft.com/office/drawing/2014/main" id="{2280CC33-DECF-8AF1-DD5B-24D27A23728B}"/>
                </a:ext>
              </a:extLst>
            </p:cNvPr>
            <p:cNvSpPr/>
            <p:nvPr/>
          </p:nvSpPr>
          <p:spPr bwMode="auto">
            <a:xfrm>
              <a:off x="375" y="802"/>
              <a:ext cx="7" cy="11"/>
            </a:xfrm>
            <a:custGeom>
              <a:avLst/>
              <a:gdLst>
                <a:gd name="T0" fmla="*/ 5 w 5"/>
                <a:gd name="T1" fmla="*/ 3 h 7"/>
                <a:gd name="T2" fmla="*/ 2 w 5"/>
                <a:gd name="T3" fmla="*/ 7 h 7"/>
                <a:gd name="T4" fmla="*/ 1 w 5"/>
                <a:gd name="T5" fmla="*/ 4 h 7"/>
                <a:gd name="T6" fmla="*/ 2 w 5"/>
                <a:gd name="T7" fmla="*/ 1 h 7"/>
                <a:gd name="T8" fmla="*/ 5 w 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cubicBezTo>
                    <a:pt x="5" y="5"/>
                    <a:pt x="4" y="7"/>
                    <a:pt x="2" y="7"/>
                  </a:cubicBezTo>
                  <a:cubicBezTo>
                    <a:pt x="1" y="7"/>
                    <a:pt x="1" y="5"/>
                    <a:pt x="1" y="4"/>
                  </a:cubicBezTo>
                  <a:cubicBezTo>
                    <a:pt x="1" y="3"/>
                    <a:pt x="0" y="1"/>
                    <a:pt x="2" y="1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102">
              <a:extLst>
                <a:ext uri="{FF2B5EF4-FFF2-40B4-BE49-F238E27FC236}">
                  <a16:creationId xmlns:a16="http://schemas.microsoft.com/office/drawing/2014/main" id="{47171DD3-8E96-EC9B-A886-C6F63E669067}"/>
                </a:ext>
              </a:extLst>
            </p:cNvPr>
            <p:cNvSpPr/>
            <p:nvPr/>
          </p:nvSpPr>
          <p:spPr bwMode="auto">
            <a:xfrm>
              <a:off x="1145" y="986"/>
              <a:ext cx="163" cy="117"/>
            </a:xfrm>
            <a:custGeom>
              <a:avLst/>
              <a:gdLst>
                <a:gd name="T0" fmla="*/ 105 w 111"/>
                <a:gd name="T1" fmla="*/ 78 h 80"/>
                <a:gd name="T2" fmla="*/ 100 w 111"/>
                <a:gd name="T3" fmla="*/ 77 h 80"/>
                <a:gd name="T4" fmla="*/ 93 w 111"/>
                <a:gd name="T5" fmla="*/ 74 h 80"/>
                <a:gd name="T6" fmla="*/ 92 w 111"/>
                <a:gd name="T7" fmla="*/ 70 h 80"/>
                <a:gd name="T8" fmla="*/ 94 w 111"/>
                <a:gd name="T9" fmla="*/ 63 h 80"/>
                <a:gd name="T10" fmla="*/ 75 w 111"/>
                <a:gd name="T11" fmla="*/ 38 h 80"/>
                <a:gd name="T12" fmla="*/ 72 w 111"/>
                <a:gd name="T13" fmla="*/ 37 h 80"/>
                <a:gd name="T14" fmla="*/ 64 w 111"/>
                <a:gd name="T15" fmla="*/ 32 h 80"/>
                <a:gd name="T16" fmla="*/ 60 w 111"/>
                <a:gd name="T17" fmla="*/ 34 h 80"/>
                <a:gd name="T18" fmla="*/ 43 w 111"/>
                <a:gd name="T19" fmla="*/ 27 h 80"/>
                <a:gd name="T20" fmla="*/ 33 w 111"/>
                <a:gd name="T21" fmla="*/ 20 h 80"/>
                <a:gd name="T22" fmla="*/ 2 w 111"/>
                <a:gd name="T23" fmla="*/ 10 h 80"/>
                <a:gd name="T24" fmla="*/ 0 w 111"/>
                <a:gd name="T25" fmla="*/ 7 h 80"/>
                <a:gd name="T26" fmla="*/ 21 w 111"/>
                <a:gd name="T27" fmla="*/ 2 h 80"/>
                <a:gd name="T28" fmla="*/ 37 w 111"/>
                <a:gd name="T29" fmla="*/ 12 h 80"/>
                <a:gd name="T30" fmla="*/ 48 w 111"/>
                <a:gd name="T31" fmla="*/ 12 h 80"/>
                <a:gd name="T32" fmla="*/ 59 w 111"/>
                <a:gd name="T33" fmla="*/ 11 h 80"/>
                <a:gd name="T34" fmla="*/ 75 w 111"/>
                <a:gd name="T35" fmla="*/ 13 h 80"/>
                <a:gd name="T36" fmla="*/ 100 w 111"/>
                <a:gd name="T37" fmla="*/ 33 h 80"/>
                <a:gd name="T38" fmla="*/ 108 w 111"/>
                <a:gd name="T39" fmla="*/ 65 h 80"/>
                <a:gd name="T40" fmla="*/ 111 w 111"/>
                <a:gd name="T41" fmla="*/ 71 h 80"/>
                <a:gd name="T42" fmla="*/ 105 w 111"/>
                <a:gd name="T43" fmla="*/ 7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0" h="80">
                  <a:moveTo>
                    <a:pt x="105" y="78"/>
                  </a:moveTo>
                  <a:cubicBezTo>
                    <a:pt x="103" y="77"/>
                    <a:pt x="101" y="80"/>
                    <a:pt x="100" y="77"/>
                  </a:cubicBezTo>
                  <a:cubicBezTo>
                    <a:pt x="98" y="76"/>
                    <a:pt x="94" y="78"/>
                    <a:pt x="93" y="74"/>
                  </a:cubicBezTo>
                  <a:cubicBezTo>
                    <a:pt x="92" y="73"/>
                    <a:pt x="93" y="71"/>
                    <a:pt x="92" y="70"/>
                  </a:cubicBezTo>
                  <a:cubicBezTo>
                    <a:pt x="91" y="67"/>
                    <a:pt x="96" y="67"/>
                    <a:pt x="94" y="63"/>
                  </a:cubicBezTo>
                  <a:cubicBezTo>
                    <a:pt x="88" y="54"/>
                    <a:pt x="87" y="42"/>
                    <a:pt x="75" y="38"/>
                  </a:cubicBezTo>
                  <a:cubicBezTo>
                    <a:pt x="74" y="38"/>
                    <a:pt x="72" y="36"/>
                    <a:pt x="72" y="37"/>
                  </a:cubicBezTo>
                  <a:cubicBezTo>
                    <a:pt x="67" y="40"/>
                    <a:pt x="64" y="40"/>
                    <a:pt x="64" y="32"/>
                  </a:cubicBezTo>
                  <a:cubicBezTo>
                    <a:pt x="64" y="32"/>
                    <a:pt x="63" y="35"/>
                    <a:pt x="60" y="34"/>
                  </a:cubicBezTo>
                  <a:cubicBezTo>
                    <a:pt x="55" y="31"/>
                    <a:pt x="51" y="24"/>
                    <a:pt x="43" y="27"/>
                  </a:cubicBezTo>
                  <a:cubicBezTo>
                    <a:pt x="41" y="22"/>
                    <a:pt x="37" y="22"/>
                    <a:pt x="33" y="20"/>
                  </a:cubicBezTo>
                  <a:cubicBezTo>
                    <a:pt x="23" y="16"/>
                    <a:pt x="13" y="11"/>
                    <a:pt x="2" y="10"/>
                  </a:cubicBezTo>
                  <a:cubicBezTo>
                    <a:pt x="1" y="9"/>
                    <a:pt x="0" y="9"/>
                    <a:pt x="0" y="7"/>
                  </a:cubicBezTo>
                  <a:cubicBezTo>
                    <a:pt x="6" y="2"/>
                    <a:pt x="13" y="0"/>
                    <a:pt x="21" y="2"/>
                  </a:cubicBezTo>
                  <a:cubicBezTo>
                    <a:pt x="27" y="6"/>
                    <a:pt x="31" y="10"/>
                    <a:pt x="37" y="12"/>
                  </a:cubicBezTo>
                  <a:cubicBezTo>
                    <a:pt x="41" y="14"/>
                    <a:pt x="45" y="14"/>
                    <a:pt x="48" y="12"/>
                  </a:cubicBezTo>
                  <a:cubicBezTo>
                    <a:pt x="52" y="10"/>
                    <a:pt x="55" y="9"/>
                    <a:pt x="59" y="11"/>
                  </a:cubicBezTo>
                  <a:cubicBezTo>
                    <a:pt x="64" y="13"/>
                    <a:pt x="69" y="14"/>
                    <a:pt x="75" y="13"/>
                  </a:cubicBezTo>
                  <a:cubicBezTo>
                    <a:pt x="84" y="12"/>
                    <a:pt x="96" y="22"/>
                    <a:pt x="100" y="33"/>
                  </a:cubicBezTo>
                  <a:cubicBezTo>
                    <a:pt x="104" y="43"/>
                    <a:pt x="109" y="53"/>
                    <a:pt x="108" y="65"/>
                  </a:cubicBezTo>
                  <a:cubicBezTo>
                    <a:pt x="108" y="67"/>
                    <a:pt x="111" y="68"/>
                    <a:pt x="111" y="71"/>
                  </a:cubicBezTo>
                  <a:cubicBezTo>
                    <a:pt x="111" y="76"/>
                    <a:pt x="110" y="79"/>
                    <a:pt x="105" y="78"/>
                  </a:cubicBezTo>
                  <a:close/>
                </a:path>
              </a:pathLst>
            </a:custGeom>
            <a:solidFill>
              <a:srgbClr val="FAD2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103">
              <a:extLst>
                <a:ext uri="{FF2B5EF4-FFF2-40B4-BE49-F238E27FC236}">
                  <a16:creationId xmlns:a16="http://schemas.microsoft.com/office/drawing/2014/main" id="{FC7B247E-0B5A-ABE8-C001-42798966BB0D}"/>
                </a:ext>
              </a:extLst>
            </p:cNvPr>
            <p:cNvSpPr/>
            <p:nvPr/>
          </p:nvSpPr>
          <p:spPr bwMode="auto">
            <a:xfrm>
              <a:off x="1076" y="959"/>
              <a:ext cx="170" cy="58"/>
            </a:xfrm>
            <a:custGeom>
              <a:avLst/>
              <a:gdLst>
                <a:gd name="T0" fmla="*/ 68 w 116"/>
                <a:gd name="T1" fmla="*/ 20 h 39"/>
                <a:gd name="T2" fmla="*/ 47 w 116"/>
                <a:gd name="T3" fmla="*/ 26 h 39"/>
                <a:gd name="T4" fmla="*/ 34 w 116"/>
                <a:gd name="T5" fmla="*/ 31 h 39"/>
                <a:gd name="T6" fmla="*/ 8 w 116"/>
                <a:gd name="T7" fmla="*/ 38 h 39"/>
                <a:gd name="T8" fmla="*/ 1 w 116"/>
                <a:gd name="T9" fmla="*/ 36 h 39"/>
                <a:gd name="T10" fmla="*/ 3 w 116"/>
                <a:gd name="T11" fmla="*/ 29 h 39"/>
                <a:gd name="T12" fmla="*/ 11 w 116"/>
                <a:gd name="T13" fmla="*/ 8 h 39"/>
                <a:gd name="T14" fmla="*/ 14 w 116"/>
                <a:gd name="T15" fmla="*/ 0 h 39"/>
                <a:gd name="T16" fmla="*/ 15 w 116"/>
                <a:gd name="T17" fmla="*/ 0 h 39"/>
                <a:gd name="T18" fmla="*/ 41 w 116"/>
                <a:gd name="T19" fmla="*/ 6 h 39"/>
                <a:gd name="T20" fmla="*/ 73 w 116"/>
                <a:gd name="T21" fmla="*/ 6 h 39"/>
                <a:gd name="T22" fmla="*/ 93 w 116"/>
                <a:gd name="T23" fmla="*/ 3 h 39"/>
                <a:gd name="T24" fmla="*/ 99 w 116"/>
                <a:gd name="T25" fmla="*/ 4 h 39"/>
                <a:gd name="T26" fmla="*/ 108 w 116"/>
                <a:gd name="T27" fmla="*/ 4 h 39"/>
                <a:gd name="T28" fmla="*/ 115 w 116"/>
                <a:gd name="T29" fmla="*/ 5 h 39"/>
                <a:gd name="T30" fmla="*/ 112 w 116"/>
                <a:gd name="T31" fmla="*/ 9 h 39"/>
                <a:gd name="T32" fmla="*/ 73 w 116"/>
                <a:gd name="T33" fmla="*/ 19 h 39"/>
                <a:gd name="T34" fmla="*/ 68 w 116"/>
                <a:gd name="T35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" h="39">
                  <a:moveTo>
                    <a:pt x="68" y="20"/>
                  </a:moveTo>
                  <a:cubicBezTo>
                    <a:pt x="61" y="21"/>
                    <a:pt x="54" y="23"/>
                    <a:pt x="47" y="26"/>
                  </a:cubicBezTo>
                  <a:cubicBezTo>
                    <a:pt x="43" y="30"/>
                    <a:pt x="39" y="30"/>
                    <a:pt x="34" y="31"/>
                  </a:cubicBezTo>
                  <a:cubicBezTo>
                    <a:pt x="25" y="34"/>
                    <a:pt x="17" y="37"/>
                    <a:pt x="8" y="38"/>
                  </a:cubicBezTo>
                  <a:cubicBezTo>
                    <a:pt x="5" y="39"/>
                    <a:pt x="2" y="39"/>
                    <a:pt x="1" y="36"/>
                  </a:cubicBezTo>
                  <a:cubicBezTo>
                    <a:pt x="0" y="33"/>
                    <a:pt x="0" y="31"/>
                    <a:pt x="3" y="29"/>
                  </a:cubicBezTo>
                  <a:cubicBezTo>
                    <a:pt x="6" y="22"/>
                    <a:pt x="8" y="15"/>
                    <a:pt x="11" y="8"/>
                  </a:cubicBezTo>
                  <a:cubicBezTo>
                    <a:pt x="10" y="5"/>
                    <a:pt x="11" y="2"/>
                    <a:pt x="14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2" y="7"/>
                    <a:pt x="31" y="8"/>
                    <a:pt x="41" y="6"/>
                  </a:cubicBezTo>
                  <a:cubicBezTo>
                    <a:pt x="51" y="5"/>
                    <a:pt x="62" y="6"/>
                    <a:pt x="73" y="6"/>
                  </a:cubicBezTo>
                  <a:cubicBezTo>
                    <a:pt x="80" y="6"/>
                    <a:pt x="87" y="6"/>
                    <a:pt x="93" y="3"/>
                  </a:cubicBezTo>
                  <a:cubicBezTo>
                    <a:pt x="95" y="3"/>
                    <a:pt x="97" y="2"/>
                    <a:pt x="99" y="4"/>
                  </a:cubicBezTo>
                  <a:cubicBezTo>
                    <a:pt x="102" y="5"/>
                    <a:pt x="105" y="6"/>
                    <a:pt x="108" y="4"/>
                  </a:cubicBezTo>
                  <a:cubicBezTo>
                    <a:pt x="110" y="3"/>
                    <a:pt x="113" y="4"/>
                    <a:pt x="115" y="5"/>
                  </a:cubicBezTo>
                  <a:cubicBezTo>
                    <a:pt x="116" y="7"/>
                    <a:pt x="114" y="8"/>
                    <a:pt x="112" y="9"/>
                  </a:cubicBezTo>
                  <a:cubicBezTo>
                    <a:pt x="99" y="12"/>
                    <a:pt x="86" y="17"/>
                    <a:pt x="73" y="19"/>
                  </a:cubicBezTo>
                  <a:cubicBezTo>
                    <a:pt x="71" y="19"/>
                    <a:pt x="69" y="19"/>
                    <a:pt x="68" y="20"/>
                  </a:cubicBezTo>
                  <a:close/>
                </a:path>
              </a:pathLst>
            </a:custGeom>
            <a:solidFill>
              <a:srgbClr val="B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104">
              <a:extLst>
                <a:ext uri="{FF2B5EF4-FFF2-40B4-BE49-F238E27FC236}">
                  <a16:creationId xmlns:a16="http://schemas.microsoft.com/office/drawing/2014/main" id="{70489C4E-B343-8A3D-0D1F-05BD77A7D2A5}"/>
                </a:ext>
              </a:extLst>
            </p:cNvPr>
            <p:cNvSpPr/>
            <p:nvPr/>
          </p:nvSpPr>
          <p:spPr bwMode="auto">
            <a:xfrm>
              <a:off x="1183" y="961"/>
              <a:ext cx="82" cy="41"/>
            </a:xfrm>
            <a:custGeom>
              <a:avLst/>
              <a:gdLst>
                <a:gd name="T0" fmla="*/ 0 w 56"/>
                <a:gd name="T1" fmla="*/ 18 h 28"/>
                <a:gd name="T2" fmla="*/ 34 w 56"/>
                <a:gd name="T3" fmla="*/ 7 h 28"/>
                <a:gd name="T4" fmla="*/ 42 w 56"/>
                <a:gd name="T5" fmla="*/ 4 h 28"/>
                <a:gd name="T6" fmla="*/ 56 w 56"/>
                <a:gd name="T7" fmla="*/ 1 h 28"/>
                <a:gd name="T8" fmla="*/ 11 w 56"/>
                <a:gd name="T9" fmla="*/ 20 h 28"/>
                <a:gd name="T10" fmla="*/ 0 w 56"/>
                <a:gd name="T11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8">
                  <a:moveTo>
                    <a:pt x="0" y="18"/>
                  </a:moveTo>
                  <a:cubicBezTo>
                    <a:pt x="11" y="12"/>
                    <a:pt x="23" y="11"/>
                    <a:pt x="34" y="7"/>
                  </a:cubicBezTo>
                  <a:cubicBezTo>
                    <a:pt x="37" y="6"/>
                    <a:pt x="40" y="6"/>
                    <a:pt x="42" y="4"/>
                  </a:cubicBezTo>
                  <a:cubicBezTo>
                    <a:pt x="47" y="4"/>
                    <a:pt x="51" y="0"/>
                    <a:pt x="56" y="1"/>
                  </a:cubicBezTo>
                  <a:cubicBezTo>
                    <a:pt x="51" y="13"/>
                    <a:pt x="27" y="28"/>
                    <a:pt x="11" y="20"/>
                  </a:cubicBezTo>
                  <a:cubicBezTo>
                    <a:pt x="8" y="18"/>
                    <a:pt x="3" y="21"/>
                    <a:pt x="0" y="18"/>
                  </a:cubicBezTo>
                  <a:close/>
                </a:path>
              </a:pathLst>
            </a:custGeom>
            <a:solidFill>
              <a:srgbClr val="FAD2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105">
              <a:extLst>
                <a:ext uri="{FF2B5EF4-FFF2-40B4-BE49-F238E27FC236}">
                  <a16:creationId xmlns:a16="http://schemas.microsoft.com/office/drawing/2014/main" id="{081CD58C-7D7F-E0E0-2B02-499D8663B4CA}"/>
                </a:ext>
              </a:extLst>
            </p:cNvPr>
            <p:cNvSpPr/>
            <p:nvPr/>
          </p:nvSpPr>
          <p:spPr bwMode="auto">
            <a:xfrm>
              <a:off x="1314" y="1108"/>
              <a:ext cx="9" cy="14"/>
            </a:xfrm>
            <a:custGeom>
              <a:avLst/>
              <a:gdLst>
                <a:gd name="T0" fmla="*/ 6 w 6"/>
                <a:gd name="T1" fmla="*/ 3 h 10"/>
                <a:gd name="T2" fmla="*/ 6 w 6"/>
                <a:gd name="T3" fmla="*/ 7 h 10"/>
                <a:gd name="T4" fmla="*/ 3 w 6"/>
                <a:gd name="T5" fmla="*/ 10 h 10"/>
                <a:gd name="T6" fmla="*/ 0 w 6"/>
                <a:gd name="T7" fmla="*/ 7 h 10"/>
                <a:gd name="T8" fmla="*/ 0 w 6"/>
                <a:gd name="T9" fmla="*/ 0 h 10"/>
                <a:gd name="T10" fmla="*/ 6 w 6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6" y="3"/>
                  </a:moveTo>
                  <a:cubicBezTo>
                    <a:pt x="6" y="4"/>
                    <a:pt x="6" y="6"/>
                    <a:pt x="6" y="7"/>
                  </a:cubicBezTo>
                  <a:cubicBezTo>
                    <a:pt x="6" y="9"/>
                    <a:pt x="5" y="10"/>
                    <a:pt x="3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2" y="1"/>
                    <a:pt x="5" y="0"/>
                    <a:pt x="6" y="3"/>
                  </a:cubicBezTo>
                  <a:close/>
                </a:path>
              </a:pathLst>
            </a:custGeom>
            <a:solidFill>
              <a:srgbClr val="F7B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106">
              <a:extLst>
                <a:ext uri="{FF2B5EF4-FFF2-40B4-BE49-F238E27FC236}">
                  <a16:creationId xmlns:a16="http://schemas.microsoft.com/office/drawing/2014/main" id="{981B79CF-40EA-CA96-4128-BADDE58E7458}"/>
                </a:ext>
              </a:extLst>
            </p:cNvPr>
            <p:cNvSpPr/>
            <p:nvPr/>
          </p:nvSpPr>
          <p:spPr bwMode="auto">
            <a:xfrm>
              <a:off x="1091" y="1031"/>
              <a:ext cx="201" cy="260"/>
            </a:xfrm>
            <a:custGeom>
              <a:avLst/>
              <a:gdLst>
                <a:gd name="T0" fmla="*/ 131 w 137"/>
                <a:gd name="T1" fmla="*/ 44 h 177"/>
                <a:gd name="T2" fmla="*/ 137 w 137"/>
                <a:gd name="T3" fmla="*/ 46 h 177"/>
                <a:gd name="T4" fmla="*/ 134 w 137"/>
                <a:gd name="T5" fmla="*/ 52 h 177"/>
                <a:gd name="T6" fmla="*/ 116 w 137"/>
                <a:gd name="T7" fmla="*/ 87 h 177"/>
                <a:gd name="T8" fmla="*/ 99 w 137"/>
                <a:gd name="T9" fmla="*/ 89 h 177"/>
                <a:gd name="T10" fmla="*/ 88 w 137"/>
                <a:gd name="T11" fmla="*/ 90 h 177"/>
                <a:gd name="T12" fmla="*/ 44 w 137"/>
                <a:gd name="T13" fmla="*/ 118 h 177"/>
                <a:gd name="T14" fmla="*/ 38 w 137"/>
                <a:gd name="T15" fmla="*/ 124 h 177"/>
                <a:gd name="T16" fmla="*/ 46 w 137"/>
                <a:gd name="T17" fmla="*/ 126 h 177"/>
                <a:gd name="T18" fmla="*/ 84 w 137"/>
                <a:gd name="T19" fmla="*/ 120 h 177"/>
                <a:gd name="T20" fmla="*/ 98 w 137"/>
                <a:gd name="T21" fmla="*/ 128 h 177"/>
                <a:gd name="T22" fmla="*/ 95 w 137"/>
                <a:gd name="T23" fmla="*/ 143 h 177"/>
                <a:gd name="T24" fmla="*/ 59 w 137"/>
                <a:gd name="T25" fmla="*/ 167 h 177"/>
                <a:gd name="T26" fmla="*/ 52 w 137"/>
                <a:gd name="T27" fmla="*/ 177 h 177"/>
                <a:gd name="T28" fmla="*/ 49 w 137"/>
                <a:gd name="T29" fmla="*/ 173 h 177"/>
                <a:gd name="T30" fmla="*/ 48 w 137"/>
                <a:gd name="T31" fmla="*/ 165 h 177"/>
                <a:gd name="T32" fmla="*/ 37 w 137"/>
                <a:gd name="T33" fmla="*/ 134 h 177"/>
                <a:gd name="T34" fmla="*/ 34 w 137"/>
                <a:gd name="T35" fmla="*/ 115 h 177"/>
                <a:gd name="T36" fmla="*/ 33 w 137"/>
                <a:gd name="T37" fmla="*/ 109 h 177"/>
                <a:gd name="T38" fmla="*/ 28 w 137"/>
                <a:gd name="T39" fmla="*/ 98 h 177"/>
                <a:gd name="T40" fmla="*/ 20 w 137"/>
                <a:gd name="T41" fmla="*/ 70 h 177"/>
                <a:gd name="T42" fmla="*/ 16 w 137"/>
                <a:gd name="T43" fmla="*/ 53 h 177"/>
                <a:gd name="T44" fmla="*/ 13 w 137"/>
                <a:gd name="T45" fmla="*/ 45 h 177"/>
                <a:gd name="T46" fmla="*/ 11 w 137"/>
                <a:gd name="T47" fmla="*/ 34 h 177"/>
                <a:gd name="T48" fmla="*/ 8 w 137"/>
                <a:gd name="T49" fmla="*/ 32 h 177"/>
                <a:gd name="T50" fmla="*/ 7 w 137"/>
                <a:gd name="T51" fmla="*/ 29 h 177"/>
                <a:gd name="T52" fmla="*/ 2 w 137"/>
                <a:gd name="T53" fmla="*/ 14 h 177"/>
                <a:gd name="T54" fmla="*/ 14 w 137"/>
                <a:gd name="T55" fmla="*/ 0 h 177"/>
                <a:gd name="T56" fmla="*/ 63 w 137"/>
                <a:gd name="T57" fmla="*/ 18 h 177"/>
                <a:gd name="T58" fmla="*/ 111 w 137"/>
                <a:gd name="T59" fmla="*/ 34 h 177"/>
                <a:gd name="T60" fmla="*/ 131 w 137"/>
                <a:gd name="T61" fmla="*/ 4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7" h="177">
                  <a:moveTo>
                    <a:pt x="131" y="44"/>
                  </a:moveTo>
                  <a:cubicBezTo>
                    <a:pt x="133" y="46"/>
                    <a:pt x="136" y="43"/>
                    <a:pt x="137" y="46"/>
                  </a:cubicBezTo>
                  <a:cubicBezTo>
                    <a:pt x="134" y="47"/>
                    <a:pt x="134" y="49"/>
                    <a:pt x="134" y="52"/>
                  </a:cubicBezTo>
                  <a:cubicBezTo>
                    <a:pt x="134" y="67"/>
                    <a:pt x="127" y="78"/>
                    <a:pt x="116" y="87"/>
                  </a:cubicBezTo>
                  <a:cubicBezTo>
                    <a:pt x="111" y="92"/>
                    <a:pt x="105" y="92"/>
                    <a:pt x="99" y="89"/>
                  </a:cubicBezTo>
                  <a:cubicBezTo>
                    <a:pt x="95" y="86"/>
                    <a:pt x="92" y="87"/>
                    <a:pt x="88" y="90"/>
                  </a:cubicBezTo>
                  <a:cubicBezTo>
                    <a:pt x="76" y="104"/>
                    <a:pt x="62" y="115"/>
                    <a:pt x="44" y="118"/>
                  </a:cubicBezTo>
                  <a:cubicBezTo>
                    <a:pt x="41" y="119"/>
                    <a:pt x="36" y="119"/>
                    <a:pt x="38" y="124"/>
                  </a:cubicBezTo>
                  <a:cubicBezTo>
                    <a:pt x="40" y="129"/>
                    <a:pt x="43" y="127"/>
                    <a:pt x="46" y="126"/>
                  </a:cubicBezTo>
                  <a:cubicBezTo>
                    <a:pt x="59" y="125"/>
                    <a:pt x="71" y="119"/>
                    <a:pt x="84" y="120"/>
                  </a:cubicBezTo>
                  <a:cubicBezTo>
                    <a:pt x="91" y="120"/>
                    <a:pt x="95" y="122"/>
                    <a:pt x="98" y="128"/>
                  </a:cubicBezTo>
                  <a:cubicBezTo>
                    <a:pt x="101" y="133"/>
                    <a:pt x="98" y="138"/>
                    <a:pt x="95" y="143"/>
                  </a:cubicBezTo>
                  <a:cubicBezTo>
                    <a:pt x="86" y="155"/>
                    <a:pt x="74" y="165"/>
                    <a:pt x="59" y="167"/>
                  </a:cubicBezTo>
                  <a:cubicBezTo>
                    <a:pt x="51" y="168"/>
                    <a:pt x="50" y="171"/>
                    <a:pt x="52" y="177"/>
                  </a:cubicBezTo>
                  <a:cubicBezTo>
                    <a:pt x="50" y="177"/>
                    <a:pt x="49" y="175"/>
                    <a:pt x="49" y="173"/>
                  </a:cubicBezTo>
                  <a:cubicBezTo>
                    <a:pt x="49" y="170"/>
                    <a:pt x="50" y="167"/>
                    <a:pt x="48" y="165"/>
                  </a:cubicBezTo>
                  <a:cubicBezTo>
                    <a:pt x="42" y="155"/>
                    <a:pt x="39" y="145"/>
                    <a:pt x="37" y="134"/>
                  </a:cubicBezTo>
                  <a:cubicBezTo>
                    <a:pt x="34" y="128"/>
                    <a:pt x="35" y="121"/>
                    <a:pt x="34" y="115"/>
                  </a:cubicBezTo>
                  <a:cubicBezTo>
                    <a:pt x="34" y="113"/>
                    <a:pt x="35" y="111"/>
                    <a:pt x="33" y="109"/>
                  </a:cubicBezTo>
                  <a:cubicBezTo>
                    <a:pt x="30" y="106"/>
                    <a:pt x="29" y="102"/>
                    <a:pt x="28" y="98"/>
                  </a:cubicBezTo>
                  <a:cubicBezTo>
                    <a:pt x="28" y="88"/>
                    <a:pt x="21" y="80"/>
                    <a:pt x="20" y="70"/>
                  </a:cubicBezTo>
                  <a:cubicBezTo>
                    <a:pt x="21" y="64"/>
                    <a:pt x="18" y="58"/>
                    <a:pt x="16" y="53"/>
                  </a:cubicBezTo>
                  <a:cubicBezTo>
                    <a:pt x="14" y="51"/>
                    <a:pt x="12" y="48"/>
                    <a:pt x="13" y="45"/>
                  </a:cubicBezTo>
                  <a:cubicBezTo>
                    <a:pt x="13" y="41"/>
                    <a:pt x="7" y="38"/>
                    <a:pt x="11" y="34"/>
                  </a:cubicBezTo>
                  <a:cubicBezTo>
                    <a:pt x="12" y="33"/>
                    <a:pt x="10" y="32"/>
                    <a:pt x="8" y="32"/>
                  </a:cubicBezTo>
                  <a:cubicBezTo>
                    <a:pt x="7" y="31"/>
                    <a:pt x="7" y="30"/>
                    <a:pt x="7" y="29"/>
                  </a:cubicBezTo>
                  <a:cubicBezTo>
                    <a:pt x="6" y="23"/>
                    <a:pt x="3" y="19"/>
                    <a:pt x="2" y="14"/>
                  </a:cubicBezTo>
                  <a:cubicBezTo>
                    <a:pt x="0" y="5"/>
                    <a:pt x="4" y="0"/>
                    <a:pt x="14" y="0"/>
                  </a:cubicBezTo>
                  <a:cubicBezTo>
                    <a:pt x="30" y="5"/>
                    <a:pt x="47" y="11"/>
                    <a:pt x="63" y="18"/>
                  </a:cubicBezTo>
                  <a:cubicBezTo>
                    <a:pt x="79" y="24"/>
                    <a:pt x="95" y="27"/>
                    <a:pt x="111" y="34"/>
                  </a:cubicBezTo>
                  <a:cubicBezTo>
                    <a:pt x="118" y="37"/>
                    <a:pt x="126" y="38"/>
                    <a:pt x="131" y="44"/>
                  </a:cubicBezTo>
                  <a:close/>
                </a:path>
              </a:pathLst>
            </a:custGeom>
            <a:solidFill>
              <a:srgbClr val="F9D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107">
              <a:extLst>
                <a:ext uri="{FF2B5EF4-FFF2-40B4-BE49-F238E27FC236}">
                  <a16:creationId xmlns:a16="http://schemas.microsoft.com/office/drawing/2014/main" id="{25B7221A-D7DE-0CDA-E7F8-AF9F064F8C04}"/>
                </a:ext>
              </a:extLst>
            </p:cNvPr>
            <p:cNvSpPr/>
            <p:nvPr/>
          </p:nvSpPr>
          <p:spPr bwMode="auto">
            <a:xfrm>
              <a:off x="899" y="1187"/>
              <a:ext cx="211" cy="126"/>
            </a:xfrm>
            <a:custGeom>
              <a:avLst/>
              <a:gdLst>
                <a:gd name="T0" fmla="*/ 74 w 144"/>
                <a:gd name="T1" fmla="*/ 85 h 86"/>
                <a:gd name="T2" fmla="*/ 62 w 144"/>
                <a:gd name="T3" fmla="*/ 83 h 86"/>
                <a:gd name="T4" fmla="*/ 33 w 144"/>
                <a:gd name="T5" fmla="*/ 74 h 86"/>
                <a:gd name="T6" fmla="*/ 4 w 144"/>
                <a:gd name="T7" fmla="*/ 48 h 86"/>
                <a:gd name="T8" fmla="*/ 8 w 144"/>
                <a:gd name="T9" fmla="*/ 26 h 86"/>
                <a:gd name="T10" fmla="*/ 40 w 144"/>
                <a:gd name="T11" fmla="*/ 11 h 86"/>
                <a:gd name="T12" fmla="*/ 48 w 144"/>
                <a:gd name="T13" fmla="*/ 8 h 86"/>
                <a:gd name="T14" fmla="*/ 99 w 144"/>
                <a:gd name="T15" fmla="*/ 4 h 86"/>
                <a:gd name="T16" fmla="*/ 128 w 144"/>
                <a:gd name="T17" fmla="*/ 13 h 86"/>
                <a:gd name="T18" fmla="*/ 142 w 144"/>
                <a:gd name="T19" fmla="*/ 45 h 86"/>
                <a:gd name="T20" fmla="*/ 123 w 144"/>
                <a:gd name="T21" fmla="*/ 68 h 86"/>
                <a:gd name="T22" fmla="*/ 88 w 144"/>
                <a:gd name="T23" fmla="*/ 83 h 86"/>
                <a:gd name="T24" fmla="*/ 74 w 144"/>
                <a:gd name="T25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86">
                  <a:moveTo>
                    <a:pt x="74" y="85"/>
                  </a:moveTo>
                  <a:cubicBezTo>
                    <a:pt x="70" y="86"/>
                    <a:pt x="66" y="84"/>
                    <a:pt x="62" y="83"/>
                  </a:cubicBezTo>
                  <a:cubicBezTo>
                    <a:pt x="53" y="79"/>
                    <a:pt x="43" y="77"/>
                    <a:pt x="33" y="74"/>
                  </a:cubicBezTo>
                  <a:cubicBezTo>
                    <a:pt x="20" y="70"/>
                    <a:pt x="10" y="61"/>
                    <a:pt x="4" y="48"/>
                  </a:cubicBezTo>
                  <a:cubicBezTo>
                    <a:pt x="0" y="40"/>
                    <a:pt x="2" y="32"/>
                    <a:pt x="8" y="26"/>
                  </a:cubicBezTo>
                  <a:cubicBezTo>
                    <a:pt x="17" y="17"/>
                    <a:pt x="27" y="11"/>
                    <a:pt x="40" y="11"/>
                  </a:cubicBezTo>
                  <a:cubicBezTo>
                    <a:pt x="43" y="11"/>
                    <a:pt x="46" y="10"/>
                    <a:pt x="48" y="8"/>
                  </a:cubicBezTo>
                  <a:cubicBezTo>
                    <a:pt x="65" y="0"/>
                    <a:pt x="82" y="0"/>
                    <a:pt x="99" y="4"/>
                  </a:cubicBezTo>
                  <a:cubicBezTo>
                    <a:pt x="109" y="6"/>
                    <a:pt x="119" y="7"/>
                    <a:pt x="128" y="13"/>
                  </a:cubicBezTo>
                  <a:cubicBezTo>
                    <a:pt x="139" y="21"/>
                    <a:pt x="144" y="32"/>
                    <a:pt x="142" y="45"/>
                  </a:cubicBezTo>
                  <a:cubicBezTo>
                    <a:pt x="141" y="56"/>
                    <a:pt x="135" y="65"/>
                    <a:pt x="123" y="68"/>
                  </a:cubicBezTo>
                  <a:cubicBezTo>
                    <a:pt x="110" y="70"/>
                    <a:pt x="100" y="79"/>
                    <a:pt x="88" y="83"/>
                  </a:cubicBezTo>
                  <a:cubicBezTo>
                    <a:pt x="83" y="84"/>
                    <a:pt x="79" y="86"/>
                    <a:pt x="74" y="85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108">
              <a:extLst>
                <a:ext uri="{FF2B5EF4-FFF2-40B4-BE49-F238E27FC236}">
                  <a16:creationId xmlns:a16="http://schemas.microsoft.com/office/drawing/2014/main" id="{639AB6BA-9A5C-C3E4-DFE7-E0AE5604DAAA}"/>
                </a:ext>
              </a:extLst>
            </p:cNvPr>
            <p:cNvSpPr/>
            <p:nvPr/>
          </p:nvSpPr>
          <p:spPr bwMode="auto">
            <a:xfrm>
              <a:off x="1114" y="1223"/>
              <a:ext cx="47" cy="59"/>
            </a:xfrm>
            <a:custGeom>
              <a:avLst/>
              <a:gdLst>
                <a:gd name="T0" fmla="*/ 23 w 32"/>
                <a:gd name="T1" fmla="*/ 2 h 40"/>
                <a:gd name="T2" fmla="*/ 32 w 32"/>
                <a:gd name="T3" fmla="*/ 34 h 40"/>
                <a:gd name="T4" fmla="*/ 9 w 32"/>
                <a:gd name="T5" fmla="*/ 32 h 40"/>
                <a:gd name="T6" fmla="*/ 20 w 32"/>
                <a:gd name="T7" fmla="*/ 1 h 40"/>
                <a:gd name="T8" fmla="*/ 23 w 32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0">
                  <a:moveTo>
                    <a:pt x="23" y="2"/>
                  </a:moveTo>
                  <a:cubicBezTo>
                    <a:pt x="24" y="13"/>
                    <a:pt x="30" y="23"/>
                    <a:pt x="32" y="34"/>
                  </a:cubicBezTo>
                  <a:cubicBezTo>
                    <a:pt x="27" y="40"/>
                    <a:pt x="14" y="38"/>
                    <a:pt x="9" y="32"/>
                  </a:cubicBezTo>
                  <a:cubicBezTo>
                    <a:pt x="0" y="20"/>
                    <a:pt x="5" y="6"/>
                    <a:pt x="20" y="1"/>
                  </a:cubicBezTo>
                  <a:cubicBezTo>
                    <a:pt x="21" y="0"/>
                    <a:pt x="22" y="2"/>
                    <a:pt x="23" y="2"/>
                  </a:cubicBezTo>
                  <a:close/>
                </a:path>
              </a:pathLst>
            </a:custGeom>
            <a:solidFill>
              <a:srgbClr val="FD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109">
              <a:extLst>
                <a:ext uri="{FF2B5EF4-FFF2-40B4-BE49-F238E27FC236}">
                  <a16:creationId xmlns:a16="http://schemas.microsoft.com/office/drawing/2014/main" id="{93FF3CF4-D7A6-B06D-D9AE-C0DCCC9C04CE}"/>
                </a:ext>
              </a:extLst>
            </p:cNvPr>
            <p:cNvSpPr/>
            <p:nvPr/>
          </p:nvSpPr>
          <p:spPr bwMode="auto">
            <a:xfrm>
              <a:off x="1139" y="1200"/>
              <a:ext cx="9" cy="26"/>
            </a:xfrm>
            <a:custGeom>
              <a:avLst/>
              <a:gdLst>
                <a:gd name="T0" fmla="*/ 6 w 6"/>
                <a:gd name="T1" fmla="*/ 18 h 18"/>
                <a:gd name="T2" fmla="*/ 3 w 6"/>
                <a:gd name="T3" fmla="*/ 17 h 18"/>
                <a:gd name="T4" fmla="*/ 1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cubicBezTo>
                    <a:pt x="5" y="18"/>
                    <a:pt x="4" y="17"/>
                    <a:pt x="3" y="17"/>
                  </a:cubicBezTo>
                  <a:cubicBezTo>
                    <a:pt x="0" y="12"/>
                    <a:pt x="2" y="6"/>
                    <a:pt x="1" y="0"/>
                  </a:cubicBezTo>
                  <a:cubicBezTo>
                    <a:pt x="4" y="6"/>
                    <a:pt x="2" y="13"/>
                    <a:pt x="6" y="18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110">
              <a:extLst>
                <a:ext uri="{FF2B5EF4-FFF2-40B4-BE49-F238E27FC236}">
                  <a16:creationId xmlns:a16="http://schemas.microsoft.com/office/drawing/2014/main" id="{B9612AE7-EA65-B7AF-C7D3-120DDD8527ED}"/>
                </a:ext>
              </a:extLst>
            </p:cNvPr>
            <p:cNvSpPr/>
            <p:nvPr/>
          </p:nvSpPr>
          <p:spPr bwMode="auto">
            <a:xfrm>
              <a:off x="1060" y="1328"/>
              <a:ext cx="103" cy="77"/>
            </a:xfrm>
            <a:custGeom>
              <a:avLst/>
              <a:gdLst>
                <a:gd name="T0" fmla="*/ 0 w 70"/>
                <a:gd name="T1" fmla="*/ 23 h 53"/>
                <a:gd name="T2" fmla="*/ 3 w 70"/>
                <a:gd name="T3" fmla="*/ 19 h 53"/>
                <a:gd name="T4" fmla="*/ 51 w 70"/>
                <a:gd name="T5" fmla="*/ 1 h 53"/>
                <a:gd name="T6" fmla="*/ 67 w 70"/>
                <a:gd name="T7" fmla="*/ 11 h 53"/>
                <a:gd name="T8" fmla="*/ 65 w 70"/>
                <a:gd name="T9" fmla="*/ 29 h 53"/>
                <a:gd name="T10" fmla="*/ 18 w 70"/>
                <a:gd name="T11" fmla="*/ 53 h 53"/>
                <a:gd name="T12" fmla="*/ 11 w 70"/>
                <a:gd name="T13" fmla="*/ 49 h 53"/>
                <a:gd name="T14" fmla="*/ 13 w 70"/>
                <a:gd name="T15" fmla="*/ 42 h 53"/>
                <a:gd name="T16" fmla="*/ 32 w 70"/>
                <a:gd name="T17" fmla="*/ 32 h 53"/>
                <a:gd name="T18" fmla="*/ 43 w 70"/>
                <a:gd name="T19" fmla="*/ 23 h 53"/>
                <a:gd name="T20" fmla="*/ 29 w 70"/>
                <a:gd name="T21" fmla="*/ 19 h 53"/>
                <a:gd name="T22" fmla="*/ 0 w 70"/>
                <a:gd name="T23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52">
                  <a:moveTo>
                    <a:pt x="0" y="23"/>
                  </a:moveTo>
                  <a:cubicBezTo>
                    <a:pt x="2" y="21"/>
                    <a:pt x="2" y="19"/>
                    <a:pt x="3" y="19"/>
                  </a:cubicBezTo>
                  <a:cubicBezTo>
                    <a:pt x="18" y="10"/>
                    <a:pt x="32" y="0"/>
                    <a:pt x="51" y="1"/>
                  </a:cubicBezTo>
                  <a:cubicBezTo>
                    <a:pt x="58" y="1"/>
                    <a:pt x="64" y="4"/>
                    <a:pt x="67" y="11"/>
                  </a:cubicBezTo>
                  <a:cubicBezTo>
                    <a:pt x="70" y="18"/>
                    <a:pt x="69" y="23"/>
                    <a:pt x="65" y="29"/>
                  </a:cubicBezTo>
                  <a:cubicBezTo>
                    <a:pt x="53" y="45"/>
                    <a:pt x="36" y="51"/>
                    <a:pt x="18" y="53"/>
                  </a:cubicBezTo>
                  <a:cubicBezTo>
                    <a:pt x="15" y="53"/>
                    <a:pt x="13" y="52"/>
                    <a:pt x="11" y="49"/>
                  </a:cubicBezTo>
                  <a:cubicBezTo>
                    <a:pt x="9" y="46"/>
                    <a:pt x="11" y="44"/>
                    <a:pt x="13" y="42"/>
                  </a:cubicBezTo>
                  <a:cubicBezTo>
                    <a:pt x="17" y="36"/>
                    <a:pt x="25" y="35"/>
                    <a:pt x="32" y="32"/>
                  </a:cubicBezTo>
                  <a:cubicBezTo>
                    <a:pt x="36" y="30"/>
                    <a:pt x="45" y="29"/>
                    <a:pt x="43" y="23"/>
                  </a:cubicBezTo>
                  <a:cubicBezTo>
                    <a:pt x="43" y="19"/>
                    <a:pt x="34" y="20"/>
                    <a:pt x="29" y="19"/>
                  </a:cubicBezTo>
                  <a:cubicBezTo>
                    <a:pt x="20" y="18"/>
                    <a:pt x="11" y="23"/>
                    <a:pt x="0" y="23"/>
                  </a:cubicBezTo>
                  <a:close/>
                </a:path>
              </a:pathLst>
            </a:custGeom>
            <a:solidFill>
              <a:srgbClr val="FCE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111">
              <a:extLst>
                <a:ext uri="{FF2B5EF4-FFF2-40B4-BE49-F238E27FC236}">
                  <a16:creationId xmlns:a16="http://schemas.microsoft.com/office/drawing/2014/main" id="{5FDD6735-8BCD-729B-2C3E-6F7DC2F0843D}"/>
                </a:ext>
              </a:extLst>
            </p:cNvPr>
            <p:cNvSpPr/>
            <p:nvPr/>
          </p:nvSpPr>
          <p:spPr bwMode="auto">
            <a:xfrm>
              <a:off x="617" y="1106"/>
              <a:ext cx="32" cy="18"/>
            </a:xfrm>
            <a:custGeom>
              <a:avLst/>
              <a:gdLst>
                <a:gd name="T0" fmla="*/ 12 w 22"/>
                <a:gd name="T1" fmla="*/ 10 h 12"/>
                <a:gd name="T2" fmla="*/ 1 w 22"/>
                <a:gd name="T3" fmla="*/ 7 h 12"/>
                <a:gd name="T4" fmla="*/ 2 w 22"/>
                <a:gd name="T5" fmla="*/ 3 h 12"/>
                <a:gd name="T6" fmla="*/ 13 w 22"/>
                <a:gd name="T7" fmla="*/ 2 h 12"/>
                <a:gd name="T8" fmla="*/ 21 w 22"/>
                <a:gd name="T9" fmla="*/ 6 h 12"/>
                <a:gd name="T10" fmla="*/ 12 w 22"/>
                <a:gd name="T1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12" y="10"/>
                  </a:moveTo>
                  <a:cubicBezTo>
                    <a:pt x="8" y="9"/>
                    <a:pt x="4" y="11"/>
                    <a:pt x="1" y="7"/>
                  </a:cubicBezTo>
                  <a:cubicBezTo>
                    <a:pt x="1" y="6"/>
                    <a:pt x="0" y="4"/>
                    <a:pt x="2" y="3"/>
                  </a:cubicBezTo>
                  <a:cubicBezTo>
                    <a:pt x="5" y="1"/>
                    <a:pt x="9" y="0"/>
                    <a:pt x="13" y="2"/>
                  </a:cubicBezTo>
                  <a:cubicBezTo>
                    <a:pt x="16" y="3"/>
                    <a:pt x="22" y="0"/>
                    <a:pt x="21" y="6"/>
                  </a:cubicBezTo>
                  <a:cubicBezTo>
                    <a:pt x="21" y="12"/>
                    <a:pt x="15" y="9"/>
                    <a:pt x="12" y="10"/>
                  </a:cubicBezTo>
                  <a:close/>
                </a:path>
              </a:pathLst>
            </a:custGeom>
            <a:solidFill>
              <a:srgbClr val="FB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112">
              <a:extLst>
                <a:ext uri="{FF2B5EF4-FFF2-40B4-BE49-F238E27FC236}">
                  <a16:creationId xmlns:a16="http://schemas.microsoft.com/office/drawing/2014/main" id="{4336799A-447E-6FFC-528B-1B5CDF10DF8E}"/>
                </a:ext>
              </a:extLst>
            </p:cNvPr>
            <p:cNvSpPr/>
            <p:nvPr/>
          </p:nvSpPr>
          <p:spPr bwMode="auto">
            <a:xfrm>
              <a:off x="509" y="1219"/>
              <a:ext cx="187" cy="103"/>
            </a:xfrm>
            <a:custGeom>
              <a:avLst/>
              <a:gdLst>
                <a:gd name="T0" fmla="*/ 110 w 128"/>
                <a:gd name="T1" fmla="*/ 49 h 70"/>
                <a:gd name="T2" fmla="*/ 114 w 128"/>
                <a:gd name="T3" fmla="*/ 24 h 70"/>
                <a:gd name="T4" fmla="*/ 84 w 128"/>
                <a:gd name="T5" fmla="*/ 14 h 70"/>
                <a:gd name="T6" fmla="*/ 60 w 128"/>
                <a:gd name="T7" fmla="*/ 28 h 70"/>
                <a:gd name="T8" fmla="*/ 72 w 128"/>
                <a:gd name="T9" fmla="*/ 52 h 70"/>
                <a:gd name="T10" fmla="*/ 91 w 128"/>
                <a:gd name="T11" fmla="*/ 54 h 70"/>
                <a:gd name="T12" fmla="*/ 67 w 128"/>
                <a:gd name="T13" fmla="*/ 57 h 70"/>
                <a:gd name="T14" fmla="*/ 40 w 128"/>
                <a:gd name="T15" fmla="*/ 67 h 70"/>
                <a:gd name="T16" fmla="*/ 31 w 128"/>
                <a:gd name="T17" fmla="*/ 67 h 70"/>
                <a:gd name="T18" fmla="*/ 15 w 128"/>
                <a:gd name="T19" fmla="*/ 66 h 70"/>
                <a:gd name="T20" fmla="*/ 2 w 128"/>
                <a:gd name="T21" fmla="*/ 63 h 70"/>
                <a:gd name="T22" fmla="*/ 9 w 128"/>
                <a:gd name="T23" fmla="*/ 51 h 70"/>
                <a:gd name="T24" fmla="*/ 18 w 128"/>
                <a:gd name="T25" fmla="*/ 48 h 70"/>
                <a:gd name="T26" fmla="*/ 22 w 128"/>
                <a:gd name="T27" fmla="*/ 47 h 70"/>
                <a:gd name="T28" fmla="*/ 43 w 128"/>
                <a:gd name="T29" fmla="*/ 43 h 70"/>
                <a:gd name="T30" fmla="*/ 45 w 128"/>
                <a:gd name="T31" fmla="*/ 43 h 70"/>
                <a:gd name="T32" fmla="*/ 53 w 128"/>
                <a:gd name="T33" fmla="*/ 54 h 70"/>
                <a:gd name="T34" fmla="*/ 57 w 128"/>
                <a:gd name="T35" fmla="*/ 48 h 70"/>
                <a:gd name="T36" fmla="*/ 53 w 128"/>
                <a:gd name="T37" fmla="*/ 40 h 70"/>
                <a:gd name="T38" fmla="*/ 58 w 128"/>
                <a:gd name="T39" fmla="*/ 19 h 70"/>
                <a:gd name="T40" fmla="*/ 93 w 128"/>
                <a:gd name="T41" fmla="*/ 8 h 70"/>
                <a:gd name="T42" fmla="*/ 98 w 128"/>
                <a:gd name="T43" fmla="*/ 7 h 70"/>
                <a:gd name="T44" fmla="*/ 117 w 128"/>
                <a:gd name="T45" fmla="*/ 6 h 70"/>
                <a:gd name="T46" fmla="*/ 120 w 128"/>
                <a:gd name="T47" fmla="*/ 10 h 70"/>
                <a:gd name="T48" fmla="*/ 126 w 128"/>
                <a:gd name="T49" fmla="*/ 23 h 70"/>
                <a:gd name="T50" fmla="*/ 128 w 128"/>
                <a:gd name="T51" fmla="*/ 28 h 70"/>
                <a:gd name="T52" fmla="*/ 110 w 128"/>
                <a:gd name="T53" fmla="*/ 4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70">
                  <a:moveTo>
                    <a:pt x="110" y="49"/>
                  </a:moveTo>
                  <a:cubicBezTo>
                    <a:pt x="116" y="42"/>
                    <a:pt x="120" y="34"/>
                    <a:pt x="114" y="24"/>
                  </a:cubicBezTo>
                  <a:cubicBezTo>
                    <a:pt x="108" y="16"/>
                    <a:pt x="96" y="12"/>
                    <a:pt x="84" y="14"/>
                  </a:cubicBezTo>
                  <a:cubicBezTo>
                    <a:pt x="74" y="15"/>
                    <a:pt x="65" y="19"/>
                    <a:pt x="60" y="28"/>
                  </a:cubicBezTo>
                  <a:cubicBezTo>
                    <a:pt x="55" y="38"/>
                    <a:pt x="62" y="50"/>
                    <a:pt x="72" y="52"/>
                  </a:cubicBezTo>
                  <a:cubicBezTo>
                    <a:pt x="78" y="54"/>
                    <a:pt x="85" y="54"/>
                    <a:pt x="91" y="54"/>
                  </a:cubicBezTo>
                  <a:cubicBezTo>
                    <a:pt x="84" y="56"/>
                    <a:pt x="75" y="58"/>
                    <a:pt x="67" y="57"/>
                  </a:cubicBezTo>
                  <a:cubicBezTo>
                    <a:pt x="56" y="56"/>
                    <a:pt x="48" y="60"/>
                    <a:pt x="40" y="67"/>
                  </a:cubicBezTo>
                  <a:cubicBezTo>
                    <a:pt x="37" y="70"/>
                    <a:pt x="34" y="70"/>
                    <a:pt x="31" y="67"/>
                  </a:cubicBezTo>
                  <a:cubicBezTo>
                    <a:pt x="26" y="63"/>
                    <a:pt x="21" y="63"/>
                    <a:pt x="15" y="66"/>
                  </a:cubicBezTo>
                  <a:cubicBezTo>
                    <a:pt x="10" y="69"/>
                    <a:pt x="5" y="68"/>
                    <a:pt x="2" y="63"/>
                  </a:cubicBezTo>
                  <a:cubicBezTo>
                    <a:pt x="0" y="57"/>
                    <a:pt x="2" y="53"/>
                    <a:pt x="9" y="51"/>
                  </a:cubicBezTo>
                  <a:cubicBezTo>
                    <a:pt x="12" y="51"/>
                    <a:pt x="15" y="49"/>
                    <a:pt x="18" y="48"/>
                  </a:cubicBezTo>
                  <a:cubicBezTo>
                    <a:pt x="19" y="47"/>
                    <a:pt x="21" y="46"/>
                    <a:pt x="22" y="47"/>
                  </a:cubicBezTo>
                  <a:cubicBezTo>
                    <a:pt x="31" y="54"/>
                    <a:pt x="37" y="47"/>
                    <a:pt x="43" y="43"/>
                  </a:cubicBezTo>
                  <a:cubicBezTo>
                    <a:pt x="44" y="43"/>
                    <a:pt x="45" y="43"/>
                    <a:pt x="45" y="43"/>
                  </a:cubicBezTo>
                  <a:cubicBezTo>
                    <a:pt x="44" y="52"/>
                    <a:pt x="47" y="55"/>
                    <a:pt x="53" y="54"/>
                  </a:cubicBezTo>
                  <a:cubicBezTo>
                    <a:pt x="57" y="53"/>
                    <a:pt x="59" y="51"/>
                    <a:pt x="57" y="48"/>
                  </a:cubicBezTo>
                  <a:cubicBezTo>
                    <a:pt x="56" y="45"/>
                    <a:pt x="55" y="42"/>
                    <a:pt x="53" y="40"/>
                  </a:cubicBezTo>
                  <a:cubicBezTo>
                    <a:pt x="47" y="31"/>
                    <a:pt x="49" y="25"/>
                    <a:pt x="58" y="19"/>
                  </a:cubicBezTo>
                  <a:cubicBezTo>
                    <a:pt x="68" y="11"/>
                    <a:pt x="79" y="7"/>
                    <a:pt x="93" y="8"/>
                  </a:cubicBezTo>
                  <a:cubicBezTo>
                    <a:pt x="94" y="9"/>
                    <a:pt x="96" y="9"/>
                    <a:pt x="98" y="7"/>
                  </a:cubicBezTo>
                  <a:cubicBezTo>
                    <a:pt x="104" y="0"/>
                    <a:pt x="110" y="6"/>
                    <a:pt x="117" y="6"/>
                  </a:cubicBezTo>
                  <a:cubicBezTo>
                    <a:pt x="119" y="6"/>
                    <a:pt x="120" y="9"/>
                    <a:pt x="120" y="10"/>
                  </a:cubicBezTo>
                  <a:cubicBezTo>
                    <a:pt x="122" y="15"/>
                    <a:pt x="123" y="20"/>
                    <a:pt x="126" y="23"/>
                  </a:cubicBezTo>
                  <a:cubicBezTo>
                    <a:pt x="128" y="24"/>
                    <a:pt x="128" y="27"/>
                    <a:pt x="128" y="28"/>
                  </a:cubicBezTo>
                  <a:cubicBezTo>
                    <a:pt x="123" y="36"/>
                    <a:pt x="119" y="46"/>
                    <a:pt x="110" y="49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113">
              <a:extLst>
                <a:ext uri="{FF2B5EF4-FFF2-40B4-BE49-F238E27FC236}">
                  <a16:creationId xmlns:a16="http://schemas.microsoft.com/office/drawing/2014/main" id="{CC533BA6-345F-93BE-3BC7-4A463DC1F7DA}"/>
                </a:ext>
              </a:extLst>
            </p:cNvPr>
            <p:cNvSpPr/>
            <p:nvPr/>
          </p:nvSpPr>
          <p:spPr bwMode="auto">
            <a:xfrm>
              <a:off x="1064" y="653"/>
              <a:ext cx="135" cy="308"/>
            </a:xfrm>
            <a:custGeom>
              <a:avLst/>
              <a:gdLst>
                <a:gd name="T0" fmla="*/ 56 w 92"/>
                <a:gd name="T1" fmla="*/ 114 h 210"/>
                <a:gd name="T2" fmla="*/ 55 w 92"/>
                <a:gd name="T3" fmla="*/ 117 h 210"/>
                <a:gd name="T4" fmla="*/ 43 w 92"/>
                <a:gd name="T5" fmla="*/ 155 h 210"/>
                <a:gd name="T6" fmla="*/ 26 w 92"/>
                <a:gd name="T7" fmla="*/ 203 h 210"/>
                <a:gd name="T8" fmla="*/ 22 w 92"/>
                <a:gd name="T9" fmla="*/ 210 h 210"/>
                <a:gd name="T10" fmla="*/ 22 w 92"/>
                <a:gd name="T11" fmla="*/ 209 h 210"/>
                <a:gd name="T12" fmla="*/ 2 w 92"/>
                <a:gd name="T13" fmla="*/ 179 h 210"/>
                <a:gd name="T14" fmla="*/ 9 w 92"/>
                <a:gd name="T15" fmla="*/ 139 h 210"/>
                <a:gd name="T16" fmla="*/ 30 w 92"/>
                <a:gd name="T17" fmla="*/ 114 h 210"/>
                <a:gd name="T18" fmla="*/ 30 w 92"/>
                <a:gd name="T19" fmla="*/ 105 h 210"/>
                <a:gd name="T20" fmla="*/ 16 w 92"/>
                <a:gd name="T21" fmla="*/ 96 h 210"/>
                <a:gd name="T22" fmla="*/ 8 w 92"/>
                <a:gd name="T23" fmla="*/ 66 h 210"/>
                <a:gd name="T24" fmla="*/ 28 w 92"/>
                <a:gd name="T25" fmla="*/ 25 h 210"/>
                <a:gd name="T26" fmla="*/ 41 w 92"/>
                <a:gd name="T27" fmla="*/ 7 h 210"/>
                <a:gd name="T28" fmla="*/ 57 w 92"/>
                <a:gd name="T29" fmla="*/ 0 h 210"/>
                <a:gd name="T30" fmla="*/ 85 w 92"/>
                <a:gd name="T31" fmla="*/ 11 h 210"/>
                <a:gd name="T32" fmla="*/ 90 w 92"/>
                <a:gd name="T33" fmla="*/ 14 h 210"/>
                <a:gd name="T34" fmla="*/ 82 w 92"/>
                <a:gd name="T35" fmla="*/ 46 h 210"/>
                <a:gd name="T36" fmla="*/ 61 w 92"/>
                <a:gd name="T37" fmla="*/ 107 h 210"/>
                <a:gd name="T38" fmla="*/ 56 w 92"/>
                <a:gd name="T39" fmla="*/ 1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210">
                  <a:moveTo>
                    <a:pt x="56" y="114"/>
                  </a:moveTo>
                  <a:cubicBezTo>
                    <a:pt x="55" y="115"/>
                    <a:pt x="55" y="116"/>
                    <a:pt x="55" y="117"/>
                  </a:cubicBezTo>
                  <a:cubicBezTo>
                    <a:pt x="54" y="131"/>
                    <a:pt x="47" y="143"/>
                    <a:pt x="43" y="155"/>
                  </a:cubicBezTo>
                  <a:cubicBezTo>
                    <a:pt x="37" y="171"/>
                    <a:pt x="33" y="187"/>
                    <a:pt x="26" y="203"/>
                  </a:cubicBezTo>
                  <a:cubicBezTo>
                    <a:pt x="25" y="205"/>
                    <a:pt x="25" y="208"/>
                    <a:pt x="22" y="210"/>
                  </a:cubicBezTo>
                  <a:cubicBezTo>
                    <a:pt x="22" y="210"/>
                    <a:pt x="22" y="209"/>
                    <a:pt x="22" y="209"/>
                  </a:cubicBezTo>
                  <a:cubicBezTo>
                    <a:pt x="9" y="203"/>
                    <a:pt x="4" y="191"/>
                    <a:pt x="2" y="179"/>
                  </a:cubicBezTo>
                  <a:cubicBezTo>
                    <a:pt x="1" y="165"/>
                    <a:pt x="0" y="151"/>
                    <a:pt x="9" y="139"/>
                  </a:cubicBezTo>
                  <a:cubicBezTo>
                    <a:pt x="15" y="130"/>
                    <a:pt x="20" y="120"/>
                    <a:pt x="30" y="114"/>
                  </a:cubicBezTo>
                  <a:cubicBezTo>
                    <a:pt x="36" y="110"/>
                    <a:pt x="36" y="108"/>
                    <a:pt x="30" y="105"/>
                  </a:cubicBezTo>
                  <a:cubicBezTo>
                    <a:pt x="25" y="102"/>
                    <a:pt x="20" y="100"/>
                    <a:pt x="16" y="96"/>
                  </a:cubicBezTo>
                  <a:cubicBezTo>
                    <a:pt x="6" y="88"/>
                    <a:pt x="8" y="77"/>
                    <a:pt x="8" y="66"/>
                  </a:cubicBezTo>
                  <a:cubicBezTo>
                    <a:pt x="9" y="49"/>
                    <a:pt x="20" y="38"/>
                    <a:pt x="28" y="25"/>
                  </a:cubicBezTo>
                  <a:cubicBezTo>
                    <a:pt x="32" y="19"/>
                    <a:pt x="36" y="12"/>
                    <a:pt x="41" y="7"/>
                  </a:cubicBezTo>
                  <a:cubicBezTo>
                    <a:pt x="46" y="2"/>
                    <a:pt x="51" y="0"/>
                    <a:pt x="57" y="0"/>
                  </a:cubicBezTo>
                  <a:cubicBezTo>
                    <a:pt x="67" y="1"/>
                    <a:pt x="78" y="0"/>
                    <a:pt x="85" y="11"/>
                  </a:cubicBezTo>
                  <a:cubicBezTo>
                    <a:pt x="86" y="13"/>
                    <a:pt x="88" y="14"/>
                    <a:pt x="90" y="14"/>
                  </a:cubicBezTo>
                  <a:cubicBezTo>
                    <a:pt x="92" y="26"/>
                    <a:pt x="86" y="36"/>
                    <a:pt x="82" y="46"/>
                  </a:cubicBezTo>
                  <a:cubicBezTo>
                    <a:pt x="75" y="67"/>
                    <a:pt x="67" y="87"/>
                    <a:pt x="61" y="107"/>
                  </a:cubicBezTo>
                  <a:cubicBezTo>
                    <a:pt x="60" y="109"/>
                    <a:pt x="59" y="112"/>
                    <a:pt x="56" y="114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114">
              <a:extLst>
                <a:ext uri="{FF2B5EF4-FFF2-40B4-BE49-F238E27FC236}">
                  <a16:creationId xmlns:a16="http://schemas.microsoft.com/office/drawing/2014/main" id="{BD3CA81E-CE82-CE5B-F71C-FF6B9840CEF6}"/>
                </a:ext>
              </a:extLst>
            </p:cNvPr>
            <p:cNvSpPr/>
            <p:nvPr/>
          </p:nvSpPr>
          <p:spPr bwMode="auto">
            <a:xfrm>
              <a:off x="1147" y="673"/>
              <a:ext cx="70" cy="156"/>
            </a:xfrm>
            <a:custGeom>
              <a:avLst/>
              <a:gdLst>
                <a:gd name="T0" fmla="*/ 0 w 48"/>
                <a:gd name="T1" fmla="*/ 100 h 106"/>
                <a:gd name="T2" fmla="*/ 31 w 48"/>
                <a:gd name="T3" fmla="*/ 14 h 106"/>
                <a:gd name="T4" fmla="*/ 34 w 48"/>
                <a:gd name="T5" fmla="*/ 0 h 106"/>
                <a:gd name="T6" fmla="*/ 35 w 48"/>
                <a:gd name="T7" fmla="*/ 0 h 106"/>
                <a:gd name="T8" fmla="*/ 36 w 48"/>
                <a:gd name="T9" fmla="*/ 3 h 106"/>
                <a:gd name="T10" fmla="*/ 43 w 48"/>
                <a:gd name="T11" fmla="*/ 17 h 106"/>
                <a:gd name="T12" fmla="*/ 45 w 48"/>
                <a:gd name="T13" fmla="*/ 60 h 106"/>
                <a:gd name="T14" fmla="*/ 45 w 48"/>
                <a:gd name="T15" fmla="*/ 68 h 106"/>
                <a:gd name="T16" fmla="*/ 25 w 48"/>
                <a:gd name="T17" fmla="*/ 101 h 106"/>
                <a:gd name="T18" fmla="*/ 0 w 48"/>
                <a:gd name="T19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105">
                  <a:moveTo>
                    <a:pt x="0" y="100"/>
                  </a:moveTo>
                  <a:cubicBezTo>
                    <a:pt x="9" y="71"/>
                    <a:pt x="21" y="43"/>
                    <a:pt x="31" y="14"/>
                  </a:cubicBezTo>
                  <a:cubicBezTo>
                    <a:pt x="32" y="9"/>
                    <a:pt x="34" y="5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7" y="8"/>
                    <a:pt x="41" y="12"/>
                    <a:pt x="43" y="17"/>
                  </a:cubicBezTo>
                  <a:cubicBezTo>
                    <a:pt x="48" y="31"/>
                    <a:pt x="46" y="46"/>
                    <a:pt x="45" y="60"/>
                  </a:cubicBezTo>
                  <a:cubicBezTo>
                    <a:pt x="45" y="63"/>
                    <a:pt x="45" y="65"/>
                    <a:pt x="45" y="68"/>
                  </a:cubicBezTo>
                  <a:cubicBezTo>
                    <a:pt x="44" y="83"/>
                    <a:pt x="36" y="93"/>
                    <a:pt x="25" y="101"/>
                  </a:cubicBezTo>
                  <a:cubicBezTo>
                    <a:pt x="17" y="106"/>
                    <a:pt x="8" y="105"/>
                    <a:pt x="0" y="100"/>
                  </a:cubicBezTo>
                  <a:close/>
                </a:path>
              </a:pathLst>
            </a:custGeom>
            <a:solidFill>
              <a:srgbClr val="B1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115">
              <a:extLst>
                <a:ext uri="{FF2B5EF4-FFF2-40B4-BE49-F238E27FC236}">
                  <a16:creationId xmlns:a16="http://schemas.microsoft.com/office/drawing/2014/main" id="{2F1F583F-3A71-5695-8642-F930A90781CC}"/>
                </a:ext>
              </a:extLst>
            </p:cNvPr>
            <p:cNvSpPr/>
            <p:nvPr/>
          </p:nvSpPr>
          <p:spPr bwMode="auto">
            <a:xfrm>
              <a:off x="985" y="908"/>
              <a:ext cx="305" cy="188"/>
            </a:xfrm>
            <a:custGeom>
              <a:avLst/>
              <a:gdLst>
                <a:gd name="T0" fmla="*/ 80 w 208"/>
                <a:gd name="T1" fmla="*/ 113 h 128"/>
                <a:gd name="T2" fmla="*/ 80 w 208"/>
                <a:gd name="T3" fmla="*/ 116 h 128"/>
                <a:gd name="T4" fmla="*/ 73 w 208"/>
                <a:gd name="T5" fmla="*/ 118 h 128"/>
                <a:gd name="T6" fmla="*/ 49 w 208"/>
                <a:gd name="T7" fmla="*/ 104 h 128"/>
                <a:gd name="T8" fmla="*/ 34 w 208"/>
                <a:gd name="T9" fmla="*/ 98 h 128"/>
                <a:gd name="T10" fmla="*/ 15 w 208"/>
                <a:gd name="T11" fmla="*/ 67 h 128"/>
                <a:gd name="T12" fmla="*/ 3 w 208"/>
                <a:gd name="T13" fmla="*/ 20 h 128"/>
                <a:gd name="T14" fmla="*/ 6 w 208"/>
                <a:gd name="T15" fmla="*/ 5 h 128"/>
                <a:gd name="T16" fmla="*/ 22 w 208"/>
                <a:gd name="T17" fmla="*/ 7 h 128"/>
                <a:gd name="T18" fmla="*/ 30 w 208"/>
                <a:gd name="T19" fmla="*/ 22 h 128"/>
                <a:gd name="T20" fmla="*/ 45 w 208"/>
                <a:gd name="T21" fmla="*/ 45 h 128"/>
                <a:gd name="T22" fmla="*/ 60 w 208"/>
                <a:gd name="T23" fmla="*/ 58 h 128"/>
                <a:gd name="T24" fmla="*/ 65 w 208"/>
                <a:gd name="T25" fmla="*/ 64 h 128"/>
                <a:gd name="T26" fmla="*/ 65 w 208"/>
                <a:gd name="T27" fmla="*/ 71 h 128"/>
                <a:gd name="T28" fmla="*/ 71 w 208"/>
                <a:gd name="T29" fmla="*/ 71 h 128"/>
                <a:gd name="T30" fmla="*/ 109 w 208"/>
                <a:gd name="T31" fmla="*/ 61 h 128"/>
                <a:gd name="T32" fmla="*/ 137 w 208"/>
                <a:gd name="T33" fmla="*/ 69 h 128"/>
                <a:gd name="T34" fmla="*/ 148 w 208"/>
                <a:gd name="T35" fmla="*/ 71 h 128"/>
                <a:gd name="T36" fmla="*/ 153 w 208"/>
                <a:gd name="T37" fmla="*/ 79 h 128"/>
                <a:gd name="T38" fmla="*/ 163 w 208"/>
                <a:gd name="T39" fmla="*/ 80 h 128"/>
                <a:gd name="T40" fmla="*/ 170 w 208"/>
                <a:gd name="T41" fmla="*/ 86 h 128"/>
                <a:gd name="T42" fmla="*/ 173 w 208"/>
                <a:gd name="T43" fmla="*/ 80 h 128"/>
                <a:gd name="T44" fmla="*/ 176 w 208"/>
                <a:gd name="T45" fmla="*/ 91 h 128"/>
                <a:gd name="T46" fmla="*/ 179 w 208"/>
                <a:gd name="T47" fmla="*/ 84 h 128"/>
                <a:gd name="T48" fmla="*/ 203 w 208"/>
                <a:gd name="T49" fmla="*/ 128 h 128"/>
                <a:gd name="T50" fmla="*/ 149 w 208"/>
                <a:gd name="T51" fmla="*/ 109 h 128"/>
                <a:gd name="T52" fmla="*/ 114 w 208"/>
                <a:gd name="T53" fmla="*/ 96 h 128"/>
                <a:gd name="T54" fmla="*/ 86 w 208"/>
                <a:gd name="T55" fmla="*/ 85 h 128"/>
                <a:gd name="T56" fmla="*/ 74 w 208"/>
                <a:gd name="T57" fmla="*/ 92 h 128"/>
                <a:gd name="T58" fmla="*/ 64 w 208"/>
                <a:gd name="T59" fmla="*/ 95 h 128"/>
                <a:gd name="T60" fmla="*/ 44 w 208"/>
                <a:gd name="T61" fmla="*/ 84 h 128"/>
                <a:gd name="T62" fmla="*/ 35 w 208"/>
                <a:gd name="T63" fmla="*/ 80 h 128"/>
                <a:gd name="T64" fmla="*/ 57 w 208"/>
                <a:gd name="T65" fmla="*/ 101 h 128"/>
                <a:gd name="T66" fmla="*/ 71 w 208"/>
                <a:gd name="T67" fmla="*/ 105 h 128"/>
                <a:gd name="T68" fmla="*/ 80 w 208"/>
                <a:gd name="T69" fmla="*/ 11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8" h="128">
                  <a:moveTo>
                    <a:pt x="80" y="113"/>
                  </a:moveTo>
                  <a:cubicBezTo>
                    <a:pt x="80" y="114"/>
                    <a:pt x="80" y="115"/>
                    <a:pt x="80" y="116"/>
                  </a:cubicBezTo>
                  <a:cubicBezTo>
                    <a:pt x="80" y="122"/>
                    <a:pt x="75" y="120"/>
                    <a:pt x="73" y="118"/>
                  </a:cubicBezTo>
                  <a:cubicBezTo>
                    <a:pt x="66" y="112"/>
                    <a:pt x="55" y="114"/>
                    <a:pt x="49" y="104"/>
                  </a:cubicBezTo>
                  <a:cubicBezTo>
                    <a:pt x="48" y="102"/>
                    <a:pt x="39" y="101"/>
                    <a:pt x="34" y="98"/>
                  </a:cubicBezTo>
                  <a:cubicBezTo>
                    <a:pt x="24" y="90"/>
                    <a:pt x="18" y="79"/>
                    <a:pt x="15" y="67"/>
                  </a:cubicBezTo>
                  <a:cubicBezTo>
                    <a:pt x="10" y="52"/>
                    <a:pt x="7" y="36"/>
                    <a:pt x="3" y="20"/>
                  </a:cubicBezTo>
                  <a:cubicBezTo>
                    <a:pt x="0" y="14"/>
                    <a:pt x="0" y="9"/>
                    <a:pt x="6" y="5"/>
                  </a:cubicBezTo>
                  <a:cubicBezTo>
                    <a:pt x="13" y="0"/>
                    <a:pt x="16" y="0"/>
                    <a:pt x="22" y="7"/>
                  </a:cubicBezTo>
                  <a:cubicBezTo>
                    <a:pt x="26" y="12"/>
                    <a:pt x="28" y="17"/>
                    <a:pt x="30" y="22"/>
                  </a:cubicBezTo>
                  <a:cubicBezTo>
                    <a:pt x="34" y="30"/>
                    <a:pt x="40" y="37"/>
                    <a:pt x="45" y="45"/>
                  </a:cubicBezTo>
                  <a:cubicBezTo>
                    <a:pt x="48" y="51"/>
                    <a:pt x="53" y="56"/>
                    <a:pt x="60" y="58"/>
                  </a:cubicBezTo>
                  <a:cubicBezTo>
                    <a:pt x="64" y="59"/>
                    <a:pt x="65" y="61"/>
                    <a:pt x="65" y="64"/>
                  </a:cubicBezTo>
                  <a:cubicBezTo>
                    <a:pt x="64" y="67"/>
                    <a:pt x="62" y="69"/>
                    <a:pt x="65" y="71"/>
                  </a:cubicBezTo>
                  <a:cubicBezTo>
                    <a:pt x="67" y="73"/>
                    <a:pt x="69" y="72"/>
                    <a:pt x="71" y="71"/>
                  </a:cubicBezTo>
                  <a:cubicBezTo>
                    <a:pt x="84" y="68"/>
                    <a:pt x="96" y="64"/>
                    <a:pt x="109" y="61"/>
                  </a:cubicBezTo>
                  <a:cubicBezTo>
                    <a:pt x="119" y="61"/>
                    <a:pt x="128" y="65"/>
                    <a:pt x="137" y="69"/>
                  </a:cubicBezTo>
                  <a:cubicBezTo>
                    <a:pt x="141" y="70"/>
                    <a:pt x="143" y="73"/>
                    <a:pt x="148" y="71"/>
                  </a:cubicBezTo>
                  <a:cubicBezTo>
                    <a:pt x="153" y="70"/>
                    <a:pt x="150" y="77"/>
                    <a:pt x="153" y="79"/>
                  </a:cubicBezTo>
                  <a:cubicBezTo>
                    <a:pt x="157" y="73"/>
                    <a:pt x="160" y="74"/>
                    <a:pt x="163" y="80"/>
                  </a:cubicBezTo>
                  <a:cubicBezTo>
                    <a:pt x="164" y="83"/>
                    <a:pt x="170" y="81"/>
                    <a:pt x="170" y="86"/>
                  </a:cubicBezTo>
                  <a:cubicBezTo>
                    <a:pt x="172" y="84"/>
                    <a:pt x="170" y="80"/>
                    <a:pt x="173" y="80"/>
                  </a:cubicBezTo>
                  <a:cubicBezTo>
                    <a:pt x="178" y="82"/>
                    <a:pt x="175" y="87"/>
                    <a:pt x="176" y="91"/>
                  </a:cubicBezTo>
                  <a:cubicBezTo>
                    <a:pt x="180" y="90"/>
                    <a:pt x="178" y="86"/>
                    <a:pt x="179" y="84"/>
                  </a:cubicBezTo>
                  <a:cubicBezTo>
                    <a:pt x="194" y="95"/>
                    <a:pt x="208" y="106"/>
                    <a:pt x="203" y="128"/>
                  </a:cubicBezTo>
                  <a:cubicBezTo>
                    <a:pt x="185" y="121"/>
                    <a:pt x="168" y="114"/>
                    <a:pt x="149" y="109"/>
                  </a:cubicBezTo>
                  <a:cubicBezTo>
                    <a:pt x="137" y="105"/>
                    <a:pt x="125" y="101"/>
                    <a:pt x="114" y="96"/>
                  </a:cubicBezTo>
                  <a:cubicBezTo>
                    <a:pt x="105" y="92"/>
                    <a:pt x="95" y="89"/>
                    <a:pt x="86" y="85"/>
                  </a:cubicBezTo>
                  <a:cubicBezTo>
                    <a:pt x="77" y="84"/>
                    <a:pt x="77" y="84"/>
                    <a:pt x="74" y="92"/>
                  </a:cubicBezTo>
                  <a:cubicBezTo>
                    <a:pt x="71" y="97"/>
                    <a:pt x="68" y="97"/>
                    <a:pt x="64" y="95"/>
                  </a:cubicBezTo>
                  <a:cubicBezTo>
                    <a:pt x="57" y="92"/>
                    <a:pt x="50" y="89"/>
                    <a:pt x="44" y="84"/>
                  </a:cubicBezTo>
                  <a:cubicBezTo>
                    <a:pt x="41" y="83"/>
                    <a:pt x="40" y="82"/>
                    <a:pt x="35" y="80"/>
                  </a:cubicBezTo>
                  <a:cubicBezTo>
                    <a:pt x="40" y="91"/>
                    <a:pt x="48" y="97"/>
                    <a:pt x="57" y="101"/>
                  </a:cubicBezTo>
                  <a:cubicBezTo>
                    <a:pt x="61" y="103"/>
                    <a:pt x="66" y="104"/>
                    <a:pt x="71" y="105"/>
                  </a:cubicBezTo>
                  <a:cubicBezTo>
                    <a:pt x="76" y="105"/>
                    <a:pt x="79" y="108"/>
                    <a:pt x="80" y="113"/>
                  </a:cubicBezTo>
                  <a:close/>
                </a:path>
              </a:pathLst>
            </a:custGeom>
            <a:solidFill>
              <a:srgbClr val="FC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116">
              <a:extLst>
                <a:ext uri="{FF2B5EF4-FFF2-40B4-BE49-F238E27FC236}">
                  <a16:creationId xmlns:a16="http://schemas.microsoft.com/office/drawing/2014/main" id="{6009C497-634A-BFEB-FE28-767DA89EE8B5}"/>
                </a:ext>
              </a:extLst>
            </p:cNvPr>
            <p:cNvSpPr/>
            <p:nvPr/>
          </p:nvSpPr>
          <p:spPr bwMode="auto">
            <a:xfrm>
              <a:off x="982" y="914"/>
              <a:ext cx="12" cy="23"/>
            </a:xfrm>
            <a:custGeom>
              <a:avLst/>
              <a:gdLst>
                <a:gd name="T0" fmla="*/ 8 w 8"/>
                <a:gd name="T1" fmla="*/ 1 h 16"/>
                <a:gd name="T2" fmla="*/ 5 w 8"/>
                <a:gd name="T3" fmla="*/ 16 h 16"/>
                <a:gd name="T4" fmla="*/ 1 w 8"/>
                <a:gd name="T5" fmla="*/ 5 h 16"/>
                <a:gd name="T6" fmla="*/ 8 w 8"/>
                <a:gd name="T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6">
                  <a:moveTo>
                    <a:pt x="8" y="1"/>
                  </a:moveTo>
                  <a:cubicBezTo>
                    <a:pt x="5" y="6"/>
                    <a:pt x="5" y="11"/>
                    <a:pt x="5" y="16"/>
                  </a:cubicBezTo>
                  <a:cubicBezTo>
                    <a:pt x="0" y="13"/>
                    <a:pt x="0" y="9"/>
                    <a:pt x="1" y="5"/>
                  </a:cubicBezTo>
                  <a:cubicBezTo>
                    <a:pt x="1" y="0"/>
                    <a:pt x="5" y="1"/>
                    <a:pt x="8" y="1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17">
              <a:extLst>
                <a:ext uri="{FF2B5EF4-FFF2-40B4-BE49-F238E27FC236}">
                  <a16:creationId xmlns:a16="http://schemas.microsoft.com/office/drawing/2014/main" id="{80F5BEEE-C09F-2766-71CC-EAA6C7D70551}"/>
                </a:ext>
              </a:extLst>
            </p:cNvPr>
            <p:cNvSpPr/>
            <p:nvPr/>
          </p:nvSpPr>
          <p:spPr bwMode="auto">
            <a:xfrm>
              <a:off x="1097" y="824"/>
              <a:ext cx="145" cy="152"/>
            </a:xfrm>
            <a:custGeom>
              <a:avLst/>
              <a:gdLst>
                <a:gd name="T0" fmla="*/ 0 w 99"/>
                <a:gd name="T1" fmla="*/ 93 h 103"/>
                <a:gd name="T2" fmla="*/ 33 w 99"/>
                <a:gd name="T3" fmla="*/ 0 h 103"/>
                <a:gd name="T4" fmla="*/ 38 w 99"/>
                <a:gd name="T5" fmla="*/ 4 h 103"/>
                <a:gd name="T6" fmla="*/ 58 w 99"/>
                <a:gd name="T7" fmla="*/ 17 h 103"/>
                <a:gd name="T8" fmla="*/ 88 w 99"/>
                <a:gd name="T9" fmla="*/ 50 h 103"/>
                <a:gd name="T10" fmla="*/ 96 w 99"/>
                <a:gd name="T11" fmla="*/ 70 h 103"/>
                <a:gd name="T12" fmla="*/ 89 w 99"/>
                <a:gd name="T13" fmla="*/ 90 h 103"/>
                <a:gd name="T14" fmla="*/ 85 w 99"/>
                <a:gd name="T15" fmla="*/ 96 h 103"/>
                <a:gd name="T16" fmla="*/ 54 w 99"/>
                <a:gd name="T17" fmla="*/ 100 h 103"/>
                <a:gd name="T18" fmla="*/ 20 w 99"/>
                <a:gd name="T19" fmla="*/ 101 h 103"/>
                <a:gd name="T20" fmla="*/ 0 w 99"/>
                <a:gd name="T21" fmla="*/ 9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03">
                  <a:moveTo>
                    <a:pt x="0" y="93"/>
                  </a:moveTo>
                  <a:cubicBezTo>
                    <a:pt x="11" y="62"/>
                    <a:pt x="21" y="30"/>
                    <a:pt x="33" y="0"/>
                  </a:cubicBezTo>
                  <a:cubicBezTo>
                    <a:pt x="33" y="3"/>
                    <a:pt x="35" y="4"/>
                    <a:pt x="38" y="4"/>
                  </a:cubicBezTo>
                  <a:cubicBezTo>
                    <a:pt x="46" y="6"/>
                    <a:pt x="52" y="11"/>
                    <a:pt x="58" y="17"/>
                  </a:cubicBezTo>
                  <a:cubicBezTo>
                    <a:pt x="69" y="27"/>
                    <a:pt x="80" y="37"/>
                    <a:pt x="88" y="50"/>
                  </a:cubicBezTo>
                  <a:cubicBezTo>
                    <a:pt x="92" y="56"/>
                    <a:pt x="95" y="63"/>
                    <a:pt x="96" y="70"/>
                  </a:cubicBezTo>
                  <a:cubicBezTo>
                    <a:pt x="99" y="78"/>
                    <a:pt x="93" y="84"/>
                    <a:pt x="89" y="90"/>
                  </a:cubicBezTo>
                  <a:cubicBezTo>
                    <a:pt x="88" y="92"/>
                    <a:pt x="86" y="94"/>
                    <a:pt x="85" y="96"/>
                  </a:cubicBezTo>
                  <a:cubicBezTo>
                    <a:pt x="75" y="100"/>
                    <a:pt x="65" y="100"/>
                    <a:pt x="54" y="100"/>
                  </a:cubicBezTo>
                  <a:cubicBezTo>
                    <a:pt x="43" y="100"/>
                    <a:pt x="31" y="99"/>
                    <a:pt x="20" y="101"/>
                  </a:cubicBezTo>
                  <a:cubicBezTo>
                    <a:pt x="12" y="103"/>
                    <a:pt x="5" y="100"/>
                    <a:pt x="0" y="93"/>
                  </a:cubicBezTo>
                  <a:close/>
                </a:path>
              </a:pathLst>
            </a:custGeom>
            <a:solidFill>
              <a:srgbClr val="B1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18">
              <a:extLst>
                <a:ext uri="{FF2B5EF4-FFF2-40B4-BE49-F238E27FC236}">
                  <a16:creationId xmlns:a16="http://schemas.microsoft.com/office/drawing/2014/main" id="{F4021963-31B2-A08A-7DD9-DB5C0AA51ED1}"/>
                </a:ext>
              </a:extLst>
            </p:cNvPr>
            <p:cNvSpPr/>
            <p:nvPr/>
          </p:nvSpPr>
          <p:spPr bwMode="auto">
            <a:xfrm>
              <a:off x="303" y="1228"/>
              <a:ext cx="153" cy="111"/>
            </a:xfrm>
            <a:custGeom>
              <a:avLst/>
              <a:gdLst>
                <a:gd name="T0" fmla="*/ 16 w 104"/>
                <a:gd name="T1" fmla="*/ 0 h 76"/>
                <a:gd name="T2" fmla="*/ 48 w 104"/>
                <a:gd name="T3" fmla="*/ 13 h 76"/>
                <a:gd name="T4" fmla="*/ 53 w 104"/>
                <a:gd name="T5" fmla="*/ 24 h 76"/>
                <a:gd name="T6" fmla="*/ 61 w 104"/>
                <a:gd name="T7" fmla="*/ 30 h 76"/>
                <a:gd name="T8" fmla="*/ 101 w 104"/>
                <a:gd name="T9" fmla="*/ 55 h 76"/>
                <a:gd name="T10" fmla="*/ 98 w 104"/>
                <a:gd name="T11" fmla="*/ 70 h 76"/>
                <a:gd name="T12" fmla="*/ 84 w 104"/>
                <a:gd name="T13" fmla="*/ 74 h 76"/>
                <a:gd name="T14" fmla="*/ 61 w 104"/>
                <a:gd name="T15" fmla="*/ 66 h 76"/>
                <a:gd name="T16" fmla="*/ 47 w 104"/>
                <a:gd name="T17" fmla="*/ 46 h 76"/>
                <a:gd name="T18" fmla="*/ 39 w 104"/>
                <a:gd name="T19" fmla="*/ 40 h 76"/>
                <a:gd name="T20" fmla="*/ 4 w 104"/>
                <a:gd name="T21" fmla="*/ 16 h 76"/>
                <a:gd name="T22" fmla="*/ 16 w 104"/>
                <a:gd name="T2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76">
                  <a:moveTo>
                    <a:pt x="16" y="0"/>
                  </a:moveTo>
                  <a:cubicBezTo>
                    <a:pt x="26" y="4"/>
                    <a:pt x="38" y="5"/>
                    <a:pt x="48" y="13"/>
                  </a:cubicBezTo>
                  <a:cubicBezTo>
                    <a:pt x="51" y="16"/>
                    <a:pt x="53" y="20"/>
                    <a:pt x="53" y="24"/>
                  </a:cubicBezTo>
                  <a:cubicBezTo>
                    <a:pt x="53" y="29"/>
                    <a:pt x="55" y="31"/>
                    <a:pt x="61" y="30"/>
                  </a:cubicBezTo>
                  <a:cubicBezTo>
                    <a:pt x="78" y="27"/>
                    <a:pt x="96" y="40"/>
                    <a:pt x="101" y="55"/>
                  </a:cubicBezTo>
                  <a:cubicBezTo>
                    <a:pt x="104" y="61"/>
                    <a:pt x="102" y="66"/>
                    <a:pt x="98" y="70"/>
                  </a:cubicBezTo>
                  <a:cubicBezTo>
                    <a:pt x="95" y="73"/>
                    <a:pt x="90" y="76"/>
                    <a:pt x="84" y="74"/>
                  </a:cubicBezTo>
                  <a:cubicBezTo>
                    <a:pt x="76" y="72"/>
                    <a:pt x="68" y="70"/>
                    <a:pt x="61" y="66"/>
                  </a:cubicBezTo>
                  <a:cubicBezTo>
                    <a:pt x="52" y="62"/>
                    <a:pt x="46" y="56"/>
                    <a:pt x="47" y="46"/>
                  </a:cubicBezTo>
                  <a:cubicBezTo>
                    <a:pt x="47" y="40"/>
                    <a:pt x="43" y="40"/>
                    <a:pt x="39" y="40"/>
                  </a:cubicBezTo>
                  <a:cubicBezTo>
                    <a:pt x="24" y="40"/>
                    <a:pt x="9" y="29"/>
                    <a:pt x="4" y="16"/>
                  </a:cubicBezTo>
                  <a:cubicBezTo>
                    <a:pt x="0" y="6"/>
                    <a:pt x="5" y="1"/>
                    <a:pt x="16" y="0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19">
              <a:extLst>
                <a:ext uri="{FF2B5EF4-FFF2-40B4-BE49-F238E27FC236}">
                  <a16:creationId xmlns:a16="http://schemas.microsoft.com/office/drawing/2014/main" id="{23A7EFB4-C471-3680-8665-75F4EDC25A7E}"/>
                </a:ext>
              </a:extLst>
            </p:cNvPr>
            <p:cNvSpPr/>
            <p:nvPr/>
          </p:nvSpPr>
          <p:spPr bwMode="auto">
            <a:xfrm>
              <a:off x="303" y="918"/>
              <a:ext cx="198" cy="59"/>
            </a:xfrm>
            <a:custGeom>
              <a:avLst/>
              <a:gdLst>
                <a:gd name="T0" fmla="*/ 21 w 135"/>
                <a:gd name="T1" fmla="*/ 38 h 40"/>
                <a:gd name="T2" fmla="*/ 16 w 135"/>
                <a:gd name="T3" fmla="*/ 39 h 40"/>
                <a:gd name="T4" fmla="*/ 1 w 135"/>
                <a:gd name="T5" fmla="*/ 29 h 40"/>
                <a:gd name="T6" fmla="*/ 13 w 135"/>
                <a:gd name="T7" fmla="*/ 15 h 40"/>
                <a:gd name="T8" fmla="*/ 32 w 135"/>
                <a:gd name="T9" fmla="*/ 10 h 40"/>
                <a:gd name="T10" fmla="*/ 96 w 135"/>
                <a:gd name="T11" fmla="*/ 7 h 40"/>
                <a:gd name="T12" fmla="*/ 135 w 135"/>
                <a:gd name="T13" fmla="*/ 17 h 40"/>
                <a:gd name="T14" fmla="*/ 122 w 135"/>
                <a:gd name="T15" fmla="*/ 21 h 40"/>
                <a:gd name="T16" fmla="*/ 88 w 135"/>
                <a:gd name="T17" fmla="*/ 16 h 40"/>
                <a:gd name="T18" fmla="*/ 62 w 135"/>
                <a:gd name="T19" fmla="*/ 18 h 40"/>
                <a:gd name="T20" fmla="*/ 21 w 135"/>
                <a:gd name="T21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40">
                  <a:moveTo>
                    <a:pt x="21" y="38"/>
                  </a:moveTo>
                  <a:cubicBezTo>
                    <a:pt x="19" y="38"/>
                    <a:pt x="17" y="38"/>
                    <a:pt x="16" y="39"/>
                  </a:cubicBezTo>
                  <a:cubicBezTo>
                    <a:pt x="8" y="40"/>
                    <a:pt x="2" y="36"/>
                    <a:pt x="1" y="29"/>
                  </a:cubicBezTo>
                  <a:cubicBezTo>
                    <a:pt x="0" y="21"/>
                    <a:pt x="5" y="15"/>
                    <a:pt x="13" y="15"/>
                  </a:cubicBezTo>
                  <a:cubicBezTo>
                    <a:pt x="19" y="15"/>
                    <a:pt x="26" y="13"/>
                    <a:pt x="32" y="10"/>
                  </a:cubicBezTo>
                  <a:cubicBezTo>
                    <a:pt x="53" y="1"/>
                    <a:pt x="74" y="0"/>
                    <a:pt x="96" y="7"/>
                  </a:cubicBezTo>
                  <a:cubicBezTo>
                    <a:pt x="108" y="12"/>
                    <a:pt x="121" y="14"/>
                    <a:pt x="135" y="17"/>
                  </a:cubicBezTo>
                  <a:cubicBezTo>
                    <a:pt x="130" y="21"/>
                    <a:pt x="126" y="21"/>
                    <a:pt x="122" y="21"/>
                  </a:cubicBezTo>
                  <a:cubicBezTo>
                    <a:pt x="111" y="19"/>
                    <a:pt x="99" y="19"/>
                    <a:pt x="88" y="16"/>
                  </a:cubicBezTo>
                  <a:cubicBezTo>
                    <a:pt x="79" y="14"/>
                    <a:pt x="71" y="14"/>
                    <a:pt x="62" y="18"/>
                  </a:cubicBezTo>
                  <a:cubicBezTo>
                    <a:pt x="48" y="24"/>
                    <a:pt x="34" y="31"/>
                    <a:pt x="21" y="38"/>
                  </a:cubicBezTo>
                  <a:close/>
                </a:path>
              </a:pathLst>
            </a:custGeom>
            <a:solidFill>
              <a:srgbClr val="FDE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20">
              <a:extLst>
                <a:ext uri="{FF2B5EF4-FFF2-40B4-BE49-F238E27FC236}">
                  <a16:creationId xmlns:a16="http://schemas.microsoft.com/office/drawing/2014/main" id="{FEF9B2CF-23EF-06A8-B377-EF7BC43A3327}"/>
                </a:ext>
              </a:extLst>
            </p:cNvPr>
            <p:cNvSpPr/>
            <p:nvPr/>
          </p:nvSpPr>
          <p:spPr bwMode="auto">
            <a:xfrm>
              <a:off x="476" y="956"/>
              <a:ext cx="11" cy="6"/>
            </a:xfrm>
            <a:custGeom>
              <a:avLst/>
              <a:gdLst>
                <a:gd name="T0" fmla="*/ 7 w 7"/>
                <a:gd name="T1" fmla="*/ 3 h 4"/>
                <a:gd name="T2" fmla="*/ 3 w 7"/>
                <a:gd name="T3" fmla="*/ 4 h 4"/>
                <a:gd name="T4" fmla="*/ 1 w 7"/>
                <a:gd name="T5" fmla="*/ 1 h 4"/>
                <a:gd name="T6" fmla="*/ 4 w 7"/>
                <a:gd name="T7" fmla="*/ 0 h 4"/>
                <a:gd name="T8" fmla="*/ 7 w 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6" y="4"/>
                    <a:pt x="4" y="4"/>
                    <a:pt x="3" y="4"/>
                  </a:cubicBezTo>
                  <a:cubicBezTo>
                    <a:pt x="2" y="3"/>
                    <a:pt x="0" y="3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1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21">
              <a:extLst>
                <a:ext uri="{FF2B5EF4-FFF2-40B4-BE49-F238E27FC236}">
                  <a16:creationId xmlns:a16="http://schemas.microsoft.com/office/drawing/2014/main" id="{B2ED605E-7500-BEDC-2E99-3A7134810D3D}"/>
                </a:ext>
              </a:extLst>
            </p:cNvPr>
            <p:cNvSpPr/>
            <p:nvPr/>
          </p:nvSpPr>
          <p:spPr bwMode="auto">
            <a:xfrm>
              <a:off x="350" y="701"/>
              <a:ext cx="107" cy="99"/>
            </a:xfrm>
            <a:custGeom>
              <a:avLst/>
              <a:gdLst>
                <a:gd name="T0" fmla="*/ 2 w 73"/>
                <a:gd name="T1" fmla="*/ 27 h 67"/>
                <a:gd name="T2" fmla="*/ 35 w 73"/>
                <a:gd name="T3" fmla="*/ 4 h 67"/>
                <a:gd name="T4" fmla="*/ 70 w 73"/>
                <a:gd name="T5" fmla="*/ 40 h 67"/>
                <a:gd name="T6" fmla="*/ 56 w 73"/>
                <a:gd name="T7" fmla="*/ 64 h 67"/>
                <a:gd name="T8" fmla="*/ 31 w 73"/>
                <a:gd name="T9" fmla="*/ 62 h 67"/>
                <a:gd name="T10" fmla="*/ 16 w 73"/>
                <a:gd name="T11" fmla="*/ 53 h 67"/>
                <a:gd name="T12" fmla="*/ 2 w 73"/>
                <a:gd name="T13" fmla="*/ 2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67">
                  <a:moveTo>
                    <a:pt x="2" y="27"/>
                  </a:moveTo>
                  <a:cubicBezTo>
                    <a:pt x="0" y="13"/>
                    <a:pt x="17" y="0"/>
                    <a:pt x="35" y="4"/>
                  </a:cubicBezTo>
                  <a:cubicBezTo>
                    <a:pt x="54" y="9"/>
                    <a:pt x="65" y="22"/>
                    <a:pt x="70" y="40"/>
                  </a:cubicBezTo>
                  <a:cubicBezTo>
                    <a:pt x="73" y="53"/>
                    <a:pt x="66" y="60"/>
                    <a:pt x="56" y="64"/>
                  </a:cubicBezTo>
                  <a:cubicBezTo>
                    <a:pt x="47" y="67"/>
                    <a:pt x="39" y="67"/>
                    <a:pt x="31" y="62"/>
                  </a:cubicBezTo>
                  <a:cubicBezTo>
                    <a:pt x="26" y="59"/>
                    <a:pt x="21" y="56"/>
                    <a:pt x="16" y="53"/>
                  </a:cubicBezTo>
                  <a:cubicBezTo>
                    <a:pt x="6" y="46"/>
                    <a:pt x="2" y="40"/>
                    <a:pt x="2" y="27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22">
              <a:extLst>
                <a:ext uri="{FF2B5EF4-FFF2-40B4-BE49-F238E27FC236}">
                  <a16:creationId xmlns:a16="http://schemas.microsoft.com/office/drawing/2014/main" id="{46743256-6932-E090-3064-2ABF2CA618C7}"/>
                </a:ext>
              </a:extLst>
            </p:cNvPr>
            <p:cNvSpPr/>
            <p:nvPr/>
          </p:nvSpPr>
          <p:spPr bwMode="auto">
            <a:xfrm>
              <a:off x="460" y="723"/>
              <a:ext cx="60" cy="66"/>
            </a:xfrm>
            <a:custGeom>
              <a:avLst/>
              <a:gdLst>
                <a:gd name="T0" fmla="*/ 41 w 41"/>
                <a:gd name="T1" fmla="*/ 29 h 45"/>
                <a:gd name="T2" fmla="*/ 26 w 41"/>
                <a:gd name="T3" fmla="*/ 45 h 45"/>
                <a:gd name="T4" fmla="*/ 1 w 41"/>
                <a:gd name="T5" fmla="*/ 17 h 45"/>
                <a:gd name="T6" fmla="*/ 23 w 41"/>
                <a:gd name="T7" fmla="*/ 6 h 45"/>
                <a:gd name="T8" fmla="*/ 41 w 41"/>
                <a:gd name="T9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5">
                  <a:moveTo>
                    <a:pt x="41" y="29"/>
                  </a:moveTo>
                  <a:cubicBezTo>
                    <a:pt x="41" y="43"/>
                    <a:pt x="38" y="45"/>
                    <a:pt x="26" y="45"/>
                  </a:cubicBezTo>
                  <a:cubicBezTo>
                    <a:pt x="17" y="45"/>
                    <a:pt x="0" y="27"/>
                    <a:pt x="1" y="17"/>
                  </a:cubicBezTo>
                  <a:cubicBezTo>
                    <a:pt x="3" y="6"/>
                    <a:pt x="13" y="0"/>
                    <a:pt x="23" y="6"/>
                  </a:cubicBezTo>
                  <a:cubicBezTo>
                    <a:pt x="33" y="12"/>
                    <a:pt x="40" y="20"/>
                    <a:pt x="41" y="29"/>
                  </a:cubicBezTo>
                  <a:close/>
                </a:path>
              </a:pathLst>
            </a:custGeom>
            <a:solidFill>
              <a:srgbClr val="FDE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23">
              <a:extLst>
                <a:ext uri="{FF2B5EF4-FFF2-40B4-BE49-F238E27FC236}">
                  <a16:creationId xmlns:a16="http://schemas.microsoft.com/office/drawing/2014/main" id="{E7DB29A2-0049-94EF-1A17-5758AE04A087}"/>
                </a:ext>
              </a:extLst>
            </p:cNvPr>
            <p:cNvSpPr/>
            <p:nvPr/>
          </p:nvSpPr>
          <p:spPr bwMode="auto">
            <a:xfrm>
              <a:off x="1032" y="1020"/>
              <a:ext cx="79" cy="54"/>
            </a:xfrm>
            <a:custGeom>
              <a:avLst/>
              <a:gdLst>
                <a:gd name="T0" fmla="*/ 48 w 54"/>
                <a:gd name="T1" fmla="*/ 37 h 37"/>
                <a:gd name="T2" fmla="*/ 29 w 54"/>
                <a:gd name="T3" fmla="*/ 28 h 37"/>
                <a:gd name="T4" fmla="*/ 2 w 54"/>
                <a:gd name="T5" fmla="*/ 7 h 37"/>
                <a:gd name="T6" fmla="*/ 2 w 54"/>
                <a:gd name="T7" fmla="*/ 1 h 37"/>
                <a:gd name="T8" fmla="*/ 7 w 54"/>
                <a:gd name="T9" fmla="*/ 3 h 37"/>
                <a:gd name="T10" fmla="*/ 31 w 54"/>
                <a:gd name="T11" fmla="*/ 17 h 37"/>
                <a:gd name="T12" fmla="*/ 40 w 54"/>
                <a:gd name="T13" fmla="*/ 11 h 37"/>
                <a:gd name="T14" fmla="*/ 45 w 54"/>
                <a:gd name="T15" fmla="*/ 7 h 37"/>
                <a:gd name="T16" fmla="*/ 54 w 54"/>
                <a:gd name="T17" fmla="*/ 9 h 37"/>
                <a:gd name="T18" fmla="*/ 45 w 54"/>
                <a:gd name="T19" fmla="*/ 25 h 37"/>
                <a:gd name="T20" fmla="*/ 48 w 54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37">
                  <a:moveTo>
                    <a:pt x="48" y="37"/>
                  </a:moveTo>
                  <a:cubicBezTo>
                    <a:pt x="44" y="29"/>
                    <a:pt x="35" y="30"/>
                    <a:pt x="29" y="28"/>
                  </a:cubicBezTo>
                  <a:cubicBezTo>
                    <a:pt x="17" y="24"/>
                    <a:pt x="8" y="17"/>
                    <a:pt x="2" y="7"/>
                  </a:cubicBezTo>
                  <a:cubicBezTo>
                    <a:pt x="1" y="5"/>
                    <a:pt x="0" y="3"/>
                    <a:pt x="2" y="1"/>
                  </a:cubicBezTo>
                  <a:cubicBezTo>
                    <a:pt x="4" y="0"/>
                    <a:pt x="5" y="2"/>
                    <a:pt x="7" y="3"/>
                  </a:cubicBezTo>
                  <a:cubicBezTo>
                    <a:pt x="14" y="8"/>
                    <a:pt x="23" y="13"/>
                    <a:pt x="31" y="17"/>
                  </a:cubicBezTo>
                  <a:cubicBezTo>
                    <a:pt x="38" y="20"/>
                    <a:pt x="41" y="19"/>
                    <a:pt x="40" y="11"/>
                  </a:cubicBezTo>
                  <a:cubicBezTo>
                    <a:pt x="40" y="6"/>
                    <a:pt x="42" y="6"/>
                    <a:pt x="45" y="7"/>
                  </a:cubicBezTo>
                  <a:cubicBezTo>
                    <a:pt x="48" y="7"/>
                    <a:pt x="52" y="7"/>
                    <a:pt x="54" y="9"/>
                  </a:cubicBezTo>
                  <a:cubicBezTo>
                    <a:pt x="44" y="10"/>
                    <a:pt x="41" y="15"/>
                    <a:pt x="45" y="25"/>
                  </a:cubicBezTo>
                  <a:cubicBezTo>
                    <a:pt x="46" y="29"/>
                    <a:pt x="49" y="32"/>
                    <a:pt x="48" y="37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41" name="직사각형 2">
            <a:extLst>
              <a:ext uri="{FF2B5EF4-FFF2-40B4-BE49-F238E27FC236}">
                <a16:creationId xmlns:a16="http://schemas.microsoft.com/office/drawing/2014/main" id="{F2CD922F-4710-4F22-224B-8EEB9AF9FFDB}"/>
              </a:ext>
            </a:extLst>
          </p:cNvPr>
          <p:cNvSpPr/>
          <p:nvPr/>
        </p:nvSpPr>
        <p:spPr>
          <a:xfrm>
            <a:off x="7599461" y="5872511"/>
            <a:ext cx="4979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>
                <a:solidFill>
                  <a:srgbClr val="189EAA"/>
                </a:solidFill>
              </a:rPr>
              <a:t>THYROID</a:t>
            </a:r>
            <a:endParaRPr lang="ko-KR" altLang="en-US" sz="3200" b="1">
              <a:solidFill>
                <a:srgbClr val="189EAA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43BED4-7468-49C7-BB2E-8F11EAC9539D}"/>
              </a:ext>
            </a:extLst>
          </p:cNvPr>
          <p:cNvSpPr txBox="1"/>
          <p:nvPr/>
        </p:nvSpPr>
        <p:spPr>
          <a:xfrm>
            <a:off x="675587" y="5354850"/>
            <a:ext cx="238305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ko-KR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OREM IPSUM DOLOR SIT AMET,</a:t>
            </a:r>
          </a:p>
          <a:p>
            <a:pPr algn="r"/>
            <a:r>
              <a:rPr lang="en-US" altLang="ko-KR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CU USU AGAM INTEGRE IMPEDIT.</a:t>
            </a:r>
            <a:endParaRPr lang="ko-KR" altLang="en-US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1">
            <a:extLst>
              <a:ext uri="{FF2B5EF4-FFF2-40B4-BE49-F238E27FC236}">
                <a16:creationId xmlns:a16="http://schemas.microsoft.com/office/drawing/2014/main" id="{9E8E5E91-9362-8C81-DD74-C387B69EEECD}"/>
              </a:ext>
            </a:extLst>
          </p:cNvPr>
          <p:cNvSpPr txBox="1"/>
          <p:nvPr/>
        </p:nvSpPr>
        <p:spPr>
          <a:xfrm>
            <a:off x="496030" y="1694604"/>
            <a:ext cx="7830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>
                <a:solidFill>
                  <a:srgbClr val="189EAA"/>
                </a:solidFill>
                <a:cs typeface="Arial" panose="020B0604020202020204" pitchFamily="34" charset="0"/>
              </a:rPr>
              <a:t>NO.1 Presentation</a:t>
            </a:r>
            <a:endParaRPr lang="ko-KR" altLang="en-US" sz="2800" b="1">
              <a:solidFill>
                <a:srgbClr val="189EAA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72">
            <a:extLst>
              <a:ext uri="{FF2B5EF4-FFF2-40B4-BE49-F238E27FC236}">
                <a16:creationId xmlns:a16="http://schemas.microsoft.com/office/drawing/2014/main" id="{D49C2976-C30C-46C1-E6C3-AC7A5FD75A76}"/>
              </a:ext>
            </a:extLst>
          </p:cNvPr>
          <p:cNvSpPr txBox="1"/>
          <p:nvPr/>
        </p:nvSpPr>
        <p:spPr>
          <a:xfrm>
            <a:off x="496031" y="2217954"/>
            <a:ext cx="5798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a modern PowerPoint  Presentation that is beautifully designed.  Easy to change colors, photos and Text. You can simply impress your audience and add a unique zing and appeal to your Presentations. I hope and I believe that this Template will your Time, Money and Reputation.</a:t>
            </a:r>
          </a:p>
        </p:txBody>
      </p:sp>
      <p:sp>
        <p:nvSpPr>
          <p:cNvPr id="4" name="자유형 8">
            <a:extLst>
              <a:ext uri="{FF2B5EF4-FFF2-40B4-BE49-F238E27FC236}">
                <a16:creationId xmlns:a16="http://schemas.microsoft.com/office/drawing/2014/main" id="{EF98EBAF-BCEE-2877-62B5-41E3329A5CED}"/>
              </a:ext>
            </a:extLst>
          </p:cNvPr>
          <p:cNvSpPr/>
          <p:nvPr/>
        </p:nvSpPr>
        <p:spPr>
          <a:xfrm>
            <a:off x="516171" y="3301457"/>
            <a:ext cx="5749677" cy="89442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74">
            <a:extLst>
              <a:ext uri="{FF2B5EF4-FFF2-40B4-BE49-F238E27FC236}">
                <a16:creationId xmlns:a16="http://schemas.microsoft.com/office/drawing/2014/main" id="{F62E4020-4DC9-D259-7322-22A00FAD4DBA}"/>
              </a:ext>
            </a:extLst>
          </p:cNvPr>
          <p:cNvSpPr txBox="1"/>
          <p:nvPr/>
        </p:nvSpPr>
        <p:spPr>
          <a:xfrm>
            <a:off x="2313823" y="3140097"/>
            <a:ext cx="21543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 Here</a:t>
            </a:r>
            <a:endParaRPr lang="ko-KR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19">
            <a:extLst>
              <a:ext uri="{FF2B5EF4-FFF2-40B4-BE49-F238E27FC236}">
                <a16:creationId xmlns:a16="http://schemas.microsoft.com/office/drawing/2014/main" id="{BCBE1222-BDEA-34F8-1AAC-2D228B175E5D}"/>
              </a:ext>
            </a:extLst>
          </p:cNvPr>
          <p:cNvSpPr/>
          <p:nvPr/>
        </p:nvSpPr>
        <p:spPr>
          <a:xfrm>
            <a:off x="3033522" y="3639961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E523819F-ACBC-FB48-EDD6-84E5C8EB2DF7}"/>
              </a:ext>
            </a:extLst>
          </p:cNvPr>
          <p:cNvSpPr/>
          <p:nvPr/>
        </p:nvSpPr>
        <p:spPr>
          <a:xfrm>
            <a:off x="5043297" y="3639961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189E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29">
            <a:extLst>
              <a:ext uri="{FF2B5EF4-FFF2-40B4-BE49-F238E27FC236}">
                <a16:creationId xmlns:a16="http://schemas.microsoft.com/office/drawing/2014/main" id="{6F1D444F-B7F4-CEC1-DE0A-9FE344A92E3B}"/>
              </a:ext>
            </a:extLst>
          </p:cNvPr>
          <p:cNvGrpSpPr/>
          <p:nvPr/>
        </p:nvGrpSpPr>
        <p:grpSpPr>
          <a:xfrm>
            <a:off x="2505804" y="4446909"/>
            <a:ext cx="1775516" cy="1694684"/>
            <a:chOff x="3736410" y="4379961"/>
            <a:chExt cx="1454320" cy="1694684"/>
          </a:xfrm>
        </p:grpSpPr>
        <p:sp>
          <p:nvSpPr>
            <p:cNvPr id="9" name="TextBox 79">
              <a:extLst>
                <a:ext uri="{FF2B5EF4-FFF2-40B4-BE49-F238E27FC236}">
                  <a16:creationId xmlns:a16="http://schemas.microsoft.com/office/drawing/2014/main" id="{6FD7E8C2-E3CE-2B21-AFFD-A451A76A7E8F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80">
              <a:extLst>
                <a:ext uri="{FF2B5EF4-FFF2-40B4-BE49-F238E27FC236}">
                  <a16:creationId xmlns:a16="http://schemas.microsoft.com/office/drawing/2014/main" id="{47904587-3248-8147-284A-6DAC9835DED9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30">
            <a:extLst>
              <a:ext uri="{FF2B5EF4-FFF2-40B4-BE49-F238E27FC236}">
                <a16:creationId xmlns:a16="http://schemas.microsoft.com/office/drawing/2014/main" id="{EC8EF5FC-7005-06D5-1B24-CE5761FC2302}"/>
              </a:ext>
            </a:extLst>
          </p:cNvPr>
          <p:cNvGrpSpPr/>
          <p:nvPr/>
        </p:nvGrpSpPr>
        <p:grpSpPr>
          <a:xfrm>
            <a:off x="4515579" y="4446909"/>
            <a:ext cx="1775516" cy="1694684"/>
            <a:chOff x="3736410" y="4379961"/>
            <a:chExt cx="1454320" cy="1694684"/>
          </a:xfrm>
        </p:grpSpPr>
        <p:sp>
          <p:nvSpPr>
            <p:cNvPr id="12" name="TextBox 82">
              <a:extLst>
                <a:ext uri="{FF2B5EF4-FFF2-40B4-BE49-F238E27FC236}">
                  <a16:creationId xmlns:a16="http://schemas.microsoft.com/office/drawing/2014/main" id="{4DF92744-09F6-0A38-9162-1DD69BBCF684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83">
              <a:extLst>
                <a:ext uri="{FF2B5EF4-FFF2-40B4-BE49-F238E27FC236}">
                  <a16:creationId xmlns:a16="http://schemas.microsoft.com/office/drawing/2014/main" id="{562A1CC0-1F81-B1A6-1DBD-071F8F78121D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Oval 21">
            <a:extLst>
              <a:ext uri="{FF2B5EF4-FFF2-40B4-BE49-F238E27FC236}">
                <a16:creationId xmlns:a16="http://schemas.microsoft.com/office/drawing/2014/main" id="{9FB4C8E4-76BC-E2D5-13A3-C9FD5A0CED18}"/>
              </a:ext>
            </a:extLst>
          </p:cNvPr>
          <p:cNvSpPr/>
          <p:nvPr/>
        </p:nvSpPr>
        <p:spPr>
          <a:xfrm>
            <a:off x="1023747" y="3639961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189E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33">
            <a:extLst>
              <a:ext uri="{FF2B5EF4-FFF2-40B4-BE49-F238E27FC236}">
                <a16:creationId xmlns:a16="http://schemas.microsoft.com/office/drawing/2014/main" id="{5E0C4CB1-D5F8-EE16-4E3B-7996A19EBC2F}"/>
              </a:ext>
            </a:extLst>
          </p:cNvPr>
          <p:cNvGrpSpPr/>
          <p:nvPr/>
        </p:nvGrpSpPr>
        <p:grpSpPr>
          <a:xfrm>
            <a:off x="496029" y="4446909"/>
            <a:ext cx="1775516" cy="1694684"/>
            <a:chOff x="3736410" y="4379961"/>
            <a:chExt cx="1454320" cy="1694684"/>
          </a:xfrm>
        </p:grpSpPr>
        <p:sp>
          <p:nvSpPr>
            <p:cNvPr id="16" name="TextBox 89">
              <a:extLst>
                <a:ext uri="{FF2B5EF4-FFF2-40B4-BE49-F238E27FC236}">
                  <a16:creationId xmlns:a16="http://schemas.microsoft.com/office/drawing/2014/main" id="{BAFEDA64-06EC-6A0C-FEB1-E6DE06616B58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90">
              <a:extLst>
                <a:ext uri="{FF2B5EF4-FFF2-40B4-BE49-F238E27FC236}">
                  <a16:creationId xmlns:a16="http://schemas.microsoft.com/office/drawing/2014/main" id="{A5D8FA01-68DB-2094-7DC5-F58FAFB317A4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996DA85F-5567-F21E-13F8-02F698A0DF14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5339007" y="3716949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40">
            <a:extLst>
              <a:ext uri="{FF2B5EF4-FFF2-40B4-BE49-F238E27FC236}">
                <a16:creationId xmlns:a16="http://schemas.microsoft.com/office/drawing/2014/main" id="{486E7F03-ED86-14B7-3C93-D48AB8A56006}"/>
              </a:ext>
            </a:extLst>
          </p:cNvPr>
          <p:cNvSpPr/>
          <p:nvPr/>
        </p:nvSpPr>
        <p:spPr>
          <a:xfrm rot="2942052">
            <a:off x="3212469" y="3817306"/>
            <a:ext cx="408949" cy="435059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lock Arc 20">
            <a:extLst>
              <a:ext uri="{FF2B5EF4-FFF2-40B4-BE49-F238E27FC236}">
                <a16:creationId xmlns:a16="http://schemas.microsoft.com/office/drawing/2014/main" id="{FE1B5B72-B1EE-F6C9-6CCF-7A94AC01202D}"/>
              </a:ext>
            </a:extLst>
          </p:cNvPr>
          <p:cNvSpPr>
            <a:spLocks noChangeAspect="1"/>
          </p:cNvSpPr>
          <p:nvPr/>
        </p:nvSpPr>
        <p:spPr>
          <a:xfrm rot="10800000">
            <a:off x="1163602" y="3791445"/>
            <a:ext cx="434856" cy="471516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A8ADEC9B-D648-7645-174A-CCFE55E544D9}"/>
              </a:ext>
            </a:extLst>
          </p:cNvPr>
          <p:cNvGrpSpPr/>
          <p:nvPr/>
        </p:nvGrpSpPr>
        <p:grpSpPr>
          <a:xfrm>
            <a:off x="6423026" y="1675555"/>
            <a:ext cx="5710801" cy="4736360"/>
            <a:chOff x="6423026" y="1947863"/>
            <a:chExt cx="5405437" cy="4483101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75BE11B-F8C6-A04E-1BE2-9A252028ECA7}"/>
                </a:ext>
              </a:extLst>
            </p:cNvPr>
            <p:cNvSpPr/>
            <p:nvPr/>
          </p:nvSpPr>
          <p:spPr bwMode="auto">
            <a:xfrm>
              <a:off x="6530976" y="5095876"/>
              <a:ext cx="2462212" cy="1162050"/>
            </a:xfrm>
            <a:custGeom>
              <a:avLst/>
              <a:gdLst>
                <a:gd name="T0" fmla="*/ 275 w 340"/>
                <a:gd name="T1" fmla="*/ 36 h 160"/>
                <a:gd name="T2" fmla="*/ 340 w 340"/>
                <a:gd name="T3" fmla="*/ 96 h 160"/>
                <a:gd name="T4" fmla="*/ 335 w 340"/>
                <a:gd name="T5" fmla="*/ 102 h 160"/>
                <a:gd name="T6" fmla="*/ 173 w 340"/>
                <a:gd name="T7" fmla="*/ 159 h 160"/>
                <a:gd name="T8" fmla="*/ 4 w 340"/>
                <a:gd name="T9" fmla="*/ 101 h 160"/>
                <a:gd name="T10" fmla="*/ 5 w 340"/>
                <a:gd name="T11" fmla="*/ 93 h 160"/>
                <a:gd name="T12" fmla="*/ 65 w 340"/>
                <a:gd name="T13" fmla="*/ 38 h 160"/>
                <a:gd name="T14" fmla="*/ 83 w 340"/>
                <a:gd name="T15" fmla="*/ 2 h 160"/>
                <a:gd name="T16" fmla="*/ 89 w 340"/>
                <a:gd name="T17" fmla="*/ 2 h 160"/>
                <a:gd name="T18" fmla="*/ 122 w 340"/>
                <a:gd name="T19" fmla="*/ 22 h 160"/>
                <a:gd name="T20" fmla="*/ 120 w 340"/>
                <a:gd name="T21" fmla="*/ 31 h 160"/>
                <a:gd name="T22" fmla="*/ 117 w 340"/>
                <a:gd name="T23" fmla="*/ 40 h 160"/>
                <a:gd name="T24" fmla="*/ 126 w 340"/>
                <a:gd name="T25" fmla="*/ 82 h 160"/>
                <a:gd name="T26" fmla="*/ 140 w 340"/>
                <a:gd name="T27" fmla="*/ 102 h 160"/>
                <a:gd name="T28" fmla="*/ 151 w 340"/>
                <a:gd name="T29" fmla="*/ 103 h 160"/>
                <a:gd name="T30" fmla="*/ 166 w 340"/>
                <a:gd name="T31" fmla="*/ 97 h 160"/>
                <a:gd name="T32" fmla="*/ 182 w 340"/>
                <a:gd name="T33" fmla="*/ 98 h 160"/>
                <a:gd name="T34" fmla="*/ 211 w 340"/>
                <a:gd name="T35" fmla="*/ 91 h 160"/>
                <a:gd name="T36" fmla="*/ 220 w 340"/>
                <a:gd name="T37" fmla="*/ 62 h 160"/>
                <a:gd name="T38" fmla="*/ 222 w 340"/>
                <a:gd name="T39" fmla="*/ 42 h 160"/>
                <a:gd name="T40" fmla="*/ 224 w 340"/>
                <a:gd name="T41" fmla="*/ 36 h 160"/>
                <a:gd name="T42" fmla="*/ 243 w 340"/>
                <a:gd name="T43" fmla="*/ 42 h 160"/>
                <a:gd name="T44" fmla="*/ 275 w 340"/>
                <a:gd name="T45" fmla="*/ 3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0" h="160">
                  <a:moveTo>
                    <a:pt x="275" y="36"/>
                  </a:moveTo>
                  <a:cubicBezTo>
                    <a:pt x="293" y="61"/>
                    <a:pt x="315" y="80"/>
                    <a:pt x="340" y="96"/>
                  </a:cubicBezTo>
                  <a:cubicBezTo>
                    <a:pt x="339" y="99"/>
                    <a:pt x="337" y="100"/>
                    <a:pt x="335" y="102"/>
                  </a:cubicBezTo>
                  <a:cubicBezTo>
                    <a:pt x="287" y="138"/>
                    <a:pt x="233" y="159"/>
                    <a:pt x="173" y="159"/>
                  </a:cubicBezTo>
                  <a:cubicBezTo>
                    <a:pt x="110" y="160"/>
                    <a:pt x="54" y="138"/>
                    <a:pt x="4" y="101"/>
                  </a:cubicBezTo>
                  <a:cubicBezTo>
                    <a:pt x="0" y="97"/>
                    <a:pt x="2" y="96"/>
                    <a:pt x="5" y="93"/>
                  </a:cubicBezTo>
                  <a:cubicBezTo>
                    <a:pt x="28" y="78"/>
                    <a:pt x="49" y="61"/>
                    <a:pt x="65" y="38"/>
                  </a:cubicBezTo>
                  <a:cubicBezTo>
                    <a:pt x="73" y="27"/>
                    <a:pt x="78" y="14"/>
                    <a:pt x="83" y="2"/>
                  </a:cubicBezTo>
                  <a:cubicBezTo>
                    <a:pt x="85" y="0"/>
                    <a:pt x="87" y="1"/>
                    <a:pt x="89" y="2"/>
                  </a:cubicBezTo>
                  <a:cubicBezTo>
                    <a:pt x="100" y="9"/>
                    <a:pt x="111" y="15"/>
                    <a:pt x="122" y="22"/>
                  </a:cubicBezTo>
                  <a:cubicBezTo>
                    <a:pt x="123" y="26"/>
                    <a:pt x="122" y="28"/>
                    <a:pt x="120" y="31"/>
                  </a:cubicBezTo>
                  <a:cubicBezTo>
                    <a:pt x="118" y="34"/>
                    <a:pt x="116" y="37"/>
                    <a:pt x="117" y="40"/>
                  </a:cubicBezTo>
                  <a:cubicBezTo>
                    <a:pt x="121" y="54"/>
                    <a:pt x="121" y="68"/>
                    <a:pt x="126" y="82"/>
                  </a:cubicBezTo>
                  <a:cubicBezTo>
                    <a:pt x="129" y="89"/>
                    <a:pt x="130" y="99"/>
                    <a:pt x="140" y="102"/>
                  </a:cubicBezTo>
                  <a:cubicBezTo>
                    <a:pt x="144" y="104"/>
                    <a:pt x="147" y="105"/>
                    <a:pt x="151" y="103"/>
                  </a:cubicBezTo>
                  <a:cubicBezTo>
                    <a:pt x="156" y="101"/>
                    <a:pt x="162" y="100"/>
                    <a:pt x="166" y="97"/>
                  </a:cubicBezTo>
                  <a:cubicBezTo>
                    <a:pt x="172" y="92"/>
                    <a:pt x="177" y="94"/>
                    <a:pt x="182" y="98"/>
                  </a:cubicBezTo>
                  <a:cubicBezTo>
                    <a:pt x="195" y="107"/>
                    <a:pt x="204" y="104"/>
                    <a:pt x="211" y="91"/>
                  </a:cubicBezTo>
                  <a:cubicBezTo>
                    <a:pt x="217" y="81"/>
                    <a:pt x="217" y="71"/>
                    <a:pt x="220" y="62"/>
                  </a:cubicBezTo>
                  <a:cubicBezTo>
                    <a:pt x="223" y="56"/>
                    <a:pt x="219" y="48"/>
                    <a:pt x="222" y="42"/>
                  </a:cubicBezTo>
                  <a:cubicBezTo>
                    <a:pt x="222" y="40"/>
                    <a:pt x="222" y="37"/>
                    <a:pt x="224" y="36"/>
                  </a:cubicBezTo>
                  <a:cubicBezTo>
                    <a:pt x="229" y="44"/>
                    <a:pt x="236" y="43"/>
                    <a:pt x="243" y="42"/>
                  </a:cubicBezTo>
                  <a:cubicBezTo>
                    <a:pt x="254" y="41"/>
                    <a:pt x="264" y="38"/>
                    <a:pt x="275" y="36"/>
                  </a:cubicBezTo>
                  <a:close/>
                </a:path>
              </a:pathLst>
            </a:custGeom>
            <a:solidFill>
              <a:srgbClr val="91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7B6CF394-731F-59AC-E710-3C9D712D90EF}"/>
                </a:ext>
              </a:extLst>
            </p:cNvPr>
            <p:cNvSpPr/>
            <p:nvPr/>
          </p:nvSpPr>
          <p:spPr bwMode="auto">
            <a:xfrm>
              <a:off x="9301163" y="5095876"/>
              <a:ext cx="2462212" cy="1335088"/>
            </a:xfrm>
            <a:custGeom>
              <a:avLst/>
              <a:gdLst>
                <a:gd name="T0" fmla="*/ 295 w 340"/>
                <a:gd name="T1" fmla="*/ 40 h 184"/>
                <a:gd name="T2" fmla="*/ 340 w 340"/>
                <a:gd name="T3" fmla="*/ 96 h 184"/>
                <a:gd name="T4" fmla="*/ 0 w 340"/>
                <a:gd name="T5" fmla="*/ 97 h 184"/>
                <a:gd name="T6" fmla="*/ 82 w 340"/>
                <a:gd name="T7" fmla="*/ 0 h 184"/>
                <a:gd name="T8" fmla="*/ 113 w 340"/>
                <a:gd name="T9" fmla="*/ 20 h 184"/>
                <a:gd name="T10" fmla="*/ 111 w 340"/>
                <a:gd name="T11" fmla="*/ 29 h 184"/>
                <a:gd name="T12" fmla="*/ 109 w 340"/>
                <a:gd name="T13" fmla="*/ 39 h 184"/>
                <a:gd name="T14" fmla="*/ 116 w 340"/>
                <a:gd name="T15" fmla="*/ 77 h 184"/>
                <a:gd name="T16" fmla="*/ 126 w 340"/>
                <a:gd name="T17" fmla="*/ 101 h 184"/>
                <a:gd name="T18" fmla="*/ 147 w 340"/>
                <a:gd name="T19" fmla="*/ 108 h 184"/>
                <a:gd name="T20" fmla="*/ 164 w 340"/>
                <a:gd name="T21" fmla="*/ 100 h 184"/>
                <a:gd name="T22" fmla="*/ 179 w 340"/>
                <a:gd name="T23" fmla="*/ 101 h 184"/>
                <a:gd name="T24" fmla="*/ 208 w 340"/>
                <a:gd name="T25" fmla="*/ 106 h 184"/>
                <a:gd name="T26" fmla="*/ 231 w 340"/>
                <a:gd name="T27" fmla="*/ 95 h 184"/>
                <a:gd name="T28" fmla="*/ 233 w 340"/>
                <a:gd name="T29" fmla="*/ 92 h 184"/>
                <a:gd name="T30" fmla="*/ 243 w 340"/>
                <a:gd name="T31" fmla="*/ 67 h 184"/>
                <a:gd name="T32" fmla="*/ 250 w 340"/>
                <a:gd name="T33" fmla="*/ 46 h 184"/>
                <a:gd name="T34" fmla="*/ 256 w 340"/>
                <a:gd name="T35" fmla="*/ 43 h 184"/>
                <a:gd name="T36" fmla="*/ 295 w 340"/>
                <a:gd name="T37" fmla="*/ 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0" h="184">
                  <a:moveTo>
                    <a:pt x="295" y="40"/>
                  </a:moveTo>
                  <a:cubicBezTo>
                    <a:pt x="307" y="61"/>
                    <a:pt x="322" y="80"/>
                    <a:pt x="340" y="96"/>
                  </a:cubicBezTo>
                  <a:cubicBezTo>
                    <a:pt x="243" y="176"/>
                    <a:pt x="108" y="184"/>
                    <a:pt x="0" y="97"/>
                  </a:cubicBezTo>
                  <a:cubicBezTo>
                    <a:pt x="36" y="71"/>
                    <a:pt x="69" y="44"/>
                    <a:pt x="82" y="0"/>
                  </a:cubicBezTo>
                  <a:cubicBezTo>
                    <a:pt x="93" y="5"/>
                    <a:pt x="104" y="11"/>
                    <a:pt x="113" y="20"/>
                  </a:cubicBezTo>
                  <a:cubicBezTo>
                    <a:pt x="115" y="23"/>
                    <a:pt x="113" y="26"/>
                    <a:pt x="111" y="29"/>
                  </a:cubicBezTo>
                  <a:cubicBezTo>
                    <a:pt x="109" y="32"/>
                    <a:pt x="107" y="35"/>
                    <a:pt x="109" y="39"/>
                  </a:cubicBezTo>
                  <a:cubicBezTo>
                    <a:pt x="114" y="51"/>
                    <a:pt x="113" y="65"/>
                    <a:pt x="116" y="77"/>
                  </a:cubicBezTo>
                  <a:cubicBezTo>
                    <a:pt x="118" y="86"/>
                    <a:pt x="124" y="93"/>
                    <a:pt x="126" y="101"/>
                  </a:cubicBezTo>
                  <a:cubicBezTo>
                    <a:pt x="128" y="106"/>
                    <a:pt x="141" y="108"/>
                    <a:pt x="147" y="108"/>
                  </a:cubicBezTo>
                  <a:cubicBezTo>
                    <a:pt x="153" y="107"/>
                    <a:pt x="159" y="104"/>
                    <a:pt x="164" y="100"/>
                  </a:cubicBezTo>
                  <a:cubicBezTo>
                    <a:pt x="169" y="96"/>
                    <a:pt x="175" y="97"/>
                    <a:pt x="179" y="101"/>
                  </a:cubicBezTo>
                  <a:cubicBezTo>
                    <a:pt x="187" y="112"/>
                    <a:pt x="198" y="108"/>
                    <a:pt x="208" y="106"/>
                  </a:cubicBezTo>
                  <a:cubicBezTo>
                    <a:pt x="216" y="104"/>
                    <a:pt x="224" y="101"/>
                    <a:pt x="231" y="95"/>
                  </a:cubicBezTo>
                  <a:cubicBezTo>
                    <a:pt x="232" y="94"/>
                    <a:pt x="233" y="93"/>
                    <a:pt x="233" y="92"/>
                  </a:cubicBezTo>
                  <a:cubicBezTo>
                    <a:pt x="233" y="82"/>
                    <a:pt x="241" y="76"/>
                    <a:pt x="243" y="67"/>
                  </a:cubicBezTo>
                  <a:cubicBezTo>
                    <a:pt x="245" y="60"/>
                    <a:pt x="247" y="53"/>
                    <a:pt x="250" y="46"/>
                  </a:cubicBezTo>
                  <a:cubicBezTo>
                    <a:pt x="252" y="44"/>
                    <a:pt x="254" y="43"/>
                    <a:pt x="256" y="43"/>
                  </a:cubicBezTo>
                  <a:cubicBezTo>
                    <a:pt x="269" y="43"/>
                    <a:pt x="282" y="40"/>
                    <a:pt x="295" y="40"/>
                  </a:cubicBezTo>
                  <a:close/>
                </a:path>
              </a:pathLst>
            </a:custGeom>
            <a:solidFill>
              <a:srgbClr val="91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63188D4C-453E-D489-F039-F29988E04EAD}"/>
                </a:ext>
              </a:extLst>
            </p:cNvPr>
            <p:cNvSpPr/>
            <p:nvPr/>
          </p:nvSpPr>
          <p:spPr bwMode="auto">
            <a:xfrm>
              <a:off x="9894888" y="4864101"/>
              <a:ext cx="1543050" cy="573088"/>
            </a:xfrm>
            <a:custGeom>
              <a:avLst/>
              <a:gdLst>
                <a:gd name="T0" fmla="*/ 213 w 213"/>
                <a:gd name="T1" fmla="*/ 72 h 79"/>
                <a:gd name="T2" fmla="*/ 187 w 213"/>
                <a:gd name="T3" fmla="*/ 77 h 79"/>
                <a:gd name="T4" fmla="*/ 168 w 213"/>
                <a:gd name="T5" fmla="*/ 78 h 79"/>
                <a:gd name="T6" fmla="*/ 162 w 213"/>
                <a:gd name="T7" fmla="*/ 75 h 79"/>
                <a:gd name="T8" fmla="*/ 147 w 213"/>
                <a:gd name="T9" fmla="*/ 53 h 79"/>
                <a:gd name="T10" fmla="*/ 134 w 213"/>
                <a:gd name="T11" fmla="*/ 47 h 79"/>
                <a:gd name="T12" fmla="*/ 129 w 213"/>
                <a:gd name="T13" fmla="*/ 56 h 79"/>
                <a:gd name="T14" fmla="*/ 128 w 213"/>
                <a:gd name="T15" fmla="*/ 61 h 79"/>
                <a:gd name="T16" fmla="*/ 121 w 213"/>
                <a:gd name="T17" fmla="*/ 75 h 79"/>
                <a:gd name="T18" fmla="*/ 116 w 213"/>
                <a:gd name="T19" fmla="*/ 79 h 79"/>
                <a:gd name="T20" fmla="*/ 51 w 213"/>
                <a:gd name="T21" fmla="*/ 63 h 79"/>
                <a:gd name="T22" fmla="*/ 45 w 213"/>
                <a:gd name="T23" fmla="*/ 52 h 79"/>
                <a:gd name="T24" fmla="*/ 31 w 213"/>
                <a:gd name="T25" fmla="*/ 51 h 79"/>
                <a:gd name="T26" fmla="*/ 0 w 213"/>
                <a:gd name="T27" fmla="*/ 32 h 79"/>
                <a:gd name="T28" fmla="*/ 3 w 213"/>
                <a:gd name="T29" fmla="*/ 0 h 79"/>
                <a:gd name="T30" fmla="*/ 10 w 213"/>
                <a:gd name="T31" fmla="*/ 8 h 79"/>
                <a:gd name="T32" fmla="*/ 69 w 213"/>
                <a:gd name="T33" fmla="*/ 45 h 79"/>
                <a:gd name="T34" fmla="*/ 151 w 213"/>
                <a:gd name="T35" fmla="*/ 22 h 79"/>
                <a:gd name="T36" fmla="*/ 173 w 213"/>
                <a:gd name="T37" fmla="*/ 1 h 79"/>
                <a:gd name="T38" fmla="*/ 213 w 213"/>
                <a:gd name="T39" fmla="*/ 7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79">
                  <a:moveTo>
                    <a:pt x="213" y="72"/>
                  </a:moveTo>
                  <a:cubicBezTo>
                    <a:pt x="205" y="76"/>
                    <a:pt x="196" y="76"/>
                    <a:pt x="187" y="77"/>
                  </a:cubicBezTo>
                  <a:cubicBezTo>
                    <a:pt x="181" y="77"/>
                    <a:pt x="174" y="77"/>
                    <a:pt x="168" y="78"/>
                  </a:cubicBezTo>
                  <a:cubicBezTo>
                    <a:pt x="165" y="79"/>
                    <a:pt x="162" y="77"/>
                    <a:pt x="162" y="75"/>
                  </a:cubicBezTo>
                  <a:cubicBezTo>
                    <a:pt x="160" y="66"/>
                    <a:pt x="151" y="61"/>
                    <a:pt x="147" y="53"/>
                  </a:cubicBezTo>
                  <a:cubicBezTo>
                    <a:pt x="145" y="46"/>
                    <a:pt x="139" y="47"/>
                    <a:pt x="134" y="47"/>
                  </a:cubicBezTo>
                  <a:cubicBezTo>
                    <a:pt x="129" y="48"/>
                    <a:pt x="129" y="52"/>
                    <a:pt x="129" y="56"/>
                  </a:cubicBezTo>
                  <a:cubicBezTo>
                    <a:pt x="129" y="58"/>
                    <a:pt x="129" y="60"/>
                    <a:pt x="128" y="61"/>
                  </a:cubicBezTo>
                  <a:cubicBezTo>
                    <a:pt x="124" y="65"/>
                    <a:pt x="122" y="69"/>
                    <a:pt x="121" y="75"/>
                  </a:cubicBezTo>
                  <a:cubicBezTo>
                    <a:pt x="121" y="77"/>
                    <a:pt x="118" y="78"/>
                    <a:pt x="116" y="79"/>
                  </a:cubicBezTo>
                  <a:cubicBezTo>
                    <a:pt x="93" y="78"/>
                    <a:pt x="72" y="71"/>
                    <a:pt x="51" y="63"/>
                  </a:cubicBezTo>
                  <a:cubicBezTo>
                    <a:pt x="45" y="61"/>
                    <a:pt x="46" y="56"/>
                    <a:pt x="45" y="52"/>
                  </a:cubicBezTo>
                  <a:cubicBezTo>
                    <a:pt x="40" y="46"/>
                    <a:pt x="40" y="46"/>
                    <a:pt x="31" y="51"/>
                  </a:cubicBezTo>
                  <a:cubicBezTo>
                    <a:pt x="20" y="45"/>
                    <a:pt x="9" y="39"/>
                    <a:pt x="0" y="32"/>
                  </a:cubicBezTo>
                  <a:cubicBezTo>
                    <a:pt x="1" y="21"/>
                    <a:pt x="3" y="11"/>
                    <a:pt x="3" y="0"/>
                  </a:cubicBezTo>
                  <a:cubicBezTo>
                    <a:pt x="8" y="0"/>
                    <a:pt x="10" y="4"/>
                    <a:pt x="10" y="8"/>
                  </a:cubicBezTo>
                  <a:cubicBezTo>
                    <a:pt x="25" y="27"/>
                    <a:pt x="44" y="42"/>
                    <a:pt x="69" y="45"/>
                  </a:cubicBezTo>
                  <a:cubicBezTo>
                    <a:pt x="99" y="50"/>
                    <a:pt x="128" y="46"/>
                    <a:pt x="151" y="22"/>
                  </a:cubicBezTo>
                  <a:cubicBezTo>
                    <a:pt x="158" y="15"/>
                    <a:pt x="165" y="7"/>
                    <a:pt x="173" y="1"/>
                  </a:cubicBezTo>
                  <a:cubicBezTo>
                    <a:pt x="188" y="24"/>
                    <a:pt x="201" y="48"/>
                    <a:pt x="213" y="72"/>
                  </a:cubicBezTo>
                  <a:close/>
                </a:path>
              </a:pathLst>
            </a:custGeom>
            <a:solidFill>
              <a:srgbClr val="611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09220588-AC2F-576F-5073-A108520EB993}"/>
                </a:ext>
              </a:extLst>
            </p:cNvPr>
            <p:cNvSpPr/>
            <p:nvPr/>
          </p:nvSpPr>
          <p:spPr bwMode="auto">
            <a:xfrm>
              <a:off x="7132638" y="4864101"/>
              <a:ext cx="1390650" cy="587375"/>
            </a:xfrm>
            <a:custGeom>
              <a:avLst/>
              <a:gdLst>
                <a:gd name="T0" fmla="*/ 192 w 192"/>
                <a:gd name="T1" fmla="*/ 68 h 81"/>
                <a:gd name="T2" fmla="*/ 187 w 192"/>
                <a:gd name="T3" fmla="*/ 72 h 81"/>
                <a:gd name="T4" fmla="*/ 153 w 192"/>
                <a:gd name="T5" fmla="*/ 77 h 81"/>
                <a:gd name="T6" fmla="*/ 141 w 192"/>
                <a:gd name="T7" fmla="*/ 69 h 81"/>
                <a:gd name="T8" fmla="*/ 135 w 192"/>
                <a:gd name="T9" fmla="*/ 59 h 81"/>
                <a:gd name="T10" fmla="*/ 132 w 192"/>
                <a:gd name="T11" fmla="*/ 53 h 81"/>
                <a:gd name="T12" fmla="*/ 127 w 192"/>
                <a:gd name="T13" fmla="*/ 58 h 81"/>
                <a:gd name="T14" fmla="*/ 118 w 192"/>
                <a:gd name="T15" fmla="*/ 78 h 81"/>
                <a:gd name="T16" fmla="*/ 95 w 192"/>
                <a:gd name="T17" fmla="*/ 76 h 81"/>
                <a:gd name="T18" fmla="*/ 61 w 192"/>
                <a:gd name="T19" fmla="*/ 67 h 81"/>
                <a:gd name="T20" fmla="*/ 50 w 192"/>
                <a:gd name="T21" fmla="*/ 55 h 81"/>
                <a:gd name="T22" fmla="*/ 38 w 192"/>
                <a:gd name="T23" fmla="*/ 54 h 81"/>
                <a:gd name="T24" fmla="*/ 8 w 192"/>
                <a:gd name="T25" fmla="*/ 37 h 81"/>
                <a:gd name="T26" fmla="*/ 0 w 192"/>
                <a:gd name="T27" fmla="*/ 34 h 81"/>
                <a:gd name="T28" fmla="*/ 3 w 192"/>
                <a:gd name="T29" fmla="*/ 0 h 81"/>
                <a:gd name="T30" fmla="*/ 33 w 192"/>
                <a:gd name="T31" fmla="*/ 30 h 81"/>
                <a:gd name="T32" fmla="*/ 117 w 192"/>
                <a:gd name="T33" fmla="*/ 43 h 81"/>
                <a:gd name="T34" fmla="*/ 162 w 192"/>
                <a:gd name="T35" fmla="*/ 12 h 81"/>
                <a:gd name="T36" fmla="*/ 172 w 192"/>
                <a:gd name="T37" fmla="*/ 6 h 81"/>
                <a:gd name="T38" fmla="*/ 192 w 192"/>
                <a:gd name="T39" fmla="*/ 6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81">
                  <a:moveTo>
                    <a:pt x="192" y="68"/>
                  </a:moveTo>
                  <a:cubicBezTo>
                    <a:pt x="191" y="70"/>
                    <a:pt x="189" y="71"/>
                    <a:pt x="187" y="72"/>
                  </a:cubicBezTo>
                  <a:cubicBezTo>
                    <a:pt x="176" y="74"/>
                    <a:pt x="165" y="76"/>
                    <a:pt x="153" y="77"/>
                  </a:cubicBezTo>
                  <a:cubicBezTo>
                    <a:pt x="147" y="77"/>
                    <a:pt x="142" y="77"/>
                    <a:pt x="141" y="69"/>
                  </a:cubicBezTo>
                  <a:cubicBezTo>
                    <a:pt x="136" y="67"/>
                    <a:pt x="136" y="63"/>
                    <a:pt x="135" y="59"/>
                  </a:cubicBezTo>
                  <a:cubicBezTo>
                    <a:pt x="135" y="57"/>
                    <a:pt x="135" y="53"/>
                    <a:pt x="132" y="53"/>
                  </a:cubicBezTo>
                  <a:cubicBezTo>
                    <a:pt x="128" y="53"/>
                    <a:pt x="128" y="56"/>
                    <a:pt x="127" y="58"/>
                  </a:cubicBezTo>
                  <a:cubicBezTo>
                    <a:pt x="125" y="65"/>
                    <a:pt x="121" y="71"/>
                    <a:pt x="118" y="78"/>
                  </a:cubicBezTo>
                  <a:cubicBezTo>
                    <a:pt x="110" y="81"/>
                    <a:pt x="103" y="78"/>
                    <a:pt x="95" y="76"/>
                  </a:cubicBezTo>
                  <a:cubicBezTo>
                    <a:pt x="84" y="74"/>
                    <a:pt x="73" y="71"/>
                    <a:pt x="61" y="67"/>
                  </a:cubicBezTo>
                  <a:cubicBezTo>
                    <a:pt x="55" y="65"/>
                    <a:pt x="51" y="62"/>
                    <a:pt x="50" y="55"/>
                  </a:cubicBezTo>
                  <a:cubicBezTo>
                    <a:pt x="47" y="48"/>
                    <a:pt x="42" y="52"/>
                    <a:pt x="38" y="54"/>
                  </a:cubicBezTo>
                  <a:cubicBezTo>
                    <a:pt x="27" y="51"/>
                    <a:pt x="17" y="43"/>
                    <a:pt x="8" y="37"/>
                  </a:cubicBezTo>
                  <a:cubicBezTo>
                    <a:pt x="5" y="36"/>
                    <a:pt x="3" y="34"/>
                    <a:pt x="0" y="34"/>
                  </a:cubicBezTo>
                  <a:cubicBezTo>
                    <a:pt x="1" y="22"/>
                    <a:pt x="4" y="11"/>
                    <a:pt x="3" y="0"/>
                  </a:cubicBezTo>
                  <a:cubicBezTo>
                    <a:pt x="12" y="11"/>
                    <a:pt x="21" y="22"/>
                    <a:pt x="33" y="30"/>
                  </a:cubicBezTo>
                  <a:cubicBezTo>
                    <a:pt x="59" y="49"/>
                    <a:pt x="88" y="50"/>
                    <a:pt x="117" y="43"/>
                  </a:cubicBezTo>
                  <a:cubicBezTo>
                    <a:pt x="136" y="38"/>
                    <a:pt x="150" y="26"/>
                    <a:pt x="162" y="12"/>
                  </a:cubicBezTo>
                  <a:cubicBezTo>
                    <a:pt x="165" y="8"/>
                    <a:pt x="168" y="6"/>
                    <a:pt x="172" y="6"/>
                  </a:cubicBezTo>
                  <a:cubicBezTo>
                    <a:pt x="173" y="29"/>
                    <a:pt x="180" y="49"/>
                    <a:pt x="192" y="68"/>
                  </a:cubicBezTo>
                  <a:close/>
                </a:path>
              </a:pathLst>
            </a:custGeom>
            <a:solidFill>
              <a:srgbClr val="611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CB24B3DF-4296-E478-956B-5EF5D553A66A}"/>
                </a:ext>
              </a:extLst>
            </p:cNvPr>
            <p:cNvSpPr/>
            <p:nvPr/>
          </p:nvSpPr>
          <p:spPr bwMode="auto">
            <a:xfrm>
              <a:off x="9185276" y="1947863"/>
              <a:ext cx="2643187" cy="3279775"/>
            </a:xfrm>
            <a:custGeom>
              <a:avLst/>
              <a:gdLst>
                <a:gd name="T0" fmla="*/ 359 w 365"/>
                <a:gd name="T1" fmla="*/ 240 h 452"/>
                <a:gd name="T2" fmla="*/ 343 w 365"/>
                <a:gd name="T3" fmla="*/ 216 h 452"/>
                <a:gd name="T4" fmla="*/ 338 w 365"/>
                <a:gd name="T5" fmla="*/ 206 h 452"/>
                <a:gd name="T6" fmla="*/ 334 w 365"/>
                <a:gd name="T7" fmla="*/ 115 h 452"/>
                <a:gd name="T8" fmla="*/ 264 w 365"/>
                <a:gd name="T9" fmla="*/ 19 h 452"/>
                <a:gd name="T10" fmla="*/ 162 w 365"/>
                <a:gd name="T11" fmla="*/ 4 h 452"/>
                <a:gd name="T12" fmla="*/ 35 w 365"/>
                <a:gd name="T13" fmla="*/ 121 h 452"/>
                <a:gd name="T14" fmla="*/ 32 w 365"/>
                <a:gd name="T15" fmla="*/ 205 h 452"/>
                <a:gd name="T16" fmla="*/ 27 w 365"/>
                <a:gd name="T17" fmla="*/ 217 h 452"/>
                <a:gd name="T18" fmla="*/ 16 w 365"/>
                <a:gd name="T19" fmla="*/ 229 h 452"/>
                <a:gd name="T20" fmla="*/ 51 w 365"/>
                <a:gd name="T21" fmla="*/ 314 h 452"/>
                <a:gd name="T22" fmla="*/ 59 w 365"/>
                <a:gd name="T23" fmla="*/ 322 h 452"/>
                <a:gd name="T24" fmla="*/ 78 w 365"/>
                <a:gd name="T25" fmla="*/ 364 h 452"/>
                <a:gd name="T26" fmla="*/ 78 w 365"/>
                <a:gd name="T27" fmla="*/ 364 h 452"/>
                <a:gd name="T28" fmla="*/ 78 w 365"/>
                <a:gd name="T29" fmla="*/ 364 h 452"/>
                <a:gd name="T30" fmla="*/ 101 w 365"/>
                <a:gd name="T31" fmla="*/ 402 h 452"/>
                <a:gd name="T32" fmla="*/ 107 w 365"/>
                <a:gd name="T33" fmla="*/ 410 h 452"/>
                <a:gd name="T34" fmla="*/ 112 w 365"/>
                <a:gd name="T35" fmla="*/ 418 h 452"/>
                <a:gd name="T36" fmla="*/ 192 w 365"/>
                <a:gd name="T37" fmla="*/ 451 h 452"/>
                <a:gd name="T38" fmla="*/ 271 w 365"/>
                <a:gd name="T39" fmla="*/ 403 h 452"/>
                <a:gd name="T40" fmla="*/ 273 w 365"/>
                <a:gd name="T41" fmla="*/ 398 h 452"/>
                <a:gd name="T42" fmla="*/ 310 w 365"/>
                <a:gd name="T43" fmla="*/ 327 h 452"/>
                <a:gd name="T44" fmla="*/ 324 w 365"/>
                <a:gd name="T45" fmla="*/ 313 h 452"/>
                <a:gd name="T46" fmla="*/ 332 w 365"/>
                <a:gd name="T47" fmla="*/ 309 h 452"/>
                <a:gd name="T48" fmla="*/ 359 w 365"/>
                <a:gd name="T49" fmla="*/ 24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452">
                  <a:moveTo>
                    <a:pt x="359" y="240"/>
                  </a:moveTo>
                  <a:cubicBezTo>
                    <a:pt x="357" y="230"/>
                    <a:pt x="353" y="221"/>
                    <a:pt x="343" y="216"/>
                  </a:cubicBezTo>
                  <a:cubicBezTo>
                    <a:pt x="338" y="213"/>
                    <a:pt x="338" y="210"/>
                    <a:pt x="338" y="206"/>
                  </a:cubicBezTo>
                  <a:cubicBezTo>
                    <a:pt x="341" y="175"/>
                    <a:pt x="341" y="145"/>
                    <a:pt x="334" y="115"/>
                  </a:cubicBezTo>
                  <a:cubicBezTo>
                    <a:pt x="325" y="73"/>
                    <a:pt x="304" y="39"/>
                    <a:pt x="264" y="19"/>
                  </a:cubicBezTo>
                  <a:cubicBezTo>
                    <a:pt x="231" y="3"/>
                    <a:pt x="197" y="0"/>
                    <a:pt x="162" y="4"/>
                  </a:cubicBezTo>
                  <a:cubicBezTo>
                    <a:pt x="94" y="11"/>
                    <a:pt x="48" y="53"/>
                    <a:pt x="35" y="121"/>
                  </a:cubicBezTo>
                  <a:cubicBezTo>
                    <a:pt x="30" y="149"/>
                    <a:pt x="30" y="177"/>
                    <a:pt x="32" y="205"/>
                  </a:cubicBezTo>
                  <a:cubicBezTo>
                    <a:pt x="33" y="210"/>
                    <a:pt x="32" y="214"/>
                    <a:pt x="27" y="217"/>
                  </a:cubicBezTo>
                  <a:cubicBezTo>
                    <a:pt x="21" y="219"/>
                    <a:pt x="18" y="224"/>
                    <a:pt x="16" y="229"/>
                  </a:cubicBezTo>
                  <a:cubicBezTo>
                    <a:pt x="0" y="259"/>
                    <a:pt x="19" y="305"/>
                    <a:pt x="51" y="314"/>
                  </a:cubicBezTo>
                  <a:cubicBezTo>
                    <a:pt x="55" y="316"/>
                    <a:pt x="57" y="318"/>
                    <a:pt x="59" y="322"/>
                  </a:cubicBezTo>
                  <a:cubicBezTo>
                    <a:pt x="64" y="336"/>
                    <a:pt x="70" y="350"/>
                    <a:pt x="78" y="364"/>
                  </a:cubicBezTo>
                  <a:cubicBezTo>
                    <a:pt x="78" y="364"/>
                    <a:pt x="78" y="364"/>
                    <a:pt x="78" y="364"/>
                  </a:cubicBezTo>
                  <a:cubicBezTo>
                    <a:pt x="78" y="364"/>
                    <a:pt x="78" y="364"/>
                    <a:pt x="78" y="364"/>
                  </a:cubicBezTo>
                  <a:cubicBezTo>
                    <a:pt x="83" y="378"/>
                    <a:pt x="92" y="390"/>
                    <a:pt x="101" y="402"/>
                  </a:cubicBezTo>
                  <a:cubicBezTo>
                    <a:pt x="104" y="404"/>
                    <a:pt x="105" y="408"/>
                    <a:pt x="107" y="410"/>
                  </a:cubicBezTo>
                  <a:cubicBezTo>
                    <a:pt x="107" y="414"/>
                    <a:pt x="110" y="416"/>
                    <a:pt x="112" y="418"/>
                  </a:cubicBezTo>
                  <a:cubicBezTo>
                    <a:pt x="134" y="441"/>
                    <a:pt x="160" y="452"/>
                    <a:pt x="192" y="451"/>
                  </a:cubicBezTo>
                  <a:cubicBezTo>
                    <a:pt x="228" y="449"/>
                    <a:pt x="251" y="429"/>
                    <a:pt x="271" y="403"/>
                  </a:cubicBezTo>
                  <a:cubicBezTo>
                    <a:pt x="270" y="401"/>
                    <a:pt x="272" y="400"/>
                    <a:pt x="273" y="398"/>
                  </a:cubicBezTo>
                  <a:cubicBezTo>
                    <a:pt x="289" y="377"/>
                    <a:pt x="300" y="352"/>
                    <a:pt x="310" y="327"/>
                  </a:cubicBezTo>
                  <a:cubicBezTo>
                    <a:pt x="313" y="320"/>
                    <a:pt x="315" y="314"/>
                    <a:pt x="324" y="313"/>
                  </a:cubicBezTo>
                  <a:cubicBezTo>
                    <a:pt x="327" y="312"/>
                    <a:pt x="330" y="310"/>
                    <a:pt x="332" y="309"/>
                  </a:cubicBezTo>
                  <a:cubicBezTo>
                    <a:pt x="353" y="295"/>
                    <a:pt x="365" y="265"/>
                    <a:pt x="359" y="240"/>
                  </a:cubicBezTo>
                  <a:close/>
                </a:path>
              </a:pathLst>
            </a:custGeom>
            <a:solidFill>
              <a:srgbClr val="A86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9AF3BCAA-5D21-24EA-009F-9B06FF02D488}"/>
                </a:ext>
              </a:extLst>
            </p:cNvPr>
            <p:cNvSpPr/>
            <p:nvPr/>
          </p:nvSpPr>
          <p:spPr bwMode="auto">
            <a:xfrm>
              <a:off x="7350126" y="5205413"/>
              <a:ext cx="803275" cy="682625"/>
            </a:xfrm>
            <a:custGeom>
              <a:avLst/>
              <a:gdLst>
                <a:gd name="T0" fmla="*/ 8 w 111"/>
                <a:gd name="T1" fmla="*/ 7 h 94"/>
                <a:gd name="T2" fmla="*/ 21 w 111"/>
                <a:gd name="T3" fmla="*/ 6 h 94"/>
                <a:gd name="T4" fmla="*/ 43 w 111"/>
                <a:gd name="T5" fmla="*/ 43 h 94"/>
                <a:gd name="T6" fmla="*/ 81 w 111"/>
                <a:gd name="T7" fmla="*/ 35 h 94"/>
                <a:gd name="T8" fmla="*/ 88 w 111"/>
                <a:gd name="T9" fmla="*/ 30 h 94"/>
                <a:gd name="T10" fmla="*/ 94 w 111"/>
                <a:gd name="T11" fmla="*/ 17 h 94"/>
                <a:gd name="T12" fmla="*/ 95 w 111"/>
                <a:gd name="T13" fmla="*/ 10 h 94"/>
                <a:gd name="T14" fmla="*/ 101 w 111"/>
                <a:gd name="T15" fmla="*/ 2 h 94"/>
                <a:gd name="T16" fmla="*/ 108 w 111"/>
                <a:gd name="T17" fmla="*/ 10 h 94"/>
                <a:gd name="T18" fmla="*/ 111 w 111"/>
                <a:gd name="T19" fmla="*/ 22 h 94"/>
                <a:gd name="T20" fmla="*/ 105 w 111"/>
                <a:gd name="T21" fmla="*/ 67 h 94"/>
                <a:gd name="T22" fmla="*/ 83 w 111"/>
                <a:gd name="T23" fmla="*/ 92 h 94"/>
                <a:gd name="T24" fmla="*/ 71 w 111"/>
                <a:gd name="T25" fmla="*/ 87 h 94"/>
                <a:gd name="T26" fmla="*/ 49 w 111"/>
                <a:gd name="T27" fmla="*/ 87 h 94"/>
                <a:gd name="T28" fmla="*/ 34 w 111"/>
                <a:gd name="T29" fmla="*/ 93 h 94"/>
                <a:gd name="T30" fmla="*/ 33 w 111"/>
                <a:gd name="T31" fmla="*/ 93 h 94"/>
                <a:gd name="T32" fmla="*/ 16 w 111"/>
                <a:gd name="T33" fmla="*/ 79 h 94"/>
                <a:gd name="T34" fmla="*/ 9 w 111"/>
                <a:gd name="T35" fmla="*/ 62 h 94"/>
                <a:gd name="T36" fmla="*/ 3 w 111"/>
                <a:gd name="T37" fmla="*/ 29 h 94"/>
                <a:gd name="T38" fmla="*/ 5 w 111"/>
                <a:gd name="T39" fmla="*/ 14 h 94"/>
                <a:gd name="T40" fmla="*/ 8 w 111"/>
                <a:gd name="T41" fmla="*/ 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94">
                  <a:moveTo>
                    <a:pt x="8" y="7"/>
                  </a:moveTo>
                  <a:cubicBezTo>
                    <a:pt x="13" y="0"/>
                    <a:pt x="14" y="0"/>
                    <a:pt x="21" y="6"/>
                  </a:cubicBezTo>
                  <a:cubicBezTo>
                    <a:pt x="23" y="21"/>
                    <a:pt x="30" y="34"/>
                    <a:pt x="43" y="43"/>
                  </a:cubicBezTo>
                  <a:cubicBezTo>
                    <a:pt x="55" y="51"/>
                    <a:pt x="72" y="50"/>
                    <a:pt x="81" y="35"/>
                  </a:cubicBezTo>
                  <a:cubicBezTo>
                    <a:pt x="83" y="32"/>
                    <a:pt x="85" y="31"/>
                    <a:pt x="88" y="30"/>
                  </a:cubicBezTo>
                  <a:cubicBezTo>
                    <a:pt x="89" y="25"/>
                    <a:pt x="88" y="20"/>
                    <a:pt x="94" y="17"/>
                  </a:cubicBezTo>
                  <a:cubicBezTo>
                    <a:pt x="96" y="15"/>
                    <a:pt x="94" y="12"/>
                    <a:pt x="95" y="10"/>
                  </a:cubicBezTo>
                  <a:cubicBezTo>
                    <a:pt x="95" y="6"/>
                    <a:pt x="96" y="2"/>
                    <a:pt x="101" y="2"/>
                  </a:cubicBezTo>
                  <a:cubicBezTo>
                    <a:pt x="106" y="2"/>
                    <a:pt x="108" y="6"/>
                    <a:pt x="108" y="10"/>
                  </a:cubicBezTo>
                  <a:cubicBezTo>
                    <a:pt x="108" y="14"/>
                    <a:pt x="107" y="19"/>
                    <a:pt x="111" y="22"/>
                  </a:cubicBezTo>
                  <a:cubicBezTo>
                    <a:pt x="110" y="37"/>
                    <a:pt x="110" y="52"/>
                    <a:pt x="105" y="67"/>
                  </a:cubicBezTo>
                  <a:cubicBezTo>
                    <a:pt x="102" y="78"/>
                    <a:pt x="95" y="88"/>
                    <a:pt x="83" y="92"/>
                  </a:cubicBezTo>
                  <a:cubicBezTo>
                    <a:pt x="78" y="94"/>
                    <a:pt x="73" y="90"/>
                    <a:pt x="71" y="87"/>
                  </a:cubicBezTo>
                  <a:cubicBezTo>
                    <a:pt x="63" y="77"/>
                    <a:pt x="56" y="82"/>
                    <a:pt x="49" y="87"/>
                  </a:cubicBezTo>
                  <a:cubicBezTo>
                    <a:pt x="44" y="90"/>
                    <a:pt x="38" y="88"/>
                    <a:pt x="34" y="93"/>
                  </a:cubicBezTo>
                  <a:cubicBezTo>
                    <a:pt x="34" y="93"/>
                    <a:pt x="34" y="93"/>
                    <a:pt x="33" y="93"/>
                  </a:cubicBezTo>
                  <a:cubicBezTo>
                    <a:pt x="30" y="93"/>
                    <a:pt x="17" y="82"/>
                    <a:pt x="16" y="79"/>
                  </a:cubicBezTo>
                  <a:cubicBezTo>
                    <a:pt x="15" y="73"/>
                    <a:pt x="10" y="69"/>
                    <a:pt x="9" y="62"/>
                  </a:cubicBezTo>
                  <a:cubicBezTo>
                    <a:pt x="7" y="51"/>
                    <a:pt x="7" y="40"/>
                    <a:pt x="3" y="29"/>
                  </a:cubicBezTo>
                  <a:cubicBezTo>
                    <a:pt x="1" y="24"/>
                    <a:pt x="0" y="18"/>
                    <a:pt x="5" y="14"/>
                  </a:cubicBezTo>
                  <a:cubicBezTo>
                    <a:pt x="8" y="12"/>
                    <a:pt x="7" y="10"/>
                    <a:pt x="8" y="7"/>
                  </a:cubicBezTo>
                  <a:close/>
                </a:path>
              </a:pathLst>
            </a:custGeom>
            <a:solidFill>
              <a:srgbClr val="F08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EB516EB0-641F-9F18-AF07-635B75900D45}"/>
                </a:ext>
              </a:extLst>
            </p:cNvPr>
            <p:cNvSpPr/>
            <p:nvPr/>
          </p:nvSpPr>
          <p:spPr bwMode="auto">
            <a:xfrm>
              <a:off x="10061576" y="5168901"/>
              <a:ext cx="1049337" cy="747713"/>
            </a:xfrm>
            <a:custGeom>
              <a:avLst/>
              <a:gdLst>
                <a:gd name="T0" fmla="*/ 94 w 145"/>
                <a:gd name="T1" fmla="*/ 35 h 103"/>
                <a:gd name="T2" fmla="*/ 97 w 145"/>
                <a:gd name="T3" fmla="*/ 31 h 103"/>
                <a:gd name="T4" fmla="*/ 97 w 145"/>
                <a:gd name="T5" fmla="*/ 26 h 103"/>
                <a:gd name="T6" fmla="*/ 105 w 145"/>
                <a:gd name="T7" fmla="*/ 6 h 103"/>
                <a:gd name="T8" fmla="*/ 112 w 145"/>
                <a:gd name="T9" fmla="*/ 3 h 103"/>
                <a:gd name="T10" fmla="*/ 126 w 145"/>
                <a:gd name="T11" fmla="*/ 9 h 103"/>
                <a:gd name="T12" fmla="*/ 133 w 145"/>
                <a:gd name="T13" fmla="*/ 19 h 103"/>
                <a:gd name="T14" fmla="*/ 138 w 145"/>
                <a:gd name="T15" fmla="*/ 26 h 103"/>
                <a:gd name="T16" fmla="*/ 145 w 145"/>
                <a:gd name="T17" fmla="*/ 36 h 103"/>
                <a:gd name="T18" fmla="*/ 133 w 145"/>
                <a:gd name="T19" fmla="*/ 70 h 103"/>
                <a:gd name="T20" fmla="*/ 133 w 145"/>
                <a:gd name="T21" fmla="*/ 71 h 103"/>
                <a:gd name="T22" fmla="*/ 121 w 145"/>
                <a:gd name="T23" fmla="*/ 90 h 103"/>
                <a:gd name="T24" fmla="*/ 113 w 145"/>
                <a:gd name="T25" fmla="*/ 94 h 103"/>
                <a:gd name="T26" fmla="*/ 108 w 145"/>
                <a:gd name="T27" fmla="*/ 96 h 103"/>
                <a:gd name="T28" fmla="*/ 99 w 145"/>
                <a:gd name="T29" fmla="*/ 99 h 103"/>
                <a:gd name="T30" fmla="*/ 94 w 145"/>
                <a:gd name="T31" fmla="*/ 99 h 103"/>
                <a:gd name="T32" fmla="*/ 74 w 145"/>
                <a:gd name="T33" fmla="*/ 94 h 103"/>
                <a:gd name="T34" fmla="*/ 54 w 145"/>
                <a:gd name="T35" fmla="*/ 96 h 103"/>
                <a:gd name="T36" fmla="*/ 36 w 145"/>
                <a:gd name="T37" fmla="*/ 103 h 103"/>
                <a:gd name="T38" fmla="*/ 32 w 145"/>
                <a:gd name="T39" fmla="*/ 100 h 103"/>
                <a:gd name="T40" fmla="*/ 12 w 145"/>
                <a:gd name="T41" fmla="*/ 79 h 103"/>
                <a:gd name="T42" fmla="*/ 10 w 145"/>
                <a:gd name="T43" fmla="*/ 69 h 103"/>
                <a:gd name="T44" fmla="*/ 7 w 145"/>
                <a:gd name="T45" fmla="*/ 56 h 103"/>
                <a:gd name="T46" fmla="*/ 1 w 145"/>
                <a:gd name="T47" fmla="*/ 27 h 103"/>
                <a:gd name="T48" fmla="*/ 5 w 145"/>
                <a:gd name="T49" fmla="*/ 16 h 103"/>
                <a:gd name="T50" fmla="*/ 8 w 145"/>
                <a:gd name="T51" fmla="*/ 9 h 103"/>
                <a:gd name="T52" fmla="*/ 23 w 145"/>
                <a:gd name="T53" fmla="*/ 8 h 103"/>
                <a:gd name="T54" fmla="*/ 46 w 145"/>
                <a:gd name="T55" fmla="*/ 48 h 103"/>
                <a:gd name="T56" fmla="*/ 89 w 145"/>
                <a:gd name="T57" fmla="*/ 40 h 103"/>
                <a:gd name="T58" fmla="*/ 94 w 145"/>
                <a:gd name="T59" fmla="*/ 3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03">
                  <a:moveTo>
                    <a:pt x="94" y="35"/>
                  </a:moveTo>
                  <a:cubicBezTo>
                    <a:pt x="96" y="34"/>
                    <a:pt x="97" y="33"/>
                    <a:pt x="97" y="31"/>
                  </a:cubicBezTo>
                  <a:cubicBezTo>
                    <a:pt x="97" y="29"/>
                    <a:pt x="96" y="27"/>
                    <a:pt x="97" y="26"/>
                  </a:cubicBezTo>
                  <a:cubicBezTo>
                    <a:pt x="102" y="20"/>
                    <a:pt x="104" y="13"/>
                    <a:pt x="105" y="6"/>
                  </a:cubicBezTo>
                  <a:cubicBezTo>
                    <a:pt x="106" y="3"/>
                    <a:pt x="109" y="2"/>
                    <a:pt x="112" y="3"/>
                  </a:cubicBezTo>
                  <a:cubicBezTo>
                    <a:pt x="117" y="4"/>
                    <a:pt x="124" y="2"/>
                    <a:pt x="126" y="9"/>
                  </a:cubicBezTo>
                  <a:cubicBezTo>
                    <a:pt x="127" y="14"/>
                    <a:pt x="129" y="17"/>
                    <a:pt x="133" y="19"/>
                  </a:cubicBezTo>
                  <a:cubicBezTo>
                    <a:pt x="136" y="20"/>
                    <a:pt x="138" y="23"/>
                    <a:pt x="138" y="26"/>
                  </a:cubicBezTo>
                  <a:cubicBezTo>
                    <a:pt x="138" y="31"/>
                    <a:pt x="141" y="34"/>
                    <a:pt x="145" y="36"/>
                  </a:cubicBezTo>
                  <a:cubicBezTo>
                    <a:pt x="144" y="49"/>
                    <a:pt x="142" y="60"/>
                    <a:pt x="133" y="70"/>
                  </a:cubicBezTo>
                  <a:cubicBezTo>
                    <a:pt x="133" y="71"/>
                    <a:pt x="132" y="71"/>
                    <a:pt x="133" y="71"/>
                  </a:cubicBezTo>
                  <a:cubicBezTo>
                    <a:pt x="134" y="81"/>
                    <a:pt x="129" y="86"/>
                    <a:pt x="121" y="90"/>
                  </a:cubicBezTo>
                  <a:cubicBezTo>
                    <a:pt x="119" y="92"/>
                    <a:pt x="117" y="95"/>
                    <a:pt x="113" y="94"/>
                  </a:cubicBezTo>
                  <a:cubicBezTo>
                    <a:pt x="111" y="94"/>
                    <a:pt x="109" y="94"/>
                    <a:pt x="108" y="96"/>
                  </a:cubicBezTo>
                  <a:cubicBezTo>
                    <a:pt x="105" y="99"/>
                    <a:pt x="102" y="99"/>
                    <a:pt x="99" y="99"/>
                  </a:cubicBezTo>
                  <a:cubicBezTo>
                    <a:pt x="97" y="98"/>
                    <a:pt x="96" y="98"/>
                    <a:pt x="94" y="99"/>
                  </a:cubicBezTo>
                  <a:cubicBezTo>
                    <a:pt x="86" y="102"/>
                    <a:pt x="80" y="100"/>
                    <a:pt x="74" y="94"/>
                  </a:cubicBezTo>
                  <a:cubicBezTo>
                    <a:pt x="70" y="88"/>
                    <a:pt x="62" y="89"/>
                    <a:pt x="54" y="96"/>
                  </a:cubicBezTo>
                  <a:cubicBezTo>
                    <a:pt x="48" y="100"/>
                    <a:pt x="41" y="98"/>
                    <a:pt x="36" y="103"/>
                  </a:cubicBezTo>
                  <a:cubicBezTo>
                    <a:pt x="35" y="103"/>
                    <a:pt x="33" y="101"/>
                    <a:pt x="32" y="100"/>
                  </a:cubicBezTo>
                  <a:cubicBezTo>
                    <a:pt x="20" y="98"/>
                    <a:pt x="18" y="87"/>
                    <a:pt x="12" y="79"/>
                  </a:cubicBezTo>
                  <a:cubicBezTo>
                    <a:pt x="10" y="76"/>
                    <a:pt x="10" y="72"/>
                    <a:pt x="10" y="69"/>
                  </a:cubicBezTo>
                  <a:cubicBezTo>
                    <a:pt x="9" y="65"/>
                    <a:pt x="8" y="61"/>
                    <a:pt x="7" y="56"/>
                  </a:cubicBezTo>
                  <a:cubicBezTo>
                    <a:pt x="5" y="47"/>
                    <a:pt x="5" y="37"/>
                    <a:pt x="1" y="27"/>
                  </a:cubicBezTo>
                  <a:cubicBezTo>
                    <a:pt x="0" y="24"/>
                    <a:pt x="2" y="19"/>
                    <a:pt x="5" y="16"/>
                  </a:cubicBezTo>
                  <a:cubicBezTo>
                    <a:pt x="7" y="14"/>
                    <a:pt x="8" y="12"/>
                    <a:pt x="8" y="9"/>
                  </a:cubicBezTo>
                  <a:cubicBezTo>
                    <a:pt x="13" y="0"/>
                    <a:pt x="17" y="0"/>
                    <a:pt x="23" y="8"/>
                  </a:cubicBezTo>
                  <a:cubicBezTo>
                    <a:pt x="25" y="24"/>
                    <a:pt x="34" y="37"/>
                    <a:pt x="46" y="48"/>
                  </a:cubicBezTo>
                  <a:cubicBezTo>
                    <a:pt x="57" y="56"/>
                    <a:pt x="81" y="55"/>
                    <a:pt x="89" y="40"/>
                  </a:cubicBezTo>
                  <a:cubicBezTo>
                    <a:pt x="90" y="37"/>
                    <a:pt x="92" y="36"/>
                    <a:pt x="94" y="35"/>
                  </a:cubicBezTo>
                  <a:close/>
                </a:path>
              </a:pathLst>
            </a:custGeom>
            <a:solidFill>
              <a:srgbClr val="F08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3E845EE2-8216-6F04-7B88-03D17230DC3E}"/>
                </a:ext>
              </a:extLst>
            </p:cNvPr>
            <p:cNvSpPr/>
            <p:nvPr/>
          </p:nvSpPr>
          <p:spPr bwMode="auto">
            <a:xfrm>
              <a:off x="10220326" y="5227638"/>
              <a:ext cx="522287" cy="361950"/>
            </a:xfrm>
            <a:custGeom>
              <a:avLst/>
              <a:gdLst>
                <a:gd name="T0" fmla="*/ 72 w 72"/>
                <a:gd name="T1" fmla="*/ 27 h 50"/>
                <a:gd name="T2" fmla="*/ 69 w 72"/>
                <a:gd name="T3" fmla="*/ 31 h 50"/>
                <a:gd name="T4" fmla="*/ 55 w 72"/>
                <a:gd name="T5" fmla="*/ 47 h 50"/>
                <a:gd name="T6" fmla="*/ 35 w 72"/>
                <a:gd name="T7" fmla="*/ 46 h 50"/>
                <a:gd name="T8" fmla="*/ 24 w 72"/>
                <a:gd name="T9" fmla="*/ 43 h 50"/>
                <a:gd name="T10" fmla="*/ 2 w 72"/>
                <a:gd name="T11" fmla="*/ 13 h 50"/>
                <a:gd name="T12" fmla="*/ 1 w 72"/>
                <a:gd name="T13" fmla="*/ 0 h 50"/>
                <a:gd name="T14" fmla="*/ 18 w 72"/>
                <a:gd name="T15" fmla="*/ 15 h 50"/>
                <a:gd name="T16" fmla="*/ 72 w 72"/>
                <a:gd name="T17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50">
                  <a:moveTo>
                    <a:pt x="72" y="27"/>
                  </a:moveTo>
                  <a:cubicBezTo>
                    <a:pt x="71" y="28"/>
                    <a:pt x="69" y="29"/>
                    <a:pt x="69" y="31"/>
                  </a:cubicBezTo>
                  <a:cubicBezTo>
                    <a:pt x="69" y="40"/>
                    <a:pt x="57" y="39"/>
                    <a:pt x="55" y="47"/>
                  </a:cubicBezTo>
                  <a:cubicBezTo>
                    <a:pt x="48" y="43"/>
                    <a:pt x="41" y="50"/>
                    <a:pt x="35" y="46"/>
                  </a:cubicBezTo>
                  <a:cubicBezTo>
                    <a:pt x="32" y="44"/>
                    <a:pt x="28" y="46"/>
                    <a:pt x="24" y="43"/>
                  </a:cubicBezTo>
                  <a:cubicBezTo>
                    <a:pt x="14" y="34"/>
                    <a:pt x="8" y="24"/>
                    <a:pt x="2" y="13"/>
                  </a:cubicBezTo>
                  <a:cubicBezTo>
                    <a:pt x="0" y="9"/>
                    <a:pt x="2" y="4"/>
                    <a:pt x="1" y="0"/>
                  </a:cubicBezTo>
                  <a:cubicBezTo>
                    <a:pt x="1" y="11"/>
                    <a:pt x="10" y="12"/>
                    <a:pt x="18" y="15"/>
                  </a:cubicBezTo>
                  <a:cubicBezTo>
                    <a:pt x="35" y="22"/>
                    <a:pt x="53" y="26"/>
                    <a:pt x="72" y="27"/>
                  </a:cubicBezTo>
                  <a:close/>
                </a:path>
              </a:pathLst>
            </a:custGeom>
            <a:solidFill>
              <a:srgbClr val="92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346F55E0-5E77-ECF3-DD12-55F44BD4AA9D}"/>
                </a:ext>
              </a:extLst>
            </p:cNvPr>
            <p:cNvSpPr/>
            <p:nvPr/>
          </p:nvSpPr>
          <p:spPr bwMode="auto">
            <a:xfrm>
              <a:off x="7502526" y="5248276"/>
              <a:ext cx="484187" cy="319088"/>
            </a:xfrm>
            <a:custGeom>
              <a:avLst/>
              <a:gdLst>
                <a:gd name="T0" fmla="*/ 67 w 67"/>
                <a:gd name="T1" fmla="*/ 24 h 44"/>
                <a:gd name="T2" fmla="*/ 60 w 67"/>
                <a:gd name="T3" fmla="*/ 33 h 44"/>
                <a:gd name="T4" fmla="*/ 44 w 67"/>
                <a:gd name="T5" fmla="*/ 43 h 44"/>
                <a:gd name="T6" fmla="*/ 30 w 67"/>
                <a:gd name="T7" fmla="*/ 43 h 44"/>
                <a:gd name="T8" fmla="*/ 5 w 67"/>
                <a:gd name="T9" fmla="*/ 19 h 44"/>
                <a:gd name="T10" fmla="*/ 0 w 67"/>
                <a:gd name="T11" fmla="*/ 0 h 44"/>
                <a:gd name="T12" fmla="*/ 17 w 67"/>
                <a:gd name="T13" fmla="*/ 14 h 44"/>
                <a:gd name="T14" fmla="*/ 67 w 67"/>
                <a:gd name="T15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44">
                  <a:moveTo>
                    <a:pt x="67" y="24"/>
                  </a:moveTo>
                  <a:cubicBezTo>
                    <a:pt x="64" y="26"/>
                    <a:pt x="63" y="31"/>
                    <a:pt x="60" y="33"/>
                  </a:cubicBezTo>
                  <a:cubicBezTo>
                    <a:pt x="56" y="37"/>
                    <a:pt x="52" y="44"/>
                    <a:pt x="44" y="43"/>
                  </a:cubicBezTo>
                  <a:cubicBezTo>
                    <a:pt x="39" y="42"/>
                    <a:pt x="35" y="44"/>
                    <a:pt x="30" y="43"/>
                  </a:cubicBezTo>
                  <a:cubicBezTo>
                    <a:pt x="15" y="40"/>
                    <a:pt x="11" y="28"/>
                    <a:pt x="5" y="19"/>
                  </a:cubicBezTo>
                  <a:cubicBezTo>
                    <a:pt x="1" y="13"/>
                    <a:pt x="0" y="6"/>
                    <a:pt x="0" y="0"/>
                  </a:cubicBezTo>
                  <a:cubicBezTo>
                    <a:pt x="1" y="10"/>
                    <a:pt x="9" y="12"/>
                    <a:pt x="17" y="14"/>
                  </a:cubicBezTo>
                  <a:cubicBezTo>
                    <a:pt x="33" y="19"/>
                    <a:pt x="50" y="24"/>
                    <a:pt x="67" y="24"/>
                  </a:cubicBezTo>
                  <a:close/>
                </a:path>
              </a:pathLst>
            </a:custGeom>
            <a:solidFill>
              <a:srgbClr val="924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7D7858D1-71E3-945D-C025-4D5710B82F46}"/>
                </a:ext>
              </a:extLst>
            </p:cNvPr>
            <p:cNvSpPr/>
            <p:nvPr/>
          </p:nvSpPr>
          <p:spPr bwMode="auto">
            <a:xfrm>
              <a:off x="6423026" y="1955801"/>
              <a:ext cx="2620962" cy="3328988"/>
            </a:xfrm>
            <a:custGeom>
              <a:avLst/>
              <a:gdLst>
                <a:gd name="T0" fmla="*/ 361 w 362"/>
                <a:gd name="T1" fmla="*/ 247 h 459"/>
                <a:gd name="T2" fmla="*/ 341 w 362"/>
                <a:gd name="T3" fmla="*/ 213 h 459"/>
                <a:gd name="T4" fmla="*/ 339 w 362"/>
                <a:gd name="T5" fmla="*/ 207 h 459"/>
                <a:gd name="T6" fmla="*/ 333 w 362"/>
                <a:gd name="T7" fmla="*/ 107 h 459"/>
                <a:gd name="T8" fmla="*/ 233 w 362"/>
                <a:gd name="T9" fmla="*/ 7 h 459"/>
                <a:gd name="T10" fmla="*/ 158 w 362"/>
                <a:gd name="T11" fmla="*/ 3 h 459"/>
                <a:gd name="T12" fmla="*/ 40 w 362"/>
                <a:gd name="T13" fmla="*/ 103 h 459"/>
                <a:gd name="T14" fmla="*/ 33 w 362"/>
                <a:gd name="T15" fmla="*/ 206 h 459"/>
                <a:gd name="T16" fmla="*/ 28 w 362"/>
                <a:gd name="T17" fmla="*/ 215 h 459"/>
                <a:gd name="T18" fmla="*/ 17 w 362"/>
                <a:gd name="T19" fmla="*/ 226 h 459"/>
                <a:gd name="T20" fmla="*/ 51 w 362"/>
                <a:gd name="T21" fmla="*/ 313 h 459"/>
                <a:gd name="T22" fmla="*/ 60 w 362"/>
                <a:gd name="T23" fmla="*/ 322 h 459"/>
                <a:gd name="T24" fmla="*/ 101 w 362"/>
                <a:gd name="T25" fmla="*/ 401 h 459"/>
                <a:gd name="T26" fmla="*/ 111 w 362"/>
                <a:gd name="T27" fmla="*/ 416 h 459"/>
                <a:gd name="T28" fmla="*/ 249 w 362"/>
                <a:gd name="T29" fmla="*/ 427 h 459"/>
                <a:gd name="T30" fmla="*/ 270 w 362"/>
                <a:gd name="T31" fmla="*/ 407 h 459"/>
                <a:gd name="T32" fmla="*/ 273 w 362"/>
                <a:gd name="T33" fmla="*/ 397 h 459"/>
                <a:gd name="T34" fmla="*/ 309 w 362"/>
                <a:gd name="T35" fmla="*/ 330 h 459"/>
                <a:gd name="T36" fmla="*/ 326 w 362"/>
                <a:gd name="T37" fmla="*/ 311 h 459"/>
                <a:gd name="T38" fmla="*/ 334 w 362"/>
                <a:gd name="T39" fmla="*/ 307 h 459"/>
                <a:gd name="T40" fmla="*/ 361 w 362"/>
                <a:gd name="T41" fmla="*/ 24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2" h="459">
                  <a:moveTo>
                    <a:pt x="361" y="247"/>
                  </a:moveTo>
                  <a:cubicBezTo>
                    <a:pt x="360" y="233"/>
                    <a:pt x="355" y="220"/>
                    <a:pt x="341" y="213"/>
                  </a:cubicBezTo>
                  <a:cubicBezTo>
                    <a:pt x="337" y="212"/>
                    <a:pt x="339" y="209"/>
                    <a:pt x="339" y="207"/>
                  </a:cubicBezTo>
                  <a:cubicBezTo>
                    <a:pt x="341" y="173"/>
                    <a:pt x="342" y="140"/>
                    <a:pt x="333" y="107"/>
                  </a:cubicBezTo>
                  <a:cubicBezTo>
                    <a:pt x="319" y="54"/>
                    <a:pt x="286" y="20"/>
                    <a:pt x="233" y="7"/>
                  </a:cubicBezTo>
                  <a:cubicBezTo>
                    <a:pt x="208" y="1"/>
                    <a:pt x="183" y="0"/>
                    <a:pt x="158" y="3"/>
                  </a:cubicBezTo>
                  <a:cubicBezTo>
                    <a:pt x="99" y="10"/>
                    <a:pt x="57" y="45"/>
                    <a:pt x="40" y="103"/>
                  </a:cubicBezTo>
                  <a:cubicBezTo>
                    <a:pt x="30" y="137"/>
                    <a:pt x="30" y="171"/>
                    <a:pt x="33" y="206"/>
                  </a:cubicBezTo>
                  <a:cubicBezTo>
                    <a:pt x="33" y="211"/>
                    <a:pt x="33" y="213"/>
                    <a:pt x="28" y="215"/>
                  </a:cubicBezTo>
                  <a:cubicBezTo>
                    <a:pt x="23" y="217"/>
                    <a:pt x="20" y="222"/>
                    <a:pt x="17" y="226"/>
                  </a:cubicBezTo>
                  <a:cubicBezTo>
                    <a:pt x="0" y="255"/>
                    <a:pt x="19" y="304"/>
                    <a:pt x="51" y="313"/>
                  </a:cubicBezTo>
                  <a:cubicBezTo>
                    <a:pt x="56" y="314"/>
                    <a:pt x="58" y="317"/>
                    <a:pt x="60" y="322"/>
                  </a:cubicBezTo>
                  <a:cubicBezTo>
                    <a:pt x="70" y="350"/>
                    <a:pt x="83" y="377"/>
                    <a:pt x="101" y="401"/>
                  </a:cubicBezTo>
                  <a:cubicBezTo>
                    <a:pt x="103" y="407"/>
                    <a:pt x="107" y="411"/>
                    <a:pt x="111" y="416"/>
                  </a:cubicBezTo>
                  <a:cubicBezTo>
                    <a:pt x="147" y="459"/>
                    <a:pt x="214" y="459"/>
                    <a:pt x="249" y="427"/>
                  </a:cubicBezTo>
                  <a:cubicBezTo>
                    <a:pt x="256" y="421"/>
                    <a:pt x="262" y="413"/>
                    <a:pt x="270" y="407"/>
                  </a:cubicBezTo>
                  <a:cubicBezTo>
                    <a:pt x="271" y="404"/>
                    <a:pt x="271" y="400"/>
                    <a:pt x="273" y="397"/>
                  </a:cubicBezTo>
                  <a:cubicBezTo>
                    <a:pt x="288" y="376"/>
                    <a:pt x="300" y="354"/>
                    <a:pt x="309" y="330"/>
                  </a:cubicBezTo>
                  <a:cubicBezTo>
                    <a:pt x="312" y="321"/>
                    <a:pt x="315" y="312"/>
                    <a:pt x="326" y="311"/>
                  </a:cubicBezTo>
                  <a:cubicBezTo>
                    <a:pt x="329" y="311"/>
                    <a:pt x="332" y="308"/>
                    <a:pt x="334" y="307"/>
                  </a:cubicBezTo>
                  <a:cubicBezTo>
                    <a:pt x="353" y="292"/>
                    <a:pt x="362" y="271"/>
                    <a:pt x="361" y="247"/>
                  </a:cubicBezTo>
                  <a:close/>
                </a:path>
              </a:pathLst>
            </a:custGeom>
            <a:solidFill>
              <a:srgbClr val="89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5" name="TextBox 17">
            <a:extLst>
              <a:ext uri="{FF2B5EF4-FFF2-40B4-BE49-F238E27FC236}">
                <a16:creationId xmlns:a16="http://schemas.microsoft.com/office/drawing/2014/main" id="{6718DF86-DDF8-6912-604F-816F135E5FB6}"/>
              </a:ext>
            </a:extLst>
          </p:cNvPr>
          <p:cNvSpPr txBox="1"/>
          <p:nvPr/>
        </p:nvSpPr>
        <p:spPr>
          <a:xfrm>
            <a:off x="516171" y="391896"/>
            <a:ext cx="7558878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INFOGRAPHIC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90288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2">
            <a:extLst>
              <a:ext uri="{FF2B5EF4-FFF2-40B4-BE49-F238E27FC236}">
                <a16:creationId xmlns:a16="http://schemas.microsoft.com/office/drawing/2014/main" id="{487810B6-2E84-4D7D-B305-7C5D61632746}"/>
              </a:ext>
            </a:extLst>
          </p:cNvPr>
          <p:cNvSpPr/>
          <p:nvPr/>
        </p:nvSpPr>
        <p:spPr>
          <a:xfrm>
            <a:off x="655715" y="2476470"/>
            <a:ext cx="2743200" cy="4001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altLang="ko-KR" sz="2000" b="1">
                <a:solidFill>
                  <a:schemeClr val="bg1">
                    <a:lumMod val="50000"/>
                  </a:schemeClr>
                </a:solidFill>
              </a:rPr>
              <a:t>THYROID</a:t>
            </a:r>
            <a:endParaRPr lang="ko-KR" altLang="en-US" sz="20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직사각형 2">
            <a:extLst>
              <a:ext uri="{FF2B5EF4-FFF2-40B4-BE49-F238E27FC236}">
                <a16:creationId xmlns:a16="http://schemas.microsoft.com/office/drawing/2014/main" id="{F38AD5AD-EC7D-4A49-8FC1-7D91000B688C}"/>
              </a:ext>
            </a:extLst>
          </p:cNvPr>
          <p:cNvSpPr/>
          <p:nvPr/>
        </p:nvSpPr>
        <p:spPr>
          <a:xfrm>
            <a:off x="8793085" y="2476470"/>
            <a:ext cx="27432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/>
          <a:p>
            <a:pPr algn="ctr"/>
            <a:r>
              <a:rPr lang="en-US" altLang="ko-KR" sz="2000" b="1" spc="300">
                <a:solidFill>
                  <a:srgbClr val="189EAA"/>
                </a:solidFill>
              </a:rPr>
              <a:t>SYMPTOM</a:t>
            </a:r>
            <a:endParaRPr lang="ko-KR" altLang="en-US" sz="2000" b="1" spc="300">
              <a:solidFill>
                <a:srgbClr val="189EAA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B9E70CB-9AE5-4724-979F-FB0AE55744E5}"/>
              </a:ext>
            </a:extLst>
          </p:cNvPr>
          <p:cNvSpPr/>
          <p:nvPr/>
        </p:nvSpPr>
        <p:spPr>
          <a:xfrm>
            <a:off x="8563578" y="3095685"/>
            <a:ext cx="1222827" cy="6667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5C53DA0-6400-40E6-BCAC-0441D25E1BBE}"/>
              </a:ext>
            </a:extLst>
          </p:cNvPr>
          <p:cNvSpPr/>
          <p:nvPr/>
        </p:nvSpPr>
        <p:spPr>
          <a:xfrm>
            <a:off x="9956478" y="3095685"/>
            <a:ext cx="1809314" cy="66675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4BC830F-8648-46FF-AF92-6ECC634E1401}"/>
              </a:ext>
            </a:extLst>
          </p:cNvPr>
          <p:cNvSpPr/>
          <p:nvPr/>
        </p:nvSpPr>
        <p:spPr>
          <a:xfrm>
            <a:off x="426208" y="3095685"/>
            <a:ext cx="3202214" cy="666750"/>
          </a:xfrm>
          <a:prstGeom prst="roundRect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F13D960-C7C6-421B-8752-66E70F7CC0BB}"/>
              </a:ext>
            </a:extLst>
          </p:cNvPr>
          <p:cNvSpPr txBox="1"/>
          <p:nvPr/>
        </p:nvSpPr>
        <p:spPr>
          <a:xfrm>
            <a:off x="929315" y="3290460"/>
            <a:ext cx="219600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>
                <a:solidFill>
                  <a:schemeClr val="bg1"/>
                </a:solidFill>
                <a:cs typeface="Arial" panose="020B0604020202020204" pitchFamily="34" charset="0"/>
              </a:rPr>
              <a:t>Your Text Here</a:t>
            </a:r>
            <a:endParaRPr lang="ko-KR" altLang="en-US" sz="1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3856FE53-B96E-4FC7-9DAA-6795B9019458}"/>
              </a:ext>
            </a:extLst>
          </p:cNvPr>
          <p:cNvSpPr txBox="1"/>
          <p:nvPr/>
        </p:nvSpPr>
        <p:spPr>
          <a:xfrm>
            <a:off x="10122995" y="3290460"/>
            <a:ext cx="147628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>
                <a:solidFill>
                  <a:schemeClr val="bg1"/>
                </a:solidFill>
                <a:cs typeface="Arial" panose="020B0604020202020204" pitchFamily="34" charset="0"/>
              </a:rPr>
              <a:t>Your Text Here</a:t>
            </a:r>
            <a:endParaRPr lang="ko-KR" altLang="en-US" sz="1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EF1F4030-7668-4451-A2FD-A6D554568572}"/>
              </a:ext>
            </a:extLst>
          </p:cNvPr>
          <p:cNvSpPr txBox="1"/>
          <p:nvPr/>
        </p:nvSpPr>
        <p:spPr>
          <a:xfrm>
            <a:off x="8693193" y="3290460"/>
            <a:ext cx="963597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>
                <a:solidFill>
                  <a:schemeClr val="bg1"/>
                </a:solidFill>
                <a:cs typeface="Arial" panose="020B0604020202020204" pitchFamily="34" charset="0"/>
              </a:rPr>
              <a:t>Contents</a:t>
            </a:r>
            <a:endParaRPr lang="ko-KR" altLang="en-US" sz="1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904FD9F-6056-426E-93FB-277E85FF6529}"/>
              </a:ext>
            </a:extLst>
          </p:cNvPr>
          <p:cNvSpPr/>
          <p:nvPr/>
        </p:nvSpPr>
        <p:spPr>
          <a:xfrm>
            <a:off x="810832" y="4207070"/>
            <a:ext cx="720000" cy="72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189E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886BDF8-2713-4565-A1DC-13D2487D6331}"/>
              </a:ext>
            </a:extLst>
          </p:cNvPr>
          <p:cNvSpPr/>
          <p:nvPr/>
        </p:nvSpPr>
        <p:spPr>
          <a:xfrm>
            <a:off x="2405315" y="4207070"/>
            <a:ext cx="720000" cy="72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189E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Chord 32">
            <a:extLst>
              <a:ext uri="{FF2B5EF4-FFF2-40B4-BE49-F238E27FC236}">
                <a16:creationId xmlns:a16="http://schemas.microsoft.com/office/drawing/2014/main" id="{4D83091D-C7A1-410A-8827-ADF95CBD1BB3}"/>
              </a:ext>
            </a:extLst>
          </p:cNvPr>
          <p:cNvSpPr/>
          <p:nvPr/>
        </p:nvSpPr>
        <p:spPr>
          <a:xfrm>
            <a:off x="1001752" y="4399473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7" name="Rounded Rectangle 17">
            <a:extLst>
              <a:ext uri="{FF2B5EF4-FFF2-40B4-BE49-F238E27FC236}">
                <a16:creationId xmlns:a16="http://schemas.microsoft.com/office/drawing/2014/main" id="{E7E6ABA6-342A-4EFE-9A51-8130CFFE9C6B}"/>
              </a:ext>
            </a:extLst>
          </p:cNvPr>
          <p:cNvSpPr>
            <a:spLocks noChangeAspect="1"/>
          </p:cNvSpPr>
          <p:nvPr/>
        </p:nvSpPr>
        <p:spPr>
          <a:xfrm>
            <a:off x="2652184" y="4387070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48" name="Group 33">
            <a:extLst>
              <a:ext uri="{FF2B5EF4-FFF2-40B4-BE49-F238E27FC236}">
                <a16:creationId xmlns:a16="http://schemas.microsoft.com/office/drawing/2014/main" id="{E18BBE1F-1D47-408F-A266-839423DE555F}"/>
              </a:ext>
            </a:extLst>
          </p:cNvPr>
          <p:cNvGrpSpPr/>
          <p:nvPr/>
        </p:nvGrpSpPr>
        <p:grpSpPr>
          <a:xfrm>
            <a:off x="545764" y="5086381"/>
            <a:ext cx="1250136" cy="956020"/>
            <a:chOff x="3736410" y="4379961"/>
            <a:chExt cx="1454320" cy="9560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014C0D1-B33A-4247-BDE7-D893037C14EA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187B675-D47B-4BCE-B184-957C4308212D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Easy to change colors, photos and Text. 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33">
            <a:extLst>
              <a:ext uri="{FF2B5EF4-FFF2-40B4-BE49-F238E27FC236}">
                <a16:creationId xmlns:a16="http://schemas.microsoft.com/office/drawing/2014/main" id="{1E7D8543-32F9-4649-BED3-EDDA90731EB8}"/>
              </a:ext>
            </a:extLst>
          </p:cNvPr>
          <p:cNvGrpSpPr/>
          <p:nvPr/>
        </p:nvGrpSpPr>
        <p:grpSpPr>
          <a:xfrm>
            <a:off x="2140247" y="5086471"/>
            <a:ext cx="1250136" cy="956020"/>
            <a:chOff x="3736410" y="4379961"/>
            <a:chExt cx="1454320" cy="95602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9D576C4-8287-4A86-AC20-7F4C9FFBF145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F27833E-EF4C-4B09-948B-0622637D9D4C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Easy to change colors, photos and Text. 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01F61EF4-965A-4109-AC23-519C025004D8}"/>
              </a:ext>
            </a:extLst>
          </p:cNvPr>
          <p:cNvSpPr/>
          <p:nvPr/>
        </p:nvSpPr>
        <p:spPr>
          <a:xfrm>
            <a:off x="9004569" y="4187770"/>
            <a:ext cx="720000" cy="72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5267899-C178-4609-81D9-8CCE48FD8933}"/>
              </a:ext>
            </a:extLst>
          </p:cNvPr>
          <p:cNvSpPr/>
          <p:nvPr/>
        </p:nvSpPr>
        <p:spPr>
          <a:xfrm>
            <a:off x="10599052" y="4187770"/>
            <a:ext cx="720000" cy="72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56" name="Group 33">
            <a:extLst>
              <a:ext uri="{FF2B5EF4-FFF2-40B4-BE49-F238E27FC236}">
                <a16:creationId xmlns:a16="http://schemas.microsoft.com/office/drawing/2014/main" id="{B8925B5B-0D0A-4660-964F-A6C6D57C6152}"/>
              </a:ext>
            </a:extLst>
          </p:cNvPr>
          <p:cNvGrpSpPr/>
          <p:nvPr/>
        </p:nvGrpSpPr>
        <p:grpSpPr>
          <a:xfrm>
            <a:off x="8739501" y="5067081"/>
            <a:ext cx="1250136" cy="956020"/>
            <a:chOff x="3736410" y="4379961"/>
            <a:chExt cx="1454320" cy="95602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FEB3BC3-3E83-43A0-A722-3ECA95A23200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8043572-498A-4DA1-866B-E15FF11B556A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Easy to change colors, photos and Text. 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33">
            <a:extLst>
              <a:ext uri="{FF2B5EF4-FFF2-40B4-BE49-F238E27FC236}">
                <a16:creationId xmlns:a16="http://schemas.microsoft.com/office/drawing/2014/main" id="{4DF72C28-5C57-4D13-8D55-DA33389DFC77}"/>
              </a:ext>
            </a:extLst>
          </p:cNvPr>
          <p:cNvGrpSpPr/>
          <p:nvPr/>
        </p:nvGrpSpPr>
        <p:grpSpPr>
          <a:xfrm>
            <a:off x="10333984" y="5067171"/>
            <a:ext cx="1250136" cy="956020"/>
            <a:chOff x="3736410" y="4379961"/>
            <a:chExt cx="1454320" cy="95602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7CA8A5F-91D0-46E0-B4DE-3981ED68FCD7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1532343-C7DC-4700-8633-9B2C4D8ECE68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Easy to change colors, photos and Text. 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62" name="Rounded Rectangle 25">
            <a:extLst>
              <a:ext uri="{FF2B5EF4-FFF2-40B4-BE49-F238E27FC236}">
                <a16:creationId xmlns:a16="http://schemas.microsoft.com/office/drawing/2014/main" id="{24AB6C27-0E50-4536-A73C-6647F26B068B}"/>
              </a:ext>
            </a:extLst>
          </p:cNvPr>
          <p:cNvSpPr/>
          <p:nvPr/>
        </p:nvSpPr>
        <p:spPr>
          <a:xfrm>
            <a:off x="9185201" y="4405270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63" name="Rounded Rectangle 40">
            <a:extLst>
              <a:ext uri="{FF2B5EF4-FFF2-40B4-BE49-F238E27FC236}">
                <a16:creationId xmlns:a16="http://schemas.microsoft.com/office/drawing/2014/main" id="{7B34B2AF-E0AB-4ABA-AEA1-B985EBC1A2CF}"/>
              </a:ext>
            </a:extLst>
          </p:cNvPr>
          <p:cNvSpPr/>
          <p:nvPr/>
        </p:nvSpPr>
        <p:spPr>
          <a:xfrm rot="2942052">
            <a:off x="10803788" y="4399867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5C4FCD-E3E0-4951-8306-C146457D69C1}"/>
              </a:ext>
            </a:extLst>
          </p:cNvPr>
          <p:cNvSpPr txBox="1"/>
          <p:nvPr/>
        </p:nvSpPr>
        <p:spPr>
          <a:xfrm>
            <a:off x="4169617" y="4846135"/>
            <a:ext cx="3865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>
                <a:solidFill>
                  <a:srgbClr val="189EAA"/>
                </a:solidFill>
                <a:cs typeface="Arial" panose="020B0604020202020204" pitchFamily="34" charset="0"/>
              </a:rPr>
              <a:t>NO.1 Presentation</a:t>
            </a:r>
            <a:endParaRPr lang="ko-KR" altLang="en-US" sz="2800" b="1">
              <a:solidFill>
                <a:srgbClr val="189EAA"/>
              </a:solidFill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D34AB78-FC0D-4947-A6DB-82A9B618FA63}"/>
              </a:ext>
            </a:extLst>
          </p:cNvPr>
          <p:cNvSpPr txBox="1"/>
          <p:nvPr/>
        </p:nvSpPr>
        <p:spPr>
          <a:xfrm>
            <a:off x="4169617" y="5369485"/>
            <a:ext cx="3865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69A38371-2ECF-D8F8-37F1-D49263A1E67A}"/>
              </a:ext>
            </a:extLst>
          </p:cNvPr>
          <p:cNvGrpSpPr>
            <a:grpSpLocks noChangeAspect="1"/>
          </p:cNvGrpSpPr>
          <p:nvPr/>
        </p:nvGrpSpPr>
        <p:grpSpPr>
          <a:xfrm>
            <a:off x="4108451" y="1709738"/>
            <a:ext cx="3970337" cy="3165474"/>
            <a:chOff x="2588" y="1077"/>
            <a:chExt cx="2501" cy="1994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E6077BB-C09E-F31A-0807-4E6B90620F3F}"/>
                </a:ext>
              </a:extLst>
            </p:cNvPr>
            <p:cNvSpPr/>
            <p:nvPr/>
          </p:nvSpPr>
          <p:spPr bwMode="auto">
            <a:xfrm>
              <a:off x="2599" y="1633"/>
              <a:ext cx="960" cy="911"/>
            </a:xfrm>
            <a:custGeom>
              <a:avLst/>
              <a:gdLst>
                <a:gd name="T0" fmla="*/ 252 w 365"/>
                <a:gd name="T1" fmla="*/ 32 h 346"/>
                <a:gd name="T2" fmla="*/ 257 w 365"/>
                <a:gd name="T3" fmla="*/ 19 h 346"/>
                <a:gd name="T4" fmla="*/ 313 w 365"/>
                <a:gd name="T5" fmla="*/ 3 h 346"/>
                <a:gd name="T6" fmla="*/ 332 w 365"/>
                <a:gd name="T7" fmla="*/ 26 h 346"/>
                <a:gd name="T8" fmla="*/ 343 w 365"/>
                <a:gd name="T9" fmla="*/ 64 h 346"/>
                <a:gd name="T10" fmla="*/ 347 w 365"/>
                <a:gd name="T11" fmla="*/ 87 h 346"/>
                <a:gd name="T12" fmla="*/ 351 w 365"/>
                <a:gd name="T13" fmla="*/ 112 h 346"/>
                <a:gd name="T14" fmla="*/ 352 w 365"/>
                <a:gd name="T15" fmla="*/ 139 h 346"/>
                <a:gd name="T16" fmla="*/ 352 w 365"/>
                <a:gd name="T17" fmla="*/ 168 h 346"/>
                <a:gd name="T18" fmla="*/ 357 w 365"/>
                <a:gd name="T19" fmla="*/ 193 h 346"/>
                <a:gd name="T20" fmla="*/ 362 w 365"/>
                <a:gd name="T21" fmla="*/ 208 h 346"/>
                <a:gd name="T22" fmla="*/ 360 w 365"/>
                <a:gd name="T23" fmla="*/ 227 h 346"/>
                <a:gd name="T24" fmla="*/ 362 w 365"/>
                <a:gd name="T25" fmla="*/ 237 h 346"/>
                <a:gd name="T26" fmla="*/ 353 w 365"/>
                <a:gd name="T27" fmla="*/ 282 h 346"/>
                <a:gd name="T28" fmla="*/ 341 w 365"/>
                <a:gd name="T29" fmla="*/ 308 h 346"/>
                <a:gd name="T30" fmla="*/ 318 w 365"/>
                <a:gd name="T31" fmla="*/ 331 h 346"/>
                <a:gd name="T32" fmla="*/ 282 w 365"/>
                <a:gd name="T33" fmla="*/ 342 h 346"/>
                <a:gd name="T34" fmla="*/ 254 w 365"/>
                <a:gd name="T35" fmla="*/ 341 h 346"/>
                <a:gd name="T36" fmla="*/ 205 w 365"/>
                <a:gd name="T37" fmla="*/ 303 h 346"/>
                <a:gd name="T38" fmla="*/ 197 w 365"/>
                <a:gd name="T39" fmla="*/ 287 h 346"/>
                <a:gd name="T40" fmla="*/ 178 w 365"/>
                <a:gd name="T41" fmla="*/ 276 h 346"/>
                <a:gd name="T42" fmla="*/ 136 w 365"/>
                <a:gd name="T43" fmla="*/ 321 h 346"/>
                <a:gd name="T44" fmla="*/ 80 w 365"/>
                <a:gd name="T45" fmla="*/ 345 h 346"/>
                <a:gd name="T46" fmla="*/ 48 w 365"/>
                <a:gd name="T47" fmla="*/ 332 h 346"/>
                <a:gd name="T48" fmla="*/ 25 w 365"/>
                <a:gd name="T49" fmla="*/ 313 h 346"/>
                <a:gd name="T50" fmla="*/ 15 w 365"/>
                <a:gd name="T51" fmla="*/ 300 h 346"/>
                <a:gd name="T52" fmla="*/ 4 w 365"/>
                <a:gd name="T53" fmla="*/ 249 h 346"/>
                <a:gd name="T54" fmla="*/ 8 w 365"/>
                <a:gd name="T55" fmla="*/ 204 h 346"/>
                <a:gd name="T56" fmla="*/ 11 w 365"/>
                <a:gd name="T57" fmla="*/ 163 h 346"/>
                <a:gd name="T58" fmla="*/ 21 w 365"/>
                <a:gd name="T59" fmla="*/ 126 h 346"/>
                <a:gd name="T60" fmla="*/ 29 w 365"/>
                <a:gd name="T61" fmla="*/ 81 h 346"/>
                <a:gd name="T62" fmla="*/ 38 w 365"/>
                <a:gd name="T63" fmla="*/ 56 h 346"/>
                <a:gd name="T64" fmla="*/ 39 w 365"/>
                <a:gd name="T65" fmla="*/ 45 h 346"/>
                <a:gd name="T66" fmla="*/ 76 w 365"/>
                <a:gd name="T67" fmla="*/ 12 h 346"/>
                <a:gd name="T68" fmla="*/ 105 w 365"/>
                <a:gd name="T69" fmla="*/ 16 h 346"/>
                <a:gd name="T70" fmla="*/ 122 w 365"/>
                <a:gd name="T71" fmla="*/ 22 h 346"/>
                <a:gd name="T72" fmla="*/ 132 w 365"/>
                <a:gd name="T73" fmla="*/ 42 h 346"/>
                <a:gd name="T74" fmla="*/ 145 w 365"/>
                <a:gd name="T75" fmla="*/ 68 h 346"/>
                <a:gd name="T76" fmla="*/ 156 w 365"/>
                <a:gd name="T77" fmla="*/ 91 h 346"/>
                <a:gd name="T78" fmla="*/ 164 w 365"/>
                <a:gd name="T79" fmla="*/ 116 h 346"/>
                <a:gd name="T80" fmla="*/ 172 w 365"/>
                <a:gd name="T81" fmla="*/ 140 h 346"/>
                <a:gd name="T82" fmla="*/ 187 w 365"/>
                <a:gd name="T83" fmla="*/ 155 h 346"/>
                <a:gd name="T84" fmla="*/ 212 w 365"/>
                <a:gd name="T85" fmla="*/ 126 h 346"/>
                <a:gd name="T86" fmla="*/ 218 w 365"/>
                <a:gd name="T87" fmla="*/ 95 h 346"/>
                <a:gd name="T88" fmla="*/ 229 w 365"/>
                <a:gd name="T89" fmla="*/ 76 h 346"/>
                <a:gd name="T90" fmla="*/ 239 w 365"/>
                <a:gd name="T91" fmla="*/ 47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5" h="346">
                  <a:moveTo>
                    <a:pt x="247" y="38"/>
                  </a:moveTo>
                  <a:cubicBezTo>
                    <a:pt x="250" y="37"/>
                    <a:pt x="253" y="36"/>
                    <a:pt x="252" y="32"/>
                  </a:cubicBezTo>
                  <a:cubicBezTo>
                    <a:pt x="252" y="29"/>
                    <a:pt x="252" y="26"/>
                    <a:pt x="253" y="24"/>
                  </a:cubicBezTo>
                  <a:cubicBezTo>
                    <a:pt x="254" y="22"/>
                    <a:pt x="256" y="19"/>
                    <a:pt x="257" y="19"/>
                  </a:cubicBezTo>
                  <a:cubicBezTo>
                    <a:pt x="271" y="19"/>
                    <a:pt x="271" y="0"/>
                    <a:pt x="283" y="1"/>
                  </a:cubicBezTo>
                  <a:cubicBezTo>
                    <a:pt x="293" y="1"/>
                    <a:pt x="303" y="4"/>
                    <a:pt x="313" y="3"/>
                  </a:cubicBezTo>
                  <a:cubicBezTo>
                    <a:pt x="317" y="3"/>
                    <a:pt x="321" y="7"/>
                    <a:pt x="322" y="11"/>
                  </a:cubicBezTo>
                  <a:cubicBezTo>
                    <a:pt x="322" y="19"/>
                    <a:pt x="325" y="23"/>
                    <a:pt x="332" y="26"/>
                  </a:cubicBezTo>
                  <a:cubicBezTo>
                    <a:pt x="335" y="27"/>
                    <a:pt x="337" y="31"/>
                    <a:pt x="336" y="33"/>
                  </a:cubicBezTo>
                  <a:cubicBezTo>
                    <a:pt x="328" y="46"/>
                    <a:pt x="348" y="53"/>
                    <a:pt x="343" y="64"/>
                  </a:cubicBezTo>
                  <a:cubicBezTo>
                    <a:pt x="340" y="70"/>
                    <a:pt x="341" y="73"/>
                    <a:pt x="345" y="77"/>
                  </a:cubicBezTo>
                  <a:cubicBezTo>
                    <a:pt x="348" y="80"/>
                    <a:pt x="349" y="85"/>
                    <a:pt x="347" y="87"/>
                  </a:cubicBezTo>
                  <a:cubicBezTo>
                    <a:pt x="343" y="94"/>
                    <a:pt x="345" y="99"/>
                    <a:pt x="349" y="105"/>
                  </a:cubicBezTo>
                  <a:cubicBezTo>
                    <a:pt x="351" y="106"/>
                    <a:pt x="352" y="110"/>
                    <a:pt x="351" y="112"/>
                  </a:cubicBezTo>
                  <a:cubicBezTo>
                    <a:pt x="345" y="119"/>
                    <a:pt x="347" y="125"/>
                    <a:pt x="352" y="132"/>
                  </a:cubicBezTo>
                  <a:cubicBezTo>
                    <a:pt x="354" y="134"/>
                    <a:pt x="354" y="137"/>
                    <a:pt x="352" y="139"/>
                  </a:cubicBezTo>
                  <a:cubicBezTo>
                    <a:pt x="348" y="145"/>
                    <a:pt x="348" y="149"/>
                    <a:pt x="353" y="154"/>
                  </a:cubicBezTo>
                  <a:cubicBezTo>
                    <a:pt x="357" y="158"/>
                    <a:pt x="355" y="164"/>
                    <a:pt x="352" y="168"/>
                  </a:cubicBezTo>
                  <a:cubicBezTo>
                    <a:pt x="350" y="171"/>
                    <a:pt x="350" y="172"/>
                    <a:pt x="353" y="175"/>
                  </a:cubicBezTo>
                  <a:cubicBezTo>
                    <a:pt x="358" y="180"/>
                    <a:pt x="360" y="186"/>
                    <a:pt x="357" y="193"/>
                  </a:cubicBezTo>
                  <a:cubicBezTo>
                    <a:pt x="355" y="196"/>
                    <a:pt x="355" y="198"/>
                    <a:pt x="358" y="200"/>
                  </a:cubicBezTo>
                  <a:cubicBezTo>
                    <a:pt x="360" y="202"/>
                    <a:pt x="361" y="204"/>
                    <a:pt x="362" y="208"/>
                  </a:cubicBezTo>
                  <a:cubicBezTo>
                    <a:pt x="361" y="210"/>
                    <a:pt x="361" y="214"/>
                    <a:pt x="359" y="216"/>
                  </a:cubicBezTo>
                  <a:cubicBezTo>
                    <a:pt x="357" y="220"/>
                    <a:pt x="356" y="224"/>
                    <a:pt x="360" y="227"/>
                  </a:cubicBezTo>
                  <a:cubicBezTo>
                    <a:pt x="361" y="228"/>
                    <a:pt x="361" y="229"/>
                    <a:pt x="361" y="230"/>
                  </a:cubicBezTo>
                  <a:cubicBezTo>
                    <a:pt x="362" y="232"/>
                    <a:pt x="363" y="236"/>
                    <a:pt x="362" y="237"/>
                  </a:cubicBezTo>
                  <a:cubicBezTo>
                    <a:pt x="354" y="248"/>
                    <a:pt x="365" y="261"/>
                    <a:pt x="356" y="271"/>
                  </a:cubicBezTo>
                  <a:cubicBezTo>
                    <a:pt x="353" y="274"/>
                    <a:pt x="353" y="278"/>
                    <a:pt x="353" y="282"/>
                  </a:cubicBezTo>
                  <a:cubicBezTo>
                    <a:pt x="354" y="289"/>
                    <a:pt x="352" y="295"/>
                    <a:pt x="346" y="299"/>
                  </a:cubicBezTo>
                  <a:cubicBezTo>
                    <a:pt x="343" y="301"/>
                    <a:pt x="341" y="304"/>
                    <a:pt x="341" y="308"/>
                  </a:cubicBezTo>
                  <a:cubicBezTo>
                    <a:pt x="340" y="315"/>
                    <a:pt x="336" y="320"/>
                    <a:pt x="329" y="322"/>
                  </a:cubicBezTo>
                  <a:cubicBezTo>
                    <a:pt x="324" y="323"/>
                    <a:pt x="320" y="326"/>
                    <a:pt x="318" y="331"/>
                  </a:cubicBezTo>
                  <a:cubicBezTo>
                    <a:pt x="316" y="333"/>
                    <a:pt x="313" y="336"/>
                    <a:pt x="310" y="336"/>
                  </a:cubicBezTo>
                  <a:cubicBezTo>
                    <a:pt x="300" y="336"/>
                    <a:pt x="291" y="340"/>
                    <a:pt x="282" y="342"/>
                  </a:cubicBezTo>
                  <a:cubicBezTo>
                    <a:pt x="273" y="343"/>
                    <a:pt x="264" y="337"/>
                    <a:pt x="255" y="342"/>
                  </a:cubicBezTo>
                  <a:cubicBezTo>
                    <a:pt x="254" y="342"/>
                    <a:pt x="255" y="342"/>
                    <a:pt x="254" y="341"/>
                  </a:cubicBezTo>
                  <a:cubicBezTo>
                    <a:pt x="244" y="336"/>
                    <a:pt x="235" y="329"/>
                    <a:pt x="224" y="327"/>
                  </a:cubicBezTo>
                  <a:cubicBezTo>
                    <a:pt x="219" y="318"/>
                    <a:pt x="214" y="309"/>
                    <a:pt x="205" y="303"/>
                  </a:cubicBezTo>
                  <a:cubicBezTo>
                    <a:pt x="204" y="302"/>
                    <a:pt x="204" y="299"/>
                    <a:pt x="204" y="298"/>
                  </a:cubicBezTo>
                  <a:cubicBezTo>
                    <a:pt x="204" y="293"/>
                    <a:pt x="202" y="289"/>
                    <a:pt x="197" y="287"/>
                  </a:cubicBezTo>
                  <a:cubicBezTo>
                    <a:pt x="196" y="287"/>
                    <a:pt x="194" y="286"/>
                    <a:pt x="194" y="285"/>
                  </a:cubicBezTo>
                  <a:cubicBezTo>
                    <a:pt x="191" y="277"/>
                    <a:pt x="184" y="277"/>
                    <a:pt x="178" y="276"/>
                  </a:cubicBezTo>
                  <a:cubicBezTo>
                    <a:pt x="172" y="276"/>
                    <a:pt x="160" y="285"/>
                    <a:pt x="157" y="290"/>
                  </a:cubicBezTo>
                  <a:cubicBezTo>
                    <a:pt x="150" y="300"/>
                    <a:pt x="144" y="312"/>
                    <a:pt x="136" y="321"/>
                  </a:cubicBezTo>
                  <a:cubicBezTo>
                    <a:pt x="132" y="325"/>
                    <a:pt x="126" y="331"/>
                    <a:pt x="121" y="334"/>
                  </a:cubicBezTo>
                  <a:cubicBezTo>
                    <a:pt x="109" y="342"/>
                    <a:pt x="94" y="346"/>
                    <a:pt x="80" y="345"/>
                  </a:cubicBezTo>
                  <a:cubicBezTo>
                    <a:pt x="73" y="344"/>
                    <a:pt x="66" y="340"/>
                    <a:pt x="59" y="340"/>
                  </a:cubicBezTo>
                  <a:cubicBezTo>
                    <a:pt x="54" y="340"/>
                    <a:pt x="50" y="336"/>
                    <a:pt x="48" y="332"/>
                  </a:cubicBezTo>
                  <a:cubicBezTo>
                    <a:pt x="46" y="328"/>
                    <a:pt x="43" y="327"/>
                    <a:pt x="38" y="326"/>
                  </a:cubicBezTo>
                  <a:cubicBezTo>
                    <a:pt x="30" y="325"/>
                    <a:pt x="26" y="320"/>
                    <a:pt x="25" y="313"/>
                  </a:cubicBezTo>
                  <a:cubicBezTo>
                    <a:pt x="24" y="308"/>
                    <a:pt x="22" y="305"/>
                    <a:pt x="19" y="303"/>
                  </a:cubicBezTo>
                  <a:cubicBezTo>
                    <a:pt x="17" y="303"/>
                    <a:pt x="16" y="302"/>
                    <a:pt x="15" y="300"/>
                  </a:cubicBezTo>
                  <a:cubicBezTo>
                    <a:pt x="11" y="287"/>
                    <a:pt x="4" y="274"/>
                    <a:pt x="5" y="260"/>
                  </a:cubicBezTo>
                  <a:cubicBezTo>
                    <a:pt x="6" y="256"/>
                    <a:pt x="6" y="253"/>
                    <a:pt x="4" y="249"/>
                  </a:cubicBezTo>
                  <a:cubicBezTo>
                    <a:pt x="2" y="247"/>
                    <a:pt x="0" y="243"/>
                    <a:pt x="2" y="240"/>
                  </a:cubicBezTo>
                  <a:cubicBezTo>
                    <a:pt x="10" y="229"/>
                    <a:pt x="0" y="215"/>
                    <a:pt x="8" y="204"/>
                  </a:cubicBezTo>
                  <a:cubicBezTo>
                    <a:pt x="10" y="202"/>
                    <a:pt x="8" y="199"/>
                    <a:pt x="8" y="197"/>
                  </a:cubicBezTo>
                  <a:cubicBezTo>
                    <a:pt x="6" y="185"/>
                    <a:pt x="15" y="175"/>
                    <a:pt x="11" y="163"/>
                  </a:cubicBezTo>
                  <a:cubicBezTo>
                    <a:pt x="10" y="160"/>
                    <a:pt x="16" y="157"/>
                    <a:pt x="16" y="154"/>
                  </a:cubicBezTo>
                  <a:cubicBezTo>
                    <a:pt x="14" y="144"/>
                    <a:pt x="15" y="135"/>
                    <a:pt x="21" y="126"/>
                  </a:cubicBezTo>
                  <a:cubicBezTo>
                    <a:pt x="15" y="116"/>
                    <a:pt x="22" y="109"/>
                    <a:pt x="26" y="101"/>
                  </a:cubicBezTo>
                  <a:cubicBezTo>
                    <a:pt x="20" y="93"/>
                    <a:pt x="22" y="87"/>
                    <a:pt x="29" y="81"/>
                  </a:cubicBezTo>
                  <a:cubicBezTo>
                    <a:pt x="32" y="79"/>
                    <a:pt x="33" y="77"/>
                    <a:pt x="32" y="73"/>
                  </a:cubicBezTo>
                  <a:cubicBezTo>
                    <a:pt x="30" y="66"/>
                    <a:pt x="30" y="60"/>
                    <a:pt x="38" y="56"/>
                  </a:cubicBezTo>
                  <a:cubicBezTo>
                    <a:pt x="40" y="55"/>
                    <a:pt x="41" y="53"/>
                    <a:pt x="40" y="50"/>
                  </a:cubicBezTo>
                  <a:cubicBezTo>
                    <a:pt x="39" y="48"/>
                    <a:pt x="39" y="46"/>
                    <a:pt x="39" y="45"/>
                  </a:cubicBezTo>
                  <a:cubicBezTo>
                    <a:pt x="36" y="32"/>
                    <a:pt x="54" y="34"/>
                    <a:pt x="54" y="22"/>
                  </a:cubicBezTo>
                  <a:cubicBezTo>
                    <a:pt x="54" y="13"/>
                    <a:pt x="62" y="10"/>
                    <a:pt x="76" y="12"/>
                  </a:cubicBezTo>
                  <a:cubicBezTo>
                    <a:pt x="78" y="13"/>
                    <a:pt x="79" y="12"/>
                    <a:pt x="80" y="11"/>
                  </a:cubicBezTo>
                  <a:cubicBezTo>
                    <a:pt x="90" y="3"/>
                    <a:pt x="100" y="5"/>
                    <a:pt x="105" y="16"/>
                  </a:cubicBezTo>
                  <a:cubicBezTo>
                    <a:pt x="106" y="19"/>
                    <a:pt x="107" y="20"/>
                    <a:pt x="110" y="20"/>
                  </a:cubicBezTo>
                  <a:cubicBezTo>
                    <a:pt x="114" y="20"/>
                    <a:pt x="118" y="21"/>
                    <a:pt x="122" y="22"/>
                  </a:cubicBezTo>
                  <a:cubicBezTo>
                    <a:pt x="128" y="26"/>
                    <a:pt x="127" y="32"/>
                    <a:pt x="128" y="37"/>
                  </a:cubicBezTo>
                  <a:cubicBezTo>
                    <a:pt x="128" y="40"/>
                    <a:pt x="130" y="41"/>
                    <a:pt x="132" y="42"/>
                  </a:cubicBezTo>
                  <a:cubicBezTo>
                    <a:pt x="136" y="45"/>
                    <a:pt x="138" y="48"/>
                    <a:pt x="138" y="53"/>
                  </a:cubicBezTo>
                  <a:cubicBezTo>
                    <a:pt x="138" y="59"/>
                    <a:pt x="140" y="64"/>
                    <a:pt x="145" y="68"/>
                  </a:cubicBezTo>
                  <a:cubicBezTo>
                    <a:pt x="148" y="70"/>
                    <a:pt x="150" y="73"/>
                    <a:pt x="150" y="77"/>
                  </a:cubicBezTo>
                  <a:cubicBezTo>
                    <a:pt x="150" y="82"/>
                    <a:pt x="151" y="87"/>
                    <a:pt x="156" y="91"/>
                  </a:cubicBezTo>
                  <a:cubicBezTo>
                    <a:pt x="158" y="93"/>
                    <a:pt x="161" y="96"/>
                    <a:pt x="161" y="100"/>
                  </a:cubicBezTo>
                  <a:cubicBezTo>
                    <a:pt x="158" y="106"/>
                    <a:pt x="159" y="111"/>
                    <a:pt x="164" y="116"/>
                  </a:cubicBezTo>
                  <a:cubicBezTo>
                    <a:pt x="167" y="119"/>
                    <a:pt x="169" y="123"/>
                    <a:pt x="167" y="127"/>
                  </a:cubicBezTo>
                  <a:cubicBezTo>
                    <a:pt x="166" y="133"/>
                    <a:pt x="168" y="137"/>
                    <a:pt x="172" y="140"/>
                  </a:cubicBezTo>
                  <a:cubicBezTo>
                    <a:pt x="173" y="141"/>
                    <a:pt x="173" y="140"/>
                    <a:pt x="173" y="141"/>
                  </a:cubicBezTo>
                  <a:cubicBezTo>
                    <a:pt x="174" y="149"/>
                    <a:pt x="180" y="153"/>
                    <a:pt x="187" y="155"/>
                  </a:cubicBezTo>
                  <a:cubicBezTo>
                    <a:pt x="191" y="151"/>
                    <a:pt x="186" y="145"/>
                    <a:pt x="189" y="141"/>
                  </a:cubicBezTo>
                  <a:cubicBezTo>
                    <a:pt x="199" y="140"/>
                    <a:pt x="208" y="136"/>
                    <a:pt x="212" y="126"/>
                  </a:cubicBezTo>
                  <a:cubicBezTo>
                    <a:pt x="212" y="120"/>
                    <a:pt x="213" y="114"/>
                    <a:pt x="218" y="108"/>
                  </a:cubicBezTo>
                  <a:cubicBezTo>
                    <a:pt x="221" y="104"/>
                    <a:pt x="220" y="99"/>
                    <a:pt x="218" y="95"/>
                  </a:cubicBezTo>
                  <a:cubicBezTo>
                    <a:pt x="217" y="91"/>
                    <a:pt x="220" y="90"/>
                    <a:pt x="222" y="89"/>
                  </a:cubicBezTo>
                  <a:cubicBezTo>
                    <a:pt x="228" y="86"/>
                    <a:pt x="230" y="82"/>
                    <a:pt x="229" y="76"/>
                  </a:cubicBezTo>
                  <a:cubicBezTo>
                    <a:pt x="231" y="72"/>
                    <a:pt x="232" y="69"/>
                    <a:pt x="235" y="66"/>
                  </a:cubicBezTo>
                  <a:cubicBezTo>
                    <a:pt x="240" y="60"/>
                    <a:pt x="240" y="54"/>
                    <a:pt x="239" y="47"/>
                  </a:cubicBezTo>
                  <a:cubicBezTo>
                    <a:pt x="239" y="42"/>
                    <a:pt x="241" y="38"/>
                    <a:pt x="247" y="38"/>
                  </a:cubicBezTo>
                  <a:close/>
                </a:path>
              </a:pathLst>
            </a:custGeom>
            <a:solidFill>
              <a:srgbClr val="EA8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7F4314FB-ED37-586D-370E-42F6045C056C}"/>
                </a:ext>
              </a:extLst>
            </p:cNvPr>
            <p:cNvSpPr/>
            <p:nvPr/>
          </p:nvSpPr>
          <p:spPr bwMode="auto">
            <a:xfrm>
              <a:off x="4104" y="1625"/>
              <a:ext cx="956" cy="924"/>
            </a:xfrm>
            <a:custGeom>
              <a:avLst/>
              <a:gdLst>
                <a:gd name="T0" fmla="*/ 268 w 363"/>
                <a:gd name="T1" fmla="*/ 18 h 351"/>
                <a:gd name="T2" fmla="*/ 295 w 363"/>
                <a:gd name="T3" fmla="*/ 6 h 351"/>
                <a:gd name="T4" fmla="*/ 322 w 363"/>
                <a:gd name="T5" fmla="*/ 12 h 351"/>
                <a:gd name="T6" fmla="*/ 337 w 363"/>
                <a:gd name="T7" fmla="*/ 46 h 351"/>
                <a:gd name="T8" fmla="*/ 345 w 363"/>
                <a:gd name="T9" fmla="*/ 69 h 351"/>
                <a:gd name="T10" fmla="*/ 349 w 363"/>
                <a:gd name="T11" fmla="*/ 96 h 351"/>
                <a:gd name="T12" fmla="*/ 352 w 363"/>
                <a:gd name="T13" fmla="*/ 120 h 351"/>
                <a:gd name="T14" fmla="*/ 353 w 363"/>
                <a:gd name="T15" fmla="*/ 130 h 351"/>
                <a:gd name="T16" fmla="*/ 354 w 363"/>
                <a:gd name="T17" fmla="*/ 172 h 351"/>
                <a:gd name="T18" fmla="*/ 359 w 363"/>
                <a:gd name="T19" fmla="*/ 191 h 351"/>
                <a:gd name="T20" fmla="*/ 360 w 363"/>
                <a:gd name="T21" fmla="*/ 212 h 351"/>
                <a:gd name="T22" fmla="*/ 335 w 363"/>
                <a:gd name="T23" fmla="*/ 184 h 351"/>
                <a:gd name="T24" fmla="*/ 307 w 363"/>
                <a:gd name="T25" fmla="*/ 172 h 351"/>
                <a:gd name="T26" fmla="*/ 274 w 363"/>
                <a:gd name="T27" fmla="*/ 176 h 351"/>
                <a:gd name="T28" fmla="*/ 256 w 363"/>
                <a:gd name="T29" fmla="*/ 182 h 351"/>
                <a:gd name="T30" fmla="*/ 241 w 363"/>
                <a:gd name="T31" fmla="*/ 226 h 351"/>
                <a:gd name="T32" fmla="*/ 251 w 363"/>
                <a:gd name="T33" fmla="*/ 265 h 351"/>
                <a:gd name="T34" fmla="*/ 253 w 363"/>
                <a:gd name="T35" fmla="*/ 291 h 351"/>
                <a:gd name="T36" fmla="*/ 257 w 363"/>
                <a:gd name="T37" fmla="*/ 320 h 351"/>
                <a:gd name="T38" fmla="*/ 273 w 363"/>
                <a:gd name="T39" fmla="*/ 299 h 351"/>
                <a:gd name="T40" fmla="*/ 293 w 363"/>
                <a:gd name="T41" fmla="*/ 288 h 351"/>
                <a:gd name="T42" fmla="*/ 330 w 363"/>
                <a:gd name="T43" fmla="*/ 277 h 351"/>
                <a:gd name="T44" fmla="*/ 352 w 363"/>
                <a:gd name="T45" fmla="*/ 253 h 351"/>
                <a:gd name="T46" fmla="*/ 357 w 363"/>
                <a:gd name="T47" fmla="*/ 273 h 351"/>
                <a:gd name="T48" fmla="*/ 347 w 363"/>
                <a:gd name="T49" fmla="*/ 300 h 351"/>
                <a:gd name="T50" fmla="*/ 329 w 363"/>
                <a:gd name="T51" fmla="*/ 323 h 351"/>
                <a:gd name="T52" fmla="*/ 303 w 363"/>
                <a:gd name="T53" fmla="*/ 339 h 351"/>
                <a:gd name="T54" fmla="*/ 273 w 363"/>
                <a:gd name="T55" fmla="*/ 343 h 351"/>
                <a:gd name="T56" fmla="*/ 242 w 363"/>
                <a:gd name="T57" fmla="*/ 337 h 351"/>
                <a:gd name="T58" fmla="*/ 220 w 363"/>
                <a:gd name="T59" fmla="*/ 322 h 351"/>
                <a:gd name="T60" fmla="*/ 203 w 363"/>
                <a:gd name="T61" fmla="*/ 298 h 351"/>
                <a:gd name="T62" fmla="*/ 194 w 363"/>
                <a:gd name="T63" fmla="*/ 288 h 351"/>
                <a:gd name="T64" fmla="*/ 157 w 363"/>
                <a:gd name="T65" fmla="*/ 293 h 351"/>
                <a:gd name="T66" fmla="*/ 129 w 363"/>
                <a:gd name="T67" fmla="*/ 328 h 351"/>
                <a:gd name="T68" fmla="*/ 104 w 363"/>
                <a:gd name="T69" fmla="*/ 343 h 351"/>
                <a:gd name="T70" fmla="*/ 74 w 363"/>
                <a:gd name="T71" fmla="*/ 345 h 351"/>
                <a:gd name="T72" fmla="*/ 49 w 363"/>
                <a:gd name="T73" fmla="*/ 336 h 351"/>
                <a:gd name="T74" fmla="*/ 22 w 363"/>
                <a:gd name="T75" fmla="*/ 310 h 351"/>
                <a:gd name="T76" fmla="*/ 10 w 363"/>
                <a:gd name="T77" fmla="*/ 281 h 351"/>
                <a:gd name="T78" fmla="*/ 7 w 363"/>
                <a:gd name="T79" fmla="*/ 257 h 351"/>
                <a:gd name="T80" fmla="*/ 6 w 363"/>
                <a:gd name="T81" fmla="*/ 226 h 351"/>
                <a:gd name="T82" fmla="*/ 11 w 363"/>
                <a:gd name="T83" fmla="*/ 183 h 351"/>
                <a:gd name="T84" fmla="*/ 15 w 363"/>
                <a:gd name="T85" fmla="*/ 149 h 351"/>
                <a:gd name="T86" fmla="*/ 25 w 363"/>
                <a:gd name="T87" fmla="*/ 109 h 351"/>
                <a:gd name="T88" fmla="*/ 31 w 363"/>
                <a:gd name="T89" fmla="*/ 83 h 351"/>
                <a:gd name="T90" fmla="*/ 38 w 363"/>
                <a:gd name="T91" fmla="*/ 59 h 351"/>
                <a:gd name="T92" fmla="*/ 49 w 363"/>
                <a:gd name="T93" fmla="*/ 34 h 351"/>
                <a:gd name="T94" fmla="*/ 74 w 363"/>
                <a:gd name="T95" fmla="*/ 14 h 351"/>
                <a:gd name="T96" fmla="*/ 103 w 363"/>
                <a:gd name="T97" fmla="*/ 15 h 351"/>
                <a:gd name="T98" fmla="*/ 119 w 363"/>
                <a:gd name="T99" fmla="*/ 25 h 351"/>
                <a:gd name="T100" fmla="*/ 148 w 363"/>
                <a:gd name="T101" fmla="*/ 75 h 351"/>
                <a:gd name="T102" fmla="*/ 152 w 363"/>
                <a:gd name="T103" fmla="*/ 91 h 351"/>
                <a:gd name="T104" fmla="*/ 164 w 363"/>
                <a:gd name="T105" fmla="*/ 120 h 351"/>
                <a:gd name="T106" fmla="*/ 172 w 363"/>
                <a:gd name="T107" fmla="*/ 144 h 351"/>
                <a:gd name="T108" fmla="*/ 192 w 363"/>
                <a:gd name="T109" fmla="*/ 150 h 351"/>
                <a:gd name="T110" fmla="*/ 212 w 363"/>
                <a:gd name="T111" fmla="*/ 132 h 351"/>
                <a:gd name="T112" fmla="*/ 214 w 363"/>
                <a:gd name="T113" fmla="*/ 116 h 351"/>
                <a:gd name="T114" fmla="*/ 219 w 363"/>
                <a:gd name="T115" fmla="*/ 94 h 351"/>
                <a:gd name="T116" fmla="*/ 223 w 363"/>
                <a:gd name="T117" fmla="*/ 86 h 351"/>
                <a:gd name="T118" fmla="*/ 229 w 363"/>
                <a:gd name="T119" fmla="*/ 78 h 351"/>
                <a:gd name="T120" fmla="*/ 240 w 363"/>
                <a:gd name="T121" fmla="*/ 6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3" h="351">
                  <a:moveTo>
                    <a:pt x="253" y="40"/>
                  </a:moveTo>
                  <a:cubicBezTo>
                    <a:pt x="251" y="25"/>
                    <a:pt x="252" y="22"/>
                    <a:pt x="268" y="18"/>
                  </a:cubicBezTo>
                  <a:cubicBezTo>
                    <a:pt x="270" y="18"/>
                    <a:pt x="271" y="17"/>
                    <a:pt x="272" y="14"/>
                  </a:cubicBezTo>
                  <a:cubicBezTo>
                    <a:pt x="275" y="3"/>
                    <a:pt x="285" y="0"/>
                    <a:pt x="295" y="6"/>
                  </a:cubicBezTo>
                  <a:cubicBezTo>
                    <a:pt x="297" y="8"/>
                    <a:pt x="299" y="9"/>
                    <a:pt x="302" y="7"/>
                  </a:cubicBezTo>
                  <a:cubicBezTo>
                    <a:pt x="310" y="3"/>
                    <a:pt x="318" y="5"/>
                    <a:pt x="322" y="12"/>
                  </a:cubicBezTo>
                  <a:cubicBezTo>
                    <a:pt x="325" y="20"/>
                    <a:pt x="330" y="25"/>
                    <a:pt x="336" y="31"/>
                  </a:cubicBezTo>
                  <a:cubicBezTo>
                    <a:pt x="337" y="36"/>
                    <a:pt x="340" y="41"/>
                    <a:pt x="337" y="46"/>
                  </a:cubicBezTo>
                  <a:cubicBezTo>
                    <a:pt x="336" y="48"/>
                    <a:pt x="338" y="50"/>
                    <a:pt x="340" y="51"/>
                  </a:cubicBezTo>
                  <a:cubicBezTo>
                    <a:pt x="347" y="56"/>
                    <a:pt x="346" y="62"/>
                    <a:pt x="345" y="69"/>
                  </a:cubicBezTo>
                  <a:cubicBezTo>
                    <a:pt x="344" y="73"/>
                    <a:pt x="344" y="75"/>
                    <a:pt x="347" y="78"/>
                  </a:cubicBezTo>
                  <a:cubicBezTo>
                    <a:pt x="352" y="84"/>
                    <a:pt x="353" y="90"/>
                    <a:pt x="349" y="96"/>
                  </a:cubicBezTo>
                  <a:cubicBezTo>
                    <a:pt x="347" y="100"/>
                    <a:pt x="349" y="102"/>
                    <a:pt x="351" y="104"/>
                  </a:cubicBezTo>
                  <a:cubicBezTo>
                    <a:pt x="354" y="109"/>
                    <a:pt x="356" y="114"/>
                    <a:pt x="352" y="120"/>
                  </a:cubicBezTo>
                  <a:cubicBezTo>
                    <a:pt x="350" y="123"/>
                    <a:pt x="350" y="125"/>
                    <a:pt x="352" y="128"/>
                  </a:cubicBezTo>
                  <a:cubicBezTo>
                    <a:pt x="352" y="129"/>
                    <a:pt x="352" y="129"/>
                    <a:pt x="353" y="130"/>
                  </a:cubicBezTo>
                  <a:cubicBezTo>
                    <a:pt x="357" y="137"/>
                    <a:pt x="352" y="144"/>
                    <a:pt x="353" y="151"/>
                  </a:cubicBezTo>
                  <a:cubicBezTo>
                    <a:pt x="354" y="158"/>
                    <a:pt x="359" y="165"/>
                    <a:pt x="354" y="172"/>
                  </a:cubicBezTo>
                  <a:cubicBezTo>
                    <a:pt x="353" y="175"/>
                    <a:pt x="353" y="175"/>
                    <a:pt x="355" y="177"/>
                  </a:cubicBezTo>
                  <a:cubicBezTo>
                    <a:pt x="361" y="180"/>
                    <a:pt x="361" y="186"/>
                    <a:pt x="359" y="191"/>
                  </a:cubicBezTo>
                  <a:cubicBezTo>
                    <a:pt x="357" y="197"/>
                    <a:pt x="356" y="201"/>
                    <a:pt x="360" y="206"/>
                  </a:cubicBezTo>
                  <a:cubicBezTo>
                    <a:pt x="362" y="207"/>
                    <a:pt x="362" y="210"/>
                    <a:pt x="360" y="212"/>
                  </a:cubicBezTo>
                  <a:cubicBezTo>
                    <a:pt x="354" y="213"/>
                    <a:pt x="353" y="205"/>
                    <a:pt x="348" y="204"/>
                  </a:cubicBezTo>
                  <a:cubicBezTo>
                    <a:pt x="343" y="198"/>
                    <a:pt x="342" y="190"/>
                    <a:pt x="335" y="184"/>
                  </a:cubicBezTo>
                  <a:cubicBezTo>
                    <a:pt x="331" y="181"/>
                    <a:pt x="327" y="178"/>
                    <a:pt x="322" y="178"/>
                  </a:cubicBezTo>
                  <a:cubicBezTo>
                    <a:pt x="316" y="179"/>
                    <a:pt x="311" y="176"/>
                    <a:pt x="307" y="172"/>
                  </a:cubicBezTo>
                  <a:cubicBezTo>
                    <a:pt x="300" y="166"/>
                    <a:pt x="291" y="166"/>
                    <a:pt x="283" y="171"/>
                  </a:cubicBezTo>
                  <a:cubicBezTo>
                    <a:pt x="280" y="174"/>
                    <a:pt x="277" y="175"/>
                    <a:pt x="274" y="176"/>
                  </a:cubicBezTo>
                  <a:cubicBezTo>
                    <a:pt x="271" y="176"/>
                    <a:pt x="269" y="176"/>
                    <a:pt x="267" y="176"/>
                  </a:cubicBezTo>
                  <a:cubicBezTo>
                    <a:pt x="261" y="175"/>
                    <a:pt x="257" y="177"/>
                    <a:pt x="256" y="182"/>
                  </a:cubicBezTo>
                  <a:cubicBezTo>
                    <a:pt x="254" y="192"/>
                    <a:pt x="247" y="199"/>
                    <a:pt x="242" y="207"/>
                  </a:cubicBezTo>
                  <a:cubicBezTo>
                    <a:pt x="238" y="214"/>
                    <a:pt x="237" y="219"/>
                    <a:pt x="241" y="226"/>
                  </a:cubicBezTo>
                  <a:cubicBezTo>
                    <a:pt x="244" y="230"/>
                    <a:pt x="244" y="235"/>
                    <a:pt x="241" y="239"/>
                  </a:cubicBezTo>
                  <a:cubicBezTo>
                    <a:pt x="238" y="247"/>
                    <a:pt x="242" y="262"/>
                    <a:pt x="251" y="265"/>
                  </a:cubicBezTo>
                  <a:cubicBezTo>
                    <a:pt x="258" y="269"/>
                    <a:pt x="262" y="275"/>
                    <a:pt x="263" y="282"/>
                  </a:cubicBezTo>
                  <a:cubicBezTo>
                    <a:pt x="261" y="287"/>
                    <a:pt x="258" y="290"/>
                    <a:pt x="253" y="291"/>
                  </a:cubicBezTo>
                  <a:cubicBezTo>
                    <a:pt x="243" y="293"/>
                    <a:pt x="245" y="301"/>
                    <a:pt x="246" y="307"/>
                  </a:cubicBezTo>
                  <a:cubicBezTo>
                    <a:pt x="246" y="314"/>
                    <a:pt x="250" y="319"/>
                    <a:pt x="257" y="320"/>
                  </a:cubicBezTo>
                  <a:cubicBezTo>
                    <a:pt x="264" y="321"/>
                    <a:pt x="269" y="318"/>
                    <a:pt x="272" y="312"/>
                  </a:cubicBezTo>
                  <a:cubicBezTo>
                    <a:pt x="274" y="308"/>
                    <a:pt x="274" y="303"/>
                    <a:pt x="273" y="299"/>
                  </a:cubicBezTo>
                  <a:cubicBezTo>
                    <a:pt x="272" y="290"/>
                    <a:pt x="273" y="289"/>
                    <a:pt x="282" y="289"/>
                  </a:cubicBezTo>
                  <a:cubicBezTo>
                    <a:pt x="286" y="289"/>
                    <a:pt x="290" y="289"/>
                    <a:pt x="293" y="288"/>
                  </a:cubicBezTo>
                  <a:cubicBezTo>
                    <a:pt x="298" y="286"/>
                    <a:pt x="304" y="286"/>
                    <a:pt x="309" y="287"/>
                  </a:cubicBezTo>
                  <a:cubicBezTo>
                    <a:pt x="317" y="287"/>
                    <a:pt x="326" y="287"/>
                    <a:pt x="330" y="277"/>
                  </a:cubicBezTo>
                  <a:cubicBezTo>
                    <a:pt x="330" y="276"/>
                    <a:pt x="331" y="275"/>
                    <a:pt x="332" y="275"/>
                  </a:cubicBezTo>
                  <a:cubicBezTo>
                    <a:pt x="343" y="272"/>
                    <a:pt x="347" y="262"/>
                    <a:pt x="352" y="253"/>
                  </a:cubicBezTo>
                  <a:cubicBezTo>
                    <a:pt x="353" y="253"/>
                    <a:pt x="353" y="253"/>
                    <a:pt x="354" y="253"/>
                  </a:cubicBezTo>
                  <a:cubicBezTo>
                    <a:pt x="361" y="256"/>
                    <a:pt x="363" y="266"/>
                    <a:pt x="357" y="273"/>
                  </a:cubicBezTo>
                  <a:cubicBezTo>
                    <a:pt x="354" y="277"/>
                    <a:pt x="352" y="282"/>
                    <a:pt x="353" y="287"/>
                  </a:cubicBezTo>
                  <a:cubicBezTo>
                    <a:pt x="354" y="293"/>
                    <a:pt x="351" y="298"/>
                    <a:pt x="347" y="300"/>
                  </a:cubicBezTo>
                  <a:cubicBezTo>
                    <a:pt x="343" y="303"/>
                    <a:pt x="341" y="306"/>
                    <a:pt x="340" y="310"/>
                  </a:cubicBezTo>
                  <a:cubicBezTo>
                    <a:pt x="340" y="318"/>
                    <a:pt x="336" y="322"/>
                    <a:pt x="329" y="323"/>
                  </a:cubicBezTo>
                  <a:cubicBezTo>
                    <a:pt x="324" y="324"/>
                    <a:pt x="321" y="327"/>
                    <a:pt x="319" y="331"/>
                  </a:cubicBezTo>
                  <a:cubicBezTo>
                    <a:pt x="316" y="338"/>
                    <a:pt x="310" y="341"/>
                    <a:pt x="303" y="339"/>
                  </a:cubicBezTo>
                  <a:cubicBezTo>
                    <a:pt x="299" y="338"/>
                    <a:pt x="295" y="339"/>
                    <a:pt x="292" y="341"/>
                  </a:cubicBezTo>
                  <a:cubicBezTo>
                    <a:pt x="286" y="346"/>
                    <a:pt x="280" y="347"/>
                    <a:pt x="273" y="343"/>
                  </a:cubicBezTo>
                  <a:cubicBezTo>
                    <a:pt x="270" y="342"/>
                    <a:pt x="267" y="342"/>
                    <a:pt x="264" y="343"/>
                  </a:cubicBezTo>
                  <a:cubicBezTo>
                    <a:pt x="255" y="345"/>
                    <a:pt x="248" y="344"/>
                    <a:pt x="242" y="337"/>
                  </a:cubicBezTo>
                  <a:cubicBezTo>
                    <a:pt x="240" y="334"/>
                    <a:pt x="237" y="333"/>
                    <a:pt x="233" y="333"/>
                  </a:cubicBezTo>
                  <a:cubicBezTo>
                    <a:pt x="226" y="332"/>
                    <a:pt x="222" y="328"/>
                    <a:pt x="220" y="322"/>
                  </a:cubicBezTo>
                  <a:cubicBezTo>
                    <a:pt x="219" y="316"/>
                    <a:pt x="216" y="314"/>
                    <a:pt x="211" y="311"/>
                  </a:cubicBezTo>
                  <a:cubicBezTo>
                    <a:pt x="207" y="308"/>
                    <a:pt x="203" y="304"/>
                    <a:pt x="203" y="298"/>
                  </a:cubicBezTo>
                  <a:cubicBezTo>
                    <a:pt x="204" y="294"/>
                    <a:pt x="203" y="292"/>
                    <a:pt x="199" y="291"/>
                  </a:cubicBezTo>
                  <a:cubicBezTo>
                    <a:pt x="197" y="290"/>
                    <a:pt x="195" y="289"/>
                    <a:pt x="194" y="288"/>
                  </a:cubicBezTo>
                  <a:cubicBezTo>
                    <a:pt x="192" y="277"/>
                    <a:pt x="182" y="281"/>
                    <a:pt x="175" y="279"/>
                  </a:cubicBezTo>
                  <a:cubicBezTo>
                    <a:pt x="172" y="278"/>
                    <a:pt x="158" y="289"/>
                    <a:pt x="157" y="293"/>
                  </a:cubicBezTo>
                  <a:cubicBezTo>
                    <a:pt x="157" y="295"/>
                    <a:pt x="157" y="297"/>
                    <a:pt x="156" y="298"/>
                  </a:cubicBezTo>
                  <a:cubicBezTo>
                    <a:pt x="143" y="304"/>
                    <a:pt x="145" y="324"/>
                    <a:pt x="129" y="328"/>
                  </a:cubicBezTo>
                  <a:cubicBezTo>
                    <a:pt x="127" y="328"/>
                    <a:pt x="127" y="330"/>
                    <a:pt x="126" y="332"/>
                  </a:cubicBezTo>
                  <a:cubicBezTo>
                    <a:pt x="121" y="340"/>
                    <a:pt x="114" y="345"/>
                    <a:pt x="104" y="343"/>
                  </a:cubicBezTo>
                  <a:cubicBezTo>
                    <a:pt x="102" y="342"/>
                    <a:pt x="100" y="344"/>
                    <a:pt x="98" y="345"/>
                  </a:cubicBezTo>
                  <a:cubicBezTo>
                    <a:pt x="89" y="351"/>
                    <a:pt x="82" y="351"/>
                    <a:pt x="74" y="345"/>
                  </a:cubicBezTo>
                  <a:cubicBezTo>
                    <a:pt x="71" y="343"/>
                    <a:pt x="69" y="342"/>
                    <a:pt x="66" y="343"/>
                  </a:cubicBezTo>
                  <a:cubicBezTo>
                    <a:pt x="58" y="345"/>
                    <a:pt x="53" y="342"/>
                    <a:pt x="49" y="336"/>
                  </a:cubicBezTo>
                  <a:cubicBezTo>
                    <a:pt x="47" y="333"/>
                    <a:pt x="44" y="330"/>
                    <a:pt x="40" y="329"/>
                  </a:cubicBezTo>
                  <a:cubicBezTo>
                    <a:pt x="30" y="327"/>
                    <a:pt x="28" y="317"/>
                    <a:pt x="22" y="310"/>
                  </a:cubicBezTo>
                  <a:cubicBezTo>
                    <a:pt x="17" y="303"/>
                    <a:pt x="9" y="298"/>
                    <a:pt x="12" y="288"/>
                  </a:cubicBezTo>
                  <a:cubicBezTo>
                    <a:pt x="12" y="285"/>
                    <a:pt x="11" y="283"/>
                    <a:pt x="10" y="281"/>
                  </a:cubicBezTo>
                  <a:cubicBezTo>
                    <a:pt x="9" y="280"/>
                    <a:pt x="8" y="280"/>
                    <a:pt x="8" y="279"/>
                  </a:cubicBezTo>
                  <a:cubicBezTo>
                    <a:pt x="3" y="272"/>
                    <a:pt x="7" y="264"/>
                    <a:pt x="7" y="257"/>
                  </a:cubicBezTo>
                  <a:cubicBezTo>
                    <a:pt x="6" y="250"/>
                    <a:pt x="0" y="244"/>
                    <a:pt x="5" y="236"/>
                  </a:cubicBezTo>
                  <a:cubicBezTo>
                    <a:pt x="7" y="233"/>
                    <a:pt x="7" y="230"/>
                    <a:pt x="6" y="226"/>
                  </a:cubicBezTo>
                  <a:cubicBezTo>
                    <a:pt x="4" y="223"/>
                    <a:pt x="9" y="187"/>
                    <a:pt x="11" y="184"/>
                  </a:cubicBezTo>
                  <a:cubicBezTo>
                    <a:pt x="11" y="183"/>
                    <a:pt x="11" y="184"/>
                    <a:pt x="11" y="183"/>
                  </a:cubicBezTo>
                  <a:cubicBezTo>
                    <a:pt x="10" y="172"/>
                    <a:pt x="16" y="161"/>
                    <a:pt x="16" y="150"/>
                  </a:cubicBezTo>
                  <a:cubicBezTo>
                    <a:pt x="15" y="149"/>
                    <a:pt x="16" y="151"/>
                    <a:pt x="15" y="149"/>
                  </a:cubicBezTo>
                  <a:cubicBezTo>
                    <a:pt x="12" y="141"/>
                    <a:pt x="23" y="135"/>
                    <a:pt x="21" y="129"/>
                  </a:cubicBezTo>
                  <a:cubicBezTo>
                    <a:pt x="19" y="121"/>
                    <a:pt x="19" y="115"/>
                    <a:pt x="25" y="109"/>
                  </a:cubicBezTo>
                  <a:cubicBezTo>
                    <a:pt x="26" y="107"/>
                    <a:pt x="27" y="105"/>
                    <a:pt x="26" y="102"/>
                  </a:cubicBezTo>
                  <a:cubicBezTo>
                    <a:pt x="25" y="95"/>
                    <a:pt x="25" y="89"/>
                    <a:pt x="31" y="83"/>
                  </a:cubicBezTo>
                  <a:cubicBezTo>
                    <a:pt x="33" y="82"/>
                    <a:pt x="34" y="80"/>
                    <a:pt x="33" y="77"/>
                  </a:cubicBezTo>
                  <a:cubicBezTo>
                    <a:pt x="29" y="69"/>
                    <a:pt x="31" y="63"/>
                    <a:pt x="38" y="59"/>
                  </a:cubicBezTo>
                  <a:cubicBezTo>
                    <a:pt x="41" y="57"/>
                    <a:pt x="41" y="55"/>
                    <a:pt x="41" y="52"/>
                  </a:cubicBezTo>
                  <a:cubicBezTo>
                    <a:pt x="38" y="44"/>
                    <a:pt x="40" y="37"/>
                    <a:pt x="49" y="34"/>
                  </a:cubicBezTo>
                  <a:cubicBezTo>
                    <a:pt x="53" y="33"/>
                    <a:pt x="54" y="31"/>
                    <a:pt x="54" y="27"/>
                  </a:cubicBezTo>
                  <a:cubicBezTo>
                    <a:pt x="55" y="16"/>
                    <a:pt x="64" y="10"/>
                    <a:pt x="74" y="14"/>
                  </a:cubicBezTo>
                  <a:cubicBezTo>
                    <a:pt x="78" y="16"/>
                    <a:pt x="79" y="15"/>
                    <a:pt x="82" y="12"/>
                  </a:cubicBezTo>
                  <a:cubicBezTo>
                    <a:pt x="89" y="7"/>
                    <a:pt x="100" y="7"/>
                    <a:pt x="103" y="15"/>
                  </a:cubicBezTo>
                  <a:cubicBezTo>
                    <a:pt x="106" y="22"/>
                    <a:pt x="111" y="23"/>
                    <a:pt x="117" y="24"/>
                  </a:cubicBezTo>
                  <a:cubicBezTo>
                    <a:pt x="118" y="24"/>
                    <a:pt x="118" y="25"/>
                    <a:pt x="119" y="25"/>
                  </a:cubicBezTo>
                  <a:cubicBezTo>
                    <a:pt x="125" y="38"/>
                    <a:pt x="138" y="47"/>
                    <a:pt x="139" y="62"/>
                  </a:cubicBezTo>
                  <a:cubicBezTo>
                    <a:pt x="140" y="68"/>
                    <a:pt x="147" y="69"/>
                    <a:pt x="148" y="75"/>
                  </a:cubicBezTo>
                  <a:cubicBezTo>
                    <a:pt x="147" y="79"/>
                    <a:pt x="154" y="84"/>
                    <a:pt x="149" y="89"/>
                  </a:cubicBezTo>
                  <a:cubicBezTo>
                    <a:pt x="149" y="89"/>
                    <a:pt x="151" y="90"/>
                    <a:pt x="152" y="91"/>
                  </a:cubicBezTo>
                  <a:cubicBezTo>
                    <a:pt x="156" y="93"/>
                    <a:pt x="159" y="96"/>
                    <a:pt x="159" y="101"/>
                  </a:cubicBezTo>
                  <a:cubicBezTo>
                    <a:pt x="158" y="108"/>
                    <a:pt x="157" y="114"/>
                    <a:pt x="164" y="120"/>
                  </a:cubicBezTo>
                  <a:cubicBezTo>
                    <a:pt x="166" y="122"/>
                    <a:pt x="166" y="126"/>
                    <a:pt x="166" y="128"/>
                  </a:cubicBezTo>
                  <a:cubicBezTo>
                    <a:pt x="163" y="136"/>
                    <a:pt x="167" y="140"/>
                    <a:pt x="172" y="144"/>
                  </a:cubicBezTo>
                  <a:cubicBezTo>
                    <a:pt x="175" y="148"/>
                    <a:pt x="175" y="152"/>
                    <a:pt x="174" y="156"/>
                  </a:cubicBezTo>
                  <a:cubicBezTo>
                    <a:pt x="181" y="158"/>
                    <a:pt x="188" y="157"/>
                    <a:pt x="192" y="150"/>
                  </a:cubicBezTo>
                  <a:cubicBezTo>
                    <a:pt x="194" y="147"/>
                    <a:pt x="197" y="146"/>
                    <a:pt x="200" y="144"/>
                  </a:cubicBezTo>
                  <a:cubicBezTo>
                    <a:pt x="204" y="140"/>
                    <a:pt x="211" y="138"/>
                    <a:pt x="212" y="132"/>
                  </a:cubicBezTo>
                  <a:cubicBezTo>
                    <a:pt x="212" y="131"/>
                    <a:pt x="212" y="130"/>
                    <a:pt x="212" y="129"/>
                  </a:cubicBezTo>
                  <a:cubicBezTo>
                    <a:pt x="212" y="125"/>
                    <a:pt x="211" y="120"/>
                    <a:pt x="214" y="116"/>
                  </a:cubicBezTo>
                  <a:cubicBezTo>
                    <a:pt x="224" y="110"/>
                    <a:pt x="224" y="110"/>
                    <a:pt x="221" y="97"/>
                  </a:cubicBezTo>
                  <a:cubicBezTo>
                    <a:pt x="220" y="96"/>
                    <a:pt x="220" y="95"/>
                    <a:pt x="219" y="94"/>
                  </a:cubicBezTo>
                  <a:cubicBezTo>
                    <a:pt x="217" y="92"/>
                    <a:pt x="214" y="90"/>
                    <a:pt x="216" y="87"/>
                  </a:cubicBezTo>
                  <a:cubicBezTo>
                    <a:pt x="218" y="84"/>
                    <a:pt x="221" y="85"/>
                    <a:pt x="223" y="86"/>
                  </a:cubicBezTo>
                  <a:cubicBezTo>
                    <a:pt x="226" y="88"/>
                    <a:pt x="228" y="87"/>
                    <a:pt x="232" y="86"/>
                  </a:cubicBezTo>
                  <a:cubicBezTo>
                    <a:pt x="229" y="84"/>
                    <a:pt x="228" y="81"/>
                    <a:pt x="229" y="78"/>
                  </a:cubicBezTo>
                  <a:cubicBezTo>
                    <a:pt x="230" y="72"/>
                    <a:pt x="235" y="68"/>
                    <a:pt x="239" y="63"/>
                  </a:cubicBezTo>
                  <a:cubicBezTo>
                    <a:pt x="239" y="62"/>
                    <a:pt x="239" y="62"/>
                    <a:pt x="240" y="61"/>
                  </a:cubicBezTo>
                  <a:cubicBezTo>
                    <a:pt x="237" y="50"/>
                    <a:pt x="243" y="43"/>
                    <a:pt x="253" y="40"/>
                  </a:cubicBezTo>
                  <a:close/>
                </a:path>
              </a:pathLst>
            </a:custGeom>
            <a:solidFill>
              <a:srgbClr val="EE70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37B6D8F6-9DD9-3AF3-7C2D-431FC9A4BD7F}"/>
                </a:ext>
              </a:extLst>
            </p:cNvPr>
            <p:cNvSpPr/>
            <p:nvPr/>
          </p:nvSpPr>
          <p:spPr bwMode="auto">
            <a:xfrm>
              <a:off x="4262" y="1077"/>
              <a:ext cx="648" cy="572"/>
            </a:xfrm>
            <a:custGeom>
              <a:avLst/>
              <a:gdLst>
                <a:gd name="T0" fmla="*/ 59 w 246"/>
                <a:gd name="T1" fmla="*/ 214 h 217"/>
                <a:gd name="T2" fmla="*/ 37 w 246"/>
                <a:gd name="T3" fmla="*/ 199 h 217"/>
                <a:gd name="T4" fmla="*/ 47 w 246"/>
                <a:gd name="T5" fmla="*/ 196 h 217"/>
                <a:gd name="T6" fmla="*/ 80 w 246"/>
                <a:gd name="T7" fmla="*/ 171 h 217"/>
                <a:gd name="T8" fmla="*/ 63 w 246"/>
                <a:gd name="T9" fmla="*/ 139 h 217"/>
                <a:gd name="T10" fmla="*/ 50 w 246"/>
                <a:gd name="T11" fmla="*/ 132 h 217"/>
                <a:gd name="T12" fmla="*/ 7 w 246"/>
                <a:gd name="T13" fmla="*/ 95 h 217"/>
                <a:gd name="T14" fmla="*/ 8 w 246"/>
                <a:gd name="T15" fmla="*/ 52 h 217"/>
                <a:gd name="T16" fmla="*/ 25 w 246"/>
                <a:gd name="T17" fmla="*/ 18 h 217"/>
                <a:gd name="T18" fmla="*/ 49 w 246"/>
                <a:gd name="T19" fmla="*/ 2 h 217"/>
                <a:gd name="T20" fmla="*/ 58 w 246"/>
                <a:gd name="T21" fmla="*/ 3 h 217"/>
                <a:gd name="T22" fmla="*/ 55 w 246"/>
                <a:gd name="T23" fmla="*/ 10 h 217"/>
                <a:gd name="T24" fmla="*/ 38 w 246"/>
                <a:gd name="T25" fmla="*/ 37 h 217"/>
                <a:gd name="T26" fmla="*/ 36 w 246"/>
                <a:gd name="T27" fmla="*/ 54 h 217"/>
                <a:gd name="T28" fmla="*/ 47 w 246"/>
                <a:gd name="T29" fmla="*/ 64 h 217"/>
                <a:gd name="T30" fmla="*/ 68 w 246"/>
                <a:gd name="T31" fmla="*/ 64 h 217"/>
                <a:gd name="T32" fmla="*/ 92 w 246"/>
                <a:gd name="T33" fmla="*/ 65 h 217"/>
                <a:gd name="T34" fmla="*/ 99 w 246"/>
                <a:gd name="T35" fmla="*/ 70 h 217"/>
                <a:gd name="T36" fmla="*/ 115 w 246"/>
                <a:gd name="T37" fmla="*/ 101 h 217"/>
                <a:gd name="T38" fmla="*/ 124 w 246"/>
                <a:gd name="T39" fmla="*/ 109 h 217"/>
                <a:gd name="T40" fmla="*/ 133 w 246"/>
                <a:gd name="T41" fmla="*/ 100 h 217"/>
                <a:gd name="T42" fmla="*/ 147 w 246"/>
                <a:gd name="T43" fmla="*/ 73 h 217"/>
                <a:gd name="T44" fmla="*/ 171 w 246"/>
                <a:gd name="T45" fmla="*/ 63 h 217"/>
                <a:gd name="T46" fmla="*/ 192 w 246"/>
                <a:gd name="T47" fmla="*/ 64 h 217"/>
                <a:gd name="T48" fmla="*/ 210 w 246"/>
                <a:gd name="T49" fmla="*/ 35 h 217"/>
                <a:gd name="T50" fmla="*/ 193 w 246"/>
                <a:gd name="T51" fmla="*/ 10 h 217"/>
                <a:gd name="T52" fmla="*/ 189 w 246"/>
                <a:gd name="T53" fmla="*/ 3 h 217"/>
                <a:gd name="T54" fmla="*/ 197 w 246"/>
                <a:gd name="T55" fmla="*/ 1 h 217"/>
                <a:gd name="T56" fmla="*/ 231 w 246"/>
                <a:gd name="T57" fmla="*/ 25 h 217"/>
                <a:gd name="T58" fmla="*/ 246 w 246"/>
                <a:gd name="T59" fmla="*/ 75 h 217"/>
                <a:gd name="T60" fmla="*/ 235 w 246"/>
                <a:gd name="T61" fmla="*/ 112 h 217"/>
                <a:gd name="T62" fmla="*/ 219 w 246"/>
                <a:gd name="T63" fmla="*/ 168 h 217"/>
                <a:gd name="T64" fmla="*/ 213 w 246"/>
                <a:gd name="T65" fmla="*/ 194 h 217"/>
                <a:gd name="T66" fmla="*/ 187 w 246"/>
                <a:gd name="T67" fmla="*/ 214 h 217"/>
                <a:gd name="T68" fmla="*/ 168 w 246"/>
                <a:gd name="T69" fmla="*/ 210 h 217"/>
                <a:gd name="T70" fmla="*/ 147 w 246"/>
                <a:gd name="T71" fmla="*/ 199 h 217"/>
                <a:gd name="T72" fmla="*/ 96 w 246"/>
                <a:gd name="T73" fmla="*/ 201 h 217"/>
                <a:gd name="T74" fmla="*/ 79 w 246"/>
                <a:gd name="T75" fmla="*/ 210 h 217"/>
                <a:gd name="T76" fmla="*/ 59 w 246"/>
                <a:gd name="T77" fmla="*/ 21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" h="216">
                  <a:moveTo>
                    <a:pt x="59" y="214"/>
                  </a:moveTo>
                  <a:cubicBezTo>
                    <a:pt x="48" y="215"/>
                    <a:pt x="40" y="211"/>
                    <a:pt x="37" y="199"/>
                  </a:cubicBezTo>
                  <a:cubicBezTo>
                    <a:pt x="40" y="195"/>
                    <a:pt x="43" y="196"/>
                    <a:pt x="47" y="196"/>
                  </a:cubicBezTo>
                  <a:cubicBezTo>
                    <a:pt x="68" y="196"/>
                    <a:pt x="78" y="186"/>
                    <a:pt x="80" y="171"/>
                  </a:cubicBezTo>
                  <a:cubicBezTo>
                    <a:pt x="81" y="157"/>
                    <a:pt x="73" y="147"/>
                    <a:pt x="63" y="139"/>
                  </a:cubicBezTo>
                  <a:cubicBezTo>
                    <a:pt x="59" y="136"/>
                    <a:pt x="55" y="134"/>
                    <a:pt x="50" y="132"/>
                  </a:cubicBezTo>
                  <a:cubicBezTo>
                    <a:pt x="32" y="124"/>
                    <a:pt x="17" y="112"/>
                    <a:pt x="7" y="95"/>
                  </a:cubicBezTo>
                  <a:cubicBezTo>
                    <a:pt x="0" y="81"/>
                    <a:pt x="4" y="66"/>
                    <a:pt x="8" y="52"/>
                  </a:cubicBezTo>
                  <a:cubicBezTo>
                    <a:pt x="11" y="40"/>
                    <a:pt x="17" y="29"/>
                    <a:pt x="25" y="18"/>
                  </a:cubicBezTo>
                  <a:cubicBezTo>
                    <a:pt x="32" y="11"/>
                    <a:pt x="40" y="5"/>
                    <a:pt x="49" y="2"/>
                  </a:cubicBezTo>
                  <a:cubicBezTo>
                    <a:pt x="52" y="1"/>
                    <a:pt x="56" y="0"/>
                    <a:pt x="58" y="3"/>
                  </a:cubicBezTo>
                  <a:cubicBezTo>
                    <a:pt x="60" y="6"/>
                    <a:pt x="57" y="8"/>
                    <a:pt x="55" y="10"/>
                  </a:cubicBezTo>
                  <a:cubicBezTo>
                    <a:pt x="50" y="19"/>
                    <a:pt x="42" y="27"/>
                    <a:pt x="38" y="37"/>
                  </a:cubicBezTo>
                  <a:cubicBezTo>
                    <a:pt x="35" y="43"/>
                    <a:pt x="35" y="49"/>
                    <a:pt x="36" y="54"/>
                  </a:cubicBezTo>
                  <a:cubicBezTo>
                    <a:pt x="37" y="60"/>
                    <a:pt x="41" y="64"/>
                    <a:pt x="47" y="64"/>
                  </a:cubicBezTo>
                  <a:cubicBezTo>
                    <a:pt x="54" y="65"/>
                    <a:pt x="61" y="65"/>
                    <a:pt x="68" y="64"/>
                  </a:cubicBezTo>
                  <a:cubicBezTo>
                    <a:pt x="76" y="61"/>
                    <a:pt x="84" y="64"/>
                    <a:pt x="92" y="65"/>
                  </a:cubicBezTo>
                  <a:cubicBezTo>
                    <a:pt x="95" y="65"/>
                    <a:pt x="97" y="68"/>
                    <a:pt x="99" y="70"/>
                  </a:cubicBezTo>
                  <a:cubicBezTo>
                    <a:pt x="106" y="80"/>
                    <a:pt x="110" y="91"/>
                    <a:pt x="115" y="101"/>
                  </a:cubicBezTo>
                  <a:cubicBezTo>
                    <a:pt x="117" y="104"/>
                    <a:pt x="119" y="110"/>
                    <a:pt x="124" y="109"/>
                  </a:cubicBezTo>
                  <a:cubicBezTo>
                    <a:pt x="129" y="108"/>
                    <a:pt x="131" y="104"/>
                    <a:pt x="133" y="100"/>
                  </a:cubicBezTo>
                  <a:cubicBezTo>
                    <a:pt x="138" y="91"/>
                    <a:pt x="141" y="82"/>
                    <a:pt x="147" y="73"/>
                  </a:cubicBezTo>
                  <a:cubicBezTo>
                    <a:pt x="153" y="64"/>
                    <a:pt x="161" y="61"/>
                    <a:pt x="171" y="63"/>
                  </a:cubicBezTo>
                  <a:cubicBezTo>
                    <a:pt x="178" y="64"/>
                    <a:pt x="185" y="64"/>
                    <a:pt x="192" y="64"/>
                  </a:cubicBezTo>
                  <a:cubicBezTo>
                    <a:pt x="210" y="67"/>
                    <a:pt x="216" y="47"/>
                    <a:pt x="210" y="35"/>
                  </a:cubicBezTo>
                  <a:cubicBezTo>
                    <a:pt x="205" y="26"/>
                    <a:pt x="199" y="17"/>
                    <a:pt x="193" y="10"/>
                  </a:cubicBezTo>
                  <a:cubicBezTo>
                    <a:pt x="191" y="8"/>
                    <a:pt x="188" y="6"/>
                    <a:pt x="189" y="3"/>
                  </a:cubicBezTo>
                  <a:cubicBezTo>
                    <a:pt x="191" y="0"/>
                    <a:pt x="194" y="1"/>
                    <a:pt x="197" y="1"/>
                  </a:cubicBezTo>
                  <a:cubicBezTo>
                    <a:pt x="212" y="4"/>
                    <a:pt x="223" y="13"/>
                    <a:pt x="231" y="25"/>
                  </a:cubicBezTo>
                  <a:cubicBezTo>
                    <a:pt x="241" y="40"/>
                    <a:pt x="245" y="57"/>
                    <a:pt x="246" y="75"/>
                  </a:cubicBezTo>
                  <a:cubicBezTo>
                    <a:pt x="246" y="88"/>
                    <a:pt x="241" y="100"/>
                    <a:pt x="235" y="112"/>
                  </a:cubicBezTo>
                  <a:cubicBezTo>
                    <a:pt x="226" y="130"/>
                    <a:pt x="222" y="149"/>
                    <a:pt x="219" y="168"/>
                  </a:cubicBezTo>
                  <a:cubicBezTo>
                    <a:pt x="218" y="176"/>
                    <a:pt x="216" y="185"/>
                    <a:pt x="213" y="194"/>
                  </a:cubicBezTo>
                  <a:cubicBezTo>
                    <a:pt x="208" y="211"/>
                    <a:pt x="205" y="213"/>
                    <a:pt x="187" y="214"/>
                  </a:cubicBezTo>
                  <a:cubicBezTo>
                    <a:pt x="180" y="216"/>
                    <a:pt x="174" y="212"/>
                    <a:pt x="168" y="210"/>
                  </a:cubicBezTo>
                  <a:cubicBezTo>
                    <a:pt x="161" y="206"/>
                    <a:pt x="153" y="203"/>
                    <a:pt x="147" y="199"/>
                  </a:cubicBezTo>
                  <a:cubicBezTo>
                    <a:pt x="129" y="188"/>
                    <a:pt x="112" y="192"/>
                    <a:pt x="96" y="201"/>
                  </a:cubicBezTo>
                  <a:cubicBezTo>
                    <a:pt x="91" y="204"/>
                    <a:pt x="85" y="207"/>
                    <a:pt x="79" y="210"/>
                  </a:cubicBezTo>
                  <a:cubicBezTo>
                    <a:pt x="73" y="212"/>
                    <a:pt x="67" y="217"/>
                    <a:pt x="59" y="214"/>
                  </a:cubicBezTo>
                  <a:close/>
                </a:path>
              </a:pathLst>
            </a:custGeom>
            <a:solidFill>
              <a:srgbClr val="CE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8C455747-CEA9-930A-96C3-6EE73F0B822F}"/>
                </a:ext>
              </a:extLst>
            </p:cNvPr>
            <p:cNvSpPr/>
            <p:nvPr/>
          </p:nvSpPr>
          <p:spPr bwMode="auto">
            <a:xfrm>
              <a:off x="2759" y="1077"/>
              <a:ext cx="666" cy="577"/>
            </a:xfrm>
            <a:custGeom>
              <a:avLst/>
              <a:gdLst>
                <a:gd name="T0" fmla="*/ 6 w 253"/>
                <a:gd name="T1" fmla="*/ 97 h 219"/>
                <a:gd name="T2" fmla="*/ 5 w 253"/>
                <a:gd name="T3" fmla="*/ 60 h 219"/>
                <a:gd name="T4" fmla="*/ 32 w 253"/>
                <a:gd name="T5" fmla="*/ 10 h 219"/>
                <a:gd name="T6" fmla="*/ 50 w 253"/>
                <a:gd name="T7" fmla="*/ 1 h 219"/>
                <a:gd name="T8" fmla="*/ 57 w 253"/>
                <a:gd name="T9" fmla="*/ 3 h 219"/>
                <a:gd name="T10" fmla="*/ 55 w 253"/>
                <a:gd name="T11" fmla="*/ 10 h 219"/>
                <a:gd name="T12" fmla="*/ 37 w 253"/>
                <a:gd name="T13" fmla="*/ 35 h 219"/>
                <a:gd name="T14" fmla="*/ 33 w 253"/>
                <a:gd name="T15" fmla="*/ 46 h 219"/>
                <a:gd name="T16" fmla="*/ 49 w 253"/>
                <a:gd name="T17" fmla="*/ 64 h 219"/>
                <a:gd name="T18" fmla="*/ 76 w 253"/>
                <a:gd name="T19" fmla="*/ 63 h 219"/>
                <a:gd name="T20" fmla="*/ 103 w 253"/>
                <a:gd name="T21" fmla="*/ 79 h 219"/>
                <a:gd name="T22" fmla="*/ 113 w 253"/>
                <a:gd name="T23" fmla="*/ 102 h 219"/>
                <a:gd name="T24" fmla="*/ 122 w 253"/>
                <a:gd name="T25" fmla="*/ 109 h 219"/>
                <a:gd name="T26" fmla="*/ 130 w 253"/>
                <a:gd name="T27" fmla="*/ 103 h 219"/>
                <a:gd name="T28" fmla="*/ 144 w 253"/>
                <a:gd name="T29" fmla="*/ 77 h 219"/>
                <a:gd name="T30" fmla="*/ 173 w 253"/>
                <a:gd name="T31" fmla="*/ 63 h 219"/>
                <a:gd name="T32" fmla="*/ 191 w 253"/>
                <a:gd name="T33" fmla="*/ 64 h 219"/>
                <a:gd name="T34" fmla="*/ 209 w 253"/>
                <a:gd name="T35" fmla="*/ 39 h 219"/>
                <a:gd name="T36" fmla="*/ 191 w 253"/>
                <a:gd name="T37" fmla="*/ 10 h 219"/>
                <a:gd name="T38" fmla="*/ 189 w 253"/>
                <a:gd name="T39" fmla="*/ 3 h 219"/>
                <a:gd name="T40" fmla="*/ 196 w 253"/>
                <a:gd name="T41" fmla="*/ 1 h 219"/>
                <a:gd name="T42" fmla="*/ 218 w 253"/>
                <a:gd name="T43" fmla="*/ 12 h 219"/>
                <a:gd name="T44" fmla="*/ 235 w 253"/>
                <a:gd name="T45" fmla="*/ 110 h 219"/>
                <a:gd name="T46" fmla="*/ 217 w 253"/>
                <a:gd name="T47" fmla="*/ 172 h 219"/>
                <a:gd name="T48" fmla="*/ 208 w 253"/>
                <a:gd name="T49" fmla="*/ 202 h 219"/>
                <a:gd name="T50" fmla="*/ 193 w 253"/>
                <a:gd name="T51" fmla="*/ 213 h 219"/>
                <a:gd name="T52" fmla="*/ 185 w 253"/>
                <a:gd name="T53" fmla="*/ 219 h 219"/>
                <a:gd name="T54" fmla="*/ 167 w 253"/>
                <a:gd name="T55" fmla="*/ 210 h 219"/>
                <a:gd name="T56" fmla="*/ 142 w 253"/>
                <a:gd name="T57" fmla="*/ 197 h 219"/>
                <a:gd name="T58" fmla="*/ 97 w 253"/>
                <a:gd name="T59" fmla="*/ 200 h 219"/>
                <a:gd name="T60" fmla="*/ 79 w 253"/>
                <a:gd name="T61" fmla="*/ 210 h 219"/>
                <a:gd name="T62" fmla="*/ 58 w 253"/>
                <a:gd name="T63" fmla="*/ 215 h 219"/>
                <a:gd name="T64" fmla="*/ 36 w 253"/>
                <a:gd name="T65" fmla="*/ 201 h 219"/>
                <a:gd name="T66" fmla="*/ 35 w 253"/>
                <a:gd name="T67" fmla="*/ 197 h 219"/>
                <a:gd name="T68" fmla="*/ 46 w 253"/>
                <a:gd name="T69" fmla="*/ 196 h 219"/>
                <a:gd name="T70" fmla="*/ 76 w 253"/>
                <a:gd name="T71" fmla="*/ 177 h 219"/>
                <a:gd name="T72" fmla="*/ 66 w 253"/>
                <a:gd name="T73" fmla="*/ 144 h 219"/>
                <a:gd name="T74" fmla="*/ 45 w 253"/>
                <a:gd name="T75" fmla="*/ 130 h 219"/>
                <a:gd name="T76" fmla="*/ 6 w 253"/>
                <a:gd name="T77" fmla="*/ 9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219">
                  <a:moveTo>
                    <a:pt x="6" y="97"/>
                  </a:moveTo>
                  <a:cubicBezTo>
                    <a:pt x="0" y="85"/>
                    <a:pt x="2" y="72"/>
                    <a:pt x="5" y="60"/>
                  </a:cubicBezTo>
                  <a:cubicBezTo>
                    <a:pt x="9" y="41"/>
                    <a:pt x="17" y="24"/>
                    <a:pt x="32" y="10"/>
                  </a:cubicBezTo>
                  <a:cubicBezTo>
                    <a:pt x="38" y="6"/>
                    <a:pt x="43" y="3"/>
                    <a:pt x="50" y="1"/>
                  </a:cubicBezTo>
                  <a:cubicBezTo>
                    <a:pt x="52" y="1"/>
                    <a:pt x="56" y="0"/>
                    <a:pt x="57" y="3"/>
                  </a:cubicBezTo>
                  <a:cubicBezTo>
                    <a:pt x="59" y="5"/>
                    <a:pt x="56" y="8"/>
                    <a:pt x="55" y="10"/>
                  </a:cubicBezTo>
                  <a:cubicBezTo>
                    <a:pt x="48" y="17"/>
                    <a:pt x="42" y="26"/>
                    <a:pt x="37" y="35"/>
                  </a:cubicBezTo>
                  <a:cubicBezTo>
                    <a:pt x="36" y="38"/>
                    <a:pt x="34" y="42"/>
                    <a:pt x="33" y="46"/>
                  </a:cubicBezTo>
                  <a:cubicBezTo>
                    <a:pt x="32" y="57"/>
                    <a:pt x="38" y="64"/>
                    <a:pt x="49" y="64"/>
                  </a:cubicBezTo>
                  <a:cubicBezTo>
                    <a:pt x="58" y="64"/>
                    <a:pt x="67" y="65"/>
                    <a:pt x="76" y="63"/>
                  </a:cubicBezTo>
                  <a:cubicBezTo>
                    <a:pt x="88" y="60"/>
                    <a:pt x="98" y="67"/>
                    <a:pt x="103" y="79"/>
                  </a:cubicBezTo>
                  <a:cubicBezTo>
                    <a:pt x="106" y="87"/>
                    <a:pt x="110" y="95"/>
                    <a:pt x="113" y="102"/>
                  </a:cubicBezTo>
                  <a:cubicBezTo>
                    <a:pt x="115" y="106"/>
                    <a:pt x="117" y="109"/>
                    <a:pt x="122" y="109"/>
                  </a:cubicBezTo>
                  <a:cubicBezTo>
                    <a:pt x="127" y="110"/>
                    <a:pt x="128" y="106"/>
                    <a:pt x="130" y="103"/>
                  </a:cubicBezTo>
                  <a:cubicBezTo>
                    <a:pt x="135" y="94"/>
                    <a:pt x="140" y="85"/>
                    <a:pt x="144" y="77"/>
                  </a:cubicBezTo>
                  <a:cubicBezTo>
                    <a:pt x="150" y="62"/>
                    <a:pt x="159" y="61"/>
                    <a:pt x="173" y="63"/>
                  </a:cubicBezTo>
                  <a:cubicBezTo>
                    <a:pt x="179" y="64"/>
                    <a:pt x="185" y="64"/>
                    <a:pt x="191" y="64"/>
                  </a:cubicBezTo>
                  <a:cubicBezTo>
                    <a:pt x="206" y="64"/>
                    <a:pt x="214" y="54"/>
                    <a:pt x="209" y="39"/>
                  </a:cubicBezTo>
                  <a:cubicBezTo>
                    <a:pt x="206" y="28"/>
                    <a:pt x="199" y="19"/>
                    <a:pt x="191" y="10"/>
                  </a:cubicBezTo>
                  <a:cubicBezTo>
                    <a:pt x="190" y="8"/>
                    <a:pt x="187" y="6"/>
                    <a:pt x="189" y="3"/>
                  </a:cubicBezTo>
                  <a:cubicBezTo>
                    <a:pt x="190" y="0"/>
                    <a:pt x="193" y="1"/>
                    <a:pt x="196" y="1"/>
                  </a:cubicBezTo>
                  <a:cubicBezTo>
                    <a:pt x="205" y="1"/>
                    <a:pt x="212" y="7"/>
                    <a:pt x="218" y="12"/>
                  </a:cubicBezTo>
                  <a:cubicBezTo>
                    <a:pt x="242" y="37"/>
                    <a:pt x="253" y="75"/>
                    <a:pt x="235" y="110"/>
                  </a:cubicBezTo>
                  <a:cubicBezTo>
                    <a:pt x="225" y="130"/>
                    <a:pt x="221" y="151"/>
                    <a:pt x="217" y="172"/>
                  </a:cubicBezTo>
                  <a:cubicBezTo>
                    <a:pt x="215" y="182"/>
                    <a:pt x="212" y="192"/>
                    <a:pt x="208" y="202"/>
                  </a:cubicBezTo>
                  <a:cubicBezTo>
                    <a:pt x="205" y="210"/>
                    <a:pt x="200" y="213"/>
                    <a:pt x="193" y="213"/>
                  </a:cubicBezTo>
                  <a:cubicBezTo>
                    <a:pt x="189" y="214"/>
                    <a:pt x="186" y="214"/>
                    <a:pt x="185" y="219"/>
                  </a:cubicBezTo>
                  <a:cubicBezTo>
                    <a:pt x="180" y="214"/>
                    <a:pt x="173" y="213"/>
                    <a:pt x="167" y="210"/>
                  </a:cubicBezTo>
                  <a:cubicBezTo>
                    <a:pt x="158" y="207"/>
                    <a:pt x="151" y="201"/>
                    <a:pt x="142" y="197"/>
                  </a:cubicBezTo>
                  <a:cubicBezTo>
                    <a:pt x="127" y="190"/>
                    <a:pt x="112" y="192"/>
                    <a:pt x="97" y="200"/>
                  </a:cubicBezTo>
                  <a:cubicBezTo>
                    <a:pt x="91" y="203"/>
                    <a:pt x="85" y="206"/>
                    <a:pt x="79" y="210"/>
                  </a:cubicBezTo>
                  <a:cubicBezTo>
                    <a:pt x="72" y="212"/>
                    <a:pt x="66" y="215"/>
                    <a:pt x="58" y="215"/>
                  </a:cubicBezTo>
                  <a:cubicBezTo>
                    <a:pt x="50" y="212"/>
                    <a:pt x="39" y="212"/>
                    <a:pt x="36" y="201"/>
                  </a:cubicBezTo>
                  <a:cubicBezTo>
                    <a:pt x="36" y="200"/>
                    <a:pt x="36" y="199"/>
                    <a:pt x="35" y="197"/>
                  </a:cubicBezTo>
                  <a:cubicBezTo>
                    <a:pt x="38" y="194"/>
                    <a:pt x="42" y="196"/>
                    <a:pt x="46" y="196"/>
                  </a:cubicBezTo>
                  <a:cubicBezTo>
                    <a:pt x="60" y="196"/>
                    <a:pt x="72" y="189"/>
                    <a:pt x="76" y="177"/>
                  </a:cubicBezTo>
                  <a:cubicBezTo>
                    <a:pt x="81" y="167"/>
                    <a:pt x="76" y="153"/>
                    <a:pt x="66" y="144"/>
                  </a:cubicBezTo>
                  <a:cubicBezTo>
                    <a:pt x="60" y="138"/>
                    <a:pt x="52" y="134"/>
                    <a:pt x="45" y="130"/>
                  </a:cubicBezTo>
                  <a:cubicBezTo>
                    <a:pt x="29" y="122"/>
                    <a:pt x="15" y="112"/>
                    <a:pt x="6" y="97"/>
                  </a:cubicBezTo>
                  <a:close/>
                </a:path>
              </a:pathLst>
            </a:custGeom>
            <a:solidFill>
              <a:srgbClr val="CE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8D9B12BC-8217-1B96-71F8-5CD22E44E833}"/>
                </a:ext>
              </a:extLst>
            </p:cNvPr>
            <p:cNvSpPr/>
            <p:nvPr/>
          </p:nvSpPr>
          <p:spPr bwMode="auto">
            <a:xfrm>
              <a:off x="4094" y="1707"/>
              <a:ext cx="995" cy="863"/>
            </a:xfrm>
            <a:custGeom>
              <a:avLst/>
              <a:gdLst>
                <a:gd name="T0" fmla="*/ 362 w 378"/>
                <a:gd name="T1" fmla="*/ 156 h 328"/>
                <a:gd name="T2" fmla="*/ 354 w 378"/>
                <a:gd name="T3" fmla="*/ 122 h 328"/>
                <a:gd name="T4" fmla="*/ 353 w 378"/>
                <a:gd name="T5" fmla="*/ 97 h 328"/>
                <a:gd name="T6" fmla="*/ 351 w 378"/>
                <a:gd name="T7" fmla="*/ 72 h 328"/>
                <a:gd name="T8" fmla="*/ 349 w 378"/>
                <a:gd name="T9" fmla="*/ 48 h 328"/>
                <a:gd name="T10" fmla="*/ 343 w 378"/>
                <a:gd name="T11" fmla="*/ 22 h 328"/>
                <a:gd name="T12" fmla="*/ 340 w 378"/>
                <a:gd name="T13" fmla="*/ 0 h 328"/>
                <a:gd name="T14" fmla="*/ 356 w 378"/>
                <a:gd name="T15" fmla="*/ 52 h 328"/>
                <a:gd name="T16" fmla="*/ 363 w 378"/>
                <a:gd name="T17" fmla="*/ 117 h 328"/>
                <a:gd name="T18" fmla="*/ 371 w 378"/>
                <a:gd name="T19" fmla="*/ 150 h 328"/>
                <a:gd name="T20" fmla="*/ 375 w 378"/>
                <a:gd name="T21" fmla="*/ 197 h 328"/>
                <a:gd name="T22" fmla="*/ 371 w 378"/>
                <a:gd name="T23" fmla="*/ 246 h 328"/>
                <a:gd name="T24" fmla="*/ 362 w 378"/>
                <a:gd name="T25" fmla="*/ 278 h 328"/>
                <a:gd name="T26" fmla="*/ 304 w 378"/>
                <a:gd name="T27" fmla="*/ 317 h 328"/>
                <a:gd name="T28" fmla="*/ 267 w 378"/>
                <a:gd name="T29" fmla="*/ 321 h 328"/>
                <a:gd name="T30" fmla="*/ 234 w 378"/>
                <a:gd name="T31" fmla="*/ 314 h 328"/>
                <a:gd name="T32" fmla="*/ 196 w 378"/>
                <a:gd name="T33" fmla="*/ 275 h 328"/>
                <a:gd name="T34" fmla="*/ 154 w 378"/>
                <a:gd name="T35" fmla="*/ 302 h 328"/>
                <a:gd name="T36" fmla="*/ 161 w 378"/>
                <a:gd name="T37" fmla="*/ 322 h 328"/>
                <a:gd name="T38" fmla="*/ 127 w 378"/>
                <a:gd name="T39" fmla="*/ 319 h 328"/>
                <a:gd name="T40" fmla="*/ 49 w 378"/>
                <a:gd name="T41" fmla="*/ 314 h 328"/>
                <a:gd name="T42" fmla="*/ 33 w 378"/>
                <a:gd name="T43" fmla="*/ 305 h 328"/>
                <a:gd name="T44" fmla="*/ 5 w 378"/>
                <a:gd name="T45" fmla="*/ 252 h 328"/>
                <a:gd name="T46" fmla="*/ 2 w 378"/>
                <a:gd name="T47" fmla="*/ 203 h 328"/>
                <a:gd name="T48" fmla="*/ 2 w 378"/>
                <a:gd name="T49" fmla="*/ 191 h 328"/>
                <a:gd name="T50" fmla="*/ 12 w 378"/>
                <a:gd name="T51" fmla="*/ 144 h 328"/>
                <a:gd name="T52" fmla="*/ 22 w 378"/>
                <a:gd name="T53" fmla="*/ 97 h 328"/>
                <a:gd name="T54" fmla="*/ 32 w 378"/>
                <a:gd name="T55" fmla="*/ 73 h 328"/>
                <a:gd name="T56" fmla="*/ 30 w 378"/>
                <a:gd name="T57" fmla="*/ 98 h 328"/>
                <a:gd name="T58" fmla="*/ 21 w 378"/>
                <a:gd name="T59" fmla="*/ 116 h 328"/>
                <a:gd name="T60" fmla="*/ 19 w 378"/>
                <a:gd name="T61" fmla="*/ 135 h 328"/>
                <a:gd name="T62" fmla="*/ 17 w 378"/>
                <a:gd name="T63" fmla="*/ 172 h 328"/>
                <a:gd name="T64" fmla="*/ 11 w 378"/>
                <a:gd name="T65" fmla="*/ 183 h 328"/>
                <a:gd name="T66" fmla="*/ 15 w 378"/>
                <a:gd name="T67" fmla="*/ 225 h 328"/>
                <a:gd name="T68" fmla="*/ 17 w 378"/>
                <a:gd name="T69" fmla="*/ 250 h 328"/>
                <a:gd name="T70" fmla="*/ 26 w 378"/>
                <a:gd name="T71" fmla="*/ 275 h 328"/>
                <a:gd name="T72" fmla="*/ 45 w 378"/>
                <a:gd name="T73" fmla="*/ 296 h 328"/>
                <a:gd name="T74" fmla="*/ 72 w 378"/>
                <a:gd name="T75" fmla="*/ 309 h 328"/>
                <a:gd name="T76" fmla="*/ 102 w 378"/>
                <a:gd name="T77" fmla="*/ 311 h 328"/>
                <a:gd name="T78" fmla="*/ 128 w 378"/>
                <a:gd name="T79" fmla="*/ 298 h 328"/>
                <a:gd name="T80" fmla="*/ 146 w 378"/>
                <a:gd name="T81" fmla="*/ 279 h 328"/>
                <a:gd name="T82" fmla="*/ 159 w 378"/>
                <a:gd name="T83" fmla="*/ 260 h 328"/>
                <a:gd name="T84" fmla="*/ 167 w 378"/>
                <a:gd name="T85" fmla="*/ 253 h 328"/>
                <a:gd name="T86" fmla="*/ 192 w 378"/>
                <a:gd name="T87" fmla="*/ 246 h 328"/>
                <a:gd name="T88" fmla="*/ 206 w 378"/>
                <a:gd name="T89" fmla="*/ 258 h 328"/>
                <a:gd name="T90" fmla="*/ 220 w 378"/>
                <a:gd name="T91" fmla="*/ 280 h 328"/>
                <a:gd name="T92" fmla="*/ 239 w 378"/>
                <a:gd name="T93" fmla="*/ 300 h 328"/>
                <a:gd name="T94" fmla="*/ 268 w 378"/>
                <a:gd name="T95" fmla="*/ 309 h 328"/>
                <a:gd name="T96" fmla="*/ 294 w 378"/>
                <a:gd name="T97" fmla="*/ 309 h 328"/>
                <a:gd name="T98" fmla="*/ 321 w 378"/>
                <a:gd name="T99" fmla="*/ 299 h 328"/>
                <a:gd name="T100" fmla="*/ 342 w 378"/>
                <a:gd name="T101" fmla="*/ 277 h 328"/>
                <a:gd name="T102" fmla="*/ 354 w 378"/>
                <a:gd name="T103" fmla="*/ 252 h 328"/>
                <a:gd name="T104" fmla="*/ 358 w 378"/>
                <a:gd name="T105" fmla="*/ 222 h 328"/>
                <a:gd name="T106" fmla="*/ 364 w 378"/>
                <a:gd name="T107" fmla="*/ 18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8" h="328">
                  <a:moveTo>
                    <a:pt x="364" y="181"/>
                  </a:moveTo>
                  <a:cubicBezTo>
                    <a:pt x="359" y="173"/>
                    <a:pt x="357" y="165"/>
                    <a:pt x="362" y="156"/>
                  </a:cubicBezTo>
                  <a:cubicBezTo>
                    <a:pt x="364" y="150"/>
                    <a:pt x="358" y="146"/>
                    <a:pt x="352" y="146"/>
                  </a:cubicBezTo>
                  <a:cubicBezTo>
                    <a:pt x="360" y="136"/>
                    <a:pt x="361" y="133"/>
                    <a:pt x="354" y="122"/>
                  </a:cubicBezTo>
                  <a:cubicBezTo>
                    <a:pt x="353" y="120"/>
                    <a:pt x="352" y="119"/>
                    <a:pt x="354" y="116"/>
                  </a:cubicBezTo>
                  <a:cubicBezTo>
                    <a:pt x="358" y="110"/>
                    <a:pt x="359" y="103"/>
                    <a:pt x="353" y="97"/>
                  </a:cubicBezTo>
                  <a:cubicBezTo>
                    <a:pt x="349" y="94"/>
                    <a:pt x="351" y="92"/>
                    <a:pt x="353" y="89"/>
                  </a:cubicBezTo>
                  <a:cubicBezTo>
                    <a:pt x="358" y="83"/>
                    <a:pt x="357" y="77"/>
                    <a:pt x="351" y="72"/>
                  </a:cubicBezTo>
                  <a:cubicBezTo>
                    <a:pt x="348" y="70"/>
                    <a:pt x="346" y="68"/>
                    <a:pt x="349" y="66"/>
                  </a:cubicBezTo>
                  <a:cubicBezTo>
                    <a:pt x="357" y="60"/>
                    <a:pt x="354" y="54"/>
                    <a:pt x="349" y="48"/>
                  </a:cubicBezTo>
                  <a:cubicBezTo>
                    <a:pt x="345" y="45"/>
                    <a:pt x="345" y="43"/>
                    <a:pt x="347" y="38"/>
                  </a:cubicBezTo>
                  <a:cubicBezTo>
                    <a:pt x="349" y="33"/>
                    <a:pt x="350" y="26"/>
                    <a:pt x="343" y="22"/>
                  </a:cubicBezTo>
                  <a:cubicBezTo>
                    <a:pt x="339" y="20"/>
                    <a:pt x="338" y="17"/>
                    <a:pt x="340" y="13"/>
                  </a:cubicBezTo>
                  <a:cubicBezTo>
                    <a:pt x="343" y="9"/>
                    <a:pt x="337" y="4"/>
                    <a:pt x="340" y="0"/>
                  </a:cubicBezTo>
                  <a:cubicBezTo>
                    <a:pt x="344" y="9"/>
                    <a:pt x="346" y="20"/>
                    <a:pt x="351" y="30"/>
                  </a:cubicBezTo>
                  <a:cubicBezTo>
                    <a:pt x="354" y="36"/>
                    <a:pt x="355" y="45"/>
                    <a:pt x="356" y="52"/>
                  </a:cubicBezTo>
                  <a:cubicBezTo>
                    <a:pt x="358" y="62"/>
                    <a:pt x="362" y="73"/>
                    <a:pt x="361" y="82"/>
                  </a:cubicBezTo>
                  <a:cubicBezTo>
                    <a:pt x="359" y="94"/>
                    <a:pt x="370" y="105"/>
                    <a:pt x="363" y="117"/>
                  </a:cubicBezTo>
                  <a:cubicBezTo>
                    <a:pt x="372" y="127"/>
                    <a:pt x="364" y="140"/>
                    <a:pt x="371" y="149"/>
                  </a:cubicBezTo>
                  <a:cubicBezTo>
                    <a:pt x="371" y="150"/>
                    <a:pt x="371" y="150"/>
                    <a:pt x="371" y="150"/>
                  </a:cubicBezTo>
                  <a:cubicBezTo>
                    <a:pt x="368" y="164"/>
                    <a:pt x="378" y="177"/>
                    <a:pt x="374" y="191"/>
                  </a:cubicBezTo>
                  <a:cubicBezTo>
                    <a:pt x="373" y="194"/>
                    <a:pt x="374" y="195"/>
                    <a:pt x="375" y="197"/>
                  </a:cubicBezTo>
                  <a:cubicBezTo>
                    <a:pt x="375" y="200"/>
                    <a:pt x="377" y="202"/>
                    <a:pt x="376" y="204"/>
                  </a:cubicBezTo>
                  <a:cubicBezTo>
                    <a:pt x="373" y="218"/>
                    <a:pt x="378" y="233"/>
                    <a:pt x="371" y="246"/>
                  </a:cubicBezTo>
                  <a:cubicBezTo>
                    <a:pt x="370" y="248"/>
                    <a:pt x="370" y="250"/>
                    <a:pt x="371" y="252"/>
                  </a:cubicBezTo>
                  <a:cubicBezTo>
                    <a:pt x="372" y="262"/>
                    <a:pt x="367" y="269"/>
                    <a:pt x="362" y="278"/>
                  </a:cubicBezTo>
                  <a:cubicBezTo>
                    <a:pt x="355" y="290"/>
                    <a:pt x="347" y="300"/>
                    <a:pt x="334" y="307"/>
                  </a:cubicBezTo>
                  <a:cubicBezTo>
                    <a:pt x="324" y="313"/>
                    <a:pt x="316" y="320"/>
                    <a:pt x="304" y="317"/>
                  </a:cubicBezTo>
                  <a:cubicBezTo>
                    <a:pt x="304" y="317"/>
                    <a:pt x="303" y="316"/>
                    <a:pt x="303" y="316"/>
                  </a:cubicBezTo>
                  <a:cubicBezTo>
                    <a:pt x="292" y="325"/>
                    <a:pt x="279" y="319"/>
                    <a:pt x="267" y="321"/>
                  </a:cubicBezTo>
                  <a:cubicBezTo>
                    <a:pt x="260" y="322"/>
                    <a:pt x="254" y="321"/>
                    <a:pt x="248" y="319"/>
                  </a:cubicBezTo>
                  <a:cubicBezTo>
                    <a:pt x="243" y="318"/>
                    <a:pt x="239" y="314"/>
                    <a:pt x="234" y="314"/>
                  </a:cubicBezTo>
                  <a:cubicBezTo>
                    <a:pt x="227" y="311"/>
                    <a:pt x="221" y="309"/>
                    <a:pt x="217" y="303"/>
                  </a:cubicBezTo>
                  <a:cubicBezTo>
                    <a:pt x="212" y="292"/>
                    <a:pt x="202" y="285"/>
                    <a:pt x="196" y="275"/>
                  </a:cubicBezTo>
                  <a:cubicBezTo>
                    <a:pt x="193" y="271"/>
                    <a:pt x="180" y="269"/>
                    <a:pt x="174" y="272"/>
                  </a:cubicBezTo>
                  <a:cubicBezTo>
                    <a:pt x="163" y="279"/>
                    <a:pt x="157" y="290"/>
                    <a:pt x="154" y="302"/>
                  </a:cubicBezTo>
                  <a:cubicBezTo>
                    <a:pt x="159" y="305"/>
                    <a:pt x="164" y="308"/>
                    <a:pt x="166" y="314"/>
                  </a:cubicBezTo>
                  <a:cubicBezTo>
                    <a:pt x="167" y="318"/>
                    <a:pt x="166" y="321"/>
                    <a:pt x="161" y="322"/>
                  </a:cubicBezTo>
                  <a:cubicBezTo>
                    <a:pt x="157" y="322"/>
                    <a:pt x="154" y="321"/>
                    <a:pt x="151" y="319"/>
                  </a:cubicBezTo>
                  <a:cubicBezTo>
                    <a:pt x="139" y="315"/>
                    <a:pt x="139" y="315"/>
                    <a:pt x="127" y="319"/>
                  </a:cubicBezTo>
                  <a:cubicBezTo>
                    <a:pt x="116" y="322"/>
                    <a:pt x="105" y="326"/>
                    <a:pt x="94" y="327"/>
                  </a:cubicBezTo>
                  <a:cubicBezTo>
                    <a:pt x="79" y="328"/>
                    <a:pt x="62" y="323"/>
                    <a:pt x="49" y="314"/>
                  </a:cubicBezTo>
                  <a:cubicBezTo>
                    <a:pt x="44" y="311"/>
                    <a:pt x="41" y="307"/>
                    <a:pt x="35" y="305"/>
                  </a:cubicBezTo>
                  <a:cubicBezTo>
                    <a:pt x="34" y="305"/>
                    <a:pt x="34" y="305"/>
                    <a:pt x="33" y="305"/>
                  </a:cubicBezTo>
                  <a:cubicBezTo>
                    <a:pt x="22" y="291"/>
                    <a:pt x="10" y="279"/>
                    <a:pt x="8" y="261"/>
                  </a:cubicBezTo>
                  <a:cubicBezTo>
                    <a:pt x="7" y="258"/>
                    <a:pt x="7" y="255"/>
                    <a:pt x="5" y="252"/>
                  </a:cubicBezTo>
                  <a:cubicBezTo>
                    <a:pt x="4" y="251"/>
                    <a:pt x="3" y="249"/>
                    <a:pt x="3" y="248"/>
                  </a:cubicBezTo>
                  <a:cubicBezTo>
                    <a:pt x="0" y="242"/>
                    <a:pt x="0" y="208"/>
                    <a:pt x="2" y="203"/>
                  </a:cubicBezTo>
                  <a:cubicBezTo>
                    <a:pt x="4" y="200"/>
                    <a:pt x="4" y="198"/>
                    <a:pt x="3" y="195"/>
                  </a:cubicBezTo>
                  <a:cubicBezTo>
                    <a:pt x="2" y="194"/>
                    <a:pt x="2" y="192"/>
                    <a:pt x="2" y="191"/>
                  </a:cubicBezTo>
                  <a:cubicBezTo>
                    <a:pt x="2" y="187"/>
                    <a:pt x="9" y="153"/>
                    <a:pt x="11" y="150"/>
                  </a:cubicBezTo>
                  <a:cubicBezTo>
                    <a:pt x="13" y="148"/>
                    <a:pt x="12" y="146"/>
                    <a:pt x="12" y="144"/>
                  </a:cubicBezTo>
                  <a:cubicBezTo>
                    <a:pt x="14" y="130"/>
                    <a:pt x="16" y="116"/>
                    <a:pt x="21" y="102"/>
                  </a:cubicBezTo>
                  <a:cubicBezTo>
                    <a:pt x="22" y="100"/>
                    <a:pt x="23" y="99"/>
                    <a:pt x="22" y="97"/>
                  </a:cubicBezTo>
                  <a:cubicBezTo>
                    <a:pt x="19" y="87"/>
                    <a:pt x="23" y="80"/>
                    <a:pt x="30" y="73"/>
                  </a:cubicBezTo>
                  <a:cubicBezTo>
                    <a:pt x="31" y="72"/>
                    <a:pt x="31" y="72"/>
                    <a:pt x="32" y="73"/>
                  </a:cubicBezTo>
                  <a:cubicBezTo>
                    <a:pt x="35" y="74"/>
                    <a:pt x="35" y="75"/>
                    <a:pt x="33" y="77"/>
                  </a:cubicBezTo>
                  <a:cubicBezTo>
                    <a:pt x="25" y="83"/>
                    <a:pt x="20" y="90"/>
                    <a:pt x="30" y="98"/>
                  </a:cubicBezTo>
                  <a:cubicBezTo>
                    <a:pt x="32" y="100"/>
                    <a:pt x="31" y="102"/>
                    <a:pt x="28" y="103"/>
                  </a:cubicBezTo>
                  <a:cubicBezTo>
                    <a:pt x="21" y="105"/>
                    <a:pt x="19" y="111"/>
                    <a:pt x="21" y="116"/>
                  </a:cubicBezTo>
                  <a:cubicBezTo>
                    <a:pt x="23" y="122"/>
                    <a:pt x="23" y="127"/>
                    <a:pt x="20" y="133"/>
                  </a:cubicBezTo>
                  <a:cubicBezTo>
                    <a:pt x="20" y="133"/>
                    <a:pt x="20" y="135"/>
                    <a:pt x="19" y="135"/>
                  </a:cubicBezTo>
                  <a:cubicBezTo>
                    <a:pt x="12" y="141"/>
                    <a:pt x="25" y="148"/>
                    <a:pt x="17" y="154"/>
                  </a:cubicBezTo>
                  <a:cubicBezTo>
                    <a:pt x="10" y="159"/>
                    <a:pt x="13" y="166"/>
                    <a:pt x="17" y="172"/>
                  </a:cubicBezTo>
                  <a:cubicBezTo>
                    <a:pt x="17" y="174"/>
                    <a:pt x="16" y="175"/>
                    <a:pt x="15" y="177"/>
                  </a:cubicBezTo>
                  <a:cubicBezTo>
                    <a:pt x="14" y="179"/>
                    <a:pt x="13" y="181"/>
                    <a:pt x="11" y="183"/>
                  </a:cubicBezTo>
                  <a:cubicBezTo>
                    <a:pt x="5" y="190"/>
                    <a:pt x="18" y="197"/>
                    <a:pt x="12" y="204"/>
                  </a:cubicBezTo>
                  <a:cubicBezTo>
                    <a:pt x="7" y="212"/>
                    <a:pt x="8" y="218"/>
                    <a:pt x="15" y="225"/>
                  </a:cubicBezTo>
                  <a:cubicBezTo>
                    <a:pt x="16" y="226"/>
                    <a:pt x="16" y="227"/>
                    <a:pt x="15" y="229"/>
                  </a:cubicBezTo>
                  <a:cubicBezTo>
                    <a:pt x="9" y="237"/>
                    <a:pt x="10" y="244"/>
                    <a:pt x="17" y="250"/>
                  </a:cubicBezTo>
                  <a:cubicBezTo>
                    <a:pt x="19" y="252"/>
                    <a:pt x="20" y="253"/>
                    <a:pt x="19" y="256"/>
                  </a:cubicBezTo>
                  <a:cubicBezTo>
                    <a:pt x="15" y="265"/>
                    <a:pt x="17" y="270"/>
                    <a:pt x="26" y="275"/>
                  </a:cubicBezTo>
                  <a:cubicBezTo>
                    <a:pt x="29" y="277"/>
                    <a:pt x="31" y="278"/>
                    <a:pt x="32" y="283"/>
                  </a:cubicBezTo>
                  <a:cubicBezTo>
                    <a:pt x="33" y="290"/>
                    <a:pt x="38" y="295"/>
                    <a:pt x="45" y="296"/>
                  </a:cubicBezTo>
                  <a:cubicBezTo>
                    <a:pt x="49" y="297"/>
                    <a:pt x="51" y="297"/>
                    <a:pt x="53" y="301"/>
                  </a:cubicBezTo>
                  <a:cubicBezTo>
                    <a:pt x="57" y="309"/>
                    <a:pt x="63" y="313"/>
                    <a:pt x="72" y="309"/>
                  </a:cubicBezTo>
                  <a:cubicBezTo>
                    <a:pt x="75" y="308"/>
                    <a:pt x="76" y="308"/>
                    <a:pt x="78" y="310"/>
                  </a:cubicBezTo>
                  <a:cubicBezTo>
                    <a:pt x="85" y="318"/>
                    <a:pt x="94" y="318"/>
                    <a:pt x="102" y="311"/>
                  </a:cubicBezTo>
                  <a:cubicBezTo>
                    <a:pt x="103" y="309"/>
                    <a:pt x="104" y="307"/>
                    <a:pt x="107" y="308"/>
                  </a:cubicBezTo>
                  <a:cubicBezTo>
                    <a:pt x="117" y="312"/>
                    <a:pt x="125" y="308"/>
                    <a:pt x="128" y="298"/>
                  </a:cubicBezTo>
                  <a:cubicBezTo>
                    <a:pt x="129" y="295"/>
                    <a:pt x="130" y="294"/>
                    <a:pt x="134" y="294"/>
                  </a:cubicBezTo>
                  <a:cubicBezTo>
                    <a:pt x="139" y="294"/>
                    <a:pt x="147" y="284"/>
                    <a:pt x="146" y="279"/>
                  </a:cubicBezTo>
                  <a:cubicBezTo>
                    <a:pt x="146" y="275"/>
                    <a:pt x="147" y="273"/>
                    <a:pt x="151" y="272"/>
                  </a:cubicBezTo>
                  <a:cubicBezTo>
                    <a:pt x="156" y="270"/>
                    <a:pt x="160" y="266"/>
                    <a:pt x="159" y="260"/>
                  </a:cubicBezTo>
                  <a:cubicBezTo>
                    <a:pt x="158" y="255"/>
                    <a:pt x="160" y="253"/>
                    <a:pt x="165" y="253"/>
                  </a:cubicBezTo>
                  <a:cubicBezTo>
                    <a:pt x="165" y="253"/>
                    <a:pt x="166" y="253"/>
                    <a:pt x="167" y="253"/>
                  </a:cubicBezTo>
                  <a:cubicBezTo>
                    <a:pt x="173" y="252"/>
                    <a:pt x="174" y="242"/>
                    <a:pt x="178" y="244"/>
                  </a:cubicBezTo>
                  <a:cubicBezTo>
                    <a:pt x="183" y="245"/>
                    <a:pt x="186" y="248"/>
                    <a:pt x="192" y="246"/>
                  </a:cubicBezTo>
                  <a:cubicBezTo>
                    <a:pt x="195" y="244"/>
                    <a:pt x="196" y="245"/>
                    <a:pt x="197" y="249"/>
                  </a:cubicBezTo>
                  <a:cubicBezTo>
                    <a:pt x="197" y="254"/>
                    <a:pt x="201" y="258"/>
                    <a:pt x="206" y="258"/>
                  </a:cubicBezTo>
                  <a:cubicBezTo>
                    <a:pt x="211" y="259"/>
                    <a:pt x="211" y="261"/>
                    <a:pt x="210" y="264"/>
                  </a:cubicBezTo>
                  <a:cubicBezTo>
                    <a:pt x="207" y="273"/>
                    <a:pt x="213" y="277"/>
                    <a:pt x="220" y="280"/>
                  </a:cubicBezTo>
                  <a:cubicBezTo>
                    <a:pt x="224" y="281"/>
                    <a:pt x="225" y="283"/>
                    <a:pt x="226" y="287"/>
                  </a:cubicBezTo>
                  <a:cubicBezTo>
                    <a:pt x="226" y="295"/>
                    <a:pt x="231" y="300"/>
                    <a:pt x="239" y="300"/>
                  </a:cubicBezTo>
                  <a:cubicBezTo>
                    <a:pt x="243" y="300"/>
                    <a:pt x="246" y="300"/>
                    <a:pt x="248" y="304"/>
                  </a:cubicBezTo>
                  <a:cubicBezTo>
                    <a:pt x="252" y="312"/>
                    <a:pt x="261" y="312"/>
                    <a:pt x="268" y="309"/>
                  </a:cubicBezTo>
                  <a:cubicBezTo>
                    <a:pt x="272" y="308"/>
                    <a:pt x="274" y="307"/>
                    <a:pt x="277" y="310"/>
                  </a:cubicBezTo>
                  <a:cubicBezTo>
                    <a:pt x="283" y="314"/>
                    <a:pt x="290" y="313"/>
                    <a:pt x="294" y="309"/>
                  </a:cubicBezTo>
                  <a:cubicBezTo>
                    <a:pt x="298" y="305"/>
                    <a:pt x="302" y="303"/>
                    <a:pt x="307" y="305"/>
                  </a:cubicBezTo>
                  <a:cubicBezTo>
                    <a:pt x="314" y="308"/>
                    <a:pt x="319" y="305"/>
                    <a:pt x="321" y="299"/>
                  </a:cubicBezTo>
                  <a:cubicBezTo>
                    <a:pt x="323" y="293"/>
                    <a:pt x="325" y="291"/>
                    <a:pt x="332" y="290"/>
                  </a:cubicBezTo>
                  <a:cubicBezTo>
                    <a:pt x="339" y="290"/>
                    <a:pt x="342" y="285"/>
                    <a:pt x="342" y="277"/>
                  </a:cubicBezTo>
                  <a:cubicBezTo>
                    <a:pt x="342" y="273"/>
                    <a:pt x="342" y="270"/>
                    <a:pt x="348" y="268"/>
                  </a:cubicBezTo>
                  <a:cubicBezTo>
                    <a:pt x="356" y="266"/>
                    <a:pt x="356" y="259"/>
                    <a:pt x="354" y="252"/>
                  </a:cubicBezTo>
                  <a:cubicBezTo>
                    <a:pt x="353" y="248"/>
                    <a:pt x="353" y="246"/>
                    <a:pt x="357" y="243"/>
                  </a:cubicBezTo>
                  <a:cubicBezTo>
                    <a:pt x="364" y="239"/>
                    <a:pt x="364" y="229"/>
                    <a:pt x="358" y="222"/>
                  </a:cubicBezTo>
                  <a:cubicBezTo>
                    <a:pt x="355" y="214"/>
                    <a:pt x="353" y="205"/>
                    <a:pt x="358" y="196"/>
                  </a:cubicBezTo>
                  <a:cubicBezTo>
                    <a:pt x="361" y="192"/>
                    <a:pt x="359" y="185"/>
                    <a:pt x="364" y="181"/>
                  </a:cubicBezTo>
                  <a:close/>
                </a:path>
              </a:pathLst>
            </a:custGeom>
            <a:solidFill>
              <a:srgbClr val="D4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5901B5EF-C513-B7F3-3258-2A854D13B2D1}"/>
                </a:ext>
              </a:extLst>
            </p:cNvPr>
            <p:cNvSpPr/>
            <p:nvPr/>
          </p:nvSpPr>
          <p:spPr bwMode="auto">
            <a:xfrm>
              <a:off x="2588" y="1899"/>
              <a:ext cx="971" cy="674"/>
            </a:xfrm>
            <a:custGeom>
              <a:avLst/>
              <a:gdLst>
                <a:gd name="T0" fmla="*/ 31 w 369"/>
                <a:gd name="T1" fmla="*/ 4 h 256"/>
                <a:gd name="T2" fmla="*/ 24 w 369"/>
                <a:gd name="T3" fmla="*/ 32 h 256"/>
                <a:gd name="T4" fmla="*/ 21 w 369"/>
                <a:gd name="T5" fmla="*/ 56 h 256"/>
                <a:gd name="T6" fmla="*/ 19 w 369"/>
                <a:gd name="T7" fmla="*/ 79 h 256"/>
                <a:gd name="T8" fmla="*/ 16 w 369"/>
                <a:gd name="T9" fmla="*/ 102 h 256"/>
                <a:gd name="T10" fmla="*/ 12 w 369"/>
                <a:gd name="T11" fmla="*/ 131 h 256"/>
                <a:gd name="T12" fmla="*/ 12 w 369"/>
                <a:gd name="T13" fmla="*/ 158 h 256"/>
                <a:gd name="T14" fmla="*/ 18 w 369"/>
                <a:gd name="T15" fmla="*/ 183 h 256"/>
                <a:gd name="T16" fmla="*/ 31 w 369"/>
                <a:gd name="T17" fmla="*/ 210 h 256"/>
                <a:gd name="T18" fmla="*/ 53 w 369"/>
                <a:gd name="T19" fmla="*/ 229 h 256"/>
                <a:gd name="T20" fmla="*/ 77 w 369"/>
                <a:gd name="T21" fmla="*/ 238 h 256"/>
                <a:gd name="T22" fmla="*/ 107 w 369"/>
                <a:gd name="T23" fmla="*/ 236 h 256"/>
                <a:gd name="T24" fmla="*/ 133 w 369"/>
                <a:gd name="T25" fmla="*/ 220 h 256"/>
                <a:gd name="T26" fmla="*/ 153 w 369"/>
                <a:gd name="T27" fmla="*/ 197 h 256"/>
                <a:gd name="T28" fmla="*/ 164 w 369"/>
                <a:gd name="T29" fmla="*/ 180 h 256"/>
                <a:gd name="T30" fmla="*/ 196 w 369"/>
                <a:gd name="T31" fmla="*/ 176 h 256"/>
                <a:gd name="T32" fmla="*/ 210 w 369"/>
                <a:gd name="T33" fmla="*/ 193 h 256"/>
                <a:gd name="T34" fmla="*/ 224 w 369"/>
                <a:gd name="T35" fmla="*/ 212 h 256"/>
                <a:gd name="T36" fmla="*/ 249 w 369"/>
                <a:gd name="T37" fmla="*/ 232 h 256"/>
                <a:gd name="T38" fmla="*/ 276 w 369"/>
                <a:gd name="T39" fmla="*/ 236 h 256"/>
                <a:gd name="T40" fmla="*/ 303 w 369"/>
                <a:gd name="T41" fmla="*/ 232 h 256"/>
                <a:gd name="T42" fmla="*/ 330 w 369"/>
                <a:gd name="T43" fmla="*/ 219 h 256"/>
                <a:gd name="T44" fmla="*/ 349 w 369"/>
                <a:gd name="T45" fmla="*/ 196 h 256"/>
                <a:gd name="T46" fmla="*/ 356 w 369"/>
                <a:gd name="T47" fmla="*/ 170 h 256"/>
                <a:gd name="T48" fmla="*/ 360 w 369"/>
                <a:gd name="T49" fmla="*/ 144 h 256"/>
                <a:gd name="T50" fmla="*/ 360 w 369"/>
                <a:gd name="T51" fmla="*/ 118 h 256"/>
                <a:gd name="T52" fmla="*/ 367 w 369"/>
                <a:gd name="T53" fmla="*/ 133 h 256"/>
                <a:gd name="T54" fmla="*/ 360 w 369"/>
                <a:gd name="T55" fmla="*/ 189 h 256"/>
                <a:gd name="T56" fmla="*/ 318 w 369"/>
                <a:gd name="T57" fmla="*/ 239 h 256"/>
                <a:gd name="T58" fmla="*/ 246 w 369"/>
                <a:gd name="T59" fmla="*/ 246 h 256"/>
                <a:gd name="T60" fmla="*/ 159 w 369"/>
                <a:gd name="T61" fmla="*/ 248 h 256"/>
                <a:gd name="T62" fmla="*/ 134 w 369"/>
                <a:gd name="T63" fmla="*/ 242 h 256"/>
                <a:gd name="T64" fmla="*/ 96 w 369"/>
                <a:gd name="T65" fmla="*/ 253 h 256"/>
                <a:gd name="T66" fmla="*/ 15 w 369"/>
                <a:gd name="T67" fmla="*/ 208 h 256"/>
                <a:gd name="T68" fmla="*/ 4 w 369"/>
                <a:gd name="T69" fmla="*/ 179 h 256"/>
                <a:gd name="T70" fmla="*/ 0 w 369"/>
                <a:gd name="T71" fmla="*/ 135 h 256"/>
                <a:gd name="T72" fmla="*/ 3 w 369"/>
                <a:gd name="T73" fmla="*/ 108 h 256"/>
                <a:gd name="T74" fmla="*/ 16 w 369"/>
                <a:gd name="T75" fmla="*/ 53 h 256"/>
                <a:gd name="T76" fmla="*/ 17 w 369"/>
                <a:gd name="T77" fmla="*/ 47 h 256"/>
                <a:gd name="T78" fmla="*/ 30 w 369"/>
                <a:gd name="T7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9" h="256">
                  <a:moveTo>
                    <a:pt x="30" y="0"/>
                  </a:moveTo>
                  <a:cubicBezTo>
                    <a:pt x="33" y="2"/>
                    <a:pt x="33" y="2"/>
                    <a:pt x="31" y="4"/>
                  </a:cubicBezTo>
                  <a:cubicBezTo>
                    <a:pt x="24" y="9"/>
                    <a:pt x="23" y="15"/>
                    <a:pt x="27" y="23"/>
                  </a:cubicBezTo>
                  <a:cubicBezTo>
                    <a:pt x="29" y="27"/>
                    <a:pt x="27" y="29"/>
                    <a:pt x="24" y="32"/>
                  </a:cubicBezTo>
                  <a:cubicBezTo>
                    <a:pt x="20" y="37"/>
                    <a:pt x="19" y="42"/>
                    <a:pt x="22" y="47"/>
                  </a:cubicBezTo>
                  <a:cubicBezTo>
                    <a:pt x="24" y="51"/>
                    <a:pt x="23" y="53"/>
                    <a:pt x="21" y="56"/>
                  </a:cubicBezTo>
                  <a:cubicBezTo>
                    <a:pt x="17" y="61"/>
                    <a:pt x="12" y="67"/>
                    <a:pt x="19" y="73"/>
                  </a:cubicBezTo>
                  <a:cubicBezTo>
                    <a:pt x="21" y="75"/>
                    <a:pt x="21" y="77"/>
                    <a:pt x="19" y="79"/>
                  </a:cubicBezTo>
                  <a:cubicBezTo>
                    <a:pt x="18" y="79"/>
                    <a:pt x="18" y="79"/>
                    <a:pt x="18" y="80"/>
                  </a:cubicBezTo>
                  <a:cubicBezTo>
                    <a:pt x="10" y="87"/>
                    <a:pt x="17" y="96"/>
                    <a:pt x="16" y="102"/>
                  </a:cubicBezTo>
                  <a:cubicBezTo>
                    <a:pt x="13" y="110"/>
                    <a:pt x="7" y="116"/>
                    <a:pt x="13" y="125"/>
                  </a:cubicBezTo>
                  <a:cubicBezTo>
                    <a:pt x="16" y="128"/>
                    <a:pt x="14" y="129"/>
                    <a:pt x="12" y="131"/>
                  </a:cubicBezTo>
                  <a:cubicBezTo>
                    <a:pt x="6" y="137"/>
                    <a:pt x="6" y="143"/>
                    <a:pt x="11" y="150"/>
                  </a:cubicBezTo>
                  <a:cubicBezTo>
                    <a:pt x="14" y="152"/>
                    <a:pt x="14" y="154"/>
                    <a:pt x="12" y="158"/>
                  </a:cubicBezTo>
                  <a:cubicBezTo>
                    <a:pt x="8" y="164"/>
                    <a:pt x="10" y="171"/>
                    <a:pt x="15" y="176"/>
                  </a:cubicBezTo>
                  <a:cubicBezTo>
                    <a:pt x="18" y="178"/>
                    <a:pt x="19" y="180"/>
                    <a:pt x="18" y="183"/>
                  </a:cubicBezTo>
                  <a:cubicBezTo>
                    <a:pt x="15" y="191"/>
                    <a:pt x="19" y="198"/>
                    <a:pt x="26" y="202"/>
                  </a:cubicBezTo>
                  <a:cubicBezTo>
                    <a:pt x="29" y="203"/>
                    <a:pt x="32" y="205"/>
                    <a:pt x="31" y="210"/>
                  </a:cubicBezTo>
                  <a:cubicBezTo>
                    <a:pt x="30" y="217"/>
                    <a:pt x="35" y="223"/>
                    <a:pt x="43" y="223"/>
                  </a:cubicBezTo>
                  <a:cubicBezTo>
                    <a:pt x="48" y="223"/>
                    <a:pt x="51" y="224"/>
                    <a:pt x="53" y="229"/>
                  </a:cubicBezTo>
                  <a:cubicBezTo>
                    <a:pt x="57" y="237"/>
                    <a:pt x="64" y="240"/>
                    <a:pt x="72" y="236"/>
                  </a:cubicBezTo>
                  <a:cubicBezTo>
                    <a:pt x="76" y="234"/>
                    <a:pt x="76" y="236"/>
                    <a:pt x="77" y="238"/>
                  </a:cubicBezTo>
                  <a:cubicBezTo>
                    <a:pt x="84" y="245"/>
                    <a:pt x="94" y="245"/>
                    <a:pt x="101" y="238"/>
                  </a:cubicBezTo>
                  <a:cubicBezTo>
                    <a:pt x="103" y="236"/>
                    <a:pt x="104" y="235"/>
                    <a:pt x="107" y="236"/>
                  </a:cubicBezTo>
                  <a:cubicBezTo>
                    <a:pt x="117" y="240"/>
                    <a:pt x="124" y="235"/>
                    <a:pt x="127" y="226"/>
                  </a:cubicBezTo>
                  <a:cubicBezTo>
                    <a:pt x="128" y="223"/>
                    <a:pt x="128" y="220"/>
                    <a:pt x="133" y="220"/>
                  </a:cubicBezTo>
                  <a:cubicBezTo>
                    <a:pt x="140" y="221"/>
                    <a:pt x="145" y="216"/>
                    <a:pt x="145" y="209"/>
                  </a:cubicBezTo>
                  <a:cubicBezTo>
                    <a:pt x="145" y="203"/>
                    <a:pt x="147" y="200"/>
                    <a:pt x="153" y="197"/>
                  </a:cubicBezTo>
                  <a:cubicBezTo>
                    <a:pt x="157" y="196"/>
                    <a:pt x="160" y="191"/>
                    <a:pt x="159" y="187"/>
                  </a:cubicBezTo>
                  <a:cubicBezTo>
                    <a:pt x="158" y="181"/>
                    <a:pt x="160" y="181"/>
                    <a:pt x="164" y="180"/>
                  </a:cubicBezTo>
                  <a:cubicBezTo>
                    <a:pt x="173" y="176"/>
                    <a:pt x="180" y="171"/>
                    <a:pt x="191" y="173"/>
                  </a:cubicBezTo>
                  <a:cubicBezTo>
                    <a:pt x="193" y="173"/>
                    <a:pt x="195" y="172"/>
                    <a:pt x="196" y="176"/>
                  </a:cubicBezTo>
                  <a:cubicBezTo>
                    <a:pt x="197" y="181"/>
                    <a:pt x="199" y="185"/>
                    <a:pt x="205" y="185"/>
                  </a:cubicBezTo>
                  <a:cubicBezTo>
                    <a:pt x="211" y="186"/>
                    <a:pt x="210" y="190"/>
                    <a:pt x="210" y="193"/>
                  </a:cubicBezTo>
                  <a:cubicBezTo>
                    <a:pt x="209" y="201"/>
                    <a:pt x="211" y="207"/>
                    <a:pt x="220" y="207"/>
                  </a:cubicBezTo>
                  <a:cubicBezTo>
                    <a:pt x="223" y="207"/>
                    <a:pt x="224" y="209"/>
                    <a:pt x="224" y="212"/>
                  </a:cubicBezTo>
                  <a:cubicBezTo>
                    <a:pt x="227" y="226"/>
                    <a:pt x="227" y="226"/>
                    <a:pt x="240" y="227"/>
                  </a:cubicBezTo>
                  <a:cubicBezTo>
                    <a:pt x="244" y="227"/>
                    <a:pt x="246" y="229"/>
                    <a:pt x="249" y="232"/>
                  </a:cubicBezTo>
                  <a:cubicBezTo>
                    <a:pt x="254" y="240"/>
                    <a:pt x="261" y="241"/>
                    <a:pt x="268" y="235"/>
                  </a:cubicBezTo>
                  <a:cubicBezTo>
                    <a:pt x="272" y="233"/>
                    <a:pt x="273" y="234"/>
                    <a:pt x="276" y="236"/>
                  </a:cubicBezTo>
                  <a:cubicBezTo>
                    <a:pt x="282" y="241"/>
                    <a:pt x="290" y="241"/>
                    <a:pt x="295" y="235"/>
                  </a:cubicBezTo>
                  <a:cubicBezTo>
                    <a:pt x="298" y="232"/>
                    <a:pt x="299" y="230"/>
                    <a:pt x="303" y="232"/>
                  </a:cubicBezTo>
                  <a:cubicBezTo>
                    <a:pt x="311" y="236"/>
                    <a:pt x="318" y="233"/>
                    <a:pt x="322" y="225"/>
                  </a:cubicBezTo>
                  <a:cubicBezTo>
                    <a:pt x="323" y="221"/>
                    <a:pt x="325" y="220"/>
                    <a:pt x="330" y="219"/>
                  </a:cubicBezTo>
                  <a:cubicBezTo>
                    <a:pt x="337" y="218"/>
                    <a:pt x="343" y="214"/>
                    <a:pt x="343" y="205"/>
                  </a:cubicBezTo>
                  <a:cubicBezTo>
                    <a:pt x="343" y="201"/>
                    <a:pt x="344" y="198"/>
                    <a:pt x="349" y="196"/>
                  </a:cubicBezTo>
                  <a:cubicBezTo>
                    <a:pt x="355" y="193"/>
                    <a:pt x="356" y="186"/>
                    <a:pt x="355" y="179"/>
                  </a:cubicBezTo>
                  <a:cubicBezTo>
                    <a:pt x="354" y="176"/>
                    <a:pt x="353" y="173"/>
                    <a:pt x="356" y="170"/>
                  </a:cubicBezTo>
                  <a:cubicBezTo>
                    <a:pt x="364" y="165"/>
                    <a:pt x="364" y="158"/>
                    <a:pt x="359" y="150"/>
                  </a:cubicBezTo>
                  <a:cubicBezTo>
                    <a:pt x="357" y="148"/>
                    <a:pt x="358" y="146"/>
                    <a:pt x="360" y="144"/>
                  </a:cubicBezTo>
                  <a:cubicBezTo>
                    <a:pt x="365" y="138"/>
                    <a:pt x="367" y="132"/>
                    <a:pt x="361" y="125"/>
                  </a:cubicBezTo>
                  <a:cubicBezTo>
                    <a:pt x="359" y="123"/>
                    <a:pt x="359" y="120"/>
                    <a:pt x="360" y="118"/>
                  </a:cubicBezTo>
                  <a:cubicBezTo>
                    <a:pt x="362" y="114"/>
                    <a:pt x="364" y="110"/>
                    <a:pt x="366" y="107"/>
                  </a:cubicBezTo>
                  <a:cubicBezTo>
                    <a:pt x="365" y="116"/>
                    <a:pt x="365" y="124"/>
                    <a:pt x="367" y="133"/>
                  </a:cubicBezTo>
                  <a:cubicBezTo>
                    <a:pt x="369" y="142"/>
                    <a:pt x="367" y="152"/>
                    <a:pt x="366" y="161"/>
                  </a:cubicBezTo>
                  <a:cubicBezTo>
                    <a:pt x="365" y="171"/>
                    <a:pt x="364" y="181"/>
                    <a:pt x="360" y="189"/>
                  </a:cubicBezTo>
                  <a:cubicBezTo>
                    <a:pt x="357" y="199"/>
                    <a:pt x="351" y="210"/>
                    <a:pt x="345" y="218"/>
                  </a:cubicBezTo>
                  <a:cubicBezTo>
                    <a:pt x="338" y="227"/>
                    <a:pt x="328" y="237"/>
                    <a:pt x="318" y="239"/>
                  </a:cubicBezTo>
                  <a:cubicBezTo>
                    <a:pt x="304" y="243"/>
                    <a:pt x="291" y="252"/>
                    <a:pt x="274" y="248"/>
                  </a:cubicBezTo>
                  <a:cubicBezTo>
                    <a:pt x="266" y="245"/>
                    <a:pt x="255" y="249"/>
                    <a:pt x="246" y="246"/>
                  </a:cubicBezTo>
                  <a:cubicBezTo>
                    <a:pt x="239" y="243"/>
                    <a:pt x="233" y="244"/>
                    <a:pt x="226" y="246"/>
                  </a:cubicBezTo>
                  <a:cubicBezTo>
                    <a:pt x="204" y="253"/>
                    <a:pt x="182" y="256"/>
                    <a:pt x="159" y="248"/>
                  </a:cubicBezTo>
                  <a:cubicBezTo>
                    <a:pt x="152" y="246"/>
                    <a:pt x="145" y="246"/>
                    <a:pt x="139" y="241"/>
                  </a:cubicBezTo>
                  <a:cubicBezTo>
                    <a:pt x="137" y="240"/>
                    <a:pt x="135" y="241"/>
                    <a:pt x="134" y="242"/>
                  </a:cubicBezTo>
                  <a:cubicBezTo>
                    <a:pt x="132" y="244"/>
                    <a:pt x="130" y="246"/>
                    <a:pt x="127" y="246"/>
                  </a:cubicBezTo>
                  <a:cubicBezTo>
                    <a:pt x="117" y="250"/>
                    <a:pt x="106" y="252"/>
                    <a:pt x="96" y="253"/>
                  </a:cubicBezTo>
                  <a:cubicBezTo>
                    <a:pt x="78" y="255"/>
                    <a:pt x="61" y="250"/>
                    <a:pt x="45" y="240"/>
                  </a:cubicBezTo>
                  <a:cubicBezTo>
                    <a:pt x="33" y="231"/>
                    <a:pt x="23" y="221"/>
                    <a:pt x="15" y="208"/>
                  </a:cubicBezTo>
                  <a:cubicBezTo>
                    <a:pt x="11" y="202"/>
                    <a:pt x="6" y="196"/>
                    <a:pt x="7" y="188"/>
                  </a:cubicBezTo>
                  <a:cubicBezTo>
                    <a:pt x="7" y="185"/>
                    <a:pt x="6" y="182"/>
                    <a:pt x="4" y="179"/>
                  </a:cubicBezTo>
                  <a:cubicBezTo>
                    <a:pt x="3" y="177"/>
                    <a:pt x="2" y="175"/>
                    <a:pt x="2" y="173"/>
                  </a:cubicBezTo>
                  <a:cubicBezTo>
                    <a:pt x="1" y="160"/>
                    <a:pt x="0" y="148"/>
                    <a:pt x="0" y="135"/>
                  </a:cubicBezTo>
                  <a:cubicBezTo>
                    <a:pt x="1" y="129"/>
                    <a:pt x="3" y="124"/>
                    <a:pt x="1" y="118"/>
                  </a:cubicBezTo>
                  <a:cubicBezTo>
                    <a:pt x="1" y="115"/>
                    <a:pt x="1" y="111"/>
                    <a:pt x="3" y="108"/>
                  </a:cubicBezTo>
                  <a:cubicBezTo>
                    <a:pt x="6" y="103"/>
                    <a:pt x="5" y="96"/>
                    <a:pt x="7" y="91"/>
                  </a:cubicBezTo>
                  <a:cubicBezTo>
                    <a:pt x="11" y="79"/>
                    <a:pt x="8" y="64"/>
                    <a:pt x="16" y="53"/>
                  </a:cubicBezTo>
                  <a:cubicBezTo>
                    <a:pt x="17" y="51"/>
                    <a:pt x="18" y="50"/>
                    <a:pt x="17" y="48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2" y="37"/>
                    <a:pt x="23" y="31"/>
                    <a:pt x="22" y="23"/>
                  </a:cubicBezTo>
                  <a:cubicBezTo>
                    <a:pt x="20" y="13"/>
                    <a:pt x="24" y="7"/>
                    <a:pt x="30" y="0"/>
                  </a:cubicBezTo>
                  <a:close/>
                </a:path>
              </a:pathLst>
            </a:custGeom>
            <a:solidFill>
              <a:srgbClr val="DA7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1508908-572E-A120-6613-8DB5A30CB71A}"/>
                </a:ext>
              </a:extLst>
            </p:cNvPr>
            <p:cNvSpPr/>
            <p:nvPr/>
          </p:nvSpPr>
          <p:spPr bwMode="auto">
            <a:xfrm>
              <a:off x="2946" y="1675"/>
              <a:ext cx="308" cy="147"/>
            </a:xfrm>
            <a:custGeom>
              <a:avLst/>
              <a:gdLst>
                <a:gd name="T0" fmla="*/ 115 w 117"/>
                <a:gd name="T1" fmla="*/ 22 h 56"/>
                <a:gd name="T2" fmla="*/ 108 w 117"/>
                <a:gd name="T3" fmla="*/ 31 h 56"/>
                <a:gd name="T4" fmla="*/ 98 w 117"/>
                <a:gd name="T5" fmla="*/ 53 h 56"/>
                <a:gd name="T6" fmla="*/ 61 w 117"/>
                <a:gd name="T7" fmla="*/ 51 h 56"/>
                <a:gd name="T8" fmla="*/ 53 w 117"/>
                <a:gd name="T9" fmla="*/ 51 h 56"/>
                <a:gd name="T10" fmla="*/ 14 w 117"/>
                <a:gd name="T11" fmla="*/ 32 h 56"/>
                <a:gd name="T12" fmla="*/ 0 w 117"/>
                <a:gd name="T13" fmla="*/ 4 h 56"/>
                <a:gd name="T14" fmla="*/ 13 w 117"/>
                <a:gd name="T15" fmla="*/ 4 h 56"/>
                <a:gd name="T16" fmla="*/ 37 w 117"/>
                <a:gd name="T17" fmla="*/ 12 h 56"/>
                <a:gd name="T18" fmla="*/ 67 w 117"/>
                <a:gd name="T19" fmla="*/ 12 h 56"/>
                <a:gd name="T20" fmla="*/ 100 w 117"/>
                <a:gd name="T21" fmla="*/ 2 h 56"/>
                <a:gd name="T22" fmla="*/ 111 w 117"/>
                <a:gd name="T23" fmla="*/ 4 h 56"/>
                <a:gd name="T24" fmla="*/ 115 w 117"/>
                <a:gd name="T25" fmla="*/ 2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56">
                  <a:moveTo>
                    <a:pt x="115" y="22"/>
                  </a:moveTo>
                  <a:cubicBezTo>
                    <a:pt x="112" y="25"/>
                    <a:pt x="108" y="26"/>
                    <a:pt x="108" y="31"/>
                  </a:cubicBezTo>
                  <a:cubicBezTo>
                    <a:pt x="111" y="42"/>
                    <a:pt x="106" y="48"/>
                    <a:pt x="98" y="53"/>
                  </a:cubicBezTo>
                  <a:cubicBezTo>
                    <a:pt x="85" y="55"/>
                    <a:pt x="73" y="56"/>
                    <a:pt x="61" y="51"/>
                  </a:cubicBezTo>
                  <a:cubicBezTo>
                    <a:pt x="59" y="50"/>
                    <a:pt x="56" y="50"/>
                    <a:pt x="53" y="51"/>
                  </a:cubicBezTo>
                  <a:cubicBezTo>
                    <a:pt x="35" y="55"/>
                    <a:pt x="22" y="46"/>
                    <a:pt x="14" y="32"/>
                  </a:cubicBezTo>
                  <a:cubicBezTo>
                    <a:pt x="8" y="24"/>
                    <a:pt x="1" y="15"/>
                    <a:pt x="0" y="4"/>
                  </a:cubicBezTo>
                  <a:cubicBezTo>
                    <a:pt x="4" y="1"/>
                    <a:pt x="9" y="2"/>
                    <a:pt x="13" y="4"/>
                  </a:cubicBezTo>
                  <a:cubicBezTo>
                    <a:pt x="21" y="6"/>
                    <a:pt x="29" y="10"/>
                    <a:pt x="37" y="12"/>
                  </a:cubicBezTo>
                  <a:cubicBezTo>
                    <a:pt x="47" y="16"/>
                    <a:pt x="57" y="16"/>
                    <a:pt x="67" y="12"/>
                  </a:cubicBezTo>
                  <a:cubicBezTo>
                    <a:pt x="78" y="9"/>
                    <a:pt x="88" y="3"/>
                    <a:pt x="100" y="2"/>
                  </a:cubicBezTo>
                  <a:cubicBezTo>
                    <a:pt x="104" y="1"/>
                    <a:pt x="108" y="0"/>
                    <a:pt x="111" y="4"/>
                  </a:cubicBezTo>
                  <a:cubicBezTo>
                    <a:pt x="117" y="9"/>
                    <a:pt x="115" y="16"/>
                    <a:pt x="115" y="22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785BB9EB-98BA-97B6-1FDA-40416580869B}"/>
                </a:ext>
              </a:extLst>
            </p:cNvPr>
            <p:cNvSpPr/>
            <p:nvPr/>
          </p:nvSpPr>
          <p:spPr bwMode="auto">
            <a:xfrm>
              <a:off x="4454" y="1678"/>
              <a:ext cx="303" cy="147"/>
            </a:xfrm>
            <a:custGeom>
              <a:avLst/>
              <a:gdLst>
                <a:gd name="T0" fmla="*/ 111 w 115"/>
                <a:gd name="T1" fmla="*/ 2 h 56"/>
                <a:gd name="T2" fmla="*/ 114 w 115"/>
                <a:gd name="T3" fmla="*/ 21 h 56"/>
                <a:gd name="T4" fmla="*/ 108 w 115"/>
                <a:gd name="T5" fmla="*/ 42 h 56"/>
                <a:gd name="T6" fmla="*/ 108 w 115"/>
                <a:gd name="T7" fmla="*/ 43 h 56"/>
                <a:gd name="T8" fmla="*/ 97 w 115"/>
                <a:gd name="T9" fmla="*/ 51 h 56"/>
                <a:gd name="T10" fmla="*/ 64 w 115"/>
                <a:gd name="T11" fmla="*/ 51 h 56"/>
                <a:gd name="T12" fmla="*/ 48 w 115"/>
                <a:gd name="T13" fmla="*/ 50 h 56"/>
                <a:gd name="T14" fmla="*/ 21 w 115"/>
                <a:gd name="T15" fmla="*/ 41 h 56"/>
                <a:gd name="T16" fmla="*/ 0 w 115"/>
                <a:gd name="T17" fmla="*/ 3 h 56"/>
                <a:gd name="T18" fmla="*/ 6 w 115"/>
                <a:gd name="T19" fmla="*/ 2 h 56"/>
                <a:gd name="T20" fmla="*/ 30 w 115"/>
                <a:gd name="T21" fmla="*/ 9 h 56"/>
                <a:gd name="T22" fmla="*/ 69 w 115"/>
                <a:gd name="T23" fmla="*/ 10 h 56"/>
                <a:gd name="T24" fmla="*/ 106 w 115"/>
                <a:gd name="T25" fmla="*/ 1 h 56"/>
                <a:gd name="T26" fmla="*/ 111 w 115"/>
                <a:gd name="T2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56">
                  <a:moveTo>
                    <a:pt x="111" y="2"/>
                  </a:moveTo>
                  <a:cubicBezTo>
                    <a:pt x="115" y="8"/>
                    <a:pt x="114" y="14"/>
                    <a:pt x="114" y="21"/>
                  </a:cubicBezTo>
                  <a:cubicBezTo>
                    <a:pt x="109" y="27"/>
                    <a:pt x="105" y="34"/>
                    <a:pt x="108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4" y="46"/>
                    <a:pt x="101" y="49"/>
                    <a:pt x="97" y="51"/>
                  </a:cubicBezTo>
                  <a:cubicBezTo>
                    <a:pt x="86" y="55"/>
                    <a:pt x="75" y="56"/>
                    <a:pt x="64" y="51"/>
                  </a:cubicBezTo>
                  <a:cubicBezTo>
                    <a:pt x="59" y="48"/>
                    <a:pt x="53" y="48"/>
                    <a:pt x="48" y="50"/>
                  </a:cubicBezTo>
                  <a:cubicBezTo>
                    <a:pt x="37" y="52"/>
                    <a:pt x="28" y="48"/>
                    <a:pt x="21" y="41"/>
                  </a:cubicBezTo>
                  <a:cubicBezTo>
                    <a:pt x="10" y="30"/>
                    <a:pt x="4" y="18"/>
                    <a:pt x="0" y="3"/>
                  </a:cubicBezTo>
                  <a:cubicBezTo>
                    <a:pt x="2" y="2"/>
                    <a:pt x="4" y="1"/>
                    <a:pt x="6" y="2"/>
                  </a:cubicBezTo>
                  <a:cubicBezTo>
                    <a:pt x="14" y="3"/>
                    <a:pt x="22" y="6"/>
                    <a:pt x="30" y="9"/>
                  </a:cubicBezTo>
                  <a:cubicBezTo>
                    <a:pt x="43" y="15"/>
                    <a:pt x="56" y="15"/>
                    <a:pt x="69" y="10"/>
                  </a:cubicBezTo>
                  <a:cubicBezTo>
                    <a:pt x="81" y="6"/>
                    <a:pt x="93" y="0"/>
                    <a:pt x="106" y="1"/>
                  </a:cubicBezTo>
                  <a:cubicBezTo>
                    <a:pt x="108" y="1"/>
                    <a:pt x="110" y="1"/>
                    <a:pt x="111" y="2"/>
                  </a:cubicBezTo>
                  <a:close/>
                </a:path>
              </a:pathLst>
            </a:custGeom>
            <a:solidFill>
              <a:srgbClr val="B8CE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0C925879-FE7A-D9FD-5D7A-059DC07E0749}"/>
                </a:ext>
              </a:extLst>
            </p:cNvPr>
            <p:cNvSpPr/>
            <p:nvPr/>
          </p:nvSpPr>
          <p:spPr bwMode="auto">
            <a:xfrm>
              <a:off x="4281" y="1319"/>
              <a:ext cx="215" cy="282"/>
            </a:xfrm>
            <a:custGeom>
              <a:avLst/>
              <a:gdLst>
                <a:gd name="T0" fmla="*/ 0 w 82"/>
                <a:gd name="T1" fmla="*/ 3 h 107"/>
                <a:gd name="T2" fmla="*/ 2 w 82"/>
                <a:gd name="T3" fmla="*/ 3 h 107"/>
                <a:gd name="T4" fmla="*/ 44 w 82"/>
                <a:gd name="T5" fmla="*/ 38 h 107"/>
                <a:gd name="T6" fmla="*/ 71 w 82"/>
                <a:gd name="T7" fmla="*/ 61 h 107"/>
                <a:gd name="T8" fmla="*/ 49 w 82"/>
                <a:gd name="T9" fmla="*/ 105 h 107"/>
                <a:gd name="T10" fmla="*/ 30 w 82"/>
                <a:gd name="T11" fmla="*/ 107 h 107"/>
                <a:gd name="T12" fmla="*/ 18 w 82"/>
                <a:gd name="T13" fmla="*/ 53 h 107"/>
                <a:gd name="T14" fmla="*/ 2 w 82"/>
                <a:gd name="T15" fmla="*/ 11 h 107"/>
                <a:gd name="T16" fmla="*/ 0 w 82"/>
                <a:gd name="T17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07">
                  <a:moveTo>
                    <a:pt x="0" y="3"/>
                  </a:moveTo>
                  <a:cubicBezTo>
                    <a:pt x="0" y="0"/>
                    <a:pt x="1" y="0"/>
                    <a:pt x="2" y="3"/>
                  </a:cubicBezTo>
                  <a:cubicBezTo>
                    <a:pt x="12" y="19"/>
                    <a:pt x="26" y="30"/>
                    <a:pt x="44" y="38"/>
                  </a:cubicBezTo>
                  <a:cubicBezTo>
                    <a:pt x="55" y="42"/>
                    <a:pt x="64" y="50"/>
                    <a:pt x="71" y="61"/>
                  </a:cubicBezTo>
                  <a:cubicBezTo>
                    <a:pt x="82" y="78"/>
                    <a:pt x="70" y="104"/>
                    <a:pt x="49" y="105"/>
                  </a:cubicBezTo>
                  <a:cubicBezTo>
                    <a:pt x="43" y="106"/>
                    <a:pt x="37" y="105"/>
                    <a:pt x="30" y="107"/>
                  </a:cubicBezTo>
                  <a:cubicBezTo>
                    <a:pt x="24" y="90"/>
                    <a:pt x="21" y="71"/>
                    <a:pt x="18" y="53"/>
                  </a:cubicBezTo>
                  <a:cubicBezTo>
                    <a:pt x="15" y="38"/>
                    <a:pt x="8" y="25"/>
                    <a:pt x="2" y="11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BCD1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479C0332-4E57-BF3E-37C6-82F3553B736B}"/>
                </a:ext>
              </a:extLst>
            </p:cNvPr>
            <p:cNvSpPr/>
            <p:nvPr/>
          </p:nvSpPr>
          <p:spPr bwMode="auto">
            <a:xfrm>
              <a:off x="2775" y="1327"/>
              <a:ext cx="200" cy="277"/>
            </a:xfrm>
            <a:custGeom>
              <a:avLst/>
              <a:gdLst>
                <a:gd name="T0" fmla="*/ 0 w 76"/>
                <a:gd name="T1" fmla="*/ 2 h 105"/>
                <a:gd name="T2" fmla="*/ 4 w 76"/>
                <a:gd name="T3" fmla="*/ 3 h 105"/>
                <a:gd name="T4" fmla="*/ 41 w 76"/>
                <a:gd name="T5" fmla="*/ 33 h 105"/>
                <a:gd name="T6" fmla="*/ 68 w 76"/>
                <a:gd name="T7" fmla="*/ 54 h 105"/>
                <a:gd name="T8" fmla="*/ 71 w 76"/>
                <a:gd name="T9" fmla="*/ 86 h 105"/>
                <a:gd name="T10" fmla="*/ 38 w 76"/>
                <a:gd name="T11" fmla="*/ 103 h 105"/>
                <a:gd name="T12" fmla="*/ 29 w 76"/>
                <a:gd name="T13" fmla="*/ 102 h 105"/>
                <a:gd name="T14" fmla="*/ 19 w 76"/>
                <a:gd name="T15" fmla="*/ 55 h 105"/>
                <a:gd name="T16" fmla="*/ 4 w 76"/>
                <a:gd name="T17" fmla="*/ 15 h 105"/>
                <a:gd name="T18" fmla="*/ 0 w 76"/>
                <a:gd name="T19" fmla="*/ 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105">
                  <a:moveTo>
                    <a:pt x="0" y="2"/>
                  </a:moveTo>
                  <a:cubicBezTo>
                    <a:pt x="2" y="0"/>
                    <a:pt x="3" y="1"/>
                    <a:pt x="4" y="3"/>
                  </a:cubicBezTo>
                  <a:cubicBezTo>
                    <a:pt x="12" y="17"/>
                    <a:pt x="26" y="26"/>
                    <a:pt x="41" y="33"/>
                  </a:cubicBezTo>
                  <a:cubicBezTo>
                    <a:pt x="51" y="38"/>
                    <a:pt x="61" y="45"/>
                    <a:pt x="68" y="54"/>
                  </a:cubicBezTo>
                  <a:cubicBezTo>
                    <a:pt x="75" y="63"/>
                    <a:pt x="76" y="78"/>
                    <a:pt x="71" y="86"/>
                  </a:cubicBezTo>
                  <a:cubicBezTo>
                    <a:pt x="64" y="98"/>
                    <a:pt x="50" y="105"/>
                    <a:pt x="38" y="103"/>
                  </a:cubicBezTo>
                  <a:cubicBezTo>
                    <a:pt x="35" y="103"/>
                    <a:pt x="32" y="103"/>
                    <a:pt x="29" y="102"/>
                  </a:cubicBezTo>
                  <a:cubicBezTo>
                    <a:pt x="22" y="87"/>
                    <a:pt x="22" y="71"/>
                    <a:pt x="19" y="55"/>
                  </a:cubicBezTo>
                  <a:cubicBezTo>
                    <a:pt x="15" y="41"/>
                    <a:pt x="11" y="27"/>
                    <a:pt x="4" y="15"/>
                  </a:cubicBezTo>
                  <a:cubicBezTo>
                    <a:pt x="1" y="11"/>
                    <a:pt x="0" y="6"/>
                    <a:pt x="0" y="2"/>
                  </a:cubicBezTo>
                  <a:close/>
                </a:path>
              </a:pathLst>
            </a:custGeom>
            <a:solidFill>
              <a:srgbClr val="BCD1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E6E5AE51-CBFE-0BD7-9ED1-A7A8CD7F2EDC}"/>
                </a:ext>
              </a:extLst>
            </p:cNvPr>
            <p:cNvSpPr/>
            <p:nvPr/>
          </p:nvSpPr>
          <p:spPr bwMode="auto">
            <a:xfrm>
              <a:off x="2915" y="2520"/>
              <a:ext cx="305" cy="279"/>
            </a:xfrm>
            <a:custGeom>
              <a:avLst/>
              <a:gdLst>
                <a:gd name="T0" fmla="*/ 3 w 116"/>
                <a:gd name="T1" fmla="*/ 10 h 106"/>
                <a:gd name="T2" fmla="*/ 9 w 116"/>
                <a:gd name="T3" fmla="*/ 5 h 106"/>
                <a:gd name="T4" fmla="*/ 16 w 116"/>
                <a:gd name="T5" fmla="*/ 4 h 106"/>
                <a:gd name="T6" fmla="*/ 33 w 116"/>
                <a:gd name="T7" fmla="*/ 11 h 106"/>
                <a:gd name="T8" fmla="*/ 34 w 116"/>
                <a:gd name="T9" fmla="*/ 20 h 106"/>
                <a:gd name="T10" fmla="*/ 70 w 116"/>
                <a:gd name="T11" fmla="*/ 40 h 106"/>
                <a:gd name="T12" fmla="*/ 106 w 116"/>
                <a:gd name="T13" fmla="*/ 37 h 106"/>
                <a:gd name="T14" fmla="*/ 116 w 116"/>
                <a:gd name="T15" fmla="*/ 39 h 106"/>
                <a:gd name="T16" fmla="*/ 111 w 116"/>
                <a:gd name="T17" fmla="*/ 43 h 106"/>
                <a:gd name="T18" fmla="*/ 82 w 116"/>
                <a:gd name="T19" fmla="*/ 52 h 106"/>
                <a:gd name="T20" fmla="*/ 46 w 116"/>
                <a:gd name="T21" fmla="*/ 52 h 106"/>
                <a:gd name="T22" fmla="*/ 24 w 116"/>
                <a:gd name="T23" fmla="*/ 47 h 106"/>
                <a:gd name="T24" fmla="*/ 17 w 116"/>
                <a:gd name="T25" fmla="*/ 48 h 106"/>
                <a:gd name="T26" fmla="*/ 21 w 116"/>
                <a:gd name="T27" fmla="*/ 55 h 106"/>
                <a:gd name="T28" fmla="*/ 32 w 116"/>
                <a:gd name="T29" fmla="*/ 62 h 106"/>
                <a:gd name="T30" fmla="*/ 48 w 116"/>
                <a:gd name="T31" fmla="*/ 86 h 106"/>
                <a:gd name="T32" fmla="*/ 88 w 116"/>
                <a:gd name="T33" fmla="*/ 92 h 106"/>
                <a:gd name="T34" fmla="*/ 109 w 116"/>
                <a:gd name="T35" fmla="*/ 89 h 106"/>
                <a:gd name="T36" fmla="*/ 116 w 116"/>
                <a:gd name="T37" fmla="*/ 91 h 106"/>
                <a:gd name="T38" fmla="*/ 112 w 116"/>
                <a:gd name="T39" fmla="*/ 95 h 106"/>
                <a:gd name="T40" fmla="*/ 97 w 116"/>
                <a:gd name="T41" fmla="*/ 101 h 106"/>
                <a:gd name="T42" fmla="*/ 22 w 116"/>
                <a:gd name="T43" fmla="*/ 99 h 106"/>
                <a:gd name="T44" fmla="*/ 12 w 116"/>
                <a:gd name="T45" fmla="*/ 93 h 106"/>
                <a:gd name="T46" fmla="*/ 11 w 116"/>
                <a:gd name="T47" fmla="*/ 54 h 106"/>
                <a:gd name="T48" fmla="*/ 11 w 116"/>
                <a:gd name="T49" fmla="*/ 41 h 106"/>
                <a:gd name="T50" fmla="*/ 3 w 116"/>
                <a:gd name="T51" fmla="*/ 15 h 106"/>
                <a:gd name="T52" fmla="*/ 3 w 116"/>
                <a:gd name="T53" fmla="*/ 1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05">
                  <a:moveTo>
                    <a:pt x="3" y="10"/>
                  </a:moveTo>
                  <a:cubicBezTo>
                    <a:pt x="5" y="8"/>
                    <a:pt x="7" y="7"/>
                    <a:pt x="9" y="5"/>
                  </a:cubicBezTo>
                  <a:cubicBezTo>
                    <a:pt x="11" y="2"/>
                    <a:pt x="12" y="0"/>
                    <a:pt x="16" y="4"/>
                  </a:cubicBezTo>
                  <a:cubicBezTo>
                    <a:pt x="20" y="9"/>
                    <a:pt x="28" y="6"/>
                    <a:pt x="33" y="11"/>
                  </a:cubicBezTo>
                  <a:cubicBezTo>
                    <a:pt x="30" y="14"/>
                    <a:pt x="32" y="17"/>
                    <a:pt x="34" y="20"/>
                  </a:cubicBezTo>
                  <a:cubicBezTo>
                    <a:pt x="42" y="34"/>
                    <a:pt x="55" y="39"/>
                    <a:pt x="70" y="40"/>
                  </a:cubicBezTo>
                  <a:cubicBezTo>
                    <a:pt x="82" y="41"/>
                    <a:pt x="94" y="41"/>
                    <a:pt x="106" y="37"/>
                  </a:cubicBezTo>
                  <a:cubicBezTo>
                    <a:pt x="109" y="36"/>
                    <a:pt x="114" y="33"/>
                    <a:pt x="116" y="39"/>
                  </a:cubicBezTo>
                  <a:cubicBezTo>
                    <a:pt x="114" y="40"/>
                    <a:pt x="113" y="42"/>
                    <a:pt x="111" y="43"/>
                  </a:cubicBezTo>
                  <a:cubicBezTo>
                    <a:pt x="102" y="49"/>
                    <a:pt x="92" y="52"/>
                    <a:pt x="82" y="52"/>
                  </a:cubicBezTo>
                  <a:cubicBezTo>
                    <a:pt x="70" y="53"/>
                    <a:pt x="58" y="53"/>
                    <a:pt x="46" y="52"/>
                  </a:cubicBezTo>
                  <a:cubicBezTo>
                    <a:pt x="39" y="50"/>
                    <a:pt x="31" y="49"/>
                    <a:pt x="24" y="47"/>
                  </a:cubicBezTo>
                  <a:cubicBezTo>
                    <a:pt x="21" y="46"/>
                    <a:pt x="18" y="45"/>
                    <a:pt x="17" y="48"/>
                  </a:cubicBezTo>
                  <a:cubicBezTo>
                    <a:pt x="16" y="52"/>
                    <a:pt x="18" y="54"/>
                    <a:pt x="21" y="55"/>
                  </a:cubicBezTo>
                  <a:cubicBezTo>
                    <a:pt x="24" y="58"/>
                    <a:pt x="30" y="57"/>
                    <a:pt x="32" y="62"/>
                  </a:cubicBezTo>
                  <a:cubicBezTo>
                    <a:pt x="32" y="74"/>
                    <a:pt x="39" y="81"/>
                    <a:pt x="48" y="86"/>
                  </a:cubicBezTo>
                  <a:cubicBezTo>
                    <a:pt x="60" y="94"/>
                    <a:pt x="74" y="93"/>
                    <a:pt x="88" y="92"/>
                  </a:cubicBezTo>
                  <a:cubicBezTo>
                    <a:pt x="95" y="91"/>
                    <a:pt x="102" y="91"/>
                    <a:pt x="109" y="89"/>
                  </a:cubicBezTo>
                  <a:cubicBezTo>
                    <a:pt x="111" y="88"/>
                    <a:pt x="115" y="86"/>
                    <a:pt x="116" y="91"/>
                  </a:cubicBezTo>
                  <a:cubicBezTo>
                    <a:pt x="115" y="92"/>
                    <a:pt x="114" y="94"/>
                    <a:pt x="112" y="95"/>
                  </a:cubicBezTo>
                  <a:cubicBezTo>
                    <a:pt x="108" y="99"/>
                    <a:pt x="102" y="100"/>
                    <a:pt x="97" y="101"/>
                  </a:cubicBezTo>
                  <a:cubicBezTo>
                    <a:pt x="72" y="106"/>
                    <a:pt x="47" y="106"/>
                    <a:pt x="22" y="99"/>
                  </a:cubicBezTo>
                  <a:cubicBezTo>
                    <a:pt x="18" y="98"/>
                    <a:pt x="15" y="97"/>
                    <a:pt x="12" y="93"/>
                  </a:cubicBezTo>
                  <a:cubicBezTo>
                    <a:pt x="1" y="83"/>
                    <a:pt x="0" y="67"/>
                    <a:pt x="11" y="54"/>
                  </a:cubicBezTo>
                  <a:cubicBezTo>
                    <a:pt x="14" y="51"/>
                    <a:pt x="14" y="44"/>
                    <a:pt x="11" y="41"/>
                  </a:cubicBezTo>
                  <a:cubicBezTo>
                    <a:pt x="1" y="34"/>
                    <a:pt x="3" y="25"/>
                    <a:pt x="3" y="15"/>
                  </a:cubicBezTo>
                  <a:cubicBezTo>
                    <a:pt x="3" y="14"/>
                    <a:pt x="3" y="12"/>
                    <a:pt x="3" y="10"/>
                  </a:cubicBezTo>
                  <a:close/>
                </a:path>
              </a:pathLst>
            </a:custGeom>
            <a:solidFill>
              <a:srgbClr val="9F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F31BA03F-E4E1-2206-53E1-91F4E16CFC1A}"/>
                </a:ext>
              </a:extLst>
            </p:cNvPr>
            <p:cNvSpPr/>
            <p:nvPr/>
          </p:nvSpPr>
          <p:spPr bwMode="auto">
            <a:xfrm>
              <a:off x="4475" y="2931"/>
              <a:ext cx="279" cy="124"/>
            </a:xfrm>
            <a:custGeom>
              <a:avLst/>
              <a:gdLst>
                <a:gd name="T0" fmla="*/ 96 w 106"/>
                <a:gd name="T1" fmla="*/ 0 h 47"/>
                <a:gd name="T2" fmla="*/ 105 w 106"/>
                <a:gd name="T3" fmla="*/ 28 h 47"/>
                <a:gd name="T4" fmla="*/ 95 w 106"/>
                <a:gd name="T5" fmla="*/ 42 h 47"/>
                <a:gd name="T6" fmla="*/ 46 w 106"/>
                <a:gd name="T7" fmla="*/ 46 h 47"/>
                <a:gd name="T8" fmla="*/ 7 w 106"/>
                <a:gd name="T9" fmla="*/ 22 h 47"/>
                <a:gd name="T10" fmla="*/ 8 w 106"/>
                <a:gd name="T11" fmla="*/ 9 h 47"/>
                <a:gd name="T12" fmla="*/ 16 w 106"/>
                <a:gd name="T13" fmla="*/ 9 h 47"/>
                <a:gd name="T14" fmla="*/ 82 w 106"/>
                <a:gd name="T15" fmla="*/ 6 h 47"/>
                <a:gd name="T16" fmla="*/ 96 w 106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47">
                  <a:moveTo>
                    <a:pt x="96" y="0"/>
                  </a:moveTo>
                  <a:cubicBezTo>
                    <a:pt x="105" y="7"/>
                    <a:pt x="106" y="17"/>
                    <a:pt x="105" y="28"/>
                  </a:cubicBezTo>
                  <a:cubicBezTo>
                    <a:pt x="105" y="34"/>
                    <a:pt x="102" y="40"/>
                    <a:pt x="95" y="42"/>
                  </a:cubicBezTo>
                  <a:cubicBezTo>
                    <a:pt x="79" y="44"/>
                    <a:pt x="63" y="47"/>
                    <a:pt x="46" y="46"/>
                  </a:cubicBezTo>
                  <a:cubicBezTo>
                    <a:pt x="29" y="44"/>
                    <a:pt x="16" y="37"/>
                    <a:pt x="7" y="22"/>
                  </a:cubicBezTo>
                  <a:cubicBezTo>
                    <a:pt x="5" y="18"/>
                    <a:pt x="0" y="13"/>
                    <a:pt x="8" y="9"/>
                  </a:cubicBezTo>
                  <a:cubicBezTo>
                    <a:pt x="11" y="8"/>
                    <a:pt x="13" y="9"/>
                    <a:pt x="16" y="9"/>
                  </a:cubicBezTo>
                  <a:cubicBezTo>
                    <a:pt x="38" y="13"/>
                    <a:pt x="60" y="13"/>
                    <a:pt x="82" y="6"/>
                  </a:cubicBezTo>
                  <a:cubicBezTo>
                    <a:pt x="87" y="4"/>
                    <a:pt x="91" y="1"/>
                    <a:pt x="96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4EC8B3E6-2A1F-AA51-03FF-D16D307AC1BB}"/>
                </a:ext>
              </a:extLst>
            </p:cNvPr>
            <p:cNvSpPr/>
            <p:nvPr/>
          </p:nvSpPr>
          <p:spPr bwMode="auto">
            <a:xfrm>
              <a:off x="2975" y="2936"/>
              <a:ext cx="279" cy="116"/>
            </a:xfrm>
            <a:custGeom>
              <a:avLst/>
              <a:gdLst>
                <a:gd name="T0" fmla="*/ 94 w 106"/>
                <a:gd name="T1" fmla="*/ 0 h 44"/>
                <a:gd name="T2" fmla="*/ 97 w 106"/>
                <a:gd name="T3" fmla="*/ 37 h 44"/>
                <a:gd name="T4" fmla="*/ 42 w 106"/>
                <a:gd name="T5" fmla="*/ 44 h 44"/>
                <a:gd name="T6" fmla="*/ 4 w 106"/>
                <a:gd name="T7" fmla="*/ 17 h 44"/>
                <a:gd name="T8" fmla="*/ 7 w 106"/>
                <a:gd name="T9" fmla="*/ 7 h 44"/>
                <a:gd name="T10" fmla="*/ 11 w 106"/>
                <a:gd name="T11" fmla="*/ 7 h 44"/>
                <a:gd name="T12" fmla="*/ 88 w 106"/>
                <a:gd name="T13" fmla="*/ 0 h 44"/>
                <a:gd name="T14" fmla="*/ 94 w 106"/>
                <a:gd name="T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44">
                  <a:moveTo>
                    <a:pt x="94" y="0"/>
                  </a:moveTo>
                  <a:cubicBezTo>
                    <a:pt x="105" y="7"/>
                    <a:pt x="106" y="28"/>
                    <a:pt x="97" y="37"/>
                  </a:cubicBezTo>
                  <a:cubicBezTo>
                    <a:pt x="79" y="42"/>
                    <a:pt x="61" y="44"/>
                    <a:pt x="42" y="44"/>
                  </a:cubicBezTo>
                  <a:cubicBezTo>
                    <a:pt x="25" y="43"/>
                    <a:pt x="8" y="31"/>
                    <a:pt x="4" y="17"/>
                  </a:cubicBezTo>
                  <a:cubicBezTo>
                    <a:pt x="2" y="13"/>
                    <a:pt x="0" y="9"/>
                    <a:pt x="7" y="7"/>
                  </a:cubicBezTo>
                  <a:cubicBezTo>
                    <a:pt x="8" y="7"/>
                    <a:pt x="10" y="7"/>
                    <a:pt x="11" y="7"/>
                  </a:cubicBezTo>
                  <a:cubicBezTo>
                    <a:pt x="38" y="12"/>
                    <a:pt x="63" y="11"/>
                    <a:pt x="88" y="0"/>
                  </a:cubicBezTo>
                  <a:cubicBezTo>
                    <a:pt x="90" y="0"/>
                    <a:pt x="92" y="0"/>
                    <a:pt x="94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0ED69B24-A834-3457-AB75-DC689BDB5830}"/>
                </a:ext>
              </a:extLst>
            </p:cNvPr>
            <p:cNvSpPr/>
            <p:nvPr/>
          </p:nvSpPr>
          <p:spPr bwMode="auto">
            <a:xfrm>
              <a:off x="2912" y="1620"/>
              <a:ext cx="334" cy="110"/>
            </a:xfrm>
            <a:custGeom>
              <a:avLst/>
              <a:gdLst>
                <a:gd name="T0" fmla="*/ 124 w 127"/>
                <a:gd name="T1" fmla="*/ 25 h 42"/>
                <a:gd name="T2" fmla="*/ 88 w 127"/>
                <a:gd name="T3" fmla="*/ 33 h 42"/>
                <a:gd name="T4" fmla="*/ 35 w 127"/>
                <a:gd name="T5" fmla="*/ 31 h 42"/>
                <a:gd name="T6" fmla="*/ 13 w 127"/>
                <a:gd name="T7" fmla="*/ 25 h 42"/>
                <a:gd name="T8" fmla="*/ 4 w 127"/>
                <a:gd name="T9" fmla="*/ 26 h 42"/>
                <a:gd name="T10" fmla="*/ 0 w 127"/>
                <a:gd name="T11" fmla="*/ 9 h 42"/>
                <a:gd name="T12" fmla="*/ 20 w 127"/>
                <a:gd name="T13" fmla="*/ 2 h 42"/>
                <a:gd name="T14" fmla="*/ 33 w 127"/>
                <a:gd name="T15" fmla="*/ 5 h 42"/>
                <a:gd name="T16" fmla="*/ 97 w 127"/>
                <a:gd name="T17" fmla="*/ 5 h 42"/>
                <a:gd name="T18" fmla="*/ 110 w 127"/>
                <a:gd name="T19" fmla="*/ 2 h 42"/>
                <a:gd name="T20" fmla="*/ 121 w 127"/>
                <a:gd name="T21" fmla="*/ 6 h 42"/>
                <a:gd name="T22" fmla="*/ 127 w 127"/>
                <a:gd name="T23" fmla="*/ 13 h 42"/>
                <a:gd name="T24" fmla="*/ 124 w 127"/>
                <a:gd name="T25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42">
                  <a:moveTo>
                    <a:pt x="124" y="25"/>
                  </a:moveTo>
                  <a:cubicBezTo>
                    <a:pt x="111" y="23"/>
                    <a:pt x="99" y="28"/>
                    <a:pt x="88" y="33"/>
                  </a:cubicBezTo>
                  <a:cubicBezTo>
                    <a:pt x="69" y="42"/>
                    <a:pt x="52" y="38"/>
                    <a:pt x="35" y="31"/>
                  </a:cubicBezTo>
                  <a:cubicBezTo>
                    <a:pt x="28" y="28"/>
                    <a:pt x="21" y="24"/>
                    <a:pt x="13" y="25"/>
                  </a:cubicBezTo>
                  <a:cubicBezTo>
                    <a:pt x="10" y="28"/>
                    <a:pt x="7" y="28"/>
                    <a:pt x="4" y="26"/>
                  </a:cubicBezTo>
                  <a:cubicBezTo>
                    <a:pt x="2" y="20"/>
                    <a:pt x="1" y="15"/>
                    <a:pt x="0" y="9"/>
                  </a:cubicBezTo>
                  <a:cubicBezTo>
                    <a:pt x="6" y="4"/>
                    <a:pt x="14" y="6"/>
                    <a:pt x="20" y="2"/>
                  </a:cubicBezTo>
                  <a:cubicBezTo>
                    <a:pt x="25" y="0"/>
                    <a:pt x="29" y="2"/>
                    <a:pt x="33" y="5"/>
                  </a:cubicBezTo>
                  <a:cubicBezTo>
                    <a:pt x="55" y="17"/>
                    <a:pt x="76" y="18"/>
                    <a:pt x="97" y="5"/>
                  </a:cubicBezTo>
                  <a:cubicBezTo>
                    <a:pt x="101" y="2"/>
                    <a:pt x="105" y="0"/>
                    <a:pt x="110" y="2"/>
                  </a:cubicBezTo>
                  <a:cubicBezTo>
                    <a:pt x="114" y="3"/>
                    <a:pt x="117" y="5"/>
                    <a:pt x="121" y="6"/>
                  </a:cubicBezTo>
                  <a:cubicBezTo>
                    <a:pt x="125" y="6"/>
                    <a:pt x="127" y="9"/>
                    <a:pt x="127" y="13"/>
                  </a:cubicBezTo>
                  <a:cubicBezTo>
                    <a:pt x="126" y="17"/>
                    <a:pt x="125" y="21"/>
                    <a:pt x="124" y="25"/>
                  </a:cubicBezTo>
                  <a:close/>
                </a:path>
              </a:pathLst>
            </a:custGeom>
            <a:solidFill>
              <a:srgbClr val="D36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915129BC-B0FF-AECD-13C2-412523797DBF}"/>
                </a:ext>
              </a:extLst>
            </p:cNvPr>
            <p:cNvSpPr/>
            <p:nvPr/>
          </p:nvSpPr>
          <p:spPr bwMode="auto">
            <a:xfrm>
              <a:off x="2983" y="2523"/>
              <a:ext cx="263" cy="116"/>
            </a:xfrm>
            <a:custGeom>
              <a:avLst/>
              <a:gdLst>
                <a:gd name="T0" fmla="*/ 90 w 100"/>
                <a:gd name="T1" fmla="*/ 38 h 44"/>
                <a:gd name="T2" fmla="*/ 80 w 100"/>
                <a:gd name="T3" fmla="*/ 38 h 44"/>
                <a:gd name="T4" fmla="*/ 21 w 100"/>
                <a:gd name="T5" fmla="*/ 35 h 44"/>
                <a:gd name="T6" fmla="*/ 2 w 100"/>
                <a:gd name="T7" fmla="*/ 13 h 44"/>
                <a:gd name="T8" fmla="*/ 7 w 100"/>
                <a:gd name="T9" fmla="*/ 10 h 44"/>
                <a:gd name="T10" fmla="*/ 72 w 100"/>
                <a:gd name="T11" fmla="*/ 8 h 44"/>
                <a:gd name="T12" fmla="*/ 80 w 100"/>
                <a:gd name="T13" fmla="*/ 5 h 44"/>
                <a:gd name="T14" fmla="*/ 96 w 100"/>
                <a:gd name="T15" fmla="*/ 9 h 44"/>
                <a:gd name="T16" fmla="*/ 90 w 100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44">
                  <a:moveTo>
                    <a:pt x="90" y="38"/>
                  </a:moveTo>
                  <a:cubicBezTo>
                    <a:pt x="87" y="34"/>
                    <a:pt x="82" y="37"/>
                    <a:pt x="80" y="38"/>
                  </a:cubicBezTo>
                  <a:cubicBezTo>
                    <a:pt x="59" y="44"/>
                    <a:pt x="40" y="44"/>
                    <a:pt x="21" y="35"/>
                  </a:cubicBezTo>
                  <a:cubicBezTo>
                    <a:pt x="11" y="31"/>
                    <a:pt x="6" y="23"/>
                    <a:pt x="2" y="13"/>
                  </a:cubicBezTo>
                  <a:cubicBezTo>
                    <a:pt x="0" y="7"/>
                    <a:pt x="5" y="10"/>
                    <a:pt x="7" y="10"/>
                  </a:cubicBezTo>
                  <a:cubicBezTo>
                    <a:pt x="29" y="14"/>
                    <a:pt x="51" y="14"/>
                    <a:pt x="72" y="8"/>
                  </a:cubicBezTo>
                  <a:cubicBezTo>
                    <a:pt x="75" y="7"/>
                    <a:pt x="78" y="7"/>
                    <a:pt x="80" y="5"/>
                  </a:cubicBezTo>
                  <a:cubicBezTo>
                    <a:pt x="87" y="0"/>
                    <a:pt x="92" y="3"/>
                    <a:pt x="96" y="9"/>
                  </a:cubicBezTo>
                  <a:cubicBezTo>
                    <a:pt x="100" y="23"/>
                    <a:pt x="98" y="32"/>
                    <a:pt x="90" y="38"/>
                  </a:cubicBezTo>
                  <a:close/>
                </a:path>
              </a:pathLst>
            </a:custGeom>
            <a:solidFill>
              <a:srgbClr val="B7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CD699B5C-B162-EC33-C31A-9530817A82C4}"/>
                </a:ext>
              </a:extLst>
            </p:cNvPr>
            <p:cNvSpPr/>
            <p:nvPr/>
          </p:nvSpPr>
          <p:spPr bwMode="auto">
            <a:xfrm>
              <a:off x="4417" y="1620"/>
              <a:ext cx="337" cy="105"/>
            </a:xfrm>
            <a:custGeom>
              <a:avLst/>
              <a:gdLst>
                <a:gd name="T0" fmla="*/ 125 w 128"/>
                <a:gd name="T1" fmla="*/ 24 h 40"/>
                <a:gd name="T2" fmla="*/ 75 w 128"/>
                <a:gd name="T3" fmla="*/ 37 h 40"/>
                <a:gd name="T4" fmla="*/ 50 w 128"/>
                <a:gd name="T5" fmla="*/ 36 h 40"/>
                <a:gd name="T6" fmla="*/ 20 w 128"/>
                <a:gd name="T7" fmla="*/ 25 h 40"/>
                <a:gd name="T8" fmla="*/ 3 w 128"/>
                <a:gd name="T9" fmla="*/ 22 h 40"/>
                <a:gd name="T10" fmla="*/ 0 w 128"/>
                <a:gd name="T11" fmla="*/ 8 h 40"/>
                <a:gd name="T12" fmla="*/ 20 w 128"/>
                <a:gd name="T13" fmla="*/ 2 h 40"/>
                <a:gd name="T14" fmla="*/ 32 w 128"/>
                <a:gd name="T15" fmla="*/ 4 h 40"/>
                <a:gd name="T16" fmla="*/ 97 w 128"/>
                <a:gd name="T17" fmla="*/ 5 h 40"/>
                <a:gd name="T18" fmla="*/ 110 w 128"/>
                <a:gd name="T19" fmla="*/ 2 h 40"/>
                <a:gd name="T20" fmla="*/ 128 w 128"/>
                <a:gd name="T21" fmla="*/ 8 h 40"/>
                <a:gd name="T22" fmla="*/ 125 w 128"/>
                <a:gd name="T2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40">
                  <a:moveTo>
                    <a:pt x="125" y="24"/>
                  </a:moveTo>
                  <a:cubicBezTo>
                    <a:pt x="108" y="25"/>
                    <a:pt x="92" y="32"/>
                    <a:pt x="75" y="37"/>
                  </a:cubicBezTo>
                  <a:cubicBezTo>
                    <a:pt x="67" y="40"/>
                    <a:pt x="58" y="39"/>
                    <a:pt x="50" y="36"/>
                  </a:cubicBezTo>
                  <a:cubicBezTo>
                    <a:pt x="40" y="33"/>
                    <a:pt x="30" y="29"/>
                    <a:pt x="20" y="25"/>
                  </a:cubicBezTo>
                  <a:cubicBezTo>
                    <a:pt x="15" y="23"/>
                    <a:pt x="8" y="26"/>
                    <a:pt x="3" y="22"/>
                  </a:cubicBezTo>
                  <a:cubicBezTo>
                    <a:pt x="2" y="17"/>
                    <a:pt x="1" y="12"/>
                    <a:pt x="0" y="8"/>
                  </a:cubicBezTo>
                  <a:cubicBezTo>
                    <a:pt x="7" y="6"/>
                    <a:pt x="14" y="5"/>
                    <a:pt x="20" y="2"/>
                  </a:cubicBezTo>
                  <a:cubicBezTo>
                    <a:pt x="24" y="0"/>
                    <a:pt x="28" y="2"/>
                    <a:pt x="32" y="4"/>
                  </a:cubicBezTo>
                  <a:cubicBezTo>
                    <a:pt x="54" y="18"/>
                    <a:pt x="75" y="18"/>
                    <a:pt x="97" y="5"/>
                  </a:cubicBezTo>
                  <a:cubicBezTo>
                    <a:pt x="101" y="3"/>
                    <a:pt x="105" y="0"/>
                    <a:pt x="110" y="2"/>
                  </a:cubicBezTo>
                  <a:cubicBezTo>
                    <a:pt x="115" y="5"/>
                    <a:pt x="122" y="6"/>
                    <a:pt x="128" y="8"/>
                  </a:cubicBezTo>
                  <a:cubicBezTo>
                    <a:pt x="127" y="13"/>
                    <a:pt x="126" y="18"/>
                    <a:pt x="125" y="24"/>
                  </a:cubicBezTo>
                  <a:close/>
                </a:path>
              </a:pathLst>
            </a:custGeom>
            <a:solidFill>
              <a:srgbClr val="D86E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58519936-1157-6EB6-9D0D-1FEB67DCE8D9}"/>
                </a:ext>
              </a:extLst>
            </p:cNvPr>
            <p:cNvSpPr/>
            <p:nvPr/>
          </p:nvSpPr>
          <p:spPr bwMode="auto">
            <a:xfrm>
              <a:off x="4489" y="2526"/>
              <a:ext cx="260" cy="115"/>
            </a:xfrm>
            <a:custGeom>
              <a:avLst/>
              <a:gdLst>
                <a:gd name="T0" fmla="*/ 84 w 99"/>
                <a:gd name="T1" fmla="*/ 1 h 44"/>
                <a:gd name="T2" fmla="*/ 98 w 99"/>
                <a:gd name="T3" fmla="*/ 8 h 44"/>
                <a:gd name="T4" fmla="*/ 97 w 99"/>
                <a:gd name="T5" fmla="*/ 30 h 44"/>
                <a:gd name="T6" fmla="*/ 93 w 99"/>
                <a:gd name="T7" fmla="*/ 35 h 44"/>
                <a:gd name="T8" fmla="*/ 48 w 99"/>
                <a:gd name="T9" fmla="*/ 43 h 44"/>
                <a:gd name="T10" fmla="*/ 24 w 99"/>
                <a:gd name="T11" fmla="*/ 38 h 44"/>
                <a:gd name="T12" fmla="*/ 0 w 99"/>
                <a:gd name="T13" fmla="*/ 7 h 44"/>
                <a:gd name="T14" fmla="*/ 11 w 99"/>
                <a:gd name="T15" fmla="*/ 8 h 44"/>
                <a:gd name="T16" fmla="*/ 70 w 99"/>
                <a:gd name="T17" fmla="*/ 4 h 44"/>
                <a:gd name="T18" fmla="*/ 84 w 99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4">
                  <a:moveTo>
                    <a:pt x="84" y="1"/>
                  </a:moveTo>
                  <a:cubicBezTo>
                    <a:pt x="91" y="0"/>
                    <a:pt x="94" y="5"/>
                    <a:pt x="98" y="8"/>
                  </a:cubicBezTo>
                  <a:cubicBezTo>
                    <a:pt x="98" y="15"/>
                    <a:pt x="99" y="23"/>
                    <a:pt x="97" y="30"/>
                  </a:cubicBezTo>
                  <a:cubicBezTo>
                    <a:pt x="96" y="32"/>
                    <a:pt x="96" y="35"/>
                    <a:pt x="93" y="35"/>
                  </a:cubicBezTo>
                  <a:cubicBezTo>
                    <a:pt x="79" y="40"/>
                    <a:pt x="64" y="44"/>
                    <a:pt x="48" y="43"/>
                  </a:cubicBezTo>
                  <a:cubicBezTo>
                    <a:pt x="40" y="43"/>
                    <a:pt x="31" y="42"/>
                    <a:pt x="24" y="38"/>
                  </a:cubicBezTo>
                  <a:cubicBezTo>
                    <a:pt x="10" y="32"/>
                    <a:pt x="2" y="22"/>
                    <a:pt x="0" y="7"/>
                  </a:cubicBezTo>
                  <a:cubicBezTo>
                    <a:pt x="4" y="7"/>
                    <a:pt x="7" y="8"/>
                    <a:pt x="11" y="8"/>
                  </a:cubicBezTo>
                  <a:cubicBezTo>
                    <a:pt x="31" y="10"/>
                    <a:pt x="51" y="11"/>
                    <a:pt x="70" y="4"/>
                  </a:cubicBezTo>
                  <a:cubicBezTo>
                    <a:pt x="75" y="3"/>
                    <a:pt x="80" y="3"/>
                    <a:pt x="84" y="1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4AD54C0B-70BC-7714-28DC-57848A63B9B8}"/>
                </a:ext>
              </a:extLst>
            </p:cNvPr>
            <p:cNvSpPr/>
            <p:nvPr/>
          </p:nvSpPr>
          <p:spPr bwMode="auto">
            <a:xfrm>
              <a:off x="4489" y="2663"/>
              <a:ext cx="257" cy="115"/>
            </a:xfrm>
            <a:custGeom>
              <a:avLst/>
              <a:gdLst>
                <a:gd name="T0" fmla="*/ 86 w 98"/>
                <a:gd name="T1" fmla="*/ 2 h 44"/>
                <a:gd name="T2" fmla="*/ 96 w 98"/>
                <a:gd name="T3" fmla="*/ 10 h 44"/>
                <a:gd name="T4" fmla="*/ 96 w 98"/>
                <a:gd name="T5" fmla="*/ 32 h 44"/>
                <a:gd name="T6" fmla="*/ 90 w 98"/>
                <a:gd name="T7" fmla="*/ 37 h 44"/>
                <a:gd name="T8" fmla="*/ 42 w 98"/>
                <a:gd name="T9" fmla="*/ 43 h 44"/>
                <a:gd name="T10" fmla="*/ 3 w 98"/>
                <a:gd name="T11" fmla="*/ 18 h 44"/>
                <a:gd name="T12" fmla="*/ 8 w 98"/>
                <a:gd name="T13" fmla="*/ 7 h 44"/>
                <a:gd name="T14" fmla="*/ 80 w 98"/>
                <a:gd name="T15" fmla="*/ 2 h 44"/>
                <a:gd name="T16" fmla="*/ 86 w 9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4">
                  <a:moveTo>
                    <a:pt x="86" y="2"/>
                  </a:moveTo>
                  <a:cubicBezTo>
                    <a:pt x="92" y="0"/>
                    <a:pt x="95" y="2"/>
                    <a:pt x="96" y="10"/>
                  </a:cubicBezTo>
                  <a:cubicBezTo>
                    <a:pt x="97" y="17"/>
                    <a:pt x="98" y="24"/>
                    <a:pt x="96" y="32"/>
                  </a:cubicBezTo>
                  <a:cubicBezTo>
                    <a:pt x="95" y="35"/>
                    <a:pt x="94" y="37"/>
                    <a:pt x="90" y="37"/>
                  </a:cubicBezTo>
                  <a:cubicBezTo>
                    <a:pt x="74" y="42"/>
                    <a:pt x="59" y="44"/>
                    <a:pt x="42" y="43"/>
                  </a:cubicBezTo>
                  <a:cubicBezTo>
                    <a:pt x="25" y="42"/>
                    <a:pt x="8" y="31"/>
                    <a:pt x="3" y="18"/>
                  </a:cubicBezTo>
                  <a:cubicBezTo>
                    <a:pt x="2" y="13"/>
                    <a:pt x="0" y="8"/>
                    <a:pt x="8" y="7"/>
                  </a:cubicBezTo>
                  <a:cubicBezTo>
                    <a:pt x="32" y="10"/>
                    <a:pt x="56" y="11"/>
                    <a:pt x="80" y="2"/>
                  </a:cubicBezTo>
                  <a:cubicBezTo>
                    <a:pt x="82" y="1"/>
                    <a:pt x="84" y="1"/>
                    <a:pt x="86" y="2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23">
              <a:extLst>
                <a:ext uri="{FF2B5EF4-FFF2-40B4-BE49-F238E27FC236}">
                  <a16:creationId xmlns:a16="http://schemas.microsoft.com/office/drawing/2014/main" id="{D4E3AA34-22DE-67A4-BE19-34F03A0EFC06}"/>
                </a:ext>
              </a:extLst>
            </p:cNvPr>
            <p:cNvSpPr/>
            <p:nvPr/>
          </p:nvSpPr>
          <p:spPr bwMode="auto">
            <a:xfrm>
              <a:off x="2988" y="2657"/>
              <a:ext cx="261" cy="116"/>
            </a:xfrm>
            <a:custGeom>
              <a:avLst/>
              <a:gdLst>
                <a:gd name="T0" fmla="*/ 88 w 99"/>
                <a:gd name="T1" fmla="*/ 39 h 44"/>
                <a:gd name="T2" fmla="*/ 64 w 99"/>
                <a:gd name="T3" fmla="*/ 42 h 44"/>
                <a:gd name="T4" fmla="*/ 18 w 99"/>
                <a:gd name="T5" fmla="*/ 37 h 44"/>
                <a:gd name="T6" fmla="*/ 1 w 99"/>
                <a:gd name="T7" fmla="*/ 15 h 44"/>
                <a:gd name="T8" fmla="*/ 4 w 99"/>
                <a:gd name="T9" fmla="*/ 10 h 44"/>
                <a:gd name="T10" fmla="*/ 10 w 99"/>
                <a:gd name="T11" fmla="*/ 9 h 44"/>
                <a:gd name="T12" fmla="*/ 73 w 99"/>
                <a:gd name="T13" fmla="*/ 5 h 44"/>
                <a:gd name="T14" fmla="*/ 83 w 99"/>
                <a:gd name="T15" fmla="*/ 5 h 44"/>
                <a:gd name="T16" fmla="*/ 93 w 99"/>
                <a:gd name="T17" fmla="*/ 9 h 44"/>
                <a:gd name="T18" fmla="*/ 88 w 99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4">
                  <a:moveTo>
                    <a:pt x="88" y="39"/>
                  </a:moveTo>
                  <a:cubicBezTo>
                    <a:pt x="80" y="38"/>
                    <a:pt x="72" y="41"/>
                    <a:pt x="64" y="42"/>
                  </a:cubicBezTo>
                  <a:cubicBezTo>
                    <a:pt x="48" y="44"/>
                    <a:pt x="33" y="44"/>
                    <a:pt x="18" y="37"/>
                  </a:cubicBezTo>
                  <a:cubicBezTo>
                    <a:pt x="9" y="32"/>
                    <a:pt x="4" y="24"/>
                    <a:pt x="1" y="15"/>
                  </a:cubicBezTo>
                  <a:cubicBezTo>
                    <a:pt x="0" y="12"/>
                    <a:pt x="1" y="11"/>
                    <a:pt x="4" y="10"/>
                  </a:cubicBezTo>
                  <a:cubicBezTo>
                    <a:pt x="5" y="9"/>
                    <a:pt x="7" y="9"/>
                    <a:pt x="10" y="9"/>
                  </a:cubicBezTo>
                  <a:cubicBezTo>
                    <a:pt x="31" y="12"/>
                    <a:pt x="52" y="13"/>
                    <a:pt x="73" y="5"/>
                  </a:cubicBezTo>
                  <a:cubicBezTo>
                    <a:pt x="76" y="4"/>
                    <a:pt x="80" y="3"/>
                    <a:pt x="83" y="5"/>
                  </a:cubicBezTo>
                  <a:cubicBezTo>
                    <a:pt x="89" y="0"/>
                    <a:pt x="92" y="2"/>
                    <a:pt x="93" y="9"/>
                  </a:cubicBezTo>
                  <a:cubicBezTo>
                    <a:pt x="93" y="19"/>
                    <a:pt x="99" y="30"/>
                    <a:pt x="88" y="39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24">
              <a:extLst>
                <a:ext uri="{FF2B5EF4-FFF2-40B4-BE49-F238E27FC236}">
                  <a16:creationId xmlns:a16="http://schemas.microsoft.com/office/drawing/2014/main" id="{BFB76580-7860-E62E-0FBA-DB421921F65A}"/>
                </a:ext>
              </a:extLst>
            </p:cNvPr>
            <p:cNvSpPr/>
            <p:nvPr/>
          </p:nvSpPr>
          <p:spPr bwMode="auto">
            <a:xfrm>
              <a:off x="4486" y="2794"/>
              <a:ext cx="268" cy="124"/>
            </a:xfrm>
            <a:custGeom>
              <a:avLst/>
              <a:gdLst>
                <a:gd name="T0" fmla="*/ 88 w 102"/>
                <a:gd name="T1" fmla="*/ 0 h 47"/>
                <a:gd name="T2" fmla="*/ 91 w 102"/>
                <a:gd name="T3" fmla="*/ 41 h 47"/>
                <a:gd name="T4" fmla="*/ 43 w 102"/>
                <a:gd name="T5" fmla="*/ 45 h 47"/>
                <a:gd name="T6" fmla="*/ 4 w 102"/>
                <a:gd name="T7" fmla="*/ 19 h 47"/>
                <a:gd name="T8" fmla="*/ 7 w 102"/>
                <a:gd name="T9" fmla="*/ 9 h 47"/>
                <a:gd name="T10" fmla="*/ 34 w 102"/>
                <a:gd name="T11" fmla="*/ 12 h 47"/>
                <a:gd name="T12" fmla="*/ 88 w 102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47">
                  <a:moveTo>
                    <a:pt x="88" y="0"/>
                  </a:moveTo>
                  <a:cubicBezTo>
                    <a:pt x="101" y="12"/>
                    <a:pt x="102" y="30"/>
                    <a:pt x="91" y="41"/>
                  </a:cubicBezTo>
                  <a:cubicBezTo>
                    <a:pt x="75" y="42"/>
                    <a:pt x="59" y="47"/>
                    <a:pt x="43" y="45"/>
                  </a:cubicBezTo>
                  <a:cubicBezTo>
                    <a:pt x="26" y="43"/>
                    <a:pt x="12" y="36"/>
                    <a:pt x="4" y="19"/>
                  </a:cubicBezTo>
                  <a:cubicBezTo>
                    <a:pt x="2" y="15"/>
                    <a:pt x="0" y="10"/>
                    <a:pt x="7" y="9"/>
                  </a:cubicBezTo>
                  <a:cubicBezTo>
                    <a:pt x="16" y="9"/>
                    <a:pt x="25" y="11"/>
                    <a:pt x="34" y="12"/>
                  </a:cubicBezTo>
                  <a:cubicBezTo>
                    <a:pt x="53" y="13"/>
                    <a:pt x="71" y="8"/>
                    <a:pt x="88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25">
              <a:extLst>
                <a:ext uri="{FF2B5EF4-FFF2-40B4-BE49-F238E27FC236}">
                  <a16:creationId xmlns:a16="http://schemas.microsoft.com/office/drawing/2014/main" id="{C53200C9-9BB8-4801-9A7F-E5E75E1F8D59}"/>
                </a:ext>
              </a:extLst>
            </p:cNvPr>
            <p:cNvSpPr/>
            <p:nvPr/>
          </p:nvSpPr>
          <p:spPr bwMode="auto">
            <a:xfrm>
              <a:off x="2980" y="2797"/>
              <a:ext cx="258" cy="121"/>
            </a:xfrm>
            <a:custGeom>
              <a:avLst/>
              <a:gdLst>
                <a:gd name="T0" fmla="*/ 88 w 98"/>
                <a:gd name="T1" fmla="*/ 2 h 46"/>
                <a:gd name="T2" fmla="*/ 95 w 98"/>
                <a:gd name="T3" fmla="*/ 6 h 46"/>
                <a:gd name="T4" fmla="*/ 94 w 98"/>
                <a:gd name="T5" fmla="*/ 37 h 46"/>
                <a:gd name="T6" fmla="*/ 91 w 98"/>
                <a:gd name="T7" fmla="*/ 38 h 46"/>
                <a:gd name="T8" fmla="*/ 42 w 98"/>
                <a:gd name="T9" fmla="*/ 44 h 46"/>
                <a:gd name="T10" fmla="*/ 4 w 98"/>
                <a:gd name="T11" fmla="*/ 19 h 46"/>
                <a:gd name="T12" fmla="*/ 6 w 98"/>
                <a:gd name="T13" fmla="*/ 8 h 46"/>
                <a:gd name="T14" fmla="*/ 29 w 98"/>
                <a:gd name="T15" fmla="*/ 11 h 46"/>
                <a:gd name="T16" fmla="*/ 77 w 98"/>
                <a:gd name="T17" fmla="*/ 4 h 46"/>
                <a:gd name="T18" fmla="*/ 88 w 98"/>
                <a:gd name="T19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6">
                  <a:moveTo>
                    <a:pt x="88" y="2"/>
                  </a:moveTo>
                  <a:cubicBezTo>
                    <a:pt x="91" y="3"/>
                    <a:pt x="94" y="1"/>
                    <a:pt x="95" y="6"/>
                  </a:cubicBezTo>
                  <a:cubicBezTo>
                    <a:pt x="98" y="16"/>
                    <a:pt x="98" y="27"/>
                    <a:pt x="94" y="37"/>
                  </a:cubicBezTo>
                  <a:cubicBezTo>
                    <a:pt x="94" y="38"/>
                    <a:pt x="92" y="38"/>
                    <a:pt x="91" y="38"/>
                  </a:cubicBezTo>
                  <a:cubicBezTo>
                    <a:pt x="75" y="43"/>
                    <a:pt x="59" y="46"/>
                    <a:pt x="42" y="44"/>
                  </a:cubicBezTo>
                  <a:cubicBezTo>
                    <a:pt x="25" y="42"/>
                    <a:pt x="11" y="36"/>
                    <a:pt x="4" y="19"/>
                  </a:cubicBezTo>
                  <a:cubicBezTo>
                    <a:pt x="2" y="15"/>
                    <a:pt x="0" y="11"/>
                    <a:pt x="6" y="8"/>
                  </a:cubicBezTo>
                  <a:cubicBezTo>
                    <a:pt x="14" y="7"/>
                    <a:pt x="22" y="10"/>
                    <a:pt x="29" y="11"/>
                  </a:cubicBezTo>
                  <a:cubicBezTo>
                    <a:pt x="46" y="12"/>
                    <a:pt x="61" y="9"/>
                    <a:pt x="77" y="4"/>
                  </a:cubicBezTo>
                  <a:cubicBezTo>
                    <a:pt x="80" y="3"/>
                    <a:pt x="84" y="0"/>
                    <a:pt x="88" y="2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26">
              <a:extLst>
                <a:ext uri="{FF2B5EF4-FFF2-40B4-BE49-F238E27FC236}">
                  <a16:creationId xmlns:a16="http://schemas.microsoft.com/office/drawing/2014/main" id="{3C08B0E1-664D-E997-A61A-6C136AEE7A16}"/>
                </a:ext>
              </a:extLst>
            </p:cNvPr>
            <p:cNvSpPr/>
            <p:nvPr/>
          </p:nvSpPr>
          <p:spPr bwMode="auto">
            <a:xfrm>
              <a:off x="2896" y="2918"/>
              <a:ext cx="335" cy="150"/>
            </a:xfrm>
            <a:custGeom>
              <a:avLst/>
              <a:gdLst>
                <a:gd name="T0" fmla="*/ 37 w 127"/>
                <a:gd name="T1" fmla="*/ 16 h 57"/>
                <a:gd name="T2" fmla="*/ 35 w 127"/>
                <a:gd name="T3" fmla="*/ 20 h 57"/>
                <a:gd name="T4" fmla="*/ 71 w 127"/>
                <a:gd name="T5" fmla="*/ 48 h 57"/>
                <a:gd name="T6" fmla="*/ 121 w 127"/>
                <a:gd name="T7" fmla="*/ 43 h 57"/>
                <a:gd name="T8" fmla="*/ 127 w 127"/>
                <a:gd name="T9" fmla="*/ 44 h 57"/>
                <a:gd name="T10" fmla="*/ 91 w 127"/>
                <a:gd name="T11" fmla="*/ 55 h 57"/>
                <a:gd name="T12" fmla="*/ 27 w 127"/>
                <a:gd name="T13" fmla="*/ 50 h 57"/>
                <a:gd name="T14" fmla="*/ 14 w 127"/>
                <a:gd name="T15" fmla="*/ 8 h 57"/>
                <a:gd name="T16" fmla="*/ 16 w 127"/>
                <a:gd name="T17" fmla="*/ 0 h 57"/>
                <a:gd name="T18" fmla="*/ 34 w 127"/>
                <a:gd name="T19" fmla="*/ 12 h 57"/>
                <a:gd name="T20" fmla="*/ 37 w 127"/>
                <a:gd name="T21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" h="57">
                  <a:moveTo>
                    <a:pt x="37" y="16"/>
                  </a:moveTo>
                  <a:cubicBezTo>
                    <a:pt x="34" y="16"/>
                    <a:pt x="34" y="18"/>
                    <a:pt x="35" y="20"/>
                  </a:cubicBezTo>
                  <a:cubicBezTo>
                    <a:pt x="38" y="36"/>
                    <a:pt x="55" y="47"/>
                    <a:pt x="71" y="48"/>
                  </a:cubicBezTo>
                  <a:cubicBezTo>
                    <a:pt x="88" y="49"/>
                    <a:pt x="105" y="48"/>
                    <a:pt x="121" y="43"/>
                  </a:cubicBezTo>
                  <a:cubicBezTo>
                    <a:pt x="123" y="43"/>
                    <a:pt x="125" y="42"/>
                    <a:pt x="127" y="44"/>
                  </a:cubicBezTo>
                  <a:cubicBezTo>
                    <a:pt x="116" y="51"/>
                    <a:pt x="103" y="54"/>
                    <a:pt x="91" y="55"/>
                  </a:cubicBezTo>
                  <a:cubicBezTo>
                    <a:pt x="70" y="57"/>
                    <a:pt x="48" y="56"/>
                    <a:pt x="27" y="50"/>
                  </a:cubicBezTo>
                  <a:cubicBezTo>
                    <a:pt x="6" y="44"/>
                    <a:pt x="0" y="25"/>
                    <a:pt x="14" y="8"/>
                  </a:cubicBezTo>
                  <a:cubicBezTo>
                    <a:pt x="16" y="6"/>
                    <a:pt x="15" y="2"/>
                    <a:pt x="16" y="0"/>
                  </a:cubicBezTo>
                  <a:cubicBezTo>
                    <a:pt x="21" y="6"/>
                    <a:pt x="26" y="11"/>
                    <a:pt x="34" y="12"/>
                  </a:cubicBezTo>
                  <a:cubicBezTo>
                    <a:pt x="36" y="12"/>
                    <a:pt x="38" y="13"/>
                    <a:pt x="37" y="16"/>
                  </a:cubicBezTo>
                  <a:close/>
                </a:path>
              </a:pathLst>
            </a:custGeom>
            <a:solidFill>
              <a:srgbClr val="A0B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27">
              <a:extLst>
                <a:ext uri="{FF2B5EF4-FFF2-40B4-BE49-F238E27FC236}">
                  <a16:creationId xmlns:a16="http://schemas.microsoft.com/office/drawing/2014/main" id="{6BCB1F36-E872-FA96-5E21-A481A247EF0A}"/>
                </a:ext>
              </a:extLst>
            </p:cNvPr>
            <p:cNvSpPr/>
            <p:nvPr/>
          </p:nvSpPr>
          <p:spPr bwMode="auto">
            <a:xfrm>
              <a:off x="4407" y="2936"/>
              <a:ext cx="318" cy="135"/>
            </a:xfrm>
            <a:custGeom>
              <a:avLst/>
              <a:gdLst>
                <a:gd name="T0" fmla="*/ 34 w 121"/>
                <a:gd name="T1" fmla="*/ 9 h 51"/>
                <a:gd name="T2" fmla="*/ 35 w 121"/>
                <a:gd name="T3" fmla="*/ 20 h 51"/>
                <a:gd name="T4" fmla="*/ 73 w 121"/>
                <a:gd name="T5" fmla="*/ 41 h 51"/>
                <a:gd name="T6" fmla="*/ 114 w 121"/>
                <a:gd name="T7" fmla="*/ 38 h 51"/>
                <a:gd name="T8" fmla="*/ 121 w 121"/>
                <a:gd name="T9" fmla="*/ 40 h 51"/>
                <a:gd name="T10" fmla="*/ 37 w 121"/>
                <a:gd name="T11" fmla="*/ 46 h 51"/>
                <a:gd name="T12" fmla="*/ 20 w 121"/>
                <a:gd name="T13" fmla="*/ 41 h 51"/>
                <a:gd name="T14" fmla="*/ 9 w 121"/>
                <a:gd name="T15" fmla="*/ 4 h 51"/>
                <a:gd name="T16" fmla="*/ 14 w 121"/>
                <a:gd name="T17" fmla="*/ 0 h 51"/>
                <a:gd name="T18" fmla="*/ 34 w 121"/>
                <a:gd name="T19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51">
                  <a:moveTo>
                    <a:pt x="34" y="9"/>
                  </a:moveTo>
                  <a:cubicBezTo>
                    <a:pt x="30" y="13"/>
                    <a:pt x="34" y="17"/>
                    <a:pt x="35" y="20"/>
                  </a:cubicBezTo>
                  <a:cubicBezTo>
                    <a:pt x="44" y="33"/>
                    <a:pt x="57" y="41"/>
                    <a:pt x="73" y="41"/>
                  </a:cubicBezTo>
                  <a:cubicBezTo>
                    <a:pt x="87" y="41"/>
                    <a:pt x="100" y="41"/>
                    <a:pt x="114" y="38"/>
                  </a:cubicBezTo>
                  <a:cubicBezTo>
                    <a:pt x="116" y="37"/>
                    <a:pt x="119" y="37"/>
                    <a:pt x="121" y="40"/>
                  </a:cubicBezTo>
                  <a:cubicBezTo>
                    <a:pt x="94" y="51"/>
                    <a:pt x="65" y="51"/>
                    <a:pt x="37" y="46"/>
                  </a:cubicBezTo>
                  <a:cubicBezTo>
                    <a:pt x="31" y="45"/>
                    <a:pt x="25" y="43"/>
                    <a:pt x="20" y="41"/>
                  </a:cubicBezTo>
                  <a:cubicBezTo>
                    <a:pt x="6" y="36"/>
                    <a:pt x="0" y="15"/>
                    <a:pt x="9" y="4"/>
                  </a:cubicBezTo>
                  <a:cubicBezTo>
                    <a:pt x="10" y="2"/>
                    <a:pt x="12" y="1"/>
                    <a:pt x="14" y="0"/>
                  </a:cubicBezTo>
                  <a:cubicBezTo>
                    <a:pt x="21" y="3"/>
                    <a:pt x="29" y="1"/>
                    <a:pt x="34" y="9"/>
                  </a:cubicBezTo>
                  <a:close/>
                </a:path>
              </a:pathLst>
            </a:custGeom>
            <a:solidFill>
              <a:srgbClr val="9FB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28">
              <a:extLst>
                <a:ext uri="{FF2B5EF4-FFF2-40B4-BE49-F238E27FC236}">
                  <a16:creationId xmlns:a16="http://schemas.microsoft.com/office/drawing/2014/main" id="{24A36924-20CF-BD0D-67CA-25EF49968488}"/>
                </a:ext>
              </a:extLst>
            </p:cNvPr>
            <p:cNvSpPr/>
            <p:nvPr/>
          </p:nvSpPr>
          <p:spPr bwMode="auto">
            <a:xfrm>
              <a:off x="4420" y="2518"/>
              <a:ext cx="313" cy="145"/>
            </a:xfrm>
            <a:custGeom>
              <a:avLst/>
              <a:gdLst>
                <a:gd name="T0" fmla="*/ 26 w 119"/>
                <a:gd name="T1" fmla="*/ 10 h 55"/>
                <a:gd name="T2" fmla="*/ 39 w 119"/>
                <a:gd name="T3" fmla="*/ 32 h 55"/>
                <a:gd name="T4" fmla="*/ 95 w 119"/>
                <a:gd name="T5" fmla="*/ 43 h 55"/>
                <a:gd name="T6" fmla="*/ 119 w 119"/>
                <a:gd name="T7" fmla="*/ 38 h 55"/>
                <a:gd name="T8" fmla="*/ 110 w 119"/>
                <a:gd name="T9" fmla="*/ 44 h 55"/>
                <a:gd name="T10" fmla="*/ 84 w 119"/>
                <a:gd name="T11" fmla="*/ 53 h 55"/>
                <a:gd name="T12" fmla="*/ 21 w 119"/>
                <a:gd name="T13" fmla="*/ 47 h 55"/>
                <a:gd name="T14" fmla="*/ 14 w 119"/>
                <a:gd name="T15" fmla="*/ 44 h 55"/>
                <a:gd name="T16" fmla="*/ 3 w 119"/>
                <a:gd name="T17" fmla="*/ 11 h 55"/>
                <a:gd name="T18" fmla="*/ 4 w 119"/>
                <a:gd name="T19" fmla="*/ 10 h 55"/>
                <a:gd name="T20" fmla="*/ 26 w 119"/>
                <a:gd name="T21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55">
                  <a:moveTo>
                    <a:pt x="26" y="10"/>
                  </a:moveTo>
                  <a:cubicBezTo>
                    <a:pt x="31" y="17"/>
                    <a:pt x="32" y="26"/>
                    <a:pt x="39" y="32"/>
                  </a:cubicBezTo>
                  <a:cubicBezTo>
                    <a:pt x="56" y="45"/>
                    <a:pt x="75" y="45"/>
                    <a:pt x="95" y="43"/>
                  </a:cubicBezTo>
                  <a:cubicBezTo>
                    <a:pt x="103" y="42"/>
                    <a:pt x="111" y="38"/>
                    <a:pt x="119" y="38"/>
                  </a:cubicBezTo>
                  <a:cubicBezTo>
                    <a:pt x="116" y="40"/>
                    <a:pt x="113" y="42"/>
                    <a:pt x="110" y="44"/>
                  </a:cubicBezTo>
                  <a:cubicBezTo>
                    <a:pt x="103" y="51"/>
                    <a:pt x="93" y="52"/>
                    <a:pt x="84" y="53"/>
                  </a:cubicBezTo>
                  <a:cubicBezTo>
                    <a:pt x="62" y="55"/>
                    <a:pt x="41" y="54"/>
                    <a:pt x="21" y="47"/>
                  </a:cubicBezTo>
                  <a:cubicBezTo>
                    <a:pt x="18" y="46"/>
                    <a:pt x="16" y="46"/>
                    <a:pt x="14" y="44"/>
                  </a:cubicBezTo>
                  <a:cubicBezTo>
                    <a:pt x="0" y="36"/>
                    <a:pt x="3" y="23"/>
                    <a:pt x="3" y="11"/>
                  </a:cubicBezTo>
                  <a:cubicBezTo>
                    <a:pt x="3" y="11"/>
                    <a:pt x="4" y="10"/>
                    <a:pt x="4" y="10"/>
                  </a:cubicBezTo>
                  <a:cubicBezTo>
                    <a:pt x="11" y="0"/>
                    <a:pt x="19" y="4"/>
                    <a:pt x="26" y="10"/>
                  </a:cubicBezTo>
                  <a:close/>
                </a:path>
              </a:pathLst>
            </a:custGeom>
            <a:solidFill>
              <a:srgbClr val="9F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29">
              <a:extLst>
                <a:ext uri="{FF2B5EF4-FFF2-40B4-BE49-F238E27FC236}">
                  <a16:creationId xmlns:a16="http://schemas.microsoft.com/office/drawing/2014/main" id="{CE475459-B5D9-50B0-4F2A-A90E2934506A}"/>
                </a:ext>
              </a:extLst>
            </p:cNvPr>
            <p:cNvSpPr/>
            <p:nvPr/>
          </p:nvSpPr>
          <p:spPr bwMode="auto">
            <a:xfrm>
              <a:off x="4431" y="2794"/>
              <a:ext cx="294" cy="140"/>
            </a:xfrm>
            <a:custGeom>
              <a:avLst/>
              <a:gdLst>
                <a:gd name="T0" fmla="*/ 27 w 112"/>
                <a:gd name="T1" fmla="*/ 11 h 53"/>
                <a:gd name="T2" fmla="*/ 27 w 112"/>
                <a:gd name="T3" fmla="*/ 18 h 53"/>
                <a:gd name="T4" fmla="*/ 62 w 112"/>
                <a:gd name="T5" fmla="*/ 43 h 53"/>
                <a:gd name="T6" fmla="*/ 100 w 112"/>
                <a:gd name="T7" fmla="*/ 40 h 53"/>
                <a:gd name="T8" fmla="*/ 112 w 112"/>
                <a:gd name="T9" fmla="*/ 41 h 53"/>
                <a:gd name="T10" fmla="*/ 112 w 112"/>
                <a:gd name="T11" fmla="*/ 43 h 53"/>
                <a:gd name="T12" fmla="*/ 79 w 112"/>
                <a:gd name="T13" fmla="*/ 53 h 53"/>
                <a:gd name="T14" fmla="*/ 45 w 112"/>
                <a:gd name="T15" fmla="*/ 53 h 53"/>
                <a:gd name="T16" fmla="*/ 42 w 112"/>
                <a:gd name="T17" fmla="*/ 52 h 53"/>
                <a:gd name="T18" fmla="*/ 15 w 112"/>
                <a:gd name="T19" fmla="*/ 46 h 53"/>
                <a:gd name="T20" fmla="*/ 6 w 112"/>
                <a:gd name="T21" fmla="*/ 41 h 53"/>
                <a:gd name="T22" fmla="*/ 0 w 112"/>
                <a:gd name="T23" fmla="*/ 20 h 53"/>
                <a:gd name="T24" fmla="*/ 8 w 112"/>
                <a:gd name="T25" fmla="*/ 0 h 53"/>
                <a:gd name="T26" fmla="*/ 27 w 112"/>
                <a:gd name="T27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52">
                  <a:moveTo>
                    <a:pt x="27" y="11"/>
                  </a:moveTo>
                  <a:cubicBezTo>
                    <a:pt x="22" y="12"/>
                    <a:pt x="26" y="16"/>
                    <a:pt x="27" y="18"/>
                  </a:cubicBezTo>
                  <a:cubicBezTo>
                    <a:pt x="33" y="33"/>
                    <a:pt x="46" y="41"/>
                    <a:pt x="62" y="43"/>
                  </a:cubicBezTo>
                  <a:cubicBezTo>
                    <a:pt x="74" y="44"/>
                    <a:pt x="87" y="43"/>
                    <a:pt x="100" y="40"/>
                  </a:cubicBezTo>
                  <a:cubicBezTo>
                    <a:pt x="104" y="39"/>
                    <a:pt x="109" y="36"/>
                    <a:pt x="112" y="41"/>
                  </a:cubicBezTo>
                  <a:cubicBezTo>
                    <a:pt x="112" y="42"/>
                    <a:pt x="112" y="42"/>
                    <a:pt x="112" y="43"/>
                  </a:cubicBezTo>
                  <a:cubicBezTo>
                    <a:pt x="101" y="47"/>
                    <a:pt x="90" y="51"/>
                    <a:pt x="79" y="53"/>
                  </a:cubicBezTo>
                  <a:cubicBezTo>
                    <a:pt x="67" y="53"/>
                    <a:pt x="56" y="53"/>
                    <a:pt x="45" y="53"/>
                  </a:cubicBezTo>
                  <a:cubicBezTo>
                    <a:pt x="44" y="53"/>
                    <a:pt x="43" y="52"/>
                    <a:pt x="42" y="52"/>
                  </a:cubicBezTo>
                  <a:cubicBezTo>
                    <a:pt x="33" y="49"/>
                    <a:pt x="24" y="49"/>
                    <a:pt x="15" y="46"/>
                  </a:cubicBezTo>
                  <a:cubicBezTo>
                    <a:pt x="12" y="45"/>
                    <a:pt x="9" y="44"/>
                    <a:pt x="6" y="41"/>
                  </a:cubicBezTo>
                  <a:cubicBezTo>
                    <a:pt x="2" y="35"/>
                    <a:pt x="0" y="28"/>
                    <a:pt x="0" y="20"/>
                  </a:cubicBezTo>
                  <a:cubicBezTo>
                    <a:pt x="0" y="12"/>
                    <a:pt x="2" y="5"/>
                    <a:pt x="8" y="0"/>
                  </a:cubicBezTo>
                  <a:cubicBezTo>
                    <a:pt x="14" y="3"/>
                    <a:pt x="23" y="3"/>
                    <a:pt x="27" y="11"/>
                  </a:cubicBezTo>
                  <a:close/>
                </a:path>
              </a:pathLst>
            </a:custGeom>
            <a:solidFill>
              <a:srgbClr val="A0B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30">
              <a:extLst>
                <a:ext uri="{FF2B5EF4-FFF2-40B4-BE49-F238E27FC236}">
                  <a16:creationId xmlns:a16="http://schemas.microsoft.com/office/drawing/2014/main" id="{33D9EABF-1C2E-68DD-9247-15CDDB2753AD}"/>
                </a:ext>
              </a:extLst>
            </p:cNvPr>
            <p:cNvSpPr/>
            <p:nvPr/>
          </p:nvSpPr>
          <p:spPr bwMode="auto">
            <a:xfrm>
              <a:off x="4425" y="2663"/>
              <a:ext cx="306" cy="136"/>
            </a:xfrm>
            <a:custGeom>
              <a:avLst/>
              <a:gdLst>
                <a:gd name="T0" fmla="*/ 32 w 116"/>
                <a:gd name="T1" fmla="*/ 9 h 52"/>
                <a:gd name="T2" fmla="*/ 29 w 116"/>
                <a:gd name="T3" fmla="*/ 15 h 52"/>
                <a:gd name="T4" fmla="*/ 65 w 116"/>
                <a:gd name="T5" fmla="*/ 41 h 52"/>
                <a:gd name="T6" fmla="*/ 113 w 116"/>
                <a:gd name="T7" fmla="*/ 35 h 52"/>
                <a:gd name="T8" fmla="*/ 114 w 116"/>
                <a:gd name="T9" fmla="*/ 37 h 52"/>
                <a:gd name="T10" fmla="*/ 110 w 116"/>
                <a:gd name="T11" fmla="*/ 41 h 52"/>
                <a:gd name="T12" fmla="*/ 70 w 116"/>
                <a:gd name="T13" fmla="*/ 51 h 52"/>
                <a:gd name="T14" fmla="*/ 10 w 116"/>
                <a:gd name="T15" fmla="*/ 42 h 52"/>
                <a:gd name="T16" fmla="*/ 3 w 116"/>
                <a:gd name="T17" fmla="*/ 12 h 52"/>
                <a:gd name="T18" fmla="*/ 11 w 116"/>
                <a:gd name="T19" fmla="*/ 1 h 52"/>
                <a:gd name="T20" fmla="*/ 32 w 116"/>
                <a:gd name="T21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52">
                  <a:moveTo>
                    <a:pt x="32" y="9"/>
                  </a:moveTo>
                  <a:cubicBezTo>
                    <a:pt x="27" y="9"/>
                    <a:pt x="28" y="12"/>
                    <a:pt x="29" y="15"/>
                  </a:cubicBezTo>
                  <a:cubicBezTo>
                    <a:pt x="33" y="28"/>
                    <a:pt x="48" y="40"/>
                    <a:pt x="65" y="41"/>
                  </a:cubicBezTo>
                  <a:cubicBezTo>
                    <a:pt x="81" y="41"/>
                    <a:pt x="97" y="41"/>
                    <a:pt x="113" y="35"/>
                  </a:cubicBezTo>
                  <a:cubicBezTo>
                    <a:pt x="116" y="33"/>
                    <a:pt x="114" y="36"/>
                    <a:pt x="114" y="37"/>
                  </a:cubicBezTo>
                  <a:cubicBezTo>
                    <a:pt x="112" y="38"/>
                    <a:pt x="111" y="40"/>
                    <a:pt x="110" y="41"/>
                  </a:cubicBezTo>
                  <a:cubicBezTo>
                    <a:pt x="98" y="50"/>
                    <a:pt x="84" y="49"/>
                    <a:pt x="70" y="51"/>
                  </a:cubicBezTo>
                  <a:cubicBezTo>
                    <a:pt x="50" y="52"/>
                    <a:pt x="30" y="48"/>
                    <a:pt x="10" y="42"/>
                  </a:cubicBezTo>
                  <a:cubicBezTo>
                    <a:pt x="4" y="33"/>
                    <a:pt x="0" y="23"/>
                    <a:pt x="3" y="12"/>
                  </a:cubicBezTo>
                  <a:cubicBezTo>
                    <a:pt x="3" y="7"/>
                    <a:pt x="3" y="0"/>
                    <a:pt x="11" y="1"/>
                  </a:cubicBezTo>
                  <a:cubicBezTo>
                    <a:pt x="19" y="1"/>
                    <a:pt x="26" y="2"/>
                    <a:pt x="32" y="9"/>
                  </a:cubicBezTo>
                  <a:close/>
                </a:path>
              </a:pathLst>
            </a:custGeom>
            <a:solidFill>
              <a:srgbClr val="9FB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31">
              <a:extLst>
                <a:ext uri="{FF2B5EF4-FFF2-40B4-BE49-F238E27FC236}">
                  <a16:creationId xmlns:a16="http://schemas.microsoft.com/office/drawing/2014/main" id="{99447653-01C1-1407-9FE3-0CD50930B1E7}"/>
                </a:ext>
              </a:extLst>
            </p:cNvPr>
            <p:cNvSpPr/>
            <p:nvPr/>
          </p:nvSpPr>
          <p:spPr bwMode="auto">
            <a:xfrm>
              <a:off x="2917" y="2799"/>
              <a:ext cx="306" cy="137"/>
            </a:xfrm>
            <a:custGeom>
              <a:avLst/>
              <a:gdLst>
                <a:gd name="T0" fmla="*/ 29 w 116"/>
                <a:gd name="T1" fmla="*/ 8 h 52"/>
                <a:gd name="T2" fmla="*/ 41 w 116"/>
                <a:gd name="T3" fmla="*/ 32 h 52"/>
                <a:gd name="T4" fmla="*/ 92 w 116"/>
                <a:gd name="T5" fmla="*/ 40 h 52"/>
                <a:gd name="T6" fmla="*/ 115 w 116"/>
                <a:gd name="T7" fmla="*/ 35 h 52"/>
                <a:gd name="T8" fmla="*/ 115 w 116"/>
                <a:gd name="T9" fmla="*/ 37 h 52"/>
                <a:gd name="T10" fmla="*/ 113 w 116"/>
                <a:gd name="T11" fmla="*/ 39 h 52"/>
                <a:gd name="T12" fmla="*/ 78 w 116"/>
                <a:gd name="T13" fmla="*/ 50 h 52"/>
                <a:gd name="T14" fmla="*/ 40 w 116"/>
                <a:gd name="T15" fmla="*/ 49 h 52"/>
                <a:gd name="T16" fmla="*/ 9 w 116"/>
                <a:gd name="T17" fmla="*/ 39 h 52"/>
                <a:gd name="T18" fmla="*/ 5 w 116"/>
                <a:gd name="T19" fmla="*/ 5 h 52"/>
                <a:gd name="T20" fmla="*/ 10 w 116"/>
                <a:gd name="T21" fmla="*/ 1 h 52"/>
                <a:gd name="T22" fmla="*/ 29 w 116"/>
                <a:gd name="T23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52">
                  <a:moveTo>
                    <a:pt x="29" y="8"/>
                  </a:moveTo>
                  <a:cubicBezTo>
                    <a:pt x="28" y="16"/>
                    <a:pt x="33" y="26"/>
                    <a:pt x="41" y="32"/>
                  </a:cubicBezTo>
                  <a:cubicBezTo>
                    <a:pt x="57" y="42"/>
                    <a:pt x="75" y="43"/>
                    <a:pt x="92" y="40"/>
                  </a:cubicBezTo>
                  <a:cubicBezTo>
                    <a:pt x="100" y="38"/>
                    <a:pt x="108" y="40"/>
                    <a:pt x="115" y="35"/>
                  </a:cubicBezTo>
                  <a:cubicBezTo>
                    <a:pt x="116" y="34"/>
                    <a:pt x="115" y="36"/>
                    <a:pt x="115" y="37"/>
                  </a:cubicBezTo>
                  <a:cubicBezTo>
                    <a:pt x="115" y="38"/>
                    <a:pt x="114" y="39"/>
                    <a:pt x="113" y="39"/>
                  </a:cubicBezTo>
                  <a:cubicBezTo>
                    <a:pt x="104" y="49"/>
                    <a:pt x="90" y="49"/>
                    <a:pt x="78" y="50"/>
                  </a:cubicBezTo>
                  <a:cubicBezTo>
                    <a:pt x="66" y="52"/>
                    <a:pt x="53" y="52"/>
                    <a:pt x="40" y="49"/>
                  </a:cubicBezTo>
                  <a:cubicBezTo>
                    <a:pt x="29" y="47"/>
                    <a:pt x="18" y="47"/>
                    <a:pt x="9" y="39"/>
                  </a:cubicBezTo>
                  <a:cubicBezTo>
                    <a:pt x="0" y="29"/>
                    <a:pt x="2" y="17"/>
                    <a:pt x="5" y="5"/>
                  </a:cubicBezTo>
                  <a:cubicBezTo>
                    <a:pt x="5" y="2"/>
                    <a:pt x="7" y="1"/>
                    <a:pt x="10" y="1"/>
                  </a:cubicBezTo>
                  <a:cubicBezTo>
                    <a:pt x="18" y="0"/>
                    <a:pt x="24" y="2"/>
                    <a:pt x="29" y="8"/>
                  </a:cubicBezTo>
                  <a:close/>
                </a:path>
              </a:pathLst>
            </a:custGeom>
            <a:solidFill>
              <a:srgbClr val="A0B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32">
              <a:extLst>
                <a:ext uri="{FF2B5EF4-FFF2-40B4-BE49-F238E27FC236}">
                  <a16:creationId xmlns:a16="http://schemas.microsoft.com/office/drawing/2014/main" id="{CA58CE8E-0BA9-5A1F-8AA3-1EF11CE1D248}"/>
                </a:ext>
              </a:extLst>
            </p:cNvPr>
            <p:cNvSpPr/>
            <p:nvPr/>
          </p:nvSpPr>
          <p:spPr bwMode="auto">
            <a:xfrm>
              <a:off x="2944" y="2765"/>
              <a:ext cx="268" cy="74"/>
            </a:xfrm>
            <a:custGeom>
              <a:avLst/>
              <a:gdLst>
                <a:gd name="T0" fmla="*/ 19 w 102"/>
                <a:gd name="T1" fmla="*/ 21 h 28"/>
                <a:gd name="T2" fmla="*/ 0 w 102"/>
                <a:gd name="T3" fmla="*/ 14 h 28"/>
                <a:gd name="T4" fmla="*/ 1 w 102"/>
                <a:gd name="T5" fmla="*/ 0 h 28"/>
                <a:gd name="T6" fmla="*/ 51 w 102"/>
                <a:gd name="T7" fmla="*/ 9 h 28"/>
                <a:gd name="T8" fmla="*/ 95 w 102"/>
                <a:gd name="T9" fmla="*/ 3 h 28"/>
                <a:gd name="T10" fmla="*/ 101 w 102"/>
                <a:gd name="T11" fmla="*/ 2 h 28"/>
                <a:gd name="T12" fmla="*/ 102 w 102"/>
                <a:gd name="T13" fmla="*/ 14 h 28"/>
                <a:gd name="T14" fmla="*/ 19 w 102"/>
                <a:gd name="T15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8">
                  <a:moveTo>
                    <a:pt x="19" y="21"/>
                  </a:moveTo>
                  <a:cubicBezTo>
                    <a:pt x="13" y="19"/>
                    <a:pt x="7" y="17"/>
                    <a:pt x="0" y="14"/>
                  </a:cubicBezTo>
                  <a:cubicBezTo>
                    <a:pt x="1" y="10"/>
                    <a:pt x="1" y="5"/>
                    <a:pt x="1" y="0"/>
                  </a:cubicBezTo>
                  <a:cubicBezTo>
                    <a:pt x="17" y="5"/>
                    <a:pt x="34" y="10"/>
                    <a:pt x="51" y="9"/>
                  </a:cubicBezTo>
                  <a:cubicBezTo>
                    <a:pt x="66" y="9"/>
                    <a:pt x="81" y="8"/>
                    <a:pt x="95" y="3"/>
                  </a:cubicBezTo>
                  <a:cubicBezTo>
                    <a:pt x="97" y="2"/>
                    <a:pt x="99" y="2"/>
                    <a:pt x="101" y="2"/>
                  </a:cubicBezTo>
                  <a:cubicBezTo>
                    <a:pt x="101" y="6"/>
                    <a:pt x="102" y="10"/>
                    <a:pt x="102" y="14"/>
                  </a:cubicBezTo>
                  <a:cubicBezTo>
                    <a:pt x="75" y="26"/>
                    <a:pt x="48" y="28"/>
                    <a:pt x="19" y="21"/>
                  </a:cubicBezTo>
                  <a:close/>
                </a:path>
              </a:pathLst>
            </a:custGeom>
            <a:solidFill>
              <a:srgbClr val="D7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33">
              <a:extLst>
                <a:ext uri="{FF2B5EF4-FFF2-40B4-BE49-F238E27FC236}">
                  <a16:creationId xmlns:a16="http://schemas.microsoft.com/office/drawing/2014/main" id="{A6D53247-035D-7A04-372E-02F6C0095367}"/>
                </a:ext>
              </a:extLst>
            </p:cNvPr>
            <p:cNvSpPr/>
            <p:nvPr/>
          </p:nvSpPr>
          <p:spPr bwMode="auto">
            <a:xfrm>
              <a:off x="4452" y="2765"/>
              <a:ext cx="266" cy="74"/>
            </a:xfrm>
            <a:custGeom>
              <a:avLst/>
              <a:gdLst>
                <a:gd name="T0" fmla="*/ 0 w 101"/>
                <a:gd name="T1" fmla="*/ 3 h 28"/>
                <a:gd name="T2" fmla="*/ 6 w 101"/>
                <a:gd name="T3" fmla="*/ 1 h 28"/>
                <a:gd name="T4" fmla="*/ 99 w 101"/>
                <a:gd name="T5" fmla="*/ 2 h 28"/>
                <a:gd name="T6" fmla="*/ 100 w 101"/>
                <a:gd name="T7" fmla="*/ 2 h 28"/>
                <a:gd name="T8" fmla="*/ 101 w 101"/>
                <a:gd name="T9" fmla="*/ 11 h 28"/>
                <a:gd name="T10" fmla="*/ 81 w 101"/>
                <a:gd name="T11" fmla="*/ 22 h 28"/>
                <a:gd name="T12" fmla="*/ 19 w 101"/>
                <a:gd name="T13" fmla="*/ 22 h 28"/>
                <a:gd name="T14" fmla="*/ 0 w 101"/>
                <a:gd name="T15" fmla="*/ 11 h 28"/>
                <a:gd name="T16" fmla="*/ 0 w 101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8">
                  <a:moveTo>
                    <a:pt x="0" y="3"/>
                  </a:moveTo>
                  <a:cubicBezTo>
                    <a:pt x="2" y="1"/>
                    <a:pt x="3" y="0"/>
                    <a:pt x="6" y="1"/>
                  </a:cubicBezTo>
                  <a:cubicBezTo>
                    <a:pt x="37" y="13"/>
                    <a:pt x="68" y="11"/>
                    <a:pt x="99" y="2"/>
                  </a:cubicBezTo>
                  <a:cubicBezTo>
                    <a:pt x="99" y="2"/>
                    <a:pt x="100" y="2"/>
                    <a:pt x="100" y="2"/>
                  </a:cubicBezTo>
                  <a:cubicBezTo>
                    <a:pt x="101" y="5"/>
                    <a:pt x="101" y="8"/>
                    <a:pt x="101" y="11"/>
                  </a:cubicBezTo>
                  <a:cubicBezTo>
                    <a:pt x="97" y="19"/>
                    <a:pt x="88" y="20"/>
                    <a:pt x="81" y="22"/>
                  </a:cubicBezTo>
                  <a:cubicBezTo>
                    <a:pt x="60" y="28"/>
                    <a:pt x="40" y="25"/>
                    <a:pt x="19" y="22"/>
                  </a:cubicBezTo>
                  <a:cubicBezTo>
                    <a:pt x="14" y="16"/>
                    <a:pt x="4" y="18"/>
                    <a:pt x="0" y="11"/>
                  </a:cubicBezTo>
                  <a:cubicBezTo>
                    <a:pt x="0" y="8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D872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34">
              <a:extLst>
                <a:ext uri="{FF2B5EF4-FFF2-40B4-BE49-F238E27FC236}">
                  <a16:creationId xmlns:a16="http://schemas.microsoft.com/office/drawing/2014/main" id="{58317434-268E-C001-3335-B429B242E2C0}"/>
                </a:ext>
              </a:extLst>
            </p:cNvPr>
            <p:cNvSpPr/>
            <p:nvPr/>
          </p:nvSpPr>
          <p:spPr bwMode="auto">
            <a:xfrm>
              <a:off x="4454" y="2628"/>
              <a:ext cx="261" cy="71"/>
            </a:xfrm>
            <a:custGeom>
              <a:avLst/>
              <a:gdLst>
                <a:gd name="T0" fmla="*/ 21 w 99"/>
                <a:gd name="T1" fmla="*/ 22 h 27"/>
                <a:gd name="T2" fmla="*/ 0 w 99"/>
                <a:gd name="T3" fmla="*/ 14 h 27"/>
                <a:gd name="T4" fmla="*/ 1 w 99"/>
                <a:gd name="T5" fmla="*/ 2 h 27"/>
                <a:gd name="T6" fmla="*/ 19 w 99"/>
                <a:gd name="T7" fmla="*/ 6 h 27"/>
                <a:gd name="T8" fmla="*/ 97 w 99"/>
                <a:gd name="T9" fmla="*/ 2 h 27"/>
                <a:gd name="T10" fmla="*/ 99 w 99"/>
                <a:gd name="T11" fmla="*/ 15 h 27"/>
                <a:gd name="T12" fmla="*/ 21 w 99"/>
                <a:gd name="T13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27">
                  <a:moveTo>
                    <a:pt x="21" y="22"/>
                  </a:moveTo>
                  <a:cubicBezTo>
                    <a:pt x="14" y="19"/>
                    <a:pt x="7" y="17"/>
                    <a:pt x="0" y="14"/>
                  </a:cubicBezTo>
                  <a:cubicBezTo>
                    <a:pt x="0" y="10"/>
                    <a:pt x="0" y="6"/>
                    <a:pt x="1" y="2"/>
                  </a:cubicBezTo>
                  <a:cubicBezTo>
                    <a:pt x="7" y="0"/>
                    <a:pt x="13" y="4"/>
                    <a:pt x="19" y="6"/>
                  </a:cubicBezTo>
                  <a:cubicBezTo>
                    <a:pt x="45" y="12"/>
                    <a:pt x="71" y="10"/>
                    <a:pt x="97" y="2"/>
                  </a:cubicBezTo>
                  <a:cubicBezTo>
                    <a:pt x="98" y="6"/>
                    <a:pt x="98" y="11"/>
                    <a:pt x="99" y="15"/>
                  </a:cubicBezTo>
                  <a:cubicBezTo>
                    <a:pt x="74" y="26"/>
                    <a:pt x="47" y="27"/>
                    <a:pt x="21" y="22"/>
                  </a:cubicBezTo>
                  <a:close/>
                </a:path>
              </a:pathLst>
            </a:custGeom>
            <a:solidFill>
              <a:srgbClr val="D6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35">
              <a:extLst>
                <a:ext uri="{FF2B5EF4-FFF2-40B4-BE49-F238E27FC236}">
                  <a16:creationId xmlns:a16="http://schemas.microsoft.com/office/drawing/2014/main" id="{7AFF748E-A00B-B1F0-0AA9-44E2864B0F19}"/>
                </a:ext>
              </a:extLst>
            </p:cNvPr>
            <p:cNvSpPr/>
            <p:nvPr/>
          </p:nvSpPr>
          <p:spPr bwMode="auto">
            <a:xfrm>
              <a:off x="2986" y="2902"/>
              <a:ext cx="237" cy="69"/>
            </a:xfrm>
            <a:custGeom>
              <a:avLst/>
              <a:gdLst>
                <a:gd name="T0" fmla="*/ 14 w 90"/>
                <a:gd name="T1" fmla="*/ 8 h 26"/>
                <a:gd name="T2" fmla="*/ 69 w 90"/>
                <a:gd name="T3" fmla="*/ 6 h 26"/>
                <a:gd name="T4" fmla="*/ 87 w 90"/>
                <a:gd name="T5" fmla="*/ 0 h 26"/>
                <a:gd name="T6" fmla="*/ 90 w 90"/>
                <a:gd name="T7" fmla="*/ 13 h 26"/>
                <a:gd name="T8" fmla="*/ 45 w 90"/>
                <a:gd name="T9" fmla="*/ 25 h 26"/>
                <a:gd name="T10" fmla="*/ 7 w 90"/>
                <a:gd name="T11" fmla="*/ 22 h 26"/>
                <a:gd name="T12" fmla="*/ 5 w 90"/>
                <a:gd name="T13" fmla="*/ 19 h 26"/>
                <a:gd name="T14" fmla="*/ 9 w 90"/>
                <a:gd name="T15" fmla="*/ 9 h 26"/>
                <a:gd name="T16" fmla="*/ 14 w 90"/>
                <a:gd name="T1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26">
                  <a:moveTo>
                    <a:pt x="14" y="8"/>
                  </a:moveTo>
                  <a:cubicBezTo>
                    <a:pt x="32" y="10"/>
                    <a:pt x="51" y="10"/>
                    <a:pt x="69" y="6"/>
                  </a:cubicBezTo>
                  <a:cubicBezTo>
                    <a:pt x="75" y="5"/>
                    <a:pt x="81" y="1"/>
                    <a:pt x="87" y="0"/>
                  </a:cubicBezTo>
                  <a:cubicBezTo>
                    <a:pt x="90" y="4"/>
                    <a:pt x="89" y="9"/>
                    <a:pt x="90" y="13"/>
                  </a:cubicBezTo>
                  <a:cubicBezTo>
                    <a:pt x="76" y="22"/>
                    <a:pt x="61" y="24"/>
                    <a:pt x="45" y="25"/>
                  </a:cubicBezTo>
                  <a:cubicBezTo>
                    <a:pt x="32" y="26"/>
                    <a:pt x="19" y="26"/>
                    <a:pt x="7" y="22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0" y="12"/>
                    <a:pt x="1" y="11"/>
                    <a:pt x="9" y="9"/>
                  </a:cubicBezTo>
                  <a:cubicBezTo>
                    <a:pt x="11" y="9"/>
                    <a:pt x="12" y="8"/>
                    <a:pt x="14" y="8"/>
                  </a:cubicBezTo>
                  <a:close/>
                </a:path>
              </a:pathLst>
            </a:custGeom>
            <a:solidFill>
              <a:srgbClr val="D77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36">
              <a:extLst>
                <a:ext uri="{FF2B5EF4-FFF2-40B4-BE49-F238E27FC236}">
                  <a16:creationId xmlns:a16="http://schemas.microsoft.com/office/drawing/2014/main" id="{2573E525-3139-B399-3C05-FF4075BC85F4}"/>
                </a:ext>
              </a:extLst>
            </p:cNvPr>
            <p:cNvSpPr/>
            <p:nvPr/>
          </p:nvSpPr>
          <p:spPr bwMode="auto">
            <a:xfrm>
              <a:off x="2920" y="1685"/>
              <a:ext cx="289" cy="151"/>
            </a:xfrm>
            <a:custGeom>
              <a:avLst/>
              <a:gdLst>
                <a:gd name="T0" fmla="*/ 1 w 110"/>
                <a:gd name="T1" fmla="*/ 1 h 57"/>
                <a:gd name="T2" fmla="*/ 10 w 110"/>
                <a:gd name="T3" fmla="*/ 0 h 57"/>
                <a:gd name="T4" fmla="*/ 27 w 110"/>
                <a:gd name="T5" fmla="*/ 29 h 57"/>
                <a:gd name="T6" fmla="*/ 63 w 110"/>
                <a:gd name="T7" fmla="*/ 44 h 57"/>
                <a:gd name="T8" fmla="*/ 71 w 110"/>
                <a:gd name="T9" fmla="*/ 45 h 57"/>
                <a:gd name="T10" fmla="*/ 107 w 110"/>
                <a:gd name="T11" fmla="*/ 47 h 57"/>
                <a:gd name="T12" fmla="*/ 100 w 110"/>
                <a:gd name="T13" fmla="*/ 56 h 57"/>
                <a:gd name="T14" fmla="*/ 76 w 110"/>
                <a:gd name="T15" fmla="*/ 55 h 57"/>
                <a:gd name="T16" fmla="*/ 45 w 110"/>
                <a:gd name="T17" fmla="*/ 55 h 57"/>
                <a:gd name="T18" fmla="*/ 42 w 110"/>
                <a:gd name="T19" fmla="*/ 56 h 57"/>
                <a:gd name="T20" fmla="*/ 16 w 110"/>
                <a:gd name="T21" fmla="*/ 33 h 57"/>
                <a:gd name="T22" fmla="*/ 9 w 110"/>
                <a:gd name="T23" fmla="*/ 22 h 57"/>
                <a:gd name="T24" fmla="*/ 3 w 110"/>
                <a:gd name="T25" fmla="*/ 18 h 57"/>
                <a:gd name="T26" fmla="*/ 0 w 110"/>
                <a:gd name="T27" fmla="*/ 2 h 57"/>
                <a:gd name="T28" fmla="*/ 1 w 110"/>
                <a:gd name="T29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0" h="57">
                  <a:moveTo>
                    <a:pt x="1" y="1"/>
                  </a:moveTo>
                  <a:cubicBezTo>
                    <a:pt x="4" y="1"/>
                    <a:pt x="7" y="0"/>
                    <a:pt x="10" y="0"/>
                  </a:cubicBezTo>
                  <a:cubicBezTo>
                    <a:pt x="16" y="10"/>
                    <a:pt x="20" y="20"/>
                    <a:pt x="27" y="29"/>
                  </a:cubicBezTo>
                  <a:cubicBezTo>
                    <a:pt x="36" y="41"/>
                    <a:pt x="46" y="49"/>
                    <a:pt x="63" y="44"/>
                  </a:cubicBezTo>
                  <a:cubicBezTo>
                    <a:pt x="65" y="43"/>
                    <a:pt x="69" y="43"/>
                    <a:pt x="71" y="45"/>
                  </a:cubicBezTo>
                  <a:cubicBezTo>
                    <a:pt x="83" y="50"/>
                    <a:pt x="95" y="48"/>
                    <a:pt x="107" y="47"/>
                  </a:cubicBezTo>
                  <a:cubicBezTo>
                    <a:pt x="110" y="54"/>
                    <a:pt x="105" y="56"/>
                    <a:pt x="100" y="56"/>
                  </a:cubicBezTo>
                  <a:cubicBezTo>
                    <a:pt x="92" y="57"/>
                    <a:pt x="84" y="57"/>
                    <a:pt x="76" y="55"/>
                  </a:cubicBezTo>
                  <a:cubicBezTo>
                    <a:pt x="66" y="52"/>
                    <a:pt x="55" y="52"/>
                    <a:pt x="45" y="55"/>
                  </a:cubicBezTo>
                  <a:cubicBezTo>
                    <a:pt x="44" y="55"/>
                    <a:pt x="43" y="56"/>
                    <a:pt x="42" y="56"/>
                  </a:cubicBezTo>
                  <a:cubicBezTo>
                    <a:pt x="28" y="57"/>
                    <a:pt x="16" y="47"/>
                    <a:pt x="16" y="33"/>
                  </a:cubicBezTo>
                  <a:cubicBezTo>
                    <a:pt x="16" y="28"/>
                    <a:pt x="14" y="24"/>
                    <a:pt x="9" y="22"/>
                  </a:cubicBezTo>
                  <a:cubicBezTo>
                    <a:pt x="6" y="21"/>
                    <a:pt x="4" y="21"/>
                    <a:pt x="3" y="18"/>
                  </a:cubicBezTo>
                  <a:cubicBezTo>
                    <a:pt x="3" y="13"/>
                    <a:pt x="2" y="7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A0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37">
              <a:extLst>
                <a:ext uri="{FF2B5EF4-FFF2-40B4-BE49-F238E27FC236}">
                  <a16:creationId xmlns:a16="http://schemas.microsoft.com/office/drawing/2014/main" id="{2CC3A31A-8F28-1458-60EB-5C1B8E5A3AB7}"/>
                </a:ext>
              </a:extLst>
            </p:cNvPr>
            <p:cNvSpPr/>
            <p:nvPr/>
          </p:nvSpPr>
          <p:spPr bwMode="auto">
            <a:xfrm>
              <a:off x="4504" y="2905"/>
              <a:ext cx="224" cy="68"/>
            </a:xfrm>
            <a:custGeom>
              <a:avLst/>
              <a:gdLst>
                <a:gd name="T0" fmla="*/ 51 w 85"/>
                <a:gd name="T1" fmla="*/ 8 h 26"/>
                <a:gd name="T2" fmla="*/ 84 w 85"/>
                <a:gd name="T3" fmla="*/ 1 h 26"/>
                <a:gd name="T4" fmla="*/ 85 w 85"/>
                <a:gd name="T5" fmla="*/ 10 h 26"/>
                <a:gd name="T6" fmla="*/ 64 w 85"/>
                <a:gd name="T7" fmla="*/ 21 h 26"/>
                <a:gd name="T8" fmla="*/ 5 w 85"/>
                <a:gd name="T9" fmla="*/ 21 h 26"/>
                <a:gd name="T10" fmla="*/ 14 w 85"/>
                <a:gd name="T11" fmla="*/ 8 h 26"/>
                <a:gd name="T12" fmla="*/ 16 w 85"/>
                <a:gd name="T13" fmla="*/ 8 h 26"/>
                <a:gd name="T14" fmla="*/ 51 w 85"/>
                <a:gd name="T1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26">
                  <a:moveTo>
                    <a:pt x="51" y="8"/>
                  </a:moveTo>
                  <a:cubicBezTo>
                    <a:pt x="62" y="7"/>
                    <a:pt x="72" y="0"/>
                    <a:pt x="84" y="1"/>
                  </a:cubicBezTo>
                  <a:cubicBezTo>
                    <a:pt x="84" y="4"/>
                    <a:pt x="85" y="7"/>
                    <a:pt x="85" y="10"/>
                  </a:cubicBezTo>
                  <a:cubicBezTo>
                    <a:pt x="81" y="18"/>
                    <a:pt x="71" y="19"/>
                    <a:pt x="64" y="21"/>
                  </a:cubicBezTo>
                  <a:cubicBezTo>
                    <a:pt x="44" y="26"/>
                    <a:pt x="24" y="26"/>
                    <a:pt x="5" y="21"/>
                  </a:cubicBezTo>
                  <a:cubicBezTo>
                    <a:pt x="0" y="11"/>
                    <a:pt x="3" y="7"/>
                    <a:pt x="14" y="8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28" y="10"/>
                    <a:pt x="40" y="10"/>
                    <a:pt x="51" y="8"/>
                  </a:cubicBezTo>
                  <a:close/>
                </a:path>
              </a:pathLst>
            </a:custGeom>
            <a:solidFill>
              <a:srgbClr val="DB7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38">
              <a:extLst>
                <a:ext uri="{FF2B5EF4-FFF2-40B4-BE49-F238E27FC236}">
                  <a16:creationId xmlns:a16="http://schemas.microsoft.com/office/drawing/2014/main" id="{B864473E-47A1-34B6-77B6-EC0ADC871D1F}"/>
                </a:ext>
              </a:extLst>
            </p:cNvPr>
            <p:cNvSpPr/>
            <p:nvPr/>
          </p:nvSpPr>
          <p:spPr bwMode="auto">
            <a:xfrm>
              <a:off x="4428" y="1680"/>
              <a:ext cx="290" cy="161"/>
            </a:xfrm>
            <a:custGeom>
              <a:avLst/>
              <a:gdLst>
                <a:gd name="T0" fmla="*/ 10 w 110"/>
                <a:gd name="T1" fmla="*/ 3 h 61"/>
                <a:gd name="T2" fmla="*/ 24 w 110"/>
                <a:gd name="T3" fmla="*/ 28 h 61"/>
                <a:gd name="T4" fmla="*/ 60 w 110"/>
                <a:gd name="T5" fmla="*/ 46 h 61"/>
                <a:gd name="T6" fmla="*/ 77 w 110"/>
                <a:gd name="T7" fmla="*/ 48 h 61"/>
                <a:gd name="T8" fmla="*/ 108 w 110"/>
                <a:gd name="T9" fmla="*/ 48 h 61"/>
                <a:gd name="T10" fmla="*/ 100 w 110"/>
                <a:gd name="T11" fmla="*/ 58 h 61"/>
                <a:gd name="T12" fmla="*/ 82 w 110"/>
                <a:gd name="T13" fmla="*/ 58 h 61"/>
                <a:gd name="T14" fmla="*/ 42 w 110"/>
                <a:gd name="T15" fmla="*/ 58 h 61"/>
                <a:gd name="T16" fmla="*/ 16 w 110"/>
                <a:gd name="T17" fmla="*/ 38 h 61"/>
                <a:gd name="T18" fmla="*/ 11 w 110"/>
                <a:gd name="T19" fmla="*/ 27 h 61"/>
                <a:gd name="T20" fmla="*/ 0 w 110"/>
                <a:gd name="T21" fmla="*/ 4 h 61"/>
                <a:gd name="T22" fmla="*/ 0 w 110"/>
                <a:gd name="T23" fmla="*/ 2 h 61"/>
                <a:gd name="T24" fmla="*/ 10 w 110"/>
                <a:gd name="T25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61">
                  <a:moveTo>
                    <a:pt x="10" y="3"/>
                  </a:moveTo>
                  <a:cubicBezTo>
                    <a:pt x="17" y="10"/>
                    <a:pt x="18" y="20"/>
                    <a:pt x="24" y="28"/>
                  </a:cubicBezTo>
                  <a:cubicBezTo>
                    <a:pt x="33" y="40"/>
                    <a:pt x="42" y="50"/>
                    <a:pt x="60" y="46"/>
                  </a:cubicBezTo>
                  <a:cubicBezTo>
                    <a:pt x="65" y="44"/>
                    <a:pt x="71" y="45"/>
                    <a:pt x="77" y="48"/>
                  </a:cubicBezTo>
                  <a:cubicBezTo>
                    <a:pt x="87" y="53"/>
                    <a:pt x="97" y="50"/>
                    <a:pt x="108" y="48"/>
                  </a:cubicBezTo>
                  <a:cubicBezTo>
                    <a:pt x="110" y="55"/>
                    <a:pt x="105" y="57"/>
                    <a:pt x="100" y="58"/>
                  </a:cubicBezTo>
                  <a:cubicBezTo>
                    <a:pt x="94" y="59"/>
                    <a:pt x="88" y="59"/>
                    <a:pt x="82" y="58"/>
                  </a:cubicBezTo>
                  <a:cubicBezTo>
                    <a:pt x="69" y="54"/>
                    <a:pt x="56" y="54"/>
                    <a:pt x="42" y="58"/>
                  </a:cubicBezTo>
                  <a:cubicBezTo>
                    <a:pt x="30" y="61"/>
                    <a:pt x="16" y="51"/>
                    <a:pt x="16" y="38"/>
                  </a:cubicBezTo>
                  <a:cubicBezTo>
                    <a:pt x="16" y="33"/>
                    <a:pt x="15" y="29"/>
                    <a:pt x="11" y="27"/>
                  </a:cubicBezTo>
                  <a:cubicBezTo>
                    <a:pt x="2" y="22"/>
                    <a:pt x="2" y="13"/>
                    <a:pt x="0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3" y="0"/>
                    <a:pt x="7" y="0"/>
                    <a:pt x="10" y="3"/>
                  </a:cubicBezTo>
                  <a:close/>
                </a:path>
              </a:pathLst>
            </a:custGeom>
            <a:solidFill>
              <a:srgbClr val="A0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39">
              <a:extLst>
                <a:ext uri="{FF2B5EF4-FFF2-40B4-BE49-F238E27FC236}">
                  <a16:creationId xmlns:a16="http://schemas.microsoft.com/office/drawing/2014/main" id="{5295BE3A-A4E2-16F5-A729-27C7BD597D6A}"/>
                </a:ext>
              </a:extLst>
            </p:cNvPr>
            <p:cNvSpPr/>
            <p:nvPr/>
          </p:nvSpPr>
          <p:spPr bwMode="auto">
            <a:xfrm>
              <a:off x="3012" y="2634"/>
              <a:ext cx="195" cy="60"/>
            </a:xfrm>
            <a:custGeom>
              <a:avLst/>
              <a:gdLst>
                <a:gd name="T0" fmla="*/ 74 w 74"/>
                <a:gd name="T1" fmla="*/ 14 h 23"/>
                <a:gd name="T2" fmla="*/ 36 w 74"/>
                <a:gd name="T3" fmla="*/ 23 h 23"/>
                <a:gd name="T4" fmla="*/ 0 w 74"/>
                <a:gd name="T5" fmla="*/ 20 h 23"/>
                <a:gd name="T6" fmla="*/ 1 w 74"/>
                <a:gd name="T7" fmla="*/ 12 h 23"/>
                <a:gd name="T8" fmla="*/ 8 w 74"/>
                <a:gd name="T9" fmla="*/ 7 h 23"/>
                <a:gd name="T10" fmla="*/ 74 w 74"/>
                <a:gd name="T11" fmla="*/ 0 h 23"/>
                <a:gd name="T12" fmla="*/ 74 w 74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3">
                  <a:moveTo>
                    <a:pt x="74" y="14"/>
                  </a:moveTo>
                  <a:cubicBezTo>
                    <a:pt x="61" y="17"/>
                    <a:pt x="49" y="22"/>
                    <a:pt x="36" y="23"/>
                  </a:cubicBezTo>
                  <a:cubicBezTo>
                    <a:pt x="24" y="23"/>
                    <a:pt x="12" y="23"/>
                    <a:pt x="0" y="20"/>
                  </a:cubicBezTo>
                  <a:cubicBezTo>
                    <a:pt x="2" y="17"/>
                    <a:pt x="1" y="15"/>
                    <a:pt x="1" y="12"/>
                  </a:cubicBezTo>
                  <a:cubicBezTo>
                    <a:pt x="1" y="8"/>
                    <a:pt x="3" y="5"/>
                    <a:pt x="8" y="7"/>
                  </a:cubicBezTo>
                  <a:cubicBezTo>
                    <a:pt x="30" y="8"/>
                    <a:pt x="52" y="8"/>
                    <a:pt x="74" y="0"/>
                  </a:cubicBezTo>
                  <a:cubicBezTo>
                    <a:pt x="74" y="5"/>
                    <a:pt x="74" y="9"/>
                    <a:pt x="74" y="14"/>
                  </a:cubicBezTo>
                  <a:close/>
                </a:path>
              </a:pathLst>
            </a:custGeom>
            <a:solidFill>
              <a:srgbClr val="D9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40">
              <a:extLst>
                <a:ext uri="{FF2B5EF4-FFF2-40B4-BE49-F238E27FC236}">
                  <a16:creationId xmlns:a16="http://schemas.microsoft.com/office/drawing/2014/main" id="{2F832A0E-9795-47DE-4828-0380DC0F8DBF}"/>
                </a:ext>
              </a:extLst>
            </p:cNvPr>
            <p:cNvSpPr/>
            <p:nvPr/>
          </p:nvSpPr>
          <p:spPr bwMode="auto">
            <a:xfrm>
              <a:off x="4417" y="1691"/>
              <a:ext cx="322" cy="155"/>
            </a:xfrm>
            <a:custGeom>
              <a:avLst/>
              <a:gdLst>
                <a:gd name="T0" fmla="*/ 4 w 122"/>
                <a:gd name="T1" fmla="*/ 0 h 59"/>
                <a:gd name="T2" fmla="*/ 8 w 122"/>
                <a:gd name="T3" fmla="*/ 10 h 59"/>
                <a:gd name="T4" fmla="*/ 14 w 122"/>
                <a:gd name="T5" fmla="*/ 19 h 59"/>
                <a:gd name="T6" fmla="*/ 22 w 122"/>
                <a:gd name="T7" fmla="*/ 33 h 59"/>
                <a:gd name="T8" fmla="*/ 46 w 122"/>
                <a:gd name="T9" fmla="*/ 51 h 59"/>
                <a:gd name="T10" fmla="*/ 86 w 122"/>
                <a:gd name="T11" fmla="*/ 51 h 59"/>
                <a:gd name="T12" fmla="*/ 103 w 122"/>
                <a:gd name="T13" fmla="*/ 52 h 59"/>
                <a:gd name="T14" fmla="*/ 112 w 122"/>
                <a:gd name="T15" fmla="*/ 44 h 59"/>
                <a:gd name="T16" fmla="*/ 122 w 122"/>
                <a:gd name="T17" fmla="*/ 38 h 59"/>
                <a:gd name="T18" fmla="*/ 111 w 122"/>
                <a:gd name="T19" fmla="*/ 52 h 59"/>
                <a:gd name="T20" fmla="*/ 101 w 122"/>
                <a:gd name="T21" fmla="*/ 58 h 59"/>
                <a:gd name="T22" fmla="*/ 94 w 122"/>
                <a:gd name="T23" fmla="*/ 58 h 59"/>
                <a:gd name="T24" fmla="*/ 39 w 122"/>
                <a:gd name="T25" fmla="*/ 57 h 59"/>
                <a:gd name="T26" fmla="*/ 27 w 122"/>
                <a:gd name="T27" fmla="*/ 50 h 59"/>
                <a:gd name="T28" fmla="*/ 23 w 122"/>
                <a:gd name="T29" fmla="*/ 45 h 59"/>
                <a:gd name="T30" fmla="*/ 19 w 122"/>
                <a:gd name="T31" fmla="*/ 41 h 59"/>
                <a:gd name="T32" fmla="*/ 3 w 122"/>
                <a:gd name="T33" fmla="*/ 7 h 59"/>
                <a:gd name="T34" fmla="*/ 0 w 122"/>
                <a:gd name="T35" fmla="*/ 0 h 59"/>
                <a:gd name="T36" fmla="*/ 4 w 122"/>
                <a:gd name="T3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2" h="59">
                  <a:moveTo>
                    <a:pt x="4" y="0"/>
                  </a:moveTo>
                  <a:cubicBezTo>
                    <a:pt x="6" y="3"/>
                    <a:pt x="7" y="6"/>
                    <a:pt x="8" y="10"/>
                  </a:cubicBezTo>
                  <a:cubicBezTo>
                    <a:pt x="8" y="14"/>
                    <a:pt x="10" y="17"/>
                    <a:pt x="14" y="19"/>
                  </a:cubicBezTo>
                  <a:cubicBezTo>
                    <a:pt x="19" y="22"/>
                    <a:pt x="22" y="26"/>
                    <a:pt x="22" y="33"/>
                  </a:cubicBezTo>
                  <a:cubicBezTo>
                    <a:pt x="22" y="46"/>
                    <a:pt x="34" y="55"/>
                    <a:pt x="46" y="51"/>
                  </a:cubicBezTo>
                  <a:cubicBezTo>
                    <a:pt x="59" y="47"/>
                    <a:pt x="72" y="48"/>
                    <a:pt x="86" y="51"/>
                  </a:cubicBezTo>
                  <a:cubicBezTo>
                    <a:pt x="92" y="53"/>
                    <a:pt x="98" y="52"/>
                    <a:pt x="103" y="52"/>
                  </a:cubicBezTo>
                  <a:cubicBezTo>
                    <a:pt x="109" y="52"/>
                    <a:pt x="111" y="49"/>
                    <a:pt x="112" y="44"/>
                  </a:cubicBezTo>
                  <a:cubicBezTo>
                    <a:pt x="115" y="42"/>
                    <a:pt x="117" y="38"/>
                    <a:pt x="122" y="38"/>
                  </a:cubicBezTo>
                  <a:cubicBezTo>
                    <a:pt x="118" y="43"/>
                    <a:pt x="115" y="48"/>
                    <a:pt x="111" y="52"/>
                  </a:cubicBezTo>
                  <a:cubicBezTo>
                    <a:pt x="109" y="56"/>
                    <a:pt x="105" y="58"/>
                    <a:pt x="101" y="58"/>
                  </a:cubicBezTo>
                  <a:cubicBezTo>
                    <a:pt x="99" y="58"/>
                    <a:pt x="96" y="59"/>
                    <a:pt x="94" y="58"/>
                  </a:cubicBezTo>
                  <a:cubicBezTo>
                    <a:pt x="76" y="53"/>
                    <a:pt x="58" y="52"/>
                    <a:pt x="39" y="57"/>
                  </a:cubicBezTo>
                  <a:cubicBezTo>
                    <a:pt x="34" y="59"/>
                    <a:pt x="29" y="57"/>
                    <a:pt x="27" y="50"/>
                  </a:cubicBezTo>
                  <a:cubicBezTo>
                    <a:pt x="27" y="48"/>
                    <a:pt x="25" y="46"/>
                    <a:pt x="23" y="45"/>
                  </a:cubicBezTo>
                  <a:cubicBezTo>
                    <a:pt x="21" y="44"/>
                    <a:pt x="19" y="42"/>
                    <a:pt x="19" y="41"/>
                  </a:cubicBezTo>
                  <a:cubicBezTo>
                    <a:pt x="23" y="25"/>
                    <a:pt x="3" y="20"/>
                    <a:pt x="3" y="7"/>
                  </a:cubicBezTo>
                  <a:cubicBezTo>
                    <a:pt x="3" y="4"/>
                    <a:pt x="1" y="2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41">
              <a:extLst>
                <a:ext uri="{FF2B5EF4-FFF2-40B4-BE49-F238E27FC236}">
                  <a16:creationId xmlns:a16="http://schemas.microsoft.com/office/drawing/2014/main" id="{9789CCB5-854A-B9FC-5EF3-B25DBA9A699C}"/>
                </a:ext>
              </a:extLst>
            </p:cNvPr>
            <p:cNvSpPr/>
            <p:nvPr/>
          </p:nvSpPr>
          <p:spPr bwMode="auto">
            <a:xfrm>
              <a:off x="4444" y="2902"/>
              <a:ext cx="97" cy="58"/>
            </a:xfrm>
            <a:custGeom>
              <a:avLst/>
              <a:gdLst>
                <a:gd name="T0" fmla="*/ 37 w 37"/>
                <a:gd name="T1" fmla="*/ 9 h 22"/>
                <a:gd name="T2" fmla="*/ 28 w 37"/>
                <a:gd name="T3" fmla="*/ 22 h 22"/>
                <a:gd name="T4" fmla="*/ 20 w 37"/>
                <a:gd name="T5" fmla="*/ 22 h 22"/>
                <a:gd name="T6" fmla="*/ 0 w 37"/>
                <a:gd name="T7" fmla="*/ 13 h 22"/>
                <a:gd name="T8" fmla="*/ 1 w 37"/>
                <a:gd name="T9" fmla="*/ 0 h 22"/>
                <a:gd name="T10" fmla="*/ 37 w 37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2">
                  <a:moveTo>
                    <a:pt x="37" y="9"/>
                  </a:moveTo>
                  <a:cubicBezTo>
                    <a:pt x="26" y="8"/>
                    <a:pt x="28" y="16"/>
                    <a:pt x="28" y="22"/>
                  </a:cubicBezTo>
                  <a:cubicBezTo>
                    <a:pt x="25" y="22"/>
                    <a:pt x="23" y="22"/>
                    <a:pt x="20" y="22"/>
                  </a:cubicBezTo>
                  <a:cubicBezTo>
                    <a:pt x="14" y="18"/>
                    <a:pt x="6" y="19"/>
                    <a:pt x="0" y="13"/>
                  </a:cubicBezTo>
                  <a:cubicBezTo>
                    <a:pt x="0" y="9"/>
                    <a:pt x="1" y="5"/>
                    <a:pt x="1" y="0"/>
                  </a:cubicBezTo>
                  <a:cubicBezTo>
                    <a:pt x="13" y="3"/>
                    <a:pt x="25" y="6"/>
                    <a:pt x="37" y="9"/>
                  </a:cubicBezTo>
                  <a:close/>
                </a:path>
              </a:pathLst>
            </a:custGeom>
            <a:solidFill>
              <a:srgbClr val="C36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42">
              <a:extLst>
                <a:ext uri="{FF2B5EF4-FFF2-40B4-BE49-F238E27FC236}">
                  <a16:creationId xmlns:a16="http://schemas.microsoft.com/office/drawing/2014/main" id="{4E1AF165-61C2-5E94-BC27-12ADA532CEB3}"/>
                </a:ext>
              </a:extLst>
            </p:cNvPr>
            <p:cNvSpPr/>
            <p:nvPr/>
          </p:nvSpPr>
          <p:spPr bwMode="auto">
            <a:xfrm>
              <a:off x="2938" y="2902"/>
              <a:ext cx="85" cy="58"/>
            </a:xfrm>
            <a:custGeom>
              <a:avLst/>
              <a:gdLst>
                <a:gd name="T0" fmla="*/ 32 w 32"/>
                <a:gd name="T1" fmla="*/ 8 h 22"/>
                <a:gd name="T2" fmla="*/ 28 w 32"/>
                <a:gd name="T3" fmla="*/ 10 h 22"/>
                <a:gd name="T4" fmla="*/ 26 w 32"/>
                <a:gd name="T5" fmla="*/ 17 h 22"/>
                <a:gd name="T6" fmla="*/ 25 w 32"/>
                <a:gd name="T7" fmla="*/ 22 h 22"/>
                <a:gd name="T8" fmla="*/ 21 w 32"/>
                <a:gd name="T9" fmla="*/ 22 h 22"/>
                <a:gd name="T10" fmla="*/ 11 w 32"/>
                <a:gd name="T11" fmla="*/ 18 h 22"/>
                <a:gd name="T12" fmla="*/ 0 w 32"/>
                <a:gd name="T13" fmla="*/ 6 h 22"/>
                <a:gd name="T14" fmla="*/ 1 w 32"/>
                <a:gd name="T15" fmla="*/ 0 h 22"/>
                <a:gd name="T16" fmla="*/ 32 w 32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2">
                  <a:moveTo>
                    <a:pt x="32" y="8"/>
                  </a:moveTo>
                  <a:cubicBezTo>
                    <a:pt x="30" y="9"/>
                    <a:pt x="29" y="10"/>
                    <a:pt x="28" y="10"/>
                  </a:cubicBezTo>
                  <a:cubicBezTo>
                    <a:pt x="23" y="12"/>
                    <a:pt x="23" y="12"/>
                    <a:pt x="26" y="17"/>
                  </a:cubicBezTo>
                  <a:cubicBezTo>
                    <a:pt x="27" y="18"/>
                    <a:pt x="27" y="21"/>
                    <a:pt x="25" y="22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18" y="19"/>
                    <a:pt x="14" y="19"/>
                    <a:pt x="11" y="18"/>
                  </a:cubicBezTo>
                  <a:cubicBezTo>
                    <a:pt x="4" y="17"/>
                    <a:pt x="0" y="13"/>
                    <a:pt x="0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11" y="3"/>
                    <a:pt x="21" y="6"/>
                    <a:pt x="32" y="8"/>
                  </a:cubicBezTo>
                  <a:close/>
                </a:path>
              </a:pathLst>
            </a:custGeom>
            <a:solidFill>
              <a:srgbClr val="C36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43">
              <a:extLst>
                <a:ext uri="{FF2B5EF4-FFF2-40B4-BE49-F238E27FC236}">
                  <a16:creationId xmlns:a16="http://schemas.microsoft.com/office/drawing/2014/main" id="{1D2DCA96-D09D-1A45-45B6-63F676885A9D}"/>
                </a:ext>
              </a:extLst>
            </p:cNvPr>
            <p:cNvSpPr/>
            <p:nvPr/>
          </p:nvSpPr>
          <p:spPr bwMode="auto">
            <a:xfrm>
              <a:off x="4728" y="1730"/>
              <a:ext cx="42" cy="58"/>
            </a:xfrm>
            <a:custGeom>
              <a:avLst/>
              <a:gdLst>
                <a:gd name="T0" fmla="*/ 4 w 16"/>
                <a:gd name="T1" fmla="*/ 22 h 22"/>
                <a:gd name="T2" fmla="*/ 10 w 16"/>
                <a:gd name="T3" fmla="*/ 1 h 22"/>
                <a:gd name="T4" fmla="*/ 16 w 16"/>
                <a:gd name="T5" fmla="*/ 0 h 22"/>
                <a:gd name="T6" fmla="*/ 14 w 16"/>
                <a:gd name="T7" fmla="*/ 2 h 22"/>
                <a:gd name="T8" fmla="*/ 4 w 1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2">
                  <a:moveTo>
                    <a:pt x="4" y="22"/>
                  </a:moveTo>
                  <a:cubicBezTo>
                    <a:pt x="0" y="14"/>
                    <a:pt x="2" y="7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4" y="6"/>
                    <a:pt x="4" y="14"/>
                    <a:pt x="4" y="22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44">
              <a:extLst>
                <a:ext uri="{FF2B5EF4-FFF2-40B4-BE49-F238E27FC236}">
                  <a16:creationId xmlns:a16="http://schemas.microsoft.com/office/drawing/2014/main" id="{7198C524-6A5C-BC6F-5228-3140C76137EF}"/>
                </a:ext>
              </a:extLst>
            </p:cNvPr>
            <p:cNvSpPr/>
            <p:nvPr/>
          </p:nvSpPr>
          <p:spPr bwMode="auto">
            <a:xfrm>
              <a:off x="4160" y="1843"/>
              <a:ext cx="26" cy="56"/>
            </a:xfrm>
            <a:custGeom>
              <a:avLst/>
              <a:gdLst>
                <a:gd name="T0" fmla="*/ 7 w 10"/>
                <a:gd name="T1" fmla="*/ 21 h 21"/>
                <a:gd name="T2" fmla="*/ 6 w 10"/>
                <a:gd name="T3" fmla="*/ 21 h 21"/>
                <a:gd name="T4" fmla="*/ 5 w 10"/>
                <a:gd name="T5" fmla="*/ 21 h 21"/>
                <a:gd name="T6" fmla="*/ 10 w 10"/>
                <a:gd name="T7" fmla="*/ 0 h 21"/>
                <a:gd name="T8" fmla="*/ 7 w 1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5" y="21"/>
                    <a:pt x="5" y="21"/>
                  </a:cubicBezTo>
                  <a:cubicBezTo>
                    <a:pt x="0" y="12"/>
                    <a:pt x="2" y="7"/>
                    <a:pt x="10" y="0"/>
                  </a:cubicBezTo>
                  <a:cubicBezTo>
                    <a:pt x="5" y="7"/>
                    <a:pt x="6" y="14"/>
                    <a:pt x="7" y="21"/>
                  </a:cubicBezTo>
                  <a:close/>
                </a:path>
              </a:pathLst>
            </a:custGeom>
            <a:solidFill>
              <a:srgbClr val="B77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45">
              <a:extLst>
                <a:ext uri="{FF2B5EF4-FFF2-40B4-BE49-F238E27FC236}">
                  <a16:creationId xmlns:a16="http://schemas.microsoft.com/office/drawing/2014/main" id="{72466E08-7A98-B533-185D-F289739557EA}"/>
                </a:ext>
              </a:extLst>
            </p:cNvPr>
            <p:cNvSpPr/>
            <p:nvPr/>
          </p:nvSpPr>
          <p:spPr bwMode="auto">
            <a:xfrm>
              <a:off x="4425" y="1678"/>
              <a:ext cx="45" cy="10"/>
            </a:xfrm>
            <a:custGeom>
              <a:avLst/>
              <a:gdLst>
                <a:gd name="T0" fmla="*/ 11 w 17"/>
                <a:gd name="T1" fmla="*/ 4 h 4"/>
                <a:gd name="T2" fmla="*/ 1 w 17"/>
                <a:gd name="T3" fmla="*/ 3 h 4"/>
                <a:gd name="T4" fmla="*/ 0 w 17"/>
                <a:gd name="T5" fmla="*/ 0 h 4"/>
                <a:gd name="T6" fmla="*/ 17 w 17"/>
                <a:gd name="T7" fmla="*/ 3 h 4"/>
                <a:gd name="T8" fmla="*/ 11 w 1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">
                  <a:moveTo>
                    <a:pt x="11" y="4"/>
                  </a:moveTo>
                  <a:cubicBezTo>
                    <a:pt x="8" y="4"/>
                    <a:pt x="4" y="4"/>
                    <a:pt x="1" y="3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6" y="0"/>
                    <a:pt x="12" y="0"/>
                    <a:pt x="17" y="3"/>
                  </a:cubicBezTo>
                  <a:cubicBezTo>
                    <a:pt x="15" y="3"/>
                    <a:pt x="13" y="4"/>
                    <a:pt x="11" y="4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46">
              <a:extLst>
                <a:ext uri="{FF2B5EF4-FFF2-40B4-BE49-F238E27FC236}">
                  <a16:creationId xmlns:a16="http://schemas.microsoft.com/office/drawing/2014/main" id="{A49238DF-695D-B87E-9727-FABBC153B932}"/>
                </a:ext>
              </a:extLst>
            </p:cNvPr>
            <p:cNvSpPr/>
            <p:nvPr/>
          </p:nvSpPr>
          <p:spPr bwMode="auto">
            <a:xfrm>
              <a:off x="3028" y="1814"/>
              <a:ext cx="187" cy="93"/>
            </a:xfrm>
            <a:custGeom>
              <a:avLst/>
              <a:gdLst>
                <a:gd name="T0" fmla="*/ 68 w 71"/>
                <a:gd name="T1" fmla="*/ 7 h 35"/>
                <a:gd name="T2" fmla="*/ 55 w 71"/>
                <a:gd name="T3" fmla="*/ 25 h 35"/>
                <a:gd name="T4" fmla="*/ 33 w 71"/>
                <a:gd name="T5" fmla="*/ 34 h 35"/>
                <a:gd name="T6" fmla="*/ 20 w 71"/>
                <a:gd name="T7" fmla="*/ 34 h 35"/>
                <a:gd name="T8" fmla="*/ 2 w 71"/>
                <a:gd name="T9" fmla="*/ 18 h 35"/>
                <a:gd name="T10" fmla="*/ 8 w 71"/>
                <a:gd name="T11" fmla="*/ 3 h 35"/>
                <a:gd name="T12" fmla="*/ 48 w 71"/>
                <a:gd name="T13" fmla="*/ 7 h 35"/>
                <a:gd name="T14" fmla="*/ 68 w 71"/>
                <a:gd name="T15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68" y="7"/>
                  </a:moveTo>
                  <a:cubicBezTo>
                    <a:pt x="71" y="18"/>
                    <a:pt x="62" y="21"/>
                    <a:pt x="55" y="25"/>
                  </a:cubicBezTo>
                  <a:cubicBezTo>
                    <a:pt x="50" y="31"/>
                    <a:pt x="41" y="31"/>
                    <a:pt x="33" y="34"/>
                  </a:cubicBezTo>
                  <a:cubicBezTo>
                    <a:pt x="29" y="35"/>
                    <a:pt x="24" y="35"/>
                    <a:pt x="20" y="34"/>
                  </a:cubicBezTo>
                  <a:cubicBezTo>
                    <a:pt x="10" y="34"/>
                    <a:pt x="5" y="28"/>
                    <a:pt x="2" y="18"/>
                  </a:cubicBezTo>
                  <a:cubicBezTo>
                    <a:pt x="0" y="10"/>
                    <a:pt x="2" y="6"/>
                    <a:pt x="8" y="3"/>
                  </a:cubicBezTo>
                  <a:cubicBezTo>
                    <a:pt x="22" y="0"/>
                    <a:pt x="35" y="5"/>
                    <a:pt x="48" y="7"/>
                  </a:cubicBezTo>
                  <a:cubicBezTo>
                    <a:pt x="55" y="8"/>
                    <a:pt x="61" y="4"/>
                    <a:pt x="68" y="7"/>
                  </a:cubicBezTo>
                  <a:close/>
                </a:path>
              </a:pathLst>
            </a:custGeom>
            <a:solidFill>
              <a:srgbClr val="DE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47">
              <a:extLst>
                <a:ext uri="{FF2B5EF4-FFF2-40B4-BE49-F238E27FC236}">
                  <a16:creationId xmlns:a16="http://schemas.microsoft.com/office/drawing/2014/main" id="{CD6DCEB8-1D24-4DC3-8BB3-BB43BD9CE687}"/>
                </a:ext>
              </a:extLst>
            </p:cNvPr>
            <p:cNvSpPr/>
            <p:nvPr/>
          </p:nvSpPr>
          <p:spPr bwMode="auto">
            <a:xfrm>
              <a:off x="3036" y="1880"/>
              <a:ext cx="155" cy="106"/>
            </a:xfrm>
            <a:custGeom>
              <a:avLst/>
              <a:gdLst>
                <a:gd name="T0" fmla="*/ 30 w 59"/>
                <a:gd name="T1" fmla="*/ 7 h 40"/>
                <a:gd name="T2" fmla="*/ 52 w 59"/>
                <a:gd name="T3" fmla="*/ 0 h 40"/>
                <a:gd name="T4" fmla="*/ 55 w 59"/>
                <a:gd name="T5" fmla="*/ 15 h 40"/>
                <a:gd name="T6" fmla="*/ 48 w 59"/>
                <a:gd name="T7" fmla="*/ 34 h 40"/>
                <a:gd name="T8" fmla="*/ 15 w 59"/>
                <a:gd name="T9" fmla="*/ 37 h 40"/>
                <a:gd name="T10" fmla="*/ 11 w 59"/>
                <a:gd name="T11" fmla="*/ 34 h 40"/>
                <a:gd name="T12" fmla="*/ 2 w 59"/>
                <a:gd name="T13" fmla="*/ 7 h 40"/>
                <a:gd name="T14" fmla="*/ 6 w 59"/>
                <a:gd name="T15" fmla="*/ 6 h 40"/>
                <a:gd name="T16" fmla="*/ 30 w 59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40">
                  <a:moveTo>
                    <a:pt x="30" y="7"/>
                  </a:moveTo>
                  <a:cubicBezTo>
                    <a:pt x="38" y="5"/>
                    <a:pt x="45" y="2"/>
                    <a:pt x="52" y="0"/>
                  </a:cubicBezTo>
                  <a:cubicBezTo>
                    <a:pt x="59" y="4"/>
                    <a:pt x="58" y="12"/>
                    <a:pt x="55" y="15"/>
                  </a:cubicBezTo>
                  <a:cubicBezTo>
                    <a:pt x="47" y="21"/>
                    <a:pt x="50" y="28"/>
                    <a:pt x="48" y="34"/>
                  </a:cubicBezTo>
                  <a:cubicBezTo>
                    <a:pt x="38" y="40"/>
                    <a:pt x="27" y="40"/>
                    <a:pt x="15" y="37"/>
                  </a:cubicBezTo>
                  <a:cubicBezTo>
                    <a:pt x="14" y="36"/>
                    <a:pt x="12" y="35"/>
                    <a:pt x="11" y="34"/>
                  </a:cubicBezTo>
                  <a:cubicBezTo>
                    <a:pt x="6" y="26"/>
                    <a:pt x="0" y="17"/>
                    <a:pt x="2" y="7"/>
                  </a:cubicBezTo>
                  <a:cubicBezTo>
                    <a:pt x="3" y="6"/>
                    <a:pt x="4" y="6"/>
                    <a:pt x="6" y="6"/>
                  </a:cubicBezTo>
                  <a:cubicBezTo>
                    <a:pt x="14" y="7"/>
                    <a:pt x="22" y="10"/>
                    <a:pt x="30" y="7"/>
                  </a:cubicBezTo>
                  <a:close/>
                </a:path>
              </a:pathLst>
            </a:custGeom>
            <a:solidFill>
              <a:srgbClr val="B8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48">
              <a:extLst>
                <a:ext uri="{FF2B5EF4-FFF2-40B4-BE49-F238E27FC236}">
                  <a16:creationId xmlns:a16="http://schemas.microsoft.com/office/drawing/2014/main" id="{4903FCC8-A726-775F-4B30-0A52B42CD272}"/>
                </a:ext>
              </a:extLst>
            </p:cNvPr>
            <p:cNvSpPr/>
            <p:nvPr/>
          </p:nvSpPr>
          <p:spPr bwMode="auto">
            <a:xfrm>
              <a:off x="3004" y="1886"/>
              <a:ext cx="158" cy="134"/>
            </a:xfrm>
            <a:custGeom>
              <a:avLst/>
              <a:gdLst>
                <a:gd name="T0" fmla="*/ 14 w 60"/>
                <a:gd name="T1" fmla="*/ 6 h 51"/>
                <a:gd name="T2" fmla="*/ 23 w 60"/>
                <a:gd name="T3" fmla="*/ 28 h 51"/>
                <a:gd name="T4" fmla="*/ 32 w 60"/>
                <a:gd name="T5" fmla="*/ 34 h 51"/>
                <a:gd name="T6" fmla="*/ 60 w 60"/>
                <a:gd name="T7" fmla="*/ 32 h 51"/>
                <a:gd name="T8" fmla="*/ 36 w 60"/>
                <a:gd name="T9" fmla="*/ 46 h 51"/>
                <a:gd name="T10" fmla="*/ 18 w 60"/>
                <a:gd name="T11" fmla="*/ 45 h 51"/>
                <a:gd name="T12" fmla="*/ 11 w 60"/>
                <a:gd name="T13" fmla="*/ 32 h 51"/>
                <a:gd name="T14" fmla="*/ 7 w 60"/>
                <a:gd name="T15" fmla="*/ 19 h 51"/>
                <a:gd name="T16" fmla="*/ 7 w 60"/>
                <a:gd name="T17" fmla="*/ 3 h 51"/>
                <a:gd name="T18" fmla="*/ 14 w 60"/>
                <a:gd name="T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51">
                  <a:moveTo>
                    <a:pt x="14" y="6"/>
                  </a:moveTo>
                  <a:cubicBezTo>
                    <a:pt x="17" y="13"/>
                    <a:pt x="20" y="21"/>
                    <a:pt x="23" y="28"/>
                  </a:cubicBezTo>
                  <a:cubicBezTo>
                    <a:pt x="25" y="32"/>
                    <a:pt x="28" y="34"/>
                    <a:pt x="32" y="34"/>
                  </a:cubicBezTo>
                  <a:cubicBezTo>
                    <a:pt x="42" y="35"/>
                    <a:pt x="51" y="34"/>
                    <a:pt x="60" y="32"/>
                  </a:cubicBezTo>
                  <a:cubicBezTo>
                    <a:pt x="54" y="41"/>
                    <a:pt x="48" y="49"/>
                    <a:pt x="36" y="46"/>
                  </a:cubicBezTo>
                  <a:cubicBezTo>
                    <a:pt x="29" y="51"/>
                    <a:pt x="24" y="48"/>
                    <a:pt x="18" y="45"/>
                  </a:cubicBezTo>
                  <a:cubicBezTo>
                    <a:pt x="11" y="43"/>
                    <a:pt x="9" y="38"/>
                    <a:pt x="11" y="32"/>
                  </a:cubicBezTo>
                  <a:cubicBezTo>
                    <a:pt x="13" y="26"/>
                    <a:pt x="11" y="22"/>
                    <a:pt x="7" y="19"/>
                  </a:cubicBezTo>
                  <a:cubicBezTo>
                    <a:pt x="0" y="13"/>
                    <a:pt x="2" y="8"/>
                    <a:pt x="7" y="3"/>
                  </a:cubicBezTo>
                  <a:cubicBezTo>
                    <a:pt x="10" y="2"/>
                    <a:pt x="13" y="0"/>
                    <a:pt x="14" y="6"/>
                  </a:cubicBezTo>
                  <a:close/>
                </a:path>
              </a:pathLst>
            </a:custGeom>
            <a:solidFill>
              <a:srgbClr val="A5B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49">
              <a:extLst>
                <a:ext uri="{FF2B5EF4-FFF2-40B4-BE49-F238E27FC236}">
                  <a16:creationId xmlns:a16="http://schemas.microsoft.com/office/drawing/2014/main" id="{D03977DF-6EA7-0106-2FC8-FE2FEA0A4D0A}"/>
                </a:ext>
              </a:extLst>
            </p:cNvPr>
            <p:cNvSpPr/>
            <p:nvPr/>
          </p:nvSpPr>
          <p:spPr bwMode="auto">
            <a:xfrm>
              <a:off x="3391" y="1854"/>
              <a:ext cx="76" cy="84"/>
            </a:xfrm>
            <a:custGeom>
              <a:avLst/>
              <a:gdLst>
                <a:gd name="T0" fmla="*/ 14 w 29"/>
                <a:gd name="T1" fmla="*/ 1 h 32"/>
                <a:gd name="T2" fmla="*/ 29 w 29"/>
                <a:gd name="T3" fmla="*/ 17 h 32"/>
                <a:gd name="T4" fmla="*/ 15 w 29"/>
                <a:gd name="T5" fmla="*/ 31 h 32"/>
                <a:gd name="T6" fmla="*/ 0 w 29"/>
                <a:gd name="T7" fmla="*/ 17 h 32"/>
                <a:gd name="T8" fmla="*/ 14 w 29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14" y="1"/>
                  </a:moveTo>
                  <a:cubicBezTo>
                    <a:pt x="24" y="1"/>
                    <a:pt x="29" y="6"/>
                    <a:pt x="29" y="17"/>
                  </a:cubicBezTo>
                  <a:cubicBezTo>
                    <a:pt x="29" y="25"/>
                    <a:pt x="23" y="32"/>
                    <a:pt x="15" y="31"/>
                  </a:cubicBezTo>
                  <a:cubicBezTo>
                    <a:pt x="7" y="31"/>
                    <a:pt x="0" y="25"/>
                    <a:pt x="0" y="17"/>
                  </a:cubicBezTo>
                  <a:cubicBezTo>
                    <a:pt x="1" y="8"/>
                    <a:pt x="4" y="0"/>
                    <a:pt x="14" y="1"/>
                  </a:cubicBezTo>
                  <a:close/>
                </a:path>
              </a:pathLst>
            </a:custGeom>
            <a:solidFill>
              <a:srgbClr val="F1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50">
              <a:extLst>
                <a:ext uri="{FF2B5EF4-FFF2-40B4-BE49-F238E27FC236}">
                  <a16:creationId xmlns:a16="http://schemas.microsoft.com/office/drawing/2014/main" id="{40B86996-ADEE-0E3E-40E6-C77502E17DA9}"/>
                </a:ext>
              </a:extLst>
            </p:cNvPr>
            <p:cNvSpPr/>
            <p:nvPr/>
          </p:nvSpPr>
          <p:spPr bwMode="auto">
            <a:xfrm>
              <a:off x="2867" y="1796"/>
              <a:ext cx="61" cy="66"/>
            </a:xfrm>
            <a:custGeom>
              <a:avLst/>
              <a:gdLst>
                <a:gd name="T0" fmla="*/ 23 w 23"/>
                <a:gd name="T1" fmla="*/ 12 h 25"/>
                <a:gd name="T2" fmla="*/ 12 w 23"/>
                <a:gd name="T3" fmla="*/ 25 h 25"/>
                <a:gd name="T4" fmla="*/ 0 w 23"/>
                <a:gd name="T5" fmla="*/ 12 h 25"/>
                <a:gd name="T6" fmla="*/ 11 w 23"/>
                <a:gd name="T7" fmla="*/ 0 h 25"/>
                <a:gd name="T8" fmla="*/ 23 w 23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23" y="12"/>
                  </a:moveTo>
                  <a:cubicBezTo>
                    <a:pt x="23" y="20"/>
                    <a:pt x="19" y="25"/>
                    <a:pt x="12" y="25"/>
                  </a:cubicBezTo>
                  <a:cubicBezTo>
                    <a:pt x="6" y="25"/>
                    <a:pt x="0" y="19"/>
                    <a:pt x="0" y="12"/>
                  </a:cubicBezTo>
                  <a:cubicBezTo>
                    <a:pt x="0" y="7"/>
                    <a:pt x="6" y="0"/>
                    <a:pt x="11" y="0"/>
                  </a:cubicBezTo>
                  <a:cubicBezTo>
                    <a:pt x="18" y="0"/>
                    <a:pt x="23" y="5"/>
                    <a:pt x="23" y="12"/>
                  </a:cubicBezTo>
                  <a:close/>
                </a:path>
              </a:pathLst>
            </a:custGeom>
            <a:solidFill>
              <a:srgbClr val="F2A2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51">
              <a:extLst>
                <a:ext uri="{FF2B5EF4-FFF2-40B4-BE49-F238E27FC236}">
                  <a16:creationId xmlns:a16="http://schemas.microsoft.com/office/drawing/2014/main" id="{A779CFA1-7BDF-9B1A-BB9C-DBCF5122A994}"/>
                </a:ext>
              </a:extLst>
            </p:cNvPr>
            <p:cNvSpPr/>
            <p:nvPr/>
          </p:nvSpPr>
          <p:spPr bwMode="auto">
            <a:xfrm>
              <a:off x="2980" y="1822"/>
              <a:ext cx="100" cy="82"/>
            </a:xfrm>
            <a:custGeom>
              <a:avLst/>
              <a:gdLst>
                <a:gd name="T0" fmla="*/ 23 w 38"/>
                <a:gd name="T1" fmla="*/ 30 h 31"/>
                <a:gd name="T2" fmla="*/ 16 w 38"/>
                <a:gd name="T3" fmla="*/ 27 h 31"/>
                <a:gd name="T4" fmla="*/ 4 w 38"/>
                <a:gd name="T5" fmla="*/ 16 h 31"/>
                <a:gd name="T6" fmla="*/ 3 w 38"/>
                <a:gd name="T7" fmla="*/ 6 h 31"/>
                <a:gd name="T8" fmla="*/ 19 w 38"/>
                <a:gd name="T9" fmla="*/ 2 h 31"/>
                <a:gd name="T10" fmla="*/ 19 w 38"/>
                <a:gd name="T11" fmla="*/ 2 h 31"/>
                <a:gd name="T12" fmla="*/ 27 w 38"/>
                <a:gd name="T13" fmla="*/ 2 h 31"/>
                <a:gd name="T14" fmla="*/ 21 w 38"/>
                <a:gd name="T15" fmla="*/ 9 h 31"/>
                <a:gd name="T16" fmla="*/ 34 w 38"/>
                <a:gd name="T17" fmla="*/ 28 h 31"/>
                <a:gd name="T18" fmla="*/ 38 w 38"/>
                <a:gd name="T19" fmla="*/ 29 h 31"/>
                <a:gd name="T20" fmla="*/ 27 w 38"/>
                <a:gd name="T21" fmla="*/ 29 h 31"/>
                <a:gd name="T22" fmla="*/ 23 w 38"/>
                <a:gd name="T2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1">
                  <a:moveTo>
                    <a:pt x="23" y="30"/>
                  </a:moveTo>
                  <a:cubicBezTo>
                    <a:pt x="21" y="27"/>
                    <a:pt x="18" y="28"/>
                    <a:pt x="16" y="27"/>
                  </a:cubicBezTo>
                  <a:cubicBezTo>
                    <a:pt x="11" y="24"/>
                    <a:pt x="9" y="19"/>
                    <a:pt x="4" y="16"/>
                  </a:cubicBezTo>
                  <a:cubicBezTo>
                    <a:pt x="0" y="14"/>
                    <a:pt x="5" y="9"/>
                    <a:pt x="3" y="6"/>
                  </a:cubicBezTo>
                  <a:cubicBezTo>
                    <a:pt x="8" y="0"/>
                    <a:pt x="15" y="6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"/>
                    <a:pt x="24" y="0"/>
                    <a:pt x="27" y="2"/>
                  </a:cubicBezTo>
                  <a:cubicBezTo>
                    <a:pt x="25" y="5"/>
                    <a:pt x="18" y="5"/>
                    <a:pt x="21" y="9"/>
                  </a:cubicBezTo>
                  <a:cubicBezTo>
                    <a:pt x="25" y="15"/>
                    <a:pt x="20" y="28"/>
                    <a:pt x="34" y="28"/>
                  </a:cubicBezTo>
                  <a:cubicBezTo>
                    <a:pt x="35" y="28"/>
                    <a:pt x="36" y="29"/>
                    <a:pt x="38" y="29"/>
                  </a:cubicBezTo>
                  <a:cubicBezTo>
                    <a:pt x="34" y="31"/>
                    <a:pt x="30" y="30"/>
                    <a:pt x="27" y="29"/>
                  </a:cubicBezTo>
                  <a:cubicBezTo>
                    <a:pt x="25" y="29"/>
                    <a:pt x="24" y="30"/>
                    <a:pt x="23" y="30"/>
                  </a:cubicBezTo>
                  <a:close/>
                </a:path>
              </a:pathLst>
            </a:custGeom>
            <a:solidFill>
              <a:srgbClr val="C96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52">
              <a:extLst>
                <a:ext uri="{FF2B5EF4-FFF2-40B4-BE49-F238E27FC236}">
                  <a16:creationId xmlns:a16="http://schemas.microsoft.com/office/drawing/2014/main" id="{4D633033-E3F6-EF41-313E-F62C4114D90A}"/>
                </a:ext>
              </a:extLst>
            </p:cNvPr>
            <p:cNvSpPr/>
            <p:nvPr/>
          </p:nvSpPr>
          <p:spPr bwMode="auto">
            <a:xfrm>
              <a:off x="3030" y="1757"/>
              <a:ext cx="211" cy="84"/>
            </a:xfrm>
            <a:custGeom>
              <a:avLst/>
              <a:gdLst>
                <a:gd name="T0" fmla="*/ 8 w 80"/>
                <a:gd name="T1" fmla="*/ 27 h 32"/>
                <a:gd name="T2" fmla="*/ 0 w 80"/>
                <a:gd name="T3" fmla="*/ 27 h 32"/>
                <a:gd name="T4" fmla="*/ 34 w 80"/>
                <a:gd name="T5" fmla="*/ 25 h 32"/>
                <a:gd name="T6" fmla="*/ 58 w 80"/>
                <a:gd name="T7" fmla="*/ 27 h 32"/>
                <a:gd name="T8" fmla="*/ 65 w 80"/>
                <a:gd name="T9" fmla="*/ 20 h 32"/>
                <a:gd name="T10" fmla="*/ 76 w 80"/>
                <a:gd name="T11" fmla="*/ 0 h 32"/>
                <a:gd name="T12" fmla="*/ 72 w 80"/>
                <a:gd name="T13" fmla="*/ 21 h 32"/>
                <a:gd name="T14" fmla="*/ 67 w 80"/>
                <a:gd name="T15" fmla="*/ 29 h 32"/>
                <a:gd name="T16" fmla="*/ 28 w 80"/>
                <a:gd name="T17" fmla="*/ 26 h 32"/>
                <a:gd name="T18" fmla="*/ 8 w 80"/>
                <a:gd name="T1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32">
                  <a:moveTo>
                    <a:pt x="8" y="27"/>
                  </a:moveTo>
                  <a:cubicBezTo>
                    <a:pt x="5" y="27"/>
                    <a:pt x="3" y="27"/>
                    <a:pt x="0" y="27"/>
                  </a:cubicBezTo>
                  <a:cubicBezTo>
                    <a:pt x="11" y="21"/>
                    <a:pt x="23" y="23"/>
                    <a:pt x="34" y="25"/>
                  </a:cubicBezTo>
                  <a:cubicBezTo>
                    <a:pt x="42" y="27"/>
                    <a:pt x="50" y="27"/>
                    <a:pt x="58" y="27"/>
                  </a:cubicBezTo>
                  <a:cubicBezTo>
                    <a:pt x="62" y="27"/>
                    <a:pt x="66" y="25"/>
                    <a:pt x="65" y="20"/>
                  </a:cubicBezTo>
                  <a:cubicBezTo>
                    <a:pt x="73" y="16"/>
                    <a:pt x="78" y="10"/>
                    <a:pt x="76" y="0"/>
                  </a:cubicBezTo>
                  <a:cubicBezTo>
                    <a:pt x="80" y="8"/>
                    <a:pt x="77" y="15"/>
                    <a:pt x="72" y="21"/>
                  </a:cubicBezTo>
                  <a:cubicBezTo>
                    <a:pt x="70" y="23"/>
                    <a:pt x="69" y="26"/>
                    <a:pt x="67" y="29"/>
                  </a:cubicBezTo>
                  <a:cubicBezTo>
                    <a:pt x="53" y="32"/>
                    <a:pt x="41" y="30"/>
                    <a:pt x="28" y="26"/>
                  </a:cubicBezTo>
                  <a:cubicBezTo>
                    <a:pt x="21" y="25"/>
                    <a:pt x="14" y="24"/>
                    <a:pt x="8" y="27"/>
                  </a:cubicBezTo>
                  <a:close/>
                </a:path>
              </a:pathLst>
            </a:custGeom>
            <a:solidFill>
              <a:srgbClr val="C59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53">
              <a:extLst>
                <a:ext uri="{FF2B5EF4-FFF2-40B4-BE49-F238E27FC236}">
                  <a16:creationId xmlns:a16="http://schemas.microsoft.com/office/drawing/2014/main" id="{528CE0B4-56E9-88E0-3CEE-0125DAC8065D}"/>
                </a:ext>
              </a:extLst>
            </p:cNvPr>
            <p:cNvSpPr/>
            <p:nvPr/>
          </p:nvSpPr>
          <p:spPr bwMode="auto">
            <a:xfrm>
              <a:off x="3049" y="2001"/>
              <a:ext cx="60" cy="53"/>
            </a:xfrm>
            <a:custGeom>
              <a:avLst/>
              <a:gdLst>
                <a:gd name="T0" fmla="*/ 1 w 23"/>
                <a:gd name="T1" fmla="*/ 1 h 20"/>
                <a:gd name="T2" fmla="*/ 19 w 23"/>
                <a:gd name="T3" fmla="*/ 2 h 20"/>
                <a:gd name="T4" fmla="*/ 17 w 23"/>
                <a:gd name="T5" fmla="*/ 20 h 20"/>
                <a:gd name="T6" fmla="*/ 0 w 23"/>
                <a:gd name="T7" fmla="*/ 16 h 20"/>
                <a:gd name="T8" fmla="*/ 1 w 23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" y="1"/>
                  </a:moveTo>
                  <a:cubicBezTo>
                    <a:pt x="7" y="0"/>
                    <a:pt x="13" y="4"/>
                    <a:pt x="19" y="2"/>
                  </a:cubicBezTo>
                  <a:cubicBezTo>
                    <a:pt x="18" y="8"/>
                    <a:pt x="23" y="14"/>
                    <a:pt x="17" y="20"/>
                  </a:cubicBezTo>
                  <a:cubicBezTo>
                    <a:pt x="13" y="16"/>
                    <a:pt x="9" y="11"/>
                    <a:pt x="0" y="16"/>
                  </a:cubicBezTo>
                  <a:cubicBezTo>
                    <a:pt x="3" y="10"/>
                    <a:pt x="2" y="5"/>
                    <a:pt x="1" y="1"/>
                  </a:cubicBezTo>
                  <a:close/>
                </a:path>
              </a:pathLst>
            </a:custGeom>
            <a:solidFill>
              <a:srgbClr val="CA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54">
              <a:extLst>
                <a:ext uri="{FF2B5EF4-FFF2-40B4-BE49-F238E27FC236}">
                  <a16:creationId xmlns:a16="http://schemas.microsoft.com/office/drawing/2014/main" id="{19057A11-D973-9863-A21F-2AAF7F002954}"/>
                </a:ext>
              </a:extLst>
            </p:cNvPr>
            <p:cNvSpPr/>
            <p:nvPr/>
          </p:nvSpPr>
          <p:spPr bwMode="auto">
            <a:xfrm>
              <a:off x="2928" y="1733"/>
              <a:ext cx="102" cy="105"/>
            </a:xfrm>
            <a:custGeom>
              <a:avLst/>
              <a:gdLst>
                <a:gd name="T0" fmla="*/ 39 w 39"/>
                <a:gd name="T1" fmla="*/ 36 h 40"/>
                <a:gd name="T2" fmla="*/ 23 w 39"/>
                <a:gd name="T3" fmla="*/ 40 h 40"/>
                <a:gd name="T4" fmla="*/ 20 w 39"/>
                <a:gd name="T5" fmla="*/ 32 h 40"/>
                <a:gd name="T6" fmla="*/ 11 w 39"/>
                <a:gd name="T7" fmla="*/ 13 h 40"/>
                <a:gd name="T8" fmla="*/ 5 w 39"/>
                <a:gd name="T9" fmla="*/ 6 h 40"/>
                <a:gd name="T10" fmla="*/ 0 w 39"/>
                <a:gd name="T11" fmla="*/ 0 h 40"/>
                <a:gd name="T12" fmla="*/ 15 w 39"/>
                <a:gd name="T13" fmla="*/ 20 h 40"/>
                <a:gd name="T14" fmla="*/ 39 w 39"/>
                <a:gd name="T15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0">
                  <a:moveTo>
                    <a:pt x="39" y="36"/>
                  </a:moveTo>
                  <a:cubicBezTo>
                    <a:pt x="35" y="40"/>
                    <a:pt x="28" y="36"/>
                    <a:pt x="23" y="40"/>
                  </a:cubicBezTo>
                  <a:cubicBezTo>
                    <a:pt x="23" y="37"/>
                    <a:pt x="22" y="34"/>
                    <a:pt x="20" y="32"/>
                  </a:cubicBezTo>
                  <a:cubicBezTo>
                    <a:pt x="12" y="28"/>
                    <a:pt x="10" y="21"/>
                    <a:pt x="11" y="13"/>
                  </a:cubicBezTo>
                  <a:cubicBezTo>
                    <a:pt x="11" y="9"/>
                    <a:pt x="8" y="7"/>
                    <a:pt x="5" y="6"/>
                  </a:cubicBezTo>
                  <a:cubicBezTo>
                    <a:pt x="2" y="5"/>
                    <a:pt x="0" y="4"/>
                    <a:pt x="0" y="0"/>
                  </a:cubicBezTo>
                  <a:cubicBezTo>
                    <a:pt x="10" y="3"/>
                    <a:pt x="16" y="8"/>
                    <a:pt x="15" y="20"/>
                  </a:cubicBezTo>
                  <a:cubicBezTo>
                    <a:pt x="14" y="27"/>
                    <a:pt x="29" y="36"/>
                    <a:pt x="39" y="36"/>
                  </a:cubicBezTo>
                  <a:close/>
                </a:path>
              </a:pathLst>
            </a:custGeom>
            <a:solidFill>
              <a:srgbClr val="C59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55">
              <a:extLst>
                <a:ext uri="{FF2B5EF4-FFF2-40B4-BE49-F238E27FC236}">
                  <a16:creationId xmlns:a16="http://schemas.microsoft.com/office/drawing/2014/main" id="{D50F0047-23ED-E7E3-A5D1-B4CD11CDAD1E}"/>
                </a:ext>
              </a:extLst>
            </p:cNvPr>
            <p:cNvSpPr/>
            <p:nvPr/>
          </p:nvSpPr>
          <p:spPr bwMode="auto">
            <a:xfrm>
              <a:off x="4736" y="2059"/>
              <a:ext cx="303" cy="319"/>
            </a:xfrm>
            <a:custGeom>
              <a:avLst/>
              <a:gdLst>
                <a:gd name="T0" fmla="*/ 26 w 115"/>
                <a:gd name="T1" fmla="*/ 9 h 121"/>
                <a:gd name="T2" fmla="*/ 34 w 115"/>
                <a:gd name="T3" fmla="*/ 9 h 121"/>
                <a:gd name="T4" fmla="*/ 44 w 115"/>
                <a:gd name="T5" fmla="*/ 6 h 121"/>
                <a:gd name="T6" fmla="*/ 66 w 115"/>
                <a:gd name="T7" fmla="*/ 7 h 121"/>
                <a:gd name="T8" fmla="*/ 80 w 115"/>
                <a:gd name="T9" fmla="*/ 13 h 121"/>
                <a:gd name="T10" fmla="*/ 102 w 115"/>
                <a:gd name="T11" fmla="*/ 31 h 121"/>
                <a:gd name="T12" fmla="*/ 107 w 115"/>
                <a:gd name="T13" fmla="*/ 42 h 121"/>
                <a:gd name="T14" fmla="*/ 107 w 115"/>
                <a:gd name="T15" fmla="*/ 64 h 121"/>
                <a:gd name="T16" fmla="*/ 104 w 115"/>
                <a:gd name="T17" fmla="*/ 75 h 121"/>
                <a:gd name="T18" fmla="*/ 91 w 115"/>
                <a:gd name="T19" fmla="*/ 101 h 121"/>
                <a:gd name="T20" fmla="*/ 85 w 115"/>
                <a:gd name="T21" fmla="*/ 106 h 121"/>
                <a:gd name="T22" fmla="*/ 66 w 115"/>
                <a:gd name="T23" fmla="*/ 113 h 121"/>
                <a:gd name="T24" fmla="*/ 54 w 115"/>
                <a:gd name="T25" fmla="*/ 114 h 121"/>
                <a:gd name="T26" fmla="*/ 26 w 115"/>
                <a:gd name="T27" fmla="*/ 105 h 121"/>
                <a:gd name="T28" fmla="*/ 16 w 115"/>
                <a:gd name="T29" fmla="*/ 95 h 121"/>
                <a:gd name="T30" fmla="*/ 5 w 115"/>
                <a:gd name="T31" fmla="*/ 76 h 121"/>
                <a:gd name="T32" fmla="*/ 3 w 115"/>
                <a:gd name="T33" fmla="*/ 61 h 121"/>
                <a:gd name="T34" fmla="*/ 1 w 115"/>
                <a:gd name="T35" fmla="*/ 45 h 121"/>
                <a:gd name="T36" fmla="*/ 2 w 115"/>
                <a:gd name="T37" fmla="*/ 40 h 121"/>
                <a:gd name="T38" fmla="*/ 16 w 115"/>
                <a:gd name="T39" fmla="*/ 16 h 121"/>
                <a:gd name="T40" fmla="*/ 26 w 115"/>
                <a:gd name="T41" fmla="*/ 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20">
                  <a:moveTo>
                    <a:pt x="26" y="9"/>
                  </a:moveTo>
                  <a:cubicBezTo>
                    <a:pt x="29" y="9"/>
                    <a:pt x="31" y="9"/>
                    <a:pt x="34" y="9"/>
                  </a:cubicBezTo>
                  <a:cubicBezTo>
                    <a:pt x="38" y="9"/>
                    <a:pt x="41" y="9"/>
                    <a:pt x="44" y="6"/>
                  </a:cubicBezTo>
                  <a:cubicBezTo>
                    <a:pt x="51" y="0"/>
                    <a:pt x="59" y="0"/>
                    <a:pt x="66" y="7"/>
                  </a:cubicBezTo>
                  <a:cubicBezTo>
                    <a:pt x="70" y="11"/>
                    <a:pt x="75" y="13"/>
                    <a:pt x="80" y="13"/>
                  </a:cubicBezTo>
                  <a:cubicBezTo>
                    <a:pt x="91" y="13"/>
                    <a:pt x="99" y="19"/>
                    <a:pt x="102" y="31"/>
                  </a:cubicBezTo>
                  <a:cubicBezTo>
                    <a:pt x="102" y="35"/>
                    <a:pt x="104" y="39"/>
                    <a:pt x="107" y="42"/>
                  </a:cubicBezTo>
                  <a:cubicBezTo>
                    <a:pt x="115" y="50"/>
                    <a:pt x="115" y="56"/>
                    <a:pt x="107" y="64"/>
                  </a:cubicBezTo>
                  <a:cubicBezTo>
                    <a:pt x="103" y="67"/>
                    <a:pt x="102" y="70"/>
                    <a:pt x="104" y="75"/>
                  </a:cubicBezTo>
                  <a:cubicBezTo>
                    <a:pt x="106" y="87"/>
                    <a:pt x="102" y="96"/>
                    <a:pt x="91" y="101"/>
                  </a:cubicBezTo>
                  <a:cubicBezTo>
                    <a:pt x="88" y="102"/>
                    <a:pt x="86" y="103"/>
                    <a:pt x="85" y="106"/>
                  </a:cubicBezTo>
                  <a:cubicBezTo>
                    <a:pt x="80" y="114"/>
                    <a:pt x="75" y="116"/>
                    <a:pt x="66" y="113"/>
                  </a:cubicBezTo>
                  <a:cubicBezTo>
                    <a:pt x="62" y="111"/>
                    <a:pt x="58" y="112"/>
                    <a:pt x="54" y="114"/>
                  </a:cubicBezTo>
                  <a:cubicBezTo>
                    <a:pt x="43" y="121"/>
                    <a:pt x="31" y="117"/>
                    <a:pt x="26" y="105"/>
                  </a:cubicBezTo>
                  <a:cubicBezTo>
                    <a:pt x="24" y="100"/>
                    <a:pt x="21" y="97"/>
                    <a:pt x="16" y="95"/>
                  </a:cubicBezTo>
                  <a:cubicBezTo>
                    <a:pt x="7" y="92"/>
                    <a:pt x="3" y="85"/>
                    <a:pt x="5" y="76"/>
                  </a:cubicBezTo>
                  <a:cubicBezTo>
                    <a:pt x="7" y="71"/>
                    <a:pt x="6" y="66"/>
                    <a:pt x="3" y="61"/>
                  </a:cubicBezTo>
                  <a:cubicBezTo>
                    <a:pt x="0" y="56"/>
                    <a:pt x="1" y="51"/>
                    <a:pt x="1" y="45"/>
                  </a:cubicBezTo>
                  <a:cubicBezTo>
                    <a:pt x="1" y="44"/>
                    <a:pt x="1" y="42"/>
                    <a:pt x="2" y="40"/>
                  </a:cubicBezTo>
                  <a:cubicBezTo>
                    <a:pt x="9" y="33"/>
                    <a:pt x="14" y="26"/>
                    <a:pt x="16" y="16"/>
                  </a:cubicBezTo>
                  <a:cubicBezTo>
                    <a:pt x="17" y="11"/>
                    <a:pt x="21" y="9"/>
                    <a:pt x="26" y="9"/>
                  </a:cubicBezTo>
                  <a:close/>
                </a:path>
              </a:pathLst>
            </a:custGeom>
            <a:solidFill>
              <a:srgbClr val="FCD7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56">
              <a:extLst>
                <a:ext uri="{FF2B5EF4-FFF2-40B4-BE49-F238E27FC236}">
                  <a16:creationId xmlns:a16="http://schemas.microsoft.com/office/drawing/2014/main" id="{95B652D7-C70D-F842-E7B1-CCAB2EF1FA75}"/>
                </a:ext>
              </a:extLst>
            </p:cNvPr>
            <p:cNvSpPr/>
            <p:nvPr/>
          </p:nvSpPr>
          <p:spPr bwMode="auto">
            <a:xfrm>
              <a:off x="4489" y="1814"/>
              <a:ext cx="242" cy="101"/>
            </a:xfrm>
            <a:custGeom>
              <a:avLst/>
              <a:gdLst>
                <a:gd name="T0" fmla="*/ 0 w 92"/>
                <a:gd name="T1" fmla="*/ 3 h 38"/>
                <a:gd name="T2" fmla="*/ 20 w 92"/>
                <a:gd name="T3" fmla="*/ 6 h 38"/>
                <a:gd name="T4" fmla="*/ 65 w 92"/>
                <a:gd name="T5" fmla="*/ 8 h 38"/>
                <a:gd name="T6" fmla="*/ 84 w 92"/>
                <a:gd name="T7" fmla="*/ 5 h 38"/>
                <a:gd name="T8" fmla="*/ 92 w 92"/>
                <a:gd name="T9" fmla="*/ 18 h 38"/>
                <a:gd name="T10" fmla="*/ 75 w 92"/>
                <a:gd name="T11" fmla="*/ 15 h 38"/>
                <a:gd name="T12" fmla="*/ 72 w 92"/>
                <a:gd name="T13" fmla="*/ 16 h 38"/>
                <a:gd name="T14" fmla="*/ 73 w 92"/>
                <a:gd name="T15" fmla="*/ 19 h 38"/>
                <a:gd name="T16" fmla="*/ 77 w 92"/>
                <a:gd name="T17" fmla="*/ 23 h 38"/>
                <a:gd name="T18" fmla="*/ 20 w 92"/>
                <a:gd name="T19" fmla="*/ 33 h 38"/>
                <a:gd name="T20" fmla="*/ 11 w 92"/>
                <a:gd name="T21" fmla="*/ 29 h 38"/>
                <a:gd name="T22" fmla="*/ 9 w 92"/>
                <a:gd name="T23" fmla="*/ 24 h 38"/>
                <a:gd name="T24" fmla="*/ 0 w 92"/>
                <a:gd name="T25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38">
                  <a:moveTo>
                    <a:pt x="0" y="3"/>
                  </a:moveTo>
                  <a:cubicBezTo>
                    <a:pt x="5" y="12"/>
                    <a:pt x="14" y="9"/>
                    <a:pt x="20" y="6"/>
                  </a:cubicBezTo>
                  <a:cubicBezTo>
                    <a:pt x="36" y="0"/>
                    <a:pt x="50" y="6"/>
                    <a:pt x="65" y="8"/>
                  </a:cubicBezTo>
                  <a:cubicBezTo>
                    <a:pt x="72" y="9"/>
                    <a:pt x="78" y="9"/>
                    <a:pt x="84" y="5"/>
                  </a:cubicBezTo>
                  <a:cubicBezTo>
                    <a:pt x="82" y="12"/>
                    <a:pt x="89" y="12"/>
                    <a:pt x="92" y="18"/>
                  </a:cubicBezTo>
                  <a:cubicBezTo>
                    <a:pt x="86" y="14"/>
                    <a:pt x="80" y="22"/>
                    <a:pt x="75" y="15"/>
                  </a:cubicBezTo>
                  <a:cubicBezTo>
                    <a:pt x="74" y="14"/>
                    <a:pt x="73" y="15"/>
                    <a:pt x="72" y="16"/>
                  </a:cubicBezTo>
                  <a:cubicBezTo>
                    <a:pt x="70" y="17"/>
                    <a:pt x="71" y="18"/>
                    <a:pt x="73" y="19"/>
                  </a:cubicBezTo>
                  <a:cubicBezTo>
                    <a:pt x="75" y="20"/>
                    <a:pt x="77" y="21"/>
                    <a:pt x="77" y="23"/>
                  </a:cubicBezTo>
                  <a:cubicBezTo>
                    <a:pt x="59" y="31"/>
                    <a:pt x="41" y="38"/>
                    <a:pt x="20" y="33"/>
                  </a:cubicBezTo>
                  <a:cubicBezTo>
                    <a:pt x="17" y="32"/>
                    <a:pt x="13" y="31"/>
                    <a:pt x="11" y="29"/>
                  </a:cubicBezTo>
                  <a:cubicBezTo>
                    <a:pt x="10" y="27"/>
                    <a:pt x="10" y="24"/>
                    <a:pt x="9" y="24"/>
                  </a:cubicBezTo>
                  <a:cubicBezTo>
                    <a:pt x="0" y="20"/>
                    <a:pt x="3" y="10"/>
                    <a:pt x="0" y="3"/>
                  </a:cubicBezTo>
                  <a:close/>
                </a:path>
              </a:pathLst>
            </a:custGeom>
            <a:solidFill>
              <a:srgbClr val="DB6E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57">
              <a:extLst>
                <a:ext uri="{FF2B5EF4-FFF2-40B4-BE49-F238E27FC236}">
                  <a16:creationId xmlns:a16="http://schemas.microsoft.com/office/drawing/2014/main" id="{BBC4922E-20F8-CE6E-1AE7-E74D28C809C4}"/>
                </a:ext>
              </a:extLst>
            </p:cNvPr>
            <p:cNvSpPr/>
            <p:nvPr/>
          </p:nvSpPr>
          <p:spPr bwMode="auto">
            <a:xfrm>
              <a:off x="4541" y="1875"/>
              <a:ext cx="153" cy="113"/>
            </a:xfrm>
            <a:custGeom>
              <a:avLst/>
              <a:gdLst>
                <a:gd name="T0" fmla="*/ 50 w 58"/>
                <a:gd name="T1" fmla="*/ 22 h 43"/>
                <a:gd name="T2" fmla="*/ 48 w 58"/>
                <a:gd name="T3" fmla="*/ 36 h 43"/>
                <a:gd name="T4" fmla="*/ 16 w 58"/>
                <a:gd name="T5" fmla="*/ 38 h 43"/>
                <a:gd name="T6" fmla="*/ 4 w 58"/>
                <a:gd name="T7" fmla="*/ 10 h 43"/>
                <a:gd name="T8" fmla="*/ 45 w 58"/>
                <a:gd name="T9" fmla="*/ 4 h 43"/>
                <a:gd name="T10" fmla="*/ 56 w 58"/>
                <a:gd name="T11" fmla="*/ 6 h 43"/>
                <a:gd name="T12" fmla="*/ 53 w 58"/>
                <a:gd name="T13" fmla="*/ 20 h 43"/>
                <a:gd name="T14" fmla="*/ 50 w 58"/>
                <a:gd name="T1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3">
                  <a:moveTo>
                    <a:pt x="50" y="22"/>
                  </a:moveTo>
                  <a:cubicBezTo>
                    <a:pt x="46" y="26"/>
                    <a:pt x="49" y="32"/>
                    <a:pt x="48" y="36"/>
                  </a:cubicBezTo>
                  <a:cubicBezTo>
                    <a:pt x="38" y="43"/>
                    <a:pt x="27" y="42"/>
                    <a:pt x="16" y="38"/>
                  </a:cubicBezTo>
                  <a:cubicBezTo>
                    <a:pt x="7" y="35"/>
                    <a:pt x="0" y="17"/>
                    <a:pt x="4" y="10"/>
                  </a:cubicBezTo>
                  <a:cubicBezTo>
                    <a:pt x="18" y="12"/>
                    <a:pt x="31" y="10"/>
                    <a:pt x="45" y="4"/>
                  </a:cubicBezTo>
                  <a:cubicBezTo>
                    <a:pt x="49" y="3"/>
                    <a:pt x="53" y="0"/>
                    <a:pt x="56" y="6"/>
                  </a:cubicBezTo>
                  <a:cubicBezTo>
                    <a:pt x="58" y="11"/>
                    <a:pt x="58" y="16"/>
                    <a:pt x="53" y="20"/>
                  </a:cubicBezTo>
                  <a:cubicBezTo>
                    <a:pt x="52" y="20"/>
                    <a:pt x="51" y="21"/>
                    <a:pt x="50" y="22"/>
                  </a:cubicBezTo>
                  <a:close/>
                </a:path>
              </a:pathLst>
            </a:custGeom>
            <a:solidFill>
              <a:srgbClr val="B6C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58">
              <a:extLst>
                <a:ext uri="{FF2B5EF4-FFF2-40B4-BE49-F238E27FC236}">
                  <a16:creationId xmlns:a16="http://schemas.microsoft.com/office/drawing/2014/main" id="{78F1A757-7188-CFB6-C0B2-662795E360B4}"/>
                </a:ext>
              </a:extLst>
            </p:cNvPr>
            <p:cNvSpPr/>
            <p:nvPr/>
          </p:nvSpPr>
          <p:spPr bwMode="auto">
            <a:xfrm>
              <a:off x="4741" y="2368"/>
              <a:ext cx="134" cy="110"/>
            </a:xfrm>
            <a:custGeom>
              <a:avLst/>
              <a:gdLst>
                <a:gd name="T0" fmla="*/ 51 w 51"/>
                <a:gd name="T1" fmla="*/ 8 h 42"/>
                <a:gd name="T2" fmla="*/ 33 w 51"/>
                <a:gd name="T3" fmla="*/ 27 h 42"/>
                <a:gd name="T4" fmla="*/ 17 w 51"/>
                <a:gd name="T5" fmla="*/ 41 h 42"/>
                <a:gd name="T6" fmla="*/ 1 w 51"/>
                <a:gd name="T7" fmla="*/ 24 h 42"/>
                <a:gd name="T8" fmla="*/ 2 w 51"/>
                <a:gd name="T9" fmla="*/ 12 h 42"/>
                <a:gd name="T10" fmla="*/ 6 w 51"/>
                <a:gd name="T11" fmla="*/ 8 h 42"/>
                <a:gd name="T12" fmla="*/ 21 w 51"/>
                <a:gd name="T13" fmla="*/ 0 h 42"/>
                <a:gd name="T14" fmla="*/ 31 w 51"/>
                <a:gd name="T15" fmla="*/ 2 h 42"/>
                <a:gd name="T16" fmla="*/ 48 w 51"/>
                <a:gd name="T17" fmla="*/ 5 h 42"/>
                <a:gd name="T18" fmla="*/ 51 w 51"/>
                <a:gd name="T19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2">
                  <a:moveTo>
                    <a:pt x="51" y="8"/>
                  </a:moveTo>
                  <a:cubicBezTo>
                    <a:pt x="39" y="12"/>
                    <a:pt x="36" y="14"/>
                    <a:pt x="33" y="27"/>
                  </a:cubicBezTo>
                  <a:cubicBezTo>
                    <a:pt x="31" y="35"/>
                    <a:pt x="24" y="42"/>
                    <a:pt x="17" y="41"/>
                  </a:cubicBezTo>
                  <a:cubicBezTo>
                    <a:pt x="7" y="40"/>
                    <a:pt x="1" y="34"/>
                    <a:pt x="1" y="24"/>
                  </a:cubicBezTo>
                  <a:cubicBezTo>
                    <a:pt x="1" y="20"/>
                    <a:pt x="0" y="16"/>
                    <a:pt x="2" y="12"/>
                  </a:cubicBezTo>
                  <a:cubicBezTo>
                    <a:pt x="3" y="10"/>
                    <a:pt x="4" y="7"/>
                    <a:pt x="6" y="8"/>
                  </a:cubicBezTo>
                  <a:cubicBezTo>
                    <a:pt x="13" y="9"/>
                    <a:pt x="16" y="3"/>
                    <a:pt x="21" y="0"/>
                  </a:cubicBezTo>
                  <a:cubicBezTo>
                    <a:pt x="24" y="0"/>
                    <a:pt x="27" y="2"/>
                    <a:pt x="31" y="2"/>
                  </a:cubicBezTo>
                  <a:cubicBezTo>
                    <a:pt x="36" y="5"/>
                    <a:pt x="42" y="5"/>
                    <a:pt x="48" y="5"/>
                  </a:cubicBezTo>
                  <a:cubicBezTo>
                    <a:pt x="49" y="6"/>
                    <a:pt x="50" y="6"/>
                    <a:pt x="51" y="8"/>
                  </a:cubicBezTo>
                  <a:close/>
                </a:path>
              </a:pathLst>
            </a:custGeom>
            <a:solidFill>
              <a:srgbClr val="EA60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59">
              <a:extLst>
                <a:ext uri="{FF2B5EF4-FFF2-40B4-BE49-F238E27FC236}">
                  <a16:creationId xmlns:a16="http://schemas.microsoft.com/office/drawing/2014/main" id="{AB5D3800-1DB3-73F1-B6EB-E51CE34EDD6A}"/>
                </a:ext>
              </a:extLst>
            </p:cNvPr>
            <p:cNvSpPr/>
            <p:nvPr/>
          </p:nvSpPr>
          <p:spPr bwMode="auto">
            <a:xfrm>
              <a:off x="4512" y="1891"/>
              <a:ext cx="156" cy="124"/>
            </a:xfrm>
            <a:custGeom>
              <a:avLst/>
              <a:gdLst>
                <a:gd name="T0" fmla="*/ 14 w 59"/>
                <a:gd name="T1" fmla="*/ 5 h 47"/>
                <a:gd name="T2" fmla="*/ 23 w 59"/>
                <a:gd name="T3" fmla="*/ 26 h 47"/>
                <a:gd name="T4" fmla="*/ 36 w 59"/>
                <a:gd name="T5" fmla="*/ 32 h 47"/>
                <a:gd name="T6" fmla="*/ 59 w 59"/>
                <a:gd name="T7" fmla="*/ 30 h 47"/>
                <a:gd name="T8" fmla="*/ 59 w 59"/>
                <a:gd name="T9" fmla="*/ 32 h 47"/>
                <a:gd name="T10" fmla="*/ 25 w 59"/>
                <a:gd name="T11" fmla="*/ 45 h 47"/>
                <a:gd name="T12" fmla="*/ 11 w 59"/>
                <a:gd name="T13" fmla="*/ 29 h 47"/>
                <a:gd name="T14" fmla="*/ 4 w 59"/>
                <a:gd name="T15" fmla="*/ 15 h 47"/>
                <a:gd name="T16" fmla="*/ 4 w 59"/>
                <a:gd name="T17" fmla="*/ 4 h 47"/>
                <a:gd name="T18" fmla="*/ 14 w 59"/>
                <a:gd name="T1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7">
                  <a:moveTo>
                    <a:pt x="14" y="5"/>
                  </a:moveTo>
                  <a:cubicBezTo>
                    <a:pt x="15" y="13"/>
                    <a:pt x="19" y="20"/>
                    <a:pt x="23" y="26"/>
                  </a:cubicBezTo>
                  <a:cubicBezTo>
                    <a:pt x="25" y="31"/>
                    <a:pt x="31" y="32"/>
                    <a:pt x="36" y="32"/>
                  </a:cubicBezTo>
                  <a:cubicBezTo>
                    <a:pt x="44" y="33"/>
                    <a:pt x="51" y="31"/>
                    <a:pt x="59" y="30"/>
                  </a:cubicBezTo>
                  <a:cubicBezTo>
                    <a:pt x="59" y="31"/>
                    <a:pt x="59" y="31"/>
                    <a:pt x="59" y="32"/>
                  </a:cubicBezTo>
                  <a:cubicBezTo>
                    <a:pt x="50" y="42"/>
                    <a:pt x="39" y="47"/>
                    <a:pt x="25" y="45"/>
                  </a:cubicBezTo>
                  <a:cubicBezTo>
                    <a:pt x="15" y="44"/>
                    <a:pt x="10" y="39"/>
                    <a:pt x="11" y="29"/>
                  </a:cubicBezTo>
                  <a:cubicBezTo>
                    <a:pt x="11" y="23"/>
                    <a:pt x="9" y="18"/>
                    <a:pt x="4" y="15"/>
                  </a:cubicBezTo>
                  <a:cubicBezTo>
                    <a:pt x="0" y="11"/>
                    <a:pt x="2" y="7"/>
                    <a:pt x="4" y="4"/>
                  </a:cubicBezTo>
                  <a:cubicBezTo>
                    <a:pt x="7" y="2"/>
                    <a:pt x="11" y="0"/>
                    <a:pt x="14" y="5"/>
                  </a:cubicBezTo>
                  <a:close/>
                </a:path>
              </a:pathLst>
            </a:custGeom>
            <a:solidFill>
              <a:srgbClr val="A4B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60">
              <a:extLst>
                <a:ext uri="{FF2B5EF4-FFF2-40B4-BE49-F238E27FC236}">
                  <a16:creationId xmlns:a16="http://schemas.microsoft.com/office/drawing/2014/main" id="{BC746711-1FFA-F694-CDD5-E52E2120ED68}"/>
                </a:ext>
              </a:extLst>
            </p:cNvPr>
            <p:cNvSpPr/>
            <p:nvPr/>
          </p:nvSpPr>
          <p:spPr bwMode="auto">
            <a:xfrm>
              <a:off x="4899" y="1857"/>
              <a:ext cx="71" cy="81"/>
            </a:xfrm>
            <a:custGeom>
              <a:avLst/>
              <a:gdLst>
                <a:gd name="T0" fmla="*/ 27 w 27"/>
                <a:gd name="T1" fmla="*/ 16 h 31"/>
                <a:gd name="T2" fmla="*/ 13 w 27"/>
                <a:gd name="T3" fmla="*/ 31 h 31"/>
                <a:gd name="T4" fmla="*/ 0 w 27"/>
                <a:gd name="T5" fmla="*/ 15 h 31"/>
                <a:gd name="T6" fmla="*/ 14 w 27"/>
                <a:gd name="T7" fmla="*/ 0 h 31"/>
                <a:gd name="T8" fmla="*/ 27 w 27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7" y="16"/>
                  </a:moveTo>
                  <a:cubicBezTo>
                    <a:pt x="27" y="24"/>
                    <a:pt x="21" y="31"/>
                    <a:pt x="13" y="31"/>
                  </a:cubicBezTo>
                  <a:cubicBezTo>
                    <a:pt x="6" y="30"/>
                    <a:pt x="0" y="24"/>
                    <a:pt x="0" y="15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lose/>
                </a:path>
              </a:pathLst>
            </a:custGeom>
            <a:solidFill>
              <a:srgbClr val="EF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61">
              <a:extLst>
                <a:ext uri="{FF2B5EF4-FFF2-40B4-BE49-F238E27FC236}">
                  <a16:creationId xmlns:a16="http://schemas.microsoft.com/office/drawing/2014/main" id="{0A306994-52F2-8D7D-FD2F-5FF147B11AF8}"/>
                </a:ext>
              </a:extLst>
            </p:cNvPr>
            <p:cNvSpPr/>
            <p:nvPr/>
          </p:nvSpPr>
          <p:spPr bwMode="auto">
            <a:xfrm>
              <a:off x="4720" y="2075"/>
              <a:ext cx="100" cy="303"/>
            </a:xfrm>
            <a:custGeom>
              <a:avLst/>
              <a:gdLst>
                <a:gd name="T0" fmla="*/ 38 w 38"/>
                <a:gd name="T1" fmla="*/ 115 h 115"/>
                <a:gd name="T2" fmla="*/ 29 w 38"/>
                <a:gd name="T3" fmla="*/ 111 h 115"/>
                <a:gd name="T4" fmla="*/ 13 w 38"/>
                <a:gd name="T5" fmla="*/ 96 h 115"/>
                <a:gd name="T6" fmla="*/ 5 w 38"/>
                <a:gd name="T7" fmla="*/ 68 h 115"/>
                <a:gd name="T8" fmla="*/ 5 w 38"/>
                <a:gd name="T9" fmla="*/ 55 h 115"/>
                <a:gd name="T10" fmla="*/ 5 w 38"/>
                <a:gd name="T11" fmla="*/ 38 h 115"/>
                <a:gd name="T12" fmla="*/ 20 w 38"/>
                <a:gd name="T13" fmla="*/ 10 h 115"/>
                <a:gd name="T14" fmla="*/ 32 w 38"/>
                <a:gd name="T15" fmla="*/ 3 h 115"/>
                <a:gd name="T16" fmla="*/ 22 w 38"/>
                <a:gd name="T17" fmla="*/ 20 h 115"/>
                <a:gd name="T18" fmla="*/ 15 w 38"/>
                <a:gd name="T19" fmla="*/ 30 h 115"/>
                <a:gd name="T20" fmla="*/ 9 w 38"/>
                <a:gd name="T21" fmla="*/ 39 h 115"/>
                <a:gd name="T22" fmla="*/ 8 w 38"/>
                <a:gd name="T23" fmla="*/ 51 h 115"/>
                <a:gd name="T24" fmla="*/ 10 w 38"/>
                <a:gd name="T25" fmla="*/ 72 h 115"/>
                <a:gd name="T26" fmla="*/ 19 w 38"/>
                <a:gd name="T27" fmla="*/ 91 h 115"/>
                <a:gd name="T28" fmla="*/ 38 w 38"/>
                <a:gd name="T2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15">
                  <a:moveTo>
                    <a:pt x="38" y="115"/>
                  </a:moveTo>
                  <a:cubicBezTo>
                    <a:pt x="34" y="115"/>
                    <a:pt x="31" y="114"/>
                    <a:pt x="29" y="111"/>
                  </a:cubicBezTo>
                  <a:cubicBezTo>
                    <a:pt x="24" y="106"/>
                    <a:pt x="23" y="97"/>
                    <a:pt x="13" y="96"/>
                  </a:cubicBezTo>
                  <a:cubicBezTo>
                    <a:pt x="7" y="95"/>
                    <a:pt x="1" y="73"/>
                    <a:pt x="5" y="68"/>
                  </a:cubicBezTo>
                  <a:cubicBezTo>
                    <a:pt x="8" y="63"/>
                    <a:pt x="8" y="59"/>
                    <a:pt x="5" y="55"/>
                  </a:cubicBezTo>
                  <a:cubicBezTo>
                    <a:pt x="0" y="49"/>
                    <a:pt x="1" y="43"/>
                    <a:pt x="5" y="38"/>
                  </a:cubicBezTo>
                  <a:cubicBezTo>
                    <a:pt x="9" y="28"/>
                    <a:pt x="18" y="21"/>
                    <a:pt x="20" y="10"/>
                  </a:cubicBezTo>
                  <a:cubicBezTo>
                    <a:pt x="21" y="5"/>
                    <a:pt x="25" y="0"/>
                    <a:pt x="32" y="3"/>
                  </a:cubicBezTo>
                  <a:cubicBezTo>
                    <a:pt x="25" y="6"/>
                    <a:pt x="21" y="12"/>
                    <a:pt x="22" y="20"/>
                  </a:cubicBezTo>
                  <a:cubicBezTo>
                    <a:pt x="22" y="25"/>
                    <a:pt x="19" y="27"/>
                    <a:pt x="15" y="30"/>
                  </a:cubicBezTo>
                  <a:cubicBezTo>
                    <a:pt x="12" y="32"/>
                    <a:pt x="9" y="34"/>
                    <a:pt x="9" y="39"/>
                  </a:cubicBezTo>
                  <a:cubicBezTo>
                    <a:pt x="7" y="43"/>
                    <a:pt x="6" y="47"/>
                    <a:pt x="8" y="51"/>
                  </a:cubicBezTo>
                  <a:cubicBezTo>
                    <a:pt x="12" y="58"/>
                    <a:pt x="11" y="65"/>
                    <a:pt x="10" y="72"/>
                  </a:cubicBezTo>
                  <a:cubicBezTo>
                    <a:pt x="9" y="80"/>
                    <a:pt x="12" y="87"/>
                    <a:pt x="19" y="91"/>
                  </a:cubicBezTo>
                  <a:cubicBezTo>
                    <a:pt x="28" y="97"/>
                    <a:pt x="34" y="105"/>
                    <a:pt x="38" y="115"/>
                  </a:cubicBezTo>
                  <a:close/>
                </a:path>
              </a:pathLst>
            </a:custGeom>
            <a:solidFill>
              <a:srgbClr val="E684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62">
              <a:extLst>
                <a:ext uri="{FF2B5EF4-FFF2-40B4-BE49-F238E27FC236}">
                  <a16:creationId xmlns:a16="http://schemas.microsoft.com/office/drawing/2014/main" id="{7C48A994-6ACB-143C-8739-F5B5593B0652}"/>
                </a:ext>
              </a:extLst>
            </p:cNvPr>
            <p:cNvSpPr/>
            <p:nvPr/>
          </p:nvSpPr>
          <p:spPr bwMode="auto">
            <a:xfrm>
              <a:off x="4510" y="1875"/>
              <a:ext cx="192" cy="148"/>
            </a:xfrm>
            <a:custGeom>
              <a:avLst/>
              <a:gdLst>
                <a:gd name="T0" fmla="*/ 15 w 73"/>
                <a:gd name="T1" fmla="*/ 11 h 56"/>
                <a:gd name="T2" fmla="*/ 5 w 73"/>
                <a:gd name="T3" fmla="*/ 13 h 56"/>
                <a:gd name="T4" fmla="*/ 8 w 73"/>
                <a:gd name="T5" fmla="*/ 22 h 56"/>
                <a:gd name="T6" fmla="*/ 13 w 73"/>
                <a:gd name="T7" fmla="*/ 36 h 56"/>
                <a:gd name="T8" fmla="*/ 23 w 73"/>
                <a:gd name="T9" fmla="*/ 48 h 56"/>
                <a:gd name="T10" fmla="*/ 53 w 73"/>
                <a:gd name="T11" fmla="*/ 41 h 56"/>
                <a:gd name="T12" fmla="*/ 60 w 73"/>
                <a:gd name="T13" fmla="*/ 38 h 56"/>
                <a:gd name="T14" fmla="*/ 48 w 73"/>
                <a:gd name="T15" fmla="*/ 51 h 56"/>
                <a:gd name="T16" fmla="*/ 17 w 73"/>
                <a:gd name="T17" fmla="*/ 51 h 56"/>
                <a:gd name="T18" fmla="*/ 10 w 73"/>
                <a:gd name="T19" fmla="*/ 34 h 56"/>
                <a:gd name="T20" fmla="*/ 8 w 73"/>
                <a:gd name="T21" fmla="*/ 26 h 56"/>
                <a:gd name="T22" fmla="*/ 3 w 73"/>
                <a:gd name="T23" fmla="*/ 6 h 56"/>
                <a:gd name="T24" fmla="*/ 24 w 73"/>
                <a:gd name="T25" fmla="*/ 9 h 56"/>
                <a:gd name="T26" fmla="*/ 58 w 73"/>
                <a:gd name="T27" fmla="*/ 2 h 56"/>
                <a:gd name="T28" fmla="*/ 69 w 73"/>
                <a:gd name="T29" fmla="*/ 0 h 56"/>
                <a:gd name="T30" fmla="*/ 62 w 73"/>
                <a:gd name="T31" fmla="*/ 22 h 56"/>
                <a:gd name="T32" fmla="*/ 66 w 73"/>
                <a:gd name="T33" fmla="*/ 16 h 56"/>
                <a:gd name="T34" fmla="*/ 66 w 73"/>
                <a:gd name="T35" fmla="*/ 6 h 56"/>
                <a:gd name="T36" fmla="*/ 58 w 73"/>
                <a:gd name="T37" fmla="*/ 5 h 56"/>
                <a:gd name="T38" fmla="*/ 15 w 73"/>
                <a:gd name="T39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56">
                  <a:moveTo>
                    <a:pt x="15" y="11"/>
                  </a:moveTo>
                  <a:cubicBezTo>
                    <a:pt x="11" y="8"/>
                    <a:pt x="8" y="9"/>
                    <a:pt x="5" y="13"/>
                  </a:cubicBezTo>
                  <a:cubicBezTo>
                    <a:pt x="3" y="16"/>
                    <a:pt x="5" y="19"/>
                    <a:pt x="8" y="22"/>
                  </a:cubicBezTo>
                  <a:cubicBezTo>
                    <a:pt x="12" y="25"/>
                    <a:pt x="15" y="30"/>
                    <a:pt x="13" y="36"/>
                  </a:cubicBezTo>
                  <a:cubicBezTo>
                    <a:pt x="11" y="45"/>
                    <a:pt x="17" y="48"/>
                    <a:pt x="23" y="48"/>
                  </a:cubicBezTo>
                  <a:cubicBezTo>
                    <a:pt x="33" y="49"/>
                    <a:pt x="45" y="51"/>
                    <a:pt x="53" y="41"/>
                  </a:cubicBezTo>
                  <a:cubicBezTo>
                    <a:pt x="55" y="40"/>
                    <a:pt x="58" y="39"/>
                    <a:pt x="60" y="38"/>
                  </a:cubicBezTo>
                  <a:cubicBezTo>
                    <a:pt x="59" y="45"/>
                    <a:pt x="52" y="46"/>
                    <a:pt x="48" y="51"/>
                  </a:cubicBezTo>
                  <a:cubicBezTo>
                    <a:pt x="38" y="53"/>
                    <a:pt x="27" y="56"/>
                    <a:pt x="17" y="51"/>
                  </a:cubicBezTo>
                  <a:cubicBezTo>
                    <a:pt x="11" y="46"/>
                    <a:pt x="6" y="42"/>
                    <a:pt x="10" y="34"/>
                  </a:cubicBezTo>
                  <a:cubicBezTo>
                    <a:pt x="11" y="31"/>
                    <a:pt x="9" y="27"/>
                    <a:pt x="8" y="26"/>
                  </a:cubicBezTo>
                  <a:cubicBezTo>
                    <a:pt x="0" y="20"/>
                    <a:pt x="2" y="13"/>
                    <a:pt x="3" y="6"/>
                  </a:cubicBezTo>
                  <a:cubicBezTo>
                    <a:pt x="10" y="7"/>
                    <a:pt x="17" y="8"/>
                    <a:pt x="24" y="9"/>
                  </a:cubicBezTo>
                  <a:cubicBezTo>
                    <a:pt x="36" y="11"/>
                    <a:pt x="47" y="6"/>
                    <a:pt x="58" y="2"/>
                  </a:cubicBezTo>
                  <a:cubicBezTo>
                    <a:pt x="62" y="1"/>
                    <a:pt x="65" y="0"/>
                    <a:pt x="69" y="0"/>
                  </a:cubicBezTo>
                  <a:cubicBezTo>
                    <a:pt x="73" y="17"/>
                    <a:pt x="72" y="18"/>
                    <a:pt x="62" y="22"/>
                  </a:cubicBezTo>
                  <a:cubicBezTo>
                    <a:pt x="63" y="20"/>
                    <a:pt x="65" y="18"/>
                    <a:pt x="66" y="16"/>
                  </a:cubicBezTo>
                  <a:cubicBezTo>
                    <a:pt x="68" y="13"/>
                    <a:pt x="68" y="9"/>
                    <a:pt x="66" y="6"/>
                  </a:cubicBezTo>
                  <a:cubicBezTo>
                    <a:pt x="64" y="2"/>
                    <a:pt x="61" y="4"/>
                    <a:pt x="58" y="5"/>
                  </a:cubicBezTo>
                  <a:cubicBezTo>
                    <a:pt x="44" y="11"/>
                    <a:pt x="30" y="13"/>
                    <a:pt x="15" y="11"/>
                  </a:cubicBezTo>
                  <a:close/>
                </a:path>
              </a:pathLst>
            </a:custGeom>
            <a:solidFill>
              <a:srgbClr val="C597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63">
              <a:extLst>
                <a:ext uri="{FF2B5EF4-FFF2-40B4-BE49-F238E27FC236}">
                  <a16:creationId xmlns:a16="http://schemas.microsoft.com/office/drawing/2014/main" id="{B0343A75-07BC-1480-B735-B9BE88BE4AFD}"/>
                </a:ext>
              </a:extLst>
            </p:cNvPr>
            <p:cNvSpPr/>
            <p:nvPr/>
          </p:nvSpPr>
          <p:spPr bwMode="auto">
            <a:xfrm>
              <a:off x="4868" y="2159"/>
              <a:ext cx="184" cy="230"/>
            </a:xfrm>
            <a:custGeom>
              <a:avLst/>
              <a:gdLst>
                <a:gd name="T0" fmla="*/ 3 w 70"/>
                <a:gd name="T1" fmla="*/ 87 h 87"/>
                <a:gd name="T2" fmla="*/ 0 w 70"/>
                <a:gd name="T3" fmla="*/ 86 h 87"/>
                <a:gd name="T4" fmla="*/ 13 w 70"/>
                <a:gd name="T5" fmla="*/ 80 h 87"/>
                <a:gd name="T6" fmla="*/ 40 w 70"/>
                <a:gd name="T7" fmla="*/ 70 h 87"/>
                <a:gd name="T8" fmla="*/ 56 w 70"/>
                <a:gd name="T9" fmla="*/ 32 h 87"/>
                <a:gd name="T10" fmla="*/ 57 w 70"/>
                <a:gd name="T11" fmla="*/ 30 h 87"/>
                <a:gd name="T12" fmla="*/ 59 w 70"/>
                <a:gd name="T13" fmla="*/ 1 h 87"/>
                <a:gd name="T14" fmla="*/ 59 w 70"/>
                <a:gd name="T15" fmla="*/ 0 h 87"/>
                <a:gd name="T16" fmla="*/ 70 w 70"/>
                <a:gd name="T17" fmla="*/ 9 h 87"/>
                <a:gd name="T18" fmla="*/ 64 w 70"/>
                <a:gd name="T19" fmla="*/ 29 h 87"/>
                <a:gd name="T20" fmla="*/ 64 w 70"/>
                <a:gd name="T21" fmla="*/ 50 h 87"/>
                <a:gd name="T22" fmla="*/ 55 w 70"/>
                <a:gd name="T23" fmla="*/ 67 h 87"/>
                <a:gd name="T24" fmla="*/ 47 w 70"/>
                <a:gd name="T25" fmla="*/ 72 h 87"/>
                <a:gd name="T26" fmla="*/ 42 w 70"/>
                <a:gd name="T27" fmla="*/ 75 h 87"/>
                <a:gd name="T28" fmla="*/ 20 w 70"/>
                <a:gd name="T29" fmla="*/ 86 h 87"/>
                <a:gd name="T30" fmla="*/ 3 w 70"/>
                <a:gd name="T3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87">
                  <a:moveTo>
                    <a:pt x="3" y="87"/>
                  </a:moveTo>
                  <a:cubicBezTo>
                    <a:pt x="2" y="86"/>
                    <a:pt x="1" y="86"/>
                    <a:pt x="0" y="86"/>
                  </a:cubicBezTo>
                  <a:cubicBezTo>
                    <a:pt x="2" y="79"/>
                    <a:pt x="8" y="79"/>
                    <a:pt x="13" y="80"/>
                  </a:cubicBezTo>
                  <a:cubicBezTo>
                    <a:pt x="24" y="82"/>
                    <a:pt x="31" y="77"/>
                    <a:pt x="40" y="70"/>
                  </a:cubicBezTo>
                  <a:cubicBezTo>
                    <a:pt x="52" y="59"/>
                    <a:pt x="60" y="49"/>
                    <a:pt x="56" y="32"/>
                  </a:cubicBezTo>
                  <a:cubicBezTo>
                    <a:pt x="56" y="32"/>
                    <a:pt x="56" y="31"/>
                    <a:pt x="57" y="30"/>
                  </a:cubicBezTo>
                  <a:cubicBezTo>
                    <a:pt x="66" y="21"/>
                    <a:pt x="64" y="11"/>
                    <a:pt x="59" y="1"/>
                  </a:cubicBezTo>
                  <a:cubicBezTo>
                    <a:pt x="59" y="1"/>
                    <a:pt x="59" y="0"/>
                    <a:pt x="59" y="0"/>
                  </a:cubicBezTo>
                  <a:cubicBezTo>
                    <a:pt x="65" y="0"/>
                    <a:pt x="65" y="7"/>
                    <a:pt x="70" y="9"/>
                  </a:cubicBezTo>
                  <a:cubicBezTo>
                    <a:pt x="69" y="16"/>
                    <a:pt x="68" y="23"/>
                    <a:pt x="64" y="29"/>
                  </a:cubicBezTo>
                  <a:cubicBezTo>
                    <a:pt x="61" y="36"/>
                    <a:pt x="66" y="43"/>
                    <a:pt x="64" y="50"/>
                  </a:cubicBezTo>
                  <a:cubicBezTo>
                    <a:pt x="61" y="56"/>
                    <a:pt x="59" y="62"/>
                    <a:pt x="55" y="67"/>
                  </a:cubicBezTo>
                  <a:cubicBezTo>
                    <a:pt x="52" y="70"/>
                    <a:pt x="51" y="72"/>
                    <a:pt x="47" y="72"/>
                  </a:cubicBezTo>
                  <a:cubicBezTo>
                    <a:pt x="45" y="72"/>
                    <a:pt x="42" y="73"/>
                    <a:pt x="42" y="75"/>
                  </a:cubicBezTo>
                  <a:cubicBezTo>
                    <a:pt x="38" y="86"/>
                    <a:pt x="29" y="87"/>
                    <a:pt x="20" y="86"/>
                  </a:cubicBezTo>
                  <a:cubicBezTo>
                    <a:pt x="14" y="85"/>
                    <a:pt x="9" y="85"/>
                    <a:pt x="3" y="87"/>
                  </a:cubicBezTo>
                  <a:close/>
                </a:path>
              </a:pathLst>
            </a:custGeom>
            <a:solidFill>
              <a:srgbClr val="E27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64">
              <a:extLst>
                <a:ext uri="{FF2B5EF4-FFF2-40B4-BE49-F238E27FC236}">
                  <a16:creationId xmlns:a16="http://schemas.microsoft.com/office/drawing/2014/main" id="{49794AE8-D792-63A7-1C1F-64C904EEEF0A}"/>
                </a:ext>
              </a:extLst>
            </p:cNvPr>
            <p:cNvSpPr/>
            <p:nvPr/>
          </p:nvSpPr>
          <p:spPr bwMode="auto">
            <a:xfrm>
              <a:off x="4375" y="1799"/>
              <a:ext cx="64" cy="63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0 h 24"/>
                <a:gd name="T4" fmla="*/ 11 w 24"/>
                <a:gd name="T5" fmla="*/ 0 h 24"/>
                <a:gd name="T6" fmla="*/ 23 w 24"/>
                <a:gd name="T7" fmla="*/ 11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6" y="24"/>
                    <a:pt x="0" y="17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5"/>
                    <a:pt x="23" y="11"/>
                  </a:cubicBezTo>
                  <a:cubicBezTo>
                    <a:pt x="24" y="17"/>
                    <a:pt x="17" y="24"/>
                    <a:pt x="12" y="24"/>
                  </a:cubicBezTo>
                  <a:close/>
                </a:path>
              </a:pathLst>
            </a:custGeom>
            <a:solidFill>
              <a:srgbClr val="ED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65">
              <a:extLst>
                <a:ext uri="{FF2B5EF4-FFF2-40B4-BE49-F238E27FC236}">
                  <a16:creationId xmlns:a16="http://schemas.microsoft.com/office/drawing/2014/main" id="{B62F557E-813F-B37D-967F-FFEDF476EA31}"/>
                </a:ext>
              </a:extLst>
            </p:cNvPr>
            <p:cNvSpPr/>
            <p:nvPr/>
          </p:nvSpPr>
          <p:spPr bwMode="auto">
            <a:xfrm>
              <a:off x="4825" y="2054"/>
              <a:ext cx="198" cy="116"/>
            </a:xfrm>
            <a:custGeom>
              <a:avLst/>
              <a:gdLst>
                <a:gd name="T0" fmla="*/ 66 w 75"/>
                <a:gd name="T1" fmla="*/ 33 h 44"/>
                <a:gd name="T2" fmla="*/ 45 w 75"/>
                <a:gd name="T3" fmla="*/ 17 h 44"/>
                <a:gd name="T4" fmla="*/ 30 w 75"/>
                <a:gd name="T5" fmla="*/ 10 h 44"/>
                <a:gd name="T6" fmla="*/ 12 w 75"/>
                <a:gd name="T7" fmla="*/ 9 h 44"/>
                <a:gd name="T8" fmla="*/ 0 w 75"/>
                <a:gd name="T9" fmla="*/ 11 h 44"/>
                <a:gd name="T10" fmla="*/ 24 w 75"/>
                <a:gd name="T11" fmla="*/ 2 h 44"/>
                <a:gd name="T12" fmla="*/ 26 w 75"/>
                <a:gd name="T13" fmla="*/ 2 h 44"/>
                <a:gd name="T14" fmla="*/ 59 w 75"/>
                <a:gd name="T15" fmla="*/ 17 h 44"/>
                <a:gd name="T16" fmla="*/ 75 w 75"/>
                <a:gd name="T17" fmla="*/ 40 h 44"/>
                <a:gd name="T18" fmla="*/ 75 w 75"/>
                <a:gd name="T19" fmla="*/ 40 h 44"/>
                <a:gd name="T20" fmla="*/ 66 w 75"/>
                <a:gd name="T2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44">
                  <a:moveTo>
                    <a:pt x="66" y="33"/>
                  </a:moveTo>
                  <a:cubicBezTo>
                    <a:pt x="62" y="22"/>
                    <a:pt x="56" y="17"/>
                    <a:pt x="45" y="17"/>
                  </a:cubicBezTo>
                  <a:cubicBezTo>
                    <a:pt x="39" y="17"/>
                    <a:pt x="34" y="16"/>
                    <a:pt x="30" y="10"/>
                  </a:cubicBezTo>
                  <a:cubicBezTo>
                    <a:pt x="25" y="4"/>
                    <a:pt x="18" y="5"/>
                    <a:pt x="12" y="9"/>
                  </a:cubicBezTo>
                  <a:cubicBezTo>
                    <a:pt x="8" y="13"/>
                    <a:pt x="4" y="14"/>
                    <a:pt x="0" y="11"/>
                  </a:cubicBezTo>
                  <a:cubicBezTo>
                    <a:pt x="7" y="7"/>
                    <a:pt x="14" y="0"/>
                    <a:pt x="24" y="2"/>
                  </a:cubicBezTo>
                  <a:cubicBezTo>
                    <a:pt x="24" y="3"/>
                    <a:pt x="26" y="2"/>
                    <a:pt x="26" y="2"/>
                  </a:cubicBezTo>
                  <a:cubicBezTo>
                    <a:pt x="36" y="11"/>
                    <a:pt x="49" y="12"/>
                    <a:pt x="59" y="17"/>
                  </a:cubicBezTo>
                  <a:cubicBezTo>
                    <a:pt x="68" y="21"/>
                    <a:pt x="71" y="31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67" y="44"/>
                    <a:pt x="69" y="35"/>
                    <a:pt x="66" y="33"/>
                  </a:cubicBezTo>
                  <a:close/>
                </a:path>
              </a:pathLst>
            </a:custGeom>
            <a:solidFill>
              <a:srgbClr val="E68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66">
              <a:extLst>
                <a:ext uri="{FF2B5EF4-FFF2-40B4-BE49-F238E27FC236}">
                  <a16:creationId xmlns:a16="http://schemas.microsoft.com/office/drawing/2014/main" id="{63EFAF83-4A62-DC1C-5AAC-6699F5763AEA}"/>
                </a:ext>
              </a:extLst>
            </p:cNvPr>
            <p:cNvSpPr/>
            <p:nvPr/>
          </p:nvSpPr>
          <p:spPr bwMode="auto">
            <a:xfrm>
              <a:off x="4552" y="2009"/>
              <a:ext cx="84" cy="43"/>
            </a:xfrm>
            <a:custGeom>
              <a:avLst/>
              <a:gdLst>
                <a:gd name="T0" fmla="*/ 1 w 32"/>
                <a:gd name="T1" fmla="*/ 0 h 16"/>
                <a:gd name="T2" fmla="*/ 32 w 32"/>
                <a:gd name="T3" fmla="*/ 0 h 16"/>
                <a:gd name="T4" fmla="*/ 19 w 32"/>
                <a:gd name="T5" fmla="*/ 12 h 16"/>
                <a:gd name="T6" fmla="*/ 15 w 32"/>
                <a:gd name="T7" fmla="*/ 14 h 16"/>
                <a:gd name="T8" fmla="*/ 14 w 32"/>
                <a:gd name="T9" fmla="*/ 14 h 16"/>
                <a:gd name="T10" fmla="*/ 1 w 3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">
                  <a:moveTo>
                    <a:pt x="1" y="0"/>
                  </a:moveTo>
                  <a:cubicBezTo>
                    <a:pt x="11" y="0"/>
                    <a:pt x="22" y="0"/>
                    <a:pt x="32" y="0"/>
                  </a:cubicBezTo>
                  <a:cubicBezTo>
                    <a:pt x="27" y="3"/>
                    <a:pt x="20" y="5"/>
                    <a:pt x="19" y="12"/>
                  </a:cubicBezTo>
                  <a:cubicBezTo>
                    <a:pt x="19" y="15"/>
                    <a:pt x="17" y="16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4" y="15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CE6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67">
              <a:extLst>
                <a:ext uri="{FF2B5EF4-FFF2-40B4-BE49-F238E27FC236}">
                  <a16:creationId xmlns:a16="http://schemas.microsoft.com/office/drawing/2014/main" id="{43E1025D-E7C3-BB24-27A3-67AE137EB709}"/>
                </a:ext>
              </a:extLst>
            </p:cNvPr>
            <p:cNvSpPr/>
            <p:nvPr/>
          </p:nvSpPr>
          <p:spPr bwMode="auto">
            <a:xfrm>
              <a:off x="4470" y="1570"/>
              <a:ext cx="237" cy="102"/>
            </a:xfrm>
            <a:custGeom>
              <a:avLst/>
              <a:gdLst>
                <a:gd name="T0" fmla="*/ 90 w 90"/>
                <a:gd name="T1" fmla="*/ 21 h 39"/>
                <a:gd name="T2" fmla="*/ 76 w 90"/>
                <a:gd name="T3" fmla="*/ 27 h 39"/>
                <a:gd name="T4" fmla="*/ 10 w 90"/>
                <a:gd name="T5" fmla="*/ 24 h 39"/>
                <a:gd name="T6" fmla="*/ 0 w 90"/>
                <a:gd name="T7" fmla="*/ 21 h 39"/>
                <a:gd name="T8" fmla="*/ 28 w 90"/>
                <a:gd name="T9" fmla="*/ 7 h 39"/>
                <a:gd name="T10" fmla="*/ 70 w 90"/>
                <a:gd name="T11" fmla="*/ 10 h 39"/>
                <a:gd name="T12" fmla="*/ 90 w 90"/>
                <a:gd name="T13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9">
                  <a:moveTo>
                    <a:pt x="90" y="21"/>
                  </a:moveTo>
                  <a:cubicBezTo>
                    <a:pt x="84" y="20"/>
                    <a:pt x="80" y="25"/>
                    <a:pt x="76" y="27"/>
                  </a:cubicBezTo>
                  <a:cubicBezTo>
                    <a:pt x="56" y="39"/>
                    <a:pt x="29" y="38"/>
                    <a:pt x="10" y="24"/>
                  </a:cubicBezTo>
                  <a:cubicBezTo>
                    <a:pt x="6" y="22"/>
                    <a:pt x="3" y="21"/>
                    <a:pt x="0" y="21"/>
                  </a:cubicBezTo>
                  <a:cubicBezTo>
                    <a:pt x="10" y="17"/>
                    <a:pt x="18" y="11"/>
                    <a:pt x="28" y="7"/>
                  </a:cubicBezTo>
                  <a:cubicBezTo>
                    <a:pt x="43" y="0"/>
                    <a:pt x="57" y="3"/>
                    <a:pt x="70" y="10"/>
                  </a:cubicBezTo>
                  <a:cubicBezTo>
                    <a:pt x="77" y="14"/>
                    <a:pt x="83" y="17"/>
                    <a:pt x="90" y="21"/>
                  </a:cubicBezTo>
                  <a:close/>
                </a:path>
              </a:pathLst>
            </a:custGeom>
            <a:solidFill>
              <a:srgbClr val="B4C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68">
              <a:extLst>
                <a:ext uri="{FF2B5EF4-FFF2-40B4-BE49-F238E27FC236}">
                  <a16:creationId xmlns:a16="http://schemas.microsoft.com/office/drawing/2014/main" id="{57EE3D0C-9FD2-2A06-35FF-05456DA50880}"/>
                </a:ext>
              </a:extLst>
            </p:cNvPr>
            <p:cNvSpPr/>
            <p:nvPr/>
          </p:nvSpPr>
          <p:spPr bwMode="auto">
            <a:xfrm>
              <a:off x="2965" y="1575"/>
              <a:ext cx="237" cy="100"/>
            </a:xfrm>
            <a:custGeom>
              <a:avLst/>
              <a:gdLst>
                <a:gd name="T0" fmla="*/ 90 w 90"/>
                <a:gd name="T1" fmla="*/ 19 h 38"/>
                <a:gd name="T2" fmla="*/ 80 w 90"/>
                <a:gd name="T3" fmla="*/ 22 h 38"/>
                <a:gd name="T4" fmla="*/ 10 w 90"/>
                <a:gd name="T5" fmla="*/ 23 h 38"/>
                <a:gd name="T6" fmla="*/ 0 w 90"/>
                <a:gd name="T7" fmla="*/ 19 h 38"/>
                <a:gd name="T8" fmla="*/ 42 w 90"/>
                <a:gd name="T9" fmla="*/ 1 h 38"/>
                <a:gd name="T10" fmla="*/ 75 w 90"/>
                <a:gd name="T11" fmla="*/ 11 h 38"/>
                <a:gd name="T12" fmla="*/ 90 w 90"/>
                <a:gd name="T13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8">
                  <a:moveTo>
                    <a:pt x="90" y="19"/>
                  </a:moveTo>
                  <a:cubicBezTo>
                    <a:pt x="86" y="19"/>
                    <a:pt x="83" y="19"/>
                    <a:pt x="80" y="22"/>
                  </a:cubicBezTo>
                  <a:cubicBezTo>
                    <a:pt x="62" y="38"/>
                    <a:pt x="26" y="37"/>
                    <a:pt x="10" y="23"/>
                  </a:cubicBezTo>
                  <a:cubicBezTo>
                    <a:pt x="7" y="20"/>
                    <a:pt x="4" y="19"/>
                    <a:pt x="0" y="19"/>
                  </a:cubicBezTo>
                  <a:cubicBezTo>
                    <a:pt x="14" y="12"/>
                    <a:pt x="26" y="2"/>
                    <a:pt x="42" y="1"/>
                  </a:cubicBezTo>
                  <a:cubicBezTo>
                    <a:pt x="55" y="0"/>
                    <a:pt x="65" y="6"/>
                    <a:pt x="75" y="11"/>
                  </a:cubicBezTo>
                  <a:cubicBezTo>
                    <a:pt x="80" y="14"/>
                    <a:pt x="85" y="17"/>
                    <a:pt x="90" y="19"/>
                  </a:cubicBezTo>
                  <a:close/>
                </a:path>
              </a:pathLst>
            </a:custGeom>
            <a:solidFill>
              <a:srgbClr val="B5C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69">
              <a:extLst>
                <a:ext uri="{FF2B5EF4-FFF2-40B4-BE49-F238E27FC236}">
                  <a16:creationId xmlns:a16="http://schemas.microsoft.com/office/drawing/2014/main" id="{062B1182-3713-55A9-9779-67E76305FCE1}"/>
                </a:ext>
              </a:extLst>
            </p:cNvPr>
            <p:cNvSpPr/>
            <p:nvPr/>
          </p:nvSpPr>
          <p:spPr bwMode="auto">
            <a:xfrm>
              <a:off x="4483" y="2407"/>
              <a:ext cx="187" cy="111"/>
            </a:xfrm>
            <a:custGeom>
              <a:avLst/>
              <a:gdLst>
                <a:gd name="T0" fmla="*/ 4 w 71"/>
                <a:gd name="T1" fmla="*/ 38 h 42"/>
                <a:gd name="T2" fmla="*/ 2 w 71"/>
                <a:gd name="T3" fmla="*/ 33 h 42"/>
                <a:gd name="T4" fmla="*/ 20 w 71"/>
                <a:gd name="T5" fmla="*/ 7 h 42"/>
                <a:gd name="T6" fmla="*/ 52 w 71"/>
                <a:gd name="T7" fmla="*/ 12 h 42"/>
                <a:gd name="T8" fmla="*/ 70 w 71"/>
                <a:gd name="T9" fmla="*/ 36 h 42"/>
                <a:gd name="T10" fmla="*/ 63 w 71"/>
                <a:gd name="T11" fmla="*/ 41 h 42"/>
                <a:gd name="T12" fmla="*/ 55 w 71"/>
                <a:gd name="T13" fmla="*/ 36 h 42"/>
                <a:gd name="T14" fmla="*/ 22 w 71"/>
                <a:gd name="T15" fmla="*/ 33 h 42"/>
                <a:gd name="T16" fmla="*/ 13 w 71"/>
                <a:gd name="T17" fmla="*/ 39 h 42"/>
                <a:gd name="T18" fmla="*/ 4 w 71"/>
                <a:gd name="T1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42">
                  <a:moveTo>
                    <a:pt x="4" y="38"/>
                  </a:moveTo>
                  <a:cubicBezTo>
                    <a:pt x="3" y="37"/>
                    <a:pt x="0" y="36"/>
                    <a:pt x="2" y="33"/>
                  </a:cubicBezTo>
                  <a:cubicBezTo>
                    <a:pt x="10" y="26"/>
                    <a:pt x="11" y="14"/>
                    <a:pt x="20" y="7"/>
                  </a:cubicBezTo>
                  <a:cubicBezTo>
                    <a:pt x="29" y="0"/>
                    <a:pt x="47" y="2"/>
                    <a:pt x="52" y="12"/>
                  </a:cubicBezTo>
                  <a:cubicBezTo>
                    <a:pt x="57" y="21"/>
                    <a:pt x="67" y="26"/>
                    <a:pt x="70" y="36"/>
                  </a:cubicBezTo>
                  <a:cubicBezTo>
                    <a:pt x="71" y="42"/>
                    <a:pt x="66" y="41"/>
                    <a:pt x="63" y="41"/>
                  </a:cubicBezTo>
                  <a:cubicBezTo>
                    <a:pt x="60" y="40"/>
                    <a:pt x="58" y="38"/>
                    <a:pt x="55" y="36"/>
                  </a:cubicBezTo>
                  <a:cubicBezTo>
                    <a:pt x="45" y="26"/>
                    <a:pt x="35" y="25"/>
                    <a:pt x="22" y="33"/>
                  </a:cubicBezTo>
                  <a:cubicBezTo>
                    <a:pt x="19" y="35"/>
                    <a:pt x="17" y="38"/>
                    <a:pt x="13" y="39"/>
                  </a:cubicBezTo>
                  <a:cubicBezTo>
                    <a:pt x="10" y="39"/>
                    <a:pt x="7" y="38"/>
                    <a:pt x="4" y="38"/>
                  </a:cubicBezTo>
                  <a:close/>
                </a:path>
              </a:pathLst>
            </a:custGeom>
            <a:solidFill>
              <a:srgbClr val="A0B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70">
              <a:extLst>
                <a:ext uri="{FF2B5EF4-FFF2-40B4-BE49-F238E27FC236}">
                  <a16:creationId xmlns:a16="http://schemas.microsoft.com/office/drawing/2014/main" id="{472F0D05-5A14-857F-B145-FBE4DB3371CD}"/>
                </a:ext>
              </a:extLst>
            </p:cNvPr>
            <p:cNvSpPr/>
            <p:nvPr/>
          </p:nvSpPr>
          <p:spPr bwMode="auto">
            <a:xfrm>
              <a:off x="4494" y="2502"/>
              <a:ext cx="216" cy="58"/>
            </a:xfrm>
            <a:custGeom>
              <a:avLst/>
              <a:gdLst>
                <a:gd name="T0" fmla="*/ 0 w 82"/>
                <a:gd name="T1" fmla="*/ 2 h 22"/>
                <a:gd name="T2" fmla="*/ 9 w 82"/>
                <a:gd name="T3" fmla="*/ 2 h 22"/>
                <a:gd name="T4" fmla="*/ 57 w 82"/>
                <a:gd name="T5" fmla="*/ 3 h 22"/>
                <a:gd name="T6" fmla="*/ 66 w 82"/>
                <a:gd name="T7" fmla="*/ 0 h 22"/>
                <a:gd name="T8" fmla="*/ 82 w 82"/>
                <a:gd name="T9" fmla="*/ 10 h 22"/>
                <a:gd name="T10" fmla="*/ 48 w 82"/>
                <a:gd name="T11" fmla="*/ 20 h 22"/>
                <a:gd name="T12" fmla="*/ 9 w 82"/>
                <a:gd name="T13" fmla="*/ 17 h 22"/>
                <a:gd name="T14" fmla="*/ 12 w 82"/>
                <a:gd name="T15" fmla="*/ 14 h 22"/>
                <a:gd name="T16" fmla="*/ 0 w 82"/>
                <a:gd name="T1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22">
                  <a:moveTo>
                    <a:pt x="0" y="2"/>
                  </a:moveTo>
                  <a:cubicBezTo>
                    <a:pt x="3" y="2"/>
                    <a:pt x="6" y="2"/>
                    <a:pt x="9" y="2"/>
                  </a:cubicBezTo>
                  <a:cubicBezTo>
                    <a:pt x="25" y="3"/>
                    <a:pt x="41" y="1"/>
                    <a:pt x="57" y="3"/>
                  </a:cubicBezTo>
                  <a:cubicBezTo>
                    <a:pt x="61" y="3"/>
                    <a:pt x="65" y="5"/>
                    <a:pt x="66" y="0"/>
                  </a:cubicBezTo>
                  <a:cubicBezTo>
                    <a:pt x="70" y="6"/>
                    <a:pt x="77" y="7"/>
                    <a:pt x="82" y="10"/>
                  </a:cubicBezTo>
                  <a:cubicBezTo>
                    <a:pt x="72" y="17"/>
                    <a:pt x="60" y="18"/>
                    <a:pt x="48" y="20"/>
                  </a:cubicBezTo>
                  <a:cubicBezTo>
                    <a:pt x="35" y="22"/>
                    <a:pt x="22" y="21"/>
                    <a:pt x="9" y="17"/>
                  </a:cubicBezTo>
                  <a:cubicBezTo>
                    <a:pt x="11" y="17"/>
                    <a:pt x="14" y="18"/>
                    <a:pt x="12" y="14"/>
                  </a:cubicBezTo>
                  <a:cubicBezTo>
                    <a:pt x="10" y="8"/>
                    <a:pt x="7" y="4"/>
                    <a:pt x="0" y="2"/>
                  </a:cubicBezTo>
                  <a:close/>
                </a:path>
              </a:pathLst>
            </a:custGeom>
            <a:solidFill>
              <a:srgbClr val="DA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71">
              <a:extLst>
                <a:ext uri="{FF2B5EF4-FFF2-40B4-BE49-F238E27FC236}">
                  <a16:creationId xmlns:a16="http://schemas.microsoft.com/office/drawing/2014/main" id="{AFC51FA2-657A-FEF1-1943-4D5ADF0E9D1A}"/>
                </a:ext>
              </a:extLst>
            </p:cNvPr>
            <p:cNvSpPr/>
            <p:nvPr/>
          </p:nvSpPr>
          <p:spPr bwMode="auto">
            <a:xfrm>
              <a:off x="2980" y="2410"/>
              <a:ext cx="182" cy="100"/>
            </a:xfrm>
            <a:custGeom>
              <a:avLst/>
              <a:gdLst>
                <a:gd name="T0" fmla="*/ 12 w 69"/>
                <a:gd name="T1" fmla="*/ 37 h 38"/>
                <a:gd name="T2" fmla="*/ 5 w 69"/>
                <a:gd name="T3" fmla="*/ 26 h 38"/>
                <a:gd name="T4" fmla="*/ 17 w 69"/>
                <a:gd name="T5" fmla="*/ 8 h 38"/>
                <a:gd name="T6" fmla="*/ 51 w 69"/>
                <a:gd name="T7" fmla="*/ 12 h 38"/>
                <a:gd name="T8" fmla="*/ 63 w 69"/>
                <a:gd name="T9" fmla="*/ 24 h 38"/>
                <a:gd name="T10" fmla="*/ 61 w 69"/>
                <a:gd name="T11" fmla="*/ 38 h 38"/>
                <a:gd name="T12" fmla="*/ 52 w 69"/>
                <a:gd name="T13" fmla="*/ 34 h 38"/>
                <a:gd name="T14" fmla="*/ 20 w 69"/>
                <a:gd name="T15" fmla="*/ 33 h 38"/>
                <a:gd name="T16" fmla="*/ 12 w 69"/>
                <a:gd name="T17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8">
                  <a:moveTo>
                    <a:pt x="12" y="37"/>
                  </a:moveTo>
                  <a:cubicBezTo>
                    <a:pt x="1" y="36"/>
                    <a:pt x="0" y="36"/>
                    <a:pt x="5" y="26"/>
                  </a:cubicBezTo>
                  <a:cubicBezTo>
                    <a:pt x="9" y="20"/>
                    <a:pt x="11" y="13"/>
                    <a:pt x="17" y="8"/>
                  </a:cubicBezTo>
                  <a:cubicBezTo>
                    <a:pt x="27" y="0"/>
                    <a:pt x="45" y="0"/>
                    <a:pt x="51" y="12"/>
                  </a:cubicBezTo>
                  <a:cubicBezTo>
                    <a:pt x="54" y="18"/>
                    <a:pt x="59" y="20"/>
                    <a:pt x="63" y="24"/>
                  </a:cubicBezTo>
                  <a:cubicBezTo>
                    <a:pt x="69" y="32"/>
                    <a:pt x="68" y="37"/>
                    <a:pt x="61" y="38"/>
                  </a:cubicBezTo>
                  <a:cubicBezTo>
                    <a:pt x="58" y="37"/>
                    <a:pt x="55" y="36"/>
                    <a:pt x="52" y="34"/>
                  </a:cubicBezTo>
                  <a:cubicBezTo>
                    <a:pt x="40" y="24"/>
                    <a:pt x="32" y="24"/>
                    <a:pt x="20" y="33"/>
                  </a:cubicBezTo>
                  <a:cubicBezTo>
                    <a:pt x="18" y="34"/>
                    <a:pt x="15" y="36"/>
                    <a:pt x="12" y="37"/>
                  </a:cubicBezTo>
                  <a:close/>
                </a:path>
              </a:pathLst>
            </a:custGeom>
            <a:solidFill>
              <a:srgbClr val="A1B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72">
              <a:extLst>
                <a:ext uri="{FF2B5EF4-FFF2-40B4-BE49-F238E27FC236}">
                  <a16:creationId xmlns:a16="http://schemas.microsoft.com/office/drawing/2014/main" id="{9E105CF4-92E9-B103-A4FB-9375C7642D9D}"/>
                </a:ext>
              </a:extLst>
            </p:cNvPr>
            <p:cNvSpPr/>
            <p:nvPr/>
          </p:nvSpPr>
          <p:spPr bwMode="auto">
            <a:xfrm>
              <a:off x="3012" y="2460"/>
              <a:ext cx="129" cy="58"/>
            </a:xfrm>
            <a:custGeom>
              <a:avLst/>
              <a:gdLst>
                <a:gd name="T0" fmla="*/ 0 w 49"/>
                <a:gd name="T1" fmla="*/ 18 h 22"/>
                <a:gd name="T2" fmla="*/ 49 w 49"/>
                <a:gd name="T3" fmla="*/ 19 h 22"/>
                <a:gd name="T4" fmla="*/ 0 w 49"/>
                <a:gd name="T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22">
                  <a:moveTo>
                    <a:pt x="0" y="18"/>
                  </a:moveTo>
                  <a:cubicBezTo>
                    <a:pt x="18" y="0"/>
                    <a:pt x="25" y="0"/>
                    <a:pt x="49" y="19"/>
                  </a:cubicBezTo>
                  <a:cubicBezTo>
                    <a:pt x="33" y="22"/>
                    <a:pt x="16" y="22"/>
                    <a:pt x="0" y="18"/>
                  </a:cubicBezTo>
                  <a:close/>
                </a:path>
              </a:pathLst>
            </a:custGeom>
            <a:solidFill>
              <a:srgbClr val="BD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73">
              <a:extLst>
                <a:ext uri="{FF2B5EF4-FFF2-40B4-BE49-F238E27FC236}">
                  <a16:creationId xmlns:a16="http://schemas.microsoft.com/office/drawing/2014/main" id="{D68730A7-BBB5-60BF-5603-3F64576B74EB}"/>
                </a:ext>
              </a:extLst>
            </p:cNvPr>
            <p:cNvSpPr/>
            <p:nvPr/>
          </p:nvSpPr>
          <p:spPr bwMode="auto">
            <a:xfrm>
              <a:off x="2946" y="2626"/>
              <a:ext cx="87" cy="60"/>
            </a:xfrm>
            <a:custGeom>
              <a:avLst/>
              <a:gdLst>
                <a:gd name="T0" fmla="*/ 33 w 33"/>
                <a:gd name="T1" fmla="*/ 10 h 23"/>
                <a:gd name="T2" fmla="*/ 29 w 33"/>
                <a:gd name="T3" fmla="*/ 17 h 23"/>
                <a:gd name="T4" fmla="*/ 25 w 33"/>
                <a:gd name="T5" fmla="*/ 23 h 23"/>
                <a:gd name="T6" fmla="*/ 20 w 33"/>
                <a:gd name="T7" fmla="*/ 22 h 23"/>
                <a:gd name="T8" fmla="*/ 7 w 33"/>
                <a:gd name="T9" fmla="*/ 18 h 23"/>
                <a:gd name="T10" fmla="*/ 2 w 33"/>
                <a:gd name="T11" fmla="*/ 6 h 23"/>
                <a:gd name="T12" fmla="*/ 11 w 33"/>
                <a:gd name="T13" fmla="*/ 4 h 23"/>
                <a:gd name="T14" fmla="*/ 33 w 33"/>
                <a:gd name="T1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3">
                  <a:moveTo>
                    <a:pt x="33" y="10"/>
                  </a:moveTo>
                  <a:cubicBezTo>
                    <a:pt x="28" y="10"/>
                    <a:pt x="27" y="13"/>
                    <a:pt x="29" y="17"/>
                  </a:cubicBezTo>
                  <a:cubicBezTo>
                    <a:pt x="30" y="20"/>
                    <a:pt x="30" y="23"/>
                    <a:pt x="25" y="23"/>
                  </a:cubicBezTo>
                  <a:cubicBezTo>
                    <a:pt x="23" y="23"/>
                    <a:pt x="21" y="23"/>
                    <a:pt x="20" y="22"/>
                  </a:cubicBezTo>
                  <a:cubicBezTo>
                    <a:pt x="16" y="21"/>
                    <a:pt x="12" y="19"/>
                    <a:pt x="7" y="18"/>
                  </a:cubicBezTo>
                  <a:cubicBezTo>
                    <a:pt x="0" y="16"/>
                    <a:pt x="1" y="11"/>
                    <a:pt x="2" y="6"/>
                  </a:cubicBezTo>
                  <a:cubicBezTo>
                    <a:pt x="3" y="0"/>
                    <a:pt x="8" y="3"/>
                    <a:pt x="11" y="4"/>
                  </a:cubicBezTo>
                  <a:cubicBezTo>
                    <a:pt x="18" y="6"/>
                    <a:pt x="25" y="8"/>
                    <a:pt x="33" y="10"/>
                  </a:cubicBezTo>
                  <a:close/>
                </a:path>
              </a:pathLst>
            </a:custGeom>
            <a:solidFill>
              <a:srgbClr val="C4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74">
              <a:extLst>
                <a:ext uri="{FF2B5EF4-FFF2-40B4-BE49-F238E27FC236}">
                  <a16:creationId xmlns:a16="http://schemas.microsoft.com/office/drawing/2014/main" id="{818E4124-9BF9-FCC6-9E55-8288158950C3}"/>
                </a:ext>
              </a:extLst>
            </p:cNvPr>
            <p:cNvSpPr/>
            <p:nvPr/>
          </p:nvSpPr>
          <p:spPr bwMode="auto">
            <a:xfrm>
              <a:off x="4546" y="2926"/>
              <a:ext cx="93" cy="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35 w 3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24" y="3"/>
                    <a:pt x="12" y="3"/>
                    <a:pt x="0" y="0"/>
                  </a:cubicBezTo>
                  <a:cubicBezTo>
                    <a:pt x="12" y="0"/>
                    <a:pt x="24" y="0"/>
                    <a:pt x="35" y="0"/>
                  </a:cubicBezTo>
                  <a:close/>
                </a:path>
              </a:pathLst>
            </a:custGeom>
            <a:solidFill>
              <a:srgbClr val="C36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75">
              <a:extLst>
                <a:ext uri="{FF2B5EF4-FFF2-40B4-BE49-F238E27FC236}">
                  <a16:creationId xmlns:a16="http://schemas.microsoft.com/office/drawing/2014/main" id="{0E4BC92F-4011-6502-9925-DF50FC5CE781}"/>
                </a:ext>
              </a:extLst>
            </p:cNvPr>
            <p:cNvSpPr/>
            <p:nvPr/>
          </p:nvSpPr>
          <p:spPr bwMode="auto">
            <a:xfrm>
              <a:off x="3052" y="1899"/>
              <a:ext cx="63" cy="8"/>
            </a:xfrm>
            <a:custGeom>
              <a:avLst/>
              <a:gdLst>
                <a:gd name="T0" fmla="*/ 0 w 24"/>
                <a:gd name="T1" fmla="*/ 0 h 3"/>
                <a:gd name="T2" fmla="*/ 11 w 24"/>
                <a:gd name="T3" fmla="*/ 0 h 3"/>
                <a:gd name="T4" fmla="*/ 24 w 24"/>
                <a:gd name="T5" fmla="*/ 0 h 3"/>
                <a:gd name="T6" fmla="*/ 0 w 2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">
                  <a:moveTo>
                    <a:pt x="0" y="0"/>
                  </a:moveTo>
                  <a:cubicBezTo>
                    <a:pt x="3" y="0"/>
                    <a:pt x="7" y="0"/>
                    <a:pt x="11" y="0"/>
                  </a:cubicBezTo>
                  <a:cubicBezTo>
                    <a:pt x="15" y="0"/>
                    <a:pt x="20" y="0"/>
                    <a:pt x="24" y="0"/>
                  </a:cubicBezTo>
                  <a:cubicBezTo>
                    <a:pt x="16" y="3"/>
                    <a:pt x="8" y="3"/>
                    <a:pt x="0" y="0"/>
                  </a:cubicBezTo>
                  <a:close/>
                </a:path>
              </a:pathLst>
            </a:custGeom>
            <a:solidFill>
              <a:srgbClr val="EA8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76">
              <a:extLst>
                <a:ext uri="{FF2B5EF4-FFF2-40B4-BE49-F238E27FC236}">
                  <a16:creationId xmlns:a16="http://schemas.microsoft.com/office/drawing/2014/main" id="{04EF3301-397B-50CE-91F5-90DB7CD83357}"/>
                </a:ext>
              </a:extLst>
            </p:cNvPr>
            <p:cNvSpPr/>
            <p:nvPr/>
          </p:nvSpPr>
          <p:spPr bwMode="auto">
            <a:xfrm>
              <a:off x="4731" y="2141"/>
              <a:ext cx="321" cy="248"/>
            </a:xfrm>
            <a:custGeom>
              <a:avLst/>
              <a:gdLst>
                <a:gd name="T0" fmla="*/ 102 w 122"/>
                <a:gd name="T1" fmla="*/ 0 h 94"/>
                <a:gd name="T2" fmla="*/ 111 w 122"/>
                <a:gd name="T3" fmla="*/ 7 h 94"/>
                <a:gd name="T4" fmla="*/ 111 w 122"/>
                <a:gd name="T5" fmla="*/ 37 h 94"/>
                <a:gd name="T6" fmla="*/ 111 w 122"/>
                <a:gd name="T7" fmla="*/ 44 h 94"/>
                <a:gd name="T8" fmla="*/ 96 w 122"/>
                <a:gd name="T9" fmla="*/ 75 h 94"/>
                <a:gd name="T10" fmla="*/ 92 w 122"/>
                <a:gd name="T11" fmla="*/ 78 h 94"/>
                <a:gd name="T12" fmla="*/ 66 w 122"/>
                <a:gd name="T13" fmla="*/ 89 h 94"/>
                <a:gd name="T14" fmla="*/ 52 w 122"/>
                <a:gd name="T15" fmla="*/ 93 h 94"/>
                <a:gd name="T16" fmla="*/ 34 w 122"/>
                <a:gd name="T17" fmla="*/ 90 h 94"/>
                <a:gd name="T18" fmla="*/ 9 w 122"/>
                <a:gd name="T19" fmla="*/ 64 h 94"/>
                <a:gd name="T20" fmla="*/ 4 w 122"/>
                <a:gd name="T21" fmla="*/ 47 h 94"/>
                <a:gd name="T22" fmla="*/ 2 w 122"/>
                <a:gd name="T23" fmla="*/ 25 h 94"/>
                <a:gd name="T24" fmla="*/ 5 w 122"/>
                <a:gd name="T25" fmla="*/ 14 h 94"/>
                <a:gd name="T26" fmla="*/ 10 w 122"/>
                <a:gd name="T27" fmla="*/ 34 h 94"/>
                <a:gd name="T28" fmla="*/ 10 w 122"/>
                <a:gd name="T29" fmla="*/ 44 h 94"/>
                <a:gd name="T30" fmla="*/ 20 w 122"/>
                <a:gd name="T31" fmla="*/ 63 h 94"/>
                <a:gd name="T32" fmla="*/ 28 w 122"/>
                <a:gd name="T33" fmla="*/ 69 h 94"/>
                <a:gd name="T34" fmla="*/ 59 w 122"/>
                <a:gd name="T35" fmla="*/ 78 h 94"/>
                <a:gd name="T36" fmla="*/ 65 w 122"/>
                <a:gd name="T37" fmla="*/ 77 h 94"/>
                <a:gd name="T38" fmla="*/ 84 w 122"/>
                <a:gd name="T39" fmla="*/ 72 h 94"/>
                <a:gd name="T40" fmla="*/ 90 w 122"/>
                <a:gd name="T41" fmla="*/ 68 h 94"/>
                <a:gd name="T42" fmla="*/ 102 w 122"/>
                <a:gd name="T43" fmla="*/ 41 h 94"/>
                <a:gd name="T44" fmla="*/ 104 w 122"/>
                <a:gd name="T45" fmla="*/ 33 h 94"/>
                <a:gd name="T46" fmla="*/ 106 w 122"/>
                <a:gd name="T47" fmla="*/ 12 h 94"/>
                <a:gd name="T48" fmla="*/ 102 w 122"/>
                <a:gd name="T4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94">
                  <a:moveTo>
                    <a:pt x="102" y="0"/>
                  </a:moveTo>
                  <a:cubicBezTo>
                    <a:pt x="106" y="1"/>
                    <a:pt x="105" y="8"/>
                    <a:pt x="111" y="7"/>
                  </a:cubicBezTo>
                  <a:cubicBezTo>
                    <a:pt x="119" y="17"/>
                    <a:pt x="122" y="27"/>
                    <a:pt x="111" y="37"/>
                  </a:cubicBezTo>
                  <a:cubicBezTo>
                    <a:pt x="109" y="39"/>
                    <a:pt x="111" y="42"/>
                    <a:pt x="111" y="44"/>
                  </a:cubicBezTo>
                  <a:cubicBezTo>
                    <a:pt x="113" y="60"/>
                    <a:pt x="110" y="67"/>
                    <a:pt x="96" y="75"/>
                  </a:cubicBezTo>
                  <a:cubicBezTo>
                    <a:pt x="95" y="76"/>
                    <a:pt x="93" y="77"/>
                    <a:pt x="92" y="78"/>
                  </a:cubicBezTo>
                  <a:cubicBezTo>
                    <a:pt x="83" y="90"/>
                    <a:pt x="80" y="92"/>
                    <a:pt x="66" y="89"/>
                  </a:cubicBezTo>
                  <a:cubicBezTo>
                    <a:pt x="60" y="87"/>
                    <a:pt x="56" y="90"/>
                    <a:pt x="52" y="93"/>
                  </a:cubicBezTo>
                  <a:cubicBezTo>
                    <a:pt x="45" y="93"/>
                    <a:pt x="39" y="94"/>
                    <a:pt x="34" y="90"/>
                  </a:cubicBezTo>
                  <a:cubicBezTo>
                    <a:pt x="25" y="81"/>
                    <a:pt x="20" y="70"/>
                    <a:pt x="9" y="64"/>
                  </a:cubicBezTo>
                  <a:cubicBezTo>
                    <a:pt x="3" y="61"/>
                    <a:pt x="3" y="53"/>
                    <a:pt x="4" y="47"/>
                  </a:cubicBezTo>
                  <a:cubicBezTo>
                    <a:pt x="5" y="40"/>
                    <a:pt x="6" y="32"/>
                    <a:pt x="2" y="25"/>
                  </a:cubicBezTo>
                  <a:cubicBezTo>
                    <a:pt x="0" y="21"/>
                    <a:pt x="2" y="17"/>
                    <a:pt x="5" y="14"/>
                  </a:cubicBezTo>
                  <a:cubicBezTo>
                    <a:pt x="5" y="21"/>
                    <a:pt x="5" y="28"/>
                    <a:pt x="10" y="34"/>
                  </a:cubicBezTo>
                  <a:cubicBezTo>
                    <a:pt x="13" y="37"/>
                    <a:pt x="12" y="40"/>
                    <a:pt x="10" y="44"/>
                  </a:cubicBezTo>
                  <a:cubicBezTo>
                    <a:pt x="6" y="53"/>
                    <a:pt x="10" y="61"/>
                    <a:pt x="20" y="63"/>
                  </a:cubicBezTo>
                  <a:cubicBezTo>
                    <a:pt x="24" y="63"/>
                    <a:pt x="27" y="65"/>
                    <a:pt x="28" y="69"/>
                  </a:cubicBezTo>
                  <a:cubicBezTo>
                    <a:pt x="36" y="86"/>
                    <a:pt x="44" y="89"/>
                    <a:pt x="59" y="78"/>
                  </a:cubicBezTo>
                  <a:cubicBezTo>
                    <a:pt x="61" y="76"/>
                    <a:pt x="63" y="76"/>
                    <a:pt x="65" y="77"/>
                  </a:cubicBezTo>
                  <a:cubicBezTo>
                    <a:pt x="76" y="84"/>
                    <a:pt x="79" y="83"/>
                    <a:pt x="84" y="72"/>
                  </a:cubicBezTo>
                  <a:cubicBezTo>
                    <a:pt x="86" y="70"/>
                    <a:pt x="88" y="69"/>
                    <a:pt x="90" y="68"/>
                  </a:cubicBezTo>
                  <a:cubicBezTo>
                    <a:pt x="101" y="67"/>
                    <a:pt x="108" y="51"/>
                    <a:pt x="102" y="41"/>
                  </a:cubicBezTo>
                  <a:cubicBezTo>
                    <a:pt x="100" y="37"/>
                    <a:pt x="100" y="36"/>
                    <a:pt x="104" y="33"/>
                  </a:cubicBezTo>
                  <a:cubicBezTo>
                    <a:pt x="115" y="27"/>
                    <a:pt x="116" y="20"/>
                    <a:pt x="106" y="12"/>
                  </a:cubicBezTo>
                  <a:cubicBezTo>
                    <a:pt x="102" y="8"/>
                    <a:pt x="102" y="4"/>
                    <a:pt x="102" y="0"/>
                  </a:cubicBezTo>
                  <a:close/>
                </a:path>
              </a:pathLst>
            </a:custGeom>
            <a:solidFill>
              <a:srgbClr val="ECB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77">
              <a:extLst>
                <a:ext uri="{FF2B5EF4-FFF2-40B4-BE49-F238E27FC236}">
                  <a16:creationId xmlns:a16="http://schemas.microsoft.com/office/drawing/2014/main" id="{10E1A822-0A4A-92A4-EFBB-2B03F70B4BEF}"/>
                </a:ext>
              </a:extLst>
            </p:cNvPr>
            <p:cNvSpPr/>
            <p:nvPr/>
          </p:nvSpPr>
          <p:spPr bwMode="auto">
            <a:xfrm>
              <a:off x="4517" y="2465"/>
              <a:ext cx="127" cy="55"/>
            </a:xfrm>
            <a:custGeom>
              <a:avLst/>
              <a:gdLst>
                <a:gd name="T0" fmla="*/ 48 w 48"/>
                <a:gd name="T1" fmla="*/ 17 h 21"/>
                <a:gd name="T2" fmla="*/ 0 w 48"/>
                <a:gd name="T3" fmla="*/ 16 h 21"/>
                <a:gd name="T4" fmla="*/ 9 w 48"/>
                <a:gd name="T5" fmla="*/ 9 h 21"/>
                <a:gd name="T6" fmla="*/ 45 w 48"/>
                <a:gd name="T7" fmla="*/ 14 h 21"/>
                <a:gd name="T8" fmla="*/ 48 w 48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17"/>
                  </a:moveTo>
                  <a:cubicBezTo>
                    <a:pt x="32" y="20"/>
                    <a:pt x="16" y="21"/>
                    <a:pt x="0" y="16"/>
                  </a:cubicBezTo>
                  <a:cubicBezTo>
                    <a:pt x="3" y="13"/>
                    <a:pt x="6" y="11"/>
                    <a:pt x="9" y="9"/>
                  </a:cubicBezTo>
                  <a:cubicBezTo>
                    <a:pt x="23" y="0"/>
                    <a:pt x="34" y="1"/>
                    <a:pt x="45" y="14"/>
                  </a:cubicBezTo>
                  <a:cubicBezTo>
                    <a:pt x="46" y="15"/>
                    <a:pt x="47" y="16"/>
                    <a:pt x="48" y="17"/>
                  </a:cubicBezTo>
                  <a:close/>
                </a:path>
              </a:pathLst>
            </a:custGeom>
            <a:solidFill>
              <a:srgbClr val="BA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24" name="TextBox 17">
            <a:extLst>
              <a:ext uri="{FF2B5EF4-FFF2-40B4-BE49-F238E27FC236}">
                <a16:creationId xmlns:a16="http://schemas.microsoft.com/office/drawing/2014/main" id="{6F2E5A75-33D5-6FDD-77B4-276D919D4DEF}"/>
              </a:ext>
            </a:extLst>
          </p:cNvPr>
          <p:cNvSpPr txBox="1"/>
          <p:nvPr/>
        </p:nvSpPr>
        <p:spPr>
          <a:xfrm>
            <a:off x="516171" y="391896"/>
            <a:ext cx="7558878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INFOGRAPHIC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125" name="Flecha: pentágono 124">
            <a:extLst>
              <a:ext uri="{FF2B5EF4-FFF2-40B4-BE49-F238E27FC236}">
                <a16:creationId xmlns:a16="http://schemas.microsoft.com/office/drawing/2014/main" id="{8206D12E-43FB-1C5A-EE5F-5670E5517D8C}"/>
              </a:ext>
            </a:extLst>
          </p:cNvPr>
          <p:cNvSpPr/>
          <p:nvPr/>
        </p:nvSpPr>
        <p:spPr>
          <a:xfrm flipH="1">
            <a:off x="9364569" y="204877"/>
            <a:ext cx="2833350" cy="1403435"/>
          </a:xfrm>
          <a:prstGeom prst="homePlate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27" name="Group 80">
            <a:extLst>
              <a:ext uri="{FF2B5EF4-FFF2-40B4-BE49-F238E27FC236}">
                <a16:creationId xmlns:a16="http://schemas.microsoft.com/office/drawing/2014/main" id="{CC7A8CFF-22D1-7376-2028-99284A84FEFC}"/>
              </a:ext>
            </a:extLst>
          </p:cNvPr>
          <p:cNvGrpSpPr>
            <a:grpSpLocks noChangeAspect="1"/>
          </p:cNvGrpSpPr>
          <p:nvPr/>
        </p:nvGrpSpPr>
        <p:grpSpPr>
          <a:xfrm>
            <a:off x="10457449" y="285750"/>
            <a:ext cx="1375772" cy="1195510"/>
            <a:chOff x="6500" y="180"/>
            <a:chExt cx="954" cy="829"/>
          </a:xfrm>
        </p:grpSpPr>
        <p:sp>
          <p:nvSpPr>
            <p:cNvPr id="129" name="Freeform 81">
              <a:extLst>
                <a:ext uri="{FF2B5EF4-FFF2-40B4-BE49-F238E27FC236}">
                  <a16:creationId xmlns:a16="http://schemas.microsoft.com/office/drawing/2014/main" id="{B0FA2834-D206-F204-761A-546613B87438}"/>
                </a:ext>
              </a:extLst>
            </p:cNvPr>
            <p:cNvSpPr/>
            <p:nvPr/>
          </p:nvSpPr>
          <p:spPr bwMode="auto">
            <a:xfrm>
              <a:off x="6621" y="180"/>
              <a:ext cx="721" cy="624"/>
            </a:xfrm>
            <a:custGeom>
              <a:avLst/>
              <a:gdLst>
                <a:gd name="T0" fmla="*/ 557 w 599"/>
                <a:gd name="T1" fmla="*/ 361 h 518"/>
                <a:gd name="T2" fmla="*/ 523 w 599"/>
                <a:gd name="T3" fmla="*/ 413 h 518"/>
                <a:gd name="T4" fmla="*/ 494 w 599"/>
                <a:gd name="T5" fmla="*/ 461 h 518"/>
                <a:gd name="T6" fmla="*/ 453 w 599"/>
                <a:gd name="T7" fmla="*/ 509 h 518"/>
                <a:gd name="T8" fmla="*/ 398 w 599"/>
                <a:gd name="T9" fmla="*/ 488 h 518"/>
                <a:gd name="T10" fmla="*/ 362 w 599"/>
                <a:gd name="T11" fmla="*/ 472 h 518"/>
                <a:gd name="T12" fmla="*/ 357 w 599"/>
                <a:gd name="T13" fmla="*/ 455 h 518"/>
                <a:gd name="T14" fmla="*/ 325 w 599"/>
                <a:gd name="T15" fmla="*/ 430 h 518"/>
                <a:gd name="T16" fmla="*/ 288 w 599"/>
                <a:gd name="T17" fmla="*/ 431 h 518"/>
                <a:gd name="T18" fmla="*/ 255 w 599"/>
                <a:gd name="T19" fmla="*/ 436 h 518"/>
                <a:gd name="T20" fmla="*/ 245 w 599"/>
                <a:gd name="T21" fmla="*/ 463 h 518"/>
                <a:gd name="T22" fmla="*/ 243 w 599"/>
                <a:gd name="T23" fmla="*/ 466 h 518"/>
                <a:gd name="T24" fmla="*/ 222 w 599"/>
                <a:gd name="T25" fmla="*/ 463 h 518"/>
                <a:gd name="T26" fmla="*/ 172 w 599"/>
                <a:gd name="T27" fmla="*/ 499 h 518"/>
                <a:gd name="T28" fmla="*/ 117 w 599"/>
                <a:gd name="T29" fmla="*/ 501 h 518"/>
                <a:gd name="T30" fmla="*/ 114 w 599"/>
                <a:gd name="T31" fmla="*/ 474 h 518"/>
                <a:gd name="T32" fmla="*/ 71 w 599"/>
                <a:gd name="T33" fmla="*/ 435 h 518"/>
                <a:gd name="T34" fmla="*/ 48 w 599"/>
                <a:gd name="T35" fmla="*/ 420 h 518"/>
                <a:gd name="T36" fmla="*/ 21 w 599"/>
                <a:gd name="T37" fmla="*/ 359 h 518"/>
                <a:gd name="T38" fmla="*/ 14 w 599"/>
                <a:gd name="T39" fmla="*/ 317 h 518"/>
                <a:gd name="T40" fmla="*/ 21 w 599"/>
                <a:gd name="T41" fmla="*/ 284 h 518"/>
                <a:gd name="T42" fmla="*/ 12 w 599"/>
                <a:gd name="T43" fmla="*/ 222 h 518"/>
                <a:gd name="T44" fmla="*/ 7 w 599"/>
                <a:gd name="T45" fmla="*/ 180 h 518"/>
                <a:gd name="T46" fmla="*/ 34 w 599"/>
                <a:gd name="T47" fmla="*/ 157 h 518"/>
                <a:gd name="T48" fmla="*/ 17 w 599"/>
                <a:gd name="T49" fmla="*/ 116 h 518"/>
                <a:gd name="T50" fmla="*/ 44 w 599"/>
                <a:gd name="T51" fmla="*/ 88 h 518"/>
                <a:gd name="T52" fmla="*/ 80 w 599"/>
                <a:gd name="T53" fmla="*/ 39 h 518"/>
                <a:gd name="T54" fmla="*/ 144 w 599"/>
                <a:gd name="T55" fmla="*/ 5 h 518"/>
                <a:gd name="T56" fmla="*/ 167 w 599"/>
                <a:gd name="T57" fmla="*/ 42 h 518"/>
                <a:gd name="T58" fmla="*/ 196 w 599"/>
                <a:gd name="T59" fmla="*/ 95 h 518"/>
                <a:gd name="T60" fmla="*/ 235 w 599"/>
                <a:gd name="T61" fmla="*/ 138 h 518"/>
                <a:gd name="T62" fmla="*/ 250 w 599"/>
                <a:gd name="T63" fmla="*/ 172 h 518"/>
                <a:gd name="T64" fmla="*/ 286 w 599"/>
                <a:gd name="T65" fmla="*/ 184 h 518"/>
                <a:gd name="T66" fmla="*/ 330 w 599"/>
                <a:gd name="T67" fmla="*/ 187 h 518"/>
                <a:gd name="T68" fmla="*/ 379 w 599"/>
                <a:gd name="T69" fmla="*/ 130 h 518"/>
                <a:gd name="T70" fmla="*/ 391 w 599"/>
                <a:gd name="T71" fmla="*/ 96 h 518"/>
                <a:gd name="T72" fmla="*/ 409 w 599"/>
                <a:gd name="T73" fmla="*/ 48 h 518"/>
                <a:gd name="T74" fmla="*/ 460 w 599"/>
                <a:gd name="T75" fmla="*/ 3 h 518"/>
                <a:gd name="T76" fmla="*/ 526 w 599"/>
                <a:gd name="T77" fmla="*/ 14 h 518"/>
                <a:gd name="T78" fmla="*/ 550 w 599"/>
                <a:gd name="T79" fmla="*/ 71 h 518"/>
                <a:gd name="T80" fmla="*/ 575 w 599"/>
                <a:gd name="T81" fmla="*/ 123 h 518"/>
                <a:gd name="T82" fmla="*/ 560 w 599"/>
                <a:gd name="T83" fmla="*/ 163 h 518"/>
                <a:gd name="T84" fmla="*/ 593 w 599"/>
                <a:gd name="T85" fmla="*/ 211 h 518"/>
                <a:gd name="T86" fmla="*/ 579 w 599"/>
                <a:gd name="T87" fmla="*/ 266 h 518"/>
                <a:gd name="T88" fmla="*/ 583 w 599"/>
                <a:gd name="T89" fmla="*/ 304 h 518"/>
                <a:gd name="T90" fmla="*/ 577 w 599"/>
                <a:gd name="T91" fmla="*/ 317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9" h="518">
                  <a:moveTo>
                    <a:pt x="577" y="317"/>
                  </a:moveTo>
                  <a:cubicBezTo>
                    <a:pt x="581" y="324"/>
                    <a:pt x="582" y="332"/>
                    <a:pt x="580" y="341"/>
                  </a:cubicBezTo>
                  <a:cubicBezTo>
                    <a:pt x="577" y="352"/>
                    <a:pt x="569" y="359"/>
                    <a:pt x="557" y="361"/>
                  </a:cubicBezTo>
                  <a:cubicBezTo>
                    <a:pt x="555" y="361"/>
                    <a:pt x="553" y="361"/>
                    <a:pt x="555" y="364"/>
                  </a:cubicBezTo>
                  <a:cubicBezTo>
                    <a:pt x="569" y="383"/>
                    <a:pt x="558" y="402"/>
                    <a:pt x="542" y="410"/>
                  </a:cubicBezTo>
                  <a:cubicBezTo>
                    <a:pt x="536" y="413"/>
                    <a:pt x="530" y="414"/>
                    <a:pt x="523" y="413"/>
                  </a:cubicBezTo>
                  <a:cubicBezTo>
                    <a:pt x="524" y="417"/>
                    <a:pt x="526" y="420"/>
                    <a:pt x="527" y="423"/>
                  </a:cubicBezTo>
                  <a:cubicBezTo>
                    <a:pt x="530" y="443"/>
                    <a:pt x="517" y="458"/>
                    <a:pt x="497" y="458"/>
                  </a:cubicBezTo>
                  <a:cubicBezTo>
                    <a:pt x="495" y="458"/>
                    <a:pt x="494" y="458"/>
                    <a:pt x="494" y="461"/>
                  </a:cubicBezTo>
                  <a:cubicBezTo>
                    <a:pt x="497" y="476"/>
                    <a:pt x="484" y="487"/>
                    <a:pt x="469" y="483"/>
                  </a:cubicBezTo>
                  <a:cubicBezTo>
                    <a:pt x="467" y="482"/>
                    <a:pt x="467" y="483"/>
                    <a:pt x="466" y="484"/>
                  </a:cubicBezTo>
                  <a:cubicBezTo>
                    <a:pt x="465" y="494"/>
                    <a:pt x="461" y="503"/>
                    <a:pt x="453" y="509"/>
                  </a:cubicBezTo>
                  <a:cubicBezTo>
                    <a:pt x="440" y="518"/>
                    <a:pt x="419" y="517"/>
                    <a:pt x="408" y="506"/>
                  </a:cubicBezTo>
                  <a:cubicBezTo>
                    <a:pt x="404" y="501"/>
                    <a:pt x="401" y="496"/>
                    <a:pt x="401" y="490"/>
                  </a:cubicBezTo>
                  <a:cubicBezTo>
                    <a:pt x="401" y="488"/>
                    <a:pt x="401" y="487"/>
                    <a:pt x="398" y="488"/>
                  </a:cubicBezTo>
                  <a:cubicBezTo>
                    <a:pt x="392" y="489"/>
                    <a:pt x="385" y="489"/>
                    <a:pt x="378" y="487"/>
                  </a:cubicBezTo>
                  <a:cubicBezTo>
                    <a:pt x="371" y="484"/>
                    <a:pt x="366" y="480"/>
                    <a:pt x="363" y="473"/>
                  </a:cubicBezTo>
                  <a:cubicBezTo>
                    <a:pt x="363" y="473"/>
                    <a:pt x="363" y="472"/>
                    <a:pt x="362" y="472"/>
                  </a:cubicBezTo>
                  <a:cubicBezTo>
                    <a:pt x="360" y="469"/>
                    <a:pt x="360" y="465"/>
                    <a:pt x="360" y="461"/>
                  </a:cubicBezTo>
                  <a:cubicBezTo>
                    <a:pt x="360" y="460"/>
                    <a:pt x="360" y="459"/>
                    <a:pt x="360" y="458"/>
                  </a:cubicBezTo>
                  <a:cubicBezTo>
                    <a:pt x="360" y="456"/>
                    <a:pt x="360" y="455"/>
                    <a:pt x="357" y="455"/>
                  </a:cubicBezTo>
                  <a:cubicBezTo>
                    <a:pt x="355" y="455"/>
                    <a:pt x="352" y="456"/>
                    <a:pt x="349" y="454"/>
                  </a:cubicBezTo>
                  <a:cubicBezTo>
                    <a:pt x="343" y="453"/>
                    <a:pt x="338" y="450"/>
                    <a:pt x="333" y="446"/>
                  </a:cubicBezTo>
                  <a:cubicBezTo>
                    <a:pt x="328" y="442"/>
                    <a:pt x="325" y="436"/>
                    <a:pt x="325" y="430"/>
                  </a:cubicBezTo>
                  <a:cubicBezTo>
                    <a:pt x="325" y="429"/>
                    <a:pt x="325" y="428"/>
                    <a:pt x="325" y="426"/>
                  </a:cubicBezTo>
                  <a:cubicBezTo>
                    <a:pt x="310" y="434"/>
                    <a:pt x="302" y="432"/>
                    <a:pt x="293" y="420"/>
                  </a:cubicBezTo>
                  <a:cubicBezTo>
                    <a:pt x="292" y="424"/>
                    <a:pt x="290" y="428"/>
                    <a:pt x="288" y="431"/>
                  </a:cubicBezTo>
                  <a:cubicBezTo>
                    <a:pt x="280" y="439"/>
                    <a:pt x="270" y="440"/>
                    <a:pt x="259" y="435"/>
                  </a:cubicBezTo>
                  <a:cubicBezTo>
                    <a:pt x="258" y="435"/>
                    <a:pt x="257" y="433"/>
                    <a:pt x="256" y="435"/>
                  </a:cubicBezTo>
                  <a:cubicBezTo>
                    <a:pt x="255" y="435"/>
                    <a:pt x="255" y="435"/>
                    <a:pt x="255" y="436"/>
                  </a:cubicBezTo>
                  <a:cubicBezTo>
                    <a:pt x="255" y="439"/>
                    <a:pt x="254" y="443"/>
                    <a:pt x="253" y="446"/>
                  </a:cubicBezTo>
                  <a:cubicBezTo>
                    <a:pt x="252" y="450"/>
                    <a:pt x="251" y="453"/>
                    <a:pt x="248" y="456"/>
                  </a:cubicBezTo>
                  <a:cubicBezTo>
                    <a:pt x="245" y="458"/>
                    <a:pt x="244" y="460"/>
                    <a:pt x="245" y="463"/>
                  </a:cubicBezTo>
                  <a:cubicBezTo>
                    <a:pt x="245" y="465"/>
                    <a:pt x="245" y="466"/>
                    <a:pt x="244" y="467"/>
                  </a:cubicBezTo>
                  <a:cubicBezTo>
                    <a:pt x="244" y="467"/>
                    <a:pt x="244" y="467"/>
                    <a:pt x="244" y="467"/>
                  </a:cubicBezTo>
                  <a:cubicBezTo>
                    <a:pt x="244" y="467"/>
                    <a:pt x="243" y="467"/>
                    <a:pt x="243" y="466"/>
                  </a:cubicBezTo>
                  <a:cubicBezTo>
                    <a:pt x="243" y="464"/>
                    <a:pt x="243" y="462"/>
                    <a:pt x="243" y="459"/>
                  </a:cubicBezTo>
                  <a:cubicBezTo>
                    <a:pt x="240" y="461"/>
                    <a:pt x="237" y="462"/>
                    <a:pt x="233" y="463"/>
                  </a:cubicBezTo>
                  <a:cubicBezTo>
                    <a:pt x="230" y="463"/>
                    <a:pt x="226" y="463"/>
                    <a:pt x="222" y="463"/>
                  </a:cubicBezTo>
                  <a:cubicBezTo>
                    <a:pt x="222" y="464"/>
                    <a:pt x="223" y="464"/>
                    <a:pt x="223" y="465"/>
                  </a:cubicBezTo>
                  <a:cubicBezTo>
                    <a:pt x="232" y="484"/>
                    <a:pt x="219" y="502"/>
                    <a:pt x="199" y="505"/>
                  </a:cubicBezTo>
                  <a:cubicBezTo>
                    <a:pt x="190" y="507"/>
                    <a:pt x="180" y="504"/>
                    <a:pt x="172" y="499"/>
                  </a:cubicBezTo>
                  <a:cubicBezTo>
                    <a:pt x="170" y="498"/>
                    <a:pt x="170" y="498"/>
                    <a:pt x="168" y="500"/>
                  </a:cubicBezTo>
                  <a:cubicBezTo>
                    <a:pt x="165" y="507"/>
                    <a:pt x="158" y="510"/>
                    <a:pt x="151" y="512"/>
                  </a:cubicBezTo>
                  <a:cubicBezTo>
                    <a:pt x="138" y="514"/>
                    <a:pt x="127" y="511"/>
                    <a:pt x="117" y="501"/>
                  </a:cubicBezTo>
                  <a:cubicBezTo>
                    <a:pt x="111" y="495"/>
                    <a:pt x="110" y="487"/>
                    <a:pt x="113" y="479"/>
                  </a:cubicBezTo>
                  <a:cubicBezTo>
                    <a:pt x="113" y="477"/>
                    <a:pt x="114" y="476"/>
                    <a:pt x="114" y="475"/>
                  </a:cubicBezTo>
                  <a:cubicBezTo>
                    <a:pt x="114" y="475"/>
                    <a:pt x="114" y="475"/>
                    <a:pt x="114" y="474"/>
                  </a:cubicBezTo>
                  <a:cubicBezTo>
                    <a:pt x="109" y="475"/>
                    <a:pt x="104" y="475"/>
                    <a:pt x="99" y="474"/>
                  </a:cubicBezTo>
                  <a:cubicBezTo>
                    <a:pt x="81" y="471"/>
                    <a:pt x="69" y="455"/>
                    <a:pt x="71" y="437"/>
                  </a:cubicBezTo>
                  <a:cubicBezTo>
                    <a:pt x="71" y="436"/>
                    <a:pt x="71" y="435"/>
                    <a:pt x="71" y="435"/>
                  </a:cubicBezTo>
                  <a:cubicBezTo>
                    <a:pt x="71" y="433"/>
                    <a:pt x="73" y="430"/>
                    <a:pt x="72" y="429"/>
                  </a:cubicBezTo>
                  <a:cubicBezTo>
                    <a:pt x="71" y="428"/>
                    <a:pt x="68" y="428"/>
                    <a:pt x="66" y="428"/>
                  </a:cubicBezTo>
                  <a:cubicBezTo>
                    <a:pt x="59" y="427"/>
                    <a:pt x="53" y="424"/>
                    <a:pt x="48" y="420"/>
                  </a:cubicBezTo>
                  <a:cubicBezTo>
                    <a:pt x="39" y="411"/>
                    <a:pt x="38" y="398"/>
                    <a:pt x="45" y="387"/>
                  </a:cubicBezTo>
                  <a:cubicBezTo>
                    <a:pt x="46" y="386"/>
                    <a:pt x="47" y="385"/>
                    <a:pt x="48" y="384"/>
                  </a:cubicBezTo>
                  <a:cubicBezTo>
                    <a:pt x="33" y="381"/>
                    <a:pt x="24" y="374"/>
                    <a:pt x="21" y="359"/>
                  </a:cubicBezTo>
                  <a:cubicBezTo>
                    <a:pt x="19" y="349"/>
                    <a:pt x="20" y="339"/>
                    <a:pt x="30" y="331"/>
                  </a:cubicBezTo>
                  <a:cubicBezTo>
                    <a:pt x="24" y="329"/>
                    <a:pt x="20" y="325"/>
                    <a:pt x="16" y="320"/>
                  </a:cubicBezTo>
                  <a:cubicBezTo>
                    <a:pt x="16" y="319"/>
                    <a:pt x="15" y="317"/>
                    <a:pt x="14" y="317"/>
                  </a:cubicBezTo>
                  <a:cubicBezTo>
                    <a:pt x="12" y="313"/>
                    <a:pt x="12" y="308"/>
                    <a:pt x="11" y="304"/>
                  </a:cubicBezTo>
                  <a:cubicBezTo>
                    <a:pt x="12" y="302"/>
                    <a:pt x="12" y="299"/>
                    <a:pt x="13" y="297"/>
                  </a:cubicBezTo>
                  <a:cubicBezTo>
                    <a:pt x="15" y="292"/>
                    <a:pt x="17" y="288"/>
                    <a:pt x="21" y="284"/>
                  </a:cubicBezTo>
                  <a:cubicBezTo>
                    <a:pt x="23" y="281"/>
                    <a:pt x="23" y="281"/>
                    <a:pt x="20" y="280"/>
                  </a:cubicBezTo>
                  <a:cubicBezTo>
                    <a:pt x="7" y="273"/>
                    <a:pt x="1" y="262"/>
                    <a:pt x="1" y="248"/>
                  </a:cubicBezTo>
                  <a:cubicBezTo>
                    <a:pt x="1" y="238"/>
                    <a:pt x="4" y="229"/>
                    <a:pt x="12" y="222"/>
                  </a:cubicBezTo>
                  <a:cubicBezTo>
                    <a:pt x="13" y="221"/>
                    <a:pt x="15" y="220"/>
                    <a:pt x="18" y="219"/>
                  </a:cubicBezTo>
                  <a:cubicBezTo>
                    <a:pt x="15" y="217"/>
                    <a:pt x="13" y="215"/>
                    <a:pt x="10" y="213"/>
                  </a:cubicBezTo>
                  <a:cubicBezTo>
                    <a:pt x="0" y="205"/>
                    <a:pt x="0" y="190"/>
                    <a:pt x="7" y="180"/>
                  </a:cubicBezTo>
                  <a:cubicBezTo>
                    <a:pt x="8" y="179"/>
                    <a:pt x="9" y="178"/>
                    <a:pt x="9" y="177"/>
                  </a:cubicBezTo>
                  <a:cubicBezTo>
                    <a:pt x="12" y="174"/>
                    <a:pt x="16" y="172"/>
                    <a:pt x="20" y="169"/>
                  </a:cubicBezTo>
                  <a:cubicBezTo>
                    <a:pt x="25" y="165"/>
                    <a:pt x="30" y="162"/>
                    <a:pt x="34" y="157"/>
                  </a:cubicBezTo>
                  <a:cubicBezTo>
                    <a:pt x="43" y="148"/>
                    <a:pt x="44" y="137"/>
                    <a:pt x="37" y="128"/>
                  </a:cubicBezTo>
                  <a:cubicBezTo>
                    <a:pt x="32" y="123"/>
                    <a:pt x="27" y="120"/>
                    <a:pt x="21" y="118"/>
                  </a:cubicBezTo>
                  <a:cubicBezTo>
                    <a:pt x="19" y="118"/>
                    <a:pt x="17" y="118"/>
                    <a:pt x="17" y="116"/>
                  </a:cubicBezTo>
                  <a:cubicBezTo>
                    <a:pt x="17" y="109"/>
                    <a:pt x="21" y="104"/>
                    <a:pt x="26" y="100"/>
                  </a:cubicBezTo>
                  <a:cubicBezTo>
                    <a:pt x="31" y="94"/>
                    <a:pt x="37" y="92"/>
                    <a:pt x="45" y="91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33" y="67"/>
                    <a:pt x="44" y="49"/>
                    <a:pt x="63" y="43"/>
                  </a:cubicBezTo>
                  <a:cubicBezTo>
                    <a:pt x="67" y="41"/>
                    <a:pt x="72" y="40"/>
                    <a:pt x="78" y="41"/>
                  </a:cubicBezTo>
                  <a:cubicBezTo>
                    <a:pt x="80" y="42"/>
                    <a:pt x="80" y="41"/>
                    <a:pt x="80" y="39"/>
                  </a:cubicBezTo>
                  <a:cubicBezTo>
                    <a:pt x="80" y="27"/>
                    <a:pt x="84" y="16"/>
                    <a:pt x="94" y="9"/>
                  </a:cubicBezTo>
                  <a:cubicBezTo>
                    <a:pt x="101" y="4"/>
                    <a:pt x="109" y="2"/>
                    <a:pt x="118" y="1"/>
                  </a:cubicBezTo>
                  <a:cubicBezTo>
                    <a:pt x="127" y="0"/>
                    <a:pt x="136" y="1"/>
                    <a:pt x="144" y="5"/>
                  </a:cubicBezTo>
                  <a:cubicBezTo>
                    <a:pt x="157" y="11"/>
                    <a:pt x="165" y="26"/>
                    <a:pt x="162" y="40"/>
                  </a:cubicBezTo>
                  <a:cubicBezTo>
                    <a:pt x="161" y="42"/>
                    <a:pt x="162" y="42"/>
                    <a:pt x="163" y="42"/>
                  </a:cubicBezTo>
                  <a:cubicBezTo>
                    <a:pt x="165" y="42"/>
                    <a:pt x="166" y="42"/>
                    <a:pt x="167" y="42"/>
                  </a:cubicBezTo>
                  <a:cubicBezTo>
                    <a:pt x="177" y="42"/>
                    <a:pt x="183" y="50"/>
                    <a:pt x="180" y="60"/>
                  </a:cubicBezTo>
                  <a:cubicBezTo>
                    <a:pt x="179" y="62"/>
                    <a:pt x="178" y="63"/>
                    <a:pt x="178" y="65"/>
                  </a:cubicBezTo>
                  <a:cubicBezTo>
                    <a:pt x="199" y="64"/>
                    <a:pt x="207" y="81"/>
                    <a:pt x="196" y="95"/>
                  </a:cubicBezTo>
                  <a:cubicBezTo>
                    <a:pt x="215" y="97"/>
                    <a:pt x="223" y="116"/>
                    <a:pt x="212" y="133"/>
                  </a:cubicBezTo>
                  <a:cubicBezTo>
                    <a:pt x="217" y="133"/>
                    <a:pt x="222" y="132"/>
                    <a:pt x="227" y="134"/>
                  </a:cubicBezTo>
                  <a:cubicBezTo>
                    <a:pt x="230" y="135"/>
                    <a:pt x="233" y="136"/>
                    <a:pt x="235" y="138"/>
                  </a:cubicBezTo>
                  <a:cubicBezTo>
                    <a:pt x="240" y="142"/>
                    <a:pt x="241" y="148"/>
                    <a:pt x="238" y="155"/>
                  </a:cubicBezTo>
                  <a:cubicBezTo>
                    <a:pt x="243" y="156"/>
                    <a:pt x="247" y="155"/>
                    <a:pt x="250" y="159"/>
                  </a:cubicBezTo>
                  <a:cubicBezTo>
                    <a:pt x="252" y="163"/>
                    <a:pt x="251" y="167"/>
                    <a:pt x="250" y="172"/>
                  </a:cubicBezTo>
                  <a:cubicBezTo>
                    <a:pt x="252" y="171"/>
                    <a:pt x="254" y="169"/>
                    <a:pt x="257" y="169"/>
                  </a:cubicBezTo>
                  <a:cubicBezTo>
                    <a:pt x="268" y="165"/>
                    <a:pt x="279" y="171"/>
                    <a:pt x="283" y="182"/>
                  </a:cubicBezTo>
                  <a:cubicBezTo>
                    <a:pt x="283" y="185"/>
                    <a:pt x="284" y="185"/>
                    <a:pt x="286" y="184"/>
                  </a:cubicBezTo>
                  <a:cubicBezTo>
                    <a:pt x="297" y="179"/>
                    <a:pt x="306" y="183"/>
                    <a:pt x="312" y="195"/>
                  </a:cubicBezTo>
                  <a:cubicBezTo>
                    <a:pt x="313" y="191"/>
                    <a:pt x="315" y="187"/>
                    <a:pt x="319" y="186"/>
                  </a:cubicBezTo>
                  <a:cubicBezTo>
                    <a:pt x="322" y="184"/>
                    <a:pt x="326" y="185"/>
                    <a:pt x="330" y="187"/>
                  </a:cubicBezTo>
                  <a:cubicBezTo>
                    <a:pt x="330" y="179"/>
                    <a:pt x="331" y="172"/>
                    <a:pt x="336" y="166"/>
                  </a:cubicBezTo>
                  <a:cubicBezTo>
                    <a:pt x="341" y="160"/>
                    <a:pt x="348" y="158"/>
                    <a:pt x="355" y="160"/>
                  </a:cubicBezTo>
                  <a:cubicBezTo>
                    <a:pt x="348" y="146"/>
                    <a:pt x="361" y="126"/>
                    <a:pt x="379" y="130"/>
                  </a:cubicBezTo>
                  <a:cubicBezTo>
                    <a:pt x="377" y="126"/>
                    <a:pt x="376" y="123"/>
                    <a:pt x="375" y="119"/>
                  </a:cubicBezTo>
                  <a:cubicBezTo>
                    <a:pt x="373" y="108"/>
                    <a:pt x="379" y="100"/>
                    <a:pt x="390" y="98"/>
                  </a:cubicBezTo>
                  <a:cubicBezTo>
                    <a:pt x="391" y="98"/>
                    <a:pt x="392" y="98"/>
                    <a:pt x="391" y="96"/>
                  </a:cubicBezTo>
                  <a:cubicBezTo>
                    <a:pt x="387" y="89"/>
                    <a:pt x="392" y="82"/>
                    <a:pt x="400" y="80"/>
                  </a:cubicBezTo>
                  <a:cubicBezTo>
                    <a:pt x="402" y="80"/>
                    <a:pt x="404" y="80"/>
                    <a:pt x="407" y="79"/>
                  </a:cubicBezTo>
                  <a:cubicBezTo>
                    <a:pt x="401" y="68"/>
                    <a:pt x="400" y="58"/>
                    <a:pt x="409" y="48"/>
                  </a:cubicBezTo>
                  <a:cubicBezTo>
                    <a:pt x="418" y="39"/>
                    <a:pt x="428" y="37"/>
                    <a:pt x="440" y="38"/>
                  </a:cubicBezTo>
                  <a:cubicBezTo>
                    <a:pt x="439" y="33"/>
                    <a:pt x="438" y="28"/>
                    <a:pt x="438" y="24"/>
                  </a:cubicBezTo>
                  <a:cubicBezTo>
                    <a:pt x="440" y="13"/>
                    <a:pt x="449" y="4"/>
                    <a:pt x="460" y="3"/>
                  </a:cubicBezTo>
                  <a:cubicBezTo>
                    <a:pt x="475" y="0"/>
                    <a:pt x="486" y="4"/>
                    <a:pt x="495" y="17"/>
                  </a:cubicBezTo>
                  <a:cubicBezTo>
                    <a:pt x="496" y="19"/>
                    <a:pt x="497" y="18"/>
                    <a:pt x="498" y="17"/>
                  </a:cubicBezTo>
                  <a:cubicBezTo>
                    <a:pt x="507" y="11"/>
                    <a:pt x="516" y="10"/>
                    <a:pt x="526" y="14"/>
                  </a:cubicBezTo>
                  <a:cubicBezTo>
                    <a:pt x="538" y="20"/>
                    <a:pt x="543" y="32"/>
                    <a:pt x="537" y="44"/>
                  </a:cubicBezTo>
                  <a:cubicBezTo>
                    <a:pt x="536" y="46"/>
                    <a:pt x="535" y="48"/>
                    <a:pt x="538" y="48"/>
                  </a:cubicBezTo>
                  <a:cubicBezTo>
                    <a:pt x="551" y="47"/>
                    <a:pt x="557" y="60"/>
                    <a:pt x="550" y="71"/>
                  </a:cubicBezTo>
                  <a:cubicBezTo>
                    <a:pt x="550" y="71"/>
                    <a:pt x="550" y="72"/>
                    <a:pt x="550" y="72"/>
                  </a:cubicBezTo>
                  <a:cubicBezTo>
                    <a:pt x="571" y="76"/>
                    <a:pt x="572" y="98"/>
                    <a:pt x="559" y="107"/>
                  </a:cubicBezTo>
                  <a:cubicBezTo>
                    <a:pt x="568" y="109"/>
                    <a:pt x="575" y="113"/>
                    <a:pt x="575" y="123"/>
                  </a:cubicBezTo>
                  <a:cubicBezTo>
                    <a:pt x="575" y="125"/>
                    <a:pt x="573" y="125"/>
                    <a:pt x="572" y="125"/>
                  </a:cubicBezTo>
                  <a:cubicBezTo>
                    <a:pt x="567" y="127"/>
                    <a:pt x="563" y="129"/>
                    <a:pt x="560" y="132"/>
                  </a:cubicBezTo>
                  <a:cubicBezTo>
                    <a:pt x="551" y="142"/>
                    <a:pt x="552" y="154"/>
                    <a:pt x="560" y="163"/>
                  </a:cubicBezTo>
                  <a:cubicBezTo>
                    <a:pt x="570" y="173"/>
                    <a:pt x="582" y="181"/>
                    <a:pt x="594" y="188"/>
                  </a:cubicBezTo>
                  <a:cubicBezTo>
                    <a:pt x="595" y="188"/>
                    <a:pt x="597" y="189"/>
                    <a:pt x="598" y="190"/>
                  </a:cubicBezTo>
                  <a:cubicBezTo>
                    <a:pt x="599" y="198"/>
                    <a:pt x="597" y="205"/>
                    <a:pt x="593" y="211"/>
                  </a:cubicBezTo>
                  <a:cubicBezTo>
                    <a:pt x="590" y="215"/>
                    <a:pt x="587" y="219"/>
                    <a:pt x="582" y="221"/>
                  </a:cubicBezTo>
                  <a:cubicBezTo>
                    <a:pt x="580" y="222"/>
                    <a:pt x="580" y="223"/>
                    <a:pt x="582" y="225"/>
                  </a:cubicBezTo>
                  <a:cubicBezTo>
                    <a:pt x="595" y="233"/>
                    <a:pt x="595" y="257"/>
                    <a:pt x="579" y="266"/>
                  </a:cubicBezTo>
                  <a:cubicBezTo>
                    <a:pt x="579" y="266"/>
                    <a:pt x="578" y="266"/>
                    <a:pt x="578" y="267"/>
                  </a:cubicBezTo>
                  <a:cubicBezTo>
                    <a:pt x="584" y="271"/>
                    <a:pt x="587" y="277"/>
                    <a:pt x="588" y="285"/>
                  </a:cubicBezTo>
                  <a:cubicBezTo>
                    <a:pt x="589" y="292"/>
                    <a:pt x="587" y="299"/>
                    <a:pt x="583" y="304"/>
                  </a:cubicBezTo>
                  <a:cubicBezTo>
                    <a:pt x="580" y="307"/>
                    <a:pt x="578" y="309"/>
                    <a:pt x="575" y="310"/>
                  </a:cubicBezTo>
                  <a:cubicBezTo>
                    <a:pt x="573" y="311"/>
                    <a:pt x="573" y="312"/>
                    <a:pt x="574" y="314"/>
                  </a:cubicBezTo>
                  <a:cubicBezTo>
                    <a:pt x="575" y="315"/>
                    <a:pt x="576" y="316"/>
                    <a:pt x="577" y="317"/>
                  </a:cubicBezTo>
                  <a:close/>
                </a:path>
              </a:pathLst>
            </a:custGeom>
            <a:solidFill>
              <a:srgbClr val="E85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82">
              <a:extLst>
                <a:ext uri="{FF2B5EF4-FFF2-40B4-BE49-F238E27FC236}">
                  <a16:creationId xmlns:a16="http://schemas.microsoft.com/office/drawing/2014/main" id="{F6292BDA-7D4E-EE3C-D54E-E4D15111BCEF}"/>
                </a:ext>
              </a:extLst>
            </p:cNvPr>
            <p:cNvSpPr/>
            <p:nvPr/>
          </p:nvSpPr>
          <p:spPr bwMode="auto">
            <a:xfrm>
              <a:off x="6500" y="320"/>
              <a:ext cx="173" cy="242"/>
            </a:xfrm>
            <a:custGeom>
              <a:avLst/>
              <a:gdLst>
                <a:gd name="T0" fmla="*/ 113 w 144"/>
                <a:gd name="T1" fmla="*/ 188 h 201"/>
                <a:gd name="T2" fmla="*/ 114 w 144"/>
                <a:gd name="T3" fmla="*/ 189 h 201"/>
                <a:gd name="T4" fmla="*/ 116 w 144"/>
                <a:gd name="T5" fmla="*/ 200 h 201"/>
                <a:gd name="T6" fmla="*/ 115 w 144"/>
                <a:gd name="T7" fmla="*/ 201 h 201"/>
                <a:gd name="T8" fmla="*/ 47 w 144"/>
                <a:gd name="T9" fmla="*/ 185 h 201"/>
                <a:gd name="T10" fmla="*/ 13 w 144"/>
                <a:gd name="T11" fmla="*/ 168 h 201"/>
                <a:gd name="T12" fmla="*/ 1 w 144"/>
                <a:gd name="T13" fmla="*/ 146 h 201"/>
                <a:gd name="T14" fmla="*/ 8 w 144"/>
                <a:gd name="T15" fmla="*/ 123 h 201"/>
                <a:gd name="T16" fmla="*/ 33 w 144"/>
                <a:gd name="T17" fmla="*/ 100 h 201"/>
                <a:gd name="T18" fmla="*/ 71 w 144"/>
                <a:gd name="T19" fmla="*/ 72 h 201"/>
                <a:gd name="T20" fmla="*/ 72 w 144"/>
                <a:gd name="T21" fmla="*/ 72 h 201"/>
                <a:gd name="T22" fmla="*/ 78 w 144"/>
                <a:gd name="T23" fmla="*/ 61 h 201"/>
                <a:gd name="T24" fmla="*/ 91 w 144"/>
                <a:gd name="T25" fmla="*/ 16 h 201"/>
                <a:gd name="T26" fmla="*/ 116 w 144"/>
                <a:gd name="T27" fmla="*/ 0 h 201"/>
                <a:gd name="T28" fmla="*/ 118 w 144"/>
                <a:gd name="T29" fmla="*/ 0 h 201"/>
                <a:gd name="T30" fmla="*/ 129 w 144"/>
                <a:gd name="T31" fmla="*/ 4 h 201"/>
                <a:gd name="T32" fmla="*/ 143 w 144"/>
                <a:gd name="T33" fmla="*/ 27 h 201"/>
                <a:gd name="T34" fmla="*/ 133 w 144"/>
                <a:gd name="T35" fmla="*/ 44 h 201"/>
                <a:gd name="T36" fmla="*/ 111 w 144"/>
                <a:gd name="T37" fmla="*/ 61 h 201"/>
                <a:gd name="T38" fmla="*/ 96 w 144"/>
                <a:gd name="T39" fmla="*/ 70 h 201"/>
                <a:gd name="T40" fmla="*/ 85 w 144"/>
                <a:gd name="T41" fmla="*/ 75 h 201"/>
                <a:gd name="T42" fmla="*/ 34 w 144"/>
                <a:gd name="T43" fmla="*/ 114 h 201"/>
                <a:gd name="T44" fmla="*/ 18 w 144"/>
                <a:gd name="T45" fmla="*/ 129 h 201"/>
                <a:gd name="T46" fmla="*/ 13 w 144"/>
                <a:gd name="T47" fmla="*/ 147 h 201"/>
                <a:gd name="T48" fmla="*/ 21 w 144"/>
                <a:gd name="T49" fmla="*/ 159 h 201"/>
                <a:gd name="T50" fmla="*/ 49 w 144"/>
                <a:gd name="T51" fmla="*/ 173 h 201"/>
                <a:gd name="T52" fmla="*/ 107 w 144"/>
                <a:gd name="T53" fmla="*/ 187 h 201"/>
                <a:gd name="T54" fmla="*/ 113 w 144"/>
                <a:gd name="T55" fmla="*/ 18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201">
                  <a:moveTo>
                    <a:pt x="113" y="188"/>
                  </a:moveTo>
                  <a:cubicBezTo>
                    <a:pt x="113" y="189"/>
                    <a:pt x="114" y="189"/>
                    <a:pt x="114" y="189"/>
                  </a:cubicBezTo>
                  <a:cubicBezTo>
                    <a:pt x="114" y="193"/>
                    <a:pt x="114" y="196"/>
                    <a:pt x="116" y="200"/>
                  </a:cubicBezTo>
                  <a:cubicBezTo>
                    <a:pt x="116" y="200"/>
                    <a:pt x="115" y="200"/>
                    <a:pt x="115" y="201"/>
                  </a:cubicBezTo>
                  <a:cubicBezTo>
                    <a:pt x="92" y="197"/>
                    <a:pt x="69" y="193"/>
                    <a:pt x="47" y="185"/>
                  </a:cubicBezTo>
                  <a:cubicBezTo>
                    <a:pt x="35" y="181"/>
                    <a:pt x="23" y="176"/>
                    <a:pt x="13" y="168"/>
                  </a:cubicBezTo>
                  <a:cubicBezTo>
                    <a:pt x="6" y="162"/>
                    <a:pt x="1" y="155"/>
                    <a:pt x="1" y="146"/>
                  </a:cubicBezTo>
                  <a:cubicBezTo>
                    <a:pt x="0" y="137"/>
                    <a:pt x="3" y="130"/>
                    <a:pt x="8" y="123"/>
                  </a:cubicBezTo>
                  <a:cubicBezTo>
                    <a:pt x="15" y="114"/>
                    <a:pt x="24" y="107"/>
                    <a:pt x="33" y="100"/>
                  </a:cubicBezTo>
                  <a:cubicBezTo>
                    <a:pt x="46" y="90"/>
                    <a:pt x="59" y="8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69"/>
                    <a:pt x="77" y="66"/>
                    <a:pt x="78" y="61"/>
                  </a:cubicBezTo>
                  <a:cubicBezTo>
                    <a:pt x="79" y="45"/>
                    <a:pt x="83" y="30"/>
                    <a:pt x="91" y="16"/>
                  </a:cubicBezTo>
                  <a:cubicBezTo>
                    <a:pt x="96" y="6"/>
                    <a:pt x="105" y="0"/>
                    <a:pt x="116" y="0"/>
                  </a:cubicBezTo>
                  <a:cubicBezTo>
                    <a:pt x="117" y="0"/>
                    <a:pt x="117" y="0"/>
                    <a:pt x="118" y="0"/>
                  </a:cubicBezTo>
                  <a:cubicBezTo>
                    <a:pt x="122" y="1"/>
                    <a:pt x="126" y="2"/>
                    <a:pt x="129" y="4"/>
                  </a:cubicBezTo>
                  <a:cubicBezTo>
                    <a:pt x="138" y="9"/>
                    <a:pt x="144" y="17"/>
                    <a:pt x="143" y="27"/>
                  </a:cubicBezTo>
                  <a:cubicBezTo>
                    <a:pt x="142" y="34"/>
                    <a:pt x="138" y="40"/>
                    <a:pt x="133" y="44"/>
                  </a:cubicBezTo>
                  <a:cubicBezTo>
                    <a:pt x="126" y="51"/>
                    <a:pt x="118" y="56"/>
                    <a:pt x="111" y="61"/>
                  </a:cubicBezTo>
                  <a:cubicBezTo>
                    <a:pt x="107" y="65"/>
                    <a:pt x="101" y="67"/>
                    <a:pt x="96" y="70"/>
                  </a:cubicBezTo>
                  <a:cubicBezTo>
                    <a:pt x="92" y="72"/>
                    <a:pt x="88" y="72"/>
                    <a:pt x="85" y="75"/>
                  </a:cubicBezTo>
                  <a:cubicBezTo>
                    <a:pt x="69" y="89"/>
                    <a:pt x="50" y="101"/>
                    <a:pt x="34" y="114"/>
                  </a:cubicBezTo>
                  <a:cubicBezTo>
                    <a:pt x="28" y="118"/>
                    <a:pt x="23" y="123"/>
                    <a:pt x="18" y="129"/>
                  </a:cubicBezTo>
                  <a:cubicBezTo>
                    <a:pt x="15" y="134"/>
                    <a:pt x="12" y="140"/>
                    <a:pt x="13" y="147"/>
                  </a:cubicBezTo>
                  <a:cubicBezTo>
                    <a:pt x="14" y="152"/>
                    <a:pt x="18" y="155"/>
                    <a:pt x="21" y="159"/>
                  </a:cubicBezTo>
                  <a:cubicBezTo>
                    <a:pt x="30" y="165"/>
                    <a:pt x="39" y="169"/>
                    <a:pt x="49" y="173"/>
                  </a:cubicBezTo>
                  <a:cubicBezTo>
                    <a:pt x="68" y="179"/>
                    <a:pt x="88" y="183"/>
                    <a:pt x="107" y="187"/>
                  </a:cubicBezTo>
                  <a:cubicBezTo>
                    <a:pt x="109" y="187"/>
                    <a:pt x="111" y="186"/>
                    <a:pt x="113" y="188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83">
              <a:extLst>
                <a:ext uri="{FF2B5EF4-FFF2-40B4-BE49-F238E27FC236}">
                  <a16:creationId xmlns:a16="http://schemas.microsoft.com/office/drawing/2014/main" id="{F89E0875-921F-0A95-5913-EA61773BB4AF}"/>
                </a:ext>
              </a:extLst>
            </p:cNvPr>
            <p:cNvSpPr/>
            <p:nvPr/>
          </p:nvSpPr>
          <p:spPr bwMode="auto">
            <a:xfrm>
              <a:off x="7282" y="328"/>
              <a:ext cx="172" cy="234"/>
            </a:xfrm>
            <a:custGeom>
              <a:avLst/>
              <a:gdLst>
                <a:gd name="T0" fmla="*/ 28 w 143"/>
                <a:gd name="T1" fmla="*/ 194 h 194"/>
                <a:gd name="T2" fmla="*/ 23 w 143"/>
                <a:gd name="T3" fmla="*/ 189 h 194"/>
                <a:gd name="T4" fmla="*/ 28 w 143"/>
                <a:gd name="T5" fmla="*/ 185 h 194"/>
                <a:gd name="T6" fmla="*/ 33 w 143"/>
                <a:gd name="T7" fmla="*/ 181 h 194"/>
                <a:gd name="T8" fmla="*/ 43 w 143"/>
                <a:gd name="T9" fmla="*/ 180 h 194"/>
                <a:gd name="T10" fmla="*/ 94 w 143"/>
                <a:gd name="T11" fmla="*/ 171 h 194"/>
                <a:gd name="T12" fmla="*/ 116 w 143"/>
                <a:gd name="T13" fmla="*/ 162 h 194"/>
                <a:gd name="T14" fmla="*/ 123 w 143"/>
                <a:gd name="T15" fmla="*/ 155 h 194"/>
                <a:gd name="T16" fmla="*/ 126 w 143"/>
                <a:gd name="T17" fmla="*/ 139 h 194"/>
                <a:gd name="T18" fmla="*/ 116 w 143"/>
                <a:gd name="T19" fmla="*/ 123 h 194"/>
                <a:gd name="T20" fmla="*/ 88 w 143"/>
                <a:gd name="T21" fmla="*/ 97 h 194"/>
                <a:gd name="T22" fmla="*/ 63 w 143"/>
                <a:gd name="T23" fmla="*/ 75 h 194"/>
                <a:gd name="T24" fmla="*/ 59 w 143"/>
                <a:gd name="T25" fmla="*/ 73 h 194"/>
                <a:gd name="T26" fmla="*/ 48 w 143"/>
                <a:gd name="T27" fmla="*/ 67 h 194"/>
                <a:gd name="T28" fmla="*/ 18 w 143"/>
                <a:gd name="T29" fmla="*/ 47 h 194"/>
                <a:gd name="T30" fmla="*/ 7 w 143"/>
                <a:gd name="T31" fmla="*/ 36 h 194"/>
                <a:gd name="T32" fmla="*/ 18 w 143"/>
                <a:gd name="T33" fmla="*/ 3 h 194"/>
                <a:gd name="T34" fmla="*/ 26 w 143"/>
                <a:gd name="T35" fmla="*/ 0 h 194"/>
                <a:gd name="T36" fmla="*/ 41 w 143"/>
                <a:gd name="T37" fmla="*/ 2 h 194"/>
                <a:gd name="T38" fmla="*/ 58 w 143"/>
                <a:gd name="T39" fmla="*/ 18 h 194"/>
                <a:gd name="T40" fmla="*/ 69 w 143"/>
                <a:gd name="T41" fmla="*/ 65 h 194"/>
                <a:gd name="T42" fmla="*/ 71 w 143"/>
                <a:gd name="T43" fmla="*/ 68 h 194"/>
                <a:gd name="T44" fmla="*/ 109 w 143"/>
                <a:gd name="T45" fmla="*/ 99 h 194"/>
                <a:gd name="T46" fmla="*/ 135 w 143"/>
                <a:gd name="T47" fmla="*/ 129 h 194"/>
                <a:gd name="T48" fmla="*/ 124 w 143"/>
                <a:gd name="T49" fmla="*/ 171 h 194"/>
                <a:gd name="T50" fmla="*/ 88 w 143"/>
                <a:gd name="T51" fmla="*/ 185 h 194"/>
                <a:gd name="T52" fmla="*/ 34 w 143"/>
                <a:gd name="T53" fmla="*/ 193 h 194"/>
                <a:gd name="T54" fmla="*/ 28 w 143"/>
                <a:gd name="T5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3" h="194">
                  <a:moveTo>
                    <a:pt x="28" y="194"/>
                  </a:moveTo>
                  <a:cubicBezTo>
                    <a:pt x="26" y="192"/>
                    <a:pt x="23" y="191"/>
                    <a:pt x="23" y="189"/>
                  </a:cubicBezTo>
                  <a:cubicBezTo>
                    <a:pt x="23" y="187"/>
                    <a:pt x="27" y="187"/>
                    <a:pt x="28" y="185"/>
                  </a:cubicBezTo>
                  <a:cubicBezTo>
                    <a:pt x="30" y="184"/>
                    <a:pt x="31" y="183"/>
                    <a:pt x="33" y="181"/>
                  </a:cubicBezTo>
                  <a:cubicBezTo>
                    <a:pt x="36" y="179"/>
                    <a:pt x="40" y="180"/>
                    <a:pt x="43" y="180"/>
                  </a:cubicBezTo>
                  <a:cubicBezTo>
                    <a:pt x="60" y="178"/>
                    <a:pt x="77" y="175"/>
                    <a:pt x="94" y="171"/>
                  </a:cubicBezTo>
                  <a:cubicBezTo>
                    <a:pt x="102" y="169"/>
                    <a:pt x="109" y="166"/>
                    <a:pt x="116" y="162"/>
                  </a:cubicBezTo>
                  <a:cubicBezTo>
                    <a:pt x="119" y="160"/>
                    <a:pt x="121" y="158"/>
                    <a:pt x="123" y="155"/>
                  </a:cubicBezTo>
                  <a:cubicBezTo>
                    <a:pt x="127" y="150"/>
                    <a:pt x="128" y="145"/>
                    <a:pt x="126" y="139"/>
                  </a:cubicBezTo>
                  <a:cubicBezTo>
                    <a:pt x="124" y="133"/>
                    <a:pt x="120" y="128"/>
                    <a:pt x="116" y="123"/>
                  </a:cubicBezTo>
                  <a:cubicBezTo>
                    <a:pt x="108" y="113"/>
                    <a:pt x="98" y="105"/>
                    <a:pt x="88" y="97"/>
                  </a:cubicBezTo>
                  <a:cubicBezTo>
                    <a:pt x="80" y="90"/>
                    <a:pt x="71" y="83"/>
                    <a:pt x="63" y="75"/>
                  </a:cubicBezTo>
                  <a:cubicBezTo>
                    <a:pt x="62" y="74"/>
                    <a:pt x="60" y="73"/>
                    <a:pt x="59" y="73"/>
                  </a:cubicBezTo>
                  <a:cubicBezTo>
                    <a:pt x="55" y="71"/>
                    <a:pt x="51" y="70"/>
                    <a:pt x="48" y="67"/>
                  </a:cubicBezTo>
                  <a:cubicBezTo>
                    <a:pt x="37" y="61"/>
                    <a:pt x="27" y="55"/>
                    <a:pt x="18" y="47"/>
                  </a:cubicBezTo>
                  <a:cubicBezTo>
                    <a:pt x="14" y="44"/>
                    <a:pt x="10" y="41"/>
                    <a:pt x="7" y="36"/>
                  </a:cubicBezTo>
                  <a:cubicBezTo>
                    <a:pt x="0" y="23"/>
                    <a:pt x="4" y="10"/>
                    <a:pt x="18" y="3"/>
                  </a:cubicBezTo>
                  <a:cubicBezTo>
                    <a:pt x="21" y="2"/>
                    <a:pt x="23" y="1"/>
                    <a:pt x="26" y="0"/>
                  </a:cubicBezTo>
                  <a:cubicBezTo>
                    <a:pt x="31" y="0"/>
                    <a:pt x="36" y="0"/>
                    <a:pt x="41" y="2"/>
                  </a:cubicBezTo>
                  <a:cubicBezTo>
                    <a:pt x="49" y="5"/>
                    <a:pt x="54" y="11"/>
                    <a:pt x="58" y="18"/>
                  </a:cubicBezTo>
                  <a:cubicBezTo>
                    <a:pt x="65" y="33"/>
                    <a:pt x="69" y="48"/>
                    <a:pt x="69" y="65"/>
                  </a:cubicBezTo>
                  <a:cubicBezTo>
                    <a:pt x="69" y="67"/>
                    <a:pt x="70" y="67"/>
                    <a:pt x="71" y="68"/>
                  </a:cubicBezTo>
                  <a:cubicBezTo>
                    <a:pt x="84" y="79"/>
                    <a:pt x="96" y="89"/>
                    <a:pt x="109" y="99"/>
                  </a:cubicBezTo>
                  <a:cubicBezTo>
                    <a:pt x="119" y="108"/>
                    <a:pt x="128" y="117"/>
                    <a:pt x="135" y="129"/>
                  </a:cubicBezTo>
                  <a:cubicBezTo>
                    <a:pt x="143" y="145"/>
                    <a:pt x="139" y="161"/>
                    <a:pt x="124" y="171"/>
                  </a:cubicBezTo>
                  <a:cubicBezTo>
                    <a:pt x="113" y="179"/>
                    <a:pt x="101" y="182"/>
                    <a:pt x="88" y="185"/>
                  </a:cubicBezTo>
                  <a:cubicBezTo>
                    <a:pt x="70" y="189"/>
                    <a:pt x="52" y="191"/>
                    <a:pt x="34" y="193"/>
                  </a:cubicBezTo>
                  <a:cubicBezTo>
                    <a:pt x="32" y="194"/>
                    <a:pt x="30" y="194"/>
                    <a:pt x="28" y="19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84">
              <a:extLst>
                <a:ext uri="{FF2B5EF4-FFF2-40B4-BE49-F238E27FC236}">
                  <a16:creationId xmlns:a16="http://schemas.microsoft.com/office/drawing/2014/main" id="{C2028155-55CD-833D-FFC5-CEBB9296BFF2}"/>
                </a:ext>
              </a:extLst>
            </p:cNvPr>
            <p:cNvSpPr/>
            <p:nvPr/>
          </p:nvSpPr>
          <p:spPr bwMode="auto">
            <a:xfrm>
              <a:off x="6822" y="700"/>
              <a:ext cx="110" cy="309"/>
            </a:xfrm>
            <a:custGeom>
              <a:avLst/>
              <a:gdLst>
                <a:gd name="T0" fmla="*/ 76 w 91"/>
                <a:gd name="T1" fmla="*/ 34 h 257"/>
                <a:gd name="T2" fmla="*/ 77 w 91"/>
                <a:gd name="T3" fmla="*/ 34 h 257"/>
                <a:gd name="T4" fmla="*/ 81 w 91"/>
                <a:gd name="T5" fmla="*/ 23 h 257"/>
                <a:gd name="T6" fmla="*/ 87 w 91"/>
                <a:gd name="T7" fmla="*/ 5 h 257"/>
                <a:gd name="T8" fmla="*/ 87 w 91"/>
                <a:gd name="T9" fmla="*/ 1 h 257"/>
                <a:gd name="T10" fmla="*/ 89 w 91"/>
                <a:gd name="T11" fmla="*/ 3 h 257"/>
                <a:gd name="T12" fmla="*/ 88 w 91"/>
                <a:gd name="T13" fmla="*/ 48 h 257"/>
                <a:gd name="T14" fmla="*/ 88 w 91"/>
                <a:gd name="T15" fmla="*/ 126 h 257"/>
                <a:gd name="T16" fmla="*/ 90 w 91"/>
                <a:gd name="T17" fmla="*/ 205 h 257"/>
                <a:gd name="T18" fmla="*/ 90 w 91"/>
                <a:gd name="T19" fmla="*/ 232 h 257"/>
                <a:gd name="T20" fmla="*/ 90 w 91"/>
                <a:gd name="T21" fmla="*/ 234 h 257"/>
                <a:gd name="T22" fmla="*/ 85 w 91"/>
                <a:gd name="T23" fmla="*/ 243 h 257"/>
                <a:gd name="T24" fmla="*/ 59 w 91"/>
                <a:gd name="T25" fmla="*/ 253 h 257"/>
                <a:gd name="T26" fmla="*/ 26 w 91"/>
                <a:gd name="T27" fmla="*/ 256 h 257"/>
                <a:gd name="T28" fmla="*/ 7 w 91"/>
                <a:gd name="T29" fmla="*/ 246 h 257"/>
                <a:gd name="T30" fmla="*/ 3 w 91"/>
                <a:gd name="T31" fmla="*/ 225 h 257"/>
                <a:gd name="T32" fmla="*/ 20 w 91"/>
                <a:gd name="T33" fmla="*/ 213 h 257"/>
                <a:gd name="T34" fmla="*/ 43 w 91"/>
                <a:gd name="T35" fmla="*/ 215 h 257"/>
                <a:gd name="T36" fmla="*/ 80 w 91"/>
                <a:gd name="T37" fmla="*/ 227 h 257"/>
                <a:gd name="T38" fmla="*/ 80 w 91"/>
                <a:gd name="T39" fmla="*/ 206 h 257"/>
                <a:gd name="T40" fmla="*/ 79 w 91"/>
                <a:gd name="T41" fmla="*/ 152 h 257"/>
                <a:gd name="T42" fmla="*/ 77 w 91"/>
                <a:gd name="T43" fmla="*/ 90 h 257"/>
                <a:gd name="T44" fmla="*/ 76 w 91"/>
                <a:gd name="T45" fmla="*/ 38 h 257"/>
                <a:gd name="T46" fmla="*/ 76 w 91"/>
                <a:gd name="T47" fmla="*/ 3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257">
                  <a:moveTo>
                    <a:pt x="76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6" y="29"/>
                    <a:pt x="78" y="26"/>
                    <a:pt x="81" y="23"/>
                  </a:cubicBezTo>
                  <a:cubicBezTo>
                    <a:pt x="85" y="18"/>
                    <a:pt x="86" y="12"/>
                    <a:pt x="87" y="5"/>
                  </a:cubicBezTo>
                  <a:cubicBezTo>
                    <a:pt x="87" y="4"/>
                    <a:pt x="87" y="2"/>
                    <a:pt x="87" y="1"/>
                  </a:cubicBezTo>
                  <a:cubicBezTo>
                    <a:pt x="89" y="0"/>
                    <a:pt x="89" y="2"/>
                    <a:pt x="89" y="3"/>
                  </a:cubicBezTo>
                  <a:cubicBezTo>
                    <a:pt x="89" y="18"/>
                    <a:pt x="88" y="33"/>
                    <a:pt x="88" y="48"/>
                  </a:cubicBezTo>
                  <a:cubicBezTo>
                    <a:pt x="87" y="74"/>
                    <a:pt x="88" y="100"/>
                    <a:pt x="88" y="126"/>
                  </a:cubicBezTo>
                  <a:cubicBezTo>
                    <a:pt x="89" y="152"/>
                    <a:pt x="90" y="178"/>
                    <a:pt x="90" y="205"/>
                  </a:cubicBezTo>
                  <a:cubicBezTo>
                    <a:pt x="91" y="214"/>
                    <a:pt x="90" y="223"/>
                    <a:pt x="90" y="232"/>
                  </a:cubicBezTo>
                  <a:cubicBezTo>
                    <a:pt x="90" y="232"/>
                    <a:pt x="89" y="233"/>
                    <a:pt x="90" y="234"/>
                  </a:cubicBezTo>
                  <a:cubicBezTo>
                    <a:pt x="90" y="239"/>
                    <a:pt x="90" y="240"/>
                    <a:pt x="85" y="243"/>
                  </a:cubicBezTo>
                  <a:cubicBezTo>
                    <a:pt x="77" y="248"/>
                    <a:pt x="68" y="251"/>
                    <a:pt x="59" y="253"/>
                  </a:cubicBezTo>
                  <a:cubicBezTo>
                    <a:pt x="48" y="255"/>
                    <a:pt x="37" y="257"/>
                    <a:pt x="26" y="256"/>
                  </a:cubicBezTo>
                  <a:cubicBezTo>
                    <a:pt x="18" y="255"/>
                    <a:pt x="11" y="252"/>
                    <a:pt x="7" y="246"/>
                  </a:cubicBezTo>
                  <a:cubicBezTo>
                    <a:pt x="2" y="240"/>
                    <a:pt x="0" y="233"/>
                    <a:pt x="3" y="225"/>
                  </a:cubicBezTo>
                  <a:cubicBezTo>
                    <a:pt x="6" y="218"/>
                    <a:pt x="12" y="215"/>
                    <a:pt x="20" y="213"/>
                  </a:cubicBezTo>
                  <a:cubicBezTo>
                    <a:pt x="28" y="212"/>
                    <a:pt x="35" y="214"/>
                    <a:pt x="43" y="215"/>
                  </a:cubicBezTo>
                  <a:cubicBezTo>
                    <a:pt x="56" y="218"/>
                    <a:pt x="68" y="221"/>
                    <a:pt x="80" y="227"/>
                  </a:cubicBezTo>
                  <a:cubicBezTo>
                    <a:pt x="81" y="220"/>
                    <a:pt x="81" y="213"/>
                    <a:pt x="80" y="206"/>
                  </a:cubicBezTo>
                  <a:cubicBezTo>
                    <a:pt x="80" y="188"/>
                    <a:pt x="79" y="170"/>
                    <a:pt x="79" y="152"/>
                  </a:cubicBezTo>
                  <a:cubicBezTo>
                    <a:pt x="78" y="132"/>
                    <a:pt x="77" y="111"/>
                    <a:pt x="77" y="90"/>
                  </a:cubicBezTo>
                  <a:cubicBezTo>
                    <a:pt x="76" y="72"/>
                    <a:pt x="76" y="55"/>
                    <a:pt x="76" y="38"/>
                  </a:cubicBezTo>
                  <a:cubicBezTo>
                    <a:pt x="76" y="37"/>
                    <a:pt x="76" y="36"/>
                    <a:pt x="76" y="3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85">
              <a:extLst>
                <a:ext uri="{FF2B5EF4-FFF2-40B4-BE49-F238E27FC236}">
                  <a16:creationId xmlns:a16="http://schemas.microsoft.com/office/drawing/2014/main" id="{87E0E6CF-C9AE-5D48-6385-4942775A2674}"/>
                </a:ext>
              </a:extLst>
            </p:cNvPr>
            <p:cNvSpPr/>
            <p:nvPr/>
          </p:nvSpPr>
          <p:spPr bwMode="auto">
            <a:xfrm>
              <a:off x="7037" y="727"/>
              <a:ext cx="110" cy="280"/>
            </a:xfrm>
            <a:custGeom>
              <a:avLst/>
              <a:gdLst>
                <a:gd name="T0" fmla="*/ 3 w 91"/>
                <a:gd name="T1" fmla="*/ 0 h 233"/>
                <a:gd name="T2" fmla="*/ 13 w 91"/>
                <a:gd name="T3" fmla="*/ 0 h 233"/>
                <a:gd name="T4" fmla="*/ 15 w 91"/>
                <a:gd name="T5" fmla="*/ 1 h 233"/>
                <a:gd name="T6" fmla="*/ 15 w 91"/>
                <a:gd name="T7" fmla="*/ 6 h 233"/>
                <a:gd name="T8" fmla="*/ 16 w 91"/>
                <a:gd name="T9" fmla="*/ 18 h 233"/>
                <a:gd name="T10" fmla="*/ 17 w 91"/>
                <a:gd name="T11" fmla="*/ 57 h 233"/>
                <a:gd name="T12" fmla="*/ 13 w 91"/>
                <a:gd name="T13" fmla="*/ 159 h 233"/>
                <a:gd name="T14" fmla="*/ 12 w 91"/>
                <a:gd name="T15" fmla="*/ 203 h 233"/>
                <a:gd name="T16" fmla="*/ 28 w 91"/>
                <a:gd name="T17" fmla="*/ 197 h 233"/>
                <a:gd name="T18" fmla="*/ 60 w 91"/>
                <a:gd name="T19" fmla="*/ 190 h 233"/>
                <a:gd name="T20" fmla="*/ 74 w 91"/>
                <a:gd name="T21" fmla="*/ 190 h 233"/>
                <a:gd name="T22" fmla="*/ 90 w 91"/>
                <a:gd name="T23" fmla="*/ 205 h 233"/>
                <a:gd name="T24" fmla="*/ 81 w 91"/>
                <a:gd name="T25" fmla="*/ 226 h 233"/>
                <a:gd name="T26" fmla="*/ 65 w 91"/>
                <a:gd name="T27" fmla="*/ 232 h 233"/>
                <a:gd name="T28" fmla="*/ 10 w 91"/>
                <a:gd name="T29" fmla="*/ 222 h 233"/>
                <a:gd name="T30" fmla="*/ 4 w 91"/>
                <a:gd name="T31" fmla="*/ 218 h 233"/>
                <a:gd name="T32" fmla="*/ 2 w 91"/>
                <a:gd name="T33" fmla="*/ 211 h 233"/>
                <a:gd name="T34" fmla="*/ 2 w 91"/>
                <a:gd name="T35" fmla="*/ 209 h 233"/>
                <a:gd name="T36" fmla="*/ 2 w 91"/>
                <a:gd name="T37" fmla="*/ 167 h 233"/>
                <a:gd name="T38" fmla="*/ 5 w 91"/>
                <a:gd name="T39" fmla="*/ 111 h 233"/>
                <a:gd name="T40" fmla="*/ 4 w 91"/>
                <a:gd name="T41" fmla="*/ 6 h 233"/>
                <a:gd name="T42" fmla="*/ 3 w 91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233">
                  <a:moveTo>
                    <a:pt x="3" y="0"/>
                  </a:move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3"/>
                    <a:pt x="15" y="4"/>
                    <a:pt x="15" y="6"/>
                  </a:cubicBezTo>
                  <a:cubicBezTo>
                    <a:pt x="14" y="10"/>
                    <a:pt x="16" y="14"/>
                    <a:pt x="16" y="18"/>
                  </a:cubicBezTo>
                  <a:cubicBezTo>
                    <a:pt x="17" y="31"/>
                    <a:pt x="17" y="44"/>
                    <a:pt x="17" y="57"/>
                  </a:cubicBezTo>
                  <a:cubicBezTo>
                    <a:pt x="17" y="91"/>
                    <a:pt x="15" y="125"/>
                    <a:pt x="13" y="159"/>
                  </a:cubicBezTo>
                  <a:cubicBezTo>
                    <a:pt x="12" y="174"/>
                    <a:pt x="11" y="188"/>
                    <a:pt x="12" y="203"/>
                  </a:cubicBezTo>
                  <a:cubicBezTo>
                    <a:pt x="17" y="201"/>
                    <a:pt x="23" y="199"/>
                    <a:pt x="28" y="197"/>
                  </a:cubicBezTo>
                  <a:cubicBezTo>
                    <a:pt x="39" y="194"/>
                    <a:pt x="49" y="191"/>
                    <a:pt x="60" y="190"/>
                  </a:cubicBezTo>
                  <a:cubicBezTo>
                    <a:pt x="65" y="189"/>
                    <a:pt x="70" y="189"/>
                    <a:pt x="74" y="190"/>
                  </a:cubicBezTo>
                  <a:cubicBezTo>
                    <a:pt x="82" y="192"/>
                    <a:pt x="88" y="196"/>
                    <a:pt x="90" y="205"/>
                  </a:cubicBezTo>
                  <a:cubicBezTo>
                    <a:pt x="91" y="213"/>
                    <a:pt x="88" y="221"/>
                    <a:pt x="81" y="226"/>
                  </a:cubicBezTo>
                  <a:cubicBezTo>
                    <a:pt x="76" y="230"/>
                    <a:pt x="71" y="232"/>
                    <a:pt x="65" y="232"/>
                  </a:cubicBezTo>
                  <a:cubicBezTo>
                    <a:pt x="46" y="233"/>
                    <a:pt x="27" y="230"/>
                    <a:pt x="10" y="222"/>
                  </a:cubicBezTo>
                  <a:cubicBezTo>
                    <a:pt x="7" y="221"/>
                    <a:pt x="5" y="219"/>
                    <a:pt x="4" y="218"/>
                  </a:cubicBezTo>
                  <a:cubicBezTo>
                    <a:pt x="2" y="216"/>
                    <a:pt x="0" y="214"/>
                    <a:pt x="2" y="211"/>
                  </a:cubicBezTo>
                  <a:cubicBezTo>
                    <a:pt x="2" y="210"/>
                    <a:pt x="2" y="209"/>
                    <a:pt x="2" y="209"/>
                  </a:cubicBezTo>
                  <a:cubicBezTo>
                    <a:pt x="1" y="195"/>
                    <a:pt x="2" y="181"/>
                    <a:pt x="2" y="167"/>
                  </a:cubicBezTo>
                  <a:cubicBezTo>
                    <a:pt x="3" y="148"/>
                    <a:pt x="4" y="130"/>
                    <a:pt x="5" y="111"/>
                  </a:cubicBezTo>
                  <a:cubicBezTo>
                    <a:pt x="7" y="76"/>
                    <a:pt x="6" y="41"/>
                    <a:pt x="4" y="6"/>
                  </a:cubicBezTo>
                  <a:cubicBezTo>
                    <a:pt x="4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86">
              <a:extLst>
                <a:ext uri="{FF2B5EF4-FFF2-40B4-BE49-F238E27FC236}">
                  <a16:creationId xmlns:a16="http://schemas.microsoft.com/office/drawing/2014/main" id="{BCA43A33-CC61-8060-F464-07B30B4CADB5}"/>
                </a:ext>
              </a:extLst>
            </p:cNvPr>
            <p:cNvSpPr/>
            <p:nvPr/>
          </p:nvSpPr>
          <p:spPr bwMode="auto">
            <a:xfrm>
              <a:off x="6716" y="535"/>
              <a:ext cx="86" cy="64"/>
            </a:xfrm>
            <a:custGeom>
              <a:avLst/>
              <a:gdLst>
                <a:gd name="T0" fmla="*/ 9 w 71"/>
                <a:gd name="T1" fmla="*/ 43 h 53"/>
                <a:gd name="T2" fmla="*/ 14 w 71"/>
                <a:gd name="T3" fmla="*/ 10 h 53"/>
                <a:gd name="T4" fmla="*/ 55 w 71"/>
                <a:gd name="T5" fmla="*/ 1 h 53"/>
                <a:gd name="T6" fmla="*/ 68 w 71"/>
                <a:gd name="T7" fmla="*/ 3 h 53"/>
                <a:gd name="T8" fmla="*/ 70 w 71"/>
                <a:gd name="T9" fmla="*/ 5 h 53"/>
                <a:gd name="T10" fmla="*/ 59 w 71"/>
                <a:gd name="T11" fmla="*/ 25 h 53"/>
                <a:gd name="T12" fmla="*/ 44 w 71"/>
                <a:gd name="T13" fmla="*/ 43 h 53"/>
                <a:gd name="T14" fmla="*/ 17 w 71"/>
                <a:gd name="T15" fmla="*/ 50 h 53"/>
                <a:gd name="T16" fmla="*/ 9 w 71"/>
                <a:gd name="T1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2">
                  <a:moveTo>
                    <a:pt x="9" y="43"/>
                  </a:moveTo>
                  <a:cubicBezTo>
                    <a:pt x="0" y="32"/>
                    <a:pt x="3" y="18"/>
                    <a:pt x="14" y="10"/>
                  </a:cubicBezTo>
                  <a:cubicBezTo>
                    <a:pt x="27" y="2"/>
                    <a:pt x="40" y="0"/>
                    <a:pt x="55" y="1"/>
                  </a:cubicBezTo>
                  <a:cubicBezTo>
                    <a:pt x="59" y="1"/>
                    <a:pt x="64" y="2"/>
                    <a:pt x="68" y="3"/>
                  </a:cubicBezTo>
                  <a:cubicBezTo>
                    <a:pt x="69" y="3"/>
                    <a:pt x="71" y="3"/>
                    <a:pt x="70" y="5"/>
                  </a:cubicBezTo>
                  <a:cubicBezTo>
                    <a:pt x="68" y="13"/>
                    <a:pt x="63" y="19"/>
                    <a:pt x="59" y="25"/>
                  </a:cubicBezTo>
                  <a:cubicBezTo>
                    <a:pt x="54" y="32"/>
                    <a:pt x="49" y="38"/>
                    <a:pt x="44" y="43"/>
                  </a:cubicBezTo>
                  <a:cubicBezTo>
                    <a:pt x="35" y="51"/>
                    <a:pt x="27" y="53"/>
                    <a:pt x="17" y="50"/>
                  </a:cubicBezTo>
                  <a:cubicBezTo>
                    <a:pt x="13" y="49"/>
                    <a:pt x="10" y="46"/>
                    <a:pt x="9" y="4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87">
              <a:extLst>
                <a:ext uri="{FF2B5EF4-FFF2-40B4-BE49-F238E27FC236}">
                  <a16:creationId xmlns:a16="http://schemas.microsoft.com/office/drawing/2014/main" id="{C2465B5E-7772-0F1B-004E-B5688CA43F3E}"/>
                </a:ext>
              </a:extLst>
            </p:cNvPr>
            <p:cNvSpPr/>
            <p:nvPr/>
          </p:nvSpPr>
          <p:spPr bwMode="auto">
            <a:xfrm>
              <a:off x="7160" y="511"/>
              <a:ext cx="81" cy="53"/>
            </a:xfrm>
            <a:custGeom>
              <a:avLst/>
              <a:gdLst>
                <a:gd name="T0" fmla="*/ 0 w 67"/>
                <a:gd name="T1" fmla="*/ 13 h 44"/>
                <a:gd name="T2" fmla="*/ 9 w 67"/>
                <a:gd name="T3" fmla="*/ 7 h 44"/>
                <a:gd name="T4" fmla="*/ 41 w 67"/>
                <a:gd name="T5" fmla="*/ 1 h 44"/>
                <a:gd name="T6" fmla="*/ 60 w 67"/>
                <a:gd name="T7" fmla="*/ 7 h 44"/>
                <a:gd name="T8" fmla="*/ 65 w 67"/>
                <a:gd name="T9" fmla="*/ 15 h 44"/>
                <a:gd name="T10" fmla="*/ 64 w 67"/>
                <a:gd name="T11" fmla="*/ 33 h 44"/>
                <a:gd name="T12" fmla="*/ 40 w 67"/>
                <a:gd name="T13" fmla="*/ 42 h 44"/>
                <a:gd name="T14" fmla="*/ 24 w 67"/>
                <a:gd name="T15" fmla="*/ 33 h 44"/>
                <a:gd name="T16" fmla="*/ 2 w 67"/>
                <a:gd name="T17" fmla="*/ 16 h 44"/>
                <a:gd name="T18" fmla="*/ 0 w 67"/>
                <a:gd name="T19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4">
                  <a:moveTo>
                    <a:pt x="0" y="13"/>
                  </a:moveTo>
                  <a:cubicBezTo>
                    <a:pt x="3" y="10"/>
                    <a:pt x="6" y="9"/>
                    <a:pt x="9" y="7"/>
                  </a:cubicBezTo>
                  <a:cubicBezTo>
                    <a:pt x="19" y="3"/>
                    <a:pt x="30" y="0"/>
                    <a:pt x="41" y="1"/>
                  </a:cubicBezTo>
                  <a:cubicBezTo>
                    <a:pt x="48" y="1"/>
                    <a:pt x="55" y="2"/>
                    <a:pt x="60" y="7"/>
                  </a:cubicBezTo>
                  <a:cubicBezTo>
                    <a:pt x="62" y="9"/>
                    <a:pt x="64" y="12"/>
                    <a:pt x="65" y="15"/>
                  </a:cubicBezTo>
                  <a:cubicBezTo>
                    <a:pt x="67" y="21"/>
                    <a:pt x="67" y="27"/>
                    <a:pt x="64" y="33"/>
                  </a:cubicBezTo>
                  <a:cubicBezTo>
                    <a:pt x="59" y="41"/>
                    <a:pt x="50" y="44"/>
                    <a:pt x="40" y="42"/>
                  </a:cubicBezTo>
                  <a:cubicBezTo>
                    <a:pt x="34" y="40"/>
                    <a:pt x="29" y="37"/>
                    <a:pt x="24" y="33"/>
                  </a:cubicBezTo>
                  <a:cubicBezTo>
                    <a:pt x="16" y="28"/>
                    <a:pt x="8" y="23"/>
                    <a:pt x="2" y="16"/>
                  </a:cubicBezTo>
                  <a:cubicBezTo>
                    <a:pt x="1" y="15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88">
              <a:extLst>
                <a:ext uri="{FF2B5EF4-FFF2-40B4-BE49-F238E27FC236}">
                  <a16:creationId xmlns:a16="http://schemas.microsoft.com/office/drawing/2014/main" id="{3D740F5D-463C-F059-8C94-43696BE2601F}"/>
                </a:ext>
              </a:extLst>
            </p:cNvPr>
            <p:cNvSpPr/>
            <p:nvPr/>
          </p:nvSpPr>
          <p:spPr bwMode="auto">
            <a:xfrm>
              <a:off x="6739" y="455"/>
              <a:ext cx="65" cy="50"/>
            </a:xfrm>
            <a:custGeom>
              <a:avLst/>
              <a:gdLst>
                <a:gd name="T0" fmla="*/ 1 w 54"/>
                <a:gd name="T1" fmla="*/ 16 h 42"/>
                <a:gd name="T2" fmla="*/ 24 w 54"/>
                <a:gd name="T3" fmla="*/ 4 h 42"/>
                <a:gd name="T4" fmla="*/ 46 w 54"/>
                <a:gd name="T5" fmla="*/ 24 h 42"/>
                <a:gd name="T6" fmla="*/ 51 w 54"/>
                <a:gd name="T7" fmla="*/ 34 h 42"/>
                <a:gd name="T8" fmla="*/ 47 w 54"/>
                <a:gd name="T9" fmla="*/ 41 h 42"/>
                <a:gd name="T10" fmla="*/ 26 w 54"/>
                <a:gd name="T11" fmla="*/ 40 h 42"/>
                <a:gd name="T12" fmla="*/ 14 w 54"/>
                <a:gd name="T13" fmla="*/ 37 h 42"/>
                <a:gd name="T14" fmla="*/ 1 w 54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2">
                  <a:moveTo>
                    <a:pt x="1" y="16"/>
                  </a:moveTo>
                  <a:cubicBezTo>
                    <a:pt x="3" y="6"/>
                    <a:pt x="15" y="0"/>
                    <a:pt x="24" y="4"/>
                  </a:cubicBezTo>
                  <a:cubicBezTo>
                    <a:pt x="34" y="8"/>
                    <a:pt x="40" y="15"/>
                    <a:pt x="46" y="24"/>
                  </a:cubicBezTo>
                  <a:cubicBezTo>
                    <a:pt x="48" y="27"/>
                    <a:pt x="50" y="30"/>
                    <a:pt x="51" y="34"/>
                  </a:cubicBezTo>
                  <a:cubicBezTo>
                    <a:pt x="53" y="39"/>
                    <a:pt x="54" y="40"/>
                    <a:pt x="47" y="41"/>
                  </a:cubicBezTo>
                  <a:cubicBezTo>
                    <a:pt x="40" y="42"/>
                    <a:pt x="33" y="41"/>
                    <a:pt x="26" y="40"/>
                  </a:cubicBezTo>
                  <a:cubicBezTo>
                    <a:pt x="22" y="39"/>
                    <a:pt x="18" y="38"/>
                    <a:pt x="14" y="37"/>
                  </a:cubicBezTo>
                  <a:cubicBezTo>
                    <a:pt x="4" y="34"/>
                    <a:pt x="0" y="27"/>
                    <a:pt x="1" y="16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89">
              <a:extLst>
                <a:ext uri="{FF2B5EF4-FFF2-40B4-BE49-F238E27FC236}">
                  <a16:creationId xmlns:a16="http://schemas.microsoft.com/office/drawing/2014/main" id="{98D82DA9-1D6F-9151-4013-7073935D1828}"/>
                </a:ext>
              </a:extLst>
            </p:cNvPr>
            <p:cNvSpPr/>
            <p:nvPr/>
          </p:nvSpPr>
          <p:spPr bwMode="auto">
            <a:xfrm>
              <a:off x="6936" y="557"/>
              <a:ext cx="88" cy="72"/>
            </a:xfrm>
            <a:custGeom>
              <a:avLst/>
              <a:gdLst>
                <a:gd name="T0" fmla="*/ 0 w 73"/>
                <a:gd name="T1" fmla="*/ 51 h 60"/>
                <a:gd name="T2" fmla="*/ 15 w 73"/>
                <a:gd name="T3" fmla="*/ 15 h 60"/>
                <a:gd name="T4" fmla="*/ 62 w 73"/>
                <a:gd name="T5" fmla="*/ 20 h 60"/>
                <a:gd name="T6" fmla="*/ 72 w 73"/>
                <a:gd name="T7" fmla="*/ 54 h 60"/>
                <a:gd name="T8" fmla="*/ 68 w 73"/>
                <a:gd name="T9" fmla="*/ 60 h 60"/>
                <a:gd name="T10" fmla="*/ 64 w 73"/>
                <a:gd name="T11" fmla="*/ 55 h 60"/>
                <a:gd name="T12" fmla="*/ 57 w 73"/>
                <a:gd name="T13" fmla="*/ 29 h 60"/>
                <a:gd name="T14" fmla="*/ 47 w 73"/>
                <a:gd name="T15" fmla="*/ 17 h 60"/>
                <a:gd name="T16" fmla="*/ 24 w 73"/>
                <a:gd name="T17" fmla="*/ 19 h 60"/>
                <a:gd name="T18" fmla="*/ 10 w 73"/>
                <a:gd name="T19" fmla="*/ 45 h 60"/>
                <a:gd name="T20" fmla="*/ 8 w 73"/>
                <a:gd name="T21" fmla="*/ 53 h 60"/>
                <a:gd name="T22" fmla="*/ 4 w 73"/>
                <a:gd name="T23" fmla="*/ 58 h 60"/>
                <a:gd name="T24" fmla="*/ 0 w 73"/>
                <a:gd name="T2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60">
                  <a:moveTo>
                    <a:pt x="0" y="51"/>
                  </a:moveTo>
                  <a:cubicBezTo>
                    <a:pt x="1" y="39"/>
                    <a:pt x="5" y="26"/>
                    <a:pt x="15" y="15"/>
                  </a:cubicBezTo>
                  <a:cubicBezTo>
                    <a:pt x="29" y="0"/>
                    <a:pt x="50" y="2"/>
                    <a:pt x="62" y="20"/>
                  </a:cubicBezTo>
                  <a:cubicBezTo>
                    <a:pt x="69" y="30"/>
                    <a:pt x="72" y="42"/>
                    <a:pt x="72" y="54"/>
                  </a:cubicBezTo>
                  <a:cubicBezTo>
                    <a:pt x="73" y="58"/>
                    <a:pt x="71" y="59"/>
                    <a:pt x="68" y="60"/>
                  </a:cubicBezTo>
                  <a:cubicBezTo>
                    <a:pt x="66" y="60"/>
                    <a:pt x="64" y="58"/>
                    <a:pt x="64" y="55"/>
                  </a:cubicBezTo>
                  <a:cubicBezTo>
                    <a:pt x="63" y="46"/>
                    <a:pt x="61" y="37"/>
                    <a:pt x="57" y="29"/>
                  </a:cubicBezTo>
                  <a:cubicBezTo>
                    <a:pt x="54" y="25"/>
                    <a:pt x="51" y="20"/>
                    <a:pt x="47" y="17"/>
                  </a:cubicBezTo>
                  <a:cubicBezTo>
                    <a:pt x="40" y="12"/>
                    <a:pt x="31" y="13"/>
                    <a:pt x="24" y="19"/>
                  </a:cubicBezTo>
                  <a:cubicBezTo>
                    <a:pt x="16" y="26"/>
                    <a:pt x="12" y="35"/>
                    <a:pt x="10" y="45"/>
                  </a:cubicBezTo>
                  <a:cubicBezTo>
                    <a:pt x="9" y="47"/>
                    <a:pt x="9" y="50"/>
                    <a:pt x="8" y="53"/>
                  </a:cubicBezTo>
                  <a:cubicBezTo>
                    <a:pt x="8" y="57"/>
                    <a:pt x="6" y="59"/>
                    <a:pt x="4" y="58"/>
                  </a:cubicBezTo>
                  <a:cubicBezTo>
                    <a:pt x="1" y="58"/>
                    <a:pt x="0" y="56"/>
                    <a:pt x="0" y="51"/>
                  </a:cubicBezTo>
                  <a:close/>
                </a:path>
              </a:pathLst>
            </a:custGeom>
            <a:solidFill>
              <a:srgbClr val="21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90">
              <a:extLst>
                <a:ext uri="{FF2B5EF4-FFF2-40B4-BE49-F238E27FC236}">
                  <a16:creationId xmlns:a16="http://schemas.microsoft.com/office/drawing/2014/main" id="{B0233FBD-B700-B7BD-9AC9-CDF90E523E50}"/>
                </a:ext>
              </a:extLst>
            </p:cNvPr>
            <p:cNvSpPr/>
            <p:nvPr/>
          </p:nvSpPr>
          <p:spPr bwMode="auto">
            <a:xfrm>
              <a:off x="7050" y="485"/>
              <a:ext cx="73" cy="77"/>
            </a:xfrm>
            <a:custGeom>
              <a:avLst/>
              <a:gdLst>
                <a:gd name="T0" fmla="*/ 16 w 61"/>
                <a:gd name="T1" fmla="*/ 36 h 64"/>
                <a:gd name="T2" fmla="*/ 45 w 61"/>
                <a:gd name="T3" fmla="*/ 48 h 64"/>
                <a:gd name="T4" fmla="*/ 56 w 61"/>
                <a:gd name="T5" fmla="*/ 55 h 64"/>
                <a:gd name="T6" fmla="*/ 58 w 61"/>
                <a:gd name="T7" fmla="*/ 61 h 64"/>
                <a:gd name="T8" fmla="*/ 52 w 61"/>
                <a:gd name="T9" fmla="*/ 62 h 64"/>
                <a:gd name="T10" fmla="*/ 4 w 61"/>
                <a:gd name="T11" fmla="*/ 42 h 64"/>
                <a:gd name="T12" fmla="*/ 1 w 61"/>
                <a:gd name="T13" fmla="*/ 38 h 64"/>
                <a:gd name="T14" fmla="*/ 3 w 61"/>
                <a:gd name="T15" fmla="*/ 33 h 64"/>
                <a:gd name="T16" fmla="*/ 18 w 61"/>
                <a:gd name="T17" fmla="*/ 24 h 64"/>
                <a:gd name="T18" fmla="*/ 53 w 61"/>
                <a:gd name="T19" fmla="*/ 2 h 64"/>
                <a:gd name="T20" fmla="*/ 60 w 61"/>
                <a:gd name="T21" fmla="*/ 2 h 64"/>
                <a:gd name="T22" fmla="*/ 57 w 61"/>
                <a:gd name="T23" fmla="*/ 9 h 64"/>
                <a:gd name="T24" fmla="*/ 18 w 61"/>
                <a:gd name="T25" fmla="*/ 35 h 64"/>
                <a:gd name="T26" fmla="*/ 16 w 61"/>
                <a:gd name="T2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4">
                  <a:moveTo>
                    <a:pt x="16" y="36"/>
                  </a:moveTo>
                  <a:cubicBezTo>
                    <a:pt x="26" y="40"/>
                    <a:pt x="35" y="44"/>
                    <a:pt x="45" y="48"/>
                  </a:cubicBezTo>
                  <a:cubicBezTo>
                    <a:pt x="48" y="50"/>
                    <a:pt x="53" y="52"/>
                    <a:pt x="56" y="55"/>
                  </a:cubicBezTo>
                  <a:cubicBezTo>
                    <a:pt x="59" y="57"/>
                    <a:pt x="59" y="59"/>
                    <a:pt x="58" y="61"/>
                  </a:cubicBezTo>
                  <a:cubicBezTo>
                    <a:pt x="57" y="63"/>
                    <a:pt x="55" y="64"/>
                    <a:pt x="52" y="62"/>
                  </a:cubicBezTo>
                  <a:cubicBezTo>
                    <a:pt x="37" y="53"/>
                    <a:pt x="21" y="47"/>
                    <a:pt x="4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6"/>
                    <a:pt x="1" y="35"/>
                    <a:pt x="3" y="33"/>
                  </a:cubicBezTo>
                  <a:cubicBezTo>
                    <a:pt x="8" y="30"/>
                    <a:pt x="13" y="27"/>
                    <a:pt x="18" y="24"/>
                  </a:cubicBezTo>
                  <a:cubicBezTo>
                    <a:pt x="30" y="16"/>
                    <a:pt x="41" y="9"/>
                    <a:pt x="53" y="2"/>
                  </a:cubicBezTo>
                  <a:cubicBezTo>
                    <a:pt x="56" y="0"/>
                    <a:pt x="58" y="0"/>
                    <a:pt x="60" y="2"/>
                  </a:cubicBezTo>
                  <a:cubicBezTo>
                    <a:pt x="61" y="5"/>
                    <a:pt x="60" y="7"/>
                    <a:pt x="57" y="9"/>
                  </a:cubicBezTo>
                  <a:cubicBezTo>
                    <a:pt x="44" y="18"/>
                    <a:pt x="31" y="26"/>
                    <a:pt x="18" y="35"/>
                  </a:cubicBezTo>
                  <a:cubicBezTo>
                    <a:pt x="17" y="35"/>
                    <a:pt x="17" y="36"/>
                    <a:pt x="16" y="36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91">
              <a:extLst>
                <a:ext uri="{FF2B5EF4-FFF2-40B4-BE49-F238E27FC236}">
                  <a16:creationId xmlns:a16="http://schemas.microsoft.com/office/drawing/2014/main" id="{D5F2C7FF-5EC4-32E1-5C85-EADB6484A70E}"/>
                </a:ext>
              </a:extLst>
            </p:cNvPr>
            <p:cNvSpPr/>
            <p:nvPr/>
          </p:nvSpPr>
          <p:spPr bwMode="auto">
            <a:xfrm>
              <a:off x="6839" y="483"/>
              <a:ext cx="73" cy="76"/>
            </a:xfrm>
            <a:custGeom>
              <a:avLst/>
              <a:gdLst>
                <a:gd name="T0" fmla="*/ 45 w 61"/>
                <a:gd name="T1" fmla="*/ 38 h 63"/>
                <a:gd name="T2" fmla="*/ 28 w 61"/>
                <a:gd name="T3" fmla="*/ 26 h 63"/>
                <a:gd name="T4" fmla="*/ 5 w 61"/>
                <a:gd name="T5" fmla="*/ 8 h 63"/>
                <a:gd name="T6" fmla="*/ 3 w 61"/>
                <a:gd name="T7" fmla="*/ 2 h 63"/>
                <a:gd name="T8" fmla="*/ 10 w 61"/>
                <a:gd name="T9" fmla="*/ 2 h 63"/>
                <a:gd name="T10" fmla="*/ 54 w 61"/>
                <a:gd name="T11" fmla="*/ 34 h 63"/>
                <a:gd name="T12" fmla="*/ 58 w 61"/>
                <a:gd name="T13" fmla="*/ 37 h 63"/>
                <a:gd name="T14" fmla="*/ 56 w 61"/>
                <a:gd name="T15" fmla="*/ 45 h 63"/>
                <a:gd name="T16" fmla="*/ 35 w 61"/>
                <a:gd name="T17" fmla="*/ 51 h 63"/>
                <a:gd name="T18" fmla="*/ 9 w 61"/>
                <a:gd name="T19" fmla="*/ 61 h 63"/>
                <a:gd name="T20" fmla="*/ 8 w 61"/>
                <a:gd name="T21" fmla="*/ 62 h 63"/>
                <a:gd name="T22" fmla="*/ 1 w 61"/>
                <a:gd name="T23" fmla="*/ 60 h 63"/>
                <a:gd name="T24" fmla="*/ 5 w 61"/>
                <a:gd name="T25" fmla="*/ 54 h 63"/>
                <a:gd name="T26" fmla="*/ 41 w 61"/>
                <a:gd name="T27" fmla="*/ 40 h 63"/>
                <a:gd name="T28" fmla="*/ 45 w 61"/>
                <a:gd name="T29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2">
                  <a:moveTo>
                    <a:pt x="45" y="38"/>
                  </a:moveTo>
                  <a:cubicBezTo>
                    <a:pt x="39" y="34"/>
                    <a:pt x="33" y="30"/>
                    <a:pt x="28" y="26"/>
                  </a:cubicBezTo>
                  <a:cubicBezTo>
                    <a:pt x="20" y="20"/>
                    <a:pt x="12" y="14"/>
                    <a:pt x="5" y="8"/>
                  </a:cubicBezTo>
                  <a:cubicBezTo>
                    <a:pt x="2" y="6"/>
                    <a:pt x="1" y="4"/>
                    <a:pt x="3" y="2"/>
                  </a:cubicBezTo>
                  <a:cubicBezTo>
                    <a:pt x="5" y="0"/>
                    <a:pt x="7" y="0"/>
                    <a:pt x="10" y="2"/>
                  </a:cubicBezTo>
                  <a:cubicBezTo>
                    <a:pt x="24" y="12"/>
                    <a:pt x="39" y="23"/>
                    <a:pt x="54" y="34"/>
                  </a:cubicBezTo>
                  <a:cubicBezTo>
                    <a:pt x="55" y="35"/>
                    <a:pt x="57" y="35"/>
                    <a:pt x="58" y="37"/>
                  </a:cubicBezTo>
                  <a:cubicBezTo>
                    <a:pt x="61" y="40"/>
                    <a:pt x="60" y="43"/>
                    <a:pt x="56" y="45"/>
                  </a:cubicBezTo>
                  <a:cubicBezTo>
                    <a:pt x="49" y="47"/>
                    <a:pt x="42" y="49"/>
                    <a:pt x="35" y="51"/>
                  </a:cubicBezTo>
                  <a:cubicBezTo>
                    <a:pt x="26" y="54"/>
                    <a:pt x="17" y="57"/>
                    <a:pt x="9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5" y="63"/>
                    <a:pt x="2" y="63"/>
                    <a:pt x="1" y="60"/>
                  </a:cubicBezTo>
                  <a:cubicBezTo>
                    <a:pt x="0" y="58"/>
                    <a:pt x="1" y="56"/>
                    <a:pt x="5" y="54"/>
                  </a:cubicBezTo>
                  <a:cubicBezTo>
                    <a:pt x="16" y="48"/>
                    <a:pt x="29" y="44"/>
                    <a:pt x="41" y="40"/>
                  </a:cubicBezTo>
                  <a:cubicBezTo>
                    <a:pt x="42" y="39"/>
                    <a:pt x="43" y="39"/>
                    <a:pt x="45" y="38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92">
              <a:extLst>
                <a:ext uri="{FF2B5EF4-FFF2-40B4-BE49-F238E27FC236}">
                  <a16:creationId xmlns:a16="http://schemas.microsoft.com/office/drawing/2014/main" id="{F0D7E72D-A606-335D-0E60-CE6EDB9E5F26}"/>
                </a:ext>
              </a:extLst>
            </p:cNvPr>
            <p:cNvSpPr/>
            <p:nvPr/>
          </p:nvSpPr>
          <p:spPr bwMode="auto">
            <a:xfrm>
              <a:off x="7060" y="445"/>
              <a:ext cx="72" cy="37"/>
            </a:xfrm>
            <a:custGeom>
              <a:avLst/>
              <a:gdLst>
                <a:gd name="T0" fmla="*/ 0 w 60"/>
                <a:gd name="T1" fmla="*/ 25 h 31"/>
                <a:gd name="T2" fmla="*/ 3 w 60"/>
                <a:gd name="T3" fmla="*/ 20 h 31"/>
                <a:gd name="T4" fmla="*/ 53 w 60"/>
                <a:gd name="T5" fmla="*/ 1 h 31"/>
                <a:gd name="T6" fmla="*/ 59 w 60"/>
                <a:gd name="T7" fmla="*/ 3 h 31"/>
                <a:gd name="T8" fmla="*/ 56 w 60"/>
                <a:gd name="T9" fmla="*/ 9 h 31"/>
                <a:gd name="T10" fmla="*/ 7 w 60"/>
                <a:gd name="T11" fmla="*/ 29 h 31"/>
                <a:gd name="T12" fmla="*/ 0 w 60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1">
                  <a:moveTo>
                    <a:pt x="0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20" y="14"/>
                    <a:pt x="36" y="7"/>
                    <a:pt x="53" y="1"/>
                  </a:cubicBezTo>
                  <a:cubicBezTo>
                    <a:pt x="56" y="0"/>
                    <a:pt x="58" y="1"/>
                    <a:pt x="59" y="3"/>
                  </a:cubicBezTo>
                  <a:cubicBezTo>
                    <a:pt x="60" y="5"/>
                    <a:pt x="59" y="8"/>
                    <a:pt x="56" y="9"/>
                  </a:cubicBezTo>
                  <a:cubicBezTo>
                    <a:pt x="40" y="16"/>
                    <a:pt x="23" y="22"/>
                    <a:pt x="7" y="29"/>
                  </a:cubicBezTo>
                  <a:cubicBezTo>
                    <a:pt x="3" y="31"/>
                    <a:pt x="0" y="29"/>
                    <a:pt x="0" y="25"/>
                  </a:cubicBezTo>
                  <a:close/>
                </a:path>
              </a:pathLst>
            </a:custGeom>
            <a:solidFill>
              <a:srgbClr val="21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93">
              <a:extLst>
                <a:ext uri="{FF2B5EF4-FFF2-40B4-BE49-F238E27FC236}">
                  <a16:creationId xmlns:a16="http://schemas.microsoft.com/office/drawing/2014/main" id="{C6F588DD-1E0F-8533-B0EC-AE49C157E4A3}"/>
                </a:ext>
              </a:extLst>
            </p:cNvPr>
            <p:cNvSpPr/>
            <p:nvPr/>
          </p:nvSpPr>
          <p:spPr bwMode="auto">
            <a:xfrm>
              <a:off x="6831" y="445"/>
              <a:ext cx="72" cy="37"/>
            </a:xfrm>
            <a:custGeom>
              <a:avLst/>
              <a:gdLst>
                <a:gd name="T0" fmla="*/ 5 w 60"/>
                <a:gd name="T1" fmla="*/ 0 h 31"/>
                <a:gd name="T2" fmla="*/ 11 w 60"/>
                <a:gd name="T3" fmla="*/ 2 h 31"/>
                <a:gd name="T4" fmla="*/ 55 w 60"/>
                <a:gd name="T5" fmla="*/ 21 h 31"/>
                <a:gd name="T6" fmla="*/ 56 w 60"/>
                <a:gd name="T7" fmla="*/ 22 h 31"/>
                <a:gd name="T8" fmla="*/ 59 w 60"/>
                <a:gd name="T9" fmla="*/ 28 h 31"/>
                <a:gd name="T10" fmla="*/ 52 w 60"/>
                <a:gd name="T11" fmla="*/ 30 h 31"/>
                <a:gd name="T12" fmla="*/ 38 w 60"/>
                <a:gd name="T13" fmla="*/ 24 h 31"/>
                <a:gd name="T14" fmla="*/ 4 w 60"/>
                <a:gd name="T15" fmla="*/ 9 h 31"/>
                <a:gd name="T16" fmla="*/ 1 w 60"/>
                <a:gd name="T17" fmla="*/ 6 h 31"/>
                <a:gd name="T18" fmla="*/ 1 w 60"/>
                <a:gd name="T19" fmla="*/ 2 h 31"/>
                <a:gd name="T20" fmla="*/ 5 w 6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31">
                  <a:moveTo>
                    <a:pt x="5" y="0"/>
                  </a:moveTo>
                  <a:cubicBezTo>
                    <a:pt x="7" y="0"/>
                    <a:pt x="9" y="1"/>
                    <a:pt x="11" y="2"/>
                  </a:cubicBezTo>
                  <a:cubicBezTo>
                    <a:pt x="26" y="8"/>
                    <a:pt x="40" y="15"/>
                    <a:pt x="55" y="21"/>
                  </a:cubicBezTo>
                  <a:cubicBezTo>
                    <a:pt x="55" y="21"/>
                    <a:pt x="56" y="21"/>
                    <a:pt x="56" y="22"/>
                  </a:cubicBezTo>
                  <a:cubicBezTo>
                    <a:pt x="59" y="23"/>
                    <a:pt x="60" y="25"/>
                    <a:pt x="59" y="28"/>
                  </a:cubicBezTo>
                  <a:cubicBezTo>
                    <a:pt x="58" y="30"/>
                    <a:pt x="56" y="31"/>
                    <a:pt x="52" y="30"/>
                  </a:cubicBezTo>
                  <a:cubicBezTo>
                    <a:pt x="48" y="28"/>
                    <a:pt x="43" y="26"/>
                    <a:pt x="38" y="24"/>
                  </a:cubicBezTo>
                  <a:cubicBezTo>
                    <a:pt x="27" y="19"/>
                    <a:pt x="16" y="14"/>
                    <a:pt x="4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0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94">
              <a:extLst>
                <a:ext uri="{FF2B5EF4-FFF2-40B4-BE49-F238E27FC236}">
                  <a16:creationId xmlns:a16="http://schemas.microsoft.com/office/drawing/2014/main" id="{84762828-B40D-F90B-479A-5EDC80274EA8}"/>
                </a:ext>
              </a:extLst>
            </p:cNvPr>
            <p:cNvSpPr/>
            <p:nvPr/>
          </p:nvSpPr>
          <p:spPr bwMode="auto">
            <a:xfrm>
              <a:off x="6727" y="541"/>
              <a:ext cx="75" cy="62"/>
            </a:xfrm>
            <a:custGeom>
              <a:avLst/>
              <a:gdLst>
                <a:gd name="T0" fmla="*/ 0 w 62"/>
                <a:gd name="T1" fmla="*/ 38 h 51"/>
                <a:gd name="T2" fmla="*/ 15 w 62"/>
                <a:gd name="T3" fmla="*/ 46 h 51"/>
                <a:gd name="T4" fmla="*/ 34 w 62"/>
                <a:gd name="T5" fmla="*/ 38 h 51"/>
                <a:gd name="T6" fmla="*/ 48 w 62"/>
                <a:gd name="T7" fmla="*/ 21 h 51"/>
                <a:gd name="T8" fmla="*/ 61 w 62"/>
                <a:gd name="T9" fmla="*/ 0 h 51"/>
                <a:gd name="T10" fmla="*/ 58 w 62"/>
                <a:gd name="T11" fmla="*/ 12 h 51"/>
                <a:gd name="T12" fmla="*/ 41 w 62"/>
                <a:gd name="T13" fmla="*/ 39 h 51"/>
                <a:gd name="T14" fmla="*/ 18 w 62"/>
                <a:gd name="T15" fmla="*/ 50 h 51"/>
                <a:gd name="T16" fmla="*/ 0 w 62"/>
                <a:gd name="T17" fmla="*/ 39 h 51"/>
                <a:gd name="T18" fmla="*/ 0 w 62"/>
                <a:gd name="T1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1">
                  <a:moveTo>
                    <a:pt x="0" y="38"/>
                  </a:moveTo>
                  <a:cubicBezTo>
                    <a:pt x="4" y="42"/>
                    <a:pt x="9" y="45"/>
                    <a:pt x="15" y="46"/>
                  </a:cubicBezTo>
                  <a:cubicBezTo>
                    <a:pt x="23" y="46"/>
                    <a:pt x="29" y="43"/>
                    <a:pt x="34" y="38"/>
                  </a:cubicBezTo>
                  <a:cubicBezTo>
                    <a:pt x="39" y="33"/>
                    <a:pt x="44" y="27"/>
                    <a:pt x="48" y="21"/>
                  </a:cubicBezTo>
                  <a:cubicBezTo>
                    <a:pt x="53" y="14"/>
                    <a:pt x="57" y="7"/>
                    <a:pt x="61" y="0"/>
                  </a:cubicBezTo>
                  <a:cubicBezTo>
                    <a:pt x="62" y="4"/>
                    <a:pt x="59" y="8"/>
                    <a:pt x="58" y="12"/>
                  </a:cubicBezTo>
                  <a:cubicBezTo>
                    <a:pt x="54" y="22"/>
                    <a:pt x="49" y="31"/>
                    <a:pt x="41" y="39"/>
                  </a:cubicBezTo>
                  <a:cubicBezTo>
                    <a:pt x="35" y="46"/>
                    <a:pt x="28" y="51"/>
                    <a:pt x="18" y="50"/>
                  </a:cubicBezTo>
                  <a:cubicBezTo>
                    <a:pt x="10" y="50"/>
                    <a:pt x="5" y="45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5B9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95">
              <a:extLst>
                <a:ext uri="{FF2B5EF4-FFF2-40B4-BE49-F238E27FC236}">
                  <a16:creationId xmlns:a16="http://schemas.microsoft.com/office/drawing/2014/main" id="{276EC855-EE92-6291-403A-A4C81D680CAA}"/>
                </a:ext>
              </a:extLst>
            </p:cNvPr>
            <p:cNvSpPr/>
            <p:nvPr/>
          </p:nvSpPr>
          <p:spPr bwMode="auto">
            <a:xfrm>
              <a:off x="7160" y="527"/>
              <a:ext cx="83" cy="38"/>
            </a:xfrm>
            <a:custGeom>
              <a:avLst/>
              <a:gdLst>
                <a:gd name="T0" fmla="*/ 0 w 69"/>
                <a:gd name="T1" fmla="*/ 0 h 32"/>
                <a:gd name="T2" fmla="*/ 13 w 69"/>
                <a:gd name="T3" fmla="*/ 11 h 32"/>
                <a:gd name="T4" fmla="*/ 36 w 69"/>
                <a:gd name="T5" fmla="*/ 26 h 32"/>
                <a:gd name="T6" fmla="*/ 61 w 69"/>
                <a:gd name="T7" fmla="*/ 23 h 32"/>
                <a:gd name="T8" fmla="*/ 66 w 69"/>
                <a:gd name="T9" fmla="*/ 5 h 32"/>
                <a:gd name="T10" fmla="*/ 65 w 69"/>
                <a:gd name="T11" fmla="*/ 2 h 32"/>
                <a:gd name="T12" fmla="*/ 65 w 69"/>
                <a:gd name="T13" fmla="*/ 22 h 32"/>
                <a:gd name="T14" fmla="*/ 48 w 69"/>
                <a:gd name="T15" fmla="*/ 32 h 32"/>
                <a:gd name="T16" fmla="*/ 28 w 69"/>
                <a:gd name="T17" fmla="*/ 26 h 32"/>
                <a:gd name="T18" fmla="*/ 1 w 69"/>
                <a:gd name="T19" fmla="*/ 2 h 32"/>
                <a:gd name="T20" fmla="*/ 0 w 6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32">
                  <a:moveTo>
                    <a:pt x="0" y="0"/>
                  </a:moveTo>
                  <a:cubicBezTo>
                    <a:pt x="3" y="5"/>
                    <a:pt x="8" y="8"/>
                    <a:pt x="13" y="11"/>
                  </a:cubicBezTo>
                  <a:cubicBezTo>
                    <a:pt x="20" y="17"/>
                    <a:pt x="28" y="22"/>
                    <a:pt x="36" y="26"/>
                  </a:cubicBezTo>
                  <a:cubicBezTo>
                    <a:pt x="45" y="30"/>
                    <a:pt x="54" y="29"/>
                    <a:pt x="61" y="23"/>
                  </a:cubicBezTo>
                  <a:cubicBezTo>
                    <a:pt x="66" y="18"/>
                    <a:pt x="67" y="12"/>
                    <a:pt x="66" y="5"/>
                  </a:cubicBezTo>
                  <a:cubicBezTo>
                    <a:pt x="66" y="4"/>
                    <a:pt x="65" y="3"/>
                    <a:pt x="65" y="2"/>
                  </a:cubicBezTo>
                  <a:cubicBezTo>
                    <a:pt x="69" y="9"/>
                    <a:pt x="68" y="16"/>
                    <a:pt x="65" y="22"/>
                  </a:cubicBezTo>
                  <a:cubicBezTo>
                    <a:pt x="62" y="29"/>
                    <a:pt x="56" y="32"/>
                    <a:pt x="48" y="32"/>
                  </a:cubicBezTo>
                  <a:cubicBezTo>
                    <a:pt x="41" y="32"/>
                    <a:pt x="34" y="30"/>
                    <a:pt x="28" y="26"/>
                  </a:cubicBezTo>
                  <a:cubicBezTo>
                    <a:pt x="18" y="20"/>
                    <a:pt x="9" y="11"/>
                    <a:pt x="1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5D9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96">
              <a:extLst>
                <a:ext uri="{FF2B5EF4-FFF2-40B4-BE49-F238E27FC236}">
                  <a16:creationId xmlns:a16="http://schemas.microsoft.com/office/drawing/2014/main" id="{48083858-B68D-F3E0-980F-B13A1E2CC5D0}"/>
                </a:ext>
              </a:extLst>
            </p:cNvPr>
            <p:cNvSpPr/>
            <p:nvPr/>
          </p:nvSpPr>
          <p:spPr bwMode="auto">
            <a:xfrm>
              <a:off x="6739" y="474"/>
              <a:ext cx="64" cy="33"/>
            </a:xfrm>
            <a:custGeom>
              <a:avLst/>
              <a:gdLst>
                <a:gd name="T0" fmla="*/ 1 w 53"/>
                <a:gd name="T1" fmla="*/ 0 h 28"/>
                <a:gd name="T2" fmla="*/ 5 w 53"/>
                <a:gd name="T3" fmla="*/ 14 h 28"/>
                <a:gd name="T4" fmla="*/ 17 w 53"/>
                <a:gd name="T5" fmla="*/ 21 h 28"/>
                <a:gd name="T6" fmla="*/ 48 w 53"/>
                <a:gd name="T7" fmla="*/ 24 h 28"/>
                <a:gd name="T8" fmla="*/ 51 w 53"/>
                <a:gd name="T9" fmla="*/ 20 h 28"/>
                <a:gd name="T10" fmla="*/ 51 w 53"/>
                <a:gd name="T11" fmla="*/ 18 h 28"/>
                <a:gd name="T12" fmla="*/ 53 w 53"/>
                <a:gd name="T13" fmla="*/ 22 h 28"/>
                <a:gd name="T14" fmla="*/ 51 w 53"/>
                <a:gd name="T15" fmla="*/ 25 h 28"/>
                <a:gd name="T16" fmla="*/ 27 w 53"/>
                <a:gd name="T17" fmla="*/ 27 h 28"/>
                <a:gd name="T18" fmla="*/ 12 w 53"/>
                <a:gd name="T19" fmla="*/ 24 h 28"/>
                <a:gd name="T20" fmla="*/ 5 w 53"/>
                <a:gd name="T21" fmla="*/ 18 h 28"/>
                <a:gd name="T22" fmla="*/ 1 w 53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8">
                  <a:moveTo>
                    <a:pt x="1" y="0"/>
                  </a:moveTo>
                  <a:cubicBezTo>
                    <a:pt x="1" y="5"/>
                    <a:pt x="1" y="10"/>
                    <a:pt x="5" y="14"/>
                  </a:cubicBezTo>
                  <a:cubicBezTo>
                    <a:pt x="8" y="18"/>
                    <a:pt x="12" y="20"/>
                    <a:pt x="17" y="21"/>
                  </a:cubicBezTo>
                  <a:cubicBezTo>
                    <a:pt x="27" y="23"/>
                    <a:pt x="37" y="24"/>
                    <a:pt x="48" y="24"/>
                  </a:cubicBezTo>
                  <a:cubicBezTo>
                    <a:pt x="53" y="24"/>
                    <a:pt x="53" y="24"/>
                    <a:pt x="51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2" y="19"/>
                    <a:pt x="52" y="20"/>
                    <a:pt x="53" y="22"/>
                  </a:cubicBezTo>
                  <a:cubicBezTo>
                    <a:pt x="53" y="24"/>
                    <a:pt x="53" y="25"/>
                    <a:pt x="51" y="25"/>
                  </a:cubicBezTo>
                  <a:cubicBezTo>
                    <a:pt x="43" y="26"/>
                    <a:pt x="35" y="28"/>
                    <a:pt x="27" y="27"/>
                  </a:cubicBezTo>
                  <a:cubicBezTo>
                    <a:pt x="22" y="27"/>
                    <a:pt x="17" y="26"/>
                    <a:pt x="12" y="24"/>
                  </a:cubicBezTo>
                  <a:cubicBezTo>
                    <a:pt x="9" y="23"/>
                    <a:pt x="7" y="21"/>
                    <a:pt x="5" y="18"/>
                  </a:cubicBezTo>
                  <a:cubicBezTo>
                    <a:pt x="1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5E9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0A20279-16E8-CC52-A037-45C8EEAD3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58"/>
          <a:stretch>
            <a:fillRect/>
          </a:stretch>
        </p:blipFill>
        <p:spPr>
          <a:xfrm>
            <a:off x="3200516" y="0"/>
            <a:ext cx="8991486" cy="68961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5C67D0-DED9-64D4-181B-B304C3405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26"/>
          <a:stretch>
            <a:fillRect/>
          </a:stretch>
        </p:blipFill>
        <p:spPr>
          <a:xfrm flipH="1">
            <a:off x="-3" y="0"/>
            <a:ext cx="3200517" cy="6896100"/>
          </a:xfrm>
          <a:prstGeom prst="rect">
            <a:avLst/>
          </a:prstGeom>
        </p:spPr>
      </p:pic>
      <p:sp>
        <p:nvSpPr>
          <p:cNvPr id="13" name="Flecha: pentágono 12">
            <a:extLst>
              <a:ext uri="{FF2B5EF4-FFF2-40B4-BE49-F238E27FC236}">
                <a16:creationId xmlns:a16="http://schemas.microsoft.com/office/drawing/2014/main" id="{AC2F919D-F1CE-8AC5-35C9-77468D631DC5}"/>
              </a:ext>
            </a:extLst>
          </p:cNvPr>
          <p:cNvSpPr/>
          <p:nvPr/>
        </p:nvSpPr>
        <p:spPr>
          <a:xfrm>
            <a:off x="23272" y="5475716"/>
            <a:ext cx="3672427" cy="1403435"/>
          </a:xfrm>
          <a:prstGeom prst="homePlate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E2CAACF2-CB8B-C573-F1D5-7688C2B76808}"/>
              </a:ext>
            </a:extLst>
          </p:cNvPr>
          <p:cNvSpPr>
            <a:spLocks noEditPoints="1"/>
          </p:cNvSpPr>
          <p:nvPr/>
        </p:nvSpPr>
        <p:spPr bwMode="auto">
          <a:xfrm>
            <a:off x="723901" y="1758146"/>
            <a:ext cx="4167150" cy="4860415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자유형: 도형 8">
            <a:extLst>
              <a:ext uri="{FF2B5EF4-FFF2-40B4-BE49-F238E27FC236}">
                <a16:creationId xmlns:a16="http://schemas.microsoft.com/office/drawing/2014/main" id="{8FD4072C-3712-C5FD-F3D5-7D189ADA026C}"/>
              </a:ext>
            </a:extLst>
          </p:cNvPr>
          <p:cNvSpPr/>
          <p:nvPr/>
        </p:nvSpPr>
        <p:spPr>
          <a:xfrm rot="13500000" flipH="1">
            <a:off x="1446957" y="2690412"/>
            <a:ext cx="546547" cy="546547"/>
          </a:xfrm>
          <a:custGeom>
            <a:avLst/>
            <a:gdLst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2613" h="1212613">
                <a:moveTo>
                  <a:pt x="303412" y="909201"/>
                </a:moveTo>
                <a:cubicBezTo>
                  <a:pt x="422444" y="1028233"/>
                  <a:pt x="615433" y="1028233"/>
                  <a:pt x="734465" y="909201"/>
                </a:cubicBezTo>
                <a:cubicBezTo>
                  <a:pt x="853496" y="790170"/>
                  <a:pt x="853496" y="597181"/>
                  <a:pt x="734465" y="478149"/>
                </a:cubicBezTo>
                <a:cubicBezTo>
                  <a:pt x="615433" y="359118"/>
                  <a:pt x="422444" y="359118"/>
                  <a:pt x="303412" y="478149"/>
                </a:cubicBezTo>
                <a:cubicBezTo>
                  <a:pt x="184381" y="597181"/>
                  <a:pt x="184381" y="790170"/>
                  <a:pt x="303412" y="909201"/>
                </a:cubicBezTo>
                <a:close/>
                <a:moveTo>
                  <a:pt x="151993" y="1060620"/>
                </a:moveTo>
                <a:cubicBezTo>
                  <a:pt x="58084" y="966711"/>
                  <a:pt x="0" y="836976"/>
                  <a:pt x="0" y="693675"/>
                </a:cubicBezTo>
                <a:lnTo>
                  <a:pt x="1" y="693675"/>
                </a:lnTo>
                <a:cubicBezTo>
                  <a:pt x="1" y="407073"/>
                  <a:pt x="238541" y="234048"/>
                  <a:pt x="518939" y="174737"/>
                </a:cubicBezTo>
                <a:cubicBezTo>
                  <a:pt x="780953" y="119315"/>
                  <a:pt x="956756" y="91859"/>
                  <a:pt x="1212613" y="0"/>
                </a:cubicBezTo>
                <a:cubicBezTo>
                  <a:pt x="1133069" y="268172"/>
                  <a:pt x="1105613" y="456293"/>
                  <a:pt x="1037876" y="693675"/>
                </a:cubicBezTo>
                <a:cubicBezTo>
                  <a:pt x="988614" y="1017224"/>
                  <a:pt x="805540" y="1212613"/>
                  <a:pt x="518938" y="1212613"/>
                </a:cubicBezTo>
                <a:cubicBezTo>
                  <a:pt x="375637" y="1212613"/>
                  <a:pt x="245902" y="1154529"/>
                  <a:pt x="151993" y="1060620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자유형: 도형 8">
            <a:extLst>
              <a:ext uri="{FF2B5EF4-FFF2-40B4-BE49-F238E27FC236}">
                <a16:creationId xmlns:a16="http://schemas.microsoft.com/office/drawing/2014/main" id="{F430D86D-DFBE-EB28-B4F2-D074F1889322}"/>
              </a:ext>
            </a:extLst>
          </p:cNvPr>
          <p:cNvSpPr/>
          <p:nvPr/>
        </p:nvSpPr>
        <p:spPr>
          <a:xfrm rot="13500000" flipH="1">
            <a:off x="3715815" y="3250976"/>
            <a:ext cx="546547" cy="546547"/>
          </a:xfrm>
          <a:custGeom>
            <a:avLst/>
            <a:gdLst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2613" h="1212613">
                <a:moveTo>
                  <a:pt x="303412" y="909201"/>
                </a:moveTo>
                <a:cubicBezTo>
                  <a:pt x="422444" y="1028233"/>
                  <a:pt x="615433" y="1028233"/>
                  <a:pt x="734465" y="909201"/>
                </a:cubicBezTo>
                <a:cubicBezTo>
                  <a:pt x="853496" y="790170"/>
                  <a:pt x="853496" y="597181"/>
                  <a:pt x="734465" y="478149"/>
                </a:cubicBezTo>
                <a:cubicBezTo>
                  <a:pt x="615433" y="359118"/>
                  <a:pt x="422444" y="359118"/>
                  <a:pt x="303412" y="478149"/>
                </a:cubicBezTo>
                <a:cubicBezTo>
                  <a:pt x="184381" y="597181"/>
                  <a:pt x="184381" y="790170"/>
                  <a:pt x="303412" y="909201"/>
                </a:cubicBezTo>
                <a:close/>
                <a:moveTo>
                  <a:pt x="151993" y="1060620"/>
                </a:moveTo>
                <a:cubicBezTo>
                  <a:pt x="58084" y="966711"/>
                  <a:pt x="0" y="836976"/>
                  <a:pt x="0" y="693675"/>
                </a:cubicBezTo>
                <a:lnTo>
                  <a:pt x="1" y="693675"/>
                </a:lnTo>
                <a:cubicBezTo>
                  <a:pt x="1" y="407073"/>
                  <a:pt x="238541" y="234048"/>
                  <a:pt x="518939" y="174737"/>
                </a:cubicBezTo>
                <a:cubicBezTo>
                  <a:pt x="780953" y="119315"/>
                  <a:pt x="956756" y="91859"/>
                  <a:pt x="1212613" y="0"/>
                </a:cubicBezTo>
                <a:cubicBezTo>
                  <a:pt x="1133069" y="268172"/>
                  <a:pt x="1105613" y="456293"/>
                  <a:pt x="1037876" y="693675"/>
                </a:cubicBezTo>
                <a:cubicBezTo>
                  <a:pt x="988614" y="1017224"/>
                  <a:pt x="805540" y="1212613"/>
                  <a:pt x="518938" y="1212613"/>
                </a:cubicBezTo>
                <a:cubicBezTo>
                  <a:pt x="375637" y="1212613"/>
                  <a:pt x="245902" y="1154529"/>
                  <a:pt x="151993" y="1060620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4E7AD4E4-8377-61AC-AA7E-86B079D311F1}"/>
              </a:ext>
            </a:extLst>
          </p:cNvPr>
          <p:cNvSpPr/>
          <p:nvPr/>
        </p:nvSpPr>
        <p:spPr>
          <a:xfrm rot="13500000" flipH="1">
            <a:off x="2280810" y="4692343"/>
            <a:ext cx="546547" cy="546547"/>
          </a:xfrm>
          <a:custGeom>
            <a:avLst/>
            <a:gdLst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2613" h="1212613">
                <a:moveTo>
                  <a:pt x="303412" y="909201"/>
                </a:moveTo>
                <a:cubicBezTo>
                  <a:pt x="422444" y="1028233"/>
                  <a:pt x="615433" y="1028233"/>
                  <a:pt x="734465" y="909201"/>
                </a:cubicBezTo>
                <a:cubicBezTo>
                  <a:pt x="853496" y="790170"/>
                  <a:pt x="853496" y="597181"/>
                  <a:pt x="734465" y="478149"/>
                </a:cubicBezTo>
                <a:cubicBezTo>
                  <a:pt x="615433" y="359118"/>
                  <a:pt x="422444" y="359118"/>
                  <a:pt x="303412" y="478149"/>
                </a:cubicBezTo>
                <a:cubicBezTo>
                  <a:pt x="184381" y="597181"/>
                  <a:pt x="184381" y="790170"/>
                  <a:pt x="303412" y="909201"/>
                </a:cubicBezTo>
                <a:close/>
                <a:moveTo>
                  <a:pt x="151993" y="1060620"/>
                </a:moveTo>
                <a:cubicBezTo>
                  <a:pt x="58084" y="966711"/>
                  <a:pt x="0" y="836976"/>
                  <a:pt x="0" y="693675"/>
                </a:cubicBezTo>
                <a:lnTo>
                  <a:pt x="1" y="693675"/>
                </a:lnTo>
                <a:cubicBezTo>
                  <a:pt x="1" y="407073"/>
                  <a:pt x="238541" y="234048"/>
                  <a:pt x="518939" y="174737"/>
                </a:cubicBezTo>
                <a:cubicBezTo>
                  <a:pt x="780953" y="119315"/>
                  <a:pt x="956756" y="91859"/>
                  <a:pt x="1212613" y="0"/>
                </a:cubicBezTo>
                <a:cubicBezTo>
                  <a:pt x="1133069" y="268172"/>
                  <a:pt x="1105613" y="456293"/>
                  <a:pt x="1037876" y="693675"/>
                </a:cubicBezTo>
                <a:cubicBezTo>
                  <a:pt x="988614" y="1017224"/>
                  <a:pt x="805540" y="1212613"/>
                  <a:pt x="518938" y="1212613"/>
                </a:cubicBezTo>
                <a:cubicBezTo>
                  <a:pt x="375637" y="1212613"/>
                  <a:pt x="245902" y="1154529"/>
                  <a:pt x="151993" y="1060620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DB57AD2-CCA8-C0F3-0364-54AE7D104EF9}"/>
              </a:ext>
            </a:extLst>
          </p:cNvPr>
          <p:cNvSpPr txBox="1"/>
          <p:nvPr/>
        </p:nvSpPr>
        <p:spPr>
          <a:xfrm>
            <a:off x="276225" y="5587918"/>
            <a:ext cx="2469103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600">
                <a:solidFill>
                  <a:schemeClr val="bg1"/>
                </a:solidFill>
                <a:cs typeface="Arial" panose="020B0604020202020204" pitchFamily="34" charset="0"/>
              </a:rPr>
              <a:t>L</a:t>
            </a:r>
            <a:r>
              <a:rPr lang="en-US" altLang="ko-KR" sz="1600">
                <a:solidFill>
                  <a:schemeClr val="bg1"/>
                </a:solidFill>
                <a:cs typeface="Arial" panose="020B0604020202020204" pitchFamily="34" charset="0"/>
              </a:rPr>
              <a:t>OREM IPSUM DOLOR SIT AMET,</a:t>
            </a:r>
          </a:p>
          <a:p>
            <a:r>
              <a:rPr lang="en-US" altLang="ko-KR" sz="1600">
                <a:solidFill>
                  <a:schemeClr val="bg1"/>
                </a:solidFill>
                <a:cs typeface="Arial" panose="020B0604020202020204" pitchFamily="34" charset="0"/>
              </a:rPr>
              <a:t>CU USU AGAM INTEGRE IMPEDIT.</a:t>
            </a:r>
            <a:endParaRPr lang="ko-KR" altLang="en-US" sz="16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A9C1D5CA-BB3E-B01B-A33D-13465113F66A}"/>
              </a:ext>
            </a:extLst>
          </p:cNvPr>
          <p:cNvSpPr txBox="1"/>
          <p:nvPr/>
        </p:nvSpPr>
        <p:spPr>
          <a:xfrm>
            <a:off x="5704302" y="5516321"/>
            <a:ext cx="62114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>
                <a:solidFill>
                  <a:schemeClr val="bg1"/>
                </a:solidFill>
                <a:cs typeface="Arial" panose="020B0604020202020204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</a:p>
          <a:p>
            <a:endParaRPr lang="en-US" altLang="ko-KR" sz="140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altLang="ko-KR" sz="1400">
                <a:solidFill>
                  <a:schemeClr val="bg1"/>
                </a:solidFill>
                <a:cs typeface="Arial" panose="020B0604020202020204" pitchFamily="34" charset="0"/>
              </a:rPr>
              <a:t>Get a modern PowerPoint  Presentation that is beautifully designed. </a:t>
            </a:r>
            <a:endParaRPr lang="ko-KR" altLang="en-US" sz="1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129AACB5-4CF3-8B12-8314-406D089C8808}"/>
              </a:ext>
            </a:extLst>
          </p:cNvPr>
          <p:cNvSpPr txBox="1"/>
          <p:nvPr/>
        </p:nvSpPr>
        <p:spPr>
          <a:xfrm>
            <a:off x="723901" y="310644"/>
            <a:ext cx="7558878" cy="76944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4400" spc="600">
                <a:solidFill>
                  <a:schemeClr val="bg1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MAPS</a:t>
            </a:r>
            <a:r>
              <a:rPr lang="en-US" altLang="ko-KR" sz="4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</a:t>
            </a:r>
            <a:r>
              <a:rPr lang="en-US" altLang="ko-KR" sz="4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4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17" name="Google Shape;1155;p35">
            <a:extLst>
              <a:ext uri="{FF2B5EF4-FFF2-40B4-BE49-F238E27FC236}">
                <a16:creationId xmlns:a16="http://schemas.microsoft.com/office/drawing/2014/main" id="{4635F7D6-AF16-5C49-6D1B-62548BAF18AA}"/>
              </a:ext>
            </a:extLst>
          </p:cNvPr>
          <p:cNvSpPr/>
          <p:nvPr/>
        </p:nvSpPr>
        <p:spPr>
          <a:xfrm>
            <a:off x="982075" y="1102758"/>
            <a:ext cx="4072724" cy="42100"/>
          </a:xfrm>
          <a:custGeom>
            <a:avLst/>
            <a:gdLst/>
            <a:ahLst/>
            <a:cxnLst/>
            <a:rect l="l" t="t" r="r" b="b"/>
            <a:pathLst>
              <a:path w="52705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bg1"/>
          </a:solidFill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F5EE99E-32C9-0543-8FF9-C708F3CEA69D}"/>
              </a:ext>
            </a:extLst>
          </p:cNvPr>
          <p:cNvSpPr txBox="1"/>
          <p:nvPr/>
        </p:nvSpPr>
        <p:spPr>
          <a:xfrm>
            <a:off x="3570999" y="1600279"/>
            <a:ext cx="3049381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s-MX" sz="3200">
                <a:solidFill>
                  <a:srgbClr val="189EAA"/>
                </a:solidFill>
                <a:effectLst/>
              </a:rPr>
              <a:t>THYROID IN THE WORLD</a:t>
            </a:r>
            <a:endParaRPr lang="es-PE" sz="3200">
              <a:solidFill>
                <a:srgbClr val="189EAA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561995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9FF290D9-6225-F9F3-4544-CB4BF6CEB30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" r="2187"/>
          <a:stretch>
            <a:fillRect/>
          </a:stretch>
        </p:blipFill>
        <p:spPr/>
      </p:pic>
      <p:grpSp>
        <p:nvGrpSpPr>
          <p:cNvPr id="4" name="Group 25">
            <a:extLst>
              <a:ext uri="{FF2B5EF4-FFF2-40B4-BE49-F238E27FC236}">
                <a16:creationId xmlns:a16="http://schemas.microsoft.com/office/drawing/2014/main" id="{2082E978-B4E3-4BA5-8675-93D4D056515A}"/>
              </a:ext>
            </a:extLst>
          </p:cNvPr>
          <p:cNvGrpSpPr/>
          <p:nvPr/>
        </p:nvGrpSpPr>
        <p:grpSpPr>
          <a:xfrm>
            <a:off x="772508" y="1381362"/>
            <a:ext cx="2363006" cy="4388439"/>
            <a:chOff x="445712" y="1449040"/>
            <a:chExt cx="2113018" cy="3924176"/>
          </a:xfrm>
        </p:grpSpPr>
        <p:sp>
          <p:nvSpPr>
            <p:cNvPr id="5" name="Rounded Rectangle 17">
              <a:extLst>
                <a:ext uri="{FF2B5EF4-FFF2-40B4-BE49-F238E27FC236}">
                  <a16:creationId xmlns:a16="http://schemas.microsoft.com/office/drawing/2014/main" id="{086E1AF5-7929-4A65-B737-688CB506AFFE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Rectangle 19">
              <a:extLst>
                <a:ext uri="{FF2B5EF4-FFF2-40B4-BE49-F238E27FC236}">
                  <a16:creationId xmlns:a16="http://schemas.microsoft.com/office/drawing/2014/main" id="{8A222705-467E-4646-AA9B-29E99F1BB410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7" name="Group 24">
              <a:extLst>
                <a:ext uri="{FF2B5EF4-FFF2-40B4-BE49-F238E27FC236}">
                  <a16:creationId xmlns:a16="http://schemas.microsoft.com/office/drawing/2014/main" id="{C6281CE3-6CDE-45E7-997E-891944378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8" name="Oval 22">
                <a:extLst>
                  <a:ext uri="{FF2B5EF4-FFF2-40B4-BE49-F238E27FC236}">
                    <a16:creationId xmlns:a16="http://schemas.microsoft.com/office/drawing/2014/main" id="{6689C7EF-9482-4420-8FB4-CDDC928DE47D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" name="Rounded Rectangle 23">
                <a:extLst>
                  <a:ext uri="{FF2B5EF4-FFF2-40B4-BE49-F238E27FC236}">
                    <a16:creationId xmlns:a16="http://schemas.microsoft.com/office/drawing/2014/main" id="{28478B70-2761-4FAD-9D0C-646E93E43471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7A5FC3-5998-4530-8AA3-017B2B3DEC52}"/>
              </a:ext>
            </a:extLst>
          </p:cNvPr>
          <p:cNvGrpSpPr/>
          <p:nvPr/>
        </p:nvGrpSpPr>
        <p:grpSpPr>
          <a:xfrm>
            <a:off x="9371753" y="269032"/>
            <a:ext cx="2028337" cy="2028337"/>
            <a:chOff x="7249547" y="167887"/>
            <a:chExt cx="1575792" cy="157579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05B857C-A528-4BDF-9724-E1789098DC72}"/>
                </a:ext>
              </a:extLst>
            </p:cNvPr>
            <p:cNvSpPr/>
            <p:nvPr userDrawn="1"/>
          </p:nvSpPr>
          <p:spPr>
            <a:xfrm>
              <a:off x="7249547" y="167887"/>
              <a:ext cx="1575792" cy="1575792"/>
            </a:xfrm>
            <a:prstGeom prst="ellipse">
              <a:avLst/>
            </a:prstGeom>
            <a:solidFill>
              <a:srgbClr val="189EAA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A51FCDA-1EE7-40E5-A074-5D039523E0CC}"/>
                </a:ext>
              </a:extLst>
            </p:cNvPr>
            <p:cNvSpPr/>
            <p:nvPr userDrawn="1"/>
          </p:nvSpPr>
          <p:spPr>
            <a:xfrm>
              <a:off x="7357306" y="275647"/>
              <a:ext cx="1360275" cy="1360273"/>
            </a:xfrm>
            <a:prstGeom prst="ellipse">
              <a:avLst/>
            </a:pr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1" name="그룹 11">
            <a:extLst>
              <a:ext uri="{FF2B5EF4-FFF2-40B4-BE49-F238E27FC236}">
                <a16:creationId xmlns:a16="http://schemas.microsoft.com/office/drawing/2014/main" id="{07429950-5F9D-4717-9C88-7BE6F9A8965D}"/>
              </a:ext>
            </a:extLst>
          </p:cNvPr>
          <p:cNvGrpSpPr/>
          <p:nvPr/>
        </p:nvGrpSpPr>
        <p:grpSpPr>
          <a:xfrm>
            <a:off x="9663036" y="729092"/>
            <a:ext cx="1445770" cy="1108218"/>
            <a:chOff x="9064829" y="526174"/>
            <a:chExt cx="1445770" cy="110821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DD1733-D2AC-471F-8AC9-E60F27DC49F2}"/>
                </a:ext>
              </a:extLst>
            </p:cNvPr>
            <p:cNvSpPr txBox="1"/>
            <p:nvPr/>
          </p:nvSpPr>
          <p:spPr>
            <a:xfrm>
              <a:off x="9064829" y="526174"/>
              <a:ext cx="1445770" cy="83099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5400" b="1">
                  <a:solidFill>
                    <a:schemeClr val="bg1"/>
                  </a:solidFill>
                  <a:cs typeface="Arial" panose="020B0604020202020204" pitchFamily="34" charset="0"/>
                </a:rPr>
                <a:t>96</a:t>
              </a:r>
              <a:r>
                <a:rPr lang="en-US" altLang="ko-KR" sz="3600" b="1">
                  <a:solidFill>
                    <a:schemeClr val="bg1"/>
                  </a:solidFill>
                  <a:cs typeface="Arial" panose="020B0604020202020204" pitchFamily="34" charset="0"/>
                </a:rPr>
                <a:t>%</a:t>
              </a:r>
              <a:endParaRPr lang="ko-KR" altLang="en-US" sz="3600" b="1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47FB59-661B-48AA-A1F9-EDF7E51B3565}"/>
                </a:ext>
              </a:extLst>
            </p:cNvPr>
            <p:cNvSpPr txBox="1"/>
            <p:nvPr/>
          </p:nvSpPr>
          <p:spPr>
            <a:xfrm>
              <a:off x="9081597" y="1326615"/>
              <a:ext cx="14290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>
                  <a:solidFill>
                    <a:schemeClr val="bg1"/>
                  </a:solidFill>
                  <a:cs typeface="Arial" panose="020B0604020202020204" pitchFamily="34" charset="0"/>
                </a:rPr>
                <a:t>Contents Title</a:t>
              </a:r>
              <a:endParaRPr lang="ko-KR" altLang="en-US" sz="140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44F1D5A-E7DE-474E-A102-7D9437201C4D}"/>
              </a:ext>
            </a:extLst>
          </p:cNvPr>
          <p:cNvSpPr txBox="1"/>
          <p:nvPr/>
        </p:nvSpPr>
        <p:spPr>
          <a:xfrm>
            <a:off x="4253508" y="1767007"/>
            <a:ext cx="4326335" cy="166199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3600">
                <a:solidFill>
                  <a:srgbClr val="189EAA"/>
                </a:solidFill>
                <a:latin typeface="+mj-lt"/>
              </a:rPr>
              <a:t>We</a:t>
            </a:r>
            <a:r>
              <a:rPr lang="en-US" altLang="ko-KR" sz="360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ko-KR" sz="3600">
                <a:solidFill>
                  <a:srgbClr val="189EAA"/>
                </a:solidFill>
                <a:latin typeface="+mj-lt"/>
              </a:rPr>
              <a:t>Create</a:t>
            </a:r>
          </a:p>
          <a:p>
            <a:r>
              <a:rPr lang="en-US" altLang="ko-KR" sz="3600">
                <a:solidFill>
                  <a:schemeClr val="bg1"/>
                </a:solidFill>
                <a:latin typeface="+mj-lt"/>
              </a:rPr>
              <a:t>Quality Professional </a:t>
            </a:r>
          </a:p>
          <a:p>
            <a:r>
              <a:rPr lang="en-US" altLang="ko-KR" sz="3600">
                <a:solidFill>
                  <a:schemeClr val="bg1"/>
                </a:solidFill>
                <a:latin typeface="+mj-lt"/>
              </a:rPr>
              <a:t>PPT Presentation</a:t>
            </a:r>
            <a:endParaRPr lang="ko-KR" altLang="en-US" sz="3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Oval 19">
            <a:extLst>
              <a:ext uri="{FF2B5EF4-FFF2-40B4-BE49-F238E27FC236}">
                <a16:creationId xmlns:a16="http://schemas.microsoft.com/office/drawing/2014/main" id="{76F22165-A4B3-47B1-805E-8F9228D852A6}"/>
              </a:ext>
            </a:extLst>
          </p:cNvPr>
          <p:cNvSpPr/>
          <p:nvPr/>
        </p:nvSpPr>
        <p:spPr>
          <a:xfrm>
            <a:off x="6319647" y="394251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Oval 20">
            <a:extLst>
              <a:ext uri="{FF2B5EF4-FFF2-40B4-BE49-F238E27FC236}">
                <a16:creationId xmlns:a16="http://schemas.microsoft.com/office/drawing/2014/main" id="{8B8F889E-7EE9-4E9C-BA02-D48E24F4222F}"/>
              </a:ext>
            </a:extLst>
          </p:cNvPr>
          <p:cNvSpPr/>
          <p:nvPr/>
        </p:nvSpPr>
        <p:spPr>
          <a:xfrm>
            <a:off x="8329422" y="394251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9" name="Group 29">
            <a:extLst>
              <a:ext uri="{FF2B5EF4-FFF2-40B4-BE49-F238E27FC236}">
                <a16:creationId xmlns:a16="http://schemas.microsoft.com/office/drawing/2014/main" id="{DA64FB06-CEB6-41FB-BA4D-150FC1FE8242}"/>
              </a:ext>
            </a:extLst>
          </p:cNvPr>
          <p:cNvGrpSpPr/>
          <p:nvPr/>
        </p:nvGrpSpPr>
        <p:grpSpPr>
          <a:xfrm>
            <a:off x="5825241" y="4785600"/>
            <a:ext cx="1775516" cy="1694684"/>
            <a:chOff x="3736410" y="4379961"/>
            <a:chExt cx="1454320" cy="169468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9F35FF-CF07-49E1-9CF4-E37D76A3EB5D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A435718-73AF-45DF-B526-10873FEACCE6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0">
            <a:extLst>
              <a:ext uri="{FF2B5EF4-FFF2-40B4-BE49-F238E27FC236}">
                <a16:creationId xmlns:a16="http://schemas.microsoft.com/office/drawing/2014/main" id="{1DF3BF21-9BC7-4BE9-BF61-61CF7AAE5A07}"/>
              </a:ext>
            </a:extLst>
          </p:cNvPr>
          <p:cNvGrpSpPr/>
          <p:nvPr/>
        </p:nvGrpSpPr>
        <p:grpSpPr>
          <a:xfrm>
            <a:off x="7868328" y="4785600"/>
            <a:ext cx="1775516" cy="1694684"/>
            <a:chOff x="3736410" y="4379961"/>
            <a:chExt cx="1454320" cy="169468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326A5B-85B5-45E1-96C4-8776C4943B17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C6F906-36CF-4438-9499-7E9367CDB16B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5" name="Oval 21">
            <a:extLst>
              <a:ext uri="{FF2B5EF4-FFF2-40B4-BE49-F238E27FC236}">
                <a16:creationId xmlns:a16="http://schemas.microsoft.com/office/drawing/2014/main" id="{5A7C81C1-3558-4B85-888D-DEA294F155CB}"/>
              </a:ext>
            </a:extLst>
          </p:cNvPr>
          <p:cNvSpPr/>
          <p:nvPr/>
        </p:nvSpPr>
        <p:spPr>
          <a:xfrm>
            <a:off x="4309872" y="394251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189E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6" name="Group 33">
            <a:extLst>
              <a:ext uri="{FF2B5EF4-FFF2-40B4-BE49-F238E27FC236}">
                <a16:creationId xmlns:a16="http://schemas.microsoft.com/office/drawing/2014/main" id="{44A2A9E7-97EF-4751-80AC-E0956D0EDF7C}"/>
              </a:ext>
            </a:extLst>
          </p:cNvPr>
          <p:cNvGrpSpPr/>
          <p:nvPr/>
        </p:nvGrpSpPr>
        <p:grpSpPr>
          <a:xfrm>
            <a:off x="3782154" y="4785600"/>
            <a:ext cx="1775516" cy="1694684"/>
            <a:chOff x="3736410" y="4379961"/>
            <a:chExt cx="1454320" cy="169468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3CA3C6B-0D59-4A21-A858-00CA342B538F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7332105-0C7E-4B46-A2D0-CDBFBB957060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9" name="Rounded Rectangle 7">
            <a:extLst>
              <a:ext uri="{FF2B5EF4-FFF2-40B4-BE49-F238E27FC236}">
                <a16:creationId xmlns:a16="http://schemas.microsoft.com/office/drawing/2014/main" id="{BDDBD454-587B-4EF9-9880-3F22A67C86AF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8625132" y="3984672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0" name="Rounded Rectangle 40">
            <a:extLst>
              <a:ext uri="{FF2B5EF4-FFF2-40B4-BE49-F238E27FC236}">
                <a16:creationId xmlns:a16="http://schemas.microsoft.com/office/drawing/2014/main" id="{1A60AEFD-BD9A-4C27-A7AB-CAB4BD76CB44}"/>
              </a:ext>
            </a:extLst>
          </p:cNvPr>
          <p:cNvSpPr/>
          <p:nvPr/>
        </p:nvSpPr>
        <p:spPr>
          <a:xfrm rot="2942052">
            <a:off x="6498594" y="4085030"/>
            <a:ext cx="408949" cy="435059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1" name="Block Arc 20">
            <a:extLst>
              <a:ext uri="{FF2B5EF4-FFF2-40B4-BE49-F238E27FC236}">
                <a16:creationId xmlns:a16="http://schemas.microsoft.com/office/drawing/2014/main" id="{76055BA8-6F3E-4A89-B296-D20A98DF59E2}"/>
              </a:ext>
            </a:extLst>
          </p:cNvPr>
          <p:cNvSpPr>
            <a:spLocks noChangeAspect="1"/>
          </p:cNvSpPr>
          <p:nvPr/>
        </p:nvSpPr>
        <p:spPr>
          <a:xfrm rot="10800000">
            <a:off x="4452485" y="4066801"/>
            <a:ext cx="434856" cy="471516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2" name="Oval 20">
            <a:extLst>
              <a:ext uri="{FF2B5EF4-FFF2-40B4-BE49-F238E27FC236}">
                <a16:creationId xmlns:a16="http://schemas.microsoft.com/office/drawing/2014/main" id="{D28333F5-D62E-4F61-BD60-1414BD51302F}"/>
              </a:ext>
            </a:extLst>
          </p:cNvPr>
          <p:cNvSpPr/>
          <p:nvPr/>
        </p:nvSpPr>
        <p:spPr>
          <a:xfrm>
            <a:off x="10439133" y="394251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3" name="Group 30">
            <a:extLst>
              <a:ext uri="{FF2B5EF4-FFF2-40B4-BE49-F238E27FC236}">
                <a16:creationId xmlns:a16="http://schemas.microsoft.com/office/drawing/2014/main" id="{D8E7CCB9-2475-4430-811A-06F6E4162A74}"/>
              </a:ext>
            </a:extLst>
          </p:cNvPr>
          <p:cNvGrpSpPr/>
          <p:nvPr/>
        </p:nvGrpSpPr>
        <p:grpSpPr>
          <a:xfrm>
            <a:off x="9911415" y="4785600"/>
            <a:ext cx="1775516" cy="1694684"/>
            <a:chOff x="3736410" y="4379961"/>
            <a:chExt cx="1454320" cy="169468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E0598E-5F36-441A-B519-46E2F8405C54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8540EA-5ECE-4134-9F03-9A7B6F9A6708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7" name="Trapezoid 28">
            <a:extLst>
              <a:ext uri="{FF2B5EF4-FFF2-40B4-BE49-F238E27FC236}">
                <a16:creationId xmlns:a16="http://schemas.microsoft.com/office/drawing/2014/main" id="{90B0DC7B-7D2D-4B6B-AAA5-E051089AE884}"/>
              </a:ext>
            </a:extLst>
          </p:cNvPr>
          <p:cNvSpPr>
            <a:spLocks noChangeAspect="1"/>
          </p:cNvSpPr>
          <p:nvPr/>
        </p:nvSpPr>
        <p:spPr>
          <a:xfrm>
            <a:off x="10602887" y="4064680"/>
            <a:ext cx="392572" cy="475758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69DE35-FC98-4684-88F8-1CCEA5C372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: Elbow 16">
            <a:extLst>
              <a:ext uri="{FF2B5EF4-FFF2-40B4-BE49-F238E27FC236}">
                <a16:creationId xmlns:a16="http://schemas.microsoft.com/office/drawing/2014/main" id="{B8A89A22-EB30-D8A1-042A-283C4EE5F06B}"/>
              </a:ext>
            </a:extLst>
          </p:cNvPr>
          <p:cNvCxnSpPr/>
          <p:nvPr/>
        </p:nvCxnSpPr>
        <p:spPr>
          <a:xfrm>
            <a:off x="2809049" y="4654049"/>
            <a:ext cx="2364414" cy="803776"/>
          </a:xfrm>
          <a:prstGeom prst="bentConnector3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25">
            <a:extLst>
              <a:ext uri="{FF2B5EF4-FFF2-40B4-BE49-F238E27FC236}">
                <a16:creationId xmlns:a16="http://schemas.microsoft.com/office/drawing/2014/main" id="{83EE2A95-0CCA-38F4-1B8A-516533A33CC2}"/>
              </a:ext>
            </a:extLst>
          </p:cNvPr>
          <p:cNvCxnSpPr/>
          <p:nvPr/>
        </p:nvCxnSpPr>
        <p:spPr>
          <a:xfrm>
            <a:off x="2855693" y="3971925"/>
            <a:ext cx="2430682" cy="0"/>
          </a:xfrm>
          <a:prstGeom prst="straightConnector1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Elbow 27">
            <a:extLst>
              <a:ext uri="{FF2B5EF4-FFF2-40B4-BE49-F238E27FC236}">
                <a16:creationId xmlns:a16="http://schemas.microsoft.com/office/drawing/2014/main" id="{B9F91D91-5C36-22E4-B55C-8970D094D8CD}"/>
              </a:ext>
            </a:extLst>
          </p:cNvPr>
          <p:cNvCxnSpPr/>
          <p:nvPr/>
        </p:nvCxnSpPr>
        <p:spPr>
          <a:xfrm>
            <a:off x="2762780" y="1257709"/>
            <a:ext cx="2410683" cy="459781"/>
          </a:xfrm>
          <a:prstGeom prst="bentConnector3">
            <a:avLst>
              <a:gd name="adj1" fmla="val 61458"/>
            </a:avLst>
          </a:prstGeom>
          <a:ln w="222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28">
            <a:extLst>
              <a:ext uri="{FF2B5EF4-FFF2-40B4-BE49-F238E27FC236}">
                <a16:creationId xmlns:a16="http://schemas.microsoft.com/office/drawing/2014/main" id="{0E2CDB52-9941-604C-6299-08C75FFAB404}"/>
              </a:ext>
            </a:extLst>
          </p:cNvPr>
          <p:cNvCxnSpPr>
            <a:stCxn id="2" idx="16"/>
          </p:cNvCxnSpPr>
          <p:nvPr/>
        </p:nvCxnSpPr>
        <p:spPr>
          <a:xfrm>
            <a:off x="2781989" y="2016066"/>
            <a:ext cx="2158733" cy="688313"/>
          </a:xfrm>
          <a:prstGeom prst="bentConnector3">
            <a:avLst>
              <a:gd name="adj1" fmla="val 50000"/>
            </a:avLst>
          </a:prstGeom>
          <a:ln w="222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Group 44">
            <a:extLst>
              <a:ext uri="{FF2B5EF4-FFF2-40B4-BE49-F238E27FC236}">
                <a16:creationId xmlns:a16="http://schemas.microsoft.com/office/drawing/2014/main" id="{38CE4D32-923E-A532-CD2C-8BD81D91FC64}"/>
              </a:ext>
            </a:extLst>
          </p:cNvPr>
          <p:cNvGrpSpPr/>
          <p:nvPr/>
        </p:nvGrpSpPr>
        <p:grpSpPr>
          <a:xfrm>
            <a:off x="5260432" y="1534168"/>
            <a:ext cx="2932060" cy="924777"/>
            <a:chOff x="5804937" y="1125691"/>
            <a:chExt cx="2932060" cy="924777"/>
          </a:xfrm>
        </p:grpSpPr>
        <p:sp>
          <p:nvSpPr>
            <p:cNvPr id="110" name="TextBox 36">
              <a:extLst>
                <a:ext uri="{FF2B5EF4-FFF2-40B4-BE49-F238E27FC236}">
                  <a16:creationId xmlns:a16="http://schemas.microsoft.com/office/drawing/2014/main" id="{4240AC31-70A5-8D6B-358F-1D80FEA5C317}"/>
                </a:ext>
              </a:extLst>
            </p:cNvPr>
            <p:cNvSpPr txBox="1"/>
            <p:nvPr/>
          </p:nvSpPr>
          <p:spPr>
            <a:xfrm>
              <a:off x="5804937" y="1125691"/>
              <a:ext cx="2084393" cy="338554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6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1" name="TextBox 41">
              <a:extLst>
                <a:ext uri="{FF2B5EF4-FFF2-40B4-BE49-F238E27FC236}">
                  <a16:creationId xmlns:a16="http://schemas.microsoft.com/office/drawing/2014/main" id="{D3FFFF27-BB34-F1D5-AD55-7E8336D5A0AF}"/>
                </a:ext>
              </a:extLst>
            </p:cNvPr>
            <p:cNvSpPr txBox="1"/>
            <p:nvPr/>
          </p:nvSpPr>
          <p:spPr>
            <a:xfrm>
              <a:off x="6096000" y="1404137"/>
              <a:ext cx="2640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12" name="Group 45">
            <a:extLst>
              <a:ext uri="{FF2B5EF4-FFF2-40B4-BE49-F238E27FC236}">
                <a16:creationId xmlns:a16="http://schemas.microsoft.com/office/drawing/2014/main" id="{4CC67E96-547B-8B11-B5C3-6045FB278734}"/>
              </a:ext>
            </a:extLst>
          </p:cNvPr>
          <p:cNvGrpSpPr/>
          <p:nvPr/>
        </p:nvGrpSpPr>
        <p:grpSpPr>
          <a:xfrm>
            <a:off x="5120667" y="2547242"/>
            <a:ext cx="2932060" cy="924777"/>
            <a:chOff x="5804937" y="1125691"/>
            <a:chExt cx="2932060" cy="924777"/>
          </a:xfrm>
        </p:grpSpPr>
        <p:sp>
          <p:nvSpPr>
            <p:cNvPr id="113" name="TextBox 46">
              <a:extLst>
                <a:ext uri="{FF2B5EF4-FFF2-40B4-BE49-F238E27FC236}">
                  <a16:creationId xmlns:a16="http://schemas.microsoft.com/office/drawing/2014/main" id="{35D4C36D-8FDA-BF21-22F6-AF663108C890}"/>
                </a:ext>
              </a:extLst>
            </p:cNvPr>
            <p:cNvSpPr txBox="1"/>
            <p:nvPr/>
          </p:nvSpPr>
          <p:spPr>
            <a:xfrm>
              <a:off x="5804937" y="1125691"/>
              <a:ext cx="2084393" cy="338554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6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4" name="TextBox 47">
              <a:extLst>
                <a:ext uri="{FF2B5EF4-FFF2-40B4-BE49-F238E27FC236}">
                  <a16:creationId xmlns:a16="http://schemas.microsoft.com/office/drawing/2014/main" id="{C8CEE92B-9AE0-67E0-96DD-42703CAA7846}"/>
                </a:ext>
              </a:extLst>
            </p:cNvPr>
            <p:cNvSpPr txBox="1"/>
            <p:nvPr/>
          </p:nvSpPr>
          <p:spPr>
            <a:xfrm>
              <a:off x="6096000" y="1404137"/>
              <a:ext cx="2640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15" name="Group 48">
            <a:extLst>
              <a:ext uri="{FF2B5EF4-FFF2-40B4-BE49-F238E27FC236}">
                <a16:creationId xmlns:a16="http://schemas.microsoft.com/office/drawing/2014/main" id="{D2F4C1CC-1BB3-19FC-5CA2-343818DE2DE1}"/>
              </a:ext>
            </a:extLst>
          </p:cNvPr>
          <p:cNvGrpSpPr/>
          <p:nvPr/>
        </p:nvGrpSpPr>
        <p:grpSpPr>
          <a:xfrm>
            <a:off x="5513839" y="3830649"/>
            <a:ext cx="2932060" cy="924777"/>
            <a:chOff x="5804937" y="1125691"/>
            <a:chExt cx="2932060" cy="924777"/>
          </a:xfrm>
        </p:grpSpPr>
        <p:sp>
          <p:nvSpPr>
            <p:cNvPr id="116" name="TextBox 49">
              <a:extLst>
                <a:ext uri="{FF2B5EF4-FFF2-40B4-BE49-F238E27FC236}">
                  <a16:creationId xmlns:a16="http://schemas.microsoft.com/office/drawing/2014/main" id="{9BEC0832-CA8B-294C-7D6F-C66E8B69F791}"/>
                </a:ext>
              </a:extLst>
            </p:cNvPr>
            <p:cNvSpPr txBox="1"/>
            <p:nvPr/>
          </p:nvSpPr>
          <p:spPr>
            <a:xfrm>
              <a:off x="5804937" y="1125691"/>
              <a:ext cx="2084393" cy="338554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6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7" name="TextBox 50">
              <a:extLst>
                <a:ext uri="{FF2B5EF4-FFF2-40B4-BE49-F238E27FC236}">
                  <a16:creationId xmlns:a16="http://schemas.microsoft.com/office/drawing/2014/main" id="{BA74F0C1-918A-7EF2-3CA7-0EFD605B6DB9}"/>
                </a:ext>
              </a:extLst>
            </p:cNvPr>
            <p:cNvSpPr txBox="1"/>
            <p:nvPr/>
          </p:nvSpPr>
          <p:spPr>
            <a:xfrm>
              <a:off x="6096000" y="1404137"/>
              <a:ext cx="2640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18" name="Group 51">
            <a:extLst>
              <a:ext uri="{FF2B5EF4-FFF2-40B4-BE49-F238E27FC236}">
                <a16:creationId xmlns:a16="http://schemas.microsoft.com/office/drawing/2014/main" id="{DAAC8EBF-9B5F-2FA0-8158-F0D86196230B}"/>
              </a:ext>
            </a:extLst>
          </p:cNvPr>
          <p:cNvGrpSpPr/>
          <p:nvPr/>
        </p:nvGrpSpPr>
        <p:grpSpPr>
          <a:xfrm>
            <a:off x="5286375" y="5271977"/>
            <a:ext cx="2932060" cy="924777"/>
            <a:chOff x="5804937" y="1125691"/>
            <a:chExt cx="2932060" cy="924777"/>
          </a:xfrm>
        </p:grpSpPr>
        <p:sp>
          <p:nvSpPr>
            <p:cNvPr id="119" name="TextBox 52">
              <a:extLst>
                <a:ext uri="{FF2B5EF4-FFF2-40B4-BE49-F238E27FC236}">
                  <a16:creationId xmlns:a16="http://schemas.microsoft.com/office/drawing/2014/main" id="{8DBB20CB-992B-2CB8-8E43-B5B075BBD5D2}"/>
                </a:ext>
              </a:extLst>
            </p:cNvPr>
            <p:cNvSpPr txBox="1"/>
            <p:nvPr/>
          </p:nvSpPr>
          <p:spPr>
            <a:xfrm>
              <a:off x="5804937" y="1125691"/>
              <a:ext cx="2084393" cy="338554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6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0" name="TextBox 53">
              <a:extLst>
                <a:ext uri="{FF2B5EF4-FFF2-40B4-BE49-F238E27FC236}">
                  <a16:creationId xmlns:a16="http://schemas.microsoft.com/office/drawing/2014/main" id="{6D8F0B8A-86D8-7325-C777-3C27AC086027}"/>
                </a:ext>
              </a:extLst>
            </p:cNvPr>
            <p:cNvSpPr txBox="1"/>
            <p:nvPr/>
          </p:nvSpPr>
          <p:spPr>
            <a:xfrm>
              <a:off x="6096000" y="1404137"/>
              <a:ext cx="2640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121" name="직사각형 2">
            <a:extLst>
              <a:ext uri="{FF2B5EF4-FFF2-40B4-BE49-F238E27FC236}">
                <a16:creationId xmlns:a16="http://schemas.microsoft.com/office/drawing/2014/main" id="{8418A292-A246-6B4E-1788-30156A3825C3}"/>
              </a:ext>
            </a:extLst>
          </p:cNvPr>
          <p:cNvSpPr/>
          <p:nvPr/>
        </p:nvSpPr>
        <p:spPr>
          <a:xfrm>
            <a:off x="8263714" y="1198210"/>
            <a:ext cx="34550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>
                <a:solidFill>
                  <a:srgbClr val="189EAA"/>
                </a:solidFill>
              </a:rPr>
              <a:t>THYROID</a:t>
            </a:r>
            <a:endParaRPr lang="ko-KR" altLang="en-US" sz="3200" b="1">
              <a:solidFill>
                <a:srgbClr val="189EAA"/>
              </a:solidFill>
            </a:endParaRPr>
          </a:p>
        </p:txBody>
      </p:sp>
      <p:grpSp>
        <p:nvGrpSpPr>
          <p:cNvPr id="122" name="Group 55">
            <a:extLst>
              <a:ext uri="{FF2B5EF4-FFF2-40B4-BE49-F238E27FC236}">
                <a16:creationId xmlns:a16="http://schemas.microsoft.com/office/drawing/2014/main" id="{7F4EEF7A-F52D-54FA-F195-81536E22FAF8}"/>
              </a:ext>
            </a:extLst>
          </p:cNvPr>
          <p:cNvGrpSpPr/>
          <p:nvPr/>
        </p:nvGrpSpPr>
        <p:grpSpPr>
          <a:xfrm>
            <a:off x="8263714" y="1714230"/>
            <a:ext cx="3455003" cy="775862"/>
            <a:chOff x="6324699" y="2356411"/>
            <a:chExt cx="2736305" cy="775862"/>
          </a:xfrm>
        </p:grpSpPr>
        <p:sp>
          <p:nvSpPr>
            <p:cNvPr id="123" name="TextBox 56">
              <a:extLst>
                <a:ext uri="{FF2B5EF4-FFF2-40B4-BE49-F238E27FC236}">
                  <a16:creationId xmlns:a16="http://schemas.microsoft.com/office/drawing/2014/main" id="{53625DBE-E82E-5865-F787-E9972B10EAA6}"/>
                </a:ext>
              </a:extLst>
            </p:cNvPr>
            <p:cNvSpPr txBox="1"/>
            <p:nvPr/>
          </p:nvSpPr>
          <p:spPr>
            <a:xfrm>
              <a:off x="6324700" y="2670608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Simple Presentation  </a:t>
              </a:r>
              <a:endParaRPr lang="ko-KR" altLang="en-US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4" name="TextBox 57">
              <a:extLst>
                <a:ext uri="{FF2B5EF4-FFF2-40B4-BE49-F238E27FC236}">
                  <a16:creationId xmlns:a16="http://schemas.microsoft.com/office/drawing/2014/main" id="{FF13E9D8-4F59-D636-F824-386596058140}"/>
                </a:ext>
              </a:extLst>
            </p:cNvPr>
            <p:cNvSpPr txBox="1"/>
            <p:nvPr/>
          </p:nvSpPr>
          <p:spPr>
            <a:xfrm>
              <a:off x="6324699" y="2356411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Add Contents Title</a:t>
              </a:r>
              <a:endParaRPr lang="ko-KR" altLang="en-US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25" name="Group 67">
            <a:extLst>
              <a:ext uri="{FF2B5EF4-FFF2-40B4-BE49-F238E27FC236}">
                <a16:creationId xmlns:a16="http://schemas.microsoft.com/office/drawing/2014/main" id="{FD13CDCC-39A6-4EA9-C7F4-873D06764695}"/>
              </a:ext>
            </a:extLst>
          </p:cNvPr>
          <p:cNvGrpSpPr/>
          <p:nvPr/>
        </p:nvGrpSpPr>
        <p:grpSpPr>
          <a:xfrm>
            <a:off x="8872930" y="2707679"/>
            <a:ext cx="2236570" cy="4116086"/>
            <a:chOff x="4980628" y="1360115"/>
            <a:chExt cx="2236570" cy="4116086"/>
          </a:xfrm>
        </p:grpSpPr>
        <p:sp>
          <p:nvSpPr>
            <p:cNvPr id="126" name="TextBox 68">
              <a:extLst>
                <a:ext uri="{FF2B5EF4-FFF2-40B4-BE49-F238E27FC236}">
                  <a16:creationId xmlns:a16="http://schemas.microsoft.com/office/drawing/2014/main" id="{49885D56-9CD6-D37F-F741-C63D7516C3EC}"/>
                </a:ext>
              </a:extLst>
            </p:cNvPr>
            <p:cNvSpPr txBox="1"/>
            <p:nvPr/>
          </p:nvSpPr>
          <p:spPr>
            <a:xfrm>
              <a:off x="4980628" y="1690549"/>
              <a:ext cx="2236570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I hope and I believe that this Template will your Time, Money and Reputation. Easy to change colors, photos and Text. </a:t>
              </a:r>
            </a:p>
            <a:p>
              <a:pPr algn="ctr"/>
              <a:endPara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</a:t>
              </a:r>
            </a:p>
            <a:p>
              <a:pPr algn="ctr"/>
              <a:endPara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</a:t>
              </a:r>
              <a:r>
                <a: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I hope and I believe that this Template will your Time, Money and Reputation. Easy to change colors, photos and Text. </a:t>
              </a:r>
            </a:p>
          </p:txBody>
        </p:sp>
        <p:sp>
          <p:nvSpPr>
            <p:cNvPr id="127" name="TextBox 69">
              <a:extLst>
                <a:ext uri="{FF2B5EF4-FFF2-40B4-BE49-F238E27FC236}">
                  <a16:creationId xmlns:a16="http://schemas.microsoft.com/office/drawing/2014/main" id="{E2B17DA3-31A6-085C-EA67-E27B597B4CF9}"/>
                </a:ext>
              </a:extLst>
            </p:cNvPr>
            <p:cNvSpPr txBox="1"/>
            <p:nvPr/>
          </p:nvSpPr>
          <p:spPr>
            <a:xfrm>
              <a:off x="4980628" y="1360115"/>
              <a:ext cx="22365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Simple PowerPoint</a:t>
              </a:r>
              <a:endParaRPr lang="ko-KR" altLang="en-US" sz="14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28" name="TextBox 17">
            <a:extLst>
              <a:ext uri="{FF2B5EF4-FFF2-40B4-BE49-F238E27FC236}">
                <a16:creationId xmlns:a16="http://schemas.microsoft.com/office/drawing/2014/main" id="{AC01857D-65AA-DE0A-C4F9-CAC7B398716B}"/>
              </a:ext>
            </a:extLst>
          </p:cNvPr>
          <p:cNvSpPr txBox="1"/>
          <p:nvPr/>
        </p:nvSpPr>
        <p:spPr>
          <a:xfrm>
            <a:off x="4532524" y="125451"/>
            <a:ext cx="7558878" cy="76944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4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INFOGRAPHIC </a:t>
            </a:r>
            <a:r>
              <a:rPr lang="en-US" altLang="ko-KR" sz="4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4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2" name="Freeform: Shape 13">
            <a:extLst>
              <a:ext uri="{FF2B5EF4-FFF2-40B4-BE49-F238E27FC236}">
                <a16:creationId xmlns:a16="http://schemas.microsoft.com/office/drawing/2014/main" id="{C5D250D3-7630-359E-75B5-FD4E5BFDC851}"/>
              </a:ext>
            </a:extLst>
          </p:cNvPr>
          <p:cNvSpPr/>
          <p:nvPr/>
        </p:nvSpPr>
        <p:spPr bwMode="auto">
          <a:xfrm>
            <a:off x="866552" y="358558"/>
            <a:ext cx="2937911" cy="6518491"/>
          </a:xfrm>
          <a:custGeom>
            <a:avLst/>
            <a:gdLst>
              <a:gd name="connsiteX0" fmla="*/ 1956446 w 2937911"/>
              <a:gd name="connsiteY0" fmla="*/ 2394 h 6518491"/>
              <a:gd name="connsiteX1" fmla="*/ 2038144 w 2937911"/>
              <a:gd name="connsiteY1" fmla="*/ 50476 h 6518491"/>
              <a:gd name="connsiteX2" fmla="*/ 2123253 w 2937911"/>
              <a:gd name="connsiteY2" fmla="*/ 104945 h 6518491"/>
              <a:gd name="connsiteX3" fmla="*/ 2075590 w 2937911"/>
              <a:gd name="connsiteY3" fmla="*/ 220687 h 6518491"/>
              <a:gd name="connsiteX4" fmla="*/ 2143676 w 2937911"/>
              <a:gd name="connsiteY4" fmla="*/ 550893 h 6518491"/>
              <a:gd name="connsiteX5" fmla="*/ 2147082 w 2937911"/>
              <a:gd name="connsiteY5" fmla="*/ 584936 h 6518491"/>
              <a:gd name="connsiteX6" fmla="*/ 2194742 w 2937911"/>
              <a:gd name="connsiteY6" fmla="*/ 789187 h 6518491"/>
              <a:gd name="connsiteX7" fmla="*/ 2201546 w 2937911"/>
              <a:gd name="connsiteY7" fmla="*/ 918546 h 6518491"/>
              <a:gd name="connsiteX8" fmla="*/ 2078998 w 2937911"/>
              <a:gd name="connsiteY8" fmla="*/ 1211306 h 6518491"/>
              <a:gd name="connsiteX9" fmla="*/ 1949635 w 2937911"/>
              <a:gd name="connsiteY9" fmla="*/ 1350877 h 6518491"/>
              <a:gd name="connsiteX10" fmla="*/ 1881553 w 2937911"/>
              <a:gd name="connsiteY10" fmla="*/ 1357686 h 6518491"/>
              <a:gd name="connsiteX11" fmla="*/ 1790916 w 2937911"/>
              <a:gd name="connsiteY11" fmla="*/ 1394281 h 6518491"/>
              <a:gd name="connsiteX12" fmla="*/ 1789174 w 2937911"/>
              <a:gd name="connsiteY12" fmla="*/ 1396021 h 6518491"/>
              <a:gd name="connsiteX13" fmla="*/ 1785923 w 2937911"/>
              <a:gd name="connsiteY13" fmla="*/ 1440796 h 6518491"/>
              <a:gd name="connsiteX14" fmla="*/ 1809782 w 2937911"/>
              <a:gd name="connsiteY14" fmla="*/ 1538316 h 6518491"/>
              <a:gd name="connsiteX15" fmla="*/ 1854088 w 2937911"/>
              <a:gd name="connsiteY15" fmla="*/ 1603331 h 6518491"/>
              <a:gd name="connsiteX16" fmla="*/ 1915437 w 2937911"/>
              <a:gd name="connsiteY16" fmla="*/ 1657508 h 6518491"/>
              <a:gd name="connsiteX17" fmla="*/ 1997234 w 2937911"/>
              <a:gd name="connsiteY17" fmla="*/ 1697240 h 6518491"/>
              <a:gd name="connsiteX18" fmla="*/ 2089257 w 2937911"/>
              <a:gd name="connsiteY18" fmla="*/ 1729747 h 6518491"/>
              <a:gd name="connsiteX19" fmla="*/ 2194913 w 2937911"/>
              <a:gd name="connsiteY19" fmla="*/ 1762255 h 6518491"/>
              <a:gd name="connsiteX20" fmla="*/ 2300568 w 2937911"/>
              <a:gd name="connsiteY20" fmla="*/ 1787536 h 6518491"/>
              <a:gd name="connsiteX21" fmla="*/ 2406224 w 2937911"/>
              <a:gd name="connsiteY21" fmla="*/ 1820044 h 6518491"/>
              <a:gd name="connsiteX22" fmla="*/ 2511881 w 2937911"/>
              <a:gd name="connsiteY22" fmla="*/ 1852551 h 6518491"/>
              <a:gd name="connsiteX23" fmla="*/ 2597086 w 2937911"/>
              <a:gd name="connsiteY23" fmla="*/ 1899506 h 6518491"/>
              <a:gd name="connsiteX24" fmla="*/ 2678884 w 2937911"/>
              <a:gd name="connsiteY24" fmla="*/ 1957295 h 6518491"/>
              <a:gd name="connsiteX25" fmla="*/ 2733418 w 2937911"/>
              <a:gd name="connsiteY25" fmla="*/ 2029534 h 6518491"/>
              <a:gd name="connsiteX26" fmla="*/ 2791357 w 2937911"/>
              <a:gd name="connsiteY26" fmla="*/ 2148726 h 6518491"/>
              <a:gd name="connsiteX27" fmla="*/ 2832256 w 2937911"/>
              <a:gd name="connsiteY27" fmla="*/ 2293201 h 6518491"/>
              <a:gd name="connsiteX28" fmla="*/ 2862929 w 2937911"/>
              <a:gd name="connsiteY28" fmla="*/ 2455737 h 6518491"/>
              <a:gd name="connsiteX29" fmla="*/ 2883380 w 2937911"/>
              <a:gd name="connsiteY29" fmla="*/ 2629108 h 6518491"/>
              <a:gd name="connsiteX30" fmla="*/ 2897012 w 2937911"/>
              <a:gd name="connsiteY30" fmla="*/ 2816927 h 6518491"/>
              <a:gd name="connsiteX31" fmla="*/ 2900420 w 2937911"/>
              <a:gd name="connsiteY31" fmla="*/ 3001133 h 6518491"/>
              <a:gd name="connsiteX32" fmla="*/ 2900420 w 2937911"/>
              <a:gd name="connsiteY32" fmla="*/ 3185340 h 6518491"/>
              <a:gd name="connsiteX33" fmla="*/ 2900420 w 2937911"/>
              <a:gd name="connsiteY33" fmla="*/ 3362323 h 6518491"/>
              <a:gd name="connsiteX34" fmla="*/ 2900420 w 2937911"/>
              <a:gd name="connsiteY34" fmla="*/ 3535694 h 6518491"/>
              <a:gd name="connsiteX35" fmla="*/ 2937911 w 2937911"/>
              <a:gd name="connsiteY35" fmla="*/ 4091924 h 6518491"/>
              <a:gd name="connsiteX36" fmla="*/ 2897012 w 2937911"/>
              <a:gd name="connsiteY36" fmla="*/ 4453114 h 6518491"/>
              <a:gd name="connsiteX37" fmla="*/ 2876562 w 2937911"/>
              <a:gd name="connsiteY37" fmla="*/ 4821528 h 6518491"/>
              <a:gd name="connsiteX38" fmla="*/ 2883380 w 2937911"/>
              <a:gd name="connsiteY38" fmla="*/ 5175494 h 6518491"/>
              <a:gd name="connsiteX39" fmla="*/ 2907238 w 2937911"/>
              <a:gd name="connsiteY39" fmla="*/ 5525848 h 6518491"/>
              <a:gd name="connsiteX40" fmla="*/ 2937911 w 2937911"/>
              <a:gd name="connsiteY40" fmla="*/ 5858142 h 6518491"/>
              <a:gd name="connsiteX41" fmla="*/ 2937911 w 2937911"/>
              <a:gd name="connsiteY41" fmla="*/ 5977334 h 6518491"/>
              <a:gd name="connsiteX42" fmla="*/ 2907238 w 2937911"/>
              <a:gd name="connsiteY42" fmla="*/ 6074854 h 6518491"/>
              <a:gd name="connsiteX43" fmla="*/ 2859521 w 2937911"/>
              <a:gd name="connsiteY43" fmla="*/ 6168765 h 6518491"/>
              <a:gd name="connsiteX44" fmla="*/ 2784539 w 2937911"/>
              <a:gd name="connsiteY44" fmla="*/ 6248225 h 6518491"/>
              <a:gd name="connsiteX45" fmla="*/ 2702742 w 2937911"/>
              <a:gd name="connsiteY45" fmla="*/ 6313240 h 6518491"/>
              <a:gd name="connsiteX46" fmla="*/ 2617537 w 2937911"/>
              <a:gd name="connsiteY46" fmla="*/ 6356584 h 6518491"/>
              <a:gd name="connsiteX47" fmla="*/ 2528922 w 2937911"/>
              <a:gd name="connsiteY47" fmla="*/ 6392701 h 6518491"/>
              <a:gd name="connsiteX48" fmla="*/ 2528922 w 2937911"/>
              <a:gd name="connsiteY48" fmla="*/ 6363805 h 6518491"/>
              <a:gd name="connsiteX49" fmla="*/ 2522104 w 2937911"/>
              <a:gd name="connsiteY49" fmla="*/ 6345748 h 6518491"/>
              <a:gd name="connsiteX50" fmla="*/ 2518697 w 2937911"/>
              <a:gd name="connsiteY50" fmla="*/ 6324076 h 6518491"/>
              <a:gd name="connsiteX51" fmla="*/ 2518697 w 2937911"/>
              <a:gd name="connsiteY51" fmla="*/ 6313240 h 6518491"/>
              <a:gd name="connsiteX52" fmla="*/ 2518697 w 2937911"/>
              <a:gd name="connsiteY52" fmla="*/ 6291569 h 6518491"/>
              <a:gd name="connsiteX53" fmla="*/ 2518697 w 2937911"/>
              <a:gd name="connsiteY53" fmla="*/ 6266285 h 6518491"/>
              <a:gd name="connsiteX54" fmla="*/ 2535737 w 2937911"/>
              <a:gd name="connsiteY54" fmla="*/ 6248225 h 6518491"/>
              <a:gd name="connsiteX55" fmla="*/ 2556188 w 2937911"/>
              <a:gd name="connsiteY55" fmla="*/ 6233778 h 6518491"/>
              <a:gd name="connsiteX56" fmla="*/ 2566413 w 2937911"/>
              <a:gd name="connsiteY56" fmla="*/ 6212106 h 6518491"/>
              <a:gd name="connsiteX57" fmla="*/ 2580046 w 2937911"/>
              <a:gd name="connsiteY57" fmla="*/ 6186825 h 6518491"/>
              <a:gd name="connsiteX58" fmla="*/ 2586861 w 2937911"/>
              <a:gd name="connsiteY58" fmla="*/ 6161541 h 6518491"/>
              <a:gd name="connsiteX59" fmla="*/ 2573228 w 2937911"/>
              <a:gd name="connsiteY59" fmla="*/ 6154317 h 6518491"/>
              <a:gd name="connsiteX60" fmla="*/ 2559595 w 2937911"/>
              <a:gd name="connsiteY60" fmla="*/ 6154317 h 6518491"/>
              <a:gd name="connsiteX61" fmla="*/ 2556188 w 2937911"/>
              <a:gd name="connsiteY61" fmla="*/ 6154317 h 6518491"/>
              <a:gd name="connsiteX62" fmla="*/ 2556188 w 2937911"/>
              <a:gd name="connsiteY62" fmla="*/ 6147093 h 6518491"/>
              <a:gd name="connsiteX63" fmla="*/ 2556188 w 2937911"/>
              <a:gd name="connsiteY63" fmla="*/ 6139869 h 6518491"/>
              <a:gd name="connsiteX64" fmla="*/ 2549370 w 2937911"/>
              <a:gd name="connsiteY64" fmla="*/ 6136257 h 6518491"/>
              <a:gd name="connsiteX65" fmla="*/ 2549370 w 2937911"/>
              <a:gd name="connsiteY65" fmla="*/ 6114586 h 6518491"/>
              <a:gd name="connsiteX66" fmla="*/ 2624352 w 2937911"/>
              <a:gd name="connsiteY66" fmla="*/ 6067630 h 6518491"/>
              <a:gd name="connsiteX67" fmla="*/ 2692517 w 2937911"/>
              <a:gd name="connsiteY67" fmla="*/ 6009842 h 6518491"/>
              <a:gd name="connsiteX68" fmla="*/ 2753866 w 2937911"/>
              <a:gd name="connsiteY68" fmla="*/ 5944827 h 6518491"/>
              <a:gd name="connsiteX69" fmla="*/ 2747051 w 2937911"/>
              <a:gd name="connsiteY69" fmla="*/ 5912319 h 6518491"/>
              <a:gd name="connsiteX70" fmla="*/ 2740233 w 2937911"/>
              <a:gd name="connsiteY70" fmla="*/ 5887036 h 6518491"/>
              <a:gd name="connsiteX71" fmla="*/ 2733418 w 2937911"/>
              <a:gd name="connsiteY71" fmla="*/ 5865366 h 6518491"/>
              <a:gd name="connsiteX72" fmla="*/ 2723192 w 2937911"/>
              <a:gd name="connsiteY72" fmla="*/ 5847306 h 6518491"/>
              <a:gd name="connsiteX73" fmla="*/ 2685701 w 2937911"/>
              <a:gd name="connsiteY73" fmla="*/ 5825635 h 6518491"/>
              <a:gd name="connsiteX74" fmla="*/ 2655028 w 2937911"/>
              <a:gd name="connsiteY74" fmla="*/ 5847306 h 6518491"/>
              <a:gd name="connsiteX75" fmla="*/ 2641393 w 2937911"/>
              <a:gd name="connsiteY75" fmla="*/ 5890647 h 6518491"/>
              <a:gd name="connsiteX76" fmla="*/ 2627760 w 2937911"/>
              <a:gd name="connsiteY76" fmla="*/ 5937603 h 6518491"/>
              <a:gd name="connsiteX77" fmla="*/ 2610719 w 2937911"/>
              <a:gd name="connsiteY77" fmla="*/ 5970110 h 6518491"/>
              <a:gd name="connsiteX78" fmla="*/ 2580046 w 2937911"/>
              <a:gd name="connsiteY78" fmla="*/ 6002618 h 6518491"/>
              <a:gd name="connsiteX79" fmla="*/ 2528922 w 2937911"/>
              <a:gd name="connsiteY79" fmla="*/ 6017065 h 6518491"/>
              <a:gd name="connsiteX80" fmla="*/ 2505064 w 2937911"/>
              <a:gd name="connsiteY80" fmla="*/ 5608920 h 6518491"/>
              <a:gd name="connsiteX81" fmla="*/ 2617537 w 2937911"/>
              <a:gd name="connsiteY81" fmla="*/ 5413878 h 6518491"/>
              <a:gd name="connsiteX82" fmla="*/ 2617537 w 2937911"/>
              <a:gd name="connsiteY82" fmla="*/ 5327193 h 6518491"/>
              <a:gd name="connsiteX83" fmla="*/ 2610719 w 2937911"/>
              <a:gd name="connsiteY83" fmla="*/ 5229671 h 6518491"/>
              <a:gd name="connsiteX84" fmla="*/ 2586861 w 2937911"/>
              <a:gd name="connsiteY84" fmla="*/ 5124927 h 6518491"/>
              <a:gd name="connsiteX85" fmla="*/ 2559595 w 2937911"/>
              <a:gd name="connsiteY85" fmla="*/ 5005735 h 6518491"/>
              <a:gd name="connsiteX86" fmla="*/ 2528922 w 2937911"/>
              <a:gd name="connsiteY86" fmla="*/ 4893765 h 6518491"/>
              <a:gd name="connsiteX87" fmla="*/ 2498248 w 2937911"/>
              <a:gd name="connsiteY87" fmla="*/ 4781797 h 6518491"/>
              <a:gd name="connsiteX88" fmla="*/ 2467573 w 2937911"/>
              <a:gd name="connsiteY88" fmla="*/ 4684276 h 6518491"/>
              <a:gd name="connsiteX89" fmla="*/ 2450532 w 2937911"/>
              <a:gd name="connsiteY89" fmla="*/ 4597590 h 6518491"/>
              <a:gd name="connsiteX90" fmla="*/ 2460757 w 2937911"/>
              <a:gd name="connsiteY90" fmla="*/ 3835481 h 6518491"/>
              <a:gd name="connsiteX91" fmla="*/ 2392591 w 2937911"/>
              <a:gd name="connsiteY91" fmla="*/ 3633214 h 6518491"/>
              <a:gd name="connsiteX92" fmla="*/ 2382368 w 2937911"/>
              <a:gd name="connsiteY92" fmla="*/ 3539306 h 6518491"/>
              <a:gd name="connsiteX93" fmla="*/ 2375550 w 2937911"/>
              <a:gd name="connsiteY93" fmla="*/ 3434560 h 6518491"/>
              <a:gd name="connsiteX94" fmla="*/ 2368735 w 2937911"/>
              <a:gd name="connsiteY94" fmla="*/ 3322592 h 6518491"/>
              <a:gd name="connsiteX95" fmla="*/ 2368735 w 2937911"/>
              <a:gd name="connsiteY95" fmla="*/ 3214236 h 6518491"/>
              <a:gd name="connsiteX96" fmla="*/ 2355102 w 2937911"/>
              <a:gd name="connsiteY96" fmla="*/ 3105878 h 6518491"/>
              <a:gd name="connsiteX97" fmla="*/ 2331244 w 2937911"/>
              <a:gd name="connsiteY97" fmla="*/ 3022805 h 6518491"/>
              <a:gd name="connsiteX98" fmla="*/ 2286935 w 2937911"/>
              <a:gd name="connsiteY98" fmla="*/ 2957790 h 6518491"/>
              <a:gd name="connsiteX99" fmla="*/ 2276712 w 2937911"/>
              <a:gd name="connsiteY99" fmla="*/ 2943342 h 6518491"/>
              <a:gd name="connsiteX100" fmla="*/ 2276712 w 2937911"/>
              <a:gd name="connsiteY100" fmla="*/ 3232296 h 6518491"/>
              <a:gd name="connsiteX101" fmla="*/ 2225588 w 2937911"/>
              <a:gd name="connsiteY101" fmla="*/ 3369547 h 6518491"/>
              <a:gd name="connsiteX102" fmla="*/ 2194913 w 2937911"/>
              <a:gd name="connsiteY102" fmla="*/ 3521246 h 6518491"/>
              <a:gd name="connsiteX103" fmla="*/ 2188097 w 2937911"/>
              <a:gd name="connsiteY103" fmla="*/ 3683782 h 6518491"/>
              <a:gd name="connsiteX104" fmla="*/ 2188097 w 2937911"/>
              <a:gd name="connsiteY104" fmla="*/ 3849929 h 6518491"/>
              <a:gd name="connsiteX105" fmla="*/ 2208545 w 2937911"/>
              <a:gd name="connsiteY105" fmla="*/ 4012464 h 6518491"/>
              <a:gd name="connsiteX106" fmla="*/ 2232404 w 2937911"/>
              <a:gd name="connsiteY106" fmla="*/ 4171387 h 6518491"/>
              <a:gd name="connsiteX107" fmla="*/ 2256262 w 2937911"/>
              <a:gd name="connsiteY107" fmla="*/ 4308639 h 6518491"/>
              <a:gd name="connsiteX108" fmla="*/ 2481206 w 2937911"/>
              <a:gd name="connsiteY108" fmla="*/ 5872588 h 6518491"/>
              <a:gd name="connsiteX109" fmla="*/ 2488023 w 2937911"/>
              <a:gd name="connsiteY109" fmla="*/ 6002618 h 6518491"/>
              <a:gd name="connsiteX110" fmla="*/ 2481206 w 2937911"/>
              <a:gd name="connsiteY110" fmla="*/ 6154317 h 6518491"/>
              <a:gd name="connsiteX111" fmla="*/ 2460757 w 2937911"/>
              <a:gd name="connsiteY111" fmla="*/ 6320464 h 6518491"/>
              <a:gd name="connsiteX112" fmla="*/ 2443715 w 2937911"/>
              <a:gd name="connsiteY112" fmla="*/ 6482999 h 6518491"/>
              <a:gd name="connsiteX113" fmla="*/ 2438727 w 2937911"/>
              <a:gd name="connsiteY113" fmla="*/ 6518491 h 6518491"/>
              <a:gd name="connsiteX114" fmla="*/ 1676739 w 2937911"/>
              <a:gd name="connsiteY114" fmla="*/ 6518491 h 6518491"/>
              <a:gd name="connsiteX115" fmla="*/ 1673450 w 2937911"/>
              <a:gd name="connsiteY115" fmla="*/ 6464940 h 6518491"/>
              <a:gd name="connsiteX116" fmla="*/ 1496223 w 2937911"/>
              <a:gd name="connsiteY116" fmla="*/ 5583637 h 6518491"/>
              <a:gd name="connsiteX117" fmla="*/ 1468957 w 2937911"/>
              <a:gd name="connsiteY117" fmla="*/ 5583637 h 6518491"/>
              <a:gd name="connsiteX118" fmla="*/ 1451914 w 2937911"/>
              <a:gd name="connsiteY118" fmla="*/ 5641428 h 6518491"/>
              <a:gd name="connsiteX119" fmla="*/ 1438281 w 2937911"/>
              <a:gd name="connsiteY119" fmla="*/ 5713665 h 6518491"/>
              <a:gd name="connsiteX120" fmla="*/ 1438281 w 2937911"/>
              <a:gd name="connsiteY120" fmla="*/ 5800351 h 6518491"/>
              <a:gd name="connsiteX121" fmla="*/ 1383750 w 2937911"/>
              <a:gd name="connsiteY121" fmla="*/ 5952051 h 6518491"/>
              <a:gd name="connsiteX122" fmla="*/ 1353076 w 2937911"/>
              <a:gd name="connsiteY122" fmla="*/ 6107362 h 6518491"/>
              <a:gd name="connsiteX123" fmla="*/ 1332626 w 2937911"/>
              <a:gd name="connsiteY123" fmla="*/ 6280733 h 6518491"/>
              <a:gd name="connsiteX124" fmla="*/ 1329218 w 2937911"/>
              <a:gd name="connsiteY124" fmla="*/ 6457716 h 6518491"/>
              <a:gd name="connsiteX125" fmla="*/ 1324720 w 2937911"/>
              <a:gd name="connsiteY125" fmla="*/ 6518491 h 6518491"/>
              <a:gd name="connsiteX126" fmla="*/ 530368 w 2937911"/>
              <a:gd name="connsiteY126" fmla="*/ 6518491 h 6518491"/>
              <a:gd name="connsiteX127" fmla="*/ 514647 w 2937911"/>
              <a:gd name="connsiteY127" fmla="*/ 6396313 h 6518491"/>
              <a:gd name="connsiteX128" fmla="*/ 504422 w 2937911"/>
              <a:gd name="connsiteY128" fmla="*/ 6226554 h 6518491"/>
              <a:gd name="connsiteX129" fmla="*/ 490789 w 2937911"/>
              <a:gd name="connsiteY129" fmla="*/ 6064019 h 6518491"/>
              <a:gd name="connsiteX130" fmla="*/ 483971 w 2937911"/>
              <a:gd name="connsiteY130" fmla="*/ 5905095 h 6518491"/>
              <a:gd name="connsiteX131" fmla="*/ 490789 w 2937911"/>
              <a:gd name="connsiteY131" fmla="*/ 5767844 h 6518491"/>
              <a:gd name="connsiteX132" fmla="*/ 504422 w 2937911"/>
              <a:gd name="connsiteY132" fmla="*/ 5655876 h 6518491"/>
              <a:gd name="connsiteX133" fmla="*/ 664609 w 2937911"/>
              <a:gd name="connsiteY133" fmla="*/ 4442278 h 6518491"/>
              <a:gd name="connsiteX134" fmla="*/ 695282 w 2937911"/>
              <a:gd name="connsiteY134" fmla="*/ 4315863 h 6518491"/>
              <a:gd name="connsiteX135" fmla="*/ 725958 w 2937911"/>
              <a:gd name="connsiteY135" fmla="*/ 4185835 h 6518491"/>
              <a:gd name="connsiteX136" fmla="*/ 756632 w 2937911"/>
              <a:gd name="connsiteY136" fmla="*/ 4041359 h 6518491"/>
              <a:gd name="connsiteX137" fmla="*/ 770265 w 2937911"/>
              <a:gd name="connsiteY137" fmla="*/ 3889660 h 6518491"/>
              <a:gd name="connsiteX138" fmla="*/ 756632 w 2937911"/>
              <a:gd name="connsiteY138" fmla="*/ 3737961 h 6518491"/>
              <a:gd name="connsiteX139" fmla="*/ 678242 w 2937911"/>
              <a:gd name="connsiteY139" fmla="*/ 3286472 h 6518491"/>
              <a:gd name="connsiteX140" fmla="*/ 664609 w 2937911"/>
              <a:gd name="connsiteY140" fmla="*/ 2943342 h 6518491"/>
              <a:gd name="connsiteX141" fmla="*/ 650976 w 2937911"/>
              <a:gd name="connsiteY141" fmla="*/ 2957790 h 6518491"/>
              <a:gd name="connsiteX142" fmla="*/ 613485 w 2937911"/>
              <a:gd name="connsiteY142" fmla="*/ 3040865 h 6518491"/>
              <a:gd name="connsiteX143" fmla="*/ 596445 w 2937911"/>
              <a:gd name="connsiteY143" fmla="*/ 3145609 h 6518491"/>
              <a:gd name="connsiteX144" fmla="*/ 582812 w 2937911"/>
              <a:gd name="connsiteY144" fmla="*/ 3257577 h 6518491"/>
              <a:gd name="connsiteX145" fmla="*/ 582812 w 2937911"/>
              <a:gd name="connsiteY145" fmla="*/ 3376771 h 6518491"/>
              <a:gd name="connsiteX146" fmla="*/ 572586 w 2937911"/>
              <a:gd name="connsiteY146" fmla="*/ 3495963 h 6518491"/>
              <a:gd name="connsiteX147" fmla="*/ 552136 w 2937911"/>
              <a:gd name="connsiteY147" fmla="*/ 3607931 h 6518491"/>
              <a:gd name="connsiteX148" fmla="*/ 473746 w 2937911"/>
              <a:gd name="connsiteY148" fmla="*/ 3875212 h 6518491"/>
              <a:gd name="connsiteX149" fmla="*/ 460113 w 2937911"/>
              <a:gd name="connsiteY149" fmla="*/ 4019688 h 6518491"/>
              <a:gd name="connsiteX150" fmla="*/ 460113 w 2937911"/>
              <a:gd name="connsiteY150" fmla="*/ 4164163 h 6518491"/>
              <a:gd name="connsiteX151" fmla="*/ 477156 w 2937911"/>
              <a:gd name="connsiteY151" fmla="*/ 4315863 h 6518491"/>
              <a:gd name="connsiteX152" fmla="*/ 490789 w 2937911"/>
              <a:gd name="connsiteY152" fmla="*/ 4460338 h 6518491"/>
              <a:gd name="connsiteX153" fmla="*/ 490789 w 2937911"/>
              <a:gd name="connsiteY153" fmla="*/ 4604814 h 6518491"/>
              <a:gd name="connsiteX154" fmla="*/ 473746 w 2937911"/>
              <a:gd name="connsiteY154" fmla="*/ 4749289 h 6518491"/>
              <a:gd name="connsiteX155" fmla="*/ 460113 w 2937911"/>
              <a:gd name="connsiteY155" fmla="*/ 4807080 h 6518491"/>
              <a:gd name="connsiteX156" fmla="*/ 436257 w 2937911"/>
              <a:gd name="connsiteY156" fmla="*/ 4886541 h 6518491"/>
              <a:gd name="connsiteX157" fmla="*/ 405582 w 2937911"/>
              <a:gd name="connsiteY157" fmla="*/ 4980451 h 6518491"/>
              <a:gd name="connsiteX158" fmla="*/ 374908 w 2937911"/>
              <a:gd name="connsiteY158" fmla="*/ 5085195 h 6518491"/>
              <a:gd name="connsiteX159" fmla="*/ 347642 w 2937911"/>
              <a:gd name="connsiteY159" fmla="*/ 5182718 h 6518491"/>
              <a:gd name="connsiteX160" fmla="*/ 337417 w 2937911"/>
              <a:gd name="connsiteY160" fmla="*/ 5280238 h 6518491"/>
              <a:gd name="connsiteX161" fmla="*/ 330600 w 2937911"/>
              <a:gd name="connsiteY161" fmla="*/ 5366925 h 6518491"/>
              <a:gd name="connsiteX162" fmla="*/ 337417 w 2937911"/>
              <a:gd name="connsiteY162" fmla="*/ 5439161 h 6518491"/>
              <a:gd name="connsiteX163" fmla="*/ 436257 w 2937911"/>
              <a:gd name="connsiteY163" fmla="*/ 5598085 h 6518491"/>
              <a:gd name="connsiteX164" fmla="*/ 415807 w 2937911"/>
              <a:gd name="connsiteY164" fmla="*/ 6002618 h 6518491"/>
              <a:gd name="connsiteX165" fmla="*/ 368091 w 2937911"/>
              <a:gd name="connsiteY165" fmla="*/ 6017065 h 6518491"/>
              <a:gd name="connsiteX166" fmla="*/ 337417 w 2937911"/>
              <a:gd name="connsiteY166" fmla="*/ 5944827 h 6518491"/>
              <a:gd name="connsiteX167" fmla="*/ 310151 w 2937911"/>
              <a:gd name="connsiteY167" fmla="*/ 5858142 h 6518491"/>
              <a:gd name="connsiteX168" fmla="*/ 231762 w 2937911"/>
              <a:gd name="connsiteY168" fmla="*/ 5825635 h 6518491"/>
              <a:gd name="connsiteX169" fmla="*/ 211311 w 2937911"/>
              <a:gd name="connsiteY169" fmla="*/ 5930379 h 6518491"/>
              <a:gd name="connsiteX170" fmla="*/ 279478 w 2937911"/>
              <a:gd name="connsiteY170" fmla="*/ 6002618 h 6518491"/>
              <a:gd name="connsiteX171" fmla="*/ 354458 w 2937911"/>
              <a:gd name="connsiteY171" fmla="*/ 6082078 h 6518491"/>
              <a:gd name="connsiteX172" fmla="*/ 405582 w 2937911"/>
              <a:gd name="connsiteY172" fmla="*/ 6161541 h 6518491"/>
              <a:gd name="connsiteX173" fmla="*/ 391949 w 2937911"/>
              <a:gd name="connsiteY173" fmla="*/ 6168765 h 6518491"/>
              <a:gd name="connsiteX174" fmla="*/ 378316 w 2937911"/>
              <a:gd name="connsiteY174" fmla="*/ 6168765 h 6518491"/>
              <a:gd name="connsiteX175" fmla="*/ 374908 w 2937911"/>
              <a:gd name="connsiteY175" fmla="*/ 6168765 h 6518491"/>
              <a:gd name="connsiteX176" fmla="*/ 374908 w 2937911"/>
              <a:gd name="connsiteY176" fmla="*/ 6175989 h 6518491"/>
              <a:gd name="connsiteX177" fmla="*/ 374908 w 2937911"/>
              <a:gd name="connsiteY177" fmla="*/ 6179601 h 6518491"/>
              <a:gd name="connsiteX178" fmla="*/ 368091 w 2937911"/>
              <a:gd name="connsiteY178" fmla="*/ 6186825 h 6518491"/>
              <a:gd name="connsiteX179" fmla="*/ 368091 w 2937911"/>
              <a:gd name="connsiteY179" fmla="*/ 6208494 h 6518491"/>
              <a:gd name="connsiteX180" fmla="*/ 405582 w 2937911"/>
              <a:gd name="connsiteY180" fmla="*/ 6226554 h 6518491"/>
              <a:gd name="connsiteX181" fmla="*/ 422622 w 2937911"/>
              <a:gd name="connsiteY181" fmla="*/ 6266285 h 6518491"/>
              <a:gd name="connsiteX182" fmla="*/ 436257 w 2937911"/>
              <a:gd name="connsiteY182" fmla="*/ 6320464 h 6518491"/>
              <a:gd name="connsiteX183" fmla="*/ 422622 w 2937911"/>
              <a:gd name="connsiteY183" fmla="*/ 6338524 h 6518491"/>
              <a:gd name="connsiteX184" fmla="*/ 415807 w 2937911"/>
              <a:gd name="connsiteY184" fmla="*/ 6356584 h 6518491"/>
              <a:gd name="connsiteX185" fmla="*/ 405582 w 2937911"/>
              <a:gd name="connsiteY185" fmla="*/ 6378253 h 6518491"/>
              <a:gd name="connsiteX186" fmla="*/ 391949 w 2937911"/>
              <a:gd name="connsiteY186" fmla="*/ 6392701 h 6518491"/>
              <a:gd name="connsiteX187" fmla="*/ 323784 w 2937911"/>
              <a:gd name="connsiteY187" fmla="*/ 6345748 h 6518491"/>
              <a:gd name="connsiteX188" fmla="*/ 255620 w 2937911"/>
              <a:gd name="connsiteY188" fmla="*/ 6306016 h 6518491"/>
              <a:gd name="connsiteX189" fmla="*/ 194271 w 2937911"/>
              <a:gd name="connsiteY189" fmla="*/ 6266285 h 6518491"/>
              <a:gd name="connsiteX190" fmla="*/ 132921 w 2937911"/>
              <a:gd name="connsiteY190" fmla="*/ 6212106 h 6518491"/>
              <a:gd name="connsiteX191" fmla="*/ 81797 w 2937911"/>
              <a:gd name="connsiteY191" fmla="*/ 6147093 h 6518491"/>
              <a:gd name="connsiteX192" fmla="*/ 37491 w 2937911"/>
              <a:gd name="connsiteY192" fmla="*/ 6064019 h 6518491"/>
              <a:gd name="connsiteX193" fmla="*/ 6818 w 2937911"/>
              <a:gd name="connsiteY193" fmla="*/ 5944827 h 6518491"/>
              <a:gd name="connsiteX194" fmla="*/ 6818 w 2937911"/>
              <a:gd name="connsiteY194" fmla="*/ 5825635 h 6518491"/>
              <a:gd name="connsiteX195" fmla="*/ 20451 w 2937911"/>
              <a:gd name="connsiteY195" fmla="*/ 5706441 h 6518491"/>
              <a:gd name="connsiteX196" fmla="*/ 37491 w 2937911"/>
              <a:gd name="connsiteY196" fmla="*/ 5583637 h 6518491"/>
              <a:gd name="connsiteX197" fmla="*/ 57942 w 2937911"/>
              <a:gd name="connsiteY197" fmla="*/ 5457221 h 6518491"/>
              <a:gd name="connsiteX198" fmla="*/ 64757 w 2937911"/>
              <a:gd name="connsiteY198" fmla="*/ 5341641 h 6518491"/>
              <a:gd name="connsiteX199" fmla="*/ 6818 w 2937911"/>
              <a:gd name="connsiteY199" fmla="*/ 4138880 h 6518491"/>
              <a:gd name="connsiteX200" fmla="*/ 0 w 2937911"/>
              <a:gd name="connsiteY200" fmla="*/ 4012464 h 6518491"/>
              <a:gd name="connsiteX201" fmla="*/ 6818 w 2937911"/>
              <a:gd name="connsiteY201" fmla="*/ 3889660 h 6518491"/>
              <a:gd name="connsiteX202" fmla="*/ 27266 w 2937911"/>
              <a:gd name="connsiteY202" fmla="*/ 3770466 h 6518491"/>
              <a:gd name="connsiteX203" fmla="*/ 44309 w 2937911"/>
              <a:gd name="connsiteY203" fmla="*/ 3651274 h 6518491"/>
              <a:gd name="connsiteX204" fmla="*/ 51124 w 2937911"/>
              <a:gd name="connsiteY204" fmla="*/ 3521246 h 6518491"/>
              <a:gd name="connsiteX205" fmla="*/ 37491 w 2937911"/>
              <a:gd name="connsiteY205" fmla="*/ 3391219 h 6518491"/>
              <a:gd name="connsiteX206" fmla="*/ 27266 w 2937911"/>
              <a:gd name="connsiteY206" fmla="*/ 3286472 h 6518491"/>
              <a:gd name="connsiteX207" fmla="*/ 20451 w 2937911"/>
              <a:gd name="connsiteY207" fmla="*/ 3152833 h 6518491"/>
              <a:gd name="connsiteX208" fmla="*/ 27266 w 2937911"/>
              <a:gd name="connsiteY208" fmla="*/ 3001133 h 6518491"/>
              <a:gd name="connsiteX209" fmla="*/ 37491 w 2937911"/>
              <a:gd name="connsiteY209" fmla="*/ 2845822 h 6518491"/>
              <a:gd name="connsiteX210" fmla="*/ 57942 w 2937911"/>
              <a:gd name="connsiteY210" fmla="*/ 2679675 h 6518491"/>
              <a:gd name="connsiteX211" fmla="*/ 74982 w 2937911"/>
              <a:gd name="connsiteY211" fmla="*/ 2524364 h 6518491"/>
              <a:gd name="connsiteX212" fmla="*/ 102248 w 2937911"/>
              <a:gd name="connsiteY212" fmla="*/ 2379888 h 6518491"/>
              <a:gd name="connsiteX213" fmla="*/ 132921 w 2937911"/>
              <a:gd name="connsiteY213" fmla="*/ 2246248 h 6518491"/>
              <a:gd name="connsiteX214" fmla="*/ 156780 w 2937911"/>
              <a:gd name="connsiteY214" fmla="*/ 2141502 h 6518491"/>
              <a:gd name="connsiteX215" fmla="*/ 187453 w 2937911"/>
              <a:gd name="connsiteY215" fmla="*/ 2069265 h 6518491"/>
              <a:gd name="connsiteX216" fmla="*/ 255620 w 2937911"/>
              <a:gd name="connsiteY216" fmla="*/ 1986191 h 6518491"/>
              <a:gd name="connsiteX217" fmla="*/ 337417 w 2937911"/>
              <a:gd name="connsiteY217" fmla="*/ 1913954 h 6518491"/>
              <a:gd name="connsiteX218" fmla="*/ 436257 w 2937911"/>
              <a:gd name="connsiteY218" fmla="*/ 1859775 h 6518491"/>
              <a:gd name="connsiteX219" fmla="*/ 541913 w 2937911"/>
              <a:gd name="connsiteY219" fmla="*/ 1812820 h 6518491"/>
              <a:gd name="connsiteX220" fmla="*/ 650976 w 2937911"/>
              <a:gd name="connsiteY220" fmla="*/ 1773088 h 6518491"/>
              <a:gd name="connsiteX221" fmla="*/ 763449 w 2937911"/>
              <a:gd name="connsiteY221" fmla="*/ 1740583 h 6518491"/>
              <a:gd name="connsiteX222" fmla="*/ 875920 w 2937911"/>
              <a:gd name="connsiteY222" fmla="*/ 1700852 h 6518491"/>
              <a:gd name="connsiteX223" fmla="*/ 981576 w 2937911"/>
              <a:gd name="connsiteY223" fmla="*/ 1657508 h 6518491"/>
              <a:gd name="connsiteX224" fmla="*/ 1073598 w 2937911"/>
              <a:gd name="connsiteY224" fmla="*/ 1596107 h 6518491"/>
              <a:gd name="connsiteX225" fmla="*/ 1155398 w 2937911"/>
              <a:gd name="connsiteY225" fmla="*/ 1433572 h 6518491"/>
              <a:gd name="connsiteX226" fmla="*/ 1158806 w 2937911"/>
              <a:gd name="connsiteY226" fmla="*/ 1336050 h 6518491"/>
              <a:gd name="connsiteX227" fmla="*/ 1158806 w 2937911"/>
              <a:gd name="connsiteY227" fmla="*/ 1264918 h 6518491"/>
              <a:gd name="connsiteX228" fmla="*/ 1142847 w 2937911"/>
              <a:gd name="connsiteY228" fmla="*/ 1115988 h 6518491"/>
              <a:gd name="connsiteX229" fmla="*/ 1030509 w 2937911"/>
              <a:gd name="connsiteY229" fmla="*/ 608763 h 6518491"/>
              <a:gd name="connsiteX230" fmla="*/ 1020297 w 2937911"/>
              <a:gd name="connsiteY230" fmla="*/ 574722 h 6518491"/>
              <a:gd name="connsiteX231" fmla="*/ 1037315 w 2937911"/>
              <a:gd name="connsiteY231" fmla="*/ 288770 h 6518491"/>
              <a:gd name="connsiteX232" fmla="*/ 1074763 w 2937911"/>
              <a:gd name="connsiteY232" fmla="*/ 200261 h 6518491"/>
              <a:gd name="connsiteX233" fmla="*/ 1173482 w 2937911"/>
              <a:gd name="connsiteY233" fmla="*/ 135585 h 6518491"/>
              <a:gd name="connsiteX234" fmla="*/ 1261990 w 2937911"/>
              <a:gd name="connsiteY234" fmla="*/ 125371 h 6518491"/>
              <a:gd name="connsiteX235" fmla="*/ 1551349 w 2937911"/>
              <a:gd name="connsiteY235" fmla="*/ 33458 h 6518491"/>
              <a:gd name="connsiteX236" fmla="*/ 1854319 w 2937911"/>
              <a:gd name="connsiteY236" fmla="*/ 13032 h 6518491"/>
              <a:gd name="connsiteX237" fmla="*/ 1956446 w 2937911"/>
              <a:gd name="connsiteY237" fmla="*/ 2394 h 651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937911" h="6518491">
                <a:moveTo>
                  <a:pt x="1956446" y="2394"/>
                </a:moveTo>
                <a:cubicBezTo>
                  <a:pt x="1987083" y="7925"/>
                  <a:pt x="2014315" y="23244"/>
                  <a:pt x="2038144" y="50476"/>
                </a:cubicBezTo>
                <a:cubicBezTo>
                  <a:pt x="2061976" y="81118"/>
                  <a:pt x="2096019" y="81118"/>
                  <a:pt x="2123253" y="104945"/>
                </a:cubicBezTo>
                <a:cubicBezTo>
                  <a:pt x="2096019" y="138988"/>
                  <a:pt x="2065376" y="166220"/>
                  <a:pt x="2075590" y="220687"/>
                </a:cubicBezTo>
                <a:cubicBezTo>
                  <a:pt x="2092615" y="333025"/>
                  <a:pt x="2068784" y="452172"/>
                  <a:pt x="2143676" y="550893"/>
                </a:cubicBezTo>
                <a:cubicBezTo>
                  <a:pt x="2147082" y="557702"/>
                  <a:pt x="2150485" y="578128"/>
                  <a:pt x="2147082" y="584936"/>
                </a:cubicBezTo>
                <a:cubicBezTo>
                  <a:pt x="2099422" y="670040"/>
                  <a:pt x="2150485" y="727912"/>
                  <a:pt x="2194742" y="789187"/>
                </a:cubicBezTo>
                <a:cubicBezTo>
                  <a:pt x="2221974" y="826631"/>
                  <a:pt x="2249208" y="884505"/>
                  <a:pt x="2201546" y="918546"/>
                </a:cubicBezTo>
                <a:cubicBezTo>
                  <a:pt x="2082401" y="986630"/>
                  <a:pt x="2085805" y="1102371"/>
                  <a:pt x="2078998" y="1211306"/>
                </a:cubicBezTo>
                <a:cubicBezTo>
                  <a:pt x="2068784" y="1330451"/>
                  <a:pt x="2065376" y="1344068"/>
                  <a:pt x="1949635" y="1350877"/>
                </a:cubicBezTo>
                <a:cubicBezTo>
                  <a:pt x="1925808" y="1354282"/>
                  <a:pt x="1901977" y="1350877"/>
                  <a:pt x="1881553" y="1357686"/>
                </a:cubicBezTo>
                <a:cubicBezTo>
                  <a:pt x="1849212" y="1366196"/>
                  <a:pt x="1816875" y="1376407"/>
                  <a:pt x="1790916" y="1394281"/>
                </a:cubicBezTo>
                <a:lnTo>
                  <a:pt x="1789174" y="1396021"/>
                </a:lnTo>
                <a:lnTo>
                  <a:pt x="1785923" y="1440796"/>
                </a:lnTo>
                <a:lnTo>
                  <a:pt x="1809782" y="1538316"/>
                </a:lnTo>
                <a:lnTo>
                  <a:pt x="1854088" y="1603331"/>
                </a:lnTo>
                <a:lnTo>
                  <a:pt x="1915437" y="1657508"/>
                </a:lnTo>
                <a:lnTo>
                  <a:pt x="1997234" y="1697240"/>
                </a:lnTo>
                <a:lnTo>
                  <a:pt x="2089257" y="1729747"/>
                </a:lnTo>
                <a:lnTo>
                  <a:pt x="2194913" y="1762255"/>
                </a:lnTo>
                <a:lnTo>
                  <a:pt x="2300568" y="1787536"/>
                </a:lnTo>
                <a:lnTo>
                  <a:pt x="2406224" y="1820044"/>
                </a:lnTo>
                <a:lnTo>
                  <a:pt x="2511881" y="1852551"/>
                </a:lnTo>
                <a:lnTo>
                  <a:pt x="2597086" y="1899506"/>
                </a:lnTo>
                <a:lnTo>
                  <a:pt x="2678884" y="1957295"/>
                </a:lnTo>
                <a:lnTo>
                  <a:pt x="2733418" y="2029534"/>
                </a:lnTo>
                <a:lnTo>
                  <a:pt x="2791357" y="2148726"/>
                </a:lnTo>
                <a:lnTo>
                  <a:pt x="2832256" y="2293201"/>
                </a:lnTo>
                <a:lnTo>
                  <a:pt x="2862929" y="2455737"/>
                </a:lnTo>
                <a:lnTo>
                  <a:pt x="2883380" y="2629108"/>
                </a:lnTo>
                <a:lnTo>
                  <a:pt x="2897012" y="2816927"/>
                </a:lnTo>
                <a:lnTo>
                  <a:pt x="2900420" y="3001133"/>
                </a:lnTo>
                <a:lnTo>
                  <a:pt x="2900420" y="3185340"/>
                </a:lnTo>
                <a:lnTo>
                  <a:pt x="2900420" y="3362323"/>
                </a:lnTo>
                <a:lnTo>
                  <a:pt x="2900420" y="3535694"/>
                </a:lnTo>
                <a:lnTo>
                  <a:pt x="2937911" y="4091924"/>
                </a:lnTo>
                <a:lnTo>
                  <a:pt x="2897012" y="4453114"/>
                </a:lnTo>
                <a:lnTo>
                  <a:pt x="2876562" y="4821528"/>
                </a:lnTo>
                <a:cubicBezTo>
                  <a:pt x="2878834" y="4939517"/>
                  <a:pt x="2881108" y="5057505"/>
                  <a:pt x="2883380" y="5175494"/>
                </a:cubicBezTo>
                <a:lnTo>
                  <a:pt x="2907238" y="5525848"/>
                </a:lnTo>
                <a:lnTo>
                  <a:pt x="2937911" y="5858142"/>
                </a:lnTo>
                <a:lnTo>
                  <a:pt x="2937911" y="5977334"/>
                </a:lnTo>
                <a:lnTo>
                  <a:pt x="2907238" y="6074854"/>
                </a:lnTo>
                <a:lnTo>
                  <a:pt x="2859521" y="6168765"/>
                </a:lnTo>
                <a:lnTo>
                  <a:pt x="2784539" y="6248225"/>
                </a:lnTo>
                <a:lnTo>
                  <a:pt x="2702742" y="6313240"/>
                </a:lnTo>
                <a:lnTo>
                  <a:pt x="2617537" y="6356584"/>
                </a:lnTo>
                <a:lnTo>
                  <a:pt x="2528922" y="6392701"/>
                </a:lnTo>
                <a:lnTo>
                  <a:pt x="2528922" y="6363805"/>
                </a:lnTo>
                <a:lnTo>
                  <a:pt x="2522104" y="6345748"/>
                </a:lnTo>
                <a:lnTo>
                  <a:pt x="2518697" y="6324076"/>
                </a:lnTo>
                <a:lnTo>
                  <a:pt x="2518697" y="6313240"/>
                </a:lnTo>
                <a:lnTo>
                  <a:pt x="2518697" y="6291569"/>
                </a:lnTo>
                <a:lnTo>
                  <a:pt x="2518697" y="6266285"/>
                </a:lnTo>
                <a:lnTo>
                  <a:pt x="2535737" y="6248225"/>
                </a:lnTo>
                <a:lnTo>
                  <a:pt x="2556188" y="6233778"/>
                </a:lnTo>
                <a:lnTo>
                  <a:pt x="2566413" y="6212106"/>
                </a:lnTo>
                <a:lnTo>
                  <a:pt x="2580046" y="6186825"/>
                </a:lnTo>
                <a:lnTo>
                  <a:pt x="2586861" y="6161541"/>
                </a:lnTo>
                <a:lnTo>
                  <a:pt x="2573228" y="6154317"/>
                </a:lnTo>
                <a:lnTo>
                  <a:pt x="2559595" y="6154317"/>
                </a:lnTo>
                <a:lnTo>
                  <a:pt x="2556188" y="6154317"/>
                </a:lnTo>
                <a:lnTo>
                  <a:pt x="2556188" y="6147093"/>
                </a:lnTo>
                <a:lnTo>
                  <a:pt x="2556188" y="6139869"/>
                </a:lnTo>
                <a:lnTo>
                  <a:pt x="2549370" y="6136257"/>
                </a:lnTo>
                <a:lnTo>
                  <a:pt x="2549370" y="6114586"/>
                </a:lnTo>
                <a:lnTo>
                  <a:pt x="2624352" y="6067630"/>
                </a:lnTo>
                <a:lnTo>
                  <a:pt x="2692517" y="6009842"/>
                </a:lnTo>
                <a:lnTo>
                  <a:pt x="2753866" y="5944827"/>
                </a:lnTo>
                <a:lnTo>
                  <a:pt x="2747051" y="5912319"/>
                </a:lnTo>
                <a:lnTo>
                  <a:pt x="2740233" y="5887036"/>
                </a:lnTo>
                <a:lnTo>
                  <a:pt x="2733418" y="5865366"/>
                </a:lnTo>
                <a:lnTo>
                  <a:pt x="2723192" y="5847306"/>
                </a:lnTo>
                <a:lnTo>
                  <a:pt x="2685701" y="5825635"/>
                </a:lnTo>
                <a:lnTo>
                  <a:pt x="2655028" y="5847306"/>
                </a:lnTo>
                <a:lnTo>
                  <a:pt x="2641393" y="5890647"/>
                </a:lnTo>
                <a:lnTo>
                  <a:pt x="2627760" y="5937603"/>
                </a:lnTo>
                <a:lnTo>
                  <a:pt x="2610719" y="5970110"/>
                </a:lnTo>
                <a:lnTo>
                  <a:pt x="2580046" y="6002618"/>
                </a:lnTo>
                <a:lnTo>
                  <a:pt x="2528922" y="6017065"/>
                </a:lnTo>
                <a:lnTo>
                  <a:pt x="2505064" y="5608920"/>
                </a:lnTo>
                <a:lnTo>
                  <a:pt x="2617537" y="5413878"/>
                </a:lnTo>
                <a:lnTo>
                  <a:pt x="2617537" y="5327193"/>
                </a:lnTo>
                <a:lnTo>
                  <a:pt x="2610719" y="5229671"/>
                </a:lnTo>
                <a:lnTo>
                  <a:pt x="2586861" y="5124927"/>
                </a:lnTo>
                <a:lnTo>
                  <a:pt x="2559595" y="5005735"/>
                </a:lnTo>
                <a:lnTo>
                  <a:pt x="2528922" y="4893765"/>
                </a:lnTo>
                <a:lnTo>
                  <a:pt x="2498248" y="4781797"/>
                </a:lnTo>
                <a:lnTo>
                  <a:pt x="2467573" y="4684276"/>
                </a:lnTo>
                <a:lnTo>
                  <a:pt x="2450532" y="4597590"/>
                </a:lnTo>
                <a:cubicBezTo>
                  <a:pt x="2453940" y="4343553"/>
                  <a:pt x="2457350" y="4089518"/>
                  <a:pt x="2460757" y="3835481"/>
                </a:cubicBezTo>
                <a:lnTo>
                  <a:pt x="2392591" y="3633214"/>
                </a:lnTo>
                <a:lnTo>
                  <a:pt x="2382368" y="3539306"/>
                </a:lnTo>
                <a:lnTo>
                  <a:pt x="2375550" y="3434560"/>
                </a:lnTo>
                <a:lnTo>
                  <a:pt x="2368735" y="3322592"/>
                </a:lnTo>
                <a:lnTo>
                  <a:pt x="2368735" y="3214236"/>
                </a:lnTo>
                <a:lnTo>
                  <a:pt x="2355102" y="3105878"/>
                </a:lnTo>
                <a:lnTo>
                  <a:pt x="2331244" y="3022805"/>
                </a:lnTo>
                <a:lnTo>
                  <a:pt x="2286935" y="2957790"/>
                </a:lnTo>
                <a:lnTo>
                  <a:pt x="2276712" y="2943342"/>
                </a:lnTo>
                <a:lnTo>
                  <a:pt x="2276712" y="3232296"/>
                </a:lnTo>
                <a:lnTo>
                  <a:pt x="2225588" y="3369547"/>
                </a:lnTo>
                <a:lnTo>
                  <a:pt x="2194913" y="3521246"/>
                </a:lnTo>
                <a:lnTo>
                  <a:pt x="2188097" y="3683782"/>
                </a:lnTo>
                <a:lnTo>
                  <a:pt x="2188097" y="3849929"/>
                </a:lnTo>
                <a:lnTo>
                  <a:pt x="2208545" y="4012464"/>
                </a:lnTo>
                <a:lnTo>
                  <a:pt x="2232404" y="4171387"/>
                </a:lnTo>
                <a:lnTo>
                  <a:pt x="2256262" y="4308639"/>
                </a:lnTo>
                <a:lnTo>
                  <a:pt x="2481206" y="5872588"/>
                </a:lnTo>
                <a:lnTo>
                  <a:pt x="2488023" y="6002618"/>
                </a:lnTo>
                <a:lnTo>
                  <a:pt x="2481206" y="6154317"/>
                </a:lnTo>
                <a:lnTo>
                  <a:pt x="2460757" y="6320464"/>
                </a:lnTo>
                <a:lnTo>
                  <a:pt x="2443715" y="6482999"/>
                </a:lnTo>
                <a:lnTo>
                  <a:pt x="2438727" y="6518491"/>
                </a:lnTo>
                <a:lnTo>
                  <a:pt x="1676739" y="6518491"/>
                </a:lnTo>
                <a:lnTo>
                  <a:pt x="1673450" y="6464940"/>
                </a:lnTo>
                <a:lnTo>
                  <a:pt x="1496223" y="5583637"/>
                </a:lnTo>
                <a:lnTo>
                  <a:pt x="1468957" y="5583637"/>
                </a:lnTo>
                <a:lnTo>
                  <a:pt x="1451914" y="5641428"/>
                </a:lnTo>
                <a:lnTo>
                  <a:pt x="1438281" y="5713665"/>
                </a:lnTo>
                <a:lnTo>
                  <a:pt x="1438281" y="5800351"/>
                </a:lnTo>
                <a:lnTo>
                  <a:pt x="1383750" y="5952051"/>
                </a:lnTo>
                <a:lnTo>
                  <a:pt x="1353076" y="6107362"/>
                </a:lnTo>
                <a:lnTo>
                  <a:pt x="1332626" y="6280733"/>
                </a:lnTo>
                <a:lnTo>
                  <a:pt x="1329218" y="6457716"/>
                </a:lnTo>
                <a:lnTo>
                  <a:pt x="1324720" y="6518491"/>
                </a:lnTo>
                <a:lnTo>
                  <a:pt x="530368" y="6518491"/>
                </a:lnTo>
                <a:lnTo>
                  <a:pt x="514647" y="6396313"/>
                </a:lnTo>
                <a:lnTo>
                  <a:pt x="504422" y="6226554"/>
                </a:lnTo>
                <a:lnTo>
                  <a:pt x="490789" y="6064019"/>
                </a:lnTo>
                <a:lnTo>
                  <a:pt x="483971" y="5905095"/>
                </a:lnTo>
                <a:lnTo>
                  <a:pt x="490789" y="5767844"/>
                </a:lnTo>
                <a:lnTo>
                  <a:pt x="504422" y="5655876"/>
                </a:lnTo>
                <a:lnTo>
                  <a:pt x="664609" y="4442278"/>
                </a:lnTo>
                <a:lnTo>
                  <a:pt x="695282" y="4315863"/>
                </a:lnTo>
                <a:lnTo>
                  <a:pt x="725958" y="4185835"/>
                </a:lnTo>
                <a:lnTo>
                  <a:pt x="756632" y="4041359"/>
                </a:lnTo>
                <a:lnTo>
                  <a:pt x="770265" y="3889660"/>
                </a:lnTo>
                <a:lnTo>
                  <a:pt x="756632" y="3737961"/>
                </a:lnTo>
                <a:lnTo>
                  <a:pt x="678242" y="3286472"/>
                </a:lnTo>
                <a:lnTo>
                  <a:pt x="664609" y="2943342"/>
                </a:lnTo>
                <a:lnTo>
                  <a:pt x="650976" y="2957790"/>
                </a:lnTo>
                <a:lnTo>
                  <a:pt x="613485" y="3040865"/>
                </a:lnTo>
                <a:lnTo>
                  <a:pt x="596445" y="3145609"/>
                </a:lnTo>
                <a:lnTo>
                  <a:pt x="582812" y="3257577"/>
                </a:lnTo>
                <a:lnTo>
                  <a:pt x="582812" y="3376771"/>
                </a:lnTo>
                <a:lnTo>
                  <a:pt x="572586" y="3495963"/>
                </a:lnTo>
                <a:lnTo>
                  <a:pt x="552136" y="3607931"/>
                </a:lnTo>
                <a:lnTo>
                  <a:pt x="473746" y="3875212"/>
                </a:lnTo>
                <a:lnTo>
                  <a:pt x="460113" y="4019688"/>
                </a:lnTo>
                <a:lnTo>
                  <a:pt x="460113" y="4164163"/>
                </a:lnTo>
                <a:lnTo>
                  <a:pt x="477156" y="4315863"/>
                </a:lnTo>
                <a:lnTo>
                  <a:pt x="490789" y="4460338"/>
                </a:lnTo>
                <a:lnTo>
                  <a:pt x="490789" y="4604814"/>
                </a:lnTo>
                <a:lnTo>
                  <a:pt x="473746" y="4749289"/>
                </a:lnTo>
                <a:lnTo>
                  <a:pt x="460113" y="4807080"/>
                </a:lnTo>
                <a:lnTo>
                  <a:pt x="436257" y="4886541"/>
                </a:lnTo>
                <a:lnTo>
                  <a:pt x="405582" y="4980451"/>
                </a:lnTo>
                <a:lnTo>
                  <a:pt x="374908" y="5085195"/>
                </a:lnTo>
                <a:lnTo>
                  <a:pt x="347642" y="5182718"/>
                </a:lnTo>
                <a:lnTo>
                  <a:pt x="337417" y="5280238"/>
                </a:lnTo>
                <a:lnTo>
                  <a:pt x="330600" y="5366925"/>
                </a:lnTo>
                <a:lnTo>
                  <a:pt x="337417" y="5439161"/>
                </a:lnTo>
                <a:lnTo>
                  <a:pt x="436257" y="5598085"/>
                </a:lnTo>
                <a:lnTo>
                  <a:pt x="415807" y="6002618"/>
                </a:lnTo>
                <a:lnTo>
                  <a:pt x="368091" y="6017065"/>
                </a:lnTo>
                <a:lnTo>
                  <a:pt x="337417" y="5944827"/>
                </a:lnTo>
                <a:lnTo>
                  <a:pt x="310151" y="5858142"/>
                </a:lnTo>
                <a:lnTo>
                  <a:pt x="231762" y="5825635"/>
                </a:lnTo>
                <a:lnTo>
                  <a:pt x="211311" y="5930379"/>
                </a:lnTo>
                <a:lnTo>
                  <a:pt x="279478" y="6002618"/>
                </a:lnTo>
                <a:lnTo>
                  <a:pt x="354458" y="6082078"/>
                </a:lnTo>
                <a:lnTo>
                  <a:pt x="405582" y="6161541"/>
                </a:lnTo>
                <a:lnTo>
                  <a:pt x="391949" y="6168765"/>
                </a:lnTo>
                <a:lnTo>
                  <a:pt x="378316" y="6168765"/>
                </a:lnTo>
                <a:lnTo>
                  <a:pt x="374908" y="6168765"/>
                </a:lnTo>
                <a:lnTo>
                  <a:pt x="374908" y="6175989"/>
                </a:lnTo>
                <a:lnTo>
                  <a:pt x="374908" y="6179601"/>
                </a:lnTo>
                <a:lnTo>
                  <a:pt x="368091" y="6186825"/>
                </a:lnTo>
                <a:lnTo>
                  <a:pt x="368091" y="6208494"/>
                </a:lnTo>
                <a:lnTo>
                  <a:pt x="405582" y="6226554"/>
                </a:lnTo>
                <a:lnTo>
                  <a:pt x="422622" y="6266285"/>
                </a:lnTo>
                <a:lnTo>
                  <a:pt x="436257" y="6320464"/>
                </a:lnTo>
                <a:lnTo>
                  <a:pt x="422622" y="6338524"/>
                </a:lnTo>
                <a:lnTo>
                  <a:pt x="415807" y="6356584"/>
                </a:lnTo>
                <a:lnTo>
                  <a:pt x="405582" y="6378253"/>
                </a:lnTo>
                <a:lnTo>
                  <a:pt x="391949" y="6392701"/>
                </a:lnTo>
                <a:lnTo>
                  <a:pt x="323784" y="6345748"/>
                </a:lnTo>
                <a:lnTo>
                  <a:pt x="255620" y="6306016"/>
                </a:lnTo>
                <a:lnTo>
                  <a:pt x="194271" y="6266285"/>
                </a:lnTo>
                <a:lnTo>
                  <a:pt x="132921" y="6212106"/>
                </a:lnTo>
                <a:lnTo>
                  <a:pt x="81797" y="6147093"/>
                </a:lnTo>
                <a:lnTo>
                  <a:pt x="37491" y="6064019"/>
                </a:lnTo>
                <a:lnTo>
                  <a:pt x="6818" y="5944827"/>
                </a:lnTo>
                <a:lnTo>
                  <a:pt x="6818" y="5825635"/>
                </a:lnTo>
                <a:lnTo>
                  <a:pt x="20451" y="5706441"/>
                </a:lnTo>
                <a:lnTo>
                  <a:pt x="37491" y="5583637"/>
                </a:lnTo>
                <a:lnTo>
                  <a:pt x="57942" y="5457221"/>
                </a:lnTo>
                <a:lnTo>
                  <a:pt x="64757" y="5341641"/>
                </a:lnTo>
                <a:lnTo>
                  <a:pt x="6818" y="4138880"/>
                </a:lnTo>
                <a:lnTo>
                  <a:pt x="0" y="4012464"/>
                </a:lnTo>
                <a:lnTo>
                  <a:pt x="6818" y="3889660"/>
                </a:lnTo>
                <a:lnTo>
                  <a:pt x="27266" y="3770466"/>
                </a:lnTo>
                <a:lnTo>
                  <a:pt x="44309" y="3651274"/>
                </a:lnTo>
                <a:lnTo>
                  <a:pt x="51124" y="3521246"/>
                </a:lnTo>
                <a:lnTo>
                  <a:pt x="37491" y="3391219"/>
                </a:lnTo>
                <a:lnTo>
                  <a:pt x="27266" y="3286472"/>
                </a:lnTo>
                <a:lnTo>
                  <a:pt x="20451" y="3152833"/>
                </a:lnTo>
                <a:lnTo>
                  <a:pt x="27266" y="3001133"/>
                </a:lnTo>
                <a:lnTo>
                  <a:pt x="37491" y="2845822"/>
                </a:lnTo>
                <a:lnTo>
                  <a:pt x="57942" y="2679675"/>
                </a:lnTo>
                <a:lnTo>
                  <a:pt x="74982" y="2524364"/>
                </a:lnTo>
                <a:lnTo>
                  <a:pt x="102248" y="2379888"/>
                </a:lnTo>
                <a:lnTo>
                  <a:pt x="132921" y="2246248"/>
                </a:lnTo>
                <a:lnTo>
                  <a:pt x="156780" y="2141502"/>
                </a:lnTo>
                <a:lnTo>
                  <a:pt x="187453" y="2069265"/>
                </a:lnTo>
                <a:lnTo>
                  <a:pt x="255620" y="1986191"/>
                </a:lnTo>
                <a:lnTo>
                  <a:pt x="337417" y="1913954"/>
                </a:lnTo>
                <a:lnTo>
                  <a:pt x="436257" y="1859775"/>
                </a:lnTo>
                <a:lnTo>
                  <a:pt x="541913" y="1812820"/>
                </a:lnTo>
                <a:lnTo>
                  <a:pt x="650976" y="1773088"/>
                </a:lnTo>
                <a:lnTo>
                  <a:pt x="763449" y="1740583"/>
                </a:lnTo>
                <a:lnTo>
                  <a:pt x="875920" y="1700852"/>
                </a:lnTo>
                <a:lnTo>
                  <a:pt x="981576" y="1657508"/>
                </a:lnTo>
                <a:lnTo>
                  <a:pt x="1073598" y="1596107"/>
                </a:lnTo>
                <a:cubicBezTo>
                  <a:pt x="1135075" y="1547630"/>
                  <a:pt x="1139536" y="1544770"/>
                  <a:pt x="1155398" y="1433572"/>
                </a:cubicBezTo>
                <a:lnTo>
                  <a:pt x="1158806" y="1336050"/>
                </a:lnTo>
                <a:lnTo>
                  <a:pt x="1158806" y="1264918"/>
                </a:lnTo>
                <a:lnTo>
                  <a:pt x="1142847" y="1115988"/>
                </a:lnTo>
                <a:cubicBezTo>
                  <a:pt x="1088381" y="949184"/>
                  <a:pt x="1067955" y="778973"/>
                  <a:pt x="1030509" y="608763"/>
                </a:cubicBezTo>
                <a:cubicBezTo>
                  <a:pt x="1027105" y="598551"/>
                  <a:pt x="1027105" y="584936"/>
                  <a:pt x="1020297" y="574722"/>
                </a:cubicBezTo>
                <a:cubicBezTo>
                  <a:pt x="952211" y="448769"/>
                  <a:pt x="955614" y="401111"/>
                  <a:pt x="1037315" y="288770"/>
                </a:cubicBezTo>
                <a:cubicBezTo>
                  <a:pt x="1054338" y="261536"/>
                  <a:pt x="1071358" y="237709"/>
                  <a:pt x="1074763" y="200261"/>
                </a:cubicBezTo>
                <a:cubicBezTo>
                  <a:pt x="1078167" y="135585"/>
                  <a:pt x="1115613" y="111754"/>
                  <a:pt x="1173482" y="135585"/>
                </a:cubicBezTo>
                <a:cubicBezTo>
                  <a:pt x="1207523" y="149202"/>
                  <a:pt x="1227949" y="149202"/>
                  <a:pt x="1261990" y="125371"/>
                </a:cubicBezTo>
                <a:cubicBezTo>
                  <a:pt x="1347098" y="60693"/>
                  <a:pt x="1449222" y="40267"/>
                  <a:pt x="1551349" y="33458"/>
                </a:cubicBezTo>
                <a:cubicBezTo>
                  <a:pt x="1653473" y="30053"/>
                  <a:pt x="1755598" y="40267"/>
                  <a:pt x="1854319" y="13032"/>
                </a:cubicBezTo>
                <a:cubicBezTo>
                  <a:pt x="1891767" y="1119"/>
                  <a:pt x="1925808" y="-3137"/>
                  <a:pt x="1956446" y="23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1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033E1487-F1B9-EC33-228B-6C26C69FF234}"/>
              </a:ext>
            </a:extLst>
          </p:cNvPr>
          <p:cNvGrpSpPr/>
          <p:nvPr/>
        </p:nvGrpSpPr>
        <p:grpSpPr>
          <a:xfrm>
            <a:off x="1830942" y="1994792"/>
            <a:ext cx="1117601" cy="1608138"/>
            <a:chOff x="1455738" y="1997076"/>
            <a:chExt cx="1117601" cy="1608138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FF04AD8-4BE7-ECC5-A68B-4DF815502D91}"/>
                </a:ext>
              </a:extLst>
            </p:cNvPr>
            <p:cNvSpPr/>
            <p:nvPr/>
          </p:nvSpPr>
          <p:spPr bwMode="auto">
            <a:xfrm>
              <a:off x="1535113" y="1997076"/>
              <a:ext cx="887413" cy="531813"/>
            </a:xfrm>
            <a:custGeom>
              <a:avLst/>
              <a:gdLst>
                <a:gd name="T0" fmla="*/ 215 w 236"/>
                <a:gd name="T1" fmla="*/ 98 h 141"/>
                <a:gd name="T2" fmla="*/ 218 w 236"/>
                <a:gd name="T3" fmla="*/ 69 h 141"/>
                <a:gd name="T4" fmla="*/ 214 w 236"/>
                <a:gd name="T5" fmla="*/ 27 h 141"/>
                <a:gd name="T6" fmla="*/ 208 w 236"/>
                <a:gd name="T7" fmla="*/ 24 h 141"/>
                <a:gd name="T8" fmla="*/ 199 w 236"/>
                <a:gd name="T9" fmla="*/ 21 h 141"/>
                <a:gd name="T10" fmla="*/ 181 w 236"/>
                <a:gd name="T11" fmla="*/ 14 h 141"/>
                <a:gd name="T12" fmla="*/ 162 w 236"/>
                <a:gd name="T13" fmla="*/ 12 h 141"/>
                <a:gd name="T14" fmla="*/ 132 w 236"/>
                <a:gd name="T15" fmla="*/ 69 h 141"/>
                <a:gd name="T16" fmla="*/ 136 w 236"/>
                <a:gd name="T17" fmla="*/ 116 h 141"/>
                <a:gd name="T18" fmla="*/ 182 w 236"/>
                <a:gd name="T19" fmla="*/ 130 h 141"/>
                <a:gd name="T20" fmla="*/ 201 w 236"/>
                <a:gd name="T21" fmla="*/ 124 h 141"/>
                <a:gd name="T22" fmla="*/ 204 w 236"/>
                <a:gd name="T23" fmla="*/ 114 h 141"/>
                <a:gd name="T24" fmla="*/ 211 w 236"/>
                <a:gd name="T25" fmla="*/ 122 h 141"/>
                <a:gd name="T26" fmla="*/ 197 w 236"/>
                <a:gd name="T27" fmla="*/ 138 h 141"/>
                <a:gd name="T28" fmla="*/ 150 w 236"/>
                <a:gd name="T29" fmla="*/ 126 h 141"/>
                <a:gd name="T30" fmla="*/ 116 w 236"/>
                <a:gd name="T31" fmla="*/ 125 h 141"/>
                <a:gd name="T32" fmla="*/ 78 w 236"/>
                <a:gd name="T33" fmla="*/ 134 h 141"/>
                <a:gd name="T34" fmla="*/ 52 w 236"/>
                <a:gd name="T35" fmla="*/ 138 h 141"/>
                <a:gd name="T36" fmla="*/ 67 w 236"/>
                <a:gd name="T37" fmla="*/ 130 h 141"/>
                <a:gd name="T38" fmla="*/ 117 w 236"/>
                <a:gd name="T39" fmla="*/ 117 h 141"/>
                <a:gd name="T40" fmla="*/ 122 w 236"/>
                <a:gd name="T41" fmla="*/ 68 h 141"/>
                <a:gd name="T42" fmla="*/ 60 w 236"/>
                <a:gd name="T43" fmla="*/ 14 h 141"/>
                <a:gd name="T44" fmla="*/ 14 w 236"/>
                <a:gd name="T45" fmla="*/ 55 h 141"/>
                <a:gd name="T46" fmla="*/ 22 w 236"/>
                <a:gd name="T47" fmla="*/ 69 h 141"/>
                <a:gd name="T48" fmla="*/ 31 w 236"/>
                <a:gd name="T49" fmla="*/ 96 h 141"/>
                <a:gd name="T50" fmla="*/ 23 w 236"/>
                <a:gd name="T51" fmla="*/ 96 h 141"/>
                <a:gd name="T52" fmla="*/ 11 w 236"/>
                <a:gd name="T53" fmla="*/ 67 h 141"/>
                <a:gd name="T54" fmla="*/ 45 w 236"/>
                <a:gd name="T55" fmla="*/ 9 h 141"/>
                <a:gd name="T56" fmla="*/ 102 w 236"/>
                <a:gd name="T57" fmla="*/ 18 h 141"/>
                <a:gd name="T58" fmla="*/ 128 w 236"/>
                <a:gd name="T59" fmla="*/ 27 h 141"/>
                <a:gd name="T60" fmla="*/ 199 w 236"/>
                <a:gd name="T61" fmla="*/ 1 h 141"/>
                <a:gd name="T62" fmla="*/ 193 w 236"/>
                <a:gd name="T63" fmla="*/ 6 h 141"/>
                <a:gd name="T64" fmla="*/ 204 w 236"/>
                <a:gd name="T65" fmla="*/ 12 h 141"/>
                <a:gd name="T66" fmla="*/ 205 w 236"/>
                <a:gd name="T67" fmla="*/ 11 h 141"/>
                <a:gd name="T68" fmla="*/ 215 w 236"/>
                <a:gd name="T69" fmla="*/ 18 h 141"/>
                <a:gd name="T70" fmla="*/ 235 w 236"/>
                <a:gd name="T71" fmla="*/ 43 h 141"/>
                <a:gd name="T72" fmla="*/ 222 w 236"/>
                <a:gd name="T73" fmla="*/ 8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6" h="141">
                  <a:moveTo>
                    <a:pt x="216" y="95"/>
                  </a:moveTo>
                  <a:cubicBezTo>
                    <a:pt x="216" y="96"/>
                    <a:pt x="215" y="97"/>
                    <a:pt x="215" y="98"/>
                  </a:cubicBezTo>
                  <a:cubicBezTo>
                    <a:pt x="213" y="97"/>
                    <a:pt x="210" y="95"/>
                    <a:pt x="208" y="94"/>
                  </a:cubicBezTo>
                  <a:cubicBezTo>
                    <a:pt x="210" y="85"/>
                    <a:pt x="213" y="77"/>
                    <a:pt x="218" y="69"/>
                  </a:cubicBezTo>
                  <a:cubicBezTo>
                    <a:pt x="221" y="66"/>
                    <a:pt x="222" y="63"/>
                    <a:pt x="224" y="59"/>
                  </a:cubicBezTo>
                  <a:cubicBezTo>
                    <a:pt x="231" y="45"/>
                    <a:pt x="227" y="34"/>
                    <a:pt x="214" y="27"/>
                  </a:cubicBezTo>
                  <a:cubicBezTo>
                    <a:pt x="212" y="27"/>
                    <a:pt x="211" y="26"/>
                    <a:pt x="209" y="25"/>
                  </a:cubicBezTo>
                  <a:cubicBezTo>
                    <a:pt x="208" y="25"/>
                    <a:pt x="208" y="24"/>
                    <a:pt x="208" y="24"/>
                  </a:cubicBezTo>
                  <a:cubicBezTo>
                    <a:pt x="207" y="24"/>
                    <a:pt x="206" y="24"/>
                    <a:pt x="205" y="24"/>
                  </a:cubicBezTo>
                  <a:cubicBezTo>
                    <a:pt x="204" y="21"/>
                    <a:pt x="201" y="21"/>
                    <a:pt x="199" y="21"/>
                  </a:cubicBezTo>
                  <a:cubicBezTo>
                    <a:pt x="196" y="16"/>
                    <a:pt x="191" y="17"/>
                    <a:pt x="186" y="15"/>
                  </a:cubicBezTo>
                  <a:cubicBezTo>
                    <a:pt x="185" y="15"/>
                    <a:pt x="183" y="14"/>
                    <a:pt x="181" y="14"/>
                  </a:cubicBezTo>
                  <a:cubicBezTo>
                    <a:pt x="181" y="14"/>
                    <a:pt x="180" y="14"/>
                    <a:pt x="180" y="14"/>
                  </a:cubicBezTo>
                  <a:cubicBezTo>
                    <a:pt x="174" y="11"/>
                    <a:pt x="168" y="12"/>
                    <a:pt x="162" y="12"/>
                  </a:cubicBezTo>
                  <a:cubicBezTo>
                    <a:pt x="150" y="13"/>
                    <a:pt x="142" y="20"/>
                    <a:pt x="136" y="30"/>
                  </a:cubicBezTo>
                  <a:cubicBezTo>
                    <a:pt x="129" y="42"/>
                    <a:pt x="127" y="55"/>
                    <a:pt x="132" y="69"/>
                  </a:cubicBezTo>
                  <a:cubicBezTo>
                    <a:pt x="135" y="83"/>
                    <a:pt x="136" y="98"/>
                    <a:pt x="133" y="112"/>
                  </a:cubicBezTo>
                  <a:cubicBezTo>
                    <a:pt x="133" y="114"/>
                    <a:pt x="131" y="117"/>
                    <a:pt x="136" y="116"/>
                  </a:cubicBezTo>
                  <a:cubicBezTo>
                    <a:pt x="145" y="114"/>
                    <a:pt x="154" y="118"/>
                    <a:pt x="162" y="122"/>
                  </a:cubicBezTo>
                  <a:cubicBezTo>
                    <a:pt x="169" y="125"/>
                    <a:pt x="174" y="130"/>
                    <a:pt x="182" y="130"/>
                  </a:cubicBezTo>
                  <a:cubicBezTo>
                    <a:pt x="183" y="131"/>
                    <a:pt x="184" y="132"/>
                    <a:pt x="185" y="132"/>
                  </a:cubicBezTo>
                  <a:cubicBezTo>
                    <a:pt x="191" y="132"/>
                    <a:pt x="198" y="134"/>
                    <a:pt x="201" y="124"/>
                  </a:cubicBezTo>
                  <a:cubicBezTo>
                    <a:pt x="201" y="122"/>
                    <a:pt x="204" y="120"/>
                    <a:pt x="203" y="117"/>
                  </a:cubicBezTo>
                  <a:cubicBezTo>
                    <a:pt x="203" y="116"/>
                    <a:pt x="203" y="115"/>
                    <a:pt x="204" y="114"/>
                  </a:cubicBezTo>
                  <a:cubicBezTo>
                    <a:pt x="206" y="115"/>
                    <a:pt x="207" y="119"/>
                    <a:pt x="211" y="118"/>
                  </a:cubicBezTo>
                  <a:cubicBezTo>
                    <a:pt x="211" y="119"/>
                    <a:pt x="211" y="121"/>
                    <a:pt x="211" y="122"/>
                  </a:cubicBezTo>
                  <a:cubicBezTo>
                    <a:pt x="203" y="123"/>
                    <a:pt x="201" y="129"/>
                    <a:pt x="201" y="136"/>
                  </a:cubicBezTo>
                  <a:cubicBezTo>
                    <a:pt x="200" y="137"/>
                    <a:pt x="199" y="137"/>
                    <a:pt x="197" y="138"/>
                  </a:cubicBezTo>
                  <a:cubicBezTo>
                    <a:pt x="191" y="135"/>
                    <a:pt x="185" y="135"/>
                    <a:pt x="179" y="140"/>
                  </a:cubicBezTo>
                  <a:cubicBezTo>
                    <a:pt x="169" y="136"/>
                    <a:pt x="160" y="129"/>
                    <a:pt x="150" y="126"/>
                  </a:cubicBezTo>
                  <a:cubicBezTo>
                    <a:pt x="144" y="123"/>
                    <a:pt x="138" y="124"/>
                    <a:pt x="133" y="126"/>
                  </a:cubicBezTo>
                  <a:cubicBezTo>
                    <a:pt x="127" y="120"/>
                    <a:pt x="124" y="119"/>
                    <a:pt x="116" y="125"/>
                  </a:cubicBezTo>
                  <a:cubicBezTo>
                    <a:pt x="110" y="125"/>
                    <a:pt x="104" y="122"/>
                    <a:pt x="97" y="125"/>
                  </a:cubicBezTo>
                  <a:cubicBezTo>
                    <a:pt x="90" y="126"/>
                    <a:pt x="84" y="130"/>
                    <a:pt x="78" y="134"/>
                  </a:cubicBezTo>
                  <a:cubicBezTo>
                    <a:pt x="73" y="137"/>
                    <a:pt x="68" y="141"/>
                    <a:pt x="61" y="141"/>
                  </a:cubicBezTo>
                  <a:cubicBezTo>
                    <a:pt x="58" y="140"/>
                    <a:pt x="57" y="132"/>
                    <a:pt x="52" y="138"/>
                  </a:cubicBezTo>
                  <a:cubicBezTo>
                    <a:pt x="51" y="133"/>
                    <a:pt x="54" y="132"/>
                    <a:pt x="57" y="131"/>
                  </a:cubicBezTo>
                  <a:cubicBezTo>
                    <a:pt x="61" y="132"/>
                    <a:pt x="64" y="131"/>
                    <a:pt x="67" y="130"/>
                  </a:cubicBezTo>
                  <a:cubicBezTo>
                    <a:pt x="69" y="129"/>
                    <a:pt x="70" y="129"/>
                    <a:pt x="71" y="128"/>
                  </a:cubicBezTo>
                  <a:cubicBezTo>
                    <a:pt x="85" y="118"/>
                    <a:pt x="100" y="113"/>
                    <a:pt x="117" y="117"/>
                  </a:cubicBezTo>
                  <a:cubicBezTo>
                    <a:pt x="122" y="118"/>
                    <a:pt x="123" y="116"/>
                    <a:pt x="124" y="113"/>
                  </a:cubicBezTo>
                  <a:cubicBezTo>
                    <a:pt x="128" y="98"/>
                    <a:pt x="127" y="83"/>
                    <a:pt x="122" y="68"/>
                  </a:cubicBezTo>
                  <a:cubicBezTo>
                    <a:pt x="118" y="51"/>
                    <a:pt x="109" y="38"/>
                    <a:pt x="97" y="26"/>
                  </a:cubicBezTo>
                  <a:cubicBezTo>
                    <a:pt x="87" y="15"/>
                    <a:pt x="75" y="10"/>
                    <a:pt x="60" y="14"/>
                  </a:cubicBezTo>
                  <a:cubicBezTo>
                    <a:pt x="48" y="17"/>
                    <a:pt x="37" y="21"/>
                    <a:pt x="26" y="26"/>
                  </a:cubicBezTo>
                  <a:cubicBezTo>
                    <a:pt x="12" y="31"/>
                    <a:pt x="9" y="41"/>
                    <a:pt x="14" y="55"/>
                  </a:cubicBezTo>
                  <a:cubicBezTo>
                    <a:pt x="16" y="60"/>
                    <a:pt x="18" y="64"/>
                    <a:pt x="21" y="68"/>
                  </a:cubicBezTo>
                  <a:cubicBezTo>
                    <a:pt x="21" y="68"/>
                    <a:pt x="21" y="69"/>
                    <a:pt x="22" y="69"/>
                  </a:cubicBezTo>
                  <a:cubicBezTo>
                    <a:pt x="23" y="71"/>
                    <a:pt x="23" y="74"/>
                    <a:pt x="26" y="75"/>
                  </a:cubicBezTo>
                  <a:cubicBezTo>
                    <a:pt x="27" y="82"/>
                    <a:pt x="32" y="88"/>
                    <a:pt x="31" y="96"/>
                  </a:cubicBezTo>
                  <a:cubicBezTo>
                    <a:pt x="26" y="95"/>
                    <a:pt x="26" y="101"/>
                    <a:pt x="22" y="102"/>
                  </a:cubicBezTo>
                  <a:cubicBezTo>
                    <a:pt x="23" y="100"/>
                    <a:pt x="24" y="98"/>
                    <a:pt x="23" y="96"/>
                  </a:cubicBezTo>
                  <a:cubicBezTo>
                    <a:pt x="24" y="91"/>
                    <a:pt x="24" y="85"/>
                    <a:pt x="19" y="81"/>
                  </a:cubicBezTo>
                  <a:cubicBezTo>
                    <a:pt x="16" y="77"/>
                    <a:pt x="13" y="72"/>
                    <a:pt x="11" y="67"/>
                  </a:cubicBezTo>
                  <a:cubicBezTo>
                    <a:pt x="3" y="55"/>
                    <a:pt x="0" y="42"/>
                    <a:pt x="8" y="28"/>
                  </a:cubicBezTo>
                  <a:cubicBezTo>
                    <a:pt x="18" y="17"/>
                    <a:pt x="32" y="14"/>
                    <a:pt x="45" y="9"/>
                  </a:cubicBezTo>
                  <a:cubicBezTo>
                    <a:pt x="52" y="7"/>
                    <a:pt x="59" y="5"/>
                    <a:pt x="66" y="4"/>
                  </a:cubicBezTo>
                  <a:cubicBezTo>
                    <a:pt x="81" y="2"/>
                    <a:pt x="92" y="9"/>
                    <a:pt x="102" y="18"/>
                  </a:cubicBezTo>
                  <a:cubicBezTo>
                    <a:pt x="110" y="25"/>
                    <a:pt x="116" y="34"/>
                    <a:pt x="122" y="43"/>
                  </a:cubicBezTo>
                  <a:cubicBezTo>
                    <a:pt x="124" y="37"/>
                    <a:pt x="125" y="32"/>
                    <a:pt x="128" y="27"/>
                  </a:cubicBezTo>
                  <a:cubicBezTo>
                    <a:pt x="136" y="10"/>
                    <a:pt x="155" y="0"/>
                    <a:pt x="173" y="3"/>
                  </a:cubicBezTo>
                  <a:cubicBezTo>
                    <a:pt x="181" y="5"/>
                    <a:pt x="190" y="6"/>
                    <a:pt x="199" y="1"/>
                  </a:cubicBezTo>
                  <a:cubicBezTo>
                    <a:pt x="199" y="4"/>
                    <a:pt x="197" y="3"/>
                    <a:pt x="197" y="3"/>
                  </a:cubicBezTo>
                  <a:cubicBezTo>
                    <a:pt x="195" y="4"/>
                    <a:pt x="193" y="4"/>
                    <a:pt x="193" y="6"/>
                  </a:cubicBezTo>
                  <a:cubicBezTo>
                    <a:pt x="193" y="8"/>
                    <a:pt x="195" y="9"/>
                    <a:pt x="196" y="9"/>
                  </a:cubicBezTo>
                  <a:cubicBezTo>
                    <a:pt x="199" y="10"/>
                    <a:pt x="202" y="11"/>
                    <a:pt x="204" y="12"/>
                  </a:cubicBezTo>
                  <a:cubicBezTo>
                    <a:pt x="205" y="13"/>
                    <a:pt x="206" y="14"/>
                    <a:pt x="207" y="13"/>
                  </a:cubicBezTo>
                  <a:cubicBezTo>
                    <a:pt x="208" y="12"/>
                    <a:pt x="206" y="11"/>
                    <a:pt x="205" y="11"/>
                  </a:cubicBezTo>
                  <a:cubicBezTo>
                    <a:pt x="207" y="10"/>
                    <a:pt x="209" y="9"/>
                    <a:pt x="209" y="12"/>
                  </a:cubicBezTo>
                  <a:cubicBezTo>
                    <a:pt x="210" y="16"/>
                    <a:pt x="213" y="17"/>
                    <a:pt x="215" y="18"/>
                  </a:cubicBezTo>
                  <a:cubicBezTo>
                    <a:pt x="222" y="21"/>
                    <a:pt x="228" y="26"/>
                    <a:pt x="232" y="31"/>
                  </a:cubicBezTo>
                  <a:cubicBezTo>
                    <a:pt x="233" y="35"/>
                    <a:pt x="235" y="39"/>
                    <a:pt x="235" y="43"/>
                  </a:cubicBezTo>
                  <a:cubicBezTo>
                    <a:pt x="236" y="53"/>
                    <a:pt x="233" y="61"/>
                    <a:pt x="229" y="69"/>
                  </a:cubicBezTo>
                  <a:cubicBezTo>
                    <a:pt x="226" y="73"/>
                    <a:pt x="223" y="77"/>
                    <a:pt x="222" y="82"/>
                  </a:cubicBezTo>
                  <a:cubicBezTo>
                    <a:pt x="214" y="84"/>
                    <a:pt x="215" y="89"/>
                    <a:pt x="216" y="9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0451E087-940B-BE26-8349-7126E0DEA2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3713" y="3195639"/>
              <a:ext cx="501650" cy="409575"/>
            </a:xfrm>
            <a:custGeom>
              <a:avLst/>
              <a:gdLst>
                <a:gd name="T0" fmla="*/ 125 w 133"/>
                <a:gd name="T1" fmla="*/ 0 h 109"/>
                <a:gd name="T2" fmla="*/ 125 w 133"/>
                <a:gd name="T3" fmla="*/ 4 h 109"/>
                <a:gd name="T4" fmla="*/ 124 w 133"/>
                <a:gd name="T5" fmla="*/ 7 h 109"/>
                <a:gd name="T6" fmla="*/ 124 w 133"/>
                <a:gd name="T7" fmla="*/ 13 h 109"/>
                <a:gd name="T8" fmla="*/ 124 w 133"/>
                <a:gd name="T9" fmla="*/ 13 h 109"/>
                <a:gd name="T10" fmla="*/ 124 w 133"/>
                <a:gd name="T11" fmla="*/ 36 h 109"/>
                <a:gd name="T12" fmla="*/ 123 w 133"/>
                <a:gd name="T13" fmla="*/ 42 h 109"/>
                <a:gd name="T14" fmla="*/ 122 w 133"/>
                <a:gd name="T15" fmla="*/ 63 h 109"/>
                <a:gd name="T16" fmla="*/ 121 w 133"/>
                <a:gd name="T17" fmla="*/ 71 h 109"/>
                <a:gd name="T18" fmla="*/ 107 w 133"/>
                <a:gd name="T19" fmla="*/ 104 h 109"/>
                <a:gd name="T20" fmla="*/ 76 w 133"/>
                <a:gd name="T21" fmla="*/ 106 h 109"/>
                <a:gd name="T22" fmla="*/ 29 w 133"/>
                <a:gd name="T23" fmla="*/ 106 h 109"/>
                <a:gd name="T24" fmla="*/ 9 w 133"/>
                <a:gd name="T25" fmla="*/ 73 h 109"/>
                <a:gd name="T26" fmla="*/ 9 w 133"/>
                <a:gd name="T27" fmla="*/ 62 h 109"/>
                <a:gd name="T28" fmla="*/ 9 w 133"/>
                <a:gd name="T29" fmla="*/ 40 h 109"/>
                <a:gd name="T30" fmla="*/ 10 w 133"/>
                <a:gd name="T31" fmla="*/ 35 h 109"/>
                <a:gd name="T32" fmla="*/ 10 w 133"/>
                <a:gd name="T33" fmla="*/ 16 h 109"/>
                <a:gd name="T34" fmla="*/ 10 w 133"/>
                <a:gd name="T35" fmla="*/ 13 h 109"/>
                <a:gd name="T36" fmla="*/ 14 w 133"/>
                <a:gd name="T37" fmla="*/ 6 h 109"/>
                <a:gd name="T38" fmla="*/ 38 w 133"/>
                <a:gd name="T39" fmla="*/ 13 h 109"/>
                <a:gd name="T40" fmla="*/ 91 w 133"/>
                <a:gd name="T41" fmla="*/ 12 h 109"/>
                <a:gd name="T42" fmla="*/ 108 w 133"/>
                <a:gd name="T43" fmla="*/ 10 h 109"/>
                <a:gd name="T44" fmla="*/ 117 w 133"/>
                <a:gd name="T45" fmla="*/ 0 h 109"/>
                <a:gd name="T46" fmla="*/ 120 w 133"/>
                <a:gd name="T47" fmla="*/ 6 h 109"/>
                <a:gd name="T48" fmla="*/ 125 w 133"/>
                <a:gd name="T49" fmla="*/ 0 h 109"/>
                <a:gd name="T50" fmla="*/ 62 w 133"/>
                <a:gd name="T51" fmla="*/ 72 h 109"/>
                <a:gd name="T52" fmla="*/ 104 w 133"/>
                <a:gd name="T53" fmla="*/ 68 h 109"/>
                <a:gd name="T54" fmla="*/ 116 w 133"/>
                <a:gd name="T55" fmla="*/ 48 h 109"/>
                <a:gd name="T56" fmla="*/ 110 w 133"/>
                <a:gd name="T57" fmla="*/ 44 h 109"/>
                <a:gd name="T58" fmla="*/ 86 w 133"/>
                <a:gd name="T59" fmla="*/ 48 h 109"/>
                <a:gd name="T60" fmla="*/ 53 w 133"/>
                <a:gd name="T61" fmla="*/ 48 h 109"/>
                <a:gd name="T62" fmla="*/ 21 w 133"/>
                <a:gd name="T63" fmla="*/ 45 h 109"/>
                <a:gd name="T64" fmla="*/ 15 w 133"/>
                <a:gd name="T65" fmla="*/ 48 h 109"/>
                <a:gd name="T66" fmla="*/ 30 w 133"/>
                <a:gd name="T67" fmla="*/ 68 h 109"/>
                <a:gd name="T68" fmla="*/ 62 w 133"/>
                <a:gd name="T69" fmla="*/ 72 h 109"/>
                <a:gd name="T70" fmla="*/ 62 w 133"/>
                <a:gd name="T71" fmla="*/ 20 h 109"/>
                <a:gd name="T72" fmla="*/ 62 w 133"/>
                <a:gd name="T73" fmla="*/ 20 h 109"/>
                <a:gd name="T74" fmla="*/ 24 w 133"/>
                <a:gd name="T75" fmla="*/ 20 h 109"/>
                <a:gd name="T76" fmla="*/ 17 w 133"/>
                <a:gd name="T77" fmla="*/ 22 h 109"/>
                <a:gd name="T78" fmla="*/ 18 w 133"/>
                <a:gd name="T79" fmla="*/ 32 h 109"/>
                <a:gd name="T80" fmla="*/ 37 w 133"/>
                <a:gd name="T81" fmla="*/ 40 h 109"/>
                <a:gd name="T82" fmla="*/ 96 w 133"/>
                <a:gd name="T83" fmla="*/ 39 h 109"/>
                <a:gd name="T84" fmla="*/ 106 w 133"/>
                <a:gd name="T85" fmla="*/ 37 h 109"/>
                <a:gd name="T86" fmla="*/ 119 w 133"/>
                <a:gd name="T87" fmla="*/ 25 h 109"/>
                <a:gd name="T88" fmla="*/ 111 w 133"/>
                <a:gd name="T89" fmla="*/ 18 h 109"/>
                <a:gd name="T90" fmla="*/ 100 w 133"/>
                <a:gd name="T91" fmla="*/ 20 h 109"/>
                <a:gd name="T92" fmla="*/ 62 w 133"/>
                <a:gd name="T93" fmla="*/ 20 h 109"/>
                <a:gd name="T94" fmla="*/ 40 w 133"/>
                <a:gd name="T95" fmla="*/ 99 h 109"/>
                <a:gd name="T96" fmla="*/ 88 w 133"/>
                <a:gd name="T97" fmla="*/ 97 h 109"/>
                <a:gd name="T98" fmla="*/ 111 w 133"/>
                <a:gd name="T99" fmla="*/ 92 h 109"/>
                <a:gd name="T100" fmla="*/ 116 w 133"/>
                <a:gd name="T101" fmla="*/ 79 h 109"/>
                <a:gd name="T102" fmla="*/ 105 w 133"/>
                <a:gd name="T103" fmla="*/ 76 h 109"/>
                <a:gd name="T104" fmla="*/ 77 w 133"/>
                <a:gd name="T105" fmla="*/ 79 h 109"/>
                <a:gd name="T106" fmla="*/ 23 w 133"/>
                <a:gd name="T107" fmla="*/ 74 h 109"/>
                <a:gd name="T108" fmla="*/ 19 w 133"/>
                <a:gd name="T109" fmla="*/ 73 h 109"/>
                <a:gd name="T110" fmla="*/ 18 w 133"/>
                <a:gd name="T111" fmla="*/ 92 h 109"/>
                <a:gd name="T112" fmla="*/ 40 w 133"/>
                <a:gd name="T113" fmla="*/ 9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3" h="109">
                  <a:moveTo>
                    <a:pt x="125" y="0"/>
                  </a:moveTo>
                  <a:cubicBezTo>
                    <a:pt x="125" y="1"/>
                    <a:pt x="125" y="3"/>
                    <a:pt x="125" y="4"/>
                  </a:cubicBezTo>
                  <a:cubicBezTo>
                    <a:pt x="125" y="5"/>
                    <a:pt x="124" y="6"/>
                    <a:pt x="124" y="7"/>
                  </a:cubicBezTo>
                  <a:cubicBezTo>
                    <a:pt x="122" y="9"/>
                    <a:pt x="121" y="11"/>
                    <a:pt x="124" y="13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8" y="21"/>
                    <a:pt x="129" y="28"/>
                    <a:pt x="124" y="36"/>
                  </a:cubicBezTo>
                  <a:cubicBezTo>
                    <a:pt x="122" y="38"/>
                    <a:pt x="122" y="40"/>
                    <a:pt x="123" y="42"/>
                  </a:cubicBezTo>
                  <a:cubicBezTo>
                    <a:pt x="126" y="49"/>
                    <a:pt x="125" y="56"/>
                    <a:pt x="122" y="63"/>
                  </a:cubicBezTo>
                  <a:cubicBezTo>
                    <a:pt x="120" y="65"/>
                    <a:pt x="119" y="68"/>
                    <a:pt x="121" y="71"/>
                  </a:cubicBezTo>
                  <a:cubicBezTo>
                    <a:pt x="133" y="87"/>
                    <a:pt x="119" y="101"/>
                    <a:pt x="107" y="104"/>
                  </a:cubicBezTo>
                  <a:cubicBezTo>
                    <a:pt x="97" y="106"/>
                    <a:pt x="86" y="106"/>
                    <a:pt x="76" y="106"/>
                  </a:cubicBezTo>
                  <a:cubicBezTo>
                    <a:pt x="60" y="106"/>
                    <a:pt x="45" y="109"/>
                    <a:pt x="29" y="106"/>
                  </a:cubicBezTo>
                  <a:cubicBezTo>
                    <a:pt x="13" y="104"/>
                    <a:pt x="0" y="92"/>
                    <a:pt x="9" y="73"/>
                  </a:cubicBezTo>
                  <a:cubicBezTo>
                    <a:pt x="11" y="69"/>
                    <a:pt x="11" y="66"/>
                    <a:pt x="9" y="62"/>
                  </a:cubicBezTo>
                  <a:cubicBezTo>
                    <a:pt x="5" y="55"/>
                    <a:pt x="5" y="47"/>
                    <a:pt x="9" y="40"/>
                  </a:cubicBezTo>
                  <a:cubicBezTo>
                    <a:pt x="10" y="38"/>
                    <a:pt x="11" y="37"/>
                    <a:pt x="10" y="35"/>
                  </a:cubicBezTo>
                  <a:cubicBezTo>
                    <a:pt x="7" y="29"/>
                    <a:pt x="7" y="22"/>
                    <a:pt x="10" y="16"/>
                  </a:cubicBezTo>
                  <a:cubicBezTo>
                    <a:pt x="10" y="15"/>
                    <a:pt x="10" y="14"/>
                    <a:pt x="10" y="13"/>
                  </a:cubicBezTo>
                  <a:cubicBezTo>
                    <a:pt x="11" y="11"/>
                    <a:pt x="12" y="9"/>
                    <a:pt x="14" y="6"/>
                  </a:cubicBezTo>
                  <a:cubicBezTo>
                    <a:pt x="21" y="14"/>
                    <a:pt x="30" y="13"/>
                    <a:pt x="38" y="13"/>
                  </a:cubicBezTo>
                  <a:cubicBezTo>
                    <a:pt x="56" y="12"/>
                    <a:pt x="73" y="13"/>
                    <a:pt x="91" y="12"/>
                  </a:cubicBezTo>
                  <a:cubicBezTo>
                    <a:pt x="96" y="12"/>
                    <a:pt x="102" y="12"/>
                    <a:pt x="108" y="10"/>
                  </a:cubicBezTo>
                  <a:cubicBezTo>
                    <a:pt x="113" y="9"/>
                    <a:pt x="116" y="5"/>
                    <a:pt x="117" y="0"/>
                  </a:cubicBezTo>
                  <a:cubicBezTo>
                    <a:pt x="118" y="2"/>
                    <a:pt x="118" y="5"/>
                    <a:pt x="120" y="6"/>
                  </a:cubicBezTo>
                  <a:cubicBezTo>
                    <a:pt x="122" y="4"/>
                    <a:pt x="123" y="1"/>
                    <a:pt x="125" y="0"/>
                  </a:cubicBezTo>
                  <a:close/>
                  <a:moveTo>
                    <a:pt x="62" y="72"/>
                  </a:moveTo>
                  <a:cubicBezTo>
                    <a:pt x="78" y="71"/>
                    <a:pt x="91" y="72"/>
                    <a:pt x="104" y="68"/>
                  </a:cubicBezTo>
                  <a:cubicBezTo>
                    <a:pt x="112" y="65"/>
                    <a:pt x="118" y="56"/>
                    <a:pt x="116" y="48"/>
                  </a:cubicBezTo>
                  <a:cubicBezTo>
                    <a:pt x="116" y="45"/>
                    <a:pt x="114" y="43"/>
                    <a:pt x="110" y="44"/>
                  </a:cubicBezTo>
                  <a:cubicBezTo>
                    <a:pt x="102" y="47"/>
                    <a:pt x="94" y="47"/>
                    <a:pt x="86" y="48"/>
                  </a:cubicBezTo>
                  <a:cubicBezTo>
                    <a:pt x="75" y="48"/>
                    <a:pt x="64" y="48"/>
                    <a:pt x="53" y="48"/>
                  </a:cubicBezTo>
                  <a:cubicBezTo>
                    <a:pt x="42" y="49"/>
                    <a:pt x="31" y="50"/>
                    <a:pt x="21" y="45"/>
                  </a:cubicBezTo>
                  <a:cubicBezTo>
                    <a:pt x="17" y="43"/>
                    <a:pt x="15" y="45"/>
                    <a:pt x="15" y="48"/>
                  </a:cubicBezTo>
                  <a:cubicBezTo>
                    <a:pt x="14" y="57"/>
                    <a:pt x="20" y="64"/>
                    <a:pt x="30" y="68"/>
                  </a:cubicBezTo>
                  <a:cubicBezTo>
                    <a:pt x="41" y="72"/>
                    <a:pt x="53" y="72"/>
                    <a:pt x="62" y="72"/>
                  </a:cubicBezTo>
                  <a:close/>
                  <a:moveTo>
                    <a:pt x="62" y="20"/>
                  </a:moveTo>
                  <a:cubicBezTo>
                    <a:pt x="62" y="20"/>
                    <a:pt x="62" y="20"/>
                    <a:pt x="62" y="20"/>
                  </a:cubicBezTo>
                  <a:cubicBezTo>
                    <a:pt x="49" y="20"/>
                    <a:pt x="37" y="20"/>
                    <a:pt x="24" y="20"/>
                  </a:cubicBezTo>
                  <a:cubicBezTo>
                    <a:pt x="21" y="20"/>
                    <a:pt x="18" y="19"/>
                    <a:pt x="17" y="22"/>
                  </a:cubicBezTo>
                  <a:cubicBezTo>
                    <a:pt x="16" y="25"/>
                    <a:pt x="16" y="29"/>
                    <a:pt x="18" y="32"/>
                  </a:cubicBezTo>
                  <a:cubicBezTo>
                    <a:pt x="23" y="38"/>
                    <a:pt x="30" y="40"/>
                    <a:pt x="37" y="40"/>
                  </a:cubicBezTo>
                  <a:cubicBezTo>
                    <a:pt x="57" y="41"/>
                    <a:pt x="77" y="39"/>
                    <a:pt x="96" y="39"/>
                  </a:cubicBezTo>
                  <a:cubicBezTo>
                    <a:pt x="99" y="39"/>
                    <a:pt x="103" y="38"/>
                    <a:pt x="106" y="37"/>
                  </a:cubicBezTo>
                  <a:cubicBezTo>
                    <a:pt x="112" y="35"/>
                    <a:pt x="118" y="32"/>
                    <a:pt x="119" y="25"/>
                  </a:cubicBezTo>
                  <a:cubicBezTo>
                    <a:pt x="120" y="19"/>
                    <a:pt x="116" y="17"/>
                    <a:pt x="111" y="18"/>
                  </a:cubicBezTo>
                  <a:cubicBezTo>
                    <a:pt x="107" y="19"/>
                    <a:pt x="104" y="20"/>
                    <a:pt x="100" y="20"/>
                  </a:cubicBezTo>
                  <a:cubicBezTo>
                    <a:pt x="87" y="20"/>
                    <a:pt x="75" y="20"/>
                    <a:pt x="62" y="20"/>
                  </a:cubicBezTo>
                  <a:close/>
                  <a:moveTo>
                    <a:pt x="40" y="99"/>
                  </a:moveTo>
                  <a:cubicBezTo>
                    <a:pt x="56" y="97"/>
                    <a:pt x="72" y="98"/>
                    <a:pt x="88" y="97"/>
                  </a:cubicBezTo>
                  <a:cubicBezTo>
                    <a:pt x="96" y="97"/>
                    <a:pt x="104" y="97"/>
                    <a:pt x="111" y="92"/>
                  </a:cubicBezTo>
                  <a:cubicBezTo>
                    <a:pt x="116" y="89"/>
                    <a:pt x="118" y="83"/>
                    <a:pt x="116" y="79"/>
                  </a:cubicBezTo>
                  <a:cubicBezTo>
                    <a:pt x="114" y="72"/>
                    <a:pt x="109" y="75"/>
                    <a:pt x="105" y="76"/>
                  </a:cubicBezTo>
                  <a:cubicBezTo>
                    <a:pt x="96" y="79"/>
                    <a:pt x="86" y="79"/>
                    <a:pt x="77" y="79"/>
                  </a:cubicBezTo>
                  <a:cubicBezTo>
                    <a:pt x="59" y="81"/>
                    <a:pt x="40" y="81"/>
                    <a:pt x="23" y="74"/>
                  </a:cubicBezTo>
                  <a:cubicBezTo>
                    <a:pt x="21" y="73"/>
                    <a:pt x="20" y="73"/>
                    <a:pt x="19" y="73"/>
                  </a:cubicBezTo>
                  <a:cubicBezTo>
                    <a:pt x="15" y="76"/>
                    <a:pt x="14" y="87"/>
                    <a:pt x="18" y="92"/>
                  </a:cubicBezTo>
                  <a:cubicBezTo>
                    <a:pt x="24" y="98"/>
                    <a:pt x="32" y="98"/>
                    <a:pt x="40" y="99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F8B8E3C-F107-2CB1-B486-1EAAE96BCC50}"/>
                </a:ext>
              </a:extLst>
            </p:cNvPr>
            <p:cNvSpPr/>
            <p:nvPr/>
          </p:nvSpPr>
          <p:spPr bwMode="auto">
            <a:xfrm>
              <a:off x="1636713" y="3154364"/>
              <a:ext cx="98425" cy="93663"/>
            </a:xfrm>
            <a:custGeom>
              <a:avLst/>
              <a:gdLst>
                <a:gd name="T0" fmla="*/ 0 w 26"/>
                <a:gd name="T1" fmla="*/ 14 h 25"/>
                <a:gd name="T2" fmla="*/ 9 w 26"/>
                <a:gd name="T3" fmla="*/ 1 h 25"/>
                <a:gd name="T4" fmla="*/ 22 w 26"/>
                <a:gd name="T5" fmla="*/ 6 h 25"/>
                <a:gd name="T6" fmla="*/ 16 w 26"/>
                <a:gd name="T7" fmla="*/ 24 h 25"/>
                <a:gd name="T8" fmla="*/ 10 w 26"/>
                <a:gd name="T9" fmla="*/ 25 h 25"/>
                <a:gd name="T10" fmla="*/ 0 w 26"/>
                <a:gd name="T11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5">
                  <a:moveTo>
                    <a:pt x="0" y="14"/>
                  </a:moveTo>
                  <a:cubicBezTo>
                    <a:pt x="0" y="7"/>
                    <a:pt x="2" y="3"/>
                    <a:pt x="9" y="1"/>
                  </a:cubicBezTo>
                  <a:cubicBezTo>
                    <a:pt x="14" y="0"/>
                    <a:pt x="19" y="1"/>
                    <a:pt x="22" y="6"/>
                  </a:cubicBezTo>
                  <a:cubicBezTo>
                    <a:pt x="26" y="12"/>
                    <a:pt x="23" y="21"/>
                    <a:pt x="16" y="24"/>
                  </a:cubicBezTo>
                  <a:cubicBezTo>
                    <a:pt x="14" y="24"/>
                    <a:pt x="12" y="24"/>
                    <a:pt x="10" y="25"/>
                  </a:cubicBezTo>
                  <a:cubicBezTo>
                    <a:pt x="3" y="24"/>
                    <a:pt x="1" y="19"/>
                    <a:pt x="0" y="1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183E1A8-B0B1-5EC8-0103-A53504518B04}"/>
                </a:ext>
              </a:extLst>
            </p:cNvPr>
            <p:cNvSpPr/>
            <p:nvPr/>
          </p:nvSpPr>
          <p:spPr bwMode="auto">
            <a:xfrm>
              <a:off x="1546226" y="2992439"/>
              <a:ext cx="93663" cy="90488"/>
            </a:xfrm>
            <a:custGeom>
              <a:avLst/>
              <a:gdLst>
                <a:gd name="T0" fmla="*/ 0 w 25"/>
                <a:gd name="T1" fmla="*/ 15 h 24"/>
                <a:gd name="T2" fmla="*/ 8 w 25"/>
                <a:gd name="T3" fmla="*/ 3 h 24"/>
                <a:gd name="T4" fmla="*/ 21 w 25"/>
                <a:gd name="T5" fmla="*/ 5 h 24"/>
                <a:gd name="T6" fmla="*/ 24 w 25"/>
                <a:gd name="T7" fmla="*/ 18 h 24"/>
                <a:gd name="T8" fmla="*/ 13 w 25"/>
                <a:gd name="T9" fmla="*/ 24 h 24"/>
                <a:gd name="T10" fmla="*/ 3 w 25"/>
                <a:gd name="T11" fmla="*/ 21 h 24"/>
                <a:gd name="T12" fmla="*/ 0 w 25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0" y="15"/>
                  </a:moveTo>
                  <a:cubicBezTo>
                    <a:pt x="1" y="10"/>
                    <a:pt x="2" y="5"/>
                    <a:pt x="8" y="3"/>
                  </a:cubicBezTo>
                  <a:cubicBezTo>
                    <a:pt x="13" y="0"/>
                    <a:pt x="17" y="1"/>
                    <a:pt x="21" y="5"/>
                  </a:cubicBezTo>
                  <a:cubicBezTo>
                    <a:pt x="24" y="9"/>
                    <a:pt x="25" y="13"/>
                    <a:pt x="24" y="18"/>
                  </a:cubicBezTo>
                  <a:cubicBezTo>
                    <a:pt x="22" y="22"/>
                    <a:pt x="18" y="24"/>
                    <a:pt x="13" y="24"/>
                  </a:cubicBezTo>
                  <a:cubicBezTo>
                    <a:pt x="9" y="24"/>
                    <a:pt x="6" y="24"/>
                    <a:pt x="3" y="21"/>
                  </a:cubicBezTo>
                  <a:cubicBezTo>
                    <a:pt x="2" y="19"/>
                    <a:pt x="1" y="18"/>
                    <a:pt x="0" y="15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46EA2E56-CA4E-7CFE-11BD-2947894FC43C}"/>
                </a:ext>
              </a:extLst>
            </p:cNvPr>
            <p:cNvSpPr/>
            <p:nvPr/>
          </p:nvSpPr>
          <p:spPr bwMode="auto">
            <a:xfrm>
              <a:off x="2482851" y="2732089"/>
              <a:ext cx="90488" cy="93663"/>
            </a:xfrm>
            <a:custGeom>
              <a:avLst/>
              <a:gdLst>
                <a:gd name="T0" fmla="*/ 22 w 24"/>
                <a:gd name="T1" fmla="*/ 20 h 25"/>
                <a:gd name="T2" fmla="*/ 9 w 24"/>
                <a:gd name="T3" fmla="*/ 23 h 25"/>
                <a:gd name="T4" fmla="*/ 1 w 24"/>
                <a:gd name="T5" fmla="*/ 11 h 25"/>
                <a:gd name="T6" fmla="*/ 12 w 24"/>
                <a:gd name="T7" fmla="*/ 0 h 25"/>
                <a:gd name="T8" fmla="*/ 18 w 24"/>
                <a:gd name="T9" fmla="*/ 1 h 25"/>
                <a:gd name="T10" fmla="*/ 18 w 24"/>
                <a:gd name="T11" fmla="*/ 0 h 25"/>
                <a:gd name="T12" fmla="*/ 23 w 24"/>
                <a:gd name="T13" fmla="*/ 4 h 25"/>
                <a:gd name="T14" fmla="*/ 22 w 24"/>
                <a:gd name="T15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5">
                  <a:moveTo>
                    <a:pt x="22" y="20"/>
                  </a:moveTo>
                  <a:cubicBezTo>
                    <a:pt x="18" y="23"/>
                    <a:pt x="14" y="25"/>
                    <a:pt x="9" y="23"/>
                  </a:cubicBezTo>
                  <a:cubicBezTo>
                    <a:pt x="4" y="21"/>
                    <a:pt x="0" y="15"/>
                    <a:pt x="1" y="11"/>
                  </a:cubicBezTo>
                  <a:cubicBezTo>
                    <a:pt x="3" y="4"/>
                    <a:pt x="6" y="0"/>
                    <a:pt x="12" y="0"/>
                  </a:cubicBezTo>
                  <a:cubicBezTo>
                    <a:pt x="14" y="0"/>
                    <a:pt x="16" y="0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9" y="2"/>
                    <a:pt x="21" y="3"/>
                    <a:pt x="23" y="4"/>
                  </a:cubicBezTo>
                  <a:cubicBezTo>
                    <a:pt x="23" y="9"/>
                    <a:pt x="24" y="15"/>
                    <a:pt x="22" y="2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96AA2CA-D07D-F296-B995-8250242F3C70}"/>
                </a:ext>
              </a:extLst>
            </p:cNvPr>
            <p:cNvSpPr/>
            <p:nvPr/>
          </p:nvSpPr>
          <p:spPr bwMode="auto">
            <a:xfrm>
              <a:off x="2408238" y="2992439"/>
              <a:ext cx="93663" cy="93663"/>
            </a:xfrm>
            <a:custGeom>
              <a:avLst/>
              <a:gdLst>
                <a:gd name="T0" fmla="*/ 24 w 25"/>
                <a:gd name="T1" fmla="*/ 16 h 25"/>
                <a:gd name="T2" fmla="*/ 6 w 25"/>
                <a:gd name="T3" fmla="*/ 22 h 25"/>
                <a:gd name="T4" fmla="*/ 1 w 25"/>
                <a:gd name="T5" fmla="*/ 12 h 25"/>
                <a:gd name="T6" fmla="*/ 8 w 25"/>
                <a:gd name="T7" fmla="*/ 1 h 25"/>
                <a:gd name="T8" fmla="*/ 19 w 25"/>
                <a:gd name="T9" fmla="*/ 3 h 25"/>
                <a:gd name="T10" fmla="*/ 24 w 25"/>
                <a:gd name="T11" fmla="*/ 14 h 25"/>
                <a:gd name="T12" fmla="*/ 24 w 25"/>
                <a:gd name="T13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4" y="16"/>
                  </a:moveTo>
                  <a:cubicBezTo>
                    <a:pt x="20" y="22"/>
                    <a:pt x="11" y="25"/>
                    <a:pt x="6" y="22"/>
                  </a:cubicBezTo>
                  <a:cubicBezTo>
                    <a:pt x="2" y="20"/>
                    <a:pt x="0" y="16"/>
                    <a:pt x="1" y="12"/>
                  </a:cubicBezTo>
                  <a:cubicBezTo>
                    <a:pt x="1" y="7"/>
                    <a:pt x="3" y="3"/>
                    <a:pt x="8" y="1"/>
                  </a:cubicBezTo>
                  <a:cubicBezTo>
                    <a:pt x="12" y="0"/>
                    <a:pt x="16" y="0"/>
                    <a:pt x="19" y="3"/>
                  </a:cubicBezTo>
                  <a:cubicBezTo>
                    <a:pt x="22" y="6"/>
                    <a:pt x="25" y="9"/>
                    <a:pt x="24" y="14"/>
                  </a:cubicBezTo>
                  <a:cubicBezTo>
                    <a:pt x="24" y="15"/>
                    <a:pt x="24" y="16"/>
                    <a:pt x="24" y="16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7694019-E49C-33B7-4FDE-CA6C3B9985D9}"/>
                </a:ext>
              </a:extLst>
            </p:cNvPr>
            <p:cNvSpPr/>
            <p:nvPr/>
          </p:nvSpPr>
          <p:spPr bwMode="auto">
            <a:xfrm>
              <a:off x="2465388" y="2524126"/>
              <a:ext cx="88900" cy="98425"/>
            </a:xfrm>
            <a:custGeom>
              <a:avLst/>
              <a:gdLst>
                <a:gd name="T0" fmla="*/ 20 w 24"/>
                <a:gd name="T1" fmla="*/ 3 h 26"/>
                <a:gd name="T2" fmla="*/ 23 w 24"/>
                <a:gd name="T3" fmla="*/ 13 h 26"/>
                <a:gd name="T4" fmla="*/ 18 w 24"/>
                <a:gd name="T5" fmla="*/ 23 h 26"/>
                <a:gd name="T6" fmla="*/ 6 w 24"/>
                <a:gd name="T7" fmla="*/ 22 h 26"/>
                <a:gd name="T8" fmla="*/ 2 w 24"/>
                <a:gd name="T9" fmla="*/ 12 h 26"/>
                <a:gd name="T10" fmla="*/ 14 w 24"/>
                <a:gd name="T11" fmla="*/ 0 h 26"/>
                <a:gd name="T12" fmla="*/ 20 w 24"/>
                <a:gd name="T1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6">
                  <a:moveTo>
                    <a:pt x="20" y="3"/>
                  </a:moveTo>
                  <a:cubicBezTo>
                    <a:pt x="21" y="6"/>
                    <a:pt x="22" y="10"/>
                    <a:pt x="23" y="13"/>
                  </a:cubicBezTo>
                  <a:cubicBezTo>
                    <a:pt x="24" y="18"/>
                    <a:pt x="22" y="21"/>
                    <a:pt x="18" y="23"/>
                  </a:cubicBezTo>
                  <a:cubicBezTo>
                    <a:pt x="14" y="26"/>
                    <a:pt x="10" y="26"/>
                    <a:pt x="6" y="22"/>
                  </a:cubicBezTo>
                  <a:cubicBezTo>
                    <a:pt x="3" y="19"/>
                    <a:pt x="0" y="17"/>
                    <a:pt x="2" y="12"/>
                  </a:cubicBezTo>
                  <a:cubicBezTo>
                    <a:pt x="3" y="4"/>
                    <a:pt x="7" y="1"/>
                    <a:pt x="14" y="0"/>
                  </a:cubicBezTo>
                  <a:cubicBezTo>
                    <a:pt x="16" y="1"/>
                    <a:pt x="18" y="2"/>
                    <a:pt x="20" y="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17A6CF94-806A-077E-3039-C023209F471E}"/>
                </a:ext>
              </a:extLst>
            </p:cNvPr>
            <p:cNvSpPr/>
            <p:nvPr/>
          </p:nvSpPr>
          <p:spPr bwMode="auto">
            <a:xfrm>
              <a:off x="1466851" y="2543176"/>
              <a:ext cx="87313" cy="87313"/>
            </a:xfrm>
            <a:custGeom>
              <a:avLst/>
              <a:gdLst>
                <a:gd name="T0" fmla="*/ 0 w 23"/>
                <a:gd name="T1" fmla="*/ 15 h 23"/>
                <a:gd name="T2" fmla="*/ 1 w 23"/>
                <a:gd name="T3" fmla="*/ 9 h 23"/>
                <a:gd name="T4" fmla="*/ 9 w 23"/>
                <a:gd name="T5" fmla="*/ 0 h 23"/>
                <a:gd name="T6" fmla="*/ 22 w 23"/>
                <a:gd name="T7" fmla="*/ 9 h 23"/>
                <a:gd name="T8" fmla="*/ 16 w 23"/>
                <a:gd name="T9" fmla="*/ 22 h 23"/>
                <a:gd name="T10" fmla="*/ 2 w 23"/>
                <a:gd name="T11" fmla="*/ 21 h 23"/>
                <a:gd name="T12" fmla="*/ 0 w 23"/>
                <a:gd name="T13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0" y="15"/>
                  </a:moveTo>
                  <a:cubicBezTo>
                    <a:pt x="1" y="13"/>
                    <a:pt x="1" y="11"/>
                    <a:pt x="1" y="9"/>
                  </a:cubicBezTo>
                  <a:cubicBezTo>
                    <a:pt x="2" y="4"/>
                    <a:pt x="3" y="0"/>
                    <a:pt x="9" y="0"/>
                  </a:cubicBezTo>
                  <a:cubicBezTo>
                    <a:pt x="16" y="0"/>
                    <a:pt x="21" y="3"/>
                    <a:pt x="22" y="9"/>
                  </a:cubicBezTo>
                  <a:cubicBezTo>
                    <a:pt x="23" y="14"/>
                    <a:pt x="21" y="21"/>
                    <a:pt x="16" y="22"/>
                  </a:cubicBezTo>
                  <a:cubicBezTo>
                    <a:pt x="12" y="23"/>
                    <a:pt x="7" y="22"/>
                    <a:pt x="2" y="21"/>
                  </a:cubicBezTo>
                  <a:cubicBezTo>
                    <a:pt x="0" y="20"/>
                    <a:pt x="0" y="17"/>
                    <a:pt x="0" y="15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46F640B9-08EA-58BC-068D-5740D3E27625}"/>
                </a:ext>
              </a:extLst>
            </p:cNvPr>
            <p:cNvSpPr/>
            <p:nvPr/>
          </p:nvSpPr>
          <p:spPr bwMode="auto">
            <a:xfrm>
              <a:off x="1535113" y="2301876"/>
              <a:ext cx="90488" cy="95250"/>
            </a:xfrm>
            <a:custGeom>
              <a:avLst/>
              <a:gdLst>
                <a:gd name="T0" fmla="*/ 12 w 24"/>
                <a:gd name="T1" fmla="*/ 1 h 25"/>
                <a:gd name="T2" fmla="*/ 19 w 24"/>
                <a:gd name="T3" fmla="*/ 0 h 25"/>
                <a:gd name="T4" fmla="*/ 23 w 24"/>
                <a:gd name="T5" fmla="*/ 15 h 25"/>
                <a:gd name="T6" fmla="*/ 0 w 24"/>
                <a:gd name="T7" fmla="*/ 14 h 25"/>
                <a:gd name="T8" fmla="*/ 12 w 24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12" y="1"/>
                  </a:moveTo>
                  <a:cubicBezTo>
                    <a:pt x="14" y="0"/>
                    <a:pt x="16" y="0"/>
                    <a:pt x="19" y="0"/>
                  </a:cubicBezTo>
                  <a:cubicBezTo>
                    <a:pt x="24" y="4"/>
                    <a:pt x="24" y="10"/>
                    <a:pt x="23" y="15"/>
                  </a:cubicBezTo>
                  <a:cubicBezTo>
                    <a:pt x="14" y="25"/>
                    <a:pt x="10" y="25"/>
                    <a:pt x="0" y="14"/>
                  </a:cubicBezTo>
                  <a:cubicBezTo>
                    <a:pt x="1" y="6"/>
                    <a:pt x="6" y="3"/>
                    <a:pt x="12" y="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B2074A9A-1AA1-860D-CAD1-B3CCB50BE11B}"/>
                </a:ext>
              </a:extLst>
            </p:cNvPr>
            <p:cNvSpPr/>
            <p:nvPr/>
          </p:nvSpPr>
          <p:spPr bwMode="auto">
            <a:xfrm>
              <a:off x="2339976" y="2301876"/>
              <a:ext cx="98425" cy="79375"/>
            </a:xfrm>
            <a:custGeom>
              <a:avLst/>
              <a:gdLst>
                <a:gd name="T0" fmla="*/ 2 w 26"/>
                <a:gd name="T1" fmla="*/ 14 h 21"/>
                <a:gd name="T2" fmla="*/ 8 w 26"/>
                <a:gd name="T3" fmla="*/ 1 h 21"/>
                <a:gd name="T4" fmla="*/ 23 w 26"/>
                <a:gd name="T5" fmla="*/ 7 h 21"/>
                <a:gd name="T6" fmla="*/ 20 w 26"/>
                <a:gd name="T7" fmla="*/ 18 h 21"/>
                <a:gd name="T8" fmla="*/ 7 w 26"/>
                <a:gd name="T9" fmla="*/ 18 h 21"/>
                <a:gd name="T10" fmla="*/ 2 w 26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1">
                  <a:moveTo>
                    <a:pt x="2" y="14"/>
                  </a:moveTo>
                  <a:cubicBezTo>
                    <a:pt x="1" y="8"/>
                    <a:pt x="0" y="3"/>
                    <a:pt x="8" y="1"/>
                  </a:cubicBezTo>
                  <a:cubicBezTo>
                    <a:pt x="14" y="0"/>
                    <a:pt x="19" y="4"/>
                    <a:pt x="23" y="7"/>
                  </a:cubicBezTo>
                  <a:cubicBezTo>
                    <a:pt x="26" y="11"/>
                    <a:pt x="23" y="15"/>
                    <a:pt x="20" y="18"/>
                  </a:cubicBezTo>
                  <a:cubicBezTo>
                    <a:pt x="16" y="21"/>
                    <a:pt x="11" y="21"/>
                    <a:pt x="7" y="18"/>
                  </a:cubicBezTo>
                  <a:cubicBezTo>
                    <a:pt x="5" y="17"/>
                    <a:pt x="4" y="15"/>
                    <a:pt x="2" y="14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5F01BEC2-6CC3-68E4-0E07-63192CDDB4D8}"/>
                </a:ext>
              </a:extLst>
            </p:cNvPr>
            <p:cNvSpPr/>
            <p:nvPr/>
          </p:nvSpPr>
          <p:spPr bwMode="auto">
            <a:xfrm>
              <a:off x="1482726" y="2852739"/>
              <a:ext cx="77788" cy="85725"/>
            </a:xfrm>
            <a:custGeom>
              <a:avLst/>
              <a:gdLst>
                <a:gd name="T0" fmla="*/ 3 w 21"/>
                <a:gd name="T1" fmla="*/ 1 h 23"/>
                <a:gd name="T2" fmla="*/ 14 w 21"/>
                <a:gd name="T3" fmla="*/ 2 h 23"/>
                <a:gd name="T4" fmla="*/ 20 w 21"/>
                <a:gd name="T5" fmla="*/ 15 h 23"/>
                <a:gd name="T6" fmla="*/ 7 w 21"/>
                <a:gd name="T7" fmla="*/ 23 h 23"/>
                <a:gd name="T8" fmla="*/ 6 w 21"/>
                <a:gd name="T9" fmla="*/ 23 h 23"/>
                <a:gd name="T10" fmla="*/ 2 w 21"/>
                <a:gd name="T11" fmla="*/ 11 h 23"/>
                <a:gd name="T12" fmla="*/ 3 w 21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3">
                  <a:moveTo>
                    <a:pt x="3" y="1"/>
                  </a:moveTo>
                  <a:cubicBezTo>
                    <a:pt x="6" y="1"/>
                    <a:pt x="10" y="0"/>
                    <a:pt x="14" y="2"/>
                  </a:cubicBezTo>
                  <a:cubicBezTo>
                    <a:pt x="19" y="4"/>
                    <a:pt x="21" y="10"/>
                    <a:pt x="20" y="15"/>
                  </a:cubicBezTo>
                  <a:cubicBezTo>
                    <a:pt x="18" y="21"/>
                    <a:pt x="14" y="23"/>
                    <a:pt x="7" y="23"/>
                  </a:cubicBezTo>
                  <a:cubicBezTo>
                    <a:pt x="7" y="23"/>
                    <a:pt x="7" y="23"/>
                    <a:pt x="6" y="23"/>
                  </a:cubicBezTo>
                  <a:cubicBezTo>
                    <a:pt x="5" y="19"/>
                    <a:pt x="4" y="15"/>
                    <a:pt x="2" y="11"/>
                  </a:cubicBezTo>
                  <a:cubicBezTo>
                    <a:pt x="2" y="8"/>
                    <a:pt x="0" y="4"/>
                    <a:pt x="3" y="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707FE523-2489-7DD5-143E-0038647CEE7F}"/>
                </a:ext>
              </a:extLst>
            </p:cNvPr>
            <p:cNvSpPr/>
            <p:nvPr/>
          </p:nvSpPr>
          <p:spPr bwMode="auto">
            <a:xfrm>
              <a:off x="1735138" y="3187701"/>
              <a:ext cx="85725" cy="87313"/>
            </a:xfrm>
            <a:custGeom>
              <a:avLst/>
              <a:gdLst>
                <a:gd name="T0" fmla="*/ 22 w 23"/>
                <a:gd name="T1" fmla="*/ 8 h 23"/>
                <a:gd name="T2" fmla="*/ 18 w 23"/>
                <a:gd name="T3" fmla="*/ 15 h 23"/>
                <a:gd name="T4" fmla="*/ 4 w 23"/>
                <a:gd name="T5" fmla="*/ 20 h 23"/>
                <a:gd name="T6" fmla="*/ 1 w 23"/>
                <a:gd name="T7" fmla="*/ 9 h 23"/>
                <a:gd name="T8" fmla="*/ 10 w 23"/>
                <a:gd name="T9" fmla="*/ 2 h 23"/>
                <a:gd name="T10" fmla="*/ 16 w 23"/>
                <a:gd name="T11" fmla="*/ 2 h 23"/>
                <a:gd name="T12" fmla="*/ 23 w 23"/>
                <a:gd name="T13" fmla="*/ 4 h 23"/>
                <a:gd name="T14" fmla="*/ 22 w 2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3">
                  <a:moveTo>
                    <a:pt x="22" y="8"/>
                  </a:moveTo>
                  <a:cubicBezTo>
                    <a:pt x="20" y="11"/>
                    <a:pt x="19" y="13"/>
                    <a:pt x="18" y="15"/>
                  </a:cubicBezTo>
                  <a:cubicBezTo>
                    <a:pt x="14" y="19"/>
                    <a:pt x="10" y="23"/>
                    <a:pt x="4" y="20"/>
                  </a:cubicBezTo>
                  <a:cubicBezTo>
                    <a:pt x="2" y="16"/>
                    <a:pt x="0" y="13"/>
                    <a:pt x="1" y="9"/>
                  </a:cubicBezTo>
                  <a:cubicBezTo>
                    <a:pt x="2" y="4"/>
                    <a:pt x="3" y="0"/>
                    <a:pt x="10" y="2"/>
                  </a:cubicBezTo>
                  <a:cubicBezTo>
                    <a:pt x="12" y="3"/>
                    <a:pt x="14" y="3"/>
                    <a:pt x="16" y="2"/>
                  </a:cubicBezTo>
                  <a:cubicBezTo>
                    <a:pt x="19" y="1"/>
                    <a:pt x="21" y="1"/>
                    <a:pt x="23" y="4"/>
                  </a:cubicBezTo>
                  <a:cubicBezTo>
                    <a:pt x="22" y="5"/>
                    <a:pt x="22" y="7"/>
                    <a:pt x="22" y="8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9EA6B49F-FA5A-43EC-AF6F-B87E9F048F84}"/>
                </a:ext>
              </a:extLst>
            </p:cNvPr>
            <p:cNvSpPr/>
            <p:nvPr/>
          </p:nvSpPr>
          <p:spPr bwMode="auto">
            <a:xfrm>
              <a:off x="2232026" y="3187701"/>
              <a:ext cx="88900" cy="63500"/>
            </a:xfrm>
            <a:custGeom>
              <a:avLst/>
              <a:gdLst>
                <a:gd name="T0" fmla="*/ 0 w 24"/>
                <a:gd name="T1" fmla="*/ 9 h 17"/>
                <a:gd name="T2" fmla="*/ 1 w 24"/>
                <a:gd name="T3" fmla="*/ 6 h 17"/>
                <a:gd name="T4" fmla="*/ 21 w 24"/>
                <a:gd name="T5" fmla="*/ 5 h 17"/>
                <a:gd name="T6" fmla="*/ 23 w 24"/>
                <a:gd name="T7" fmla="*/ 12 h 17"/>
                <a:gd name="T8" fmla="*/ 17 w 24"/>
                <a:gd name="T9" fmla="*/ 16 h 17"/>
                <a:gd name="T10" fmla="*/ 12 w 24"/>
                <a:gd name="T11" fmla="*/ 17 h 17"/>
                <a:gd name="T12" fmla="*/ 10 w 24"/>
                <a:gd name="T13" fmla="*/ 17 h 17"/>
                <a:gd name="T14" fmla="*/ 9 w 24"/>
                <a:gd name="T15" fmla="*/ 17 h 17"/>
                <a:gd name="T16" fmla="*/ 0 w 24"/>
                <a:gd name="T17" fmla="*/ 15 h 17"/>
                <a:gd name="T18" fmla="*/ 0 w 24"/>
                <a:gd name="T19" fmla="*/ 15 h 17"/>
                <a:gd name="T20" fmla="*/ 0 w 24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7">
                  <a:moveTo>
                    <a:pt x="0" y="9"/>
                  </a:moveTo>
                  <a:cubicBezTo>
                    <a:pt x="0" y="8"/>
                    <a:pt x="1" y="7"/>
                    <a:pt x="1" y="6"/>
                  </a:cubicBezTo>
                  <a:cubicBezTo>
                    <a:pt x="7" y="0"/>
                    <a:pt x="16" y="0"/>
                    <a:pt x="21" y="5"/>
                  </a:cubicBezTo>
                  <a:cubicBezTo>
                    <a:pt x="23" y="7"/>
                    <a:pt x="24" y="9"/>
                    <a:pt x="23" y="12"/>
                  </a:cubicBezTo>
                  <a:cubicBezTo>
                    <a:pt x="23" y="15"/>
                    <a:pt x="20" y="15"/>
                    <a:pt x="17" y="16"/>
                  </a:cubicBezTo>
                  <a:cubicBezTo>
                    <a:pt x="16" y="16"/>
                    <a:pt x="14" y="17"/>
                    <a:pt x="12" y="17"/>
                  </a:cubicBezTo>
                  <a:cubicBezTo>
                    <a:pt x="12" y="17"/>
                    <a:pt x="11" y="17"/>
                    <a:pt x="10" y="17"/>
                  </a:cubicBezTo>
                  <a:cubicBezTo>
                    <a:pt x="10" y="17"/>
                    <a:pt x="9" y="17"/>
                    <a:pt x="9" y="17"/>
                  </a:cubicBezTo>
                  <a:cubicBezTo>
                    <a:pt x="6" y="16"/>
                    <a:pt x="3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1"/>
                    <a:pt x="0" y="9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1D5049CF-2BC1-70A7-0999-BA7DCB2E7813}"/>
                </a:ext>
              </a:extLst>
            </p:cNvPr>
            <p:cNvSpPr/>
            <p:nvPr/>
          </p:nvSpPr>
          <p:spPr bwMode="auto">
            <a:xfrm>
              <a:off x="2317751" y="3146426"/>
              <a:ext cx="90488" cy="82550"/>
            </a:xfrm>
            <a:custGeom>
              <a:avLst/>
              <a:gdLst>
                <a:gd name="T0" fmla="*/ 7 w 24"/>
                <a:gd name="T1" fmla="*/ 22 h 22"/>
                <a:gd name="T2" fmla="*/ 3 w 24"/>
                <a:gd name="T3" fmla="*/ 7 h 22"/>
                <a:gd name="T4" fmla="*/ 19 w 24"/>
                <a:gd name="T5" fmla="*/ 3 h 22"/>
                <a:gd name="T6" fmla="*/ 21 w 24"/>
                <a:gd name="T7" fmla="*/ 13 h 22"/>
                <a:gd name="T8" fmla="*/ 7 w 24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7" y="22"/>
                  </a:moveTo>
                  <a:cubicBezTo>
                    <a:pt x="2" y="18"/>
                    <a:pt x="0" y="12"/>
                    <a:pt x="3" y="7"/>
                  </a:cubicBezTo>
                  <a:cubicBezTo>
                    <a:pt x="6" y="2"/>
                    <a:pt x="13" y="0"/>
                    <a:pt x="19" y="3"/>
                  </a:cubicBezTo>
                  <a:cubicBezTo>
                    <a:pt x="24" y="6"/>
                    <a:pt x="24" y="8"/>
                    <a:pt x="21" y="13"/>
                  </a:cubicBezTo>
                  <a:cubicBezTo>
                    <a:pt x="16" y="16"/>
                    <a:pt x="12" y="19"/>
                    <a:pt x="7" y="2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11C8827F-3A87-F8B1-80C5-0D49E1CE082B}"/>
                </a:ext>
              </a:extLst>
            </p:cNvPr>
            <p:cNvSpPr/>
            <p:nvPr/>
          </p:nvSpPr>
          <p:spPr bwMode="auto">
            <a:xfrm>
              <a:off x="1482726" y="2449514"/>
              <a:ext cx="66675" cy="82550"/>
            </a:xfrm>
            <a:custGeom>
              <a:avLst/>
              <a:gdLst>
                <a:gd name="T0" fmla="*/ 3 w 18"/>
                <a:gd name="T1" fmla="*/ 2 h 22"/>
                <a:gd name="T2" fmla="*/ 11 w 18"/>
                <a:gd name="T3" fmla="*/ 2 h 22"/>
                <a:gd name="T4" fmla="*/ 17 w 18"/>
                <a:gd name="T5" fmla="*/ 14 h 22"/>
                <a:gd name="T6" fmla="*/ 13 w 18"/>
                <a:gd name="T7" fmla="*/ 21 h 22"/>
                <a:gd name="T8" fmla="*/ 0 w 18"/>
                <a:gd name="T9" fmla="*/ 21 h 22"/>
                <a:gd name="T10" fmla="*/ 0 w 18"/>
                <a:gd name="T11" fmla="*/ 18 h 22"/>
                <a:gd name="T12" fmla="*/ 1 w 18"/>
                <a:gd name="T13" fmla="*/ 11 h 22"/>
                <a:gd name="T14" fmla="*/ 3 w 18"/>
                <a:gd name="T1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2">
                  <a:moveTo>
                    <a:pt x="3" y="2"/>
                  </a:moveTo>
                  <a:cubicBezTo>
                    <a:pt x="6" y="2"/>
                    <a:pt x="10" y="0"/>
                    <a:pt x="11" y="2"/>
                  </a:cubicBezTo>
                  <a:cubicBezTo>
                    <a:pt x="13" y="6"/>
                    <a:pt x="18" y="9"/>
                    <a:pt x="17" y="14"/>
                  </a:cubicBezTo>
                  <a:cubicBezTo>
                    <a:pt x="17" y="18"/>
                    <a:pt x="15" y="21"/>
                    <a:pt x="13" y="21"/>
                  </a:cubicBezTo>
                  <a:cubicBezTo>
                    <a:pt x="8" y="22"/>
                    <a:pt x="4" y="21"/>
                    <a:pt x="0" y="21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6"/>
                    <a:pt x="1" y="14"/>
                    <a:pt x="1" y="11"/>
                  </a:cubicBezTo>
                  <a:cubicBezTo>
                    <a:pt x="2" y="8"/>
                    <a:pt x="2" y="5"/>
                    <a:pt x="3" y="2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1D99E795-5975-AAA6-66BD-6284F1EFB125}"/>
                </a:ext>
              </a:extLst>
            </p:cNvPr>
            <p:cNvSpPr/>
            <p:nvPr/>
          </p:nvSpPr>
          <p:spPr bwMode="auto">
            <a:xfrm>
              <a:off x="1568451" y="3094039"/>
              <a:ext cx="71438" cy="85725"/>
            </a:xfrm>
            <a:custGeom>
              <a:avLst/>
              <a:gdLst>
                <a:gd name="T0" fmla="*/ 1 w 19"/>
                <a:gd name="T1" fmla="*/ 1 h 23"/>
                <a:gd name="T2" fmla="*/ 8 w 19"/>
                <a:gd name="T3" fmla="*/ 1 h 23"/>
                <a:gd name="T4" fmla="*/ 18 w 19"/>
                <a:gd name="T5" fmla="*/ 10 h 23"/>
                <a:gd name="T6" fmla="*/ 11 w 19"/>
                <a:gd name="T7" fmla="*/ 23 h 23"/>
                <a:gd name="T8" fmla="*/ 10 w 19"/>
                <a:gd name="T9" fmla="*/ 22 h 23"/>
                <a:gd name="T10" fmla="*/ 8 w 19"/>
                <a:gd name="T11" fmla="*/ 19 h 23"/>
                <a:gd name="T12" fmla="*/ 2 w 19"/>
                <a:gd name="T13" fmla="*/ 7 h 23"/>
                <a:gd name="T14" fmla="*/ 0 w 19"/>
                <a:gd name="T15" fmla="*/ 3 h 23"/>
                <a:gd name="T16" fmla="*/ 1 w 19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3">
                  <a:moveTo>
                    <a:pt x="1" y="1"/>
                  </a:moveTo>
                  <a:cubicBezTo>
                    <a:pt x="3" y="1"/>
                    <a:pt x="6" y="0"/>
                    <a:pt x="8" y="1"/>
                  </a:cubicBezTo>
                  <a:cubicBezTo>
                    <a:pt x="14" y="1"/>
                    <a:pt x="18" y="5"/>
                    <a:pt x="18" y="10"/>
                  </a:cubicBezTo>
                  <a:cubicBezTo>
                    <a:pt x="19" y="17"/>
                    <a:pt x="17" y="21"/>
                    <a:pt x="11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9" y="20"/>
                    <a:pt x="8" y="19"/>
                  </a:cubicBezTo>
                  <a:cubicBezTo>
                    <a:pt x="6" y="15"/>
                    <a:pt x="4" y="11"/>
                    <a:pt x="2" y="7"/>
                  </a:cubicBezTo>
                  <a:cubicBezTo>
                    <a:pt x="1" y="6"/>
                    <a:pt x="1" y="5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F7C934B7-B690-5A09-7DAA-EDC87EB6552A}"/>
                </a:ext>
              </a:extLst>
            </p:cNvPr>
            <p:cNvSpPr/>
            <p:nvPr/>
          </p:nvSpPr>
          <p:spPr bwMode="auto">
            <a:xfrm>
              <a:off x="2490788" y="2932114"/>
              <a:ext cx="63500" cy="104775"/>
            </a:xfrm>
            <a:custGeom>
              <a:avLst/>
              <a:gdLst>
                <a:gd name="T0" fmla="*/ 12 w 17"/>
                <a:gd name="T1" fmla="*/ 17 h 28"/>
                <a:gd name="T2" fmla="*/ 4 w 17"/>
                <a:gd name="T3" fmla="*/ 21 h 28"/>
                <a:gd name="T4" fmla="*/ 3 w 17"/>
                <a:gd name="T5" fmla="*/ 20 h 28"/>
                <a:gd name="T6" fmla="*/ 5 w 17"/>
                <a:gd name="T7" fmla="*/ 4 h 28"/>
                <a:gd name="T8" fmla="*/ 14 w 17"/>
                <a:gd name="T9" fmla="*/ 2 h 28"/>
                <a:gd name="T10" fmla="*/ 14 w 17"/>
                <a:gd name="T11" fmla="*/ 10 h 28"/>
                <a:gd name="T12" fmla="*/ 12 w 17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8">
                  <a:moveTo>
                    <a:pt x="12" y="17"/>
                  </a:moveTo>
                  <a:cubicBezTo>
                    <a:pt x="9" y="19"/>
                    <a:pt x="10" y="28"/>
                    <a:pt x="4" y="21"/>
                  </a:cubicBezTo>
                  <a:cubicBezTo>
                    <a:pt x="4" y="21"/>
                    <a:pt x="4" y="20"/>
                    <a:pt x="3" y="20"/>
                  </a:cubicBezTo>
                  <a:cubicBezTo>
                    <a:pt x="0" y="14"/>
                    <a:pt x="0" y="8"/>
                    <a:pt x="5" y="4"/>
                  </a:cubicBezTo>
                  <a:cubicBezTo>
                    <a:pt x="7" y="2"/>
                    <a:pt x="11" y="0"/>
                    <a:pt x="14" y="2"/>
                  </a:cubicBezTo>
                  <a:cubicBezTo>
                    <a:pt x="17" y="4"/>
                    <a:pt x="14" y="7"/>
                    <a:pt x="14" y="10"/>
                  </a:cubicBezTo>
                  <a:cubicBezTo>
                    <a:pt x="13" y="12"/>
                    <a:pt x="13" y="15"/>
                    <a:pt x="12" y="17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8ECBA542-78E1-DEDB-16DE-482846AF5E9F}"/>
                </a:ext>
              </a:extLst>
            </p:cNvPr>
            <p:cNvSpPr/>
            <p:nvPr/>
          </p:nvSpPr>
          <p:spPr bwMode="auto">
            <a:xfrm>
              <a:off x="2405063" y="3089276"/>
              <a:ext cx="74613" cy="79375"/>
            </a:xfrm>
            <a:custGeom>
              <a:avLst/>
              <a:gdLst>
                <a:gd name="T0" fmla="*/ 6 w 20"/>
                <a:gd name="T1" fmla="*/ 20 h 21"/>
                <a:gd name="T2" fmla="*/ 2 w 20"/>
                <a:gd name="T3" fmla="*/ 16 h 21"/>
                <a:gd name="T4" fmla="*/ 12 w 20"/>
                <a:gd name="T5" fmla="*/ 1 h 21"/>
                <a:gd name="T6" fmla="*/ 19 w 20"/>
                <a:gd name="T7" fmla="*/ 3 h 21"/>
                <a:gd name="T8" fmla="*/ 17 w 20"/>
                <a:gd name="T9" fmla="*/ 8 h 21"/>
                <a:gd name="T10" fmla="*/ 8 w 20"/>
                <a:gd name="T11" fmla="*/ 18 h 21"/>
                <a:gd name="T12" fmla="*/ 7 w 20"/>
                <a:gd name="T13" fmla="*/ 19 h 21"/>
                <a:gd name="T14" fmla="*/ 6 w 2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6" y="20"/>
                  </a:moveTo>
                  <a:cubicBezTo>
                    <a:pt x="3" y="21"/>
                    <a:pt x="2" y="18"/>
                    <a:pt x="2" y="16"/>
                  </a:cubicBezTo>
                  <a:cubicBezTo>
                    <a:pt x="0" y="10"/>
                    <a:pt x="5" y="2"/>
                    <a:pt x="12" y="1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17" y="6"/>
                    <a:pt x="17" y="8"/>
                  </a:cubicBezTo>
                  <a:cubicBezTo>
                    <a:pt x="14" y="12"/>
                    <a:pt x="11" y="15"/>
                    <a:pt x="8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6" y="20"/>
                    <a:pt x="6" y="20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5804D981-DA76-3D95-5907-28E657D574E3}"/>
                </a:ext>
              </a:extLst>
            </p:cNvPr>
            <p:cNvSpPr/>
            <p:nvPr/>
          </p:nvSpPr>
          <p:spPr bwMode="auto">
            <a:xfrm>
              <a:off x="2427288" y="2351089"/>
              <a:ext cx="71438" cy="82550"/>
            </a:xfrm>
            <a:custGeom>
              <a:avLst/>
              <a:gdLst>
                <a:gd name="T0" fmla="*/ 11 w 19"/>
                <a:gd name="T1" fmla="*/ 6 h 22"/>
                <a:gd name="T2" fmla="*/ 16 w 19"/>
                <a:gd name="T3" fmla="*/ 14 h 22"/>
                <a:gd name="T4" fmla="*/ 17 w 19"/>
                <a:gd name="T5" fmla="*/ 18 h 22"/>
                <a:gd name="T6" fmla="*/ 9 w 19"/>
                <a:gd name="T7" fmla="*/ 18 h 22"/>
                <a:gd name="T8" fmla="*/ 3 w 19"/>
                <a:gd name="T9" fmla="*/ 9 h 22"/>
                <a:gd name="T10" fmla="*/ 4 w 19"/>
                <a:gd name="T11" fmla="*/ 0 h 22"/>
                <a:gd name="T12" fmla="*/ 8 w 19"/>
                <a:gd name="T13" fmla="*/ 2 h 22"/>
                <a:gd name="T14" fmla="*/ 9 w 19"/>
                <a:gd name="T15" fmla="*/ 4 h 22"/>
                <a:gd name="T16" fmla="*/ 9 w 19"/>
                <a:gd name="T17" fmla="*/ 4 h 22"/>
                <a:gd name="T18" fmla="*/ 10 w 19"/>
                <a:gd name="T19" fmla="*/ 5 h 22"/>
                <a:gd name="T20" fmla="*/ 11 w 19"/>
                <a:gd name="T2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2">
                  <a:moveTo>
                    <a:pt x="11" y="6"/>
                  </a:moveTo>
                  <a:cubicBezTo>
                    <a:pt x="13" y="9"/>
                    <a:pt x="15" y="11"/>
                    <a:pt x="16" y="14"/>
                  </a:cubicBezTo>
                  <a:cubicBezTo>
                    <a:pt x="17" y="15"/>
                    <a:pt x="19" y="17"/>
                    <a:pt x="17" y="18"/>
                  </a:cubicBezTo>
                  <a:cubicBezTo>
                    <a:pt x="15" y="19"/>
                    <a:pt x="11" y="22"/>
                    <a:pt x="9" y="18"/>
                  </a:cubicBezTo>
                  <a:cubicBezTo>
                    <a:pt x="7" y="15"/>
                    <a:pt x="5" y="12"/>
                    <a:pt x="3" y="9"/>
                  </a:cubicBezTo>
                  <a:cubicBezTo>
                    <a:pt x="0" y="6"/>
                    <a:pt x="3" y="3"/>
                    <a:pt x="4" y="0"/>
                  </a:cubicBezTo>
                  <a:cubicBezTo>
                    <a:pt x="6" y="0"/>
                    <a:pt x="7" y="2"/>
                    <a:pt x="8" y="2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6CB29067-7083-7955-7563-84D3A52C14AF}"/>
                </a:ext>
              </a:extLst>
            </p:cNvPr>
            <p:cNvSpPr/>
            <p:nvPr/>
          </p:nvSpPr>
          <p:spPr bwMode="auto">
            <a:xfrm>
              <a:off x="1501776" y="2366964"/>
              <a:ext cx="41275" cy="71438"/>
            </a:xfrm>
            <a:custGeom>
              <a:avLst/>
              <a:gdLst>
                <a:gd name="T0" fmla="*/ 7 w 11"/>
                <a:gd name="T1" fmla="*/ 0 h 19"/>
                <a:gd name="T2" fmla="*/ 9 w 11"/>
                <a:gd name="T3" fmla="*/ 13 h 19"/>
                <a:gd name="T4" fmla="*/ 0 w 11"/>
                <a:gd name="T5" fmla="*/ 18 h 19"/>
                <a:gd name="T6" fmla="*/ 0 w 11"/>
                <a:gd name="T7" fmla="*/ 16 h 19"/>
                <a:gd name="T8" fmla="*/ 2 w 11"/>
                <a:gd name="T9" fmla="*/ 10 h 19"/>
                <a:gd name="T10" fmla="*/ 7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7" y="0"/>
                  </a:moveTo>
                  <a:cubicBezTo>
                    <a:pt x="11" y="4"/>
                    <a:pt x="11" y="8"/>
                    <a:pt x="9" y="13"/>
                  </a:cubicBezTo>
                  <a:cubicBezTo>
                    <a:pt x="7" y="17"/>
                    <a:pt x="5" y="19"/>
                    <a:pt x="0" y="18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1" y="14"/>
                    <a:pt x="2" y="12"/>
                    <a:pt x="2" y="10"/>
                  </a:cubicBezTo>
                  <a:cubicBezTo>
                    <a:pt x="4" y="6"/>
                    <a:pt x="4" y="2"/>
                    <a:pt x="7" y="0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6713B0C8-9146-6169-A9F5-C9F1DB2B858E}"/>
                </a:ext>
              </a:extLst>
            </p:cNvPr>
            <p:cNvSpPr/>
            <p:nvPr/>
          </p:nvSpPr>
          <p:spPr bwMode="auto">
            <a:xfrm>
              <a:off x="1512888" y="2951164"/>
              <a:ext cx="44450" cy="74613"/>
            </a:xfrm>
            <a:custGeom>
              <a:avLst/>
              <a:gdLst>
                <a:gd name="T0" fmla="*/ 0 w 12"/>
                <a:gd name="T1" fmla="*/ 0 h 20"/>
                <a:gd name="T2" fmla="*/ 7 w 12"/>
                <a:gd name="T3" fmla="*/ 18 h 20"/>
                <a:gd name="T4" fmla="*/ 4 w 12"/>
                <a:gd name="T5" fmla="*/ 17 h 20"/>
                <a:gd name="T6" fmla="*/ 0 w 12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0">
                  <a:moveTo>
                    <a:pt x="0" y="0"/>
                  </a:moveTo>
                  <a:cubicBezTo>
                    <a:pt x="9" y="3"/>
                    <a:pt x="12" y="11"/>
                    <a:pt x="7" y="18"/>
                  </a:cubicBezTo>
                  <a:cubicBezTo>
                    <a:pt x="6" y="20"/>
                    <a:pt x="5" y="18"/>
                    <a:pt x="4" y="17"/>
                  </a:cubicBezTo>
                  <a:cubicBezTo>
                    <a:pt x="3" y="12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D93CDFF5-7A61-BC7A-A729-F095D3ACEA5A}"/>
                </a:ext>
              </a:extLst>
            </p:cNvPr>
            <p:cNvSpPr/>
            <p:nvPr/>
          </p:nvSpPr>
          <p:spPr bwMode="auto">
            <a:xfrm>
              <a:off x="1689101" y="3244851"/>
              <a:ext cx="52388" cy="25400"/>
            </a:xfrm>
            <a:custGeom>
              <a:avLst/>
              <a:gdLst>
                <a:gd name="T0" fmla="*/ 0 w 14"/>
                <a:gd name="T1" fmla="*/ 4 h 7"/>
                <a:gd name="T2" fmla="*/ 2 w 14"/>
                <a:gd name="T3" fmla="*/ 3 h 7"/>
                <a:gd name="T4" fmla="*/ 14 w 14"/>
                <a:gd name="T5" fmla="*/ 6 h 7"/>
                <a:gd name="T6" fmla="*/ 12 w 14"/>
                <a:gd name="T7" fmla="*/ 7 h 7"/>
                <a:gd name="T8" fmla="*/ 10 w 14"/>
                <a:gd name="T9" fmla="*/ 7 h 7"/>
                <a:gd name="T10" fmla="*/ 0 w 14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7">
                  <a:moveTo>
                    <a:pt x="0" y="4"/>
                  </a:moveTo>
                  <a:cubicBezTo>
                    <a:pt x="1" y="4"/>
                    <a:pt x="1" y="4"/>
                    <a:pt x="2" y="3"/>
                  </a:cubicBezTo>
                  <a:cubicBezTo>
                    <a:pt x="7" y="0"/>
                    <a:pt x="11" y="0"/>
                    <a:pt x="14" y="6"/>
                  </a:cubicBezTo>
                  <a:cubicBezTo>
                    <a:pt x="13" y="6"/>
                    <a:pt x="13" y="7"/>
                    <a:pt x="12" y="7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7" y="7"/>
                    <a:pt x="3" y="6"/>
                    <a:pt x="0" y="4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C9CFCD0B-98C8-C9B9-6DDB-35AFE6C0C751}"/>
                </a:ext>
              </a:extLst>
            </p:cNvPr>
            <p:cNvSpPr/>
            <p:nvPr/>
          </p:nvSpPr>
          <p:spPr bwMode="auto">
            <a:xfrm>
              <a:off x="2430463" y="3157539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AF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27D1E07-9134-E6A2-81EE-362A0C824025}"/>
                </a:ext>
              </a:extLst>
            </p:cNvPr>
            <p:cNvSpPr/>
            <p:nvPr/>
          </p:nvSpPr>
          <p:spPr bwMode="auto">
            <a:xfrm>
              <a:off x="2457451" y="2359026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FAF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AE47DA17-4D07-8149-0F31-85177702ECE8}"/>
                </a:ext>
              </a:extLst>
            </p:cNvPr>
            <p:cNvSpPr/>
            <p:nvPr/>
          </p:nvSpPr>
          <p:spPr bwMode="auto">
            <a:xfrm>
              <a:off x="2501901" y="2433639"/>
              <a:ext cx="7938" cy="7938"/>
            </a:xfrm>
            <a:custGeom>
              <a:avLst/>
              <a:gdLst>
                <a:gd name="T0" fmla="*/ 1 w 2"/>
                <a:gd name="T1" fmla="*/ 0 h 2"/>
                <a:gd name="T2" fmla="*/ 2 w 2"/>
                <a:gd name="T3" fmla="*/ 2 h 2"/>
                <a:gd name="T4" fmla="*/ 2 w 2"/>
                <a:gd name="T5" fmla="*/ 2 h 2"/>
                <a:gd name="T6" fmla="*/ 0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AF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6FB90FB5-9BF2-2F91-C460-12D2EE1D0CBF}"/>
                </a:ext>
              </a:extLst>
            </p:cNvPr>
            <p:cNvSpPr/>
            <p:nvPr/>
          </p:nvSpPr>
          <p:spPr bwMode="auto">
            <a:xfrm>
              <a:off x="1812926" y="3135314"/>
              <a:ext cx="384175" cy="49213"/>
            </a:xfrm>
            <a:custGeom>
              <a:avLst/>
              <a:gdLst>
                <a:gd name="T0" fmla="*/ 42 w 102"/>
                <a:gd name="T1" fmla="*/ 13 h 13"/>
                <a:gd name="T2" fmla="*/ 33 w 102"/>
                <a:gd name="T3" fmla="*/ 13 h 13"/>
                <a:gd name="T4" fmla="*/ 23 w 102"/>
                <a:gd name="T5" fmla="*/ 12 h 13"/>
                <a:gd name="T6" fmla="*/ 13 w 102"/>
                <a:gd name="T7" fmla="*/ 12 h 13"/>
                <a:gd name="T8" fmla="*/ 7 w 102"/>
                <a:gd name="T9" fmla="*/ 11 h 13"/>
                <a:gd name="T10" fmla="*/ 0 w 102"/>
                <a:gd name="T11" fmla="*/ 9 h 13"/>
                <a:gd name="T12" fmla="*/ 3 w 102"/>
                <a:gd name="T13" fmla="*/ 2 h 13"/>
                <a:gd name="T14" fmla="*/ 35 w 102"/>
                <a:gd name="T15" fmla="*/ 5 h 13"/>
                <a:gd name="T16" fmla="*/ 73 w 102"/>
                <a:gd name="T17" fmla="*/ 3 h 13"/>
                <a:gd name="T18" fmla="*/ 101 w 102"/>
                <a:gd name="T19" fmla="*/ 0 h 13"/>
                <a:gd name="T20" fmla="*/ 102 w 102"/>
                <a:gd name="T21" fmla="*/ 8 h 13"/>
                <a:gd name="T22" fmla="*/ 89 w 102"/>
                <a:gd name="T23" fmla="*/ 10 h 13"/>
                <a:gd name="T24" fmla="*/ 73 w 102"/>
                <a:gd name="T25" fmla="*/ 12 h 13"/>
                <a:gd name="T26" fmla="*/ 63 w 102"/>
                <a:gd name="T27" fmla="*/ 12 h 13"/>
                <a:gd name="T28" fmla="*/ 53 w 102"/>
                <a:gd name="T29" fmla="*/ 13 h 13"/>
                <a:gd name="T30" fmla="*/ 45 w 102"/>
                <a:gd name="T31" fmla="*/ 13 h 13"/>
                <a:gd name="T32" fmla="*/ 42 w 102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3">
                  <a:moveTo>
                    <a:pt x="42" y="13"/>
                  </a:moveTo>
                  <a:cubicBezTo>
                    <a:pt x="39" y="13"/>
                    <a:pt x="36" y="13"/>
                    <a:pt x="33" y="13"/>
                  </a:cubicBezTo>
                  <a:cubicBezTo>
                    <a:pt x="30" y="13"/>
                    <a:pt x="27" y="12"/>
                    <a:pt x="23" y="12"/>
                  </a:cubicBezTo>
                  <a:cubicBezTo>
                    <a:pt x="20" y="12"/>
                    <a:pt x="17" y="12"/>
                    <a:pt x="13" y="12"/>
                  </a:cubicBezTo>
                  <a:cubicBezTo>
                    <a:pt x="11" y="11"/>
                    <a:pt x="9" y="10"/>
                    <a:pt x="7" y="11"/>
                  </a:cubicBezTo>
                  <a:cubicBezTo>
                    <a:pt x="4" y="13"/>
                    <a:pt x="2" y="11"/>
                    <a:pt x="0" y="9"/>
                  </a:cubicBezTo>
                  <a:cubicBezTo>
                    <a:pt x="1" y="7"/>
                    <a:pt x="2" y="5"/>
                    <a:pt x="3" y="2"/>
                  </a:cubicBezTo>
                  <a:cubicBezTo>
                    <a:pt x="14" y="3"/>
                    <a:pt x="24" y="4"/>
                    <a:pt x="35" y="5"/>
                  </a:cubicBezTo>
                  <a:cubicBezTo>
                    <a:pt x="48" y="5"/>
                    <a:pt x="61" y="4"/>
                    <a:pt x="73" y="3"/>
                  </a:cubicBezTo>
                  <a:cubicBezTo>
                    <a:pt x="83" y="2"/>
                    <a:pt x="92" y="1"/>
                    <a:pt x="101" y="0"/>
                  </a:cubicBezTo>
                  <a:cubicBezTo>
                    <a:pt x="100" y="3"/>
                    <a:pt x="102" y="5"/>
                    <a:pt x="102" y="8"/>
                  </a:cubicBezTo>
                  <a:cubicBezTo>
                    <a:pt x="98" y="9"/>
                    <a:pt x="93" y="10"/>
                    <a:pt x="89" y="10"/>
                  </a:cubicBezTo>
                  <a:cubicBezTo>
                    <a:pt x="84" y="10"/>
                    <a:pt x="79" y="11"/>
                    <a:pt x="73" y="12"/>
                  </a:cubicBezTo>
                  <a:cubicBezTo>
                    <a:pt x="70" y="12"/>
                    <a:pt x="67" y="12"/>
                    <a:pt x="63" y="12"/>
                  </a:cubicBezTo>
                  <a:cubicBezTo>
                    <a:pt x="60" y="12"/>
                    <a:pt x="57" y="13"/>
                    <a:pt x="53" y="13"/>
                  </a:cubicBezTo>
                  <a:cubicBezTo>
                    <a:pt x="50" y="13"/>
                    <a:pt x="48" y="13"/>
                    <a:pt x="45" y="13"/>
                  </a:cubicBezTo>
                  <a:cubicBezTo>
                    <a:pt x="44" y="13"/>
                    <a:pt x="43" y="13"/>
                    <a:pt x="42" y="1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6DE56F50-6D21-65A0-81CC-2553E7D2D173}"/>
                </a:ext>
              </a:extLst>
            </p:cNvPr>
            <p:cNvSpPr/>
            <p:nvPr/>
          </p:nvSpPr>
          <p:spPr bwMode="auto">
            <a:xfrm>
              <a:off x="1858963" y="3040064"/>
              <a:ext cx="315913" cy="49213"/>
            </a:xfrm>
            <a:custGeom>
              <a:avLst/>
              <a:gdLst>
                <a:gd name="T0" fmla="*/ 83 w 84"/>
                <a:gd name="T1" fmla="*/ 0 h 13"/>
                <a:gd name="T2" fmla="*/ 84 w 84"/>
                <a:gd name="T3" fmla="*/ 6 h 13"/>
                <a:gd name="T4" fmla="*/ 79 w 84"/>
                <a:gd name="T5" fmla="*/ 8 h 13"/>
                <a:gd name="T6" fmla="*/ 23 w 84"/>
                <a:gd name="T7" fmla="*/ 12 h 13"/>
                <a:gd name="T8" fmla="*/ 4 w 84"/>
                <a:gd name="T9" fmla="*/ 10 h 13"/>
                <a:gd name="T10" fmla="*/ 1 w 84"/>
                <a:gd name="T11" fmla="*/ 6 h 13"/>
                <a:gd name="T12" fmla="*/ 6 w 84"/>
                <a:gd name="T13" fmla="*/ 2 h 13"/>
                <a:gd name="T14" fmla="*/ 65 w 84"/>
                <a:gd name="T15" fmla="*/ 2 h 13"/>
                <a:gd name="T16" fmla="*/ 73 w 84"/>
                <a:gd name="T17" fmla="*/ 1 h 13"/>
                <a:gd name="T18" fmla="*/ 83 w 84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3">
                  <a:moveTo>
                    <a:pt x="83" y="0"/>
                  </a:moveTo>
                  <a:cubicBezTo>
                    <a:pt x="83" y="2"/>
                    <a:pt x="83" y="4"/>
                    <a:pt x="84" y="6"/>
                  </a:cubicBezTo>
                  <a:cubicBezTo>
                    <a:pt x="82" y="7"/>
                    <a:pt x="80" y="6"/>
                    <a:pt x="79" y="8"/>
                  </a:cubicBezTo>
                  <a:cubicBezTo>
                    <a:pt x="60" y="13"/>
                    <a:pt x="42" y="13"/>
                    <a:pt x="23" y="12"/>
                  </a:cubicBezTo>
                  <a:cubicBezTo>
                    <a:pt x="17" y="12"/>
                    <a:pt x="10" y="11"/>
                    <a:pt x="4" y="10"/>
                  </a:cubicBezTo>
                  <a:cubicBezTo>
                    <a:pt x="2" y="10"/>
                    <a:pt x="0" y="10"/>
                    <a:pt x="1" y="6"/>
                  </a:cubicBezTo>
                  <a:cubicBezTo>
                    <a:pt x="1" y="3"/>
                    <a:pt x="1" y="1"/>
                    <a:pt x="6" y="2"/>
                  </a:cubicBezTo>
                  <a:cubicBezTo>
                    <a:pt x="25" y="5"/>
                    <a:pt x="45" y="5"/>
                    <a:pt x="65" y="2"/>
                  </a:cubicBezTo>
                  <a:cubicBezTo>
                    <a:pt x="68" y="2"/>
                    <a:pt x="70" y="1"/>
                    <a:pt x="73" y="1"/>
                  </a:cubicBezTo>
                  <a:cubicBezTo>
                    <a:pt x="77" y="3"/>
                    <a:pt x="79" y="1"/>
                    <a:pt x="83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986B17C5-C9C0-8052-AA2C-71F845FF99E3}"/>
                </a:ext>
              </a:extLst>
            </p:cNvPr>
            <p:cNvSpPr/>
            <p:nvPr/>
          </p:nvSpPr>
          <p:spPr bwMode="auto">
            <a:xfrm>
              <a:off x="2397126" y="2686051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23 w 24"/>
                <a:gd name="T3" fmla="*/ 12 h 24"/>
                <a:gd name="T4" fmla="*/ 11 w 24"/>
                <a:gd name="T5" fmla="*/ 24 h 24"/>
                <a:gd name="T6" fmla="*/ 0 w 24"/>
                <a:gd name="T7" fmla="*/ 12 h 24"/>
                <a:gd name="T8" fmla="*/ 12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18" y="0"/>
                    <a:pt x="24" y="6"/>
                    <a:pt x="23" y="12"/>
                  </a:cubicBezTo>
                  <a:cubicBezTo>
                    <a:pt x="23" y="19"/>
                    <a:pt x="18" y="24"/>
                    <a:pt x="11" y="24"/>
                  </a:cubicBez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D195421C-00B3-9B83-80E6-D3634B91ADC8}"/>
                </a:ext>
              </a:extLst>
            </p:cNvPr>
            <p:cNvSpPr/>
            <p:nvPr/>
          </p:nvSpPr>
          <p:spPr bwMode="auto">
            <a:xfrm>
              <a:off x="1560513" y="2493964"/>
              <a:ext cx="90488" cy="90488"/>
            </a:xfrm>
            <a:custGeom>
              <a:avLst/>
              <a:gdLst>
                <a:gd name="T0" fmla="*/ 0 w 24"/>
                <a:gd name="T1" fmla="*/ 11 h 24"/>
                <a:gd name="T2" fmla="*/ 12 w 24"/>
                <a:gd name="T3" fmla="*/ 0 h 24"/>
                <a:gd name="T4" fmla="*/ 24 w 24"/>
                <a:gd name="T5" fmla="*/ 12 h 24"/>
                <a:gd name="T6" fmla="*/ 12 w 24"/>
                <a:gd name="T7" fmla="*/ 23 h 24"/>
                <a:gd name="T8" fmla="*/ 0 w 24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11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4"/>
                    <a:pt x="12" y="23"/>
                  </a:cubicBezTo>
                  <a:cubicBezTo>
                    <a:pt x="5" y="23"/>
                    <a:pt x="0" y="18"/>
                    <a:pt x="0" y="1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D452558-CBCC-3C67-22A0-50AA140913B2}"/>
                </a:ext>
              </a:extLst>
            </p:cNvPr>
            <p:cNvSpPr/>
            <p:nvPr/>
          </p:nvSpPr>
          <p:spPr bwMode="auto">
            <a:xfrm>
              <a:off x="2092326" y="2663826"/>
              <a:ext cx="90488" cy="87313"/>
            </a:xfrm>
            <a:custGeom>
              <a:avLst/>
              <a:gdLst>
                <a:gd name="T0" fmla="*/ 13 w 24"/>
                <a:gd name="T1" fmla="*/ 23 h 23"/>
                <a:gd name="T2" fmla="*/ 1 w 24"/>
                <a:gd name="T3" fmla="*/ 12 h 23"/>
                <a:gd name="T4" fmla="*/ 13 w 24"/>
                <a:gd name="T5" fmla="*/ 0 h 23"/>
                <a:gd name="T6" fmla="*/ 24 w 24"/>
                <a:gd name="T7" fmla="*/ 12 h 23"/>
                <a:gd name="T8" fmla="*/ 13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3" y="23"/>
                  </a:moveTo>
                  <a:cubicBezTo>
                    <a:pt x="5" y="23"/>
                    <a:pt x="1" y="19"/>
                    <a:pt x="1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" y="0"/>
                    <a:pt x="24" y="6"/>
                    <a:pt x="24" y="12"/>
                  </a:cubicBezTo>
                  <a:cubicBezTo>
                    <a:pt x="24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A82F5CD6-6637-2B38-009D-66276C706F09}"/>
                </a:ext>
              </a:extLst>
            </p:cNvPr>
            <p:cNvSpPr/>
            <p:nvPr/>
          </p:nvSpPr>
          <p:spPr bwMode="auto">
            <a:xfrm>
              <a:off x="2205038" y="2611439"/>
              <a:ext cx="90488" cy="90488"/>
            </a:xfrm>
            <a:custGeom>
              <a:avLst/>
              <a:gdLst>
                <a:gd name="T0" fmla="*/ 11 w 24"/>
                <a:gd name="T1" fmla="*/ 24 h 24"/>
                <a:gd name="T2" fmla="*/ 0 w 24"/>
                <a:gd name="T3" fmla="*/ 13 h 24"/>
                <a:gd name="T4" fmla="*/ 12 w 24"/>
                <a:gd name="T5" fmla="*/ 0 h 24"/>
                <a:gd name="T6" fmla="*/ 23 w 24"/>
                <a:gd name="T7" fmla="*/ 11 h 24"/>
                <a:gd name="T8" fmla="*/ 11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cubicBezTo>
                    <a:pt x="6" y="24"/>
                    <a:pt x="0" y="18"/>
                    <a:pt x="0" y="13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4" y="18"/>
                    <a:pt x="17" y="24"/>
                    <a:pt x="11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40">
              <a:extLst>
                <a:ext uri="{FF2B5EF4-FFF2-40B4-BE49-F238E27FC236}">
                  <a16:creationId xmlns:a16="http://schemas.microsoft.com/office/drawing/2014/main" id="{BEEC5331-3E87-C57A-A173-937B8D8AEC15}"/>
                </a:ext>
              </a:extLst>
            </p:cNvPr>
            <p:cNvSpPr/>
            <p:nvPr/>
          </p:nvSpPr>
          <p:spPr bwMode="auto">
            <a:xfrm>
              <a:off x="1557338" y="2595564"/>
              <a:ext cx="90488" cy="90488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3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" y="0"/>
                    <a:pt x="24" y="6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41">
              <a:extLst>
                <a:ext uri="{FF2B5EF4-FFF2-40B4-BE49-F238E27FC236}">
                  <a16:creationId xmlns:a16="http://schemas.microsoft.com/office/drawing/2014/main" id="{6155AB6F-4700-AE05-36BC-309FBA73CEBA}"/>
                </a:ext>
              </a:extLst>
            </p:cNvPr>
            <p:cNvSpPr/>
            <p:nvPr/>
          </p:nvSpPr>
          <p:spPr bwMode="auto">
            <a:xfrm>
              <a:off x="2295526" y="2751139"/>
              <a:ext cx="93663" cy="90488"/>
            </a:xfrm>
            <a:custGeom>
              <a:avLst/>
              <a:gdLst>
                <a:gd name="T0" fmla="*/ 12 w 25"/>
                <a:gd name="T1" fmla="*/ 23 h 24"/>
                <a:gd name="T2" fmla="*/ 0 w 25"/>
                <a:gd name="T3" fmla="*/ 12 h 24"/>
                <a:gd name="T4" fmla="*/ 12 w 25"/>
                <a:gd name="T5" fmla="*/ 0 h 24"/>
                <a:gd name="T6" fmla="*/ 24 w 25"/>
                <a:gd name="T7" fmla="*/ 11 h 24"/>
                <a:gd name="T8" fmla="*/ 12 w 25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2" y="23"/>
                  </a:moveTo>
                  <a:cubicBezTo>
                    <a:pt x="5" y="23"/>
                    <a:pt x="1" y="19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5" y="5"/>
                    <a:pt x="24" y="11"/>
                  </a:cubicBezTo>
                  <a:cubicBezTo>
                    <a:pt x="23" y="19"/>
                    <a:pt x="20" y="24"/>
                    <a:pt x="12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99A1296D-496A-B674-19BE-9589E200142B}"/>
                </a:ext>
              </a:extLst>
            </p:cNvPr>
            <p:cNvSpPr/>
            <p:nvPr/>
          </p:nvSpPr>
          <p:spPr bwMode="auto">
            <a:xfrm>
              <a:off x="2303463" y="2855914"/>
              <a:ext cx="88900" cy="82550"/>
            </a:xfrm>
            <a:custGeom>
              <a:avLst/>
              <a:gdLst>
                <a:gd name="T0" fmla="*/ 11 w 24"/>
                <a:gd name="T1" fmla="*/ 22 h 22"/>
                <a:gd name="T2" fmla="*/ 0 w 24"/>
                <a:gd name="T3" fmla="*/ 11 h 22"/>
                <a:gd name="T4" fmla="*/ 12 w 24"/>
                <a:gd name="T5" fmla="*/ 0 h 22"/>
                <a:gd name="T6" fmla="*/ 23 w 24"/>
                <a:gd name="T7" fmla="*/ 12 h 22"/>
                <a:gd name="T8" fmla="*/ 11 w 24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11" y="22"/>
                  </a:moveTo>
                  <a:cubicBezTo>
                    <a:pt x="4" y="22"/>
                    <a:pt x="0" y="18"/>
                    <a:pt x="0" y="11"/>
                  </a:cubicBezTo>
                  <a:cubicBezTo>
                    <a:pt x="0" y="4"/>
                    <a:pt x="4" y="0"/>
                    <a:pt x="12" y="0"/>
                  </a:cubicBezTo>
                  <a:cubicBezTo>
                    <a:pt x="18" y="0"/>
                    <a:pt x="24" y="5"/>
                    <a:pt x="23" y="12"/>
                  </a:cubicBezTo>
                  <a:cubicBezTo>
                    <a:pt x="23" y="18"/>
                    <a:pt x="19" y="22"/>
                    <a:pt x="11" y="2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43">
              <a:extLst>
                <a:ext uri="{FF2B5EF4-FFF2-40B4-BE49-F238E27FC236}">
                  <a16:creationId xmlns:a16="http://schemas.microsoft.com/office/drawing/2014/main" id="{55976D81-AC9F-0674-6C59-BA4A62C7BC5B}"/>
                </a:ext>
              </a:extLst>
            </p:cNvPr>
            <p:cNvSpPr/>
            <p:nvPr/>
          </p:nvSpPr>
          <p:spPr bwMode="auto">
            <a:xfrm>
              <a:off x="2389188" y="2787651"/>
              <a:ext cx="93663" cy="90488"/>
            </a:xfrm>
            <a:custGeom>
              <a:avLst/>
              <a:gdLst>
                <a:gd name="T0" fmla="*/ 13 w 25"/>
                <a:gd name="T1" fmla="*/ 0 h 24"/>
                <a:gd name="T2" fmla="*/ 24 w 25"/>
                <a:gd name="T3" fmla="*/ 12 h 24"/>
                <a:gd name="T4" fmla="*/ 12 w 25"/>
                <a:gd name="T5" fmla="*/ 24 h 24"/>
                <a:gd name="T6" fmla="*/ 1 w 25"/>
                <a:gd name="T7" fmla="*/ 12 h 24"/>
                <a:gd name="T8" fmla="*/ 13 w 2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cubicBezTo>
                    <a:pt x="20" y="1"/>
                    <a:pt x="25" y="5"/>
                    <a:pt x="24" y="12"/>
                  </a:cubicBezTo>
                  <a:cubicBezTo>
                    <a:pt x="24" y="19"/>
                    <a:pt x="18" y="24"/>
                    <a:pt x="12" y="24"/>
                  </a:cubicBezTo>
                  <a:cubicBezTo>
                    <a:pt x="6" y="23"/>
                    <a:pt x="0" y="17"/>
                    <a:pt x="1" y="12"/>
                  </a:cubicBezTo>
                  <a:cubicBezTo>
                    <a:pt x="1" y="5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E6ACC0D2-F7D6-5A10-2904-B1110DC89960}"/>
                </a:ext>
              </a:extLst>
            </p:cNvPr>
            <p:cNvSpPr/>
            <p:nvPr/>
          </p:nvSpPr>
          <p:spPr bwMode="auto">
            <a:xfrm>
              <a:off x="2284413" y="2554289"/>
              <a:ext cx="90488" cy="90488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7" y="24"/>
                    <a:pt x="0" y="16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266493DC-7EE6-1126-6777-3DDE36A66279}"/>
                </a:ext>
              </a:extLst>
            </p:cNvPr>
            <p:cNvSpPr/>
            <p:nvPr/>
          </p:nvSpPr>
          <p:spPr bwMode="auto">
            <a:xfrm>
              <a:off x="1554163" y="2701926"/>
              <a:ext cx="90488" cy="90488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1 h 24"/>
                <a:gd name="T4" fmla="*/ 12 w 24"/>
                <a:gd name="T5" fmla="*/ 1 h 24"/>
                <a:gd name="T6" fmla="*/ 24 w 24"/>
                <a:gd name="T7" fmla="*/ 12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6" y="23"/>
                    <a:pt x="0" y="18"/>
                    <a:pt x="0" y="11"/>
                  </a:cubicBezTo>
                  <a:cubicBezTo>
                    <a:pt x="0" y="5"/>
                    <a:pt x="5" y="0"/>
                    <a:pt x="12" y="1"/>
                  </a:cubicBezTo>
                  <a:cubicBezTo>
                    <a:pt x="19" y="1"/>
                    <a:pt x="24" y="5"/>
                    <a:pt x="24" y="12"/>
                  </a:cubicBezTo>
                  <a:cubicBezTo>
                    <a:pt x="23" y="19"/>
                    <a:pt x="19" y="24"/>
                    <a:pt x="12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0B6DD655-9CD5-B56E-6A34-144FC16722CF}"/>
                </a:ext>
              </a:extLst>
            </p:cNvPr>
            <p:cNvSpPr/>
            <p:nvPr/>
          </p:nvSpPr>
          <p:spPr bwMode="auto">
            <a:xfrm>
              <a:off x="2197101" y="2811464"/>
              <a:ext cx="90488" cy="85725"/>
            </a:xfrm>
            <a:custGeom>
              <a:avLst/>
              <a:gdLst>
                <a:gd name="T0" fmla="*/ 12 w 24"/>
                <a:gd name="T1" fmla="*/ 0 h 23"/>
                <a:gd name="T2" fmla="*/ 24 w 24"/>
                <a:gd name="T3" fmla="*/ 11 h 23"/>
                <a:gd name="T4" fmla="*/ 10 w 24"/>
                <a:gd name="T5" fmla="*/ 23 h 23"/>
                <a:gd name="T6" fmla="*/ 0 w 24"/>
                <a:gd name="T7" fmla="*/ 11 h 23"/>
                <a:gd name="T8" fmla="*/ 12 w 24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0"/>
                  </a:moveTo>
                  <a:cubicBezTo>
                    <a:pt x="18" y="0"/>
                    <a:pt x="24" y="5"/>
                    <a:pt x="24" y="11"/>
                  </a:cubicBezTo>
                  <a:cubicBezTo>
                    <a:pt x="24" y="19"/>
                    <a:pt x="20" y="22"/>
                    <a:pt x="10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6"/>
                    <a:pt x="6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FD455732-CD95-9C8A-0F7E-4929D763CE4C}"/>
                </a:ext>
              </a:extLst>
            </p:cNvPr>
            <p:cNvSpPr/>
            <p:nvPr/>
          </p:nvSpPr>
          <p:spPr bwMode="auto">
            <a:xfrm>
              <a:off x="1636713" y="2855914"/>
              <a:ext cx="90488" cy="90488"/>
            </a:xfrm>
            <a:custGeom>
              <a:avLst/>
              <a:gdLst>
                <a:gd name="T0" fmla="*/ 11 w 24"/>
                <a:gd name="T1" fmla="*/ 0 h 24"/>
                <a:gd name="T2" fmla="*/ 24 w 24"/>
                <a:gd name="T3" fmla="*/ 12 h 24"/>
                <a:gd name="T4" fmla="*/ 12 w 24"/>
                <a:gd name="T5" fmla="*/ 24 h 24"/>
                <a:gd name="T6" fmla="*/ 0 w 24"/>
                <a:gd name="T7" fmla="*/ 12 h 24"/>
                <a:gd name="T8" fmla="*/ 11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1" y="0"/>
                  </a:moveTo>
                  <a:cubicBezTo>
                    <a:pt x="17" y="0"/>
                    <a:pt x="24" y="6"/>
                    <a:pt x="24" y="12"/>
                  </a:cubicBezTo>
                  <a:cubicBezTo>
                    <a:pt x="24" y="17"/>
                    <a:pt x="17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6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8">
              <a:extLst>
                <a:ext uri="{FF2B5EF4-FFF2-40B4-BE49-F238E27FC236}">
                  <a16:creationId xmlns:a16="http://schemas.microsoft.com/office/drawing/2014/main" id="{08C5503C-4D32-20AF-5D9E-F8B358C5FA2E}"/>
                </a:ext>
              </a:extLst>
            </p:cNvPr>
            <p:cNvSpPr/>
            <p:nvPr/>
          </p:nvSpPr>
          <p:spPr bwMode="auto">
            <a:xfrm>
              <a:off x="1647826" y="2554289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24 w 24"/>
                <a:gd name="T3" fmla="*/ 10 h 24"/>
                <a:gd name="T4" fmla="*/ 12 w 24"/>
                <a:gd name="T5" fmla="*/ 23 h 24"/>
                <a:gd name="T6" fmla="*/ 1 w 24"/>
                <a:gd name="T7" fmla="*/ 11 h 24"/>
                <a:gd name="T8" fmla="*/ 12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18" y="0"/>
                    <a:pt x="24" y="5"/>
                    <a:pt x="24" y="10"/>
                  </a:cubicBezTo>
                  <a:cubicBezTo>
                    <a:pt x="24" y="16"/>
                    <a:pt x="18" y="23"/>
                    <a:pt x="12" y="23"/>
                  </a:cubicBezTo>
                  <a:cubicBezTo>
                    <a:pt x="6" y="24"/>
                    <a:pt x="1" y="18"/>
                    <a:pt x="1" y="11"/>
                  </a:cubicBezTo>
                  <a:cubicBezTo>
                    <a:pt x="0" y="5"/>
                    <a:pt x="6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7E5364C8-8A87-2419-AFB3-A3F0AE7D2BF2}"/>
                </a:ext>
              </a:extLst>
            </p:cNvPr>
            <p:cNvSpPr/>
            <p:nvPr/>
          </p:nvSpPr>
          <p:spPr bwMode="auto">
            <a:xfrm>
              <a:off x="2001838" y="2740026"/>
              <a:ext cx="93663" cy="82550"/>
            </a:xfrm>
            <a:custGeom>
              <a:avLst/>
              <a:gdLst>
                <a:gd name="T0" fmla="*/ 12 w 25"/>
                <a:gd name="T1" fmla="*/ 22 h 22"/>
                <a:gd name="T2" fmla="*/ 1 w 25"/>
                <a:gd name="T3" fmla="*/ 11 h 22"/>
                <a:gd name="T4" fmla="*/ 14 w 25"/>
                <a:gd name="T5" fmla="*/ 0 h 22"/>
                <a:gd name="T6" fmla="*/ 25 w 25"/>
                <a:gd name="T7" fmla="*/ 13 h 22"/>
                <a:gd name="T8" fmla="*/ 12 w 25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12" y="22"/>
                  </a:moveTo>
                  <a:cubicBezTo>
                    <a:pt x="5" y="22"/>
                    <a:pt x="0" y="18"/>
                    <a:pt x="1" y="11"/>
                  </a:cubicBezTo>
                  <a:cubicBezTo>
                    <a:pt x="1" y="5"/>
                    <a:pt x="7" y="0"/>
                    <a:pt x="14" y="0"/>
                  </a:cubicBezTo>
                  <a:cubicBezTo>
                    <a:pt x="20" y="0"/>
                    <a:pt x="25" y="6"/>
                    <a:pt x="25" y="13"/>
                  </a:cubicBezTo>
                  <a:cubicBezTo>
                    <a:pt x="24" y="19"/>
                    <a:pt x="20" y="22"/>
                    <a:pt x="12" y="2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50">
              <a:extLst>
                <a:ext uri="{FF2B5EF4-FFF2-40B4-BE49-F238E27FC236}">
                  <a16:creationId xmlns:a16="http://schemas.microsoft.com/office/drawing/2014/main" id="{8A1FCB50-D1F1-4D73-CE0F-0F7ADAE0A933}"/>
                </a:ext>
              </a:extLst>
            </p:cNvPr>
            <p:cNvSpPr/>
            <p:nvPr/>
          </p:nvSpPr>
          <p:spPr bwMode="auto">
            <a:xfrm>
              <a:off x="2386013" y="2592389"/>
              <a:ext cx="90488" cy="82550"/>
            </a:xfrm>
            <a:custGeom>
              <a:avLst/>
              <a:gdLst>
                <a:gd name="T0" fmla="*/ 0 w 24"/>
                <a:gd name="T1" fmla="*/ 11 h 22"/>
                <a:gd name="T2" fmla="*/ 12 w 24"/>
                <a:gd name="T3" fmla="*/ 0 h 22"/>
                <a:gd name="T4" fmla="*/ 24 w 24"/>
                <a:gd name="T5" fmla="*/ 11 h 22"/>
                <a:gd name="T6" fmla="*/ 9 w 24"/>
                <a:gd name="T7" fmla="*/ 22 h 22"/>
                <a:gd name="T8" fmla="*/ 0 w 24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0" y="11"/>
                  </a:moveTo>
                  <a:cubicBezTo>
                    <a:pt x="0" y="4"/>
                    <a:pt x="5" y="0"/>
                    <a:pt x="12" y="0"/>
                  </a:cubicBezTo>
                  <a:cubicBezTo>
                    <a:pt x="19" y="0"/>
                    <a:pt x="24" y="5"/>
                    <a:pt x="24" y="11"/>
                  </a:cubicBezTo>
                  <a:cubicBezTo>
                    <a:pt x="24" y="18"/>
                    <a:pt x="19" y="22"/>
                    <a:pt x="9" y="22"/>
                  </a:cubicBezTo>
                  <a:cubicBezTo>
                    <a:pt x="4" y="22"/>
                    <a:pt x="0" y="17"/>
                    <a:pt x="0" y="1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51">
              <a:extLst>
                <a:ext uri="{FF2B5EF4-FFF2-40B4-BE49-F238E27FC236}">
                  <a16:creationId xmlns:a16="http://schemas.microsoft.com/office/drawing/2014/main" id="{1A3F5E7D-165D-315F-D1C9-D87BD5E4BB60}"/>
                </a:ext>
              </a:extLst>
            </p:cNvPr>
            <p:cNvSpPr/>
            <p:nvPr/>
          </p:nvSpPr>
          <p:spPr bwMode="auto">
            <a:xfrm>
              <a:off x="2103438" y="2863851"/>
              <a:ext cx="93663" cy="93663"/>
            </a:xfrm>
            <a:custGeom>
              <a:avLst/>
              <a:gdLst>
                <a:gd name="T0" fmla="*/ 0 w 25"/>
                <a:gd name="T1" fmla="*/ 13 h 25"/>
                <a:gd name="T2" fmla="*/ 9 w 25"/>
                <a:gd name="T3" fmla="*/ 2 h 25"/>
                <a:gd name="T4" fmla="*/ 22 w 25"/>
                <a:gd name="T5" fmla="*/ 7 h 25"/>
                <a:gd name="T6" fmla="*/ 22 w 25"/>
                <a:gd name="T7" fmla="*/ 20 h 25"/>
                <a:gd name="T8" fmla="*/ 17 w 25"/>
                <a:gd name="T9" fmla="*/ 23 h 25"/>
                <a:gd name="T10" fmla="*/ 12 w 25"/>
                <a:gd name="T11" fmla="*/ 23 h 25"/>
                <a:gd name="T12" fmla="*/ 0 w 25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0" y="13"/>
                  </a:moveTo>
                  <a:cubicBezTo>
                    <a:pt x="0" y="7"/>
                    <a:pt x="4" y="4"/>
                    <a:pt x="9" y="2"/>
                  </a:cubicBezTo>
                  <a:cubicBezTo>
                    <a:pt x="14" y="0"/>
                    <a:pt x="19" y="2"/>
                    <a:pt x="22" y="7"/>
                  </a:cubicBezTo>
                  <a:cubicBezTo>
                    <a:pt x="25" y="11"/>
                    <a:pt x="24" y="16"/>
                    <a:pt x="22" y="20"/>
                  </a:cubicBezTo>
                  <a:cubicBezTo>
                    <a:pt x="21" y="22"/>
                    <a:pt x="19" y="23"/>
                    <a:pt x="17" y="23"/>
                  </a:cubicBezTo>
                  <a:cubicBezTo>
                    <a:pt x="16" y="22"/>
                    <a:pt x="14" y="23"/>
                    <a:pt x="12" y="23"/>
                  </a:cubicBezTo>
                  <a:cubicBezTo>
                    <a:pt x="4" y="25"/>
                    <a:pt x="0" y="21"/>
                    <a:pt x="0" y="13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52">
              <a:extLst>
                <a:ext uri="{FF2B5EF4-FFF2-40B4-BE49-F238E27FC236}">
                  <a16:creationId xmlns:a16="http://schemas.microsoft.com/office/drawing/2014/main" id="{CBEA501A-9F44-1AE2-0C09-EB367DF27834}"/>
                </a:ext>
              </a:extLst>
            </p:cNvPr>
            <p:cNvSpPr/>
            <p:nvPr/>
          </p:nvSpPr>
          <p:spPr bwMode="auto">
            <a:xfrm>
              <a:off x="1908176" y="2901951"/>
              <a:ext cx="88900" cy="85725"/>
            </a:xfrm>
            <a:custGeom>
              <a:avLst/>
              <a:gdLst>
                <a:gd name="T0" fmla="*/ 12 w 24"/>
                <a:gd name="T1" fmla="*/ 23 h 23"/>
                <a:gd name="T2" fmla="*/ 1 w 24"/>
                <a:gd name="T3" fmla="*/ 11 h 23"/>
                <a:gd name="T4" fmla="*/ 12 w 24"/>
                <a:gd name="T5" fmla="*/ 0 h 23"/>
                <a:gd name="T6" fmla="*/ 24 w 24"/>
                <a:gd name="T7" fmla="*/ 12 h 23"/>
                <a:gd name="T8" fmla="*/ 12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23"/>
                  </a:moveTo>
                  <a:cubicBezTo>
                    <a:pt x="7" y="23"/>
                    <a:pt x="1" y="17"/>
                    <a:pt x="1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3"/>
                    <a:pt x="12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53">
              <a:extLst>
                <a:ext uri="{FF2B5EF4-FFF2-40B4-BE49-F238E27FC236}">
                  <a16:creationId xmlns:a16="http://schemas.microsoft.com/office/drawing/2014/main" id="{C5BE28E2-33D8-9048-EAAB-6AE90364549B}"/>
                </a:ext>
              </a:extLst>
            </p:cNvPr>
            <p:cNvSpPr/>
            <p:nvPr/>
          </p:nvSpPr>
          <p:spPr bwMode="auto">
            <a:xfrm>
              <a:off x="1719263" y="2913064"/>
              <a:ext cx="93663" cy="85725"/>
            </a:xfrm>
            <a:custGeom>
              <a:avLst/>
              <a:gdLst>
                <a:gd name="T0" fmla="*/ 13 w 25"/>
                <a:gd name="T1" fmla="*/ 0 h 23"/>
                <a:gd name="T2" fmla="*/ 24 w 25"/>
                <a:gd name="T3" fmla="*/ 11 h 23"/>
                <a:gd name="T4" fmla="*/ 12 w 25"/>
                <a:gd name="T5" fmla="*/ 22 h 23"/>
                <a:gd name="T6" fmla="*/ 1 w 25"/>
                <a:gd name="T7" fmla="*/ 11 h 23"/>
                <a:gd name="T8" fmla="*/ 13 w 2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cubicBezTo>
                    <a:pt x="20" y="0"/>
                    <a:pt x="25" y="4"/>
                    <a:pt x="24" y="11"/>
                  </a:cubicBezTo>
                  <a:cubicBezTo>
                    <a:pt x="24" y="18"/>
                    <a:pt x="18" y="23"/>
                    <a:pt x="12" y="22"/>
                  </a:cubicBezTo>
                  <a:cubicBezTo>
                    <a:pt x="6" y="22"/>
                    <a:pt x="0" y="17"/>
                    <a:pt x="1" y="11"/>
                  </a:cubicBezTo>
                  <a:cubicBezTo>
                    <a:pt x="1" y="5"/>
                    <a:pt x="7" y="0"/>
                    <a:pt x="13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54">
              <a:extLst>
                <a:ext uri="{FF2B5EF4-FFF2-40B4-BE49-F238E27FC236}">
                  <a16:creationId xmlns:a16="http://schemas.microsoft.com/office/drawing/2014/main" id="{B12CFE61-C7D2-F89E-74BA-F3028E78B7D1}"/>
                </a:ext>
              </a:extLst>
            </p:cNvPr>
            <p:cNvSpPr/>
            <p:nvPr/>
          </p:nvSpPr>
          <p:spPr bwMode="auto">
            <a:xfrm>
              <a:off x="1884363" y="2611439"/>
              <a:ext cx="90488" cy="82550"/>
            </a:xfrm>
            <a:custGeom>
              <a:avLst/>
              <a:gdLst>
                <a:gd name="T0" fmla="*/ 11 w 24"/>
                <a:gd name="T1" fmla="*/ 22 h 22"/>
                <a:gd name="T2" fmla="*/ 0 w 24"/>
                <a:gd name="T3" fmla="*/ 11 h 22"/>
                <a:gd name="T4" fmla="*/ 15 w 24"/>
                <a:gd name="T5" fmla="*/ 0 h 22"/>
                <a:gd name="T6" fmla="*/ 24 w 24"/>
                <a:gd name="T7" fmla="*/ 10 h 22"/>
                <a:gd name="T8" fmla="*/ 11 w 24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11" y="22"/>
                  </a:moveTo>
                  <a:cubicBezTo>
                    <a:pt x="5" y="22"/>
                    <a:pt x="0" y="18"/>
                    <a:pt x="0" y="11"/>
                  </a:cubicBezTo>
                  <a:cubicBezTo>
                    <a:pt x="1" y="4"/>
                    <a:pt x="6" y="0"/>
                    <a:pt x="15" y="0"/>
                  </a:cubicBezTo>
                  <a:cubicBezTo>
                    <a:pt x="19" y="0"/>
                    <a:pt x="24" y="5"/>
                    <a:pt x="24" y="10"/>
                  </a:cubicBezTo>
                  <a:cubicBezTo>
                    <a:pt x="24" y="18"/>
                    <a:pt x="19" y="22"/>
                    <a:pt x="11" y="2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55">
              <a:extLst>
                <a:ext uri="{FF2B5EF4-FFF2-40B4-BE49-F238E27FC236}">
                  <a16:creationId xmlns:a16="http://schemas.microsoft.com/office/drawing/2014/main" id="{4FB21624-92A0-D601-7251-81DFD12B90D5}"/>
                </a:ext>
              </a:extLst>
            </p:cNvPr>
            <p:cNvSpPr/>
            <p:nvPr/>
          </p:nvSpPr>
          <p:spPr bwMode="auto">
            <a:xfrm>
              <a:off x="1895476" y="2709864"/>
              <a:ext cx="95250" cy="85725"/>
            </a:xfrm>
            <a:custGeom>
              <a:avLst/>
              <a:gdLst>
                <a:gd name="T0" fmla="*/ 13 w 25"/>
                <a:gd name="T1" fmla="*/ 23 h 23"/>
                <a:gd name="T2" fmla="*/ 1 w 25"/>
                <a:gd name="T3" fmla="*/ 12 h 23"/>
                <a:gd name="T4" fmla="*/ 14 w 25"/>
                <a:gd name="T5" fmla="*/ 0 h 23"/>
                <a:gd name="T6" fmla="*/ 25 w 25"/>
                <a:gd name="T7" fmla="*/ 11 h 23"/>
                <a:gd name="T8" fmla="*/ 13 w 25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3">
                  <a:moveTo>
                    <a:pt x="13" y="23"/>
                  </a:moveTo>
                  <a:cubicBezTo>
                    <a:pt x="6" y="23"/>
                    <a:pt x="1" y="19"/>
                    <a:pt x="1" y="12"/>
                  </a:cubicBezTo>
                  <a:cubicBezTo>
                    <a:pt x="0" y="5"/>
                    <a:pt x="6" y="1"/>
                    <a:pt x="14" y="0"/>
                  </a:cubicBezTo>
                  <a:cubicBezTo>
                    <a:pt x="19" y="0"/>
                    <a:pt x="24" y="6"/>
                    <a:pt x="25" y="11"/>
                  </a:cubicBezTo>
                  <a:cubicBezTo>
                    <a:pt x="25" y="18"/>
                    <a:pt x="20" y="22"/>
                    <a:pt x="13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56">
              <a:extLst>
                <a:ext uri="{FF2B5EF4-FFF2-40B4-BE49-F238E27FC236}">
                  <a16:creationId xmlns:a16="http://schemas.microsoft.com/office/drawing/2014/main" id="{2A34A7B1-E03D-47CF-410B-23687B1B2966}"/>
                </a:ext>
              </a:extLst>
            </p:cNvPr>
            <p:cNvSpPr/>
            <p:nvPr/>
          </p:nvSpPr>
          <p:spPr bwMode="auto">
            <a:xfrm>
              <a:off x="1735138" y="2595564"/>
              <a:ext cx="96838" cy="95250"/>
            </a:xfrm>
            <a:custGeom>
              <a:avLst/>
              <a:gdLst>
                <a:gd name="T0" fmla="*/ 15 w 26"/>
                <a:gd name="T1" fmla="*/ 0 h 25"/>
                <a:gd name="T2" fmla="*/ 16 w 26"/>
                <a:gd name="T3" fmla="*/ 0 h 25"/>
                <a:gd name="T4" fmla="*/ 24 w 26"/>
                <a:gd name="T5" fmla="*/ 13 h 25"/>
                <a:gd name="T6" fmla="*/ 19 w 26"/>
                <a:gd name="T7" fmla="*/ 23 h 25"/>
                <a:gd name="T8" fmla="*/ 5 w 26"/>
                <a:gd name="T9" fmla="*/ 21 h 25"/>
                <a:gd name="T10" fmla="*/ 2 w 26"/>
                <a:gd name="T11" fmla="*/ 10 h 25"/>
                <a:gd name="T12" fmla="*/ 15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3"/>
                    <a:pt x="23" y="8"/>
                    <a:pt x="24" y="13"/>
                  </a:cubicBezTo>
                  <a:cubicBezTo>
                    <a:pt x="26" y="17"/>
                    <a:pt x="23" y="21"/>
                    <a:pt x="19" y="23"/>
                  </a:cubicBezTo>
                  <a:cubicBezTo>
                    <a:pt x="14" y="25"/>
                    <a:pt x="9" y="25"/>
                    <a:pt x="5" y="21"/>
                  </a:cubicBezTo>
                  <a:cubicBezTo>
                    <a:pt x="2" y="19"/>
                    <a:pt x="0" y="15"/>
                    <a:pt x="2" y="10"/>
                  </a:cubicBezTo>
                  <a:cubicBezTo>
                    <a:pt x="4" y="4"/>
                    <a:pt x="8" y="0"/>
                    <a:pt x="15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D3365E13-3BAE-0DD7-6344-106726D337C0}"/>
                </a:ext>
              </a:extLst>
            </p:cNvPr>
            <p:cNvSpPr/>
            <p:nvPr/>
          </p:nvSpPr>
          <p:spPr bwMode="auto">
            <a:xfrm>
              <a:off x="2189163" y="2713039"/>
              <a:ext cx="90488" cy="87313"/>
            </a:xfrm>
            <a:custGeom>
              <a:avLst/>
              <a:gdLst>
                <a:gd name="T0" fmla="*/ 24 w 24"/>
                <a:gd name="T1" fmla="*/ 12 h 23"/>
                <a:gd name="T2" fmla="*/ 9 w 24"/>
                <a:gd name="T3" fmla="*/ 23 h 23"/>
                <a:gd name="T4" fmla="*/ 0 w 24"/>
                <a:gd name="T5" fmla="*/ 12 h 23"/>
                <a:gd name="T6" fmla="*/ 10 w 24"/>
                <a:gd name="T7" fmla="*/ 0 h 23"/>
                <a:gd name="T8" fmla="*/ 24 w 24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24" y="12"/>
                  </a:moveTo>
                  <a:cubicBezTo>
                    <a:pt x="24" y="19"/>
                    <a:pt x="19" y="23"/>
                    <a:pt x="9" y="23"/>
                  </a:cubicBezTo>
                  <a:cubicBezTo>
                    <a:pt x="4" y="23"/>
                    <a:pt x="0" y="17"/>
                    <a:pt x="0" y="12"/>
                  </a:cubicBezTo>
                  <a:cubicBezTo>
                    <a:pt x="0" y="6"/>
                    <a:pt x="5" y="0"/>
                    <a:pt x="10" y="0"/>
                  </a:cubicBezTo>
                  <a:cubicBezTo>
                    <a:pt x="18" y="0"/>
                    <a:pt x="24" y="5"/>
                    <a:pt x="24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58">
              <a:extLst>
                <a:ext uri="{FF2B5EF4-FFF2-40B4-BE49-F238E27FC236}">
                  <a16:creationId xmlns:a16="http://schemas.microsoft.com/office/drawing/2014/main" id="{0E7687C4-CEA3-E8CF-3C12-4020051CD873}"/>
                </a:ext>
              </a:extLst>
            </p:cNvPr>
            <p:cNvSpPr/>
            <p:nvPr/>
          </p:nvSpPr>
          <p:spPr bwMode="auto">
            <a:xfrm>
              <a:off x="1985963" y="2638426"/>
              <a:ext cx="87313" cy="90488"/>
            </a:xfrm>
            <a:custGeom>
              <a:avLst/>
              <a:gdLst>
                <a:gd name="T0" fmla="*/ 11 w 23"/>
                <a:gd name="T1" fmla="*/ 0 h 24"/>
                <a:gd name="T2" fmla="*/ 23 w 23"/>
                <a:gd name="T3" fmla="*/ 13 h 24"/>
                <a:gd name="T4" fmla="*/ 10 w 23"/>
                <a:gd name="T5" fmla="*/ 24 h 24"/>
                <a:gd name="T6" fmla="*/ 0 w 23"/>
                <a:gd name="T7" fmla="*/ 12 h 24"/>
                <a:gd name="T8" fmla="*/ 11 w 2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cubicBezTo>
                    <a:pt x="15" y="0"/>
                    <a:pt x="23" y="10"/>
                    <a:pt x="23" y="13"/>
                  </a:cubicBezTo>
                  <a:cubicBezTo>
                    <a:pt x="23" y="19"/>
                    <a:pt x="17" y="24"/>
                    <a:pt x="10" y="24"/>
                  </a:cubicBezTo>
                  <a:cubicBezTo>
                    <a:pt x="4" y="24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59">
              <a:extLst>
                <a:ext uri="{FF2B5EF4-FFF2-40B4-BE49-F238E27FC236}">
                  <a16:creationId xmlns:a16="http://schemas.microsoft.com/office/drawing/2014/main" id="{3CB79656-E4EC-1A16-9FB6-EDFF3042735E}"/>
                </a:ext>
              </a:extLst>
            </p:cNvPr>
            <p:cNvSpPr/>
            <p:nvPr/>
          </p:nvSpPr>
          <p:spPr bwMode="auto">
            <a:xfrm>
              <a:off x="1752601" y="3006726"/>
              <a:ext cx="95250" cy="93663"/>
            </a:xfrm>
            <a:custGeom>
              <a:avLst/>
              <a:gdLst>
                <a:gd name="T0" fmla="*/ 0 w 25"/>
                <a:gd name="T1" fmla="*/ 12 h 25"/>
                <a:gd name="T2" fmla="*/ 11 w 25"/>
                <a:gd name="T3" fmla="*/ 1 h 25"/>
                <a:gd name="T4" fmla="*/ 16 w 25"/>
                <a:gd name="T5" fmla="*/ 3 h 25"/>
                <a:gd name="T6" fmla="*/ 20 w 25"/>
                <a:gd name="T7" fmla="*/ 8 h 25"/>
                <a:gd name="T8" fmla="*/ 23 w 25"/>
                <a:gd name="T9" fmla="*/ 17 h 25"/>
                <a:gd name="T10" fmla="*/ 12 w 25"/>
                <a:gd name="T11" fmla="*/ 25 h 25"/>
                <a:gd name="T12" fmla="*/ 0 w 2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0" y="12"/>
                  </a:moveTo>
                  <a:cubicBezTo>
                    <a:pt x="0" y="6"/>
                    <a:pt x="4" y="1"/>
                    <a:pt x="11" y="1"/>
                  </a:cubicBezTo>
                  <a:cubicBezTo>
                    <a:pt x="13" y="0"/>
                    <a:pt x="15" y="1"/>
                    <a:pt x="16" y="3"/>
                  </a:cubicBezTo>
                  <a:cubicBezTo>
                    <a:pt x="17" y="5"/>
                    <a:pt x="18" y="7"/>
                    <a:pt x="20" y="8"/>
                  </a:cubicBezTo>
                  <a:cubicBezTo>
                    <a:pt x="23" y="10"/>
                    <a:pt x="25" y="13"/>
                    <a:pt x="23" y="17"/>
                  </a:cubicBezTo>
                  <a:cubicBezTo>
                    <a:pt x="21" y="22"/>
                    <a:pt x="17" y="24"/>
                    <a:pt x="12" y="25"/>
                  </a:cubicBezTo>
                  <a:cubicBezTo>
                    <a:pt x="6" y="25"/>
                    <a:pt x="0" y="19"/>
                    <a:pt x="0" y="12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60">
              <a:extLst>
                <a:ext uri="{FF2B5EF4-FFF2-40B4-BE49-F238E27FC236}">
                  <a16:creationId xmlns:a16="http://schemas.microsoft.com/office/drawing/2014/main" id="{9BC357AE-C115-12DC-F702-CF33D5E36DD6}"/>
                </a:ext>
              </a:extLst>
            </p:cNvPr>
            <p:cNvSpPr/>
            <p:nvPr/>
          </p:nvSpPr>
          <p:spPr bwMode="auto">
            <a:xfrm>
              <a:off x="1543051" y="2400301"/>
              <a:ext cx="90488" cy="87313"/>
            </a:xfrm>
            <a:custGeom>
              <a:avLst/>
              <a:gdLst>
                <a:gd name="T0" fmla="*/ 12 w 24"/>
                <a:gd name="T1" fmla="*/ 0 h 23"/>
                <a:gd name="T2" fmla="*/ 24 w 24"/>
                <a:gd name="T3" fmla="*/ 12 h 23"/>
                <a:gd name="T4" fmla="*/ 8 w 24"/>
                <a:gd name="T5" fmla="*/ 23 h 23"/>
                <a:gd name="T6" fmla="*/ 0 w 24"/>
                <a:gd name="T7" fmla="*/ 12 h 23"/>
                <a:gd name="T8" fmla="*/ 12 w 24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0"/>
                  </a:moveTo>
                  <a:cubicBezTo>
                    <a:pt x="19" y="1"/>
                    <a:pt x="23" y="5"/>
                    <a:pt x="24" y="12"/>
                  </a:cubicBezTo>
                  <a:cubicBezTo>
                    <a:pt x="24" y="18"/>
                    <a:pt x="17" y="23"/>
                    <a:pt x="8" y="23"/>
                  </a:cubicBezTo>
                  <a:cubicBezTo>
                    <a:pt x="4" y="23"/>
                    <a:pt x="0" y="17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61">
              <a:extLst>
                <a:ext uri="{FF2B5EF4-FFF2-40B4-BE49-F238E27FC236}">
                  <a16:creationId xmlns:a16="http://schemas.microsoft.com/office/drawing/2014/main" id="{BAAA11E2-C3DE-C69A-5A78-0809A8F0765D}"/>
                </a:ext>
              </a:extLst>
            </p:cNvPr>
            <p:cNvSpPr/>
            <p:nvPr/>
          </p:nvSpPr>
          <p:spPr bwMode="auto">
            <a:xfrm>
              <a:off x="2208213" y="2905126"/>
              <a:ext cx="98425" cy="87313"/>
            </a:xfrm>
            <a:custGeom>
              <a:avLst/>
              <a:gdLst>
                <a:gd name="T0" fmla="*/ 1 w 26"/>
                <a:gd name="T1" fmla="*/ 12 h 23"/>
                <a:gd name="T2" fmla="*/ 10 w 26"/>
                <a:gd name="T3" fmla="*/ 1 h 23"/>
                <a:gd name="T4" fmla="*/ 22 w 26"/>
                <a:gd name="T5" fmla="*/ 6 h 23"/>
                <a:gd name="T6" fmla="*/ 22 w 26"/>
                <a:gd name="T7" fmla="*/ 20 h 23"/>
                <a:gd name="T8" fmla="*/ 18 w 26"/>
                <a:gd name="T9" fmla="*/ 22 h 23"/>
                <a:gd name="T10" fmla="*/ 12 w 26"/>
                <a:gd name="T11" fmla="*/ 22 h 23"/>
                <a:gd name="T12" fmla="*/ 1 w 26"/>
                <a:gd name="T13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3">
                  <a:moveTo>
                    <a:pt x="1" y="12"/>
                  </a:moveTo>
                  <a:cubicBezTo>
                    <a:pt x="0" y="6"/>
                    <a:pt x="5" y="3"/>
                    <a:pt x="10" y="1"/>
                  </a:cubicBezTo>
                  <a:cubicBezTo>
                    <a:pt x="15" y="0"/>
                    <a:pt x="19" y="2"/>
                    <a:pt x="22" y="6"/>
                  </a:cubicBezTo>
                  <a:cubicBezTo>
                    <a:pt x="26" y="11"/>
                    <a:pt x="25" y="15"/>
                    <a:pt x="22" y="20"/>
                  </a:cubicBezTo>
                  <a:cubicBezTo>
                    <a:pt x="21" y="21"/>
                    <a:pt x="20" y="22"/>
                    <a:pt x="18" y="22"/>
                  </a:cubicBezTo>
                  <a:cubicBezTo>
                    <a:pt x="16" y="22"/>
                    <a:pt x="14" y="22"/>
                    <a:pt x="12" y="22"/>
                  </a:cubicBezTo>
                  <a:cubicBezTo>
                    <a:pt x="4" y="23"/>
                    <a:pt x="1" y="20"/>
                    <a:pt x="1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62">
              <a:extLst>
                <a:ext uri="{FF2B5EF4-FFF2-40B4-BE49-F238E27FC236}">
                  <a16:creationId xmlns:a16="http://schemas.microsoft.com/office/drawing/2014/main" id="{6929706D-7345-BC00-E23A-DB626F6EA6B7}"/>
                </a:ext>
              </a:extLst>
            </p:cNvPr>
            <p:cNvSpPr/>
            <p:nvPr/>
          </p:nvSpPr>
          <p:spPr bwMode="auto">
            <a:xfrm>
              <a:off x="1908176" y="2806701"/>
              <a:ext cx="88900" cy="90488"/>
            </a:xfrm>
            <a:custGeom>
              <a:avLst/>
              <a:gdLst>
                <a:gd name="T0" fmla="*/ 12 w 24"/>
                <a:gd name="T1" fmla="*/ 21 h 24"/>
                <a:gd name="T2" fmla="*/ 3 w 24"/>
                <a:gd name="T3" fmla="*/ 21 h 24"/>
                <a:gd name="T4" fmla="*/ 0 w 24"/>
                <a:gd name="T5" fmla="*/ 12 h 24"/>
                <a:gd name="T6" fmla="*/ 12 w 24"/>
                <a:gd name="T7" fmla="*/ 0 h 24"/>
                <a:gd name="T8" fmla="*/ 23 w 24"/>
                <a:gd name="T9" fmla="*/ 12 h 24"/>
                <a:gd name="T10" fmla="*/ 12 w 24"/>
                <a:gd name="T11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2" y="21"/>
                  </a:moveTo>
                  <a:cubicBezTo>
                    <a:pt x="9" y="20"/>
                    <a:pt x="6" y="24"/>
                    <a:pt x="3" y="21"/>
                  </a:cubicBezTo>
                  <a:cubicBezTo>
                    <a:pt x="1" y="18"/>
                    <a:pt x="0" y="15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3" y="6"/>
                    <a:pt x="23" y="12"/>
                  </a:cubicBezTo>
                  <a:cubicBezTo>
                    <a:pt x="24" y="19"/>
                    <a:pt x="21" y="21"/>
                    <a:pt x="12" y="2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63">
              <a:extLst>
                <a:ext uri="{FF2B5EF4-FFF2-40B4-BE49-F238E27FC236}">
                  <a16:creationId xmlns:a16="http://schemas.microsoft.com/office/drawing/2014/main" id="{A58A4E7E-C5FF-986E-96F7-4D6579B23996}"/>
                </a:ext>
              </a:extLst>
            </p:cNvPr>
            <p:cNvSpPr/>
            <p:nvPr/>
          </p:nvSpPr>
          <p:spPr bwMode="auto">
            <a:xfrm>
              <a:off x="2005013" y="2836864"/>
              <a:ext cx="87313" cy="87313"/>
            </a:xfrm>
            <a:custGeom>
              <a:avLst/>
              <a:gdLst>
                <a:gd name="T0" fmla="*/ 23 w 23"/>
                <a:gd name="T1" fmla="*/ 12 h 23"/>
                <a:gd name="T2" fmla="*/ 8 w 23"/>
                <a:gd name="T3" fmla="*/ 23 h 23"/>
                <a:gd name="T4" fmla="*/ 0 w 23"/>
                <a:gd name="T5" fmla="*/ 14 h 23"/>
                <a:gd name="T6" fmla="*/ 11 w 23"/>
                <a:gd name="T7" fmla="*/ 0 h 23"/>
                <a:gd name="T8" fmla="*/ 23 w 23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3" y="12"/>
                  </a:moveTo>
                  <a:cubicBezTo>
                    <a:pt x="23" y="19"/>
                    <a:pt x="18" y="23"/>
                    <a:pt x="8" y="23"/>
                  </a:cubicBezTo>
                  <a:cubicBezTo>
                    <a:pt x="4" y="23"/>
                    <a:pt x="0" y="18"/>
                    <a:pt x="0" y="14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8" y="0"/>
                    <a:pt x="23" y="5"/>
                    <a:pt x="23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64">
              <a:extLst>
                <a:ext uri="{FF2B5EF4-FFF2-40B4-BE49-F238E27FC236}">
                  <a16:creationId xmlns:a16="http://schemas.microsoft.com/office/drawing/2014/main" id="{110A9048-C243-84CB-DE68-78D6DEBA5636}"/>
                </a:ext>
              </a:extLst>
            </p:cNvPr>
            <p:cNvSpPr/>
            <p:nvPr/>
          </p:nvSpPr>
          <p:spPr bwMode="auto">
            <a:xfrm>
              <a:off x="2290763" y="2660651"/>
              <a:ext cx="90488" cy="74613"/>
            </a:xfrm>
            <a:custGeom>
              <a:avLst/>
              <a:gdLst>
                <a:gd name="T0" fmla="*/ 14 w 24"/>
                <a:gd name="T1" fmla="*/ 20 h 20"/>
                <a:gd name="T2" fmla="*/ 0 w 24"/>
                <a:gd name="T3" fmla="*/ 12 h 20"/>
                <a:gd name="T4" fmla="*/ 13 w 24"/>
                <a:gd name="T5" fmla="*/ 0 h 20"/>
                <a:gd name="T6" fmla="*/ 24 w 24"/>
                <a:gd name="T7" fmla="*/ 12 h 20"/>
                <a:gd name="T8" fmla="*/ 14 w 2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14" y="20"/>
                  </a:moveTo>
                  <a:cubicBezTo>
                    <a:pt x="3" y="20"/>
                    <a:pt x="0" y="19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19" y="0"/>
                    <a:pt x="24" y="6"/>
                    <a:pt x="24" y="12"/>
                  </a:cubicBezTo>
                  <a:cubicBezTo>
                    <a:pt x="24" y="18"/>
                    <a:pt x="21" y="20"/>
                    <a:pt x="14" y="20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65">
              <a:extLst>
                <a:ext uri="{FF2B5EF4-FFF2-40B4-BE49-F238E27FC236}">
                  <a16:creationId xmlns:a16="http://schemas.microsoft.com/office/drawing/2014/main" id="{AA178CCB-1A10-78F8-DF61-CDE389D1DBB7}"/>
                </a:ext>
              </a:extLst>
            </p:cNvPr>
            <p:cNvSpPr/>
            <p:nvPr/>
          </p:nvSpPr>
          <p:spPr bwMode="auto">
            <a:xfrm>
              <a:off x="2100263" y="2765426"/>
              <a:ext cx="85725" cy="90488"/>
            </a:xfrm>
            <a:custGeom>
              <a:avLst/>
              <a:gdLst>
                <a:gd name="T0" fmla="*/ 11 w 23"/>
                <a:gd name="T1" fmla="*/ 0 h 24"/>
                <a:gd name="T2" fmla="*/ 23 w 23"/>
                <a:gd name="T3" fmla="*/ 12 h 24"/>
                <a:gd name="T4" fmla="*/ 11 w 23"/>
                <a:gd name="T5" fmla="*/ 24 h 24"/>
                <a:gd name="T6" fmla="*/ 0 w 23"/>
                <a:gd name="T7" fmla="*/ 15 h 24"/>
                <a:gd name="T8" fmla="*/ 11 w 2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cubicBezTo>
                    <a:pt x="18" y="0"/>
                    <a:pt x="22" y="5"/>
                    <a:pt x="23" y="12"/>
                  </a:cubicBezTo>
                  <a:cubicBezTo>
                    <a:pt x="23" y="19"/>
                    <a:pt x="17" y="24"/>
                    <a:pt x="11" y="24"/>
                  </a:cubicBezTo>
                  <a:cubicBezTo>
                    <a:pt x="6" y="24"/>
                    <a:pt x="0" y="19"/>
                    <a:pt x="0" y="15"/>
                  </a:cubicBezTo>
                  <a:cubicBezTo>
                    <a:pt x="0" y="6"/>
                    <a:pt x="4" y="0"/>
                    <a:pt x="11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66">
              <a:extLst>
                <a:ext uri="{FF2B5EF4-FFF2-40B4-BE49-F238E27FC236}">
                  <a16:creationId xmlns:a16="http://schemas.microsoft.com/office/drawing/2014/main" id="{381625E9-0FC2-39B4-2A51-861FF09241B1}"/>
                </a:ext>
              </a:extLst>
            </p:cNvPr>
            <p:cNvSpPr/>
            <p:nvPr/>
          </p:nvSpPr>
          <p:spPr bwMode="auto">
            <a:xfrm>
              <a:off x="1730376" y="2701926"/>
              <a:ext cx="101600" cy="98425"/>
            </a:xfrm>
            <a:custGeom>
              <a:avLst/>
              <a:gdLst>
                <a:gd name="T0" fmla="*/ 14 w 27"/>
                <a:gd name="T1" fmla="*/ 25 h 26"/>
                <a:gd name="T2" fmla="*/ 5 w 27"/>
                <a:gd name="T3" fmla="*/ 11 h 26"/>
                <a:gd name="T4" fmla="*/ 9 w 27"/>
                <a:gd name="T5" fmla="*/ 2 h 26"/>
                <a:gd name="T6" fmla="*/ 23 w 27"/>
                <a:gd name="T7" fmla="*/ 6 h 26"/>
                <a:gd name="T8" fmla="*/ 23 w 27"/>
                <a:gd name="T9" fmla="*/ 18 h 26"/>
                <a:gd name="T10" fmla="*/ 14 w 27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14" y="25"/>
                  </a:moveTo>
                  <a:cubicBezTo>
                    <a:pt x="5" y="25"/>
                    <a:pt x="0" y="18"/>
                    <a:pt x="5" y="11"/>
                  </a:cubicBezTo>
                  <a:cubicBezTo>
                    <a:pt x="6" y="8"/>
                    <a:pt x="6" y="4"/>
                    <a:pt x="9" y="2"/>
                  </a:cubicBezTo>
                  <a:cubicBezTo>
                    <a:pt x="13" y="0"/>
                    <a:pt x="20" y="1"/>
                    <a:pt x="23" y="6"/>
                  </a:cubicBezTo>
                  <a:cubicBezTo>
                    <a:pt x="26" y="10"/>
                    <a:pt x="27" y="14"/>
                    <a:pt x="23" y="18"/>
                  </a:cubicBezTo>
                  <a:cubicBezTo>
                    <a:pt x="20" y="21"/>
                    <a:pt x="19" y="26"/>
                    <a:pt x="14" y="25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67">
              <a:extLst>
                <a:ext uri="{FF2B5EF4-FFF2-40B4-BE49-F238E27FC236}">
                  <a16:creationId xmlns:a16="http://schemas.microsoft.com/office/drawing/2014/main" id="{4C155FC4-1B42-5825-5F68-E446DF57D456}"/>
                </a:ext>
              </a:extLst>
            </p:cNvPr>
            <p:cNvSpPr/>
            <p:nvPr/>
          </p:nvSpPr>
          <p:spPr bwMode="auto">
            <a:xfrm>
              <a:off x="2392363" y="2901951"/>
              <a:ext cx="101600" cy="85725"/>
            </a:xfrm>
            <a:custGeom>
              <a:avLst/>
              <a:gdLst>
                <a:gd name="T0" fmla="*/ 12 w 27"/>
                <a:gd name="T1" fmla="*/ 0 h 23"/>
                <a:gd name="T2" fmla="*/ 23 w 27"/>
                <a:gd name="T3" fmla="*/ 18 h 23"/>
                <a:gd name="T4" fmla="*/ 18 w 27"/>
                <a:gd name="T5" fmla="*/ 21 h 23"/>
                <a:gd name="T6" fmla="*/ 10 w 27"/>
                <a:gd name="T7" fmla="*/ 22 h 23"/>
                <a:gd name="T8" fmla="*/ 3 w 27"/>
                <a:gd name="T9" fmla="*/ 19 h 23"/>
                <a:gd name="T10" fmla="*/ 2 w 27"/>
                <a:gd name="T11" fmla="*/ 6 h 23"/>
                <a:gd name="T12" fmla="*/ 12 w 27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3">
                  <a:moveTo>
                    <a:pt x="12" y="0"/>
                  </a:moveTo>
                  <a:cubicBezTo>
                    <a:pt x="22" y="0"/>
                    <a:pt x="27" y="10"/>
                    <a:pt x="23" y="18"/>
                  </a:cubicBezTo>
                  <a:cubicBezTo>
                    <a:pt x="22" y="19"/>
                    <a:pt x="21" y="21"/>
                    <a:pt x="18" y="21"/>
                  </a:cubicBezTo>
                  <a:cubicBezTo>
                    <a:pt x="15" y="20"/>
                    <a:pt x="13" y="21"/>
                    <a:pt x="10" y="22"/>
                  </a:cubicBezTo>
                  <a:cubicBezTo>
                    <a:pt x="7" y="23"/>
                    <a:pt x="5" y="21"/>
                    <a:pt x="3" y="19"/>
                  </a:cubicBezTo>
                  <a:cubicBezTo>
                    <a:pt x="0" y="15"/>
                    <a:pt x="0" y="11"/>
                    <a:pt x="2" y="6"/>
                  </a:cubicBezTo>
                  <a:cubicBezTo>
                    <a:pt x="4" y="2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68">
              <a:extLst>
                <a:ext uri="{FF2B5EF4-FFF2-40B4-BE49-F238E27FC236}">
                  <a16:creationId xmlns:a16="http://schemas.microsoft.com/office/drawing/2014/main" id="{E0FA6598-65AA-5931-75B7-E8A5968F33C0}"/>
                </a:ext>
              </a:extLst>
            </p:cNvPr>
            <p:cNvSpPr/>
            <p:nvPr/>
          </p:nvSpPr>
          <p:spPr bwMode="auto">
            <a:xfrm>
              <a:off x="2317751" y="3048001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24 w 24"/>
                <a:gd name="T3" fmla="*/ 11 h 24"/>
                <a:gd name="T4" fmla="*/ 12 w 24"/>
                <a:gd name="T5" fmla="*/ 24 h 24"/>
                <a:gd name="T6" fmla="*/ 0 w 24"/>
                <a:gd name="T7" fmla="*/ 10 h 24"/>
                <a:gd name="T8" fmla="*/ 12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19" y="0"/>
                    <a:pt x="24" y="5"/>
                    <a:pt x="24" y="11"/>
                  </a:cubicBezTo>
                  <a:cubicBezTo>
                    <a:pt x="23" y="18"/>
                    <a:pt x="18" y="24"/>
                    <a:pt x="12" y="24"/>
                  </a:cubicBezTo>
                  <a:cubicBezTo>
                    <a:pt x="8" y="24"/>
                    <a:pt x="1" y="15"/>
                    <a:pt x="0" y="10"/>
                  </a:cubicBezTo>
                  <a:cubicBezTo>
                    <a:pt x="0" y="5"/>
                    <a:pt x="6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69">
              <a:extLst>
                <a:ext uri="{FF2B5EF4-FFF2-40B4-BE49-F238E27FC236}">
                  <a16:creationId xmlns:a16="http://schemas.microsoft.com/office/drawing/2014/main" id="{9E941EC2-F4B5-FDAC-EF0A-FE2E9AE3A7A1}"/>
                </a:ext>
              </a:extLst>
            </p:cNvPr>
            <p:cNvSpPr/>
            <p:nvPr/>
          </p:nvSpPr>
          <p:spPr bwMode="auto">
            <a:xfrm>
              <a:off x="1727201" y="2811464"/>
              <a:ext cx="90488" cy="85725"/>
            </a:xfrm>
            <a:custGeom>
              <a:avLst/>
              <a:gdLst>
                <a:gd name="T0" fmla="*/ 12 w 24"/>
                <a:gd name="T1" fmla="*/ 23 h 23"/>
                <a:gd name="T2" fmla="*/ 0 w 24"/>
                <a:gd name="T3" fmla="*/ 13 h 23"/>
                <a:gd name="T4" fmla="*/ 11 w 24"/>
                <a:gd name="T5" fmla="*/ 0 h 23"/>
                <a:gd name="T6" fmla="*/ 23 w 24"/>
                <a:gd name="T7" fmla="*/ 12 h 23"/>
                <a:gd name="T8" fmla="*/ 12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3"/>
                  </a:cubicBezTo>
                  <a:cubicBezTo>
                    <a:pt x="0" y="8"/>
                    <a:pt x="8" y="0"/>
                    <a:pt x="11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5DDCCA97-EFD2-0DEC-47FE-057837E45C0D}"/>
                </a:ext>
              </a:extLst>
            </p:cNvPr>
            <p:cNvSpPr/>
            <p:nvPr/>
          </p:nvSpPr>
          <p:spPr bwMode="auto">
            <a:xfrm>
              <a:off x="1812926" y="2765426"/>
              <a:ext cx="90488" cy="90488"/>
            </a:xfrm>
            <a:custGeom>
              <a:avLst/>
              <a:gdLst>
                <a:gd name="T0" fmla="*/ 23 w 24"/>
                <a:gd name="T1" fmla="*/ 12 h 24"/>
                <a:gd name="T2" fmla="*/ 12 w 24"/>
                <a:gd name="T3" fmla="*/ 24 h 24"/>
                <a:gd name="T4" fmla="*/ 0 w 24"/>
                <a:gd name="T5" fmla="*/ 11 h 24"/>
                <a:gd name="T6" fmla="*/ 12 w 24"/>
                <a:gd name="T7" fmla="*/ 0 h 24"/>
                <a:gd name="T8" fmla="*/ 23 w 24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3" y="12"/>
                  </a:moveTo>
                  <a:cubicBezTo>
                    <a:pt x="23" y="19"/>
                    <a:pt x="18" y="24"/>
                    <a:pt x="12" y="24"/>
                  </a:cubicBezTo>
                  <a:cubicBezTo>
                    <a:pt x="7" y="24"/>
                    <a:pt x="0" y="17"/>
                    <a:pt x="0" y="11"/>
                  </a:cubicBezTo>
                  <a:cubicBezTo>
                    <a:pt x="0" y="8"/>
                    <a:pt x="9" y="0"/>
                    <a:pt x="12" y="0"/>
                  </a:cubicBezTo>
                  <a:cubicBezTo>
                    <a:pt x="18" y="0"/>
                    <a:pt x="24" y="6"/>
                    <a:pt x="23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71">
              <a:extLst>
                <a:ext uri="{FF2B5EF4-FFF2-40B4-BE49-F238E27FC236}">
                  <a16:creationId xmlns:a16="http://schemas.microsoft.com/office/drawing/2014/main" id="{047C062F-6C0A-CE76-F6D9-29845FD6AB24}"/>
                </a:ext>
              </a:extLst>
            </p:cNvPr>
            <p:cNvSpPr/>
            <p:nvPr/>
          </p:nvSpPr>
          <p:spPr bwMode="auto">
            <a:xfrm>
              <a:off x="1636713" y="3052764"/>
              <a:ext cx="98425" cy="85725"/>
            </a:xfrm>
            <a:custGeom>
              <a:avLst/>
              <a:gdLst>
                <a:gd name="T0" fmla="*/ 11 w 26"/>
                <a:gd name="T1" fmla="*/ 23 h 23"/>
                <a:gd name="T2" fmla="*/ 2 w 26"/>
                <a:gd name="T3" fmla="*/ 15 h 23"/>
                <a:gd name="T4" fmla="*/ 5 w 26"/>
                <a:gd name="T5" fmla="*/ 2 h 23"/>
                <a:gd name="T6" fmla="*/ 9 w 26"/>
                <a:gd name="T7" fmla="*/ 1 h 23"/>
                <a:gd name="T8" fmla="*/ 20 w 26"/>
                <a:gd name="T9" fmla="*/ 3 h 23"/>
                <a:gd name="T10" fmla="*/ 25 w 26"/>
                <a:gd name="T11" fmla="*/ 10 h 23"/>
                <a:gd name="T12" fmla="*/ 11 w 26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3">
                  <a:moveTo>
                    <a:pt x="11" y="23"/>
                  </a:moveTo>
                  <a:cubicBezTo>
                    <a:pt x="8" y="23"/>
                    <a:pt x="4" y="20"/>
                    <a:pt x="2" y="15"/>
                  </a:cubicBezTo>
                  <a:cubicBezTo>
                    <a:pt x="0" y="10"/>
                    <a:pt x="2" y="6"/>
                    <a:pt x="5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13" y="3"/>
                    <a:pt x="16" y="3"/>
                    <a:pt x="20" y="3"/>
                  </a:cubicBezTo>
                  <a:cubicBezTo>
                    <a:pt x="24" y="4"/>
                    <a:pt x="25" y="7"/>
                    <a:pt x="25" y="10"/>
                  </a:cubicBezTo>
                  <a:cubicBezTo>
                    <a:pt x="26" y="17"/>
                    <a:pt x="20" y="23"/>
                    <a:pt x="11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72">
              <a:extLst>
                <a:ext uri="{FF2B5EF4-FFF2-40B4-BE49-F238E27FC236}">
                  <a16:creationId xmlns:a16="http://schemas.microsoft.com/office/drawing/2014/main" id="{759C3FBF-B6F0-7374-41CB-9E61CF40B988}"/>
                </a:ext>
              </a:extLst>
            </p:cNvPr>
            <p:cNvSpPr/>
            <p:nvPr/>
          </p:nvSpPr>
          <p:spPr bwMode="auto">
            <a:xfrm>
              <a:off x="2114551" y="2957514"/>
              <a:ext cx="93663" cy="95250"/>
            </a:xfrm>
            <a:custGeom>
              <a:avLst/>
              <a:gdLst>
                <a:gd name="T0" fmla="*/ 15 w 25"/>
                <a:gd name="T1" fmla="*/ 22 h 25"/>
                <a:gd name="T2" fmla="*/ 5 w 25"/>
                <a:gd name="T3" fmla="*/ 23 h 25"/>
                <a:gd name="T4" fmla="*/ 1 w 25"/>
                <a:gd name="T5" fmla="*/ 15 h 25"/>
                <a:gd name="T6" fmla="*/ 11 w 25"/>
                <a:gd name="T7" fmla="*/ 1 h 25"/>
                <a:gd name="T8" fmla="*/ 25 w 25"/>
                <a:gd name="T9" fmla="*/ 12 h 25"/>
                <a:gd name="T10" fmla="*/ 18 w 25"/>
                <a:gd name="T11" fmla="*/ 21 h 25"/>
                <a:gd name="T12" fmla="*/ 15 w 25"/>
                <a:gd name="T13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5" y="22"/>
                  </a:moveTo>
                  <a:cubicBezTo>
                    <a:pt x="11" y="23"/>
                    <a:pt x="9" y="25"/>
                    <a:pt x="5" y="23"/>
                  </a:cubicBezTo>
                  <a:cubicBezTo>
                    <a:pt x="4" y="20"/>
                    <a:pt x="2" y="18"/>
                    <a:pt x="1" y="15"/>
                  </a:cubicBezTo>
                  <a:cubicBezTo>
                    <a:pt x="0" y="9"/>
                    <a:pt x="4" y="2"/>
                    <a:pt x="11" y="1"/>
                  </a:cubicBezTo>
                  <a:cubicBezTo>
                    <a:pt x="18" y="0"/>
                    <a:pt x="24" y="5"/>
                    <a:pt x="25" y="12"/>
                  </a:cubicBezTo>
                  <a:cubicBezTo>
                    <a:pt x="25" y="16"/>
                    <a:pt x="24" y="21"/>
                    <a:pt x="18" y="21"/>
                  </a:cubicBezTo>
                  <a:cubicBezTo>
                    <a:pt x="17" y="21"/>
                    <a:pt x="16" y="21"/>
                    <a:pt x="15" y="2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73">
              <a:extLst>
                <a:ext uri="{FF2B5EF4-FFF2-40B4-BE49-F238E27FC236}">
                  <a16:creationId xmlns:a16="http://schemas.microsoft.com/office/drawing/2014/main" id="{25C6C093-7FED-2445-516C-7EF2A4E543E2}"/>
                </a:ext>
              </a:extLst>
            </p:cNvPr>
            <p:cNvSpPr/>
            <p:nvPr/>
          </p:nvSpPr>
          <p:spPr bwMode="auto">
            <a:xfrm>
              <a:off x="2370138" y="2498726"/>
              <a:ext cx="95250" cy="90488"/>
            </a:xfrm>
            <a:custGeom>
              <a:avLst/>
              <a:gdLst>
                <a:gd name="T0" fmla="*/ 0 w 25"/>
                <a:gd name="T1" fmla="*/ 12 h 24"/>
                <a:gd name="T2" fmla="*/ 7 w 25"/>
                <a:gd name="T3" fmla="*/ 2 h 24"/>
                <a:gd name="T4" fmla="*/ 21 w 25"/>
                <a:gd name="T5" fmla="*/ 5 h 24"/>
                <a:gd name="T6" fmla="*/ 23 w 25"/>
                <a:gd name="T7" fmla="*/ 18 h 24"/>
                <a:gd name="T8" fmla="*/ 20 w 25"/>
                <a:gd name="T9" fmla="*/ 21 h 24"/>
                <a:gd name="T10" fmla="*/ 8 w 25"/>
                <a:gd name="T11" fmla="*/ 23 h 24"/>
                <a:gd name="T12" fmla="*/ 0 w 25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0" y="12"/>
                  </a:moveTo>
                  <a:cubicBezTo>
                    <a:pt x="1" y="8"/>
                    <a:pt x="3" y="4"/>
                    <a:pt x="7" y="2"/>
                  </a:cubicBezTo>
                  <a:cubicBezTo>
                    <a:pt x="12" y="0"/>
                    <a:pt x="17" y="1"/>
                    <a:pt x="21" y="5"/>
                  </a:cubicBezTo>
                  <a:cubicBezTo>
                    <a:pt x="24" y="8"/>
                    <a:pt x="25" y="13"/>
                    <a:pt x="23" y="18"/>
                  </a:cubicBezTo>
                  <a:cubicBezTo>
                    <a:pt x="22" y="19"/>
                    <a:pt x="22" y="21"/>
                    <a:pt x="20" y="21"/>
                  </a:cubicBezTo>
                  <a:cubicBezTo>
                    <a:pt x="16" y="21"/>
                    <a:pt x="12" y="21"/>
                    <a:pt x="8" y="23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74">
              <a:extLst>
                <a:ext uri="{FF2B5EF4-FFF2-40B4-BE49-F238E27FC236}">
                  <a16:creationId xmlns:a16="http://schemas.microsoft.com/office/drawing/2014/main" id="{2FA19F26-45C0-8C1B-E6CF-923C803F277C}"/>
                </a:ext>
              </a:extLst>
            </p:cNvPr>
            <p:cNvSpPr/>
            <p:nvPr/>
          </p:nvSpPr>
          <p:spPr bwMode="auto">
            <a:xfrm>
              <a:off x="1466851" y="2743201"/>
              <a:ext cx="93663" cy="93663"/>
            </a:xfrm>
            <a:custGeom>
              <a:avLst/>
              <a:gdLst>
                <a:gd name="T0" fmla="*/ 12 w 25"/>
                <a:gd name="T1" fmla="*/ 0 h 25"/>
                <a:gd name="T2" fmla="*/ 20 w 25"/>
                <a:gd name="T3" fmla="*/ 20 h 25"/>
                <a:gd name="T4" fmla="*/ 9 w 25"/>
                <a:gd name="T5" fmla="*/ 24 h 25"/>
                <a:gd name="T6" fmla="*/ 2 w 25"/>
                <a:gd name="T7" fmla="*/ 16 h 25"/>
                <a:gd name="T8" fmla="*/ 2 w 25"/>
                <a:gd name="T9" fmla="*/ 14 h 25"/>
                <a:gd name="T10" fmla="*/ 1 w 25"/>
                <a:gd name="T11" fmla="*/ 11 h 25"/>
                <a:gd name="T12" fmla="*/ 12 w 25"/>
                <a:gd name="T13" fmla="*/ 0 h 25"/>
                <a:gd name="T14" fmla="*/ 12 w 25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22" y="4"/>
                    <a:pt x="25" y="12"/>
                    <a:pt x="20" y="20"/>
                  </a:cubicBezTo>
                  <a:cubicBezTo>
                    <a:pt x="17" y="24"/>
                    <a:pt x="13" y="25"/>
                    <a:pt x="9" y="24"/>
                  </a:cubicBezTo>
                  <a:cubicBezTo>
                    <a:pt x="4" y="24"/>
                    <a:pt x="2" y="21"/>
                    <a:pt x="2" y="16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3"/>
                    <a:pt x="6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75">
              <a:extLst>
                <a:ext uri="{FF2B5EF4-FFF2-40B4-BE49-F238E27FC236}">
                  <a16:creationId xmlns:a16="http://schemas.microsoft.com/office/drawing/2014/main" id="{5D824B91-E2A8-AE31-5A5F-0AEDAA0BC812}"/>
                </a:ext>
              </a:extLst>
            </p:cNvPr>
            <p:cNvSpPr/>
            <p:nvPr/>
          </p:nvSpPr>
          <p:spPr bwMode="auto">
            <a:xfrm>
              <a:off x="2355851" y="2392364"/>
              <a:ext cx="93663" cy="90488"/>
            </a:xfrm>
            <a:custGeom>
              <a:avLst/>
              <a:gdLst>
                <a:gd name="T0" fmla="*/ 12 w 25"/>
                <a:gd name="T1" fmla="*/ 0 h 24"/>
                <a:gd name="T2" fmla="*/ 25 w 25"/>
                <a:gd name="T3" fmla="*/ 11 h 24"/>
                <a:gd name="T4" fmla="*/ 13 w 25"/>
                <a:gd name="T5" fmla="*/ 23 h 24"/>
                <a:gd name="T6" fmla="*/ 9 w 25"/>
                <a:gd name="T7" fmla="*/ 21 h 24"/>
                <a:gd name="T8" fmla="*/ 6 w 25"/>
                <a:gd name="T9" fmla="*/ 17 h 24"/>
                <a:gd name="T10" fmla="*/ 2 w 25"/>
                <a:gd name="T11" fmla="*/ 8 h 24"/>
                <a:gd name="T12" fmla="*/ 12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12" y="0"/>
                  </a:moveTo>
                  <a:cubicBezTo>
                    <a:pt x="20" y="0"/>
                    <a:pt x="25" y="5"/>
                    <a:pt x="25" y="11"/>
                  </a:cubicBezTo>
                  <a:cubicBezTo>
                    <a:pt x="24" y="17"/>
                    <a:pt x="18" y="23"/>
                    <a:pt x="13" y="23"/>
                  </a:cubicBezTo>
                  <a:cubicBezTo>
                    <a:pt x="11" y="24"/>
                    <a:pt x="10" y="23"/>
                    <a:pt x="9" y="21"/>
                  </a:cubicBezTo>
                  <a:cubicBezTo>
                    <a:pt x="8" y="20"/>
                    <a:pt x="7" y="18"/>
                    <a:pt x="6" y="17"/>
                  </a:cubicBezTo>
                  <a:cubicBezTo>
                    <a:pt x="2" y="15"/>
                    <a:pt x="0" y="13"/>
                    <a:pt x="2" y="8"/>
                  </a:cubicBezTo>
                  <a:cubicBezTo>
                    <a:pt x="4" y="2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76">
              <a:extLst>
                <a:ext uri="{FF2B5EF4-FFF2-40B4-BE49-F238E27FC236}">
                  <a16:creationId xmlns:a16="http://schemas.microsoft.com/office/drawing/2014/main" id="{F0B0187C-7F5C-DA2A-7C58-119AE312194B}"/>
                </a:ext>
              </a:extLst>
            </p:cNvPr>
            <p:cNvSpPr/>
            <p:nvPr/>
          </p:nvSpPr>
          <p:spPr bwMode="auto">
            <a:xfrm>
              <a:off x="1647826" y="2663826"/>
              <a:ext cx="98425" cy="90488"/>
            </a:xfrm>
            <a:custGeom>
              <a:avLst/>
              <a:gdLst>
                <a:gd name="T0" fmla="*/ 13 w 26"/>
                <a:gd name="T1" fmla="*/ 1 h 24"/>
                <a:gd name="T2" fmla="*/ 21 w 26"/>
                <a:gd name="T3" fmla="*/ 17 h 24"/>
                <a:gd name="T4" fmla="*/ 14 w 26"/>
                <a:gd name="T5" fmla="*/ 23 h 24"/>
                <a:gd name="T6" fmla="*/ 1 w 26"/>
                <a:gd name="T7" fmla="*/ 13 h 24"/>
                <a:gd name="T8" fmla="*/ 13 w 26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13" y="1"/>
                  </a:moveTo>
                  <a:cubicBezTo>
                    <a:pt x="23" y="1"/>
                    <a:pt x="26" y="7"/>
                    <a:pt x="21" y="17"/>
                  </a:cubicBezTo>
                  <a:cubicBezTo>
                    <a:pt x="20" y="20"/>
                    <a:pt x="20" y="24"/>
                    <a:pt x="14" y="23"/>
                  </a:cubicBezTo>
                  <a:cubicBezTo>
                    <a:pt x="7" y="22"/>
                    <a:pt x="2" y="21"/>
                    <a:pt x="1" y="13"/>
                  </a:cubicBezTo>
                  <a:cubicBezTo>
                    <a:pt x="0" y="7"/>
                    <a:pt x="6" y="0"/>
                    <a:pt x="13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77">
              <a:extLst>
                <a:ext uri="{FF2B5EF4-FFF2-40B4-BE49-F238E27FC236}">
                  <a16:creationId xmlns:a16="http://schemas.microsoft.com/office/drawing/2014/main" id="{1D4BCBD8-9CE8-A41D-2013-3103553CD735}"/>
                </a:ext>
              </a:extLst>
            </p:cNvPr>
            <p:cNvSpPr/>
            <p:nvPr/>
          </p:nvSpPr>
          <p:spPr bwMode="auto">
            <a:xfrm>
              <a:off x="1960563" y="2540001"/>
              <a:ext cx="90488" cy="85725"/>
            </a:xfrm>
            <a:custGeom>
              <a:avLst/>
              <a:gdLst>
                <a:gd name="T0" fmla="*/ 23 w 24"/>
                <a:gd name="T1" fmla="*/ 5 h 23"/>
                <a:gd name="T2" fmla="*/ 24 w 24"/>
                <a:gd name="T3" fmla="*/ 11 h 23"/>
                <a:gd name="T4" fmla="*/ 22 w 24"/>
                <a:gd name="T5" fmla="*/ 14 h 23"/>
                <a:gd name="T6" fmla="*/ 11 w 24"/>
                <a:gd name="T7" fmla="*/ 22 h 23"/>
                <a:gd name="T8" fmla="*/ 0 w 24"/>
                <a:gd name="T9" fmla="*/ 11 h 23"/>
                <a:gd name="T10" fmla="*/ 0 w 24"/>
                <a:gd name="T11" fmla="*/ 10 h 23"/>
                <a:gd name="T12" fmla="*/ 0 w 24"/>
                <a:gd name="T13" fmla="*/ 7 h 23"/>
                <a:gd name="T14" fmla="*/ 3 w 24"/>
                <a:gd name="T15" fmla="*/ 2 h 23"/>
                <a:gd name="T16" fmla="*/ 4 w 24"/>
                <a:gd name="T17" fmla="*/ 1 h 23"/>
                <a:gd name="T18" fmla="*/ 14 w 24"/>
                <a:gd name="T19" fmla="*/ 1 h 23"/>
                <a:gd name="T20" fmla="*/ 23 w 24"/>
                <a:gd name="T2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23" y="5"/>
                  </a:moveTo>
                  <a:cubicBezTo>
                    <a:pt x="23" y="7"/>
                    <a:pt x="23" y="9"/>
                    <a:pt x="24" y="11"/>
                  </a:cubicBezTo>
                  <a:cubicBezTo>
                    <a:pt x="23" y="12"/>
                    <a:pt x="22" y="13"/>
                    <a:pt x="22" y="14"/>
                  </a:cubicBezTo>
                  <a:cubicBezTo>
                    <a:pt x="20" y="19"/>
                    <a:pt x="17" y="23"/>
                    <a:pt x="11" y="22"/>
                  </a:cubicBezTo>
                  <a:cubicBezTo>
                    <a:pt x="5" y="22"/>
                    <a:pt x="2" y="18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1" y="6"/>
                    <a:pt x="2" y="4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7" y="1"/>
                    <a:pt x="11" y="2"/>
                    <a:pt x="14" y="1"/>
                  </a:cubicBezTo>
                  <a:cubicBezTo>
                    <a:pt x="18" y="0"/>
                    <a:pt x="21" y="2"/>
                    <a:pt x="23" y="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78">
              <a:extLst>
                <a:ext uri="{FF2B5EF4-FFF2-40B4-BE49-F238E27FC236}">
                  <a16:creationId xmlns:a16="http://schemas.microsoft.com/office/drawing/2014/main" id="{534ED091-8EB2-D4D4-7F92-2CDA5F9A5203}"/>
                </a:ext>
              </a:extLst>
            </p:cNvPr>
            <p:cNvSpPr/>
            <p:nvPr/>
          </p:nvSpPr>
          <p:spPr bwMode="auto">
            <a:xfrm>
              <a:off x="1636713" y="2762251"/>
              <a:ext cx="93663" cy="82550"/>
            </a:xfrm>
            <a:custGeom>
              <a:avLst/>
              <a:gdLst>
                <a:gd name="T0" fmla="*/ 25 w 25"/>
                <a:gd name="T1" fmla="*/ 12 h 22"/>
                <a:gd name="T2" fmla="*/ 14 w 25"/>
                <a:gd name="T3" fmla="*/ 21 h 22"/>
                <a:gd name="T4" fmla="*/ 2 w 25"/>
                <a:gd name="T5" fmla="*/ 15 h 22"/>
                <a:gd name="T6" fmla="*/ 14 w 25"/>
                <a:gd name="T7" fmla="*/ 2 h 22"/>
                <a:gd name="T8" fmla="*/ 25 w 25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25" y="12"/>
                  </a:moveTo>
                  <a:cubicBezTo>
                    <a:pt x="25" y="19"/>
                    <a:pt x="22" y="22"/>
                    <a:pt x="14" y="21"/>
                  </a:cubicBezTo>
                  <a:cubicBezTo>
                    <a:pt x="9" y="21"/>
                    <a:pt x="4" y="22"/>
                    <a:pt x="2" y="15"/>
                  </a:cubicBezTo>
                  <a:cubicBezTo>
                    <a:pt x="0" y="8"/>
                    <a:pt x="6" y="0"/>
                    <a:pt x="14" y="2"/>
                  </a:cubicBezTo>
                  <a:cubicBezTo>
                    <a:pt x="23" y="3"/>
                    <a:pt x="25" y="5"/>
                    <a:pt x="25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79">
              <a:extLst>
                <a:ext uri="{FF2B5EF4-FFF2-40B4-BE49-F238E27FC236}">
                  <a16:creationId xmlns:a16="http://schemas.microsoft.com/office/drawing/2014/main" id="{BFE75996-CF08-F8E4-DEA4-9C51DEEDE579}"/>
                </a:ext>
              </a:extLst>
            </p:cNvPr>
            <p:cNvSpPr/>
            <p:nvPr/>
          </p:nvSpPr>
          <p:spPr bwMode="auto">
            <a:xfrm>
              <a:off x="1543051" y="2806701"/>
              <a:ext cx="96838" cy="87313"/>
            </a:xfrm>
            <a:custGeom>
              <a:avLst/>
              <a:gdLst>
                <a:gd name="T0" fmla="*/ 14 w 26"/>
                <a:gd name="T1" fmla="*/ 0 h 23"/>
                <a:gd name="T2" fmla="*/ 25 w 26"/>
                <a:gd name="T3" fmla="*/ 12 h 23"/>
                <a:gd name="T4" fmla="*/ 13 w 26"/>
                <a:gd name="T5" fmla="*/ 23 h 23"/>
                <a:gd name="T6" fmla="*/ 7 w 26"/>
                <a:gd name="T7" fmla="*/ 19 h 23"/>
                <a:gd name="T8" fmla="*/ 5 w 26"/>
                <a:gd name="T9" fmla="*/ 15 h 23"/>
                <a:gd name="T10" fmla="*/ 3 w 26"/>
                <a:gd name="T11" fmla="*/ 6 h 23"/>
                <a:gd name="T12" fmla="*/ 14 w 26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3">
                  <a:moveTo>
                    <a:pt x="14" y="0"/>
                  </a:moveTo>
                  <a:cubicBezTo>
                    <a:pt x="21" y="0"/>
                    <a:pt x="26" y="5"/>
                    <a:pt x="25" y="12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10" y="23"/>
                    <a:pt x="8" y="22"/>
                    <a:pt x="7" y="19"/>
                  </a:cubicBezTo>
                  <a:cubicBezTo>
                    <a:pt x="7" y="18"/>
                    <a:pt x="6" y="16"/>
                    <a:pt x="5" y="15"/>
                  </a:cubicBezTo>
                  <a:cubicBezTo>
                    <a:pt x="3" y="12"/>
                    <a:pt x="0" y="10"/>
                    <a:pt x="3" y="6"/>
                  </a:cubicBezTo>
                  <a:cubicBezTo>
                    <a:pt x="6" y="2"/>
                    <a:pt x="8" y="0"/>
                    <a:pt x="14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80">
              <a:extLst>
                <a:ext uri="{FF2B5EF4-FFF2-40B4-BE49-F238E27FC236}">
                  <a16:creationId xmlns:a16="http://schemas.microsoft.com/office/drawing/2014/main" id="{BEA3F3CD-D289-BE43-BE88-EE95A0ED500C}"/>
                </a:ext>
              </a:extLst>
            </p:cNvPr>
            <p:cNvSpPr/>
            <p:nvPr/>
          </p:nvSpPr>
          <p:spPr bwMode="auto">
            <a:xfrm>
              <a:off x="2479676" y="2638426"/>
              <a:ext cx="87313" cy="96838"/>
            </a:xfrm>
            <a:custGeom>
              <a:avLst/>
              <a:gdLst>
                <a:gd name="T0" fmla="*/ 18 w 23"/>
                <a:gd name="T1" fmla="*/ 0 h 26"/>
                <a:gd name="T2" fmla="*/ 20 w 23"/>
                <a:gd name="T3" fmla="*/ 2 h 26"/>
                <a:gd name="T4" fmla="*/ 23 w 23"/>
                <a:gd name="T5" fmla="*/ 10 h 26"/>
                <a:gd name="T6" fmla="*/ 7 w 23"/>
                <a:gd name="T7" fmla="*/ 22 h 26"/>
                <a:gd name="T8" fmla="*/ 1 w 23"/>
                <a:gd name="T9" fmla="*/ 10 h 26"/>
                <a:gd name="T10" fmla="*/ 9 w 23"/>
                <a:gd name="T11" fmla="*/ 0 h 26"/>
                <a:gd name="T12" fmla="*/ 15 w 23"/>
                <a:gd name="T13" fmla="*/ 0 h 26"/>
                <a:gd name="T14" fmla="*/ 18 w 23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18" y="0"/>
                  </a:moveTo>
                  <a:cubicBezTo>
                    <a:pt x="19" y="1"/>
                    <a:pt x="19" y="1"/>
                    <a:pt x="20" y="2"/>
                  </a:cubicBezTo>
                  <a:cubicBezTo>
                    <a:pt x="22" y="5"/>
                    <a:pt x="23" y="7"/>
                    <a:pt x="23" y="10"/>
                  </a:cubicBezTo>
                  <a:cubicBezTo>
                    <a:pt x="23" y="20"/>
                    <a:pt x="16" y="26"/>
                    <a:pt x="7" y="22"/>
                  </a:cubicBezTo>
                  <a:cubicBezTo>
                    <a:pt x="3" y="20"/>
                    <a:pt x="0" y="15"/>
                    <a:pt x="1" y="10"/>
                  </a:cubicBezTo>
                  <a:cubicBezTo>
                    <a:pt x="1" y="5"/>
                    <a:pt x="4" y="2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81">
              <a:extLst>
                <a:ext uri="{FF2B5EF4-FFF2-40B4-BE49-F238E27FC236}">
                  <a16:creationId xmlns:a16="http://schemas.microsoft.com/office/drawing/2014/main" id="{DB596B0D-E01D-4AC3-6DA3-F1A8C242A528}"/>
                </a:ext>
              </a:extLst>
            </p:cNvPr>
            <p:cNvSpPr/>
            <p:nvPr/>
          </p:nvSpPr>
          <p:spPr bwMode="auto">
            <a:xfrm>
              <a:off x="1817688" y="2855914"/>
              <a:ext cx="85725" cy="90488"/>
            </a:xfrm>
            <a:custGeom>
              <a:avLst/>
              <a:gdLst>
                <a:gd name="T0" fmla="*/ 10 w 23"/>
                <a:gd name="T1" fmla="*/ 4 h 24"/>
                <a:gd name="T2" fmla="*/ 20 w 23"/>
                <a:gd name="T3" fmla="*/ 4 h 24"/>
                <a:gd name="T4" fmla="*/ 23 w 23"/>
                <a:gd name="T5" fmla="*/ 12 h 24"/>
                <a:gd name="T6" fmla="*/ 11 w 23"/>
                <a:gd name="T7" fmla="*/ 24 h 24"/>
                <a:gd name="T8" fmla="*/ 0 w 23"/>
                <a:gd name="T9" fmla="*/ 12 h 24"/>
                <a:gd name="T10" fmla="*/ 10 w 23"/>
                <a:gd name="T11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4">
                  <a:moveTo>
                    <a:pt x="10" y="4"/>
                  </a:moveTo>
                  <a:cubicBezTo>
                    <a:pt x="13" y="6"/>
                    <a:pt x="17" y="0"/>
                    <a:pt x="20" y="4"/>
                  </a:cubicBezTo>
                  <a:cubicBezTo>
                    <a:pt x="22" y="6"/>
                    <a:pt x="23" y="9"/>
                    <a:pt x="23" y="12"/>
                  </a:cubicBezTo>
                  <a:cubicBezTo>
                    <a:pt x="23" y="19"/>
                    <a:pt x="18" y="24"/>
                    <a:pt x="11" y="24"/>
                  </a:cubicBezTo>
                  <a:cubicBezTo>
                    <a:pt x="5" y="23"/>
                    <a:pt x="0" y="18"/>
                    <a:pt x="0" y="12"/>
                  </a:cubicBezTo>
                  <a:cubicBezTo>
                    <a:pt x="0" y="6"/>
                    <a:pt x="3" y="4"/>
                    <a:pt x="10" y="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82">
              <a:extLst>
                <a:ext uri="{FF2B5EF4-FFF2-40B4-BE49-F238E27FC236}">
                  <a16:creationId xmlns:a16="http://schemas.microsoft.com/office/drawing/2014/main" id="{B111ED38-B4AF-2A71-DFF6-AB7BB734C2FC}"/>
                </a:ext>
              </a:extLst>
            </p:cNvPr>
            <p:cNvSpPr/>
            <p:nvPr/>
          </p:nvSpPr>
          <p:spPr bwMode="auto">
            <a:xfrm>
              <a:off x="1727201" y="3105151"/>
              <a:ext cx="96838" cy="82550"/>
            </a:xfrm>
            <a:custGeom>
              <a:avLst/>
              <a:gdLst>
                <a:gd name="T0" fmla="*/ 26 w 26"/>
                <a:gd name="T1" fmla="*/ 10 h 22"/>
                <a:gd name="T2" fmla="*/ 23 w 26"/>
                <a:gd name="T3" fmla="*/ 17 h 22"/>
                <a:gd name="T4" fmla="*/ 9 w 26"/>
                <a:gd name="T5" fmla="*/ 20 h 22"/>
                <a:gd name="T6" fmla="*/ 6 w 26"/>
                <a:gd name="T7" fmla="*/ 1 h 22"/>
                <a:gd name="T8" fmla="*/ 6 w 26"/>
                <a:gd name="T9" fmla="*/ 0 h 22"/>
                <a:gd name="T10" fmla="*/ 24 w 26"/>
                <a:gd name="T11" fmla="*/ 3 h 22"/>
                <a:gd name="T12" fmla="*/ 26 w 26"/>
                <a:gd name="T13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2">
                  <a:moveTo>
                    <a:pt x="26" y="10"/>
                  </a:moveTo>
                  <a:cubicBezTo>
                    <a:pt x="25" y="13"/>
                    <a:pt x="24" y="15"/>
                    <a:pt x="23" y="17"/>
                  </a:cubicBezTo>
                  <a:cubicBezTo>
                    <a:pt x="19" y="20"/>
                    <a:pt x="15" y="22"/>
                    <a:pt x="9" y="20"/>
                  </a:cubicBezTo>
                  <a:cubicBezTo>
                    <a:pt x="2" y="17"/>
                    <a:pt x="0" y="6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2" y="0"/>
                    <a:pt x="17" y="3"/>
                    <a:pt x="24" y="3"/>
                  </a:cubicBezTo>
                  <a:cubicBezTo>
                    <a:pt x="26" y="3"/>
                    <a:pt x="26" y="7"/>
                    <a:pt x="26" y="10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83">
              <a:extLst>
                <a:ext uri="{FF2B5EF4-FFF2-40B4-BE49-F238E27FC236}">
                  <a16:creationId xmlns:a16="http://schemas.microsoft.com/office/drawing/2014/main" id="{496C15A5-87C6-F98F-0C37-952B25ABD31E}"/>
                </a:ext>
              </a:extLst>
            </p:cNvPr>
            <p:cNvSpPr/>
            <p:nvPr/>
          </p:nvSpPr>
          <p:spPr bwMode="auto">
            <a:xfrm>
              <a:off x="2290763" y="2452689"/>
              <a:ext cx="95250" cy="95250"/>
            </a:xfrm>
            <a:custGeom>
              <a:avLst/>
              <a:gdLst>
                <a:gd name="T0" fmla="*/ 0 w 25"/>
                <a:gd name="T1" fmla="*/ 15 h 25"/>
                <a:gd name="T2" fmla="*/ 10 w 25"/>
                <a:gd name="T3" fmla="*/ 1 h 25"/>
                <a:gd name="T4" fmla="*/ 21 w 25"/>
                <a:gd name="T5" fmla="*/ 5 h 25"/>
                <a:gd name="T6" fmla="*/ 21 w 25"/>
                <a:gd name="T7" fmla="*/ 15 h 25"/>
                <a:gd name="T8" fmla="*/ 20 w 25"/>
                <a:gd name="T9" fmla="*/ 17 h 25"/>
                <a:gd name="T10" fmla="*/ 10 w 25"/>
                <a:gd name="T11" fmla="*/ 24 h 25"/>
                <a:gd name="T12" fmla="*/ 0 w 25"/>
                <a:gd name="T1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0" y="15"/>
                  </a:moveTo>
                  <a:cubicBezTo>
                    <a:pt x="0" y="8"/>
                    <a:pt x="2" y="2"/>
                    <a:pt x="10" y="1"/>
                  </a:cubicBezTo>
                  <a:cubicBezTo>
                    <a:pt x="14" y="0"/>
                    <a:pt x="18" y="2"/>
                    <a:pt x="21" y="5"/>
                  </a:cubicBezTo>
                  <a:cubicBezTo>
                    <a:pt x="24" y="8"/>
                    <a:pt x="25" y="12"/>
                    <a:pt x="21" y="15"/>
                  </a:cubicBezTo>
                  <a:cubicBezTo>
                    <a:pt x="21" y="15"/>
                    <a:pt x="20" y="16"/>
                    <a:pt x="20" y="17"/>
                  </a:cubicBezTo>
                  <a:cubicBezTo>
                    <a:pt x="18" y="21"/>
                    <a:pt x="17" y="25"/>
                    <a:pt x="10" y="24"/>
                  </a:cubicBezTo>
                  <a:cubicBezTo>
                    <a:pt x="4" y="23"/>
                    <a:pt x="2" y="19"/>
                    <a:pt x="0" y="1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84">
              <a:extLst>
                <a:ext uri="{FF2B5EF4-FFF2-40B4-BE49-F238E27FC236}">
                  <a16:creationId xmlns:a16="http://schemas.microsoft.com/office/drawing/2014/main" id="{C7370E71-FA88-B00B-E2E3-459B6E095E3F}"/>
                </a:ext>
              </a:extLst>
            </p:cNvPr>
            <p:cNvSpPr/>
            <p:nvPr/>
          </p:nvSpPr>
          <p:spPr bwMode="auto">
            <a:xfrm>
              <a:off x="1639888" y="2438401"/>
              <a:ext cx="98425" cy="93663"/>
            </a:xfrm>
            <a:custGeom>
              <a:avLst/>
              <a:gdLst>
                <a:gd name="T0" fmla="*/ 14 w 26"/>
                <a:gd name="T1" fmla="*/ 0 h 25"/>
                <a:gd name="T2" fmla="*/ 21 w 26"/>
                <a:gd name="T3" fmla="*/ 8 h 25"/>
                <a:gd name="T4" fmla="*/ 19 w 26"/>
                <a:gd name="T5" fmla="*/ 21 h 25"/>
                <a:gd name="T6" fmla="*/ 9 w 26"/>
                <a:gd name="T7" fmla="*/ 24 h 25"/>
                <a:gd name="T8" fmla="*/ 0 w 26"/>
                <a:gd name="T9" fmla="*/ 10 h 25"/>
                <a:gd name="T10" fmla="*/ 12 w 26"/>
                <a:gd name="T11" fmla="*/ 1 h 25"/>
                <a:gd name="T12" fmla="*/ 14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4" y="0"/>
                  </a:moveTo>
                  <a:cubicBezTo>
                    <a:pt x="19" y="1"/>
                    <a:pt x="18" y="6"/>
                    <a:pt x="21" y="8"/>
                  </a:cubicBezTo>
                  <a:cubicBezTo>
                    <a:pt x="26" y="14"/>
                    <a:pt x="22" y="18"/>
                    <a:pt x="19" y="21"/>
                  </a:cubicBezTo>
                  <a:cubicBezTo>
                    <a:pt x="17" y="24"/>
                    <a:pt x="13" y="25"/>
                    <a:pt x="9" y="24"/>
                  </a:cubicBezTo>
                  <a:cubicBezTo>
                    <a:pt x="6" y="23"/>
                    <a:pt x="0" y="13"/>
                    <a:pt x="0" y="10"/>
                  </a:cubicBezTo>
                  <a:cubicBezTo>
                    <a:pt x="1" y="5"/>
                    <a:pt x="6" y="1"/>
                    <a:pt x="12" y="1"/>
                  </a:cubicBezTo>
                  <a:cubicBezTo>
                    <a:pt x="13" y="1"/>
                    <a:pt x="13" y="0"/>
                    <a:pt x="14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85">
              <a:extLst>
                <a:ext uri="{FF2B5EF4-FFF2-40B4-BE49-F238E27FC236}">
                  <a16:creationId xmlns:a16="http://schemas.microsoft.com/office/drawing/2014/main" id="{C986F06D-817F-AC86-9BB4-58AF05D6B4D0}"/>
                </a:ext>
              </a:extLst>
            </p:cNvPr>
            <p:cNvSpPr/>
            <p:nvPr/>
          </p:nvSpPr>
          <p:spPr bwMode="auto">
            <a:xfrm>
              <a:off x="2298701" y="2954339"/>
              <a:ext cx="98425" cy="98425"/>
            </a:xfrm>
            <a:custGeom>
              <a:avLst/>
              <a:gdLst>
                <a:gd name="T0" fmla="*/ 13 w 26"/>
                <a:gd name="T1" fmla="*/ 1 h 26"/>
                <a:gd name="T2" fmla="*/ 24 w 26"/>
                <a:gd name="T3" fmla="*/ 6 h 26"/>
                <a:gd name="T4" fmla="*/ 23 w 26"/>
                <a:gd name="T5" fmla="*/ 19 h 26"/>
                <a:gd name="T6" fmla="*/ 19 w 26"/>
                <a:gd name="T7" fmla="*/ 21 h 26"/>
                <a:gd name="T8" fmla="*/ 14 w 26"/>
                <a:gd name="T9" fmla="*/ 21 h 26"/>
                <a:gd name="T10" fmla="*/ 3 w 26"/>
                <a:gd name="T11" fmla="*/ 14 h 26"/>
                <a:gd name="T12" fmla="*/ 6 w 26"/>
                <a:gd name="T13" fmla="*/ 3 h 26"/>
                <a:gd name="T14" fmla="*/ 13 w 26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13" y="1"/>
                  </a:moveTo>
                  <a:cubicBezTo>
                    <a:pt x="18" y="0"/>
                    <a:pt x="22" y="3"/>
                    <a:pt x="24" y="6"/>
                  </a:cubicBezTo>
                  <a:cubicBezTo>
                    <a:pt x="26" y="10"/>
                    <a:pt x="26" y="15"/>
                    <a:pt x="23" y="19"/>
                  </a:cubicBezTo>
                  <a:cubicBezTo>
                    <a:pt x="22" y="21"/>
                    <a:pt x="21" y="22"/>
                    <a:pt x="19" y="21"/>
                  </a:cubicBezTo>
                  <a:cubicBezTo>
                    <a:pt x="17" y="20"/>
                    <a:pt x="15" y="20"/>
                    <a:pt x="14" y="21"/>
                  </a:cubicBezTo>
                  <a:cubicBezTo>
                    <a:pt x="6" y="26"/>
                    <a:pt x="5" y="18"/>
                    <a:pt x="3" y="14"/>
                  </a:cubicBezTo>
                  <a:cubicBezTo>
                    <a:pt x="0" y="9"/>
                    <a:pt x="3" y="6"/>
                    <a:pt x="6" y="3"/>
                  </a:cubicBezTo>
                  <a:cubicBezTo>
                    <a:pt x="8" y="1"/>
                    <a:pt x="11" y="1"/>
                    <a:pt x="13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86">
              <a:extLst>
                <a:ext uri="{FF2B5EF4-FFF2-40B4-BE49-F238E27FC236}">
                  <a16:creationId xmlns:a16="http://schemas.microsoft.com/office/drawing/2014/main" id="{67615349-9F9A-920F-F878-F21237AD522C}"/>
                </a:ext>
              </a:extLst>
            </p:cNvPr>
            <p:cNvSpPr/>
            <p:nvPr/>
          </p:nvSpPr>
          <p:spPr bwMode="auto">
            <a:xfrm>
              <a:off x="1817688" y="2951164"/>
              <a:ext cx="93663" cy="93663"/>
            </a:xfrm>
            <a:custGeom>
              <a:avLst/>
              <a:gdLst>
                <a:gd name="T0" fmla="*/ 25 w 25"/>
                <a:gd name="T1" fmla="*/ 12 h 25"/>
                <a:gd name="T2" fmla="*/ 15 w 25"/>
                <a:gd name="T3" fmla="*/ 23 h 25"/>
                <a:gd name="T4" fmla="*/ 3 w 25"/>
                <a:gd name="T5" fmla="*/ 18 h 25"/>
                <a:gd name="T6" fmla="*/ 3 w 25"/>
                <a:gd name="T7" fmla="*/ 5 h 25"/>
                <a:gd name="T8" fmla="*/ 8 w 25"/>
                <a:gd name="T9" fmla="*/ 2 h 25"/>
                <a:gd name="T10" fmla="*/ 14 w 25"/>
                <a:gd name="T11" fmla="*/ 2 h 25"/>
                <a:gd name="T12" fmla="*/ 20 w 25"/>
                <a:gd name="T13" fmla="*/ 2 h 25"/>
                <a:gd name="T14" fmla="*/ 25 w 25"/>
                <a:gd name="T15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25" y="12"/>
                  </a:moveTo>
                  <a:cubicBezTo>
                    <a:pt x="24" y="18"/>
                    <a:pt x="19" y="21"/>
                    <a:pt x="15" y="23"/>
                  </a:cubicBezTo>
                  <a:cubicBezTo>
                    <a:pt x="11" y="25"/>
                    <a:pt x="6" y="22"/>
                    <a:pt x="3" y="18"/>
                  </a:cubicBezTo>
                  <a:cubicBezTo>
                    <a:pt x="1" y="14"/>
                    <a:pt x="0" y="9"/>
                    <a:pt x="3" y="5"/>
                  </a:cubicBezTo>
                  <a:cubicBezTo>
                    <a:pt x="5" y="3"/>
                    <a:pt x="6" y="2"/>
                    <a:pt x="8" y="2"/>
                  </a:cubicBezTo>
                  <a:cubicBezTo>
                    <a:pt x="10" y="3"/>
                    <a:pt x="12" y="2"/>
                    <a:pt x="14" y="2"/>
                  </a:cubicBezTo>
                  <a:cubicBezTo>
                    <a:pt x="16" y="2"/>
                    <a:pt x="19" y="0"/>
                    <a:pt x="20" y="2"/>
                  </a:cubicBezTo>
                  <a:cubicBezTo>
                    <a:pt x="22" y="5"/>
                    <a:pt x="24" y="9"/>
                    <a:pt x="25" y="1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87">
              <a:extLst>
                <a:ext uri="{FF2B5EF4-FFF2-40B4-BE49-F238E27FC236}">
                  <a16:creationId xmlns:a16="http://schemas.microsoft.com/office/drawing/2014/main" id="{137434C1-8AF0-C6EF-B4E1-D661C46D1E43}"/>
                </a:ext>
              </a:extLst>
            </p:cNvPr>
            <p:cNvSpPr/>
            <p:nvPr/>
          </p:nvSpPr>
          <p:spPr bwMode="auto">
            <a:xfrm>
              <a:off x="2201863" y="2506664"/>
              <a:ext cx="101600" cy="96838"/>
            </a:xfrm>
            <a:custGeom>
              <a:avLst/>
              <a:gdLst>
                <a:gd name="T0" fmla="*/ 0 w 27"/>
                <a:gd name="T1" fmla="*/ 11 h 26"/>
                <a:gd name="T2" fmla="*/ 2 w 27"/>
                <a:gd name="T3" fmla="*/ 5 h 26"/>
                <a:gd name="T4" fmla="*/ 20 w 27"/>
                <a:gd name="T5" fmla="*/ 3 h 26"/>
                <a:gd name="T6" fmla="*/ 18 w 27"/>
                <a:gd name="T7" fmla="*/ 22 h 26"/>
                <a:gd name="T8" fmla="*/ 7 w 27"/>
                <a:gd name="T9" fmla="*/ 21 h 26"/>
                <a:gd name="T10" fmla="*/ 0 w 27"/>
                <a:gd name="T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0" y="11"/>
                  </a:moveTo>
                  <a:cubicBezTo>
                    <a:pt x="0" y="9"/>
                    <a:pt x="1" y="7"/>
                    <a:pt x="2" y="5"/>
                  </a:cubicBezTo>
                  <a:cubicBezTo>
                    <a:pt x="8" y="0"/>
                    <a:pt x="14" y="0"/>
                    <a:pt x="20" y="3"/>
                  </a:cubicBezTo>
                  <a:cubicBezTo>
                    <a:pt x="27" y="10"/>
                    <a:pt x="22" y="16"/>
                    <a:pt x="18" y="22"/>
                  </a:cubicBezTo>
                  <a:cubicBezTo>
                    <a:pt x="16" y="26"/>
                    <a:pt x="9" y="25"/>
                    <a:pt x="7" y="21"/>
                  </a:cubicBezTo>
                  <a:cubicBezTo>
                    <a:pt x="6" y="17"/>
                    <a:pt x="3" y="15"/>
                    <a:pt x="0" y="1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FD8B8FB9-1F08-B9EE-2116-D7294DC4955D}"/>
                </a:ext>
              </a:extLst>
            </p:cNvPr>
            <p:cNvSpPr/>
            <p:nvPr/>
          </p:nvSpPr>
          <p:spPr bwMode="auto">
            <a:xfrm>
              <a:off x="1455738" y="2638426"/>
              <a:ext cx="98425" cy="93663"/>
            </a:xfrm>
            <a:custGeom>
              <a:avLst/>
              <a:gdLst>
                <a:gd name="T0" fmla="*/ 11 w 26"/>
                <a:gd name="T1" fmla="*/ 25 h 25"/>
                <a:gd name="T2" fmla="*/ 4 w 26"/>
                <a:gd name="T3" fmla="*/ 5 h 25"/>
                <a:gd name="T4" fmla="*/ 6 w 26"/>
                <a:gd name="T5" fmla="*/ 3 h 25"/>
                <a:gd name="T6" fmla="*/ 23 w 26"/>
                <a:gd name="T7" fmla="*/ 8 h 25"/>
                <a:gd name="T8" fmla="*/ 15 w 26"/>
                <a:gd name="T9" fmla="*/ 24 h 25"/>
                <a:gd name="T10" fmla="*/ 14 w 26"/>
                <a:gd name="T11" fmla="*/ 25 h 25"/>
                <a:gd name="T12" fmla="*/ 11 w 26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1" y="25"/>
                  </a:moveTo>
                  <a:cubicBezTo>
                    <a:pt x="4" y="22"/>
                    <a:pt x="0" y="10"/>
                    <a:pt x="4" y="5"/>
                  </a:cubicBezTo>
                  <a:cubicBezTo>
                    <a:pt x="4" y="4"/>
                    <a:pt x="5" y="3"/>
                    <a:pt x="6" y="3"/>
                  </a:cubicBezTo>
                  <a:cubicBezTo>
                    <a:pt x="11" y="0"/>
                    <a:pt x="21" y="3"/>
                    <a:pt x="23" y="8"/>
                  </a:cubicBezTo>
                  <a:cubicBezTo>
                    <a:pt x="26" y="14"/>
                    <a:pt x="23" y="21"/>
                    <a:pt x="15" y="24"/>
                  </a:cubicBezTo>
                  <a:cubicBezTo>
                    <a:pt x="15" y="24"/>
                    <a:pt x="15" y="24"/>
                    <a:pt x="14" y="25"/>
                  </a:cubicBezTo>
                  <a:cubicBezTo>
                    <a:pt x="13" y="25"/>
                    <a:pt x="12" y="25"/>
                    <a:pt x="11" y="2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89">
              <a:extLst>
                <a:ext uri="{FF2B5EF4-FFF2-40B4-BE49-F238E27FC236}">
                  <a16:creationId xmlns:a16="http://schemas.microsoft.com/office/drawing/2014/main" id="{847B115C-3667-3C8C-BE24-0C879C888E54}"/>
                </a:ext>
              </a:extLst>
            </p:cNvPr>
            <p:cNvSpPr/>
            <p:nvPr/>
          </p:nvSpPr>
          <p:spPr bwMode="auto">
            <a:xfrm>
              <a:off x="1655763" y="2957514"/>
              <a:ext cx="93663" cy="95250"/>
            </a:xfrm>
            <a:custGeom>
              <a:avLst/>
              <a:gdLst>
                <a:gd name="T0" fmla="*/ 14 w 25"/>
                <a:gd name="T1" fmla="*/ 24 h 25"/>
                <a:gd name="T2" fmla="*/ 1 w 25"/>
                <a:gd name="T3" fmla="*/ 15 h 25"/>
                <a:gd name="T4" fmla="*/ 8 w 25"/>
                <a:gd name="T5" fmla="*/ 2 h 25"/>
                <a:gd name="T6" fmla="*/ 15 w 25"/>
                <a:gd name="T7" fmla="*/ 4 h 25"/>
                <a:gd name="T8" fmla="*/ 20 w 25"/>
                <a:gd name="T9" fmla="*/ 11 h 25"/>
                <a:gd name="T10" fmla="*/ 24 w 25"/>
                <a:gd name="T11" fmla="*/ 17 h 25"/>
                <a:gd name="T12" fmla="*/ 16 w 25"/>
                <a:gd name="T13" fmla="*/ 24 h 25"/>
                <a:gd name="T14" fmla="*/ 14 w 25"/>
                <a:gd name="T1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7" y="25"/>
                    <a:pt x="3" y="21"/>
                    <a:pt x="1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2" y="0"/>
                    <a:pt x="14" y="1"/>
                    <a:pt x="15" y="4"/>
                  </a:cubicBezTo>
                  <a:cubicBezTo>
                    <a:pt x="16" y="7"/>
                    <a:pt x="18" y="9"/>
                    <a:pt x="20" y="11"/>
                  </a:cubicBezTo>
                  <a:cubicBezTo>
                    <a:pt x="21" y="13"/>
                    <a:pt x="25" y="13"/>
                    <a:pt x="24" y="17"/>
                  </a:cubicBezTo>
                  <a:cubicBezTo>
                    <a:pt x="22" y="20"/>
                    <a:pt x="20" y="23"/>
                    <a:pt x="16" y="24"/>
                  </a:cubicBezTo>
                  <a:cubicBezTo>
                    <a:pt x="15" y="24"/>
                    <a:pt x="14" y="24"/>
                    <a:pt x="14" y="24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90">
              <a:extLst>
                <a:ext uri="{FF2B5EF4-FFF2-40B4-BE49-F238E27FC236}">
                  <a16:creationId xmlns:a16="http://schemas.microsoft.com/office/drawing/2014/main" id="{9ABC9D7B-5FED-33E9-C86E-F2CFFF914932}"/>
                </a:ext>
              </a:extLst>
            </p:cNvPr>
            <p:cNvSpPr/>
            <p:nvPr/>
          </p:nvSpPr>
          <p:spPr bwMode="auto">
            <a:xfrm>
              <a:off x="2216151" y="2998789"/>
              <a:ext cx="101600" cy="87313"/>
            </a:xfrm>
            <a:custGeom>
              <a:avLst/>
              <a:gdLst>
                <a:gd name="T0" fmla="*/ 13 w 27"/>
                <a:gd name="T1" fmla="*/ 1 h 23"/>
                <a:gd name="T2" fmla="*/ 23 w 27"/>
                <a:gd name="T3" fmla="*/ 17 h 23"/>
                <a:gd name="T4" fmla="*/ 11 w 27"/>
                <a:gd name="T5" fmla="*/ 21 h 23"/>
                <a:gd name="T6" fmla="*/ 7 w 27"/>
                <a:gd name="T7" fmla="*/ 18 h 23"/>
                <a:gd name="T8" fmla="*/ 5 w 27"/>
                <a:gd name="T9" fmla="*/ 15 h 23"/>
                <a:gd name="T10" fmla="*/ 2 w 27"/>
                <a:gd name="T11" fmla="*/ 7 h 23"/>
                <a:gd name="T12" fmla="*/ 13 w 27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3">
                  <a:moveTo>
                    <a:pt x="13" y="1"/>
                  </a:moveTo>
                  <a:cubicBezTo>
                    <a:pt x="22" y="1"/>
                    <a:pt x="27" y="10"/>
                    <a:pt x="23" y="17"/>
                  </a:cubicBezTo>
                  <a:cubicBezTo>
                    <a:pt x="20" y="23"/>
                    <a:pt x="15" y="19"/>
                    <a:pt x="11" y="21"/>
                  </a:cubicBezTo>
                  <a:cubicBezTo>
                    <a:pt x="8" y="23"/>
                    <a:pt x="8" y="19"/>
                    <a:pt x="7" y="18"/>
                  </a:cubicBezTo>
                  <a:cubicBezTo>
                    <a:pt x="7" y="17"/>
                    <a:pt x="6" y="16"/>
                    <a:pt x="5" y="15"/>
                  </a:cubicBezTo>
                  <a:cubicBezTo>
                    <a:pt x="3" y="13"/>
                    <a:pt x="0" y="11"/>
                    <a:pt x="2" y="7"/>
                  </a:cubicBezTo>
                  <a:cubicBezTo>
                    <a:pt x="4" y="3"/>
                    <a:pt x="8" y="0"/>
                    <a:pt x="13" y="1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91">
              <a:extLst>
                <a:ext uri="{FF2B5EF4-FFF2-40B4-BE49-F238E27FC236}">
                  <a16:creationId xmlns:a16="http://schemas.microsoft.com/office/drawing/2014/main" id="{EBA26F9B-4993-531A-EE51-5B5D754527E3}"/>
                </a:ext>
              </a:extLst>
            </p:cNvPr>
            <p:cNvSpPr/>
            <p:nvPr/>
          </p:nvSpPr>
          <p:spPr bwMode="auto">
            <a:xfrm>
              <a:off x="1557338" y="2908301"/>
              <a:ext cx="93663" cy="84138"/>
            </a:xfrm>
            <a:custGeom>
              <a:avLst/>
              <a:gdLst>
                <a:gd name="T0" fmla="*/ 12 w 25"/>
                <a:gd name="T1" fmla="*/ 1 h 22"/>
                <a:gd name="T2" fmla="*/ 18 w 25"/>
                <a:gd name="T3" fmla="*/ 4 h 22"/>
                <a:gd name="T4" fmla="*/ 23 w 25"/>
                <a:gd name="T5" fmla="*/ 10 h 22"/>
                <a:gd name="T6" fmla="*/ 22 w 25"/>
                <a:gd name="T7" fmla="*/ 19 h 22"/>
                <a:gd name="T8" fmla="*/ 15 w 25"/>
                <a:gd name="T9" fmla="*/ 21 h 22"/>
                <a:gd name="T10" fmla="*/ 9 w 25"/>
                <a:gd name="T11" fmla="*/ 20 h 22"/>
                <a:gd name="T12" fmla="*/ 2 w 25"/>
                <a:gd name="T13" fmla="*/ 17 h 22"/>
                <a:gd name="T14" fmla="*/ 3 w 25"/>
                <a:gd name="T15" fmla="*/ 5 h 22"/>
                <a:gd name="T16" fmla="*/ 12 w 25"/>
                <a:gd name="T1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2">
                  <a:moveTo>
                    <a:pt x="12" y="1"/>
                  </a:moveTo>
                  <a:cubicBezTo>
                    <a:pt x="15" y="0"/>
                    <a:pt x="17" y="1"/>
                    <a:pt x="18" y="4"/>
                  </a:cubicBezTo>
                  <a:cubicBezTo>
                    <a:pt x="19" y="7"/>
                    <a:pt x="21" y="8"/>
                    <a:pt x="23" y="10"/>
                  </a:cubicBezTo>
                  <a:cubicBezTo>
                    <a:pt x="25" y="13"/>
                    <a:pt x="24" y="16"/>
                    <a:pt x="22" y="19"/>
                  </a:cubicBezTo>
                  <a:cubicBezTo>
                    <a:pt x="20" y="22"/>
                    <a:pt x="18" y="22"/>
                    <a:pt x="15" y="21"/>
                  </a:cubicBezTo>
                  <a:cubicBezTo>
                    <a:pt x="14" y="20"/>
                    <a:pt x="11" y="20"/>
                    <a:pt x="9" y="20"/>
                  </a:cubicBezTo>
                  <a:cubicBezTo>
                    <a:pt x="7" y="19"/>
                    <a:pt x="3" y="22"/>
                    <a:pt x="2" y="17"/>
                  </a:cubicBezTo>
                  <a:cubicBezTo>
                    <a:pt x="0" y="13"/>
                    <a:pt x="0" y="9"/>
                    <a:pt x="3" y="5"/>
                  </a:cubicBezTo>
                  <a:cubicBezTo>
                    <a:pt x="5" y="2"/>
                    <a:pt x="8" y="1"/>
                    <a:pt x="12" y="1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92">
              <a:extLst>
                <a:ext uri="{FF2B5EF4-FFF2-40B4-BE49-F238E27FC236}">
                  <a16:creationId xmlns:a16="http://schemas.microsoft.com/office/drawing/2014/main" id="{3C59832B-A729-3B44-EDC1-0FD888539454}"/>
                </a:ext>
              </a:extLst>
            </p:cNvPr>
            <p:cNvSpPr/>
            <p:nvPr/>
          </p:nvSpPr>
          <p:spPr bwMode="auto">
            <a:xfrm>
              <a:off x="2487613" y="2841626"/>
              <a:ext cx="79375" cy="82550"/>
            </a:xfrm>
            <a:custGeom>
              <a:avLst/>
              <a:gdLst>
                <a:gd name="T0" fmla="*/ 11 w 21"/>
                <a:gd name="T1" fmla="*/ 21 h 22"/>
                <a:gd name="T2" fmla="*/ 1 w 21"/>
                <a:gd name="T3" fmla="*/ 12 h 22"/>
                <a:gd name="T4" fmla="*/ 11 w 21"/>
                <a:gd name="T5" fmla="*/ 0 h 22"/>
                <a:gd name="T6" fmla="*/ 21 w 21"/>
                <a:gd name="T7" fmla="*/ 6 h 22"/>
                <a:gd name="T8" fmla="*/ 11 w 21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1" y="21"/>
                  </a:moveTo>
                  <a:cubicBezTo>
                    <a:pt x="4" y="22"/>
                    <a:pt x="1" y="19"/>
                    <a:pt x="1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5" y="0"/>
                    <a:pt x="20" y="0"/>
                    <a:pt x="21" y="6"/>
                  </a:cubicBezTo>
                  <a:cubicBezTo>
                    <a:pt x="21" y="15"/>
                    <a:pt x="18" y="21"/>
                    <a:pt x="11" y="2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93">
              <a:extLst>
                <a:ext uri="{FF2B5EF4-FFF2-40B4-BE49-F238E27FC236}">
                  <a16:creationId xmlns:a16="http://schemas.microsoft.com/office/drawing/2014/main" id="{7A0F290F-9BF9-E09D-54B0-7060758B2C33}"/>
                </a:ext>
              </a:extLst>
            </p:cNvPr>
            <p:cNvSpPr/>
            <p:nvPr/>
          </p:nvSpPr>
          <p:spPr bwMode="auto">
            <a:xfrm>
              <a:off x="1812926" y="2649539"/>
              <a:ext cx="95250" cy="101600"/>
            </a:xfrm>
            <a:custGeom>
              <a:avLst/>
              <a:gdLst>
                <a:gd name="T0" fmla="*/ 11 w 25"/>
                <a:gd name="T1" fmla="*/ 27 h 27"/>
                <a:gd name="T2" fmla="*/ 7 w 25"/>
                <a:gd name="T3" fmla="*/ 24 h 27"/>
                <a:gd name="T4" fmla="*/ 7 w 25"/>
                <a:gd name="T5" fmla="*/ 23 h 27"/>
                <a:gd name="T6" fmla="*/ 1 w 25"/>
                <a:gd name="T7" fmla="*/ 13 h 27"/>
                <a:gd name="T8" fmla="*/ 7 w 25"/>
                <a:gd name="T9" fmla="*/ 4 h 27"/>
                <a:gd name="T10" fmla="*/ 10 w 25"/>
                <a:gd name="T11" fmla="*/ 1 h 27"/>
                <a:gd name="T12" fmla="*/ 16 w 25"/>
                <a:gd name="T13" fmla="*/ 4 h 27"/>
                <a:gd name="T14" fmla="*/ 20 w 25"/>
                <a:gd name="T15" fmla="*/ 12 h 27"/>
                <a:gd name="T16" fmla="*/ 22 w 25"/>
                <a:gd name="T17" fmla="*/ 18 h 27"/>
                <a:gd name="T18" fmla="*/ 11 w 25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10" y="27"/>
                    <a:pt x="8" y="26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6" y="19"/>
                    <a:pt x="2" y="17"/>
                    <a:pt x="1" y="13"/>
                  </a:cubicBezTo>
                  <a:cubicBezTo>
                    <a:pt x="0" y="10"/>
                    <a:pt x="6" y="8"/>
                    <a:pt x="7" y="4"/>
                  </a:cubicBezTo>
                  <a:cubicBezTo>
                    <a:pt x="7" y="3"/>
                    <a:pt x="7" y="0"/>
                    <a:pt x="10" y="1"/>
                  </a:cubicBezTo>
                  <a:cubicBezTo>
                    <a:pt x="12" y="2"/>
                    <a:pt x="15" y="1"/>
                    <a:pt x="16" y="4"/>
                  </a:cubicBezTo>
                  <a:cubicBezTo>
                    <a:pt x="17" y="7"/>
                    <a:pt x="18" y="10"/>
                    <a:pt x="20" y="12"/>
                  </a:cubicBezTo>
                  <a:cubicBezTo>
                    <a:pt x="21" y="14"/>
                    <a:pt x="25" y="15"/>
                    <a:pt x="22" y="18"/>
                  </a:cubicBezTo>
                  <a:cubicBezTo>
                    <a:pt x="20" y="22"/>
                    <a:pt x="19" y="27"/>
                    <a:pt x="11" y="27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94">
              <a:extLst>
                <a:ext uri="{FF2B5EF4-FFF2-40B4-BE49-F238E27FC236}">
                  <a16:creationId xmlns:a16="http://schemas.microsoft.com/office/drawing/2014/main" id="{1A1DA5DB-DA68-D547-2204-C5DFF8AFBB1F}"/>
                </a:ext>
              </a:extLst>
            </p:cNvPr>
            <p:cNvSpPr/>
            <p:nvPr/>
          </p:nvSpPr>
          <p:spPr bwMode="auto">
            <a:xfrm>
              <a:off x="2446338" y="2438401"/>
              <a:ext cx="85725" cy="90488"/>
            </a:xfrm>
            <a:custGeom>
              <a:avLst/>
              <a:gdLst>
                <a:gd name="T0" fmla="*/ 15 w 23"/>
                <a:gd name="T1" fmla="*/ 0 h 24"/>
                <a:gd name="T2" fmla="*/ 17 w 23"/>
                <a:gd name="T3" fmla="*/ 1 h 24"/>
                <a:gd name="T4" fmla="*/ 21 w 23"/>
                <a:gd name="T5" fmla="*/ 14 h 24"/>
                <a:gd name="T6" fmla="*/ 17 w 23"/>
                <a:gd name="T7" fmla="*/ 20 h 24"/>
                <a:gd name="T8" fmla="*/ 13 w 23"/>
                <a:gd name="T9" fmla="*/ 21 h 24"/>
                <a:gd name="T10" fmla="*/ 2 w 23"/>
                <a:gd name="T11" fmla="*/ 17 h 24"/>
                <a:gd name="T12" fmla="*/ 2 w 23"/>
                <a:gd name="T13" fmla="*/ 8 h 24"/>
                <a:gd name="T14" fmla="*/ 15 w 23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4">
                  <a:moveTo>
                    <a:pt x="15" y="0"/>
                  </a:moveTo>
                  <a:cubicBezTo>
                    <a:pt x="16" y="0"/>
                    <a:pt x="16" y="0"/>
                    <a:pt x="17" y="1"/>
                  </a:cubicBezTo>
                  <a:cubicBezTo>
                    <a:pt x="18" y="5"/>
                    <a:pt x="20" y="9"/>
                    <a:pt x="21" y="14"/>
                  </a:cubicBezTo>
                  <a:cubicBezTo>
                    <a:pt x="22" y="17"/>
                    <a:pt x="23" y="20"/>
                    <a:pt x="17" y="20"/>
                  </a:cubicBezTo>
                  <a:cubicBezTo>
                    <a:pt x="16" y="20"/>
                    <a:pt x="14" y="20"/>
                    <a:pt x="13" y="21"/>
                  </a:cubicBezTo>
                  <a:cubicBezTo>
                    <a:pt x="7" y="24"/>
                    <a:pt x="5" y="20"/>
                    <a:pt x="2" y="17"/>
                  </a:cubicBezTo>
                  <a:cubicBezTo>
                    <a:pt x="0" y="14"/>
                    <a:pt x="1" y="11"/>
                    <a:pt x="2" y="8"/>
                  </a:cubicBezTo>
                  <a:cubicBezTo>
                    <a:pt x="4" y="0"/>
                    <a:pt x="10" y="1"/>
                    <a:pt x="15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95">
              <a:extLst>
                <a:ext uri="{FF2B5EF4-FFF2-40B4-BE49-F238E27FC236}">
                  <a16:creationId xmlns:a16="http://schemas.microsoft.com/office/drawing/2014/main" id="{72FC4566-B80B-71E0-01BA-C48B37C21FE2}"/>
                </a:ext>
              </a:extLst>
            </p:cNvPr>
            <p:cNvSpPr/>
            <p:nvPr/>
          </p:nvSpPr>
          <p:spPr bwMode="auto">
            <a:xfrm>
              <a:off x="2016126" y="2932114"/>
              <a:ext cx="90488" cy="77788"/>
            </a:xfrm>
            <a:custGeom>
              <a:avLst/>
              <a:gdLst>
                <a:gd name="T0" fmla="*/ 24 w 24"/>
                <a:gd name="T1" fmla="*/ 12 h 21"/>
                <a:gd name="T2" fmla="*/ 14 w 24"/>
                <a:gd name="T3" fmla="*/ 19 h 21"/>
                <a:gd name="T4" fmla="*/ 5 w 24"/>
                <a:gd name="T5" fmla="*/ 16 h 21"/>
                <a:gd name="T6" fmla="*/ 1 w 24"/>
                <a:gd name="T7" fmla="*/ 9 h 21"/>
                <a:gd name="T8" fmla="*/ 13 w 24"/>
                <a:gd name="T9" fmla="*/ 0 h 21"/>
                <a:gd name="T10" fmla="*/ 24 w 24"/>
                <a:gd name="T1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">
                  <a:moveTo>
                    <a:pt x="24" y="12"/>
                  </a:moveTo>
                  <a:cubicBezTo>
                    <a:pt x="24" y="19"/>
                    <a:pt x="21" y="21"/>
                    <a:pt x="14" y="19"/>
                  </a:cubicBezTo>
                  <a:cubicBezTo>
                    <a:pt x="11" y="18"/>
                    <a:pt x="8" y="16"/>
                    <a:pt x="5" y="16"/>
                  </a:cubicBezTo>
                  <a:cubicBezTo>
                    <a:pt x="0" y="15"/>
                    <a:pt x="0" y="12"/>
                    <a:pt x="1" y="9"/>
                  </a:cubicBezTo>
                  <a:cubicBezTo>
                    <a:pt x="2" y="4"/>
                    <a:pt x="8" y="0"/>
                    <a:pt x="13" y="0"/>
                  </a:cubicBezTo>
                  <a:cubicBezTo>
                    <a:pt x="19" y="1"/>
                    <a:pt x="24" y="6"/>
                    <a:pt x="24" y="1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96">
              <a:extLst>
                <a:ext uri="{FF2B5EF4-FFF2-40B4-BE49-F238E27FC236}">
                  <a16:creationId xmlns:a16="http://schemas.microsoft.com/office/drawing/2014/main" id="{81A19AE3-3DC2-FD23-B84C-E6A126D796A6}"/>
                </a:ext>
              </a:extLst>
            </p:cNvPr>
            <p:cNvSpPr/>
            <p:nvPr/>
          </p:nvSpPr>
          <p:spPr bwMode="auto">
            <a:xfrm>
              <a:off x="2238376" y="3089276"/>
              <a:ext cx="90488" cy="95250"/>
            </a:xfrm>
            <a:custGeom>
              <a:avLst/>
              <a:gdLst>
                <a:gd name="T0" fmla="*/ 13 w 24"/>
                <a:gd name="T1" fmla="*/ 0 h 25"/>
                <a:gd name="T2" fmla="*/ 22 w 24"/>
                <a:gd name="T3" fmla="*/ 9 h 25"/>
                <a:gd name="T4" fmla="*/ 18 w 24"/>
                <a:gd name="T5" fmla="*/ 21 h 25"/>
                <a:gd name="T6" fmla="*/ 9 w 24"/>
                <a:gd name="T7" fmla="*/ 19 h 25"/>
                <a:gd name="T8" fmla="*/ 6 w 24"/>
                <a:gd name="T9" fmla="*/ 12 h 25"/>
                <a:gd name="T10" fmla="*/ 3 w 24"/>
                <a:gd name="T11" fmla="*/ 5 h 25"/>
                <a:gd name="T12" fmla="*/ 13 w 24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5">
                  <a:moveTo>
                    <a:pt x="13" y="0"/>
                  </a:moveTo>
                  <a:cubicBezTo>
                    <a:pt x="17" y="1"/>
                    <a:pt x="20" y="3"/>
                    <a:pt x="22" y="9"/>
                  </a:cubicBezTo>
                  <a:cubicBezTo>
                    <a:pt x="24" y="14"/>
                    <a:pt x="22" y="18"/>
                    <a:pt x="18" y="21"/>
                  </a:cubicBezTo>
                  <a:cubicBezTo>
                    <a:pt x="15" y="25"/>
                    <a:pt x="11" y="23"/>
                    <a:pt x="9" y="19"/>
                  </a:cubicBezTo>
                  <a:cubicBezTo>
                    <a:pt x="9" y="16"/>
                    <a:pt x="8" y="14"/>
                    <a:pt x="6" y="12"/>
                  </a:cubicBezTo>
                  <a:cubicBezTo>
                    <a:pt x="4" y="10"/>
                    <a:pt x="0" y="9"/>
                    <a:pt x="3" y="5"/>
                  </a:cubicBezTo>
                  <a:cubicBezTo>
                    <a:pt x="4" y="2"/>
                    <a:pt x="7" y="0"/>
                    <a:pt x="13" y="0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97">
              <a:extLst>
                <a:ext uri="{FF2B5EF4-FFF2-40B4-BE49-F238E27FC236}">
                  <a16:creationId xmlns:a16="http://schemas.microsoft.com/office/drawing/2014/main" id="{4D00B774-412C-6B95-4A72-177EBA3BCF65}"/>
                </a:ext>
              </a:extLst>
            </p:cNvPr>
            <p:cNvSpPr/>
            <p:nvPr/>
          </p:nvSpPr>
          <p:spPr bwMode="auto">
            <a:xfrm>
              <a:off x="2125663" y="2559051"/>
              <a:ext cx="90488" cy="93663"/>
            </a:xfrm>
            <a:custGeom>
              <a:avLst/>
              <a:gdLst>
                <a:gd name="T0" fmla="*/ 2 w 24"/>
                <a:gd name="T1" fmla="*/ 12 h 25"/>
                <a:gd name="T2" fmla="*/ 3 w 24"/>
                <a:gd name="T3" fmla="*/ 11 h 25"/>
                <a:gd name="T4" fmla="*/ 6 w 24"/>
                <a:gd name="T5" fmla="*/ 9 h 25"/>
                <a:gd name="T6" fmla="*/ 15 w 24"/>
                <a:gd name="T7" fmla="*/ 0 h 25"/>
                <a:gd name="T8" fmla="*/ 23 w 24"/>
                <a:gd name="T9" fmla="*/ 11 h 25"/>
                <a:gd name="T10" fmla="*/ 24 w 24"/>
                <a:gd name="T11" fmla="*/ 12 h 25"/>
                <a:gd name="T12" fmla="*/ 17 w 24"/>
                <a:gd name="T13" fmla="*/ 23 h 25"/>
                <a:gd name="T14" fmla="*/ 6 w 24"/>
                <a:gd name="T15" fmla="*/ 22 h 25"/>
                <a:gd name="T16" fmla="*/ 1 w 24"/>
                <a:gd name="T17" fmla="*/ 13 h 25"/>
                <a:gd name="T18" fmla="*/ 2 w 24"/>
                <a:gd name="T1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">
                  <a:moveTo>
                    <a:pt x="2" y="12"/>
                  </a:moveTo>
                  <a:cubicBezTo>
                    <a:pt x="2" y="12"/>
                    <a:pt x="3" y="11"/>
                    <a:pt x="3" y="11"/>
                  </a:cubicBezTo>
                  <a:cubicBezTo>
                    <a:pt x="4" y="11"/>
                    <a:pt x="5" y="10"/>
                    <a:pt x="6" y="9"/>
                  </a:cubicBezTo>
                  <a:cubicBezTo>
                    <a:pt x="10" y="7"/>
                    <a:pt x="10" y="1"/>
                    <a:pt x="15" y="0"/>
                  </a:cubicBezTo>
                  <a:cubicBezTo>
                    <a:pt x="18" y="4"/>
                    <a:pt x="19" y="9"/>
                    <a:pt x="23" y="11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1" y="16"/>
                    <a:pt x="20" y="20"/>
                    <a:pt x="17" y="23"/>
                  </a:cubicBezTo>
                  <a:cubicBezTo>
                    <a:pt x="14" y="25"/>
                    <a:pt x="9" y="24"/>
                    <a:pt x="6" y="22"/>
                  </a:cubicBezTo>
                  <a:cubicBezTo>
                    <a:pt x="3" y="20"/>
                    <a:pt x="0" y="17"/>
                    <a:pt x="1" y="13"/>
                  </a:cubicBezTo>
                  <a:cubicBezTo>
                    <a:pt x="1" y="12"/>
                    <a:pt x="2" y="12"/>
                    <a:pt x="2" y="12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98">
              <a:extLst>
                <a:ext uri="{FF2B5EF4-FFF2-40B4-BE49-F238E27FC236}">
                  <a16:creationId xmlns:a16="http://schemas.microsoft.com/office/drawing/2014/main" id="{767D6D48-3F7F-E1D6-BFE4-CBCB4EF83DC1}"/>
                </a:ext>
              </a:extLst>
            </p:cNvPr>
            <p:cNvSpPr/>
            <p:nvPr/>
          </p:nvSpPr>
          <p:spPr bwMode="auto">
            <a:xfrm>
              <a:off x="2273301" y="2351089"/>
              <a:ext cx="85725" cy="95250"/>
            </a:xfrm>
            <a:custGeom>
              <a:avLst/>
              <a:gdLst>
                <a:gd name="T0" fmla="*/ 12 w 23"/>
                <a:gd name="T1" fmla="*/ 0 h 25"/>
                <a:gd name="T2" fmla="*/ 19 w 23"/>
                <a:gd name="T3" fmla="*/ 4 h 25"/>
                <a:gd name="T4" fmla="*/ 15 w 23"/>
                <a:gd name="T5" fmla="*/ 24 h 25"/>
                <a:gd name="T6" fmla="*/ 8 w 23"/>
                <a:gd name="T7" fmla="*/ 20 h 25"/>
                <a:gd name="T8" fmla="*/ 3 w 23"/>
                <a:gd name="T9" fmla="*/ 16 h 25"/>
                <a:gd name="T10" fmla="*/ 2 w 23"/>
                <a:gd name="T11" fmla="*/ 12 h 25"/>
                <a:gd name="T12" fmla="*/ 12 w 23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">
                  <a:moveTo>
                    <a:pt x="12" y="0"/>
                  </a:moveTo>
                  <a:cubicBezTo>
                    <a:pt x="14" y="1"/>
                    <a:pt x="17" y="3"/>
                    <a:pt x="19" y="4"/>
                  </a:cubicBezTo>
                  <a:cubicBezTo>
                    <a:pt x="23" y="13"/>
                    <a:pt x="22" y="16"/>
                    <a:pt x="15" y="24"/>
                  </a:cubicBezTo>
                  <a:cubicBezTo>
                    <a:pt x="11" y="25"/>
                    <a:pt x="10" y="21"/>
                    <a:pt x="8" y="20"/>
                  </a:cubicBezTo>
                  <a:cubicBezTo>
                    <a:pt x="7" y="18"/>
                    <a:pt x="5" y="16"/>
                    <a:pt x="3" y="16"/>
                  </a:cubicBezTo>
                  <a:cubicBezTo>
                    <a:pt x="0" y="15"/>
                    <a:pt x="1" y="13"/>
                    <a:pt x="2" y="12"/>
                  </a:cubicBezTo>
                  <a:cubicBezTo>
                    <a:pt x="5" y="8"/>
                    <a:pt x="7" y="3"/>
                    <a:pt x="12" y="0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99">
              <a:extLst>
                <a:ext uri="{FF2B5EF4-FFF2-40B4-BE49-F238E27FC236}">
                  <a16:creationId xmlns:a16="http://schemas.microsoft.com/office/drawing/2014/main" id="{3A5E807A-F405-15A7-EF8E-5A8825991B52}"/>
                </a:ext>
              </a:extLst>
            </p:cNvPr>
            <p:cNvSpPr/>
            <p:nvPr/>
          </p:nvSpPr>
          <p:spPr bwMode="auto">
            <a:xfrm>
              <a:off x="2189163" y="3127376"/>
              <a:ext cx="76200" cy="90488"/>
            </a:xfrm>
            <a:custGeom>
              <a:avLst/>
              <a:gdLst>
                <a:gd name="T0" fmla="*/ 2 w 20"/>
                <a:gd name="T1" fmla="*/ 10 h 24"/>
                <a:gd name="T2" fmla="*/ 1 w 20"/>
                <a:gd name="T3" fmla="*/ 2 h 24"/>
                <a:gd name="T4" fmla="*/ 13 w 20"/>
                <a:gd name="T5" fmla="*/ 2 h 24"/>
                <a:gd name="T6" fmla="*/ 19 w 20"/>
                <a:gd name="T7" fmla="*/ 9 h 24"/>
                <a:gd name="T8" fmla="*/ 14 w 20"/>
                <a:gd name="T9" fmla="*/ 16 h 24"/>
                <a:gd name="T10" fmla="*/ 12 w 20"/>
                <a:gd name="T11" fmla="*/ 18 h 24"/>
                <a:gd name="T12" fmla="*/ 7 w 20"/>
                <a:gd name="T13" fmla="*/ 24 h 24"/>
                <a:gd name="T14" fmla="*/ 4 w 20"/>
                <a:gd name="T15" fmla="*/ 18 h 24"/>
                <a:gd name="T16" fmla="*/ 2 w 20"/>
                <a:gd name="T1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4">
                  <a:moveTo>
                    <a:pt x="2" y="10"/>
                  </a:moveTo>
                  <a:cubicBezTo>
                    <a:pt x="2" y="7"/>
                    <a:pt x="0" y="5"/>
                    <a:pt x="1" y="2"/>
                  </a:cubicBezTo>
                  <a:cubicBezTo>
                    <a:pt x="5" y="0"/>
                    <a:pt x="9" y="0"/>
                    <a:pt x="13" y="2"/>
                  </a:cubicBezTo>
                  <a:cubicBezTo>
                    <a:pt x="16" y="4"/>
                    <a:pt x="18" y="6"/>
                    <a:pt x="19" y="9"/>
                  </a:cubicBezTo>
                  <a:cubicBezTo>
                    <a:pt x="20" y="14"/>
                    <a:pt x="16" y="14"/>
                    <a:pt x="14" y="16"/>
                  </a:cubicBezTo>
                  <a:cubicBezTo>
                    <a:pt x="13" y="16"/>
                    <a:pt x="13" y="17"/>
                    <a:pt x="12" y="18"/>
                  </a:cubicBezTo>
                  <a:cubicBezTo>
                    <a:pt x="10" y="19"/>
                    <a:pt x="9" y="22"/>
                    <a:pt x="7" y="24"/>
                  </a:cubicBezTo>
                  <a:cubicBezTo>
                    <a:pt x="5" y="23"/>
                    <a:pt x="5" y="20"/>
                    <a:pt x="4" y="18"/>
                  </a:cubicBezTo>
                  <a:cubicBezTo>
                    <a:pt x="3" y="15"/>
                    <a:pt x="2" y="13"/>
                    <a:pt x="2" y="10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100">
              <a:extLst>
                <a:ext uri="{FF2B5EF4-FFF2-40B4-BE49-F238E27FC236}">
                  <a16:creationId xmlns:a16="http://schemas.microsoft.com/office/drawing/2014/main" id="{1B5E42E3-F853-F7C1-FF92-8B4C61D5A5A6}"/>
                </a:ext>
              </a:extLst>
            </p:cNvPr>
            <p:cNvSpPr/>
            <p:nvPr/>
          </p:nvSpPr>
          <p:spPr bwMode="auto">
            <a:xfrm>
              <a:off x="2155826" y="3048001"/>
              <a:ext cx="82550" cy="76200"/>
            </a:xfrm>
            <a:custGeom>
              <a:avLst/>
              <a:gdLst>
                <a:gd name="T0" fmla="*/ 0 w 22"/>
                <a:gd name="T1" fmla="*/ 6 h 20"/>
                <a:gd name="T2" fmla="*/ 5 w 22"/>
                <a:gd name="T3" fmla="*/ 4 h 20"/>
                <a:gd name="T4" fmla="*/ 9 w 22"/>
                <a:gd name="T5" fmla="*/ 3 h 20"/>
                <a:gd name="T6" fmla="*/ 17 w 22"/>
                <a:gd name="T7" fmla="*/ 3 h 20"/>
                <a:gd name="T8" fmla="*/ 21 w 22"/>
                <a:gd name="T9" fmla="*/ 12 h 20"/>
                <a:gd name="T10" fmla="*/ 14 w 22"/>
                <a:gd name="T11" fmla="*/ 18 h 20"/>
                <a:gd name="T12" fmla="*/ 5 w 22"/>
                <a:gd name="T13" fmla="*/ 14 h 20"/>
                <a:gd name="T14" fmla="*/ 0 w 22"/>
                <a:gd name="T1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0">
                  <a:moveTo>
                    <a:pt x="0" y="6"/>
                  </a:moveTo>
                  <a:cubicBezTo>
                    <a:pt x="1" y="4"/>
                    <a:pt x="3" y="5"/>
                    <a:pt x="5" y="4"/>
                  </a:cubicBezTo>
                  <a:cubicBezTo>
                    <a:pt x="6" y="4"/>
                    <a:pt x="8" y="4"/>
                    <a:pt x="9" y="3"/>
                  </a:cubicBezTo>
                  <a:cubicBezTo>
                    <a:pt x="12" y="1"/>
                    <a:pt x="15" y="0"/>
                    <a:pt x="17" y="3"/>
                  </a:cubicBezTo>
                  <a:cubicBezTo>
                    <a:pt x="20" y="6"/>
                    <a:pt x="22" y="8"/>
                    <a:pt x="21" y="12"/>
                  </a:cubicBezTo>
                  <a:cubicBezTo>
                    <a:pt x="20" y="15"/>
                    <a:pt x="18" y="17"/>
                    <a:pt x="14" y="18"/>
                  </a:cubicBezTo>
                  <a:cubicBezTo>
                    <a:pt x="9" y="20"/>
                    <a:pt x="7" y="18"/>
                    <a:pt x="5" y="14"/>
                  </a:cubicBezTo>
                  <a:cubicBezTo>
                    <a:pt x="4" y="11"/>
                    <a:pt x="1" y="9"/>
                    <a:pt x="0" y="6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101">
              <a:extLst>
                <a:ext uri="{FF2B5EF4-FFF2-40B4-BE49-F238E27FC236}">
                  <a16:creationId xmlns:a16="http://schemas.microsoft.com/office/drawing/2014/main" id="{1A351A40-7498-1B2F-9F31-BEE178C7EE64}"/>
                </a:ext>
              </a:extLst>
            </p:cNvPr>
            <p:cNvSpPr/>
            <p:nvPr/>
          </p:nvSpPr>
          <p:spPr bwMode="auto">
            <a:xfrm>
              <a:off x="2046288" y="2592389"/>
              <a:ext cx="82550" cy="71438"/>
            </a:xfrm>
            <a:custGeom>
              <a:avLst/>
              <a:gdLst>
                <a:gd name="T0" fmla="*/ 6 w 22"/>
                <a:gd name="T1" fmla="*/ 0 h 19"/>
                <a:gd name="T2" fmla="*/ 10 w 22"/>
                <a:gd name="T3" fmla="*/ 2 h 19"/>
                <a:gd name="T4" fmla="*/ 16 w 22"/>
                <a:gd name="T5" fmla="*/ 5 h 19"/>
                <a:gd name="T6" fmla="*/ 18 w 22"/>
                <a:gd name="T7" fmla="*/ 5 h 19"/>
                <a:gd name="T8" fmla="*/ 19 w 22"/>
                <a:gd name="T9" fmla="*/ 9 h 19"/>
                <a:gd name="T10" fmla="*/ 15 w 22"/>
                <a:gd name="T11" fmla="*/ 18 h 19"/>
                <a:gd name="T12" fmla="*/ 3 w 22"/>
                <a:gd name="T13" fmla="*/ 11 h 19"/>
                <a:gd name="T14" fmla="*/ 6 w 22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9">
                  <a:moveTo>
                    <a:pt x="6" y="0"/>
                  </a:moveTo>
                  <a:cubicBezTo>
                    <a:pt x="7" y="1"/>
                    <a:pt x="8" y="2"/>
                    <a:pt x="10" y="2"/>
                  </a:cubicBezTo>
                  <a:cubicBezTo>
                    <a:pt x="11" y="5"/>
                    <a:pt x="14" y="5"/>
                    <a:pt x="16" y="5"/>
                  </a:cubicBezTo>
                  <a:cubicBezTo>
                    <a:pt x="17" y="5"/>
                    <a:pt x="17" y="5"/>
                    <a:pt x="18" y="5"/>
                  </a:cubicBezTo>
                  <a:cubicBezTo>
                    <a:pt x="18" y="6"/>
                    <a:pt x="18" y="8"/>
                    <a:pt x="19" y="9"/>
                  </a:cubicBezTo>
                  <a:cubicBezTo>
                    <a:pt x="22" y="15"/>
                    <a:pt x="21" y="16"/>
                    <a:pt x="15" y="18"/>
                  </a:cubicBezTo>
                  <a:cubicBezTo>
                    <a:pt x="10" y="19"/>
                    <a:pt x="5" y="16"/>
                    <a:pt x="3" y="11"/>
                  </a:cubicBezTo>
                  <a:cubicBezTo>
                    <a:pt x="0" y="6"/>
                    <a:pt x="1" y="3"/>
                    <a:pt x="6" y="0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102">
              <a:extLst>
                <a:ext uri="{FF2B5EF4-FFF2-40B4-BE49-F238E27FC236}">
                  <a16:creationId xmlns:a16="http://schemas.microsoft.com/office/drawing/2014/main" id="{6FADEA8C-1E1E-A782-AEFB-063224F783FE}"/>
                </a:ext>
              </a:extLst>
            </p:cNvPr>
            <p:cNvSpPr/>
            <p:nvPr/>
          </p:nvSpPr>
          <p:spPr bwMode="auto">
            <a:xfrm>
              <a:off x="1716088" y="2493964"/>
              <a:ext cx="82550" cy="95250"/>
            </a:xfrm>
            <a:custGeom>
              <a:avLst/>
              <a:gdLst>
                <a:gd name="T0" fmla="*/ 13 w 22"/>
                <a:gd name="T1" fmla="*/ 9 h 25"/>
                <a:gd name="T2" fmla="*/ 22 w 22"/>
                <a:gd name="T3" fmla="*/ 21 h 25"/>
                <a:gd name="T4" fmla="*/ 10 w 22"/>
                <a:gd name="T5" fmla="*/ 21 h 25"/>
                <a:gd name="T6" fmla="*/ 4 w 22"/>
                <a:gd name="T7" fmla="*/ 6 h 25"/>
                <a:gd name="T8" fmla="*/ 13 w 22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5">
                  <a:moveTo>
                    <a:pt x="13" y="9"/>
                  </a:moveTo>
                  <a:cubicBezTo>
                    <a:pt x="15" y="13"/>
                    <a:pt x="20" y="16"/>
                    <a:pt x="22" y="21"/>
                  </a:cubicBezTo>
                  <a:cubicBezTo>
                    <a:pt x="18" y="24"/>
                    <a:pt x="13" y="25"/>
                    <a:pt x="10" y="21"/>
                  </a:cubicBezTo>
                  <a:cubicBezTo>
                    <a:pt x="6" y="17"/>
                    <a:pt x="0" y="13"/>
                    <a:pt x="4" y="6"/>
                  </a:cubicBezTo>
                  <a:cubicBezTo>
                    <a:pt x="9" y="0"/>
                    <a:pt x="10" y="8"/>
                    <a:pt x="13" y="9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103">
              <a:extLst>
                <a:ext uri="{FF2B5EF4-FFF2-40B4-BE49-F238E27FC236}">
                  <a16:creationId xmlns:a16="http://schemas.microsoft.com/office/drawing/2014/main" id="{481966EB-4490-1AF9-1ABB-841D8B4FD886}"/>
                </a:ext>
              </a:extLst>
            </p:cNvPr>
            <p:cNvSpPr/>
            <p:nvPr/>
          </p:nvSpPr>
          <p:spPr bwMode="auto">
            <a:xfrm>
              <a:off x="1617663" y="2355851"/>
              <a:ext cx="74613" cy="93663"/>
            </a:xfrm>
            <a:custGeom>
              <a:avLst/>
              <a:gdLst>
                <a:gd name="T0" fmla="*/ 10 w 20"/>
                <a:gd name="T1" fmla="*/ 2 h 25"/>
                <a:gd name="T2" fmla="*/ 16 w 20"/>
                <a:gd name="T3" fmla="*/ 13 h 25"/>
                <a:gd name="T4" fmla="*/ 16 w 20"/>
                <a:gd name="T5" fmla="*/ 19 h 25"/>
                <a:gd name="T6" fmla="*/ 6 w 20"/>
                <a:gd name="T7" fmla="*/ 18 h 25"/>
                <a:gd name="T8" fmla="*/ 0 w 20"/>
                <a:gd name="T9" fmla="*/ 7 h 25"/>
                <a:gd name="T10" fmla="*/ 9 w 20"/>
                <a:gd name="T11" fmla="*/ 1 h 25"/>
                <a:gd name="T12" fmla="*/ 9 w 20"/>
                <a:gd name="T13" fmla="*/ 1 h 25"/>
                <a:gd name="T14" fmla="*/ 10 w 20"/>
                <a:gd name="T15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5">
                  <a:moveTo>
                    <a:pt x="10" y="2"/>
                  </a:moveTo>
                  <a:cubicBezTo>
                    <a:pt x="12" y="6"/>
                    <a:pt x="14" y="9"/>
                    <a:pt x="16" y="13"/>
                  </a:cubicBezTo>
                  <a:cubicBezTo>
                    <a:pt x="16" y="15"/>
                    <a:pt x="20" y="18"/>
                    <a:pt x="16" y="19"/>
                  </a:cubicBezTo>
                  <a:cubicBezTo>
                    <a:pt x="13" y="19"/>
                    <a:pt x="8" y="25"/>
                    <a:pt x="6" y="18"/>
                  </a:cubicBezTo>
                  <a:cubicBezTo>
                    <a:pt x="4" y="14"/>
                    <a:pt x="1" y="11"/>
                    <a:pt x="0" y="7"/>
                  </a:cubicBezTo>
                  <a:cubicBezTo>
                    <a:pt x="4" y="6"/>
                    <a:pt x="4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2"/>
                    <a:pt x="10" y="2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104">
              <a:extLst>
                <a:ext uri="{FF2B5EF4-FFF2-40B4-BE49-F238E27FC236}">
                  <a16:creationId xmlns:a16="http://schemas.microsoft.com/office/drawing/2014/main" id="{6D7BB941-E017-3B02-E904-C270F55C2076}"/>
                </a:ext>
              </a:extLst>
            </p:cNvPr>
            <p:cNvSpPr/>
            <p:nvPr/>
          </p:nvSpPr>
          <p:spPr bwMode="auto">
            <a:xfrm>
              <a:off x="1820863" y="2592389"/>
              <a:ext cx="60325" cy="52388"/>
            </a:xfrm>
            <a:custGeom>
              <a:avLst/>
              <a:gdLst>
                <a:gd name="T0" fmla="*/ 1 w 16"/>
                <a:gd name="T1" fmla="*/ 0 h 14"/>
                <a:gd name="T2" fmla="*/ 4 w 16"/>
                <a:gd name="T3" fmla="*/ 1 h 14"/>
                <a:gd name="T4" fmla="*/ 6 w 16"/>
                <a:gd name="T5" fmla="*/ 3 h 14"/>
                <a:gd name="T6" fmla="*/ 7 w 16"/>
                <a:gd name="T7" fmla="*/ 4 h 14"/>
                <a:gd name="T8" fmla="*/ 14 w 16"/>
                <a:gd name="T9" fmla="*/ 6 h 14"/>
                <a:gd name="T10" fmla="*/ 15 w 16"/>
                <a:gd name="T11" fmla="*/ 6 h 14"/>
                <a:gd name="T12" fmla="*/ 12 w 16"/>
                <a:gd name="T13" fmla="*/ 13 h 14"/>
                <a:gd name="T14" fmla="*/ 5 w 16"/>
                <a:gd name="T15" fmla="*/ 9 h 14"/>
                <a:gd name="T16" fmla="*/ 0 w 16"/>
                <a:gd name="T17" fmla="*/ 0 h 14"/>
                <a:gd name="T18" fmla="*/ 0 w 16"/>
                <a:gd name="T19" fmla="*/ 0 h 14"/>
                <a:gd name="T20" fmla="*/ 1 w 16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4">
                  <a:moveTo>
                    <a:pt x="1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9" y="5"/>
                    <a:pt x="11" y="6"/>
                    <a:pt x="14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9"/>
                    <a:pt x="15" y="12"/>
                    <a:pt x="12" y="13"/>
                  </a:cubicBezTo>
                  <a:cubicBezTo>
                    <a:pt x="9" y="14"/>
                    <a:pt x="6" y="12"/>
                    <a:pt x="5" y="9"/>
                  </a:cubicBezTo>
                  <a:cubicBezTo>
                    <a:pt x="3" y="6"/>
                    <a:pt x="2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105">
              <a:extLst>
                <a:ext uri="{FF2B5EF4-FFF2-40B4-BE49-F238E27FC236}">
                  <a16:creationId xmlns:a16="http://schemas.microsoft.com/office/drawing/2014/main" id="{EFC3A870-9A07-0D5C-5C5E-BF3DD667B14E}"/>
                </a:ext>
              </a:extLst>
            </p:cNvPr>
            <p:cNvSpPr/>
            <p:nvPr/>
          </p:nvSpPr>
          <p:spPr bwMode="auto">
            <a:xfrm>
              <a:off x="2501901" y="3006726"/>
              <a:ext cx="4763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106">
              <a:extLst>
                <a:ext uri="{FF2B5EF4-FFF2-40B4-BE49-F238E27FC236}">
                  <a16:creationId xmlns:a16="http://schemas.microsoft.com/office/drawing/2014/main" id="{0BE0DE4B-12EA-6E58-5885-B18769376357}"/>
                </a:ext>
              </a:extLst>
            </p:cNvPr>
            <p:cNvSpPr/>
            <p:nvPr/>
          </p:nvSpPr>
          <p:spPr bwMode="auto">
            <a:xfrm>
              <a:off x="1963738" y="2446339"/>
              <a:ext cx="79375" cy="77788"/>
            </a:xfrm>
            <a:custGeom>
              <a:avLst/>
              <a:gdLst>
                <a:gd name="T0" fmla="*/ 3 w 21"/>
                <a:gd name="T1" fmla="*/ 21 h 21"/>
                <a:gd name="T2" fmla="*/ 0 w 21"/>
                <a:gd name="T3" fmla="*/ 16 h 21"/>
                <a:gd name="T4" fmla="*/ 0 w 21"/>
                <a:gd name="T5" fmla="*/ 11 h 21"/>
                <a:gd name="T6" fmla="*/ 1 w 21"/>
                <a:gd name="T7" fmla="*/ 9 h 21"/>
                <a:gd name="T8" fmla="*/ 2 w 21"/>
                <a:gd name="T9" fmla="*/ 6 h 21"/>
                <a:gd name="T10" fmla="*/ 19 w 21"/>
                <a:gd name="T11" fmla="*/ 7 h 21"/>
                <a:gd name="T12" fmla="*/ 20 w 21"/>
                <a:gd name="T13" fmla="*/ 13 h 21"/>
                <a:gd name="T14" fmla="*/ 13 w 21"/>
                <a:gd name="T15" fmla="*/ 20 h 21"/>
                <a:gd name="T16" fmla="*/ 3 w 2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3" y="21"/>
                  </a:moveTo>
                  <a:cubicBezTo>
                    <a:pt x="1" y="20"/>
                    <a:pt x="1" y="17"/>
                    <a:pt x="0" y="16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11"/>
                    <a:pt x="1" y="10"/>
                    <a:pt x="1" y="9"/>
                  </a:cubicBezTo>
                  <a:cubicBezTo>
                    <a:pt x="1" y="8"/>
                    <a:pt x="2" y="7"/>
                    <a:pt x="2" y="6"/>
                  </a:cubicBezTo>
                  <a:cubicBezTo>
                    <a:pt x="10" y="0"/>
                    <a:pt x="13" y="1"/>
                    <a:pt x="19" y="7"/>
                  </a:cubicBezTo>
                  <a:cubicBezTo>
                    <a:pt x="19" y="9"/>
                    <a:pt x="19" y="11"/>
                    <a:pt x="20" y="13"/>
                  </a:cubicBezTo>
                  <a:cubicBezTo>
                    <a:pt x="21" y="18"/>
                    <a:pt x="19" y="21"/>
                    <a:pt x="13" y="20"/>
                  </a:cubicBezTo>
                  <a:cubicBezTo>
                    <a:pt x="10" y="20"/>
                    <a:pt x="6" y="20"/>
                    <a:pt x="3" y="2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107">
              <a:extLst>
                <a:ext uri="{FF2B5EF4-FFF2-40B4-BE49-F238E27FC236}">
                  <a16:creationId xmlns:a16="http://schemas.microsoft.com/office/drawing/2014/main" id="{756F2E34-FF10-D304-0358-9C768F6E920A}"/>
                </a:ext>
              </a:extLst>
            </p:cNvPr>
            <p:cNvSpPr/>
            <p:nvPr/>
          </p:nvSpPr>
          <p:spPr bwMode="auto">
            <a:xfrm>
              <a:off x="2219326" y="2408239"/>
              <a:ext cx="84138" cy="93663"/>
            </a:xfrm>
            <a:custGeom>
              <a:avLst/>
              <a:gdLst>
                <a:gd name="T0" fmla="*/ 0 w 22"/>
                <a:gd name="T1" fmla="*/ 21 h 25"/>
                <a:gd name="T2" fmla="*/ 11 w 22"/>
                <a:gd name="T3" fmla="*/ 4 h 25"/>
                <a:gd name="T4" fmla="*/ 21 w 22"/>
                <a:gd name="T5" fmla="*/ 8 h 25"/>
                <a:gd name="T6" fmla="*/ 19 w 22"/>
                <a:gd name="T7" fmla="*/ 15 h 25"/>
                <a:gd name="T8" fmla="*/ 3 w 22"/>
                <a:gd name="T9" fmla="*/ 23 h 25"/>
                <a:gd name="T10" fmla="*/ 0 w 22"/>
                <a:gd name="T1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5">
                  <a:moveTo>
                    <a:pt x="0" y="21"/>
                  </a:moveTo>
                  <a:cubicBezTo>
                    <a:pt x="2" y="15"/>
                    <a:pt x="6" y="9"/>
                    <a:pt x="11" y="4"/>
                  </a:cubicBezTo>
                  <a:cubicBezTo>
                    <a:pt x="14" y="0"/>
                    <a:pt x="18" y="5"/>
                    <a:pt x="21" y="8"/>
                  </a:cubicBezTo>
                  <a:cubicBezTo>
                    <a:pt x="22" y="11"/>
                    <a:pt x="19" y="13"/>
                    <a:pt x="19" y="15"/>
                  </a:cubicBezTo>
                  <a:cubicBezTo>
                    <a:pt x="16" y="25"/>
                    <a:pt x="9" y="23"/>
                    <a:pt x="3" y="23"/>
                  </a:cubicBezTo>
                  <a:cubicBezTo>
                    <a:pt x="2" y="23"/>
                    <a:pt x="1" y="22"/>
                    <a:pt x="0" y="21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108">
              <a:extLst>
                <a:ext uri="{FF2B5EF4-FFF2-40B4-BE49-F238E27FC236}">
                  <a16:creationId xmlns:a16="http://schemas.microsoft.com/office/drawing/2014/main" id="{3690B2CE-81BC-38BE-4063-62FE754BA3B7}"/>
                </a:ext>
              </a:extLst>
            </p:cNvPr>
            <p:cNvSpPr/>
            <p:nvPr/>
          </p:nvSpPr>
          <p:spPr bwMode="auto">
            <a:xfrm>
              <a:off x="2317751" y="2087563"/>
              <a:ext cx="3175" cy="476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109">
              <a:extLst>
                <a:ext uri="{FF2B5EF4-FFF2-40B4-BE49-F238E27FC236}">
                  <a16:creationId xmlns:a16="http://schemas.microsoft.com/office/drawing/2014/main" id="{6CEE2FF0-1414-0262-0BF9-BA3234454F8A}"/>
                </a:ext>
              </a:extLst>
            </p:cNvPr>
            <p:cNvSpPr/>
            <p:nvPr/>
          </p:nvSpPr>
          <p:spPr bwMode="auto">
            <a:xfrm>
              <a:off x="1651001" y="2359026"/>
              <a:ext cx="4763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82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31614704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8DE8812-BB9C-4C25-9375-FF3A3613B908}"/>
              </a:ext>
            </a:extLst>
          </p:cNvPr>
          <p:cNvSpPr txBox="1"/>
          <p:nvPr/>
        </p:nvSpPr>
        <p:spPr>
          <a:xfrm>
            <a:off x="1038249" y="1002142"/>
            <a:ext cx="3568440" cy="15081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>
                <a:solidFill>
                  <a:schemeClr val="bg1"/>
                </a:solidFill>
                <a:cs typeface="Arial" panose="020B0604020202020204" pitchFamily="34" charset="0"/>
              </a:rPr>
              <a:t>AWESO</a:t>
            </a:r>
            <a:r>
              <a:rPr lang="en-US" altLang="ko-KR" sz="4800" b="1">
                <a:solidFill>
                  <a:srgbClr val="189EAA"/>
                </a:solidFill>
                <a:cs typeface="Arial" panose="020B0604020202020204" pitchFamily="34" charset="0"/>
              </a:rPr>
              <a:t>ME</a:t>
            </a:r>
          </a:p>
          <a:p>
            <a:r>
              <a:rPr lang="en-GB" altLang="ko-KR" sz="4400" b="1">
                <a:solidFill>
                  <a:schemeClr val="bg1"/>
                </a:solidFill>
                <a:cs typeface="Arial" panose="020B0604020202020204" pitchFamily="34" charset="0"/>
              </a:rPr>
              <a:t>S</a:t>
            </a:r>
            <a:r>
              <a:rPr lang="en-US" altLang="ko-KR" sz="4400" b="1">
                <a:solidFill>
                  <a:schemeClr val="bg1"/>
                </a:solidFill>
                <a:cs typeface="Arial" panose="020B0604020202020204" pitchFamily="34" charset="0"/>
              </a:rPr>
              <a:t>LIDE</a:t>
            </a:r>
            <a:endParaRPr lang="ko-KR" altLang="en-US" sz="44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75BEE-6325-441B-8B2A-5BB7F38C366B}"/>
              </a:ext>
            </a:extLst>
          </p:cNvPr>
          <p:cNvSpPr txBox="1"/>
          <p:nvPr/>
        </p:nvSpPr>
        <p:spPr>
          <a:xfrm>
            <a:off x="1182227" y="3419169"/>
            <a:ext cx="356843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>
                <a:cs typeface="Arial" panose="020B0604020202020204" pitchFamily="34" charset="0"/>
              </a:rPr>
              <a:t>L</a:t>
            </a:r>
            <a:r>
              <a:rPr lang="en-US" altLang="ko-KR" sz="1100">
                <a:cs typeface="Arial" panose="020B0604020202020204" pitchFamily="34" charset="0"/>
              </a:rPr>
              <a:t>OREM IPSUM DOLOR SIT AMET,</a:t>
            </a:r>
          </a:p>
          <a:p>
            <a:r>
              <a:rPr lang="en-US" altLang="ko-KR" sz="1100">
                <a:cs typeface="Arial" panose="020B0604020202020204" pitchFamily="34" charset="0"/>
              </a:rPr>
              <a:t>CU USU AGAM INTEGRE IMPEDIT.</a:t>
            </a:r>
            <a:endParaRPr lang="ko-KR" altLang="en-US" sz="1100"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D01C55-D8FE-497D-81D6-91B9A543B3A3}"/>
              </a:ext>
            </a:extLst>
          </p:cNvPr>
          <p:cNvSpPr txBox="1"/>
          <p:nvPr/>
        </p:nvSpPr>
        <p:spPr>
          <a:xfrm>
            <a:off x="1171597" y="2620247"/>
            <a:ext cx="3568440" cy="830997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en-GB" altLang="ko-KR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</a:t>
            </a:r>
            <a:r>
              <a:rPr lang="en-US" altLang="ko-KR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OREM IPSUM</a:t>
            </a:r>
          </a:p>
          <a:p>
            <a:r>
              <a:rPr lang="en-US" altLang="ko-KR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DOLOR SIT AMET, </a:t>
            </a:r>
            <a:endParaRPr lang="ko-KR" altLang="en-US" sz="2400" b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94310E-FF96-4BC3-9BD0-C856081FB5E4}"/>
              </a:ext>
            </a:extLst>
          </p:cNvPr>
          <p:cNvSpPr txBox="1"/>
          <p:nvPr/>
        </p:nvSpPr>
        <p:spPr>
          <a:xfrm>
            <a:off x="1171598" y="4085626"/>
            <a:ext cx="37345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</a:t>
            </a:r>
          </a:p>
        </p:txBody>
      </p: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305C299D-3182-4650-1DC7-7A7C77893EF4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0" r="20950"/>
          <a:stretch>
            <a:fillRect/>
          </a:stretch>
        </p:blipFill>
        <p:spPr/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D315E320-447C-49E1-9805-838E9E6F162A}"/>
              </a:ext>
            </a:extLst>
          </p:cNvPr>
          <p:cNvGrpSpPr>
            <a:grpSpLocks noChangeAspect="1"/>
          </p:cNvGrpSpPr>
          <p:nvPr/>
        </p:nvGrpSpPr>
        <p:grpSpPr>
          <a:xfrm>
            <a:off x="9477376" y="5245949"/>
            <a:ext cx="2486025" cy="1557337"/>
            <a:chOff x="5982" y="3178"/>
            <a:chExt cx="1566" cy="981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4C27D27-7A20-DC8D-CB8B-36523744D91C}"/>
                </a:ext>
              </a:extLst>
            </p:cNvPr>
            <p:cNvSpPr/>
            <p:nvPr/>
          </p:nvSpPr>
          <p:spPr bwMode="auto">
            <a:xfrm>
              <a:off x="6324" y="3178"/>
              <a:ext cx="918" cy="914"/>
            </a:xfrm>
            <a:custGeom>
              <a:avLst/>
              <a:gdLst>
                <a:gd name="T0" fmla="*/ 44 w 657"/>
                <a:gd name="T1" fmla="*/ 48 h 654"/>
                <a:gd name="T2" fmla="*/ 190 w 657"/>
                <a:gd name="T3" fmla="*/ 10 h 654"/>
                <a:gd name="T4" fmla="*/ 330 w 657"/>
                <a:gd name="T5" fmla="*/ 0 h 654"/>
                <a:gd name="T6" fmla="*/ 591 w 657"/>
                <a:gd name="T7" fmla="*/ 44 h 654"/>
                <a:gd name="T8" fmla="*/ 591 w 657"/>
                <a:gd name="T9" fmla="*/ 45 h 654"/>
                <a:gd name="T10" fmla="*/ 574 w 657"/>
                <a:gd name="T11" fmla="*/ 88 h 654"/>
                <a:gd name="T12" fmla="*/ 537 w 657"/>
                <a:gd name="T13" fmla="*/ 148 h 654"/>
                <a:gd name="T14" fmla="*/ 528 w 657"/>
                <a:gd name="T15" fmla="*/ 166 h 654"/>
                <a:gd name="T16" fmla="*/ 520 w 657"/>
                <a:gd name="T17" fmla="*/ 266 h 654"/>
                <a:gd name="T18" fmla="*/ 525 w 657"/>
                <a:gd name="T19" fmla="*/ 314 h 654"/>
                <a:gd name="T20" fmla="*/ 546 w 657"/>
                <a:gd name="T21" fmla="*/ 348 h 654"/>
                <a:gd name="T22" fmla="*/ 648 w 657"/>
                <a:gd name="T23" fmla="*/ 410 h 654"/>
                <a:gd name="T24" fmla="*/ 656 w 657"/>
                <a:gd name="T25" fmla="*/ 416 h 654"/>
                <a:gd name="T26" fmla="*/ 654 w 657"/>
                <a:gd name="T27" fmla="*/ 421 h 654"/>
                <a:gd name="T28" fmla="*/ 583 w 657"/>
                <a:gd name="T29" fmla="*/ 484 h 654"/>
                <a:gd name="T30" fmla="*/ 505 w 657"/>
                <a:gd name="T31" fmla="*/ 548 h 654"/>
                <a:gd name="T32" fmla="*/ 384 w 657"/>
                <a:gd name="T33" fmla="*/ 630 h 654"/>
                <a:gd name="T34" fmla="*/ 344 w 657"/>
                <a:gd name="T35" fmla="*/ 647 h 654"/>
                <a:gd name="T36" fmla="*/ 283 w 657"/>
                <a:gd name="T37" fmla="*/ 641 h 654"/>
                <a:gd name="T38" fmla="*/ 183 w 657"/>
                <a:gd name="T39" fmla="*/ 579 h 654"/>
                <a:gd name="T40" fmla="*/ 74 w 657"/>
                <a:gd name="T41" fmla="*/ 489 h 654"/>
                <a:gd name="T42" fmla="*/ 6 w 657"/>
                <a:gd name="T43" fmla="*/ 425 h 654"/>
                <a:gd name="T44" fmla="*/ 1 w 657"/>
                <a:gd name="T45" fmla="*/ 416 h 654"/>
                <a:gd name="T46" fmla="*/ 15 w 657"/>
                <a:gd name="T47" fmla="*/ 407 h 654"/>
                <a:gd name="T48" fmla="*/ 91 w 657"/>
                <a:gd name="T49" fmla="*/ 364 h 654"/>
                <a:gd name="T50" fmla="*/ 125 w 657"/>
                <a:gd name="T51" fmla="*/ 332 h 654"/>
                <a:gd name="T52" fmla="*/ 131 w 657"/>
                <a:gd name="T53" fmla="*/ 317 h 654"/>
                <a:gd name="T54" fmla="*/ 137 w 657"/>
                <a:gd name="T55" fmla="*/ 245 h 654"/>
                <a:gd name="T56" fmla="*/ 131 w 657"/>
                <a:gd name="T57" fmla="*/ 176 h 654"/>
                <a:gd name="T58" fmla="*/ 121 w 657"/>
                <a:gd name="T59" fmla="*/ 161 h 654"/>
                <a:gd name="T60" fmla="*/ 68 w 657"/>
                <a:gd name="T61" fmla="*/ 101 h 654"/>
                <a:gd name="T62" fmla="*/ 44 w 657"/>
                <a:gd name="T63" fmla="*/ 48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7" h="654">
                  <a:moveTo>
                    <a:pt x="44" y="48"/>
                  </a:moveTo>
                  <a:cubicBezTo>
                    <a:pt x="91" y="30"/>
                    <a:pt x="140" y="18"/>
                    <a:pt x="190" y="10"/>
                  </a:cubicBezTo>
                  <a:cubicBezTo>
                    <a:pt x="237" y="3"/>
                    <a:pt x="283" y="0"/>
                    <a:pt x="330" y="0"/>
                  </a:cubicBezTo>
                  <a:cubicBezTo>
                    <a:pt x="419" y="1"/>
                    <a:pt x="506" y="15"/>
                    <a:pt x="591" y="44"/>
                  </a:cubicBezTo>
                  <a:cubicBezTo>
                    <a:pt x="591" y="44"/>
                    <a:pt x="591" y="45"/>
                    <a:pt x="591" y="45"/>
                  </a:cubicBezTo>
                  <a:cubicBezTo>
                    <a:pt x="585" y="59"/>
                    <a:pt x="581" y="74"/>
                    <a:pt x="574" y="88"/>
                  </a:cubicBezTo>
                  <a:cubicBezTo>
                    <a:pt x="564" y="110"/>
                    <a:pt x="553" y="130"/>
                    <a:pt x="537" y="148"/>
                  </a:cubicBezTo>
                  <a:cubicBezTo>
                    <a:pt x="533" y="153"/>
                    <a:pt x="530" y="159"/>
                    <a:pt x="528" y="166"/>
                  </a:cubicBezTo>
                  <a:cubicBezTo>
                    <a:pt x="521" y="199"/>
                    <a:pt x="519" y="232"/>
                    <a:pt x="520" y="266"/>
                  </a:cubicBezTo>
                  <a:cubicBezTo>
                    <a:pt x="521" y="282"/>
                    <a:pt x="522" y="298"/>
                    <a:pt x="525" y="314"/>
                  </a:cubicBezTo>
                  <a:cubicBezTo>
                    <a:pt x="527" y="329"/>
                    <a:pt x="536" y="339"/>
                    <a:pt x="546" y="348"/>
                  </a:cubicBezTo>
                  <a:cubicBezTo>
                    <a:pt x="576" y="375"/>
                    <a:pt x="611" y="394"/>
                    <a:pt x="648" y="410"/>
                  </a:cubicBezTo>
                  <a:cubicBezTo>
                    <a:pt x="651" y="411"/>
                    <a:pt x="654" y="412"/>
                    <a:pt x="656" y="416"/>
                  </a:cubicBezTo>
                  <a:cubicBezTo>
                    <a:pt x="657" y="418"/>
                    <a:pt x="656" y="420"/>
                    <a:pt x="654" y="421"/>
                  </a:cubicBezTo>
                  <a:cubicBezTo>
                    <a:pt x="631" y="443"/>
                    <a:pt x="607" y="463"/>
                    <a:pt x="583" y="484"/>
                  </a:cubicBezTo>
                  <a:cubicBezTo>
                    <a:pt x="558" y="506"/>
                    <a:pt x="532" y="528"/>
                    <a:pt x="505" y="548"/>
                  </a:cubicBezTo>
                  <a:cubicBezTo>
                    <a:pt x="467" y="578"/>
                    <a:pt x="427" y="607"/>
                    <a:pt x="384" y="630"/>
                  </a:cubicBezTo>
                  <a:cubicBezTo>
                    <a:pt x="371" y="637"/>
                    <a:pt x="357" y="642"/>
                    <a:pt x="344" y="647"/>
                  </a:cubicBezTo>
                  <a:cubicBezTo>
                    <a:pt x="323" y="654"/>
                    <a:pt x="303" y="649"/>
                    <a:pt x="283" y="641"/>
                  </a:cubicBezTo>
                  <a:cubicBezTo>
                    <a:pt x="247" y="625"/>
                    <a:pt x="214" y="603"/>
                    <a:pt x="183" y="579"/>
                  </a:cubicBezTo>
                  <a:cubicBezTo>
                    <a:pt x="145" y="551"/>
                    <a:pt x="109" y="520"/>
                    <a:pt x="74" y="489"/>
                  </a:cubicBezTo>
                  <a:cubicBezTo>
                    <a:pt x="51" y="468"/>
                    <a:pt x="28" y="447"/>
                    <a:pt x="6" y="425"/>
                  </a:cubicBezTo>
                  <a:cubicBezTo>
                    <a:pt x="4" y="422"/>
                    <a:pt x="0" y="420"/>
                    <a:pt x="1" y="416"/>
                  </a:cubicBezTo>
                  <a:cubicBezTo>
                    <a:pt x="4" y="411"/>
                    <a:pt x="10" y="409"/>
                    <a:pt x="15" y="407"/>
                  </a:cubicBezTo>
                  <a:cubicBezTo>
                    <a:pt x="42" y="396"/>
                    <a:pt x="67" y="381"/>
                    <a:pt x="91" y="364"/>
                  </a:cubicBezTo>
                  <a:cubicBezTo>
                    <a:pt x="104" y="355"/>
                    <a:pt x="115" y="344"/>
                    <a:pt x="125" y="332"/>
                  </a:cubicBezTo>
                  <a:cubicBezTo>
                    <a:pt x="129" y="328"/>
                    <a:pt x="131" y="323"/>
                    <a:pt x="131" y="317"/>
                  </a:cubicBezTo>
                  <a:cubicBezTo>
                    <a:pt x="135" y="293"/>
                    <a:pt x="136" y="269"/>
                    <a:pt x="137" y="245"/>
                  </a:cubicBezTo>
                  <a:cubicBezTo>
                    <a:pt x="137" y="222"/>
                    <a:pt x="134" y="199"/>
                    <a:pt x="131" y="176"/>
                  </a:cubicBezTo>
                  <a:cubicBezTo>
                    <a:pt x="130" y="170"/>
                    <a:pt x="127" y="165"/>
                    <a:pt x="121" y="161"/>
                  </a:cubicBezTo>
                  <a:cubicBezTo>
                    <a:pt x="99" y="145"/>
                    <a:pt x="82" y="125"/>
                    <a:pt x="68" y="101"/>
                  </a:cubicBezTo>
                  <a:cubicBezTo>
                    <a:pt x="58" y="84"/>
                    <a:pt x="52" y="65"/>
                    <a:pt x="44" y="48"/>
                  </a:cubicBezTo>
                  <a:close/>
                </a:path>
              </a:pathLst>
            </a:custGeom>
            <a:solidFill>
              <a:srgbClr val="FBD0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96AD0BC8-9FA0-A774-1F37-06A88C62E823}"/>
                </a:ext>
              </a:extLst>
            </p:cNvPr>
            <p:cNvSpPr/>
            <p:nvPr/>
          </p:nvSpPr>
          <p:spPr bwMode="auto">
            <a:xfrm>
              <a:off x="6049" y="3762"/>
              <a:ext cx="1462" cy="397"/>
            </a:xfrm>
            <a:custGeom>
              <a:avLst/>
              <a:gdLst>
                <a:gd name="T0" fmla="*/ 800 w 1047"/>
                <a:gd name="T1" fmla="*/ 236 h 284"/>
                <a:gd name="T2" fmla="*/ 737 w 1047"/>
                <a:gd name="T3" fmla="*/ 256 h 284"/>
                <a:gd name="T4" fmla="*/ 663 w 1047"/>
                <a:gd name="T5" fmla="*/ 272 h 284"/>
                <a:gd name="T6" fmla="*/ 480 w 1047"/>
                <a:gd name="T7" fmla="*/ 283 h 284"/>
                <a:gd name="T8" fmla="*/ 397 w 1047"/>
                <a:gd name="T9" fmla="*/ 276 h 284"/>
                <a:gd name="T10" fmla="*/ 277 w 1047"/>
                <a:gd name="T11" fmla="*/ 249 h 284"/>
                <a:gd name="T12" fmla="*/ 189 w 1047"/>
                <a:gd name="T13" fmla="*/ 216 h 284"/>
                <a:gd name="T14" fmla="*/ 157 w 1047"/>
                <a:gd name="T15" fmla="*/ 199 h 284"/>
                <a:gd name="T16" fmla="*/ 92 w 1047"/>
                <a:gd name="T17" fmla="*/ 157 h 284"/>
                <a:gd name="T18" fmla="*/ 12 w 1047"/>
                <a:gd name="T19" fmla="*/ 76 h 284"/>
                <a:gd name="T20" fmla="*/ 2 w 1047"/>
                <a:gd name="T21" fmla="*/ 60 h 284"/>
                <a:gd name="T22" fmla="*/ 7 w 1047"/>
                <a:gd name="T23" fmla="*/ 53 h 284"/>
                <a:gd name="T24" fmla="*/ 76 w 1047"/>
                <a:gd name="T25" fmla="*/ 29 h 284"/>
                <a:gd name="T26" fmla="*/ 174 w 1047"/>
                <a:gd name="T27" fmla="*/ 7 h 284"/>
                <a:gd name="T28" fmla="*/ 189 w 1047"/>
                <a:gd name="T29" fmla="*/ 2 h 284"/>
                <a:gd name="T30" fmla="*/ 199 w 1047"/>
                <a:gd name="T31" fmla="*/ 4 h 284"/>
                <a:gd name="T32" fmla="*/ 232 w 1047"/>
                <a:gd name="T33" fmla="*/ 35 h 284"/>
                <a:gd name="T34" fmla="*/ 295 w 1047"/>
                <a:gd name="T35" fmla="*/ 92 h 284"/>
                <a:gd name="T36" fmla="*/ 401 w 1047"/>
                <a:gd name="T37" fmla="*/ 177 h 284"/>
                <a:gd name="T38" fmla="*/ 482 w 1047"/>
                <a:gd name="T39" fmla="*/ 224 h 284"/>
                <a:gd name="T40" fmla="*/ 557 w 1047"/>
                <a:gd name="T41" fmla="*/ 223 h 284"/>
                <a:gd name="T42" fmla="*/ 646 w 1047"/>
                <a:gd name="T43" fmla="*/ 172 h 284"/>
                <a:gd name="T44" fmla="*/ 767 w 1047"/>
                <a:gd name="T45" fmla="*/ 78 h 284"/>
                <a:gd name="T46" fmla="*/ 849 w 1047"/>
                <a:gd name="T47" fmla="*/ 5 h 284"/>
                <a:gd name="T48" fmla="*/ 865 w 1047"/>
                <a:gd name="T49" fmla="*/ 3 h 284"/>
                <a:gd name="T50" fmla="*/ 910 w 1047"/>
                <a:gd name="T51" fmla="*/ 14 h 284"/>
                <a:gd name="T52" fmla="*/ 1008 w 1047"/>
                <a:gd name="T53" fmla="*/ 26 h 284"/>
                <a:gd name="T54" fmla="*/ 1041 w 1047"/>
                <a:gd name="T55" fmla="*/ 36 h 284"/>
                <a:gd name="T56" fmla="*/ 1045 w 1047"/>
                <a:gd name="T57" fmla="*/ 43 h 284"/>
                <a:gd name="T58" fmla="*/ 1007 w 1047"/>
                <a:gd name="T59" fmla="*/ 99 h 284"/>
                <a:gd name="T60" fmla="*/ 922 w 1047"/>
                <a:gd name="T61" fmla="*/ 174 h 284"/>
                <a:gd name="T62" fmla="*/ 810 w 1047"/>
                <a:gd name="T63" fmla="*/ 231 h 284"/>
                <a:gd name="T64" fmla="*/ 809 w 1047"/>
                <a:gd name="T65" fmla="*/ 232 h 284"/>
                <a:gd name="T66" fmla="*/ 800 w 1047"/>
                <a:gd name="T67" fmla="*/ 23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7" h="284">
                  <a:moveTo>
                    <a:pt x="800" y="236"/>
                  </a:moveTo>
                  <a:cubicBezTo>
                    <a:pt x="779" y="243"/>
                    <a:pt x="758" y="250"/>
                    <a:pt x="737" y="256"/>
                  </a:cubicBezTo>
                  <a:cubicBezTo>
                    <a:pt x="713" y="262"/>
                    <a:pt x="688" y="267"/>
                    <a:pt x="663" y="272"/>
                  </a:cubicBezTo>
                  <a:cubicBezTo>
                    <a:pt x="602" y="283"/>
                    <a:pt x="541" y="284"/>
                    <a:pt x="480" y="283"/>
                  </a:cubicBezTo>
                  <a:cubicBezTo>
                    <a:pt x="452" y="282"/>
                    <a:pt x="425" y="279"/>
                    <a:pt x="397" y="276"/>
                  </a:cubicBezTo>
                  <a:cubicBezTo>
                    <a:pt x="357" y="270"/>
                    <a:pt x="317" y="261"/>
                    <a:pt x="277" y="249"/>
                  </a:cubicBezTo>
                  <a:cubicBezTo>
                    <a:pt x="247" y="240"/>
                    <a:pt x="218" y="229"/>
                    <a:pt x="189" y="216"/>
                  </a:cubicBezTo>
                  <a:cubicBezTo>
                    <a:pt x="178" y="211"/>
                    <a:pt x="167" y="206"/>
                    <a:pt x="157" y="199"/>
                  </a:cubicBezTo>
                  <a:cubicBezTo>
                    <a:pt x="135" y="186"/>
                    <a:pt x="112" y="173"/>
                    <a:pt x="92" y="157"/>
                  </a:cubicBezTo>
                  <a:cubicBezTo>
                    <a:pt x="61" y="134"/>
                    <a:pt x="34" y="107"/>
                    <a:pt x="12" y="76"/>
                  </a:cubicBezTo>
                  <a:cubicBezTo>
                    <a:pt x="8" y="71"/>
                    <a:pt x="3" y="66"/>
                    <a:pt x="2" y="60"/>
                  </a:cubicBezTo>
                  <a:cubicBezTo>
                    <a:pt x="0" y="56"/>
                    <a:pt x="4" y="54"/>
                    <a:pt x="7" y="53"/>
                  </a:cubicBezTo>
                  <a:cubicBezTo>
                    <a:pt x="28" y="41"/>
                    <a:pt x="52" y="34"/>
                    <a:pt x="76" y="29"/>
                  </a:cubicBezTo>
                  <a:cubicBezTo>
                    <a:pt x="109" y="22"/>
                    <a:pt x="142" y="18"/>
                    <a:pt x="174" y="7"/>
                  </a:cubicBezTo>
                  <a:cubicBezTo>
                    <a:pt x="179" y="5"/>
                    <a:pt x="184" y="4"/>
                    <a:pt x="189" y="2"/>
                  </a:cubicBezTo>
                  <a:cubicBezTo>
                    <a:pt x="193" y="0"/>
                    <a:pt x="196" y="1"/>
                    <a:pt x="199" y="4"/>
                  </a:cubicBezTo>
                  <a:cubicBezTo>
                    <a:pt x="211" y="13"/>
                    <a:pt x="221" y="25"/>
                    <a:pt x="232" y="35"/>
                  </a:cubicBezTo>
                  <a:cubicBezTo>
                    <a:pt x="253" y="54"/>
                    <a:pt x="273" y="73"/>
                    <a:pt x="295" y="92"/>
                  </a:cubicBezTo>
                  <a:cubicBezTo>
                    <a:pt x="329" y="121"/>
                    <a:pt x="364" y="151"/>
                    <a:pt x="401" y="177"/>
                  </a:cubicBezTo>
                  <a:cubicBezTo>
                    <a:pt x="427" y="195"/>
                    <a:pt x="453" y="211"/>
                    <a:pt x="482" y="224"/>
                  </a:cubicBezTo>
                  <a:cubicBezTo>
                    <a:pt x="507" y="235"/>
                    <a:pt x="531" y="234"/>
                    <a:pt x="557" y="223"/>
                  </a:cubicBezTo>
                  <a:cubicBezTo>
                    <a:pt x="589" y="210"/>
                    <a:pt x="618" y="191"/>
                    <a:pt x="646" y="172"/>
                  </a:cubicBezTo>
                  <a:cubicBezTo>
                    <a:pt x="688" y="142"/>
                    <a:pt x="728" y="110"/>
                    <a:pt x="767" y="78"/>
                  </a:cubicBezTo>
                  <a:cubicBezTo>
                    <a:pt x="795" y="54"/>
                    <a:pt x="822" y="30"/>
                    <a:pt x="849" y="5"/>
                  </a:cubicBezTo>
                  <a:cubicBezTo>
                    <a:pt x="854" y="0"/>
                    <a:pt x="858" y="0"/>
                    <a:pt x="865" y="3"/>
                  </a:cubicBezTo>
                  <a:cubicBezTo>
                    <a:pt x="879" y="9"/>
                    <a:pt x="895" y="12"/>
                    <a:pt x="910" y="14"/>
                  </a:cubicBezTo>
                  <a:cubicBezTo>
                    <a:pt x="943" y="19"/>
                    <a:pt x="975" y="20"/>
                    <a:pt x="1008" y="26"/>
                  </a:cubicBezTo>
                  <a:cubicBezTo>
                    <a:pt x="1019" y="28"/>
                    <a:pt x="1030" y="31"/>
                    <a:pt x="1041" y="36"/>
                  </a:cubicBezTo>
                  <a:cubicBezTo>
                    <a:pt x="1043" y="37"/>
                    <a:pt x="1047" y="38"/>
                    <a:pt x="1045" y="43"/>
                  </a:cubicBezTo>
                  <a:cubicBezTo>
                    <a:pt x="1035" y="63"/>
                    <a:pt x="1022" y="82"/>
                    <a:pt x="1007" y="99"/>
                  </a:cubicBezTo>
                  <a:cubicBezTo>
                    <a:pt x="982" y="128"/>
                    <a:pt x="953" y="153"/>
                    <a:pt x="922" y="174"/>
                  </a:cubicBezTo>
                  <a:cubicBezTo>
                    <a:pt x="887" y="197"/>
                    <a:pt x="850" y="217"/>
                    <a:pt x="810" y="231"/>
                  </a:cubicBezTo>
                  <a:cubicBezTo>
                    <a:pt x="810" y="231"/>
                    <a:pt x="809" y="232"/>
                    <a:pt x="809" y="232"/>
                  </a:cubicBezTo>
                  <a:cubicBezTo>
                    <a:pt x="806" y="234"/>
                    <a:pt x="803" y="235"/>
                    <a:pt x="800" y="236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608252C-7594-4520-E449-1B5E0DE5D37C}"/>
                </a:ext>
              </a:extLst>
            </p:cNvPr>
            <p:cNvSpPr/>
            <p:nvPr/>
          </p:nvSpPr>
          <p:spPr bwMode="auto">
            <a:xfrm>
              <a:off x="5982" y="3245"/>
              <a:ext cx="537" cy="595"/>
            </a:xfrm>
            <a:custGeom>
              <a:avLst/>
              <a:gdLst>
                <a:gd name="T0" fmla="*/ 289 w 384"/>
                <a:gd name="T1" fmla="*/ 0 h 426"/>
                <a:gd name="T2" fmla="*/ 297 w 384"/>
                <a:gd name="T3" fmla="*/ 13 h 426"/>
                <a:gd name="T4" fmla="*/ 332 w 384"/>
                <a:gd name="T5" fmla="*/ 78 h 426"/>
                <a:gd name="T6" fmla="*/ 369 w 384"/>
                <a:gd name="T7" fmla="*/ 113 h 426"/>
                <a:gd name="T8" fmla="*/ 378 w 384"/>
                <a:gd name="T9" fmla="*/ 130 h 426"/>
                <a:gd name="T10" fmla="*/ 384 w 384"/>
                <a:gd name="T11" fmla="*/ 196 h 426"/>
                <a:gd name="T12" fmla="*/ 379 w 384"/>
                <a:gd name="T13" fmla="*/ 263 h 426"/>
                <a:gd name="T14" fmla="*/ 370 w 384"/>
                <a:gd name="T15" fmla="*/ 287 h 426"/>
                <a:gd name="T16" fmla="*/ 327 w 384"/>
                <a:gd name="T17" fmla="*/ 324 h 426"/>
                <a:gd name="T18" fmla="*/ 262 w 384"/>
                <a:gd name="T19" fmla="*/ 360 h 426"/>
                <a:gd name="T20" fmla="*/ 246 w 384"/>
                <a:gd name="T21" fmla="*/ 369 h 426"/>
                <a:gd name="T22" fmla="*/ 141 w 384"/>
                <a:gd name="T23" fmla="*/ 396 h 426"/>
                <a:gd name="T24" fmla="*/ 81 w 384"/>
                <a:gd name="T25" fmla="*/ 411 h 426"/>
                <a:gd name="T26" fmla="*/ 53 w 384"/>
                <a:gd name="T27" fmla="*/ 424 h 426"/>
                <a:gd name="T28" fmla="*/ 47 w 384"/>
                <a:gd name="T29" fmla="*/ 426 h 426"/>
                <a:gd name="T30" fmla="*/ 32 w 384"/>
                <a:gd name="T31" fmla="*/ 209 h 426"/>
                <a:gd name="T32" fmla="*/ 120 w 384"/>
                <a:gd name="T33" fmla="*/ 95 h 426"/>
                <a:gd name="T34" fmla="*/ 289 w 384"/>
                <a:gd name="T3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4" h="426">
                  <a:moveTo>
                    <a:pt x="289" y="0"/>
                  </a:moveTo>
                  <a:cubicBezTo>
                    <a:pt x="294" y="3"/>
                    <a:pt x="295" y="8"/>
                    <a:pt x="297" y="13"/>
                  </a:cubicBezTo>
                  <a:cubicBezTo>
                    <a:pt x="305" y="37"/>
                    <a:pt x="316" y="59"/>
                    <a:pt x="332" y="78"/>
                  </a:cubicBezTo>
                  <a:cubicBezTo>
                    <a:pt x="343" y="91"/>
                    <a:pt x="355" y="104"/>
                    <a:pt x="369" y="113"/>
                  </a:cubicBezTo>
                  <a:cubicBezTo>
                    <a:pt x="376" y="117"/>
                    <a:pt x="377" y="123"/>
                    <a:pt x="378" y="130"/>
                  </a:cubicBezTo>
                  <a:cubicBezTo>
                    <a:pt x="382" y="152"/>
                    <a:pt x="384" y="174"/>
                    <a:pt x="384" y="196"/>
                  </a:cubicBezTo>
                  <a:cubicBezTo>
                    <a:pt x="383" y="218"/>
                    <a:pt x="383" y="241"/>
                    <a:pt x="379" y="263"/>
                  </a:cubicBezTo>
                  <a:cubicBezTo>
                    <a:pt x="377" y="272"/>
                    <a:pt x="376" y="280"/>
                    <a:pt x="370" y="287"/>
                  </a:cubicBezTo>
                  <a:cubicBezTo>
                    <a:pt x="358" y="301"/>
                    <a:pt x="343" y="314"/>
                    <a:pt x="327" y="324"/>
                  </a:cubicBezTo>
                  <a:cubicBezTo>
                    <a:pt x="307" y="338"/>
                    <a:pt x="285" y="350"/>
                    <a:pt x="262" y="360"/>
                  </a:cubicBezTo>
                  <a:cubicBezTo>
                    <a:pt x="257" y="362"/>
                    <a:pt x="251" y="365"/>
                    <a:pt x="246" y="369"/>
                  </a:cubicBezTo>
                  <a:cubicBezTo>
                    <a:pt x="212" y="382"/>
                    <a:pt x="177" y="389"/>
                    <a:pt x="141" y="396"/>
                  </a:cubicBezTo>
                  <a:cubicBezTo>
                    <a:pt x="121" y="399"/>
                    <a:pt x="100" y="404"/>
                    <a:pt x="81" y="411"/>
                  </a:cubicBezTo>
                  <a:cubicBezTo>
                    <a:pt x="71" y="414"/>
                    <a:pt x="62" y="419"/>
                    <a:pt x="53" y="424"/>
                  </a:cubicBezTo>
                  <a:cubicBezTo>
                    <a:pt x="51" y="425"/>
                    <a:pt x="50" y="426"/>
                    <a:pt x="47" y="426"/>
                  </a:cubicBezTo>
                  <a:cubicBezTo>
                    <a:pt x="6" y="356"/>
                    <a:pt x="0" y="284"/>
                    <a:pt x="32" y="209"/>
                  </a:cubicBezTo>
                  <a:cubicBezTo>
                    <a:pt x="52" y="164"/>
                    <a:pt x="83" y="127"/>
                    <a:pt x="120" y="95"/>
                  </a:cubicBezTo>
                  <a:cubicBezTo>
                    <a:pt x="170" y="52"/>
                    <a:pt x="227" y="22"/>
                    <a:pt x="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DDBEA06-C995-C7F0-4158-633632DD953B}"/>
                </a:ext>
              </a:extLst>
            </p:cNvPr>
            <p:cNvSpPr/>
            <p:nvPr/>
          </p:nvSpPr>
          <p:spPr bwMode="auto">
            <a:xfrm>
              <a:off x="7046" y="3241"/>
              <a:ext cx="502" cy="575"/>
            </a:xfrm>
            <a:custGeom>
              <a:avLst/>
              <a:gdLst>
                <a:gd name="T0" fmla="*/ 138 w 359"/>
                <a:gd name="T1" fmla="*/ 372 h 412"/>
                <a:gd name="T2" fmla="*/ 116 w 359"/>
                <a:gd name="T3" fmla="*/ 360 h 412"/>
                <a:gd name="T4" fmla="*/ 40 w 359"/>
                <a:gd name="T5" fmla="*/ 315 h 412"/>
                <a:gd name="T6" fmla="*/ 10 w 359"/>
                <a:gd name="T7" fmla="*/ 283 h 412"/>
                <a:gd name="T8" fmla="*/ 4 w 359"/>
                <a:gd name="T9" fmla="*/ 259 h 412"/>
                <a:gd name="T10" fmla="*/ 2 w 359"/>
                <a:gd name="T11" fmla="*/ 177 h 412"/>
                <a:gd name="T12" fmla="*/ 10 w 359"/>
                <a:gd name="T13" fmla="*/ 118 h 412"/>
                <a:gd name="T14" fmla="*/ 15 w 359"/>
                <a:gd name="T15" fmla="*/ 106 h 412"/>
                <a:gd name="T16" fmla="*/ 50 w 359"/>
                <a:gd name="T17" fmla="*/ 54 h 412"/>
                <a:gd name="T18" fmla="*/ 70 w 359"/>
                <a:gd name="T19" fmla="*/ 5 h 412"/>
                <a:gd name="T20" fmla="*/ 74 w 359"/>
                <a:gd name="T21" fmla="*/ 0 h 412"/>
                <a:gd name="T22" fmla="*/ 305 w 359"/>
                <a:gd name="T23" fmla="*/ 156 h 412"/>
                <a:gd name="T24" fmla="*/ 359 w 359"/>
                <a:gd name="T25" fmla="*/ 308 h 412"/>
                <a:gd name="T26" fmla="*/ 334 w 359"/>
                <a:gd name="T27" fmla="*/ 410 h 412"/>
                <a:gd name="T28" fmla="*/ 323 w 359"/>
                <a:gd name="T29" fmla="*/ 407 h 412"/>
                <a:gd name="T30" fmla="*/ 252 w 359"/>
                <a:gd name="T31" fmla="*/ 394 h 412"/>
                <a:gd name="T32" fmla="*/ 157 w 359"/>
                <a:gd name="T33" fmla="*/ 378 h 412"/>
                <a:gd name="T34" fmla="*/ 138 w 359"/>
                <a:gd name="T35" fmla="*/ 37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9" h="412">
                  <a:moveTo>
                    <a:pt x="138" y="372"/>
                  </a:moveTo>
                  <a:cubicBezTo>
                    <a:pt x="132" y="366"/>
                    <a:pt x="123" y="364"/>
                    <a:pt x="116" y="360"/>
                  </a:cubicBezTo>
                  <a:cubicBezTo>
                    <a:pt x="89" y="348"/>
                    <a:pt x="64" y="333"/>
                    <a:pt x="40" y="315"/>
                  </a:cubicBezTo>
                  <a:cubicBezTo>
                    <a:pt x="28" y="306"/>
                    <a:pt x="18" y="295"/>
                    <a:pt x="10" y="283"/>
                  </a:cubicBezTo>
                  <a:cubicBezTo>
                    <a:pt x="5" y="276"/>
                    <a:pt x="5" y="267"/>
                    <a:pt x="4" y="259"/>
                  </a:cubicBezTo>
                  <a:cubicBezTo>
                    <a:pt x="2" y="232"/>
                    <a:pt x="0" y="205"/>
                    <a:pt x="2" y="177"/>
                  </a:cubicBezTo>
                  <a:cubicBezTo>
                    <a:pt x="3" y="157"/>
                    <a:pt x="6" y="138"/>
                    <a:pt x="10" y="118"/>
                  </a:cubicBezTo>
                  <a:cubicBezTo>
                    <a:pt x="11" y="114"/>
                    <a:pt x="12" y="109"/>
                    <a:pt x="15" y="106"/>
                  </a:cubicBezTo>
                  <a:cubicBezTo>
                    <a:pt x="30" y="91"/>
                    <a:pt x="41" y="72"/>
                    <a:pt x="50" y="54"/>
                  </a:cubicBezTo>
                  <a:cubicBezTo>
                    <a:pt x="58" y="38"/>
                    <a:pt x="65" y="22"/>
                    <a:pt x="70" y="5"/>
                  </a:cubicBezTo>
                  <a:cubicBezTo>
                    <a:pt x="71" y="2"/>
                    <a:pt x="71" y="0"/>
                    <a:pt x="74" y="0"/>
                  </a:cubicBezTo>
                  <a:cubicBezTo>
                    <a:pt x="165" y="32"/>
                    <a:pt x="246" y="78"/>
                    <a:pt x="305" y="156"/>
                  </a:cubicBezTo>
                  <a:cubicBezTo>
                    <a:pt x="340" y="200"/>
                    <a:pt x="359" y="251"/>
                    <a:pt x="359" y="308"/>
                  </a:cubicBezTo>
                  <a:cubicBezTo>
                    <a:pt x="359" y="344"/>
                    <a:pt x="350" y="378"/>
                    <a:pt x="334" y="410"/>
                  </a:cubicBezTo>
                  <a:cubicBezTo>
                    <a:pt x="330" y="412"/>
                    <a:pt x="326" y="409"/>
                    <a:pt x="323" y="407"/>
                  </a:cubicBezTo>
                  <a:cubicBezTo>
                    <a:pt x="300" y="398"/>
                    <a:pt x="276" y="396"/>
                    <a:pt x="252" y="394"/>
                  </a:cubicBezTo>
                  <a:cubicBezTo>
                    <a:pt x="220" y="390"/>
                    <a:pt x="188" y="388"/>
                    <a:pt x="157" y="378"/>
                  </a:cubicBezTo>
                  <a:cubicBezTo>
                    <a:pt x="151" y="376"/>
                    <a:pt x="145" y="373"/>
                    <a:pt x="138" y="3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9565AA9-7CFC-4CC1-1A00-F177A8480EFF}"/>
                </a:ext>
              </a:extLst>
            </p:cNvPr>
            <p:cNvSpPr/>
            <p:nvPr/>
          </p:nvSpPr>
          <p:spPr bwMode="auto">
            <a:xfrm>
              <a:off x="6048" y="3759"/>
              <a:ext cx="1465" cy="330"/>
            </a:xfrm>
            <a:custGeom>
              <a:avLst/>
              <a:gdLst>
                <a:gd name="T0" fmla="*/ 853 w 1049"/>
                <a:gd name="T1" fmla="*/ 1 h 236"/>
                <a:gd name="T2" fmla="*/ 859 w 1049"/>
                <a:gd name="T3" fmla="*/ 1 h 236"/>
                <a:gd name="T4" fmla="*/ 955 w 1049"/>
                <a:gd name="T5" fmla="*/ 20 h 236"/>
                <a:gd name="T6" fmla="*/ 1041 w 1049"/>
                <a:gd name="T7" fmla="*/ 36 h 236"/>
                <a:gd name="T8" fmla="*/ 1049 w 1049"/>
                <a:gd name="T9" fmla="*/ 39 h 236"/>
                <a:gd name="T10" fmla="*/ 1046 w 1049"/>
                <a:gd name="T11" fmla="*/ 45 h 236"/>
                <a:gd name="T12" fmla="*/ 1028 w 1049"/>
                <a:gd name="T13" fmla="*/ 35 h 236"/>
                <a:gd name="T14" fmla="*/ 961 w 1049"/>
                <a:gd name="T15" fmla="*/ 24 h 236"/>
                <a:gd name="T16" fmla="*/ 871 w 1049"/>
                <a:gd name="T17" fmla="*/ 8 h 236"/>
                <a:gd name="T18" fmla="*/ 845 w 1049"/>
                <a:gd name="T19" fmla="*/ 14 h 236"/>
                <a:gd name="T20" fmla="*/ 751 w 1049"/>
                <a:gd name="T21" fmla="*/ 97 h 236"/>
                <a:gd name="T22" fmla="*/ 665 w 1049"/>
                <a:gd name="T23" fmla="*/ 163 h 236"/>
                <a:gd name="T24" fmla="*/ 590 w 1049"/>
                <a:gd name="T25" fmla="*/ 212 h 236"/>
                <a:gd name="T26" fmla="*/ 522 w 1049"/>
                <a:gd name="T27" fmla="*/ 236 h 236"/>
                <a:gd name="T28" fmla="*/ 484 w 1049"/>
                <a:gd name="T29" fmla="*/ 228 h 236"/>
                <a:gd name="T30" fmla="*/ 418 w 1049"/>
                <a:gd name="T31" fmla="*/ 192 h 236"/>
                <a:gd name="T32" fmla="*/ 379 w 1049"/>
                <a:gd name="T33" fmla="*/ 164 h 236"/>
                <a:gd name="T34" fmla="*/ 319 w 1049"/>
                <a:gd name="T35" fmla="*/ 116 h 236"/>
                <a:gd name="T36" fmla="*/ 262 w 1049"/>
                <a:gd name="T37" fmla="*/ 66 h 236"/>
                <a:gd name="T38" fmla="*/ 200 w 1049"/>
                <a:gd name="T39" fmla="*/ 7 h 236"/>
                <a:gd name="T40" fmla="*/ 190 w 1049"/>
                <a:gd name="T41" fmla="*/ 6 h 236"/>
                <a:gd name="T42" fmla="*/ 108 w 1049"/>
                <a:gd name="T43" fmla="*/ 27 h 236"/>
                <a:gd name="T44" fmla="*/ 33 w 1049"/>
                <a:gd name="T45" fmla="*/ 45 h 236"/>
                <a:gd name="T46" fmla="*/ 6 w 1049"/>
                <a:gd name="T47" fmla="*/ 58 h 236"/>
                <a:gd name="T48" fmla="*/ 3 w 1049"/>
                <a:gd name="T49" fmla="*/ 62 h 236"/>
                <a:gd name="T50" fmla="*/ 0 w 1049"/>
                <a:gd name="T51" fmla="*/ 58 h 236"/>
                <a:gd name="T52" fmla="*/ 87 w 1049"/>
                <a:gd name="T53" fmla="*/ 27 h 236"/>
                <a:gd name="T54" fmla="*/ 194 w 1049"/>
                <a:gd name="T55" fmla="*/ 0 h 236"/>
                <a:gd name="T56" fmla="*/ 199 w 1049"/>
                <a:gd name="T57" fmla="*/ 1 h 236"/>
                <a:gd name="T58" fmla="*/ 266 w 1049"/>
                <a:gd name="T59" fmla="*/ 64 h 236"/>
                <a:gd name="T60" fmla="*/ 393 w 1049"/>
                <a:gd name="T61" fmla="*/ 170 h 236"/>
                <a:gd name="T62" fmla="*/ 477 w 1049"/>
                <a:gd name="T63" fmla="*/ 221 h 236"/>
                <a:gd name="T64" fmla="*/ 567 w 1049"/>
                <a:gd name="T65" fmla="*/ 219 h 236"/>
                <a:gd name="T66" fmla="*/ 678 w 1049"/>
                <a:gd name="T67" fmla="*/ 149 h 236"/>
                <a:gd name="T68" fmla="*/ 852 w 1049"/>
                <a:gd name="T69" fmla="*/ 3 h 236"/>
                <a:gd name="T70" fmla="*/ 853 w 1049"/>
                <a:gd name="T71" fmla="*/ 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9" h="236">
                  <a:moveTo>
                    <a:pt x="853" y="1"/>
                  </a:moveTo>
                  <a:cubicBezTo>
                    <a:pt x="855" y="0"/>
                    <a:pt x="857" y="0"/>
                    <a:pt x="859" y="1"/>
                  </a:cubicBezTo>
                  <a:cubicBezTo>
                    <a:pt x="890" y="13"/>
                    <a:pt x="922" y="17"/>
                    <a:pt x="955" y="20"/>
                  </a:cubicBezTo>
                  <a:cubicBezTo>
                    <a:pt x="984" y="22"/>
                    <a:pt x="1013" y="24"/>
                    <a:pt x="1041" y="36"/>
                  </a:cubicBezTo>
                  <a:cubicBezTo>
                    <a:pt x="1044" y="37"/>
                    <a:pt x="1046" y="38"/>
                    <a:pt x="1049" y="39"/>
                  </a:cubicBezTo>
                  <a:cubicBezTo>
                    <a:pt x="1048" y="41"/>
                    <a:pt x="1049" y="43"/>
                    <a:pt x="1046" y="45"/>
                  </a:cubicBezTo>
                  <a:cubicBezTo>
                    <a:pt x="1043" y="37"/>
                    <a:pt x="1034" y="37"/>
                    <a:pt x="1028" y="35"/>
                  </a:cubicBezTo>
                  <a:cubicBezTo>
                    <a:pt x="1006" y="28"/>
                    <a:pt x="983" y="26"/>
                    <a:pt x="961" y="24"/>
                  </a:cubicBezTo>
                  <a:cubicBezTo>
                    <a:pt x="930" y="21"/>
                    <a:pt x="899" y="19"/>
                    <a:pt x="871" y="8"/>
                  </a:cubicBezTo>
                  <a:cubicBezTo>
                    <a:pt x="859" y="4"/>
                    <a:pt x="853" y="7"/>
                    <a:pt x="845" y="14"/>
                  </a:cubicBezTo>
                  <a:cubicBezTo>
                    <a:pt x="814" y="42"/>
                    <a:pt x="783" y="70"/>
                    <a:pt x="751" y="97"/>
                  </a:cubicBezTo>
                  <a:cubicBezTo>
                    <a:pt x="723" y="120"/>
                    <a:pt x="694" y="142"/>
                    <a:pt x="665" y="163"/>
                  </a:cubicBezTo>
                  <a:cubicBezTo>
                    <a:pt x="641" y="181"/>
                    <a:pt x="616" y="198"/>
                    <a:pt x="590" y="212"/>
                  </a:cubicBezTo>
                  <a:cubicBezTo>
                    <a:pt x="569" y="223"/>
                    <a:pt x="547" y="235"/>
                    <a:pt x="522" y="236"/>
                  </a:cubicBezTo>
                  <a:cubicBezTo>
                    <a:pt x="509" y="236"/>
                    <a:pt x="496" y="233"/>
                    <a:pt x="484" y="228"/>
                  </a:cubicBezTo>
                  <a:cubicBezTo>
                    <a:pt x="460" y="219"/>
                    <a:pt x="439" y="206"/>
                    <a:pt x="418" y="192"/>
                  </a:cubicBezTo>
                  <a:cubicBezTo>
                    <a:pt x="405" y="184"/>
                    <a:pt x="392" y="174"/>
                    <a:pt x="379" y="164"/>
                  </a:cubicBezTo>
                  <a:cubicBezTo>
                    <a:pt x="359" y="149"/>
                    <a:pt x="339" y="132"/>
                    <a:pt x="319" y="116"/>
                  </a:cubicBezTo>
                  <a:cubicBezTo>
                    <a:pt x="300" y="100"/>
                    <a:pt x="281" y="83"/>
                    <a:pt x="262" y="66"/>
                  </a:cubicBezTo>
                  <a:cubicBezTo>
                    <a:pt x="241" y="47"/>
                    <a:pt x="220" y="27"/>
                    <a:pt x="200" y="7"/>
                  </a:cubicBezTo>
                  <a:cubicBezTo>
                    <a:pt x="197" y="5"/>
                    <a:pt x="194" y="4"/>
                    <a:pt x="190" y="6"/>
                  </a:cubicBezTo>
                  <a:cubicBezTo>
                    <a:pt x="163" y="16"/>
                    <a:pt x="136" y="22"/>
                    <a:pt x="108" y="27"/>
                  </a:cubicBezTo>
                  <a:cubicBezTo>
                    <a:pt x="82" y="31"/>
                    <a:pt x="57" y="36"/>
                    <a:pt x="33" y="45"/>
                  </a:cubicBezTo>
                  <a:cubicBezTo>
                    <a:pt x="24" y="48"/>
                    <a:pt x="15" y="53"/>
                    <a:pt x="6" y="58"/>
                  </a:cubicBezTo>
                  <a:cubicBezTo>
                    <a:pt x="4" y="59"/>
                    <a:pt x="3" y="60"/>
                    <a:pt x="3" y="62"/>
                  </a:cubicBezTo>
                  <a:cubicBezTo>
                    <a:pt x="2" y="61"/>
                    <a:pt x="1" y="59"/>
                    <a:pt x="0" y="58"/>
                  </a:cubicBezTo>
                  <a:cubicBezTo>
                    <a:pt x="26" y="40"/>
                    <a:pt x="56" y="33"/>
                    <a:pt x="87" y="27"/>
                  </a:cubicBezTo>
                  <a:cubicBezTo>
                    <a:pt x="123" y="20"/>
                    <a:pt x="159" y="15"/>
                    <a:pt x="194" y="0"/>
                  </a:cubicBezTo>
                  <a:cubicBezTo>
                    <a:pt x="196" y="0"/>
                    <a:pt x="197" y="0"/>
                    <a:pt x="199" y="1"/>
                  </a:cubicBezTo>
                  <a:cubicBezTo>
                    <a:pt x="220" y="23"/>
                    <a:pt x="243" y="44"/>
                    <a:pt x="266" y="64"/>
                  </a:cubicBezTo>
                  <a:cubicBezTo>
                    <a:pt x="307" y="102"/>
                    <a:pt x="348" y="137"/>
                    <a:pt x="393" y="170"/>
                  </a:cubicBezTo>
                  <a:cubicBezTo>
                    <a:pt x="419" y="189"/>
                    <a:pt x="447" y="207"/>
                    <a:pt x="477" y="221"/>
                  </a:cubicBezTo>
                  <a:cubicBezTo>
                    <a:pt x="508" y="236"/>
                    <a:pt x="537" y="234"/>
                    <a:pt x="567" y="219"/>
                  </a:cubicBezTo>
                  <a:cubicBezTo>
                    <a:pt x="607" y="200"/>
                    <a:pt x="643" y="175"/>
                    <a:pt x="678" y="149"/>
                  </a:cubicBezTo>
                  <a:cubicBezTo>
                    <a:pt x="739" y="104"/>
                    <a:pt x="796" y="54"/>
                    <a:pt x="852" y="3"/>
                  </a:cubicBezTo>
                  <a:cubicBezTo>
                    <a:pt x="852" y="2"/>
                    <a:pt x="853" y="1"/>
                    <a:pt x="853" y="1"/>
                  </a:cubicBezTo>
                  <a:close/>
                </a:path>
              </a:pathLst>
            </a:custGeom>
            <a:solidFill>
              <a:srgbClr val="2A76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A867CFE4-271C-5D0C-94EF-F041E391D309}"/>
                </a:ext>
              </a:extLst>
            </p:cNvPr>
            <p:cNvSpPr/>
            <p:nvPr/>
          </p:nvSpPr>
          <p:spPr bwMode="auto">
            <a:xfrm>
              <a:off x="6269" y="4040"/>
              <a:ext cx="44" cy="24"/>
            </a:xfrm>
            <a:custGeom>
              <a:avLst/>
              <a:gdLst>
                <a:gd name="T0" fmla="*/ 0 w 32"/>
                <a:gd name="T1" fmla="*/ 0 h 17"/>
                <a:gd name="T2" fmla="*/ 32 w 32"/>
                <a:gd name="T3" fmla="*/ 17 h 17"/>
                <a:gd name="T4" fmla="*/ 0 w 3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7">
                  <a:moveTo>
                    <a:pt x="0" y="0"/>
                  </a:moveTo>
                  <a:cubicBezTo>
                    <a:pt x="11" y="6"/>
                    <a:pt x="22" y="10"/>
                    <a:pt x="32" y="17"/>
                  </a:cubicBezTo>
                  <a:cubicBezTo>
                    <a:pt x="20" y="15"/>
                    <a:pt x="10" y="9"/>
                    <a:pt x="0" y="0"/>
                  </a:cubicBezTo>
                  <a:close/>
                </a:path>
              </a:pathLst>
            </a:custGeom>
            <a:solidFill>
              <a:srgbClr val="4869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348F2AF-DCBF-380E-84ED-55F88A4EB650}"/>
                </a:ext>
              </a:extLst>
            </p:cNvPr>
            <p:cNvSpPr/>
            <p:nvPr/>
          </p:nvSpPr>
          <p:spPr bwMode="auto">
            <a:xfrm>
              <a:off x="7166" y="4086"/>
              <a:ext cx="13" cy="7"/>
            </a:xfrm>
            <a:custGeom>
              <a:avLst/>
              <a:gdLst>
                <a:gd name="T0" fmla="*/ 0 w 9"/>
                <a:gd name="T1" fmla="*/ 4 h 5"/>
                <a:gd name="T2" fmla="*/ 9 w 9"/>
                <a:gd name="T3" fmla="*/ 0 h 5"/>
                <a:gd name="T4" fmla="*/ 0 w 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2" y="1"/>
                    <a:pt x="5" y="0"/>
                    <a:pt x="9" y="0"/>
                  </a:cubicBezTo>
                  <a:cubicBezTo>
                    <a:pt x="7" y="4"/>
                    <a:pt x="4" y="5"/>
                    <a:pt x="0" y="4"/>
                  </a:cubicBezTo>
                  <a:close/>
                </a:path>
              </a:pathLst>
            </a:custGeom>
            <a:solidFill>
              <a:srgbClr val="387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0D812D6D-0B7F-2DEB-99F6-CDCF1A380372}"/>
                </a:ext>
              </a:extLst>
            </p:cNvPr>
            <p:cNvSpPr/>
            <p:nvPr/>
          </p:nvSpPr>
          <p:spPr bwMode="auto">
            <a:xfrm>
              <a:off x="6555" y="3471"/>
              <a:ext cx="461" cy="415"/>
            </a:xfrm>
            <a:custGeom>
              <a:avLst/>
              <a:gdLst>
                <a:gd name="T0" fmla="*/ 180 w 330"/>
                <a:gd name="T1" fmla="*/ 256 h 297"/>
                <a:gd name="T2" fmla="*/ 125 w 330"/>
                <a:gd name="T3" fmla="*/ 253 h 297"/>
                <a:gd name="T4" fmla="*/ 112 w 330"/>
                <a:gd name="T5" fmla="*/ 283 h 297"/>
                <a:gd name="T6" fmla="*/ 66 w 330"/>
                <a:gd name="T7" fmla="*/ 281 h 297"/>
                <a:gd name="T8" fmla="*/ 97 w 330"/>
                <a:gd name="T9" fmla="*/ 272 h 297"/>
                <a:gd name="T10" fmla="*/ 77 w 330"/>
                <a:gd name="T11" fmla="*/ 252 h 297"/>
                <a:gd name="T12" fmla="*/ 45 w 330"/>
                <a:gd name="T13" fmla="*/ 263 h 297"/>
                <a:gd name="T14" fmla="*/ 24 w 330"/>
                <a:gd name="T15" fmla="*/ 215 h 297"/>
                <a:gd name="T16" fmla="*/ 46 w 330"/>
                <a:gd name="T17" fmla="*/ 210 h 297"/>
                <a:gd name="T18" fmla="*/ 27 w 330"/>
                <a:gd name="T19" fmla="*/ 178 h 297"/>
                <a:gd name="T20" fmla="*/ 14 w 330"/>
                <a:gd name="T21" fmla="*/ 174 h 297"/>
                <a:gd name="T22" fmla="*/ 43 w 330"/>
                <a:gd name="T23" fmla="*/ 137 h 297"/>
                <a:gd name="T24" fmla="*/ 9 w 330"/>
                <a:gd name="T25" fmla="*/ 115 h 297"/>
                <a:gd name="T26" fmla="*/ 36 w 330"/>
                <a:gd name="T27" fmla="*/ 108 h 297"/>
                <a:gd name="T28" fmla="*/ 43 w 330"/>
                <a:gd name="T29" fmla="*/ 75 h 297"/>
                <a:gd name="T30" fmla="*/ 29 w 330"/>
                <a:gd name="T31" fmla="*/ 52 h 297"/>
                <a:gd name="T32" fmla="*/ 24 w 330"/>
                <a:gd name="T33" fmla="*/ 51 h 297"/>
                <a:gd name="T34" fmla="*/ 38 w 330"/>
                <a:gd name="T35" fmla="*/ 9 h 297"/>
                <a:gd name="T36" fmla="*/ 56 w 330"/>
                <a:gd name="T37" fmla="*/ 25 h 297"/>
                <a:gd name="T38" fmla="*/ 66 w 330"/>
                <a:gd name="T39" fmla="*/ 17 h 297"/>
                <a:gd name="T40" fmla="*/ 80 w 330"/>
                <a:gd name="T41" fmla="*/ 55 h 297"/>
                <a:gd name="T42" fmla="*/ 75 w 330"/>
                <a:gd name="T43" fmla="*/ 40 h 297"/>
                <a:gd name="T44" fmla="*/ 114 w 330"/>
                <a:gd name="T45" fmla="*/ 63 h 297"/>
                <a:gd name="T46" fmla="*/ 81 w 330"/>
                <a:gd name="T47" fmla="*/ 75 h 297"/>
                <a:gd name="T48" fmla="*/ 78 w 330"/>
                <a:gd name="T49" fmla="*/ 85 h 297"/>
                <a:gd name="T50" fmla="*/ 133 w 330"/>
                <a:gd name="T51" fmla="*/ 98 h 297"/>
                <a:gd name="T52" fmla="*/ 162 w 330"/>
                <a:gd name="T53" fmla="*/ 116 h 297"/>
                <a:gd name="T54" fmla="*/ 165 w 330"/>
                <a:gd name="T55" fmla="*/ 124 h 297"/>
                <a:gd name="T56" fmla="*/ 192 w 330"/>
                <a:gd name="T57" fmla="*/ 105 h 297"/>
                <a:gd name="T58" fmla="*/ 200 w 330"/>
                <a:gd name="T59" fmla="*/ 89 h 297"/>
                <a:gd name="T60" fmla="*/ 213 w 330"/>
                <a:gd name="T61" fmla="*/ 75 h 297"/>
                <a:gd name="T62" fmla="*/ 241 w 330"/>
                <a:gd name="T63" fmla="*/ 31 h 297"/>
                <a:gd name="T64" fmla="*/ 246 w 330"/>
                <a:gd name="T65" fmla="*/ 14 h 297"/>
                <a:gd name="T66" fmla="*/ 274 w 330"/>
                <a:gd name="T67" fmla="*/ 30 h 297"/>
                <a:gd name="T68" fmla="*/ 274 w 330"/>
                <a:gd name="T69" fmla="*/ 4 h 297"/>
                <a:gd name="T70" fmla="*/ 299 w 330"/>
                <a:gd name="T71" fmla="*/ 21 h 297"/>
                <a:gd name="T72" fmla="*/ 312 w 330"/>
                <a:gd name="T73" fmla="*/ 43 h 297"/>
                <a:gd name="T74" fmla="*/ 269 w 330"/>
                <a:gd name="T75" fmla="*/ 45 h 297"/>
                <a:gd name="T76" fmla="*/ 311 w 330"/>
                <a:gd name="T77" fmla="*/ 53 h 297"/>
                <a:gd name="T78" fmla="*/ 284 w 330"/>
                <a:gd name="T79" fmla="*/ 66 h 297"/>
                <a:gd name="T80" fmla="*/ 318 w 330"/>
                <a:gd name="T81" fmla="*/ 109 h 297"/>
                <a:gd name="T82" fmla="*/ 310 w 330"/>
                <a:gd name="T83" fmla="*/ 115 h 297"/>
                <a:gd name="T84" fmla="*/ 318 w 330"/>
                <a:gd name="T85" fmla="*/ 155 h 297"/>
                <a:gd name="T86" fmla="*/ 309 w 330"/>
                <a:gd name="T87" fmla="*/ 205 h 297"/>
                <a:gd name="T88" fmla="*/ 293 w 330"/>
                <a:gd name="T89" fmla="*/ 240 h 297"/>
                <a:gd name="T90" fmla="*/ 257 w 330"/>
                <a:gd name="T91" fmla="*/ 261 h 297"/>
                <a:gd name="T92" fmla="*/ 265 w 330"/>
                <a:gd name="T93" fmla="*/ 273 h 297"/>
                <a:gd name="T94" fmla="*/ 217 w 330"/>
                <a:gd name="T95" fmla="*/ 282 h 297"/>
                <a:gd name="T96" fmla="*/ 210 w 330"/>
                <a:gd name="T97" fmla="*/ 251 h 297"/>
                <a:gd name="T98" fmla="*/ 199 w 330"/>
                <a:gd name="T99" fmla="*/ 25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0" h="297">
                  <a:moveTo>
                    <a:pt x="199" y="255"/>
                  </a:moveTo>
                  <a:cubicBezTo>
                    <a:pt x="198" y="257"/>
                    <a:pt x="196" y="256"/>
                    <a:pt x="194" y="256"/>
                  </a:cubicBezTo>
                  <a:cubicBezTo>
                    <a:pt x="190" y="255"/>
                    <a:pt x="185" y="255"/>
                    <a:pt x="180" y="256"/>
                  </a:cubicBezTo>
                  <a:cubicBezTo>
                    <a:pt x="175" y="250"/>
                    <a:pt x="169" y="249"/>
                    <a:pt x="162" y="250"/>
                  </a:cubicBezTo>
                  <a:cubicBezTo>
                    <a:pt x="158" y="250"/>
                    <a:pt x="155" y="251"/>
                    <a:pt x="153" y="253"/>
                  </a:cubicBezTo>
                  <a:cubicBezTo>
                    <a:pt x="144" y="257"/>
                    <a:pt x="134" y="256"/>
                    <a:pt x="125" y="253"/>
                  </a:cubicBezTo>
                  <a:cubicBezTo>
                    <a:pt x="124" y="255"/>
                    <a:pt x="125" y="256"/>
                    <a:pt x="125" y="257"/>
                  </a:cubicBezTo>
                  <a:cubicBezTo>
                    <a:pt x="131" y="267"/>
                    <a:pt x="129" y="272"/>
                    <a:pt x="118" y="275"/>
                  </a:cubicBezTo>
                  <a:cubicBezTo>
                    <a:pt x="114" y="276"/>
                    <a:pt x="109" y="276"/>
                    <a:pt x="112" y="283"/>
                  </a:cubicBezTo>
                  <a:cubicBezTo>
                    <a:pt x="113" y="285"/>
                    <a:pt x="111" y="288"/>
                    <a:pt x="109" y="289"/>
                  </a:cubicBezTo>
                  <a:cubicBezTo>
                    <a:pt x="98" y="296"/>
                    <a:pt x="86" y="297"/>
                    <a:pt x="74" y="291"/>
                  </a:cubicBezTo>
                  <a:cubicBezTo>
                    <a:pt x="70" y="289"/>
                    <a:pt x="68" y="285"/>
                    <a:pt x="66" y="281"/>
                  </a:cubicBezTo>
                  <a:cubicBezTo>
                    <a:pt x="63" y="274"/>
                    <a:pt x="72" y="261"/>
                    <a:pt x="80" y="262"/>
                  </a:cubicBezTo>
                  <a:cubicBezTo>
                    <a:pt x="81" y="262"/>
                    <a:pt x="82" y="262"/>
                    <a:pt x="83" y="263"/>
                  </a:cubicBezTo>
                  <a:cubicBezTo>
                    <a:pt x="86" y="269"/>
                    <a:pt x="92" y="270"/>
                    <a:pt x="97" y="272"/>
                  </a:cubicBezTo>
                  <a:cubicBezTo>
                    <a:pt x="94" y="271"/>
                    <a:pt x="91" y="270"/>
                    <a:pt x="88" y="267"/>
                  </a:cubicBezTo>
                  <a:cubicBezTo>
                    <a:pt x="85" y="265"/>
                    <a:pt x="83" y="262"/>
                    <a:pt x="83" y="257"/>
                  </a:cubicBezTo>
                  <a:cubicBezTo>
                    <a:pt x="82" y="254"/>
                    <a:pt x="77" y="254"/>
                    <a:pt x="77" y="252"/>
                  </a:cubicBezTo>
                  <a:cubicBezTo>
                    <a:pt x="78" y="257"/>
                    <a:pt x="77" y="262"/>
                    <a:pt x="71" y="266"/>
                  </a:cubicBezTo>
                  <a:cubicBezTo>
                    <a:pt x="66" y="270"/>
                    <a:pt x="61" y="271"/>
                    <a:pt x="55" y="268"/>
                  </a:cubicBezTo>
                  <a:cubicBezTo>
                    <a:pt x="51" y="267"/>
                    <a:pt x="48" y="265"/>
                    <a:pt x="45" y="263"/>
                  </a:cubicBezTo>
                  <a:cubicBezTo>
                    <a:pt x="38" y="259"/>
                    <a:pt x="34" y="252"/>
                    <a:pt x="36" y="244"/>
                  </a:cubicBezTo>
                  <a:cubicBezTo>
                    <a:pt x="38" y="237"/>
                    <a:pt x="35" y="234"/>
                    <a:pt x="30" y="231"/>
                  </a:cubicBezTo>
                  <a:cubicBezTo>
                    <a:pt x="24" y="227"/>
                    <a:pt x="23" y="221"/>
                    <a:pt x="24" y="215"/>
                  </a:cubicBezTo>
                  <a:cubicBezTo>
                    <a:pt x="24" y="212"/>
                    <a:pt x="25" y="210"/>
                    <a:pt x="29" y="211"/>
                  </a:cubicBezTo>
                  <a:cubicBezTo>
                    <a:pt x="41" y="214"/>
                    <a:pt x="47" y="212"/>
                    <a:pt x="57" y="204"/>
                  </a:cubicBezTo>
                  <a:cubicBezTo>
                    <a:pt x="53" y="207"/>
                    <a:pt x="50" y="209"/>
                    <a:pt x="46" y="210"/>
                  </a:cubicBezTo>
                  <a:cubicBezTo>
                    <a:pt x="35" y="215"/>
                    <a:pt x="23" y="211"/>
                    <a:pt x="16" y="201"/>
                  </a:cubicBezTo>
                  <a:cubicBezTo>
                    <a:pt x="12" y="195"/>
                    <a:pt x="14" y="184"/>
                    <a:pt x="20" y="179"/>
                  </a:cubicBezTo>
                  <a:cubicBezTo>
                    <a:pt x="22" y="177"/>
                    <a:pt x="25" y="178"/>
                    <a:pt x="27" y="178"/>
                  </a:cubicBezTo>
                  <a:cubicBezTo>
                    <a:pt x="37" y="179"/>
                    <a:pt x="40" y="178"/>
                    <a:pt x="46" y="170"/>
                  </a:cubicBezTo>
                  <a:cubicBezTo>
                    <a:pt x="42" y="175"/>
                    <a:pt x="37" y="179"/>
                    <a:pt x="31" y="178"/>
                  </a:cubicBezTo>
                  <a:cubicBezTo>
                    <a:pt x="25" y="178"/>
                    <a:pt x="19" y="180"/>
                    <a:pt x="14" y="174"/>
                  </a:cubicBezTo>
                  <a:cubicBezTo>
                    <a:pt x="10" y="170"/>
                    <a:pt x="8" y="166"/>
                    <a:pt x="10" y="160"/>
                  </a:cubicBezTo>
                  <a:cubicBezTo>
                    <a:pt x="12" y="155"/>
                    <a:pt x="14" y="149"/>
                    <a:pt x="22" y="148"/>
                  </a:cubicBezTo>
                  <a:cubicBezTo>
                    <a:pt x="29" y="146"/>
                    <a:pt x="37" y="145"/>
                    <a:pt x="43" y="137"/>
                  </a:cubicBezTo>
                  <a:cubicBezTo>
                    <a:pt x="36" y="143"/>
                    <a:pt x="29" y="146"/>
                    <a:pt x="21" y="148"/>
                  </a:cubicBezTo>
                  <a:cubicBezTo>
                    <a:pt x="12" y="149"/>
                    <a:pt x="0" y="135"/>
                    <a:pt x="4" y="126"/>
                  </a:cubicBezTo>
                  <a:cubicBezTo>
                    <a:pt x="5" y="122"/>
                    <a:pt x="7" y="118"/>
                    <a:pt x="9" y="115"/>
                  </a:cubicBezTo>
                  <a:cubicBezTo>
                    <a:pt x="12" y="111"/>
                    <a:pt x="18" y="112"/>
                    <a:pt x="23" y="111"/>
                  </a:cubicBezTo>
                  <a:cubicBezTo>
                    <a:pt x="24" y="111"/>
                    <a:pt x="25" y="111"/>
                    <a:pt x="26" y="111"/>
                  </a:cubicBezTo>
                  <a:cubicBezTo>
                    <a:pt x="30" y="111"/>
                    <a:pt x="33" y="110"/>
                    <a:pt x="36" y="108"/>
                  </a:cubicBezTo>
                  <a:cubicBezTo>
                    <a:pt x="41" y="105"/>
                    <a:pt x="43" y="101"/>
                    <a:pt x="41" y="96"/>
                  </a:cubicBezTo>
                  <a:cubicBezTo>
                    <a:pt x="38" y="91"/>
                    <a:pt x="38" y="86"/>
                    <a:pt x="42" y="82"/>
                  </a:cubicBezTo>
                  <a:cubicBezTo>
                    <a:pt x="43" y="80"/>
                    <a:pt x="43" y="78"/>
                    <a:pt x="43" y="75"/>
                  </a:cubicBezTo>
                  <a:cubicBezTo>
                    <a:pt x="40" y="85"/>
                    <a:pt x="35" y="88"/>
                    <a:pt x="25" y="88"/>
                  </a:cubicBezTo>
                  <a:cubicBezTo>
                    <a:pt x="17" y="88"/>
                    <a:pt x="12" y="84"/>
                    <a:pt x="10" y="75"/>
                  </a:cubicBezTo>
                  <a:cubicBezTo>
                    <a:pt x="8" y="64"/>
                    <a:pt x="18" y="51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45" y="53"/>
                    <a:pt x="48" y="50"/>
                    <a:pt x="49" y="37"/>
                  </a:cubicBezTo>
                  <a:cubicBezTo>
                    <a:pt x="47" y="51"/>
                    <a:pt x="37" y="56"/>
                    <a:pt x="24" y="51"/>
                  </a:cubicBezTo>
                  <a:cubicBezTo>
                    <a:pt x="18" y="49"/>
                    <a:pt x="15" y="37"/>
                    <a:pt x="19" y="31"/>
                  </a:cubicBezTo>
                  <a:cubicBezTo>
                    <a:pt x="20" y="29"/>
                    <a:pt x="22" y="27"/>
                    <a:pt x="24" y="25"/>
                  </a:cubicBezTo>
                  <a:cubicBezTo>
                    <a:pt x="30" y="21"/>
                    <a:pt x="36" y="17"/>
                    <a:pt x="38" y="9"/>
                  </a:cubicBezTo>
                  <a:cubicBezTo>
                    <a:pt x="40" y="3"/>
                    <a:pt x="47" y="2"/>
                    <a:pt x="55" y="4"/>
                  </a:cubicBezTo>
                  <a:cubicBezTo>
                    <a:pt x="63" y="7"/>
                    <a:pt x="65" y="10"/>
                    <a:pt x="65" y="16"/>
                  </a:cubicBezTo>
                  <a:cubicBezTo>
                    <a:pt x="65" y="22"/>
                    <a:pt x="62" y="25"/>
                    <a:pt x="56" y="25"/>
                  </a:cubicBezTo>
                  <a:cubicBezTo>
                    <a:pt x="52" y="25"/>
                    <a:pt x="48" y="23"/>
                    <a:pt x="44" y="23"/>
                  </a:cubicBezTo>
                  <a:cubicBezTo>
                    <a:pt x="49" y="23"/>
                    <a:pt x="52" y="26"/>
                    <a:pt x="57" y="25"/>
                  </a:cubicBezTo>
                  <a:cubicBezTo>
                    <a:pt x="63" y="25"/>
                    <a:pt x="66" y="23"/>
                    <a:pt x="66" y="17"/>
                  </a:cubicBezTo>
                  <a:cubicBezTo>
                    <a:pt x="67" y="10"/>
                    <a:pt x="70" y="8"/>
                    <a:pt x="77" y="12"/>
                  </a:cubicBezTo>
                  <a:cubicBezTo>
                    <a:pt x="88" y="16"/>
                    <a:pt x="89" y="27"/>
                    <a:pt x="80" y="34"/>
                  </a:cubicBezTo>
                  <a:cubicBezTo>
                    <a:pt x="70" y="41"/>
                    <a:pt x="70" y="46"/>
                    <a:pt x="80" y="55"/>
                  </a:cubicBezTo>
                  <a:cubicBezTo>
                    <a:pt x="80" y="56"/>
                    <a:pt x="81" y="54"/>
                    <a:pt x="80" y="55"/>
                  </a:cubicBezTo>
                  <a:cubicBezTo>
                    <a:pt x="80" y="55"/>
                    <a:pt x="80" y="55"/>
                    <a:pt x="79" y="55"/>
                  </a:cubicBezTo>
                  <a:cubicBezTo>
                    <a:pt x="74" y="51"/>
                    <a:pt x="72" y="46"/>
                    <a:pt x="75" y="40"/>
                  </a:cubicBezTo>
                  <a:cubicBezTo>
                    <a:pt x="77" y="35"/>
                    <a:pt x="81" y="32"/>
                    <a:pt x="87" y="31"/>
                  </a:cubicBezTo>
                  <a:cubicBezTo>
                    <a:pt x="93" y="31"/>
                    <a:pt x="100" y="35"/>
                    <a:pt x="100" y="41"/>
                  </a:cubicBezTo>
                  <a:cubicBezTo>
                    <a:pt x="102" y="51"/>
                    <a:pt x="105" y="58"/>
                    <a:pt x="114" y="63"/>
                  </a:cubicBezTo>
                  <a:cubicBezTo>
                    <a:pt x="119" y="67"/>
                    <a:pt x="118" y="78"/>
                    <a:pt x="113" y="82"/>
                  </a:cubicBezTo>
                  <a:cubicBezTo>
                    <a:pt x="106" y="87"/>
                    <a:pt x="99" y="89"/>
                    <a:pt x="91" y="87"/>
                  </a:cubicBezTo>
                  <a:cubicBezTo>
                    <a:pt x="85" y="86"/>
                    <a:pt x="80" y="83"/>
                    <a:pt x="81" y="75"/>
                  </a:cubicBezTo>
                  <a:cubicBezTo>
                    <a:pt x="78" y="88"/>
                    <a:pt x="68" y="90"/>
                    <a:pt x="58" y="93"/>
                  </a:cubicBezTo>
                  <a:cubicBezTo>
                    <a:pt x="62" y="92"/>
                    <a:pt x="65" y="92"/>
                    <a:pt x="68" y="91"/>
                  </a:cubicBezTo>
                  <a:cubicBezTo>
                    <a:pt x="72" y="89"/>
                    <a:pt x="75" y="87"/>
                    <a:pt x="78" y="85"/>
                  </a:cubicBezTo>
                  <a:cubicBezTo>
                    <a:pt x="81" y="83"/>
                    <a:pt x="84" y="84"/>
                    <a:pt x="87" y="86"/>
                  </a:cubicBezTo>
                  <a:cubicBezTo>
                    <a:pt x="94" y="90"/>
                    <a:pt x="101" y="89"/>
                    <a:pt x="108" y="85"/>
                  </a:cubicBezTo>
                  <a:cubicBezTo>
                    <a:pt x="118" y="80"/>
                    <a:pt x="132" y="87"/>
                    <a:pt x="133" y="98"/>
                  </a:cubicBezTo>
                  <a:cubicBezTo>
                    <a:pt x="134" y="105"/>
                    <a:pt x="136" y="107"/>
                    <a:pt x="143" y="106"/>
                  </a:cubicBezTo>
                  <a:cubicBezTo>
                    <a:pt x="149" y="105"/>
                    <a:pt x="154" y="109"/>
                    <a:pt x="158" y="113"/>
                  </a:cubicBezTo>
                  <a:cubicBezTo>
                    <a:pt x="159" y="114"/>
                    <a:pt x="160" y="116"/>
                    <a:pt x="162" y="116"/>
                  </a:cubicBezTo>
                  <a:cubicBezTo>
                    <a:pt x="164" y="116"/>
                    <a:pt x="165" y="116"/>
                    <a:pt x="166" y="117"/>
                  </a:cubicBezTo>
                  <a:cubicBezTo>
                    <a:pt x="166" y="132"/>
                    <a:pt x="159" y="139"/>
                    <a:pt x="143" y="139"/>
                  </a:cubicBezTo>
                  <a:cubicBezTo>
                    <a:pt x="155" y="143"/>
                    <a:pt x="162" y="138"/>
                    <a:pt x="165" y="124"/>
                  </a:cubicBezTo>
                  <a:cubicBezTo>
                    <a:pt x="166" y="121"/>
                    <a:pt x="169" y="118"/>
                    <a:pt x="168" y="114"/>
                  </a:cubicBezTo>
                  <a:cubicBezTo>
                    <a:pt x="169" y="113"/>
                    <a:pt x="170" y="113"/>
                    <a:pt x="171" y="112"/>
                  </a:cubicBezTo>
                  <a:cubicBezTo>
                    <a:pt x="177" y="107"/>
                    <a:pt x="184" y="105"/>
                    <a:pt x="192" y="105"/>
                  </a:cubicBezTo>
                  <a:cubicBezTo>
                    <a:pt x="192" y="105"/>
                    <a:pt x="193" y="105"/>
                    <a:pt x="193" y="105"/>
                  </a:cubicBezTo>
                  <a:cubicBezTo>
                    <a:pt x="196" y="107"/>
                    <a:pt x="198" y="109"/>
                    <a:pt x="198" y="111"/>
                  </a:cubicBezTo>
                  <a:cubicBezTo>
                    <a:pt x="194" y="104"/>
                    <a:pt x="195" y="96"/>
                    <a:pt x="200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4" y="86"/>
                    <a:pt x="208" y="84"/>
                    <a:pt x="212" y="82"/>
                  </a:cubicBezTo>
                  <a:cubicBezTo>
                    <a:pt x="214" y="80"/>
                    <a:pt x="213" y="78"/>
                    <a:pt x="213" y="75"/>
                  </a:cubicBezTo>
                  <a:cubicBezTo>
                    <a:pt x="211" y="67"/>
                    <a:pt x="214" y="62"/>
                    <a:pt x="222" y="59"/>
                  </a:cubicBezTo>
                  <a:cubicBezTo>
                    <a:pt x="227" y="57"/>
                    <a:pt x="228" y="54"/>
                    <a:pt x="228" y="49"/>
                  </a:cubicBezTo>
                  <a:cubicBezTo>
                    <a:pt x="227" y="39"/>
                    <a:pt x="231" y="34"/>
                    <a:pt x="241" y="31"/>
                  </a:cubicBezTo>
                  <a:cubicBezTo>
                    <a:pt x="243" y="31"/>
                    <a:pt x="244" y="30"/>
                    <a:pt x="244" y="27"/>
                  </a:cubicBezTo>
                  <a:cubicBezTo>
                    <a:pt x="243" y="25"/>
                    <a:pt x="244" y="22"/>
                    <a:pt x="243" y="19"/>
                  </a:cubicBezTo>
                  <a:cubicBezTo>
                    <a:pt x="244" y="17"/>
                    <a:pt x="244" y="15"/>
                    <a:pt x="246" y="14"/>
                  </a:cubicBezTo>
                  <a:cubicBezTo>
                    <a:pt x="250" y="14"/>
                    <a:pt x="252" y="10"/>
                    <a:pt x="257" y="10"/>
                  </a:cubicBezTo>
                  <a:cubicBezTo>
                    <a:pt x="262" y="9"/>
                    <a:pt x="263" y="10"/>
                    <a:pt x="264" y="15"/>
                  </a:cubicBezTo>
                  <a:cubicBezTo>
                    <a:pt x="264" y="26"/>
                    <a:pt x="265" y="27"/>
                    <a:pt x="274" y="30"/>
                  </a:cubicBezTo>
                  <a:cubicBezTo>
                    <a:pt x="272" y="29"/>
                    <a:pt x="269" y="28"/>
                    <a:pt x="267" y="26"/>
                  </a:cubicBezTo>
                  <a:cubicBezTo>
                    <a:pt x="264" y="22"/>
                    <a:pt x="263" y="17"/>
                    <a:pt x="264" y="12"/>
                  </a:cubicBezTo>
                  <a:cubicBezTo>
                    <a:pt x="264" y="6"/>
                    <a:pt x="270" y="7"/>
                    <a:pt x="274" y="4"/>
                  </a:cubicBezTo>
                  <a:cubicBezTo>
                    <a:pt x="274" y="4"/>
                    <a:pt x="274" y="4"/>
                    <a:pt x="274" y="4"/>
                  </a:cubicBezTo>
                  <a:cubicBezTo>
                    <a:pt x="284" y="0"/>
                    <a:pt x="293" y="4"/>
                    <a:pt x="295" y="15"/>
                  </a:cubicBezTo>
                  <a:cubicBezTo>
                    <a:pt x="295" y="18"/>
                    <a:pt x="297" y="19"/>
                    <a:pt x="299" y="21"/>
                  </a:cubicBezTo>
                  <a:cubicBezTo>
                    <a:pt x="303" y="22"/>
                    <a:pt x="306" y="25"/>
                    <a:pt x="309" y="27"/>
                  </a:cubicBezTo>
                  <a:cubicBezTo>
                    <a:pt x="309" y="27"/>
                    <a:pt x="309" y="27"/>
                    <a:pt x="309" y="27"/>
                  </a:cubicBezTo>
                  <a:cubicBezTo>
                    <a:pt x="312" y="32"/>
                    <a:pt x="314" y="37"/>
                    <a:pt x="312" y="43"/>
                  </a:cubicBezTo>
                  <a:cubicBezTo>
                    <a:pt x="310" y="49"/>
                    <a:pt x="307" y="52"/>
                    <a:pt x="300" y="52"/>
                  </a:cubicBezTo>
                  <a:cubicBezTo>
                    <a:pt x="289" y="53"/>
                    <a:pt x="278" y="54"/>
                    <a:pt x="270" y="47"/>
                  </a:cubicBezTo>
                  <a:cubicBezTo>
                    <a:pt x="268" y="45"/>
                    <a:pt x="269" y="45"/>
                    <a:pt x="269" y="45"/>
                  </a:cubicBezTo>
                  <a:cubicBezTo>
                    <a:pt x="268" y="46"/>
                    <a:pt x="269" y="46"/>
                    <a:pt x="269" y="46"/>
                  </a:cubicBezTo>
                  <a:cubicBezTo>
                    <a:pt x="277" y="54"/>
                    <a:pt x="287" y="54"/>
                    <a:pt x="298" y="53"/>
                  </a:cubicBezTo>
                  <a:cubicBezTo>
                    <a:pt x="302" y="53"/>
                    <a:pt x="307" y="49"/>
                    <a:pt x="311" y="53"/>
                  </a:cubicBezTo>
                  <a:cubicBezTo>
                    <a:pt x="316" y="58"/>
                    <a:pt x="319" y="64"/>
                    <a:pt x="320" y="70"/>
                  </a:cubicBezTo>
                  <a:cubicBezTo>
                    <a:pt x="322" y="78"/>
                    <a:pt x="316" y="86"/>
                    <a:pt x="308" y="87"/>
                  </a:cubicBezTo>
                  <a:cubicBezTo>
                    <a:pt x="295" y="89"/>
                    <a:pt x="286" y="81"/>
                    <a:pt x="284" y="66"/>
                  </a:cubicBezTo>
                  <a:cubicBezTo>
                    <a:pt x="285" y="80"/>
                    <a:pt x="291" y="90"/>
                    <a:pt x="311" y="87"/>
                  </a:cubicBezTo>
                  <a:cubicBezTo>
                    <a:pt x="316" y="86"/>
                    <a:pt x="322" y="91"/>
                    <a:pt x="324" y="97"/>
                  </a:cubicBezTo>
                  <a:cubicBezTo>
                    <a:pt x="325" y="102"/>
                    <a:pt x="324" y="107"/>
                    <a:pt x="318" y="109"/>
                  </a:cubicBezTo>
                  <a:cubicBezTo>
                    <a:pt x="317" y="110"/>
                    <a:pt x="315" y="111"/>
                    <a:pt x="313" y="112"/>
                  </a:cubicBezTo>
                  <a:cubicBezTo>
                    <a:pt x="306" y="119"/>
                    <a:pt x="298" y="119"/>
                    <a:pt x="290" y="113"/>
                  </a:cubicBezTo>
                  <a:cubicBezTo>
                    <a:pt x="296" y="119"/>
                    <a:pt x="303" y="120"/>
                    <a:pt x="310" y="115"/>
                  </a:cubicBezTo>
                  <a:cubicBezTo>
                    <a:pt x="315" y="112"/>
                    <a:pt x="318" y="113"/>
                    <a:pt x="321" y="117"/>
                  </a:cubicBezTo>
                  <a:cubicBezTo>
                    <a:pt x="330" y="126"/>
                    <a:pt x="329" y="135"/>
                    <a:pt x="319" y="143"/>
                  </a:cubicBezTo>
                  <a:cubicBezTo>
                    <a:pt x="315" y="147"/>
                    <a:pt x="314" y="150"/>
                    <a:pt x="318" y="155"/>
                  </a:cubicBezTo>
                  <a:cubicBezTo>
                    <a:pt x="323" y="162"/>
                    <a:pt x="322" y="168"/>
                    <a:pt x="316" y="175"/>
                  </a:cubicBezTo>
                  <a:cubicBezTo>
                    <a:pt x="313" y="178"/>
                    <a:pt x="312" y="181"/>
                    <a:pt x="314" y="185"/>
                  </a:cubicBezTo>
                  <a:cubicBezTo>
                    <a:pt x="317" y="192"/>
                    <a:pt x="316" y="200"/>
                    <a:pt x="309" y="205"/>
                  </a:cubicBezTo>
                  <a:cubicBezTo>
                    <a:pt x="307" y="208"/>
                    <a:pt x="307" y="210"/>
                    <a:pt x="306" y="213"/>
                  </a:cubicBezTo>
                  <a:cubicBezTo>
                    <a:pt x="306" y="222"/>
                    <a:pt x="304" y="230"/>
                    <a:pt x="295" y="234"/>
                  </a:cubicBezTo>
                  <a:cubicBezTo>
                    <a:pt x="293" y="235"/>
                    <a:pt x="292" y="237"/>
                    <a:pt x="293" y="240"/>
                  </a:cubicBezTo>
                  <a:cubicBezTo>
                    <a:pt x="296" y="253"/>
                    <a:pt x="291" y="261"/>
                    <a:pt x="280" y="266"/>
                  </a:cubicBezTo>
                  <a:cubicBezTo>
                    <a:pt x="276" y="268"/>
                    <a:pt x="273" y="270"/>
                    <a:pt x="269" y="270"/>
                  </a:cubicBezTo>
                  <a:cubicBezTo>
                    <a:pt x="262" y="270"/>
                    <a:pt x="259" y="266"/>
                    <a:pt x="257" y="261"/>
                  </a:cubicBezTo>
                  <a:cubicBezTo>
                    <a:pt x="254" y="254"/>
                    <a:pt x="258" y="249"/>
                    <a:pt x="262" y="244"/>
                  </a:cubicBezTo>
                  <a:cubicBezTo>
                    <a:pt x="252" y="252"/>
                    <a:pt x="252" y="257"/>
                    <a:pt x="260" y="267"/>
                  </a:cubicBezTo>
                  <a:cubicBezTo>
                    <a:pt x="262" y="269"/>
                    <a:pt x="264" y="270"/>
                    <a:pt x="265" y="273"/>
                  </a:cubicBezTo>
                  <a:cubicBezTo>
                    <a:pt x="264" y="285"/>
                    <a:pt x="257" y="292"/>
                    <a:pt x="245" y="294"/>
                  </a:cubicBezTo>
                  <a:cubicBezTo>
                    <a:pt x="236" y="296"/>
                    <a:pt x="228" y="294"/>
                    <a:pt x="221" y="289"/>
                  </a:cubicBezTo>
                  <a:cubicBezTo>
                    <a:pt x="218" y="287"/>
                    <a:pt x="216" y="285"/>
                    <a:pt x="217" y="282"/>
                  </a:cubicBezTo>
                  <a:cubicBezTo>
                    <a:pt x="219" y="277"/>
                    <a:pt x="217" y="277"/>
                    <a:pt x="213" y="276"/>
                  </a:cubicBezTo>
                  <a:cubicBezTo>
                    <a:pt x="208" y="274"/>
                    <a:pt x="201" y="273"/>
                    <a:pt x="201" y="266"/>
                  </a:cubicBezTo>
                  <a:cubicBezTo>
                    <a:pt x="200" y="260"/>
                    <a:pt x="204" y="254"/>
                    <a:pt x="210" y="251"/>
                  </a:cubicBezTo>
                  <a:cubicBezTo>
                    <a:pt x="218" y="246"/>
                    <a:pt x="223" y="252"/>
                    <a:pt x="229" y="255"/>
                  </a:cubicBezTo>
                  <a:cubicBezTo>
                    <a:pt x="224" y="250"/>
                    <a:pt x="218" y="247"/>
                    <a:pt x="211" y="250"/>
                  </a:cubicBezTo>
                  <a:cubicBezTo>
                    <a:pt x="208" y="254"/>
                    <a:pt x="202" y="252"/>
                    <a:pt x="199" y="255"/>
                  </a:cubicBezTo>
                  <a:close/>
                </a:path>
              </a:pathLst>
            </a:custGeom>
            <a:solidFill>
              <a:srgbClr val="EA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7ED2538A-880E-6683-F2D6-1E1F56A002A4}"/>
                </a:ext>
              </a:extLst>
            </p:cNvPr>
            <p:cNvSpPr/>
            <p:nvPr/>
          </p:nvSpPr>
          <p:spPr bwMode="auto">
            <a:xfrm>
              <a:off x="6586" y="3259"/>
              <a:ext cx="336" cy="107"/>
            </a:xfrm>
            <a:custGeom>
              <a:avLst/>
              <a:gdLst>
                <a:gd name="T0" fmla="*/ 180 w 241"/>
                <a:gd name="T1" fmla="*/ 7 h 77"/>
                <a:gd name="T2" fmla="*/ 234 w 241"/>
                <a:gd name="T3" fmla="*/ 1 h 77"/>
                <a:gd name="T4" fmla="*/ 240 w 241"/>
                <a:gd name="T5" fmla="*/ 2 h 77"/>
                <a:gd name="T6" fmla="*/ 239 w 241"/>
                <a:gd name="T7" fmla="*/ 7 h 77"/>
                <a:gd name="T8" fmla="*/ 222 w 241"/>
                <a:gd name="T9" fmla="*/ 29 h 77"/>
                <a:gd name="T10" fmla="*/ 127 w 241"/>
                <a:gd name="T11" fmla="*/ 76 h 77"/>
                <a:gd name="T12" fmla="*/ 84 w 241"/>
                <a:gd name="T13" fmla="*/ 74 h 77"/>
                <a:gd name="T14" fmla="*/ 53 w 241"/>
                <a:gd name="T15" fmla="*/ 56 h 77"/>
                <a:gd name="T16" fmla="*/ 21 w 241"/>
                <a:gd name="T17" fmla="*/ 31 h 77"/>
                <a:gd name="T18" fmla="*/ 32 w 241"/>
                <a:gd name="T19" fmla="*/ 31 h 77"/>
                <a:gd name="T20" fmla="*/ 55 w 241"/>
                <a:gd name="T21" fmla="*/ 51 h 77"/>
                <a:gd name="T22" fmla="*/ 91 w 241"/>
                <a:gd name="T23" fmla="*/ 65 h 77"/>
                <a:gd name="T24" fmla="*/ 148 w 241"/>
                <a:gd name="T25" fmla="*/ 56 h 77"/>
                <a:gd name="T26" fmla="*/ 179 w 241"/>
                <a:gd name="T27" fmla="*/ 34 h 77"/>
                <a:gd name="T28" fmla="*/ 181 w 241"/>
                <a:gd name="T29" fmla="*/ 29 h 77"/>
                <a:gd name="T30" fmla="*/ 176 w 241"/>
                <a:gd name="T31" fmla="*/ 27 h 77"/>
                <a:gd name="T32" fmla="*/ 134 w 241"/>
                <a:gd name="T33" fmla="*/ 32 h 77"/>
                <a:gd name="T34" fmla="*/ 121 w 241"/>
                <a:gd name="T35" fmla="*/ 33 h 77"/>
                <a:gd name="T36" fmla="*/ 90 w 241"/>
                <a:gd name="T37" fmla="*/ 29 h 77"/>
                <a:gd name="T38" fmla="*/ 53 w 241"/>
                <a:gd name="T39" fmla="*/ 31 h 77"/>
                <a:gd name="T40" fmla="*/ 35 w 241"/>
                <a:gd name="T41" fmla="*/ 31 h 77"/>
                <a:gd name="T42" fmla="*/ 42 w 241"/>
                <a:gd name="T43" fmla="*/ 26 h 77"/>
                <a:gd name="T44" fmla="*/ 22 w 241"/>
                <a:gd name="T45" fmla="*/ 19 h 77"/>
                <a:gd name="T46" fmla="*/ 11 w 241"/>
                <a:gd name="T47" fmla="*/ 26 h 77"/>
                <a:gd name="T48" fmla="*/ 10 w 241"/>
                <a:gd name="T49" fmla="*/ 28 h 77"/>
                <a:gd name="T50" fmla="*/ 6 w 241"/>
                <a:gd name="T51" fmla="*/ 26 h 77"/>
                <a:gd name="T52" fmla="*/ 1 w 241"/>
                <a:gd name="T53" fmla="*/ 17 h 77"/>
                <a:gd name="T54" fmla="*/ 9 w 241"/>
                <a:gd name="T55" fmla="*/ 12 h 77"/>
                <a:gd name="T56" fmla="*/ 27 w 241"/>
                <a:gd name="T57" fmla="*/ 12 h 77"/>
                <a:gd name="T58" fmla="*/ 87 w 241"/>
                <a:gd name="T59" fmla="*/ 7 h 77"/>
                <a:gd name="T60" fmla="*/ 90 w 241"/>
                <a:gd name="T61" fmla="*/ 6 h 77"/>
                <a:gd name="T62" fmla="*/ 154 w 241"/>
                <a:gd name="T63" fmla="*/ 3 h 77"/>
                <a:gd name="T64" fmla="*/ 174 w 241"/>
                <a:gd name="T65" fmla="*/ 6 h 77"/>
                <a:gd name="T66" fmla="*/ 194 w 241"/>
                <a:gd name="T67" fmla="*/ 8 h 77"/>
                <a:gd name="T68" fmla="*/ 203 w 241"/>
                <a:gd name="T69" fmla="*/ 8 h 77"/>
                <a:gd name="T70" fmla="*/ 184 w 241"/>
                <a:gd name="T71" fmla="*/ 8 h 77"/>
                <a:gd name="T72" fmla="*/ 180 w 241"/>
                <a:gd name="T73" fmla="*/ 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77">
                  <a:moveTo>
                    <a:pt x="180" y="7"/>
                  </a:moveTo>
                  <a:cubicBezTo>
                    <a:pt x="198" y="6"/>
                    <a:pt x="217" y="7"/>
                    <a:pt x="234" y="1"/>
                  </a:cubicBezTo>
                  <a:cubicBezTo>
                    <a:pt x="236" y="0"/>
                    <a:pt x="238" y="0"/>
                    <a:pt x="240" y="2"/>
                  </a:cubicBezTo>
                  <a:cubicBezTo>
                    <a:pt x="241" y="4"/>
                    <a:pt x="240" y="5"/>
                    <a:pt x="239" y="7"/>
                  </a:cubicBezTo>
                  <a:cubicBezTo>
                    <a:pt x="235" y="16"/>
                    <a:pt x="228" y="22"/>
                    <a:pt x="222" y="29"/>
                  </a:cubicBezTo>
                  <a:cubicBezTo>
                    <a:pt x="198" y="60"/>
                    <a:pt x="165" y="73"/>
                    <a:pt x="127" y="76"/>
                  </a:cubicBezTo>
                  <a:cubicBezTo>
                    <a:pt x="112" y="77"/>
                    <a:pt x="98" y="76"/>
                    <a:pt x="84" y="74"/>
                  </a:cubicBezTo>
                  <a:cubicBezTo>
                    <a:pt x="72" y="71"/>
                    <a:pt x="61" y="66"/>
                    <a:pt x="53" y="56"/>
                  </a:cubicBezTo>
                  <a:cubicBezTo>
                    <a:pt x="44" y="45"/>
                    <a:pt x="33" y="37"/>
                    <a:pt x="21" y="31"/>
                  </a:cubicBezTo>
                  <a:cubicBezTo>
                    <a:pt x="25" y="28"/>
                    <a:pt x="29" y="28"/>
                    <a:pt x="32" y="31"/>
                  </a:cubicBezTo>
                  <a:cubicBezTo>
                    <a:pt x="40" y="38"/>
                    <a:pt x="48" y="44"/>
                    <a:pt x="55" y="51"/>
                  </a:cubicBezTo>
                  <a:cubicBezTo>
                    <a:pt x="65" y="62"/>
                    <a:pt x="78" y="64"/>
                    <a:pt x="91" y="65"/>
                  </a:cubicBezTo>
                  <a:cubicBezTo>
                    <a:pt x="111" y="67"/>
                    <a:pt x="130" y="65"/>
                    <a:pt x="148" y="56"/>
                  </a:cubicBezTo>
                  <a:cubicBezTo>
                    <a:pt x="159" y="51"/>
                    <a:pt x="170" y="43"/>
                    <a:pt x="179" y="34"/>
                  </a:cubicBezTo>
                  <a:cubicBezTo>
                    <a:pt x="180" y="33"/>
                    <a:pt x="182" y="31"/>
                    <a:pt x="181" y="29"/>
                  </a:cubicBezTo>
                  <a:cubicBezTo>
                    <a:pt x="180" y="27"/>
                    <a:pt x="178" y="27"/>
                    <a:pt x="176" y="27"/>
                  </a:cubicBezTo>
                  <a:cubicBezTo>
                    <a:pt x="162" y="28"/>
                    <a:pt x="147" y="26"/>
                    <a:pt x="134" y="32"/>
                  </a:cubicBezTo>
                  <a:cubicBezTo>
                    <a:pt x="130" y="34"/>
                    <a:pt x="125" y="34"/>
                    <a:pt x="121" y="33"/>
                  </a:cubicBezTo>
                  <a:cubicBezTo>
                    <a:pt x="110" y="30"/>
                    <a:pt x="100" y="30"/>
                    <a:pt x="90" y="29"/>
                  </a:cubicBezTo>
                  <a:cubicBezTo>
                    <a:pt x="78" y="28"/>
                    <a:pt x="65" y="29"/>
                    <a:pt x="53" y="31"/>
                  </a:cubicBezTo>
                  <a:cubicBezTo>
                    <a:pt x="47" y="32"/>
                    <a:pt x="41" y="33"/>
                    <a:pt x="35" y="31"/>
                  </a:cubicBezTo>
                  <a:cubicBezTo>
                    <a:pt x="36" y="27"/>
                    <a:pt x="36" y="27"/>
                    <a:pt x="42" y="26"/>
                  </a:cubicBezTo>
                  <a:cubicBezTo>
                    <a:pt x="35" y="23"/>
                    <a:pt x="29" y="20"/>
                    <a:pt x="22" y="19"/>
                  </a:cubicBezTo>
                  <a:cubicBezTo>
                    <a:pt x="14" y="17"/>
                    <a:pt x="12" y="19"/>
                    <a:pt x="11" y="26"/>
                  </a:cubicBezTo>
                  <a:cubicBezTo>
                    <a:pt x="11" y="27"/>
                    <a:pt x="10" y="28"/>
                    <a:pt x="10" y="28"/>
                  </a:cubicBezTo>
                  <a:cubicBezTo>
                    <a:pt x="8" y="27"/>
                    <a:pt x="7" y="27"/>
                    <a:pt x="6" y="26"/>
                  </a:cubicBezTo>
                  <a:cubicBezTo>
                    <a:pt x="3" y="24"/>
                    <a:pt x="0" y="22"/>
                    <a:pt x="1" y="17"/>
                  </a:cubicBezTo>
                  <a:cubicBezTo>
                    <a:pt x="2" y="13"/>
                    <a:pt x="6" y="12"/>
                    <a:pt x="9" y="12"/>
                  </a:cubicBezTo>
                  <a:cubicBezTo>
                    <a:pt x="15" y="12"/>
                    <a:pt x="21" y="11"/>
                    <a:pt x="27" y="12"/>
                  </a:cubicBezTo>
                  <a:cubicBezTo>
                    <a:pt x="47" y="16"/>
                    <a:pt x="67" y="12"/>
                    <a:pt x="87" y="7"/>
                  </a:cubicBezTo>
                  <a:cubicBezTo>
                    <a:pt x="88" y="7"/>
                    <a:pt x="89" y="6"/>
                    <a:pt x="90" y="6"/>
                  </a:cubicBezTo>
                  <a:cubicBezTo>
                    <a:pt x="112" y="8"/>
                    <a:pt x="133" y="2"/>
                    <a:pt x="154" y="3"/>
                  </a:cubicBezTo>
                  <a:cubicBezTo>
                    <a:pt x="161" y="4"/>
                    <a:pt x="167" y="4"/>
                    <a:pt x="174" y="6"/>
                  </a:cubicBezTo>
                  <a:cubicBezTo>
                    <a:pt x="180" y="10"/>
                    <a:pt x="187" y="8"/>
                    <a:pt x="194" y="8"/>
                  </a:cubicBezTo>
                  <a:cubicBezTo>
                    <a:pt x="197" y="9"/>
                    <a:pt x="200" y="8"/>
                    <a:pt x="203" y="8"/>
                  </a:cubicBezTo>
                  <a:cubicBezTo>
                    <a:pt x="197" y="8"/>
                    <a:pt x="191" y="9"/>
                    <a:pt x="184" y="8"/>
                  </a:cubicBezTo>
                  <a:cubicBezTo>
                    <a:pt x="183" y="8"/>
                    <a:pt x="180" y="10"/>
                    <a:pt x="180" y="7"/>
                  </a:cubicBezTo>
                  <a:close/>
                </a:path>
              </a:pathLst>
            </a:custGeom>
            <a:solidFill>
              <a:srgbClr val="CF7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B85DF8B5-1672-5F0C-27B3-65EB678CF638}"/>
                </a:ext>
              </a:extLst>
            </p:cNvPr>
            <p:cNvSpPr/>
            <p:nvPr/>
          </p:nvSpPr>
          <p:spPr bwMode="auto">
            <a:xfrm>
              <a:off x="6551" y="3468"/>
              <a:ext cx="230" cy="421"/>
            </a:xfrm>
            <a:custGeom>
              <a:avLst/>
              <a:gdLst>
                <a:gd name="T0" fmla="*/ 141 w 165"/>
                <a:gd name="T1" fmla="*/ 110 h 301"/>
                <a:gd name="T2" fmla="*/ 113 w 165"/>
                <a:gd name="T3" fmla="*/ 88 h 301"/>
                <a:gd name="T4" fmla="*/ 55 w 165"/>
                <a:gd name="T5" fmla="*/ 96 h 301"/>
                <a:gd name="T6" fmla="*/ 95 w 165"/>
                <a:gd name="T7" fmla="*/ 88 h 301"/>
                <a:gd name="T8" fmla="*/ 103 w 165"/>
                <a:gd name="T9" fmla="*/ 50 h 301"/>
                <a:gd name="T10" fmla="*/ 82 w 165"/>
                <a:gd name="T11" fmla="*/ 54 h 301"/>
                <a:gd name="T12" fmla="*/ 80 w 165"/>
                <a:gd name="T13" fmla="*/ 36 h 301"/>
                <a:gd name="T14" fmla="*/ 71 w 165"/>
                <a:gd name="T15" fmla="*/ 17 h 301"/>
                <a:gd name="T16" fmla="*/ 57 w 165"/>
                <a:gd name="T17" fmla="*/ 25 h 301"/>
                <a:gd name="T18" fmla="*/ 50 w 165"/>
                <a:gd name="T19" fmla="*/ 7 h 301"/>
                <a:gd name="T20" fmla="*/ 23 w 165"/>
                <a:gd name="T21" fmla="*/ 44 h 301"/>
                <a:gd name="T22" fmla="*/ 51 w 165"/>
                <a:gd name="T23" fmla="*/ 33 h 301"/>
                <a:gd name="T24" fmla="*/ 33 w 165"/>
                <a:gd name="T25" fmla="*/ 56 h 301"/>
                <a:gd name="T26" fmla="*/ 43 w 165"/>
                <a:gd name="T27" fmla="*/ 79 h 301"/>
                <a:gd name="T28" fmla="*/ 43 w 165"/>
                <a:gd name="T29" fmla="*/ 93 h 301"/>
                <a:gd name="T30" fmla="*/ 35 w 165"/>
                <a:gd name="T31" fmla="*/ 107 h 301"/>
                <a:gd name="T32" fmla="*/ 24 w 165"/>
                <a:gd name="T33" fmla="*/ 92 h 301"/>
                <a:gd name="T34" fmla="*/ 23 w 165"/>
                <a:gd name="T35" fmla="*/ 110 h 301"/>
                <a:gd name="T36" fmla="*/ 11 w 165"/>
                <a:gd name="T37" fmla="*/ 123 h 301"/>
                <a:gd name="T38" fmla="*/ 46 w 165"/>
                <a:gd name="T39" fmla="*/ 135 h 301"/>
                <a:gd name="T40" fmla="*/ 14 w 165"/>
                <a:gd name="T41" fmla="*/ 166 h 301"/>
                <a:gd name="T42" fmla="*/ 50 w 165"/>
                <a:gd name="T43" fmla="*/ 167 h 301"/>
                <a:gd name="T44" fmla="*/ 19 w 165"/>
                <a:gd name="T45" fmla="*/ 192 h 301"/>
                <a:gd name="T46" fmla="*/ 64 w 165"/>
                <a:gd name="T47" fmla="*/ 202 h 301"/>
                <a:gd name="T48" fmla="*/ 41 w 165"/>
                <a:gd name="T49" fmla="*/ 243 h 301"/>
                <a:gd name="T50" fmla="*/ 77 w 165"/>
                <a:gd name="T51" fmla="*/ 249 h 301"/>
                <a:gd name="T52" fmla="*/ 88 w 165"/>
                <a:gd name="T53" fmla="*/ 264 h 301"/>
                <a:gd name="T54" fmla="*/ 85 w 165"/>
                <a:gd name="T55" fmla="*/ 268 h 301"/>
                <a:gd name="T56" fmla="*/ 71 w 165"/>
                <a:gd name="T57" fmla="*/ 284 h 301"/>
                <a:gd name="T58" fmla="*/ 129 w 165"/>
                <a:gd name="T59" fmla="*/ 271 h 301"/>
                <a:gd name="T60" fmla="*/ 154 w 165"/>
                <a:gd name="T61" fmla="*/ 254 h 301"/>
                <a:gd name="T62" fmla="*/ 130 w 165"/>
                <a:gd name="T63" fmla="*/ 259 h 301"/>
                <a:gd name="T64" fmla="*/ 114 w 165"/>
                <a:gd name="T65" fmla="*/ 291 h 301"/>
                <a:gd name="T66" fmla="*/ 59 w 165"/>
                <a:gd name="T67" fmla="*/ 272 h 301"/>
                <a:gd name="T68" fmla="*/ 33 w 165"/>
                <a:gd name="T69" fmla="*/ 236 h 301"/>
                <a:gd name="T70" fmla="*/ 14 w 165"/>
                <a:gd name="T71" fmla="*/ 179 h 301"/>
                <a:gd name="T72" fmla="*/ 8 w 165"/>
                <a:gd name="T73" fmla="*/ 118 h 301"/>
                <a:gd name="T74" fmla="*/ 12 w 165"/>
                <a:gd name="T75" fmla="*/ 82 h 301"/>
                <a:gd name="T76" fmla="*/ 28 w 165"/>
                <a:gd name="T77" fmla="*/ 23 h 301"/>
                <a:gd name="T78" fmla="*/ 84 w 165"/>
                <a:gd name="T79" fmla="*/ 13 h 301"/>
                <a:gd name="T80" fmla="*/ 108 w 165"/>
                <a:gd name="T81" fmla="*/ 51 h 301"/>
                <a:gd name="T82" fmla="*/ 124 w 165"/>
                <a:gd name="T83" fmla="*/ 84 h 301"/>
                <a:gd name="T84" fmla="*/ 165 w 165"/>
                <a:gd name="T85" fmla="*/ 11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5" h="301">
                  <a:moveTo>
                    <a:pt x="165" y="118"/>
                  </a:moveTo>
                  <a:cubicBezTo>
                    <a:pt x="165" y="119"/>
                    <a:pt x="165" y="123"/>
                    <a:pt x="162" y="119"/>
                  </a:cubicBezTo>
                  <a:cubicBezTo>
                    <a:pt x="157" y="110"/>
                    <a:pt x="149" y="109"/>
                    <a:pt x="141" y="110"/>
                  </a:cubicBezTo>
                  <a:cubicBezTo>
                    <a:pt x="137" y="110"/>
                    <a:pt x="135" y="110"/>
                    <a:pt x="135" y="105"/>
                  </a:cubicBezTo>
                  <a:cubicBezTo>
                    <a:pt x="136" y="96"/>
                    <a:pt x="128" y="88"/>
                    <a:pt x="119" y="86"/>
                  </a:cubicBezTo>
                  <a:cubicBezTo>
                    <a:pt x="117" y="85"/>
                    <a:pt x="115" y="86"/>
                    <a:pt x="113" y="88"/>
                  </a:cubicBezTo>
                  <a:cubicBezTo>
                    <a:pt x="106" y="94"/>
                    <a:pt x="98" y="95"/>
                    <a:pt x="89" y="89"/>
                  </a:cubicBezTo>
                  <a:cubicBezTo>
                    <a:pt x="86" y="87"/>
                    <a:pt x="84" y="87"/>
                    <a:pt x="80" y="90"/>
                  </a:cubicBezTo>
                  <a:cubicBezTo>
                    <a:pt x="73" y="96"/>
                    <a:pt x="64" y="97"/>
                    <a:pt x="55" y="96"/>
                  </a:cubicBezTo>
                  <a:cubicBezTo>
                    <a:pt x="67" y="91"/>
                    <a:pt x="83" y="90"/>
                    <a:pt x="83" y="71"/>
                  </a:cubicBezTo>
                  <a:cubicBezTo>
                    <a:pt x="87" y="73"/>
                    <a:pt x="86" y="75"/>
                    <a:pt x="86" y="77"/>
                  </a:cubicBezTo>
                  <a:cubicBezTo>
                    <a:pt x="85" y="84"/>
                    <a:pt x="89" y="87"/>
                    <a:pt x="95" y="88"/>
                  </a:cubicBezTo>
                  <a:cubicBezTo>
                    <a:pt x="106" y="90"/>
                    <a:pt x="117" y="84"/>
                    <a:pt x="118" y="74"/>
                  </a:cubicBezTo>
                  <a:cubicBezTo>
                    <a:pt x="119" y="68"/>
                    <a:pt x="116" y="64"/>
                    <a:pt x="111" y="62"/>
                  </a:cubicBezTo>
                  <a:cubicBezTo>
                    <a:pt x="104" y="60"/>
                    <a:pt x="102" y="57"/>
                    <a:pt x="103" y="50"/>
                  </a:cubicBezTo>
                  <a:cubicBezTo>
                    <a:pt x="104" y="41"/>
                    <a:pt x="98" y="36"/>
                    <a:pt x="91" y="35"/>
                  </a:cubicBezTo>
                  <a:cubicBezTo>
                    <a:pt x="85" y="35"/>
                    <a:pt x="81" y="38"/>
                    <a:pt x="79" y="42"/>
                  </a:cubicBezTo>
                  <a:cubicBezTo>
                    <a:pt x="77" y="46"/>
                    <a:pt x="78" y="51"/>
                    <a:pt x="82" y="54"/>
                  </a:cubicBezTo>
                  <a:cubicBezTo>
                    <a:pt x="84" y="56"/>
                    <a:pt x="86" y="59"/>
                    <a:pt x="87" y="61"/>
                  </a:cubicBezTo>
                  <a:cubicBezTo>
                    <a:pt x="82" y="60"/>
                    <a:pt x="77" y="56"/>
                    <a:pt x="74" y="51"/>
                  </a:cubicBezTo>
                  <a:cubicBezTo>
                    <a:pt x="71" y="46"/>
                    <a:pt x="74" y="40"/>
                    <a:pt x="80" y="36"/>
                  </a:cubicBezTo>
                  <a:cubicBezTo>
                    <a:pt x="85" y="33"/>
                    <a:pt x="89" y="30"/>
                    <a:pt x="87" y="24"/>
                  </a:cubicBezTo>
                  <a:cubicBezTo>
                    <a:pt x="86" y="19"/>
                    <a:pt x="81" y="15"/>
                    <a:pt x="76" y="14"/>
                  </a:cubicBezTo>
                  <a:cubicBezTo>
                    <a:pt x="74" y="13"/>
                    <a:pt x="71" y="12"/>
                    <a:pt x="71" y="17"/>
                  </a:cubicBezTo>
                  <a:cubicBezTo>
                    <a:pt x="71" y="27"/>
                    <a:pt x="65" y="32"/>
                    <a:pt x="55" y="29"/>
                  </a:cubicBezTo>
                  <a:cubicBezTo>
                    <a:pt x="51" y="28"/>
                    <a:pt x="47" y="27"/>
                    <a:pt x="42" y="22"/>
                  </a:cubicBezTo>
                  <a:cubicBezTo>
                    <a:pt x="48" y="23"/>
                    <a:pt x="52" y="24"/>
                    <a:pt x="57" y="25"/>
                  </a:cubicBezTo>
                  <a:cubicBezTo>
                    <a:pt x="61" y="25"/>
                    <a:pt x="65" y="26"/>
                    <a:pt x="67" y="21"/>
                  </a:cubicBezTo>
                  <a:cubicBezTo>
                    <a:pt x="68" y="16"/>
                    <a:pt x="67" y="12"/>
                    <a:pt x="61" y="10"/>
                  </a:cubicBezTo>
                  <a:cubicBezTo>
                    <a:pt x="58" y="8"/>
                    <a:pt x="54" y="7"/>
                    <a:pt x="50" y="7"/>
                  </a:cubicBezTo>
                  <a:cubicBezTo>
                    <a:pt x="45" y="7"/>
                    <a:pt x="42" y="9"/>
                    <a:pt x="42" y="14"/>
                  </a:cubicBezTo>
                  <a:cubicBezTo>
                    <a:pt x="41" y="20"/>
                    <a:pt x="37" y="23"/>
                    <a:pt x="32" y="26"/>
                  </a:cubicBezTo>
                  <a:cubicBezTo>
                    <a:pt x="22" y="32"/>
                    <a:pt x="20" y="37"/>
                    <a:pt x="23" y="44"/>
                  </a:cubicBezTo>
                  <a:cubicBezTo>
                    <a:pt x="26" y="54"/>
                    <a:pt x="28" y="54"/>
                    <a:pt x="40" y="53"/>
                  </a:cubicBezTo>
                  <a:cubicBezTo>
                    <a:pt x="47" y="52"/>
                    <a:pt x="51" y="46"/>
                    <a:pt x="50" y="38"/>
                  </a:cubicBezTo>
                  <a:cubicBezTo>
                    <a:pt x="50" y="37"/>
                    <a:pt x="49" y="35"/>
                    <a:pt x="51" y="33"/>
                  </a:cubicBezTo>
                  <a:cubicBezTo>
                    <a:pt x="55" y="38"/>
                    <a:pt x="55" y="44"/>
                    <a:pt x="53" y="49"/>
                  </a:cubicBezTo>
                  <a:cubicBezTo>
                    <a:pt x="51" y="54"/>
                    <a:pt x="47" y="57"/>
                    <a:pt x="41" y="56"/>
                  </a:cubicBezTo>
                  <a:cubicBezTo>
                    <a:pt x="38" y="56"/>
                    <a:pt x="36" y="56"/>
                    <a:pt x="33" y="56"/>
                  </a:cubicBezTo>
                  <a:cubicBezTo>
                    <a:pt x="25" y="55"/>
                    <a:pt x="21" y="58"/>
                    <a:pt x="17" y="67"/>
                  </a:cubicBezTo>
                  <a:cubicBezTo>
                    <a:pt x="14" y="74"/>
                    <a:pt x="15" y="82"/>
                    <a:pt x="20" y="86"/>
                  </a:cubicBezTo>
                  <a:cubicBezTo>
                    <a:pt x="27" y="92"/>
                    <a:pt x="41" y="88"/>
                    <a:pt x="43" y="79"/>
                  </a:cubicBezTo>
                  <a:cubicBezTo>
                    <a:pt x="44" y="77"/>
                    <a:pt x="45" y="74"/>
                    <a:pt x="46" y="72"/>
                  </a:cubicBezTo>
                  <a:cubicBezTo>
                    <a:pt x="48" y="77"/>
                    <a:pt x="49" y="82"/>
                    <a:pt x="45" y="87"/>
                  </a:cubicBezTo>
                  <a:cubicBezTo>
                    <a:pt x="43" y="89"/>
                    <a:pt x="41" y="91"/>
                    <a:pt x="43" y="93"/>
                  </a:cubicBezTo>
                  <a:cubicBezTo>
                    <a:pt x="52" y="104"/>
                    <a:pt x="46" y="111"/>
                    <a:pt x="33" y="114"/>
                  </a:cubicBezTo>
                  <a:cubicBezTo>
                    <a:pt x="32" y="115"/>
                    <a:pt x="30" y="114"/>
                    <a:pt x="29" y="115"/>
                  </a:cubicBezTo>
                  <a:cubicBezTo>
                    <a:pt x="28" y="110"/>
                    <a:pt x="32" y="108"/>
                    <a:pt x="35" y="107"/>
                  </a:cubicBezTo>
                  <a:cubicBezTo>
                    <a:pt x="39" y="105"/>
                    <a:pt x="41" y="103"/>
                    <a:pt x="40" y="98"/>
                  </a:cubicBezTo>
                  <a:cubicBezTo>
                    <a:pt x="39" y="94"/>
                    <a:pt x="36" y="94"/>
                    <a:pt x="33" y="94"/>
                  </a:cubicBezTo>
                  <a:cubicBezTo>
                    <a:pt x="30" y="94"/>
                    <a:pt x="27" y="93"/>
                    <a:pt x="24" y="92"/>
                  </a:cubicBezTo>
                  <a:cubicBezTo>
                    <a:pt x="19" y="91"/>
                    <a:pt x="17" y="95"/>
                    <a:pt x="14" y="98"/>
                  </a:cubicBezTo>
                  <a:cubicBezTo>
                    <a:pt x="11" y="100"/>
                    <a:pt x="13" y="103"/>
                    <a:pt x="14" y="106"/>
                  </a:cubicBezTo>
                  <a:cubicBezTo>
                    <a:pt x="16" y="110"/>
                    <a:pt x="20" y="109"/>
                    <a:pt x="23" y="110"/>
                  </a:cubicBezTo>
                  <a:cubicBezTo>
                    <a:pt x="25" y="111"/>
                    <a:pt x="30" y="110"/>
                    <a:pt x="26" y="115"/>
                  </a:cubicBezTo>
                  <a:cubicBezTo>
                    <a:pt x="22" y="113"/>
                    <a:pt x="18" y="118"/>
                    <a:pt x="14" y="116"/>
                  </a:cubicBezTo>
                  <a:cubicBezTo>
                    <a:pt x="14" y="116"/>
                    <a:pt x="13" y="120"/>
                    <a:pt x="11" y="123"/>
                  </a:cubicBezTo>
                  <a:cubicBezTo>
                    <a:pt x="6" y="130"/>
                    <a:pt x="6" y="134"/>
                    <a:pt x="12" y="142"/>
                  </a:cubicBezTo>
                  <a:cubicBezTo>
                    <a:pt x="19" y="149"/>
                    <a:pt x="21" y="150"/>
                    <a:pt x="30" y="146"/>
                  </a:cubicBezTo>
                  <a:cubicBezTo>
                    <a:pt x="36" y="143"/>
                    <a:pt x="43" y="142"/>
                    <a:pt x="46" y="135"/>
                  </a:cubicBezTo>
                  <a:cubicBezTo>
                    <a:pt x="48" y="141"/>
                    <a:pt x="45" y="144"/>
                    <a:pt x="40" y="146"/>
                  </a:cubicBezTo>
                  <a:cubicBezTo>
                    <a:pt x="36" y="149"/>
                    <a:pt x="31" y="150"/>
                    <a:pt x="26" y="151"/>
                  </a:cubicBezTo>
                  <a:cubicBezTo>
                    <a:pt x="20" y="152"/>
                    <a:pt x="15" y="159"/>
                    <a:pt x="14" y="166"/>
                  </a:cubicBezTo>
                  <a:cubicBezTo>
                    <a:pt x="13" y="172"/>
                    <a:pt x="18" y="176"/>
                    <a:pt x="22" y="178"/>
                  </a:cubicBezTo>
                  <a:cubicBezTo>
                    <a:pt x="30" y="183"/>
                    <a:pt x="43" y="178"/>
                    <a:pt x="47" y="170"/>
                  </a:cubicBezTo>
                  <a:cubicBezTo>
                    <a:pt x="48" y="169"/>
                    <a:pt x="48" y="167"/>
                    <a:pt x="50" y="167"/>
                  </a:cubicBezTo>
                  <a:cubicBezTo>
                    <a:pt x="51" y="174"/>
                    <a:pt x="47" y="181"/>
                    <a:pt x="40" y="182"/>
                  </a:cubicBezTo>
                  <a:cubicBezTo>
                    <a:pt x="37" y="182"/>
                    <a:pt x="35" y="183"/>
                    <a:pt x="33" y="182"/>
                  </a:cubicBezTo>
                  <a:cubicBezTo>
                    <a:pt x="23" y="178"/>
                    <a:pt x="21" y="186"/>
                    <a:pt x="19" y="192"/>
                  </a:cubicBezTo>
                  <a:cubicBezTo>
                    <a:pt x="17" y="198"/>
                    <a:pt x="20" y="203"/>
                    <a:pt x="26" y="206"/>
                  </a:cubicBezTo>
                  <a:cubicBezTo>
                    <a:pt x="39" y="215"/>
                    <a:pt x="46" y="215"/>
                    <a:pt x="60" y="204"/>
                  </a:cubicBezTo>
                  <a:cubicBezTo>
                    <a:pt x="61" y="203"/>
                    <a:pt x="62" y="201"/>
                    <a:pt x="64" y="202"/>
                  </a:cubicBezTo>
                  <a:cubicBezTo>
                    <a:pt x="61" y="214"/>
                    <a:pt x="47" y="219"/>
                    <a:pt x="29" y="214"/>
                  </a:cubicBezTo>
                  <a:cubicBezTo>
                    <a:pt x="27" y="223"/>
                    <a:pt x="30" y="230"/>
                    <a:pt x="38" y="234"/>
                  </a:cubicBezTo>
                  <a:cubicBezTo>
                    <a:pt x="42" y="236"/>
                    <a:pt x="43" y="238"/>
                    <a:pt x="41" y="243"/>
                  </a:cubicBezTo>
                  <a:cubicBezTo>
                    <a:pt x="38" y="251"/>
                    <a:pt x="41" y="259"/>
                    <a:pt x="48" y="264"/>
                  </a:cubicBezTo>
                  <a:cubicBezTo>
                    <a:pt x="59" y="271"/>
                    <a:pt x="67" y="272"/>
                    <a:pt x="73" y="267"/>
                  </a:cubicBezTo>
                  <a:cubicBezTo>
                    <a:pt x="79" y="262"/>
                    <a:pt x="80" y="256"/>
                    <a:pt x="77" y="249"/>
                  </a:cubicBezTo>
                  <a:cubicBezTo>
                    <a:pt x="80" y="249"/>
                    <a:pt x="82" y="251"/>
                    <a:pt x="82" y="252"/>
                  </a:cubicBezTo>
                  <a:cubicBezTo>
                    <a:pt x="82" y="256"/>
                    <a:pt x="86" y="254"/>
                    <a:pt x="87" y="255"/>
                  </a:cubicBezTo>
                  <a:cubicBezTo>
                    <a:pt x="88" y="258"/>
                    <a:pt x="87" y="261"/>
                    <a:pt x="88" y="264"/>
                  </a:cubicBezTo>
                  <a:cubicBezTo>
                    <a:pt x="91" y="268"/>
                    <a:pt x="94" y="270"/>
                    <a:pt x="99" y="272"/>
                  </a:cubicBezTo>
                  <a:cubicBezTo>
                    <a:pt x="101" y="272"/>
                    <a:pt x="104" y="273"/>
                    <a:pt x="107" y="274"/>
                  </a:cubicBezTo>
                  <a:cubicBezTo>
                    <a:pt x="100" y="277"/>
                    <a:pt x="89" y="274"/>
                    <a:pt x="85" y="268"/>
                  </a:cubicBezTo>
                  <a:cubicBezTo>
                    <a:pt x="84" y="267"/>
                    <a:pt x="84" y="264"/>
                    <a:pt x="83" y="265"/>
                  </a:cubicBezTo>
                  <a:cubicBezTo>
                    <a:pt x="78" y="267"/>
                    <a:pt x="74" y="270"/>
                    <a:pt x="71" y="274"/>
                  </a:cubicBezTo>
                  <a:cubicBezTo>
                    <a:pt x="68" y="276"/>
                    <a:pt x="69" y="281"/>
                    <a:pt x="71" y="284"/>
                  </a:cubicBezTo>
                  <a:cubicBezTo>
                    <a:pt x="78" y="297"/>
                    <a:pt x="101" y="298"/>
                    <a:pt x="112" y="289"/>
                  </a:cubicBezTo>
                  <a:cubicBezTo>
                    <a:pt x="116" y="285"/>
                    <a:pt x="112" y="282"/>
                    <a:pt x="110" y="278"/>
                  </a:cubicBezTo>
                  <a:cubicBezTo>
                    <a:pt x="117" y="277"/>
                    <a:pt x="125" y="277"/>
                    <a:pt x="129" y="271"/>
                  </a:cubicBezTo>
                  <a:cubicBezTo>
                    <a:pt x="133" y="264"/>
                    <a:pt x="126" y="259"/>
                    <a:pt x="123" y="253"/>
                  </a:cubicBezTo>
                  <a:cubicBezTo>
                    <a:pt x="127" y="253"/>
                    <a:pt x="131" y="254"/>
                    <a:pt x="134" y="255"/>
                  </a:cubicBezTo>
                  <a:cubicBezTo>
                    <a:pt x="141" y="258"/>
                    <a:pt x="148" y="258"/>
                    <a:pt x="154" y="254"/>
                  </a:cubicBezTo>
                  <a:cubicBezTo>
                    <a:pt x="156" y="253"/>
                    <a:pt x="156" y="254"/>
                    <a:pt x="156" y="255"/>
                  </a:cubicBezTo>
                  <a:cubicBezTo>
                    <a:pt x="148" y="261"/>
                    <a:pt x="139" y="258"/>
                    <a:pt x="130" y="257"/>
                  </a:cubicBezTo>
                  <a:cubicBezTo>
                    <a:pt x="128" y="258"/>
                    <a:pt x="129" y="258"/>
                    <a:pt x="130" y="259"/>
                  </a:cubicBezTo>
                  <a:cubicBezTo>
                    <a:pt x="136" y="268"/>
                    <a:pt x="134" y="274"/>
                    <a:pt x="123" y="278"/>
                  </a:cubicBezTo>
                  <a:cubicBezTo>
                    <a:pt x="119" y="279"/>
                    <a:pt x="114" y="279"/>
                    <a:pt x="117" y="286"/>
                  </a:cubicBezTo>
                  <a:cubicBezTo>
                    <a:pt x="117" y="288"/>
                    <a:pt x="116" y="290"/>
                    <a:pt x="114" y="291"/>
                  </a:cubicBezTo>
                  <a:cubicBezTo>
                    <a:pt x="102" y="301"/>
                    <a:pt x="79" y="301"/>
                    <a:pt x="70" y="288"/>
                  </a:cubicBezTo>
                  <a:cubicBezTo>
                    <a:pt x="68" y="286"/>
                    <a:pt x="66" y="283"/>
                    <a:pt x="66" y="280"/>
                  </a:cubicBezTo>
                  <a:cubicBezTo>
                    <a:pt x="66" y="275"/>
                    <a:pt x="63" y="274"/>
                    <a:pt x="59" y="272"/>
                  </a:cubicBezTo>
                  <a:cubicBezTo>
                    <a:pt x="56" y="272"/>
                    <a:pt x="53" y="270"/>
                    <a:pt x="50" y="269"/>
                  </a:cubicBezTo>
                  <a:cubicBezTo>
                    <a:pt x="40" y="264"/>
                    <a:pt x="34" y="256"/>
                    <a:pt x="36" y="244"/>
                  </a:cubicBezTo>
                  <a:cubicBezTo>
                    <a:pt x="37" y="240"/>
                    <a:pt x="36" y="238"/>
                    <a:pt x="33" y="236"/>
                  </a:cubicBezTo>
                  <a:cubicBezTo>
                    <a:pt x="24" y="230"/>
                    <a:pt x="26" y="219"/>
                    <a:pt x="22" y="211"/>
                  </a:cubicBezTo>
                  <a:cubicBezTo>
                    <a:pt x="16" y="203"/>
                    <a:pt x="12" y="196"/>
                    <a:pt x="16" y="186"/>
                  </a:cubicBezTo>
                  <a:cubicBezTo>
                    <a:pt x="17" y="183"/>
                    <a:pt x="16" y="181"/>
                    <a:pt x="14" y="179"/>
                  </a:cubicBezTo>
                  <a:cubicBezTo>
                    <a:pt x="7" y="170"/>
                    <a:pt x="6" y="166"/>
                    <a:pt x="12" y="157"/>
                  </a:cubicBezTo>
                  <a:cubicBezTo>
                    <a:pt x="14" y="152"/>
                    <a:pt x="13" y="150"/>
                    <a:pt x="10" y="146"/>
                  </a:cubicBezTo>
                  <a:cubicBezTo>
                    <a:pt x="0" y="137"/>
                    <a:pt x="0" y="128"/>
                    <a:pt x="8" y="118"/>
                  </a:cubicBezTo>
                  <a:cubicBezTo>
                    <a:pt x="10" y="116"/>
                    <a:pt x="13" y="114"/>
                    <a:pt x="9" y="110"/>
                  </a:cubicBezTo>
                  <a:cubicBezTo>
                    <a:pt x="3" y="103"/>
                    <a:pt x="3" y="98"/>
                    <a:pt x="10" y="92"/>
                  </a:cubicBezTo>
                  <a:cubicBezTo>
                    <a:pt x="13" y="89"/>
                    <a:pt x="14" y="87"/>
                    <a:pt x="12" y="82"/>
                  </a:cubicBezTo>
                  <a:cubicBezTo>
                    <a:pt x="6" y="73"/>
                    <a:pt x="10" y="64"/>
                    <a:pt x="16" y="57"/>
                  </a:cubicBezTo>
                  <a:cubicBezTo>
                    <a:pt x="19" y="54"/>
                    <a:pt x="20" y="52"/>
                    <a:pt x="19" y="48"/>
                  </a:cubicBezTo>
                  <a:cubicBezTo>
                    <a:pt x="15" y="37"/>
                    <a:pt x="17" y="30"/>
                    <a:pt x="28" y="23"/>
                  </a:cubicBezTo>
                  <a:cubicBezTo>
                    <a:pt x="31" y="21"/>
                    <a:pt x="34" y="19"/>
                    <a:pt x="36" y="15"/>
                  </a:cubicBezTo>
                  <a:cubicBezTo>
                    <a:pt x="40" y="3"/>
                    <a:pt x="46" y="0"/>
                    <a:pt x="59" y="4"/>
                  </a:cubicBezTo>
                  <a:cubicBezTo>
                    <a:pt x="67" y="7"/>
                    <a:pt x="76" y="10"/>
                    <a:pt x="84" y="13"/>
                  </a:cubicBezTo>
                  <a:cubicBezTo>
                    <a:pt x="89" y="15"/>
                    <a:pt x="91" y="20"/>
                    <a:pt x="92" y="26"/>
                  </a:cubicBezTo>
                  <a:cubicBezTo>
                    <a:pt x="92" y="28"/>
                    <a:pt x="92" y="31"/>
                    <a:pt x="95" y="32"/>
                  </a:cubicBezTo>
                  <a:cubicBezTo>
                    <a:pt x="104" y="35"/>
                    <a:pt x="107" y="42"/>
                    <a:pt x="108" y="51"/>
                  </a:cubicBezTo>
                  <a:cubicBezTo>
                    <a:pt x="108" y="55"/>
                    <a:pt x="109" y="57"/>
                    <a:pt x="113" y="59"/>
                  </a:cubicBezTo>
                  <a:cubicBezTo>
                    <a:pt x="120" y="63"/>
                    <a:pt x="123" y="69"/>
                    <a:pt x="121" y="78"/>
                  </a:cubicBezTo>
                  <a:cubicBezTo>
                    <a:pt x="121" y="80"/>
                    <a:pt x="121" y="82"/>
                    <a:pt x="124" y="84"/>
                  </a:cubicBezTo>
                  <a:cubicBezTo>
                    <a:pt x="132" y="88"/>
                    <a:pt x="139" y="94"/>
                    <a:pt x="139" y="104"/>
                  </a:cubicBezTo>
                  <a:cubicBezTo>
                    <a:pt x="139" y="108"/>
                    <a:pt x="141" y="106"/>
                    <a:pt x="143" y="106"/>
                  </a:cubicBezTo>
                  <a:cubicBezTo>
                    <a:pt x="153" y="105"/>
                    <a:pt x="160" y="110"/>
                    <a:pt x="165" y="118"/>
                  </a:cubicBezTo>
                  <a:close/>
                </a:path>
              </a:pathLst>
            </a:custGeom>
            <a:solidFill>
              <a:srgbClr val="CC8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5668625-6B22-8B9F-898B-5F06526131C0}"/>
                </a:ext>
              </a:extLst>
            </p:cNvPr>
            <p:cNvSpPr/>
            <p:nvPr/>
          </p:nvSpPr>
          <p:spPr bwMode="auto">
            <a:xfrm>
              <a:off x="6831" y="3509"/>
              <a:ext cx="190" cy="380"/>
            </a:xfrm>
            <a:custGeom>
              <a:avLst/>
              <a:gdLst>
                <a:gd name="T0" fmla="*/ 70 w 136"/>
                <a:gd name="T1" fmla="*/ 241 h 272"/>
                <a:gd name="T2" fmla="*/ 89 w 136"/>
                <a:gd name="T3" fmla="*/ 232 h 272"/>
                <a:gd name="T4" fmla="*/ 93 w 136"/>
                <a:gd name="T5" fmla="*/ 214 h 272"/>
                <a:gd name="T6" fmla="*/ 96 w 136"/>
                <a:gd name="T7" fmla="*/ 206 h 272"/>
                <a:gd name="T8" fmla="*/ 106 w 136"/>
                <a:gd name="T9" fmla="*/ 187 h 272"/>
                <a:gd name="T10" fmla="*/ 111 w 136"/>
                <a:gd name="T11" fmla="*/ 176 h 272"/>
                <a:gd name="T12" fmla="*/ 113 w 136"/>
                <a:gd name="T13" fmla="*/ 156 h 272"/>
                <a:gd name="T14" fmla="*/ 114 w 136"/>
                <a:gd name="T15" fmla="*/ 149 h 272"/>
                <a:gd name="T16" fmla="*/ 116 w 136"/>
                <a:gd name="T17" fmla="*/ 126 h 272"/>
                <a:gd name="T18" fmla="*/ 118 w 136"/>
                <a:gd name="T19" fmla="*/ 117 h 272"/>
                <a:gd name="T20" fmla="*/ 127 w 136"/>
                <a:gd name="T21" fmla="*/ 100 h 272"/>
                <a:gd name="T22" fmla="*/ 120 w 136"/>
                <a:gd name="T23" fmla="*/ 88 h 272"/>
                <a:gd name="T24" fmla="*/ 113 w 136"/>
                <a:gd name="T25" fmla="*/ 89 h 272"/>
                <a:gd name="T26" fmla="*/ 90 w 136"/>
                <a:gd name="T27" fmla="*/ 88 h 272"/>
                <a:gd name="T28" fmla="*/ 88 w 136"/>
                <a:gd name="T29" fmla="*/ 83 h 272"/>
                <a:gd name="T30" fmla="*/ 92 w 136"/>
                <a:gd name="T31" fmla="*/ 84 h 272"/>
                <a:gd name="T32" fmla="*/ 114 w 136"/>
                <a:gd name="T33" fmla="*/ 84 h 272"/>
                <a:gd name="T34" fmla="*/ 118 w 136"/>
                <a:gd name="T35" fmla="*/ 81 h 272"/>
                <a:gd name="T36" fmla="*/ 124 w 136"/>
                <a:gd name="T37" fmla="*/ 70 h 272"/>
                <a:gd name="T38" fmla="*/ 110 w 136"/>
                <a:gd name="T39" fmla="*/ 62 h 272"/>
                <a:gd name="T40" fmla="*/ 85 w 136"/>
                <a:gd name="T41" fmla="*/ 36 h 272"/>
                <a:gd name="T42" fmla="*/ 89 w 136"/>
                <a:gd name="T43" fmla="*/ 46 h 272"/>
                <a:gd name="T44" fmla="*/ 105 w 136"/>
                <a:gd name="T45" fmla="*/ 59 h 272"/>
                <a:gd name="T46" fmla="*/ 118 w 136"/>
                <a:gd name="T47" fmla="*/ 54 h 272"/>
                <a:gd name="T48" fmla="*/ 120 w 136"/>
                <a:gd name="T49" fmla="*/ 41 h 272"/>
                <a:gd name="T50" fmla="*/ 117 w 136"/>
                <a:gd name="T51" fmla="*/ 34 h 272"/>
                <a:gd name="T52" fmla="*/ 102 w 136"/>
                <a:gd name="T53" fmla="*/ 27 h 272"/>
                <a:gd name="T54" fmla="*/ 68 w 136"/>
                <a:gd name="T55" fmla="*/ 18 h 272"/>
                <a:gd name="T56" fmla="*/ 67 w 136"/>
                <a:gd name="T57" fmla="*/ 12 h 272"/>
                <a:gd name="T58" fmla="*/ 102 w 136"/>
                <a:gd name="T59" fmla="*/ 24 h 272"/>
                <a:gd name="T60" fmla="*/ 114 w 136"/>
                <a:gd name="T61" fmla="*/ 9 h 272"/>
                <a:gd name="T62" fmla="*/ 111 w 136"/>
                <a:gd name="T63" fmla="*/ 0 h 272"/>
                <a:gd name="T64" fmla="*/ 115 w 136"/>
                <a:gd name="T65" fmla="*/ 18 h 272"/>
                <a:gd name="T66" fmla="*/ 116 w 136"/>
                <a:gd name="T67" fmla="*/ 28 h 272"/>
                <a:gd name="T68" fmla="*/ 120 w 136"/>
                <a:gd name="T69" fmla="*/ 57 h 272"/>
                <a:gd name="T70" fmla="*/ 121 w 136"/>
                <a:gd name="T71" fmla="*/ 61 h 272"/>
                <a:gd name="T72" fmla="*/ 121 w 136"/>
                <a:gd name="T73" fmla="*/ 85 h 272"/>
                <a:gd name="T74" fmla="*/ 123 w 136"/>
                <a:gd name="T75" fmla="*/ 118 h 272"/>
                <a:gd name="T76" fmla="*/ 122 w 136"/>
                <a:gd name="T77" fmla="*/ 127 h 272"/>
                <a:gd name="T78" fmla="*/ 119 w 136"/>
                <a:gd name="T79" fmla="*/ 150 h 272"/>
                <a:gd name="T80" fmla="*/ 118 w 136"/>
                <a:gd name="T81" fmla="*/ 158 h 272"/>
                <a:gd name="T82" fmla="*/ 113 w 136"/>
                <a:gd name="T83" fmla="*/ 181 h 272"/>
                <a:gd name="T84" fmla="*/ 111 w 136"/>
                <a:gd name="T85" fmla="*/ 186 h 272"/>
                <a:gd name="T86" fmla="*/ 100 w 136"/>
                <a:gd name="T87" fmla="*/ 208 h 272"/>
                <a:gd name="T88" fmla="*/ 98 w 136"/>
                <a:gd name="T89" fmla="*/ 213 h 272"/>
                <a:gd name="T90" fmla="*/ 78 w 136"/>
                <a:gd name="T91" fmla="*/ 242 h 272"/>
                <a:gd name="T92" fmla="*/ 67 w 136"/>
                <a:gd name="T93" fmla="*/ 253 h 272"/>
                <a:gd name="T94" fmla="*/ 34 w 136"/>
                <a:gd name="T95" fmla="*/ 268 h 272"/>
                <a:gd name="T96" fmla="*/ 19 w 136"/>
                <a:gd name="T97" fmla="*/ 259 h 272"/>
                <a:gd name="T98" fmla="*/ 7 w 136"/>
                <a:gd name="T99" fmla="*/ 247 h 272"/>
                <a:gd name="T100" fmla="*/ 3 w 136"/>
                <a:gd name="T101" fmla="*/ 232 h 272"/>
                <a:gd name="T102" fmla="*/ 1 w 136"/>
                <a:gd name="T103" fmla="*/ 228 h 272"/>
                <a:gd name="T104" fmla="*/ 13 w 136"/>
                <a:gd name="T105" fmla="*/ 224 h 272"/>
                <a:gd name="T106" fmla="*/ 13 w 136"/>
                <a:gd name="T107" fmla="*/ 223 h 272"/>
                <a:gd name="T108" fmla="*/ 7 w 136"/>
                <a:gd name="T109" fmla="*/ 231 h 272"/>
                <a:gd name="T110" fmla="*/ 12 w 136"/>
                <a:gd name="T111" fmla="*/ 246 h 272"/>
                <a:gd name="T112" fmla="*/ 24 w 136"/>
                <a:gd name="T113" fmla="*/ 249 h 272"/>
                <a:gd name="T114" fmla="*/ 32 w 136"/>
                <a:gd name="T115" fmla="*/ 265 h 272"/>
                <a:gd name="T116" fmla="*/ 55 w 136"/>
                <a:gd name="T117" fmla="*/ 263 h 272"/>
                <a:gd name="T118" fmla="*/ 66 w 136"/>
                <a:gd name="T119" fmla="*/ 246 h 272"/>
                <a:gd name="T120" fmla="*/ 70 w 136"/>
                <a:gd name="T121" fmla="*/ 24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" h="272">
                  <a:moveTo>
                    <a:pt x="70" y="241"/>
                  </a:moveTo>
                  <a:cubicBezTo>
                    <a:pt x="77" y="240"/>
                    <a:pt x="83" y="237"/>
                    <a:pt x="89" y="232"/>
                  </a:cubicBezTo>
                  <a:cubicBezTo>
                    <a:pt x="94" y="227"/>
                    <a:pt x="96" y="221"/>
                    <a:pt x="93" y="214"/>
                  </a:cubicBezTo>
                  <a:cubicBezTo>
                    <a:pt x="92" y="210"/>
                    <a:pt x="92" y="207"/>
                    <a:pt x="96" y="206"/>
                  </a:cubicBezTo>
                  <a:cubicBezTo>
                    <a:pt x="105" y="202"/>
                    <a:pt x="106" y="195"/>
                    <a:pt x="106" y="187"/>
                  </a:cubicBezTo>
                  <a:cubicBezTo>
                    <a:pt x="107" y="183"/>
                    <a:pt x="107" y="179"/>
                    <a:pt x="111" y="176"/>
                  </a:cubicBezTo>
                  <a:cubicBezTo>
                    <a:pt x="117" y="172"/>
                    <a:pt x="117" y="164"/>
                    <a:pt x="113" y="156"/>
                  </a:cubicBezTo>
                  <a:cubicBezTo>
                    <a:pt x="111" y="153"/>
                    <a:pt x="111" y="151"/>
                    <a:pt x="114" y="149"/>
                  </a:cubicBezTo>
                  <a:cubicBezTo>
                    <a:pt x="123" y="141"/>
                    <a:pt x="124" y="134"/>
                    <a:pt x="116" y="126"/>
                  </a:cubicBezTo>
                  <a:cubicBezTo>
                    <a:pt x="112" y="121"/>
                    <a:pt x="114" y="120"/>
                    <a:pt x="118" y="117"/>
                  </a:cubicBezTo>
                  <a:cubicBezTo>
                    <a:pt x="123" y="113"/>
                    <a:pt x="129" y="108"/>
                    <a:pt x="127" y="100"/>
                  </a:cubicBezTo>
                  <a:cubicBezTo>
                    <a:pt x="126" y="95"/>
                    <a:pt x="122" y="92"/>
                    <a:pt x="120" y="88"/>
                  </a:cubicBezTo>
                  <a:cubicBezTo>
                    <a:pt x="118" y="86"/>
                    <a:pt x="116" y="87"/>
                    <a:pt x="113" y="89"/>
                  </a:cubicBezTo>
                  <a:cubicBezTo>
                    <a:pt x="106" y="95"/>
                    <a:pt x="96" y="93"/>
                    <a:pt x="90" y="88"/>
                  </a:cubicBezTo>
                  <a:cubicBezTo>
                    <a:pt x="88" y="87"/>
                    <a:pt x="87" y="85"/>
                    <a:pt x="88" y="83"/>
                  </a:cubicBezTo>
                  <a:cubicBezTo>
                    <a:pt x="90" y="80"/>
                    <a:pt x="91" y="83"/>
                    <a:pt x="92" y="84"/>
                  </a:cubicBezTo>
                  <a:cubicBezTo>
                    <a:pt x="101" y="90"/>
                    <a:pt x="106" y="90"/>
                    <a:pt x="114" y="84"/>
                  </a:cubicBezTo>
                  <a:cubicBezTo>
                    <a:pt x="115" y="83"/>
                    <a:pt x="117" y="82"/>
                    <a:pt x="118" y="81"/>
                  </a:cubicBezTo>
                  <a:cubicBezTo>
                    <a:pt x="124" y="79"/>
                    <a:pt x="127" y="76"/>
                    <a:pt x="124" y="70"/>
                  </a:cubicBezTo>
                  <a:cubicBezTo>
                    <a:pt x="122" y="64"/>
                    <a:pt x="116" y="60"/>
                    <a:pt x="110" y="62"/>
                  </a:cubicBezTo>
                  <a:cubicBezTo>
                    <a:pt x="94" y="65"/>
                    <a:pt x="83" y="55"/>
                    <a:pt x="85" y="36"/>
                  </a:cubicBezTo>
                  <a:cubicBezTo>
                    <a:pt x="87" y="40"/>
                    <a:pt x="88" y="43"/>
                    <a:pt x="89" y="46"/>
                  </a:cubicBezTo>
                  <a:cubicBezTo>
                    <a:pt x="91" y="54"/>
                    <a:pt x="98" y="57"/>
                    <a:pt x="105" y="59"/>
                  </a:cubicBezTo>
                  <a:cubicBezTo>
                    <a:pt x="110" y="60"/>
                    <a:pt x="115" y="59"/>
                    <a:pt x="118" y="54"/>
                  </a:cubicBezTo>
                  <a:cubicBezTo>
                    <a:pt x="121" y="50"/>
                    <a:pt x="122" y="46"/>
                    <a:pt x="120" y="41"/>
                  </a:cubicBezTo>
                  <a:cubicBezTo>
                    <a:pt x="119" y="38"/>
                    <a:pt x="118" y="36"/>
                    <a:pt x="117" y="34"/>
                  </a:cubicBezTo>
                  <a:cubicBezTo>
                    <a:pt x="112" y="25"/>
                    <a:pt x="111" y="25"/>
                    <a:pt x="102" y="27"/>
                  </a:cubicBezTo>
                  <a:cubicBezTo>
                    <a:pt x="89" y="30"/>
                    <a:pt x="77" y="30"/>
                    <a:pt x="68" y="18"/>
                  </a:cubicBezTo>
                  <a:cubicBezTo>
                    <a:pt x="67" y="17"/>
                    <a:pt x="65" y="15"/>
                    <a:pt x="67" y="12"/>
                  </a:cubicBezTo>
                  <a:cubicBezTo>
                    <a:pt x="76" y="25"/>
                    <a:pt x="89" y="24"/>
                    <a:pt x="102" y="24"/>
                  </a:cubicBezTo>
                  <a:cubicBezTo>
                    <a:pt x="110" y="24"/>
                    <a:pt x="115" y="17"/>
                    <a:pt x="114" y="9"/>
                  </a:cubicBezTo>
                  <a:cubicBezTo>
                    <a:pt x="113" y="6"/>
                    <a:pt x="112" y="3"/>
                    <a:pt x="111" y="0"/>
                  </a:cubicBezTo>
                  <a:cubicBezTo>
                    <a:pt x="117" y="5"/>
                    <a:pt x="118" y="10"/>
                    <a:pt x="115" y="18"/>
                  </a:cubicBezTo>
                  <a:cubicBezTo>
                    <a:pt x="113" y="22"/>
                    <a:pt x="114" y="24"/>
                    <a:pt x="116" y="28"/>
                  </a:cubicBezTo>
                  <a:cubicBezTo>
                    <a:pt x="124" y="36"/>
                    <a:pt x="128" y="46"/>
                    <a:pt x="120" y="57"/>
                  </a:cubicBezTo>
                  <a:cubicBezTo>
                    <a:pt x="118" y="59"/>
                    <a:pt x="120" y="60"/>
                    <a:pt x="121" y="61"/>
                  </a:cubicBezTo>
                  <a:cubicBezTo>
                    <a:pt x="131" y="68"/>
                    <a:pt x="131" y="78"/>
                    <a:pt x="121" y="85"/>
                  </a:cubicBezTo>
                  <a:cubicBezTo>
                    <a:pt x="134" y="96"/>
                    <a:pt x="136" y="107"/>
                    <a:pt x="123" y="118"/>
                  </a:cubicBezTo>
                  <a:cubicBezTo>
                    <a:pt x="120" y="121"/>
                    <a:pt x="120" y="123"/>
                    <a:pt x="122" y="127"/>
                  </a:cubicBezTo>
                  <a:cubicBezTo>
                    <a:pt x="128" y="136"/>
                    <a:pt x="127" y="142"/>
                    <a:pt x="119" y="150"/>
                  </a:cubicBezTo>
                  <a:cubicBezTo>
                    <a:pt x="117" y="152"/>
                    <a:pt x="117" y="155"/>
                    <a:pt x="118" y="158"/>
                  </a:cubicBezTo>
                  <a:cubicBezTo>
                    <a:pt x="121" y="166"/>
                    <a:pt x="121" y="174"/>
                    <a:pt x="113" y="181"/>
                  </a:cubicBezTo>
                  <a:cubicBezTo>
                    <a:pt x="111" y="182"/>
                    <a:pt x="111" y="184"/>
                    <a:pt x="111" y="186"/>
                  </a:cubicBezTo>
                  <a:cubicBezTo>
                    <a:pt x="111" y="196"/>
                    <a:pt x="107" y="202"/>
                    <a:pt x="100" y="208"/>
                  </a:cubicBezTo>
                  <a:cubicBezTo>
                    <a:pt x="99" y="209"/>
                    <a:pt x="97" y="210"/>
                    <a:pt x="98" y="213"/>
                  </a:cubicBezTo>
                  <a:cubicBezTo>
                    <a:pt x="101" y="229"/>
                    <a:pt x="92" y="237"/>
                    <a:pt x="78" y="242"/>
                  </a:cubicBezTo>
                  <a:cubicBezTo>
                    <a:pt x="72" y="245"/>
                    <a:pt x="69" y="246"/>
                    <a:pt x="67" y="253"/>
                  </a:cubicBezTo>
                  <a:cubicBezTo>
                    <a:pt x="65" y="265"/>
                    <a:pt x="48" y="272"/>
                    <a:pt x="34" y="268"/>
                  </a:cubicBezTo>
                  <a:cubicBezTo>
                    <a:pt x="28" y="267"/>
                    <a:pt x="19" y="265"/>
                    <a:pt x="19" y="259"/>
                  </a:cubicBezTo>
                  <a:cubicBezTo>
                    <a:pt x="19" y="250"/>
                    <a:pt x="13" y="250"/>
                    <a:pt x="7" y="247"/>
                  </a:cubicBezTo>
                  <a:cubicBezTo>
                    <a:pt x="1" y="244"/>
                    <a:pt x="0" y="239"/>
                    <a:pt x="3" y="232"/>
                  </a:cubicBezTo>
                  <a:cubicBezTo>
                    <a:pt x="4" y="230"/>
                    <a:pt x="7" y="227"/>
                    <a:pt x="1" y="228"/>
                  </a:cubicBezTo>
                  <a:cubicBezTo>
                    <a:pt x="4" y="223"/>
                    <a:pt x="9" y="225"/>
                    <a:pt x="13" y="224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1" y="226"/>
                    <a:pt x="9" y="229"/>
                    <a:pt x="7" y="231"/>
                  </a:cubicBezTo>
                  <a:cubicBezTo>
                    <a:pt x="2" y="239"/>
                    <a:pt x="3" y="243"/>
                    <a:pt x="12" y="246"/>
                  </a:cubicBezTo>
                  <a:cubicBezTo>
                    <a:pt x="15" y="248"/>
                    <a:pt x="19" y="249"/>
                    <a:pt x="24" y="249"/>
                  </a:cubicBezTo>
                  <a:cubicBezTo>
                    <a:pt x="20" y="258"/>
                    <a:pt x="22" y="262"/>
                    <a:pt x="32" y="265"/>
                  </a:cubicBezTo>
                  <a:cubicBezTo>
                    <a:pt x="40" y="267"/>
                    <a:pt x="47" y="267"/>
                    <a:pt x="55" y="263"/>
                  </a:cubicBezTo>
                  <a:cubicBezTo>
                    <a:pt x="62" y="259"/>
                    <a:pt x="66" y="254"/>
                    <a:pt x="66" y="246"/>
                  </a:cubicBezTo>
                  <a:cubicBezTo>
                    <a:pt x="66" y="243"/>
                    <a:pt x="68" y="242"/>
                    <a:pt x="70" y="241"/>
                  </a:cubicBezTo>
                  <a:close/>
                </a:path>
              </a:pathLst>
            </a:custGeom>
            <a:solidFill>
              <a:srgbClr val="CB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B5702473-281D-05BA-FD01-7F31358C4F58}"/>
                </a:ext>
              </a:extLst>
            </p:cNvPr>
            <p:cNvSpPr/>
            <p:nvPr/>
          </p:nvSpPr>
          <p:spPr bwMode="auto">
            <a:xfrm>
              <a:off x="6597" y="3278"/>
              <a:ext cx="53" cy="25"/>
            </a:xfrm>
            <a:custGeom>
              <a:avLst/>
              <a:gdLst>
                <a:gd name="T0" fmla="*/ 24 w 38"/>
                <a:gd name="T1" fmla="*/ 17 h 18"/>
                <a:gd name="T2" fmla="*/ 13 w 38"/>
                <a:gd name="T3" fmla="*/ 17 h 18"/>
                <a:gd name="T4" fmla="*/ 2 w 38"/>
                <a:gd name="T5" fmla="*/ 14 h 18"/>
                <a:gd name="T6" fmla="*/ 16 w 38"/>
                <a:gd name="T7" fmla="*/ 3 h 18"/>
                <a:gd name="T8" fmla="*/ 35 w 38"/>
                <a:gd name="T9" fmla="*/ 10 h 18"/>
                <a:gd name="T10" fmla="*/ 38 w 38"/>
                <a:gd name="T11" fmla="*/ 12 h 18"/>
                <a:gd name="T12" fmla="*/ 35 w 38"/>
                <a:gd name="T13" fmla="*/ 14 h 18"/>
                <a:gd name="T14" fmla="*/ 27 w 38"/>
                <a:gd name="T15" fmla="*/ 16 h 18"/>
                <a:gd name="T16" fmla="*/ 24 w 38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8">
                  <a:moveTo>
                    <a:pt x="24" y="17"/>
                  </a:moveTo>
                  <a:cubicBezTo>
                    <a:pt x="20" y="16"/>
                    <a:pt x="17" y="17"/>
                    <a:pt x="13" y="17"/>
                  </a:cubicBezTo>
                  <a:cubicBezTo>
                    <a:pt x="9" y="16"/>
                    <a:pt x="6" y="15"/>
                    <a:pt x="2" y="14"/>
                  </a:cubicBezTo>
                  <a:cubicBezTo>
                    <a:pt x="0" y="4"/>
                    <a:pt x="5" y="0"/>
                    <a:pt x="16" y="3"/>
                  </a:cubicBezTo>
                  <a:cubicBezTo>
                    <a:pt x="23" y="5"/>
                    <a:pt x="29" y="8"/>
                    <a:pt x="35" y="10"/>
                  </a:cubicBezTo>
                  <a:cubicBezTo>
                    <a:pt x="37" y="10"/>
                    <a:pt x="38" y="10"/>
                    <a:pt x="38" y="12"/>
                  </a:cubicBezTo>
                  <a:cubicBezTo>
                    <a:pt x="38" y="14"/>
                    <a:pt x="36" y="14"/>
                    <a:pt x="35" y="14"/>
                  </a:cubicBezTo>
                  <a:cubicBezTo>
                    <a:pt x="32" y="15"/>
                    <a:pt x="29" y="13"/>
                    <a:pt x="27" y="16"/>
                  </a:cubicBezTo>
                  <a:cubicBezTo>
                    <a:pt x="27" y="18"/>
                    <a:pt x="25" y="18"/>
                    <a:pt x="24" y="17"/>
                  </a:cubicBezTo>
                  <a:close/>
                </a:path>
              </a:pathLst>
            </a:custGeom>
            <a:solidFill>
              <a:srgbClr val="BE69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121F579A-2670-C61C-C70E-EAFE1449630D}"/>
                </a:ext>
              </a:extLst>
            </p:cNvPr>
            <p:cNvSpPr/>
            <p:nvPr/>
          </p:nvSpPr>
          <p:spPr bwMode="auto">
            <a:xfrm>
              <a:off x="6898" y="3475"/>
              <a:ext cx="48" cy="45"/>
            </a:xfrm>
            <a:custGeom>
              <a:avLst/>
              <a:gdLst>
                <a:gd name="T0" fmla="*/ 28 w 34"/>
                <a:gd name="T1" fmla="*/ 1 h 32"/>
                <a:gd name="T2" fmla="*/ 27 w 34"/>
                <a:gd name="T3" fmla="*/ 3 h 32"/>
                <a:gd name="T4" fmla="*/ 19 w 34"/>
                <a:gd name="T5" fmla="*/ 14 h 32"/>
                <a:gd name="T6" fmla="*/ 33 w 34"/>
                <a:gd name="T7" fmla="*/ 26 h 32"/>
                <a:gd name="T8" fmla="*/ 34 w 34"/>
                <a:gd name="T9" fmla="*/ 27 h 32"/>
                <a:gd name="T10" fmla="*/ 16 w 34"/>
                <a:gd name="T11" fmla="*/ 17 h 32"/>
                <a:gd name="T12" fmla="*/ 15 w 34"/>
                <a:gd name="T13" fmla="*/ 8 h 32"/>
                <a:gd name="T14" fmla="*/ 3 w 34"/>
                <a:gd name="T15" fmla="*/ 11 h 32"/>
                <a:gd name="T16" fmla="*/ 0 w 34"/>
                <a:gd name="T17" fmla="*/ 11 h 32"/>
                <a:gd name="T18" fmla="*/ 14 w 34"/>
                <a:gd name="T19" fmla="*/ 5 h 32"/>
                <a:gd name="T20" fmla="*/ 28 w 34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2">
                  <a:moveTo>
                    <a:pt x="28" y="1"/>
                  </a:moveTo>
                  <a:cubicBezTo>
                    <a:pt x="27" y="1"/>
                    <a:pt x="27" y="2"/>
                    <a:pt x="27" y="3"/>
                  </a:cubicBezTo>
                  <a:cubicBezTo>
                    <a:pt x="21" y="5"/>
                    <a:pt x="17" y="7"/>
                    <a:pt x="19" y="14"/>
                  </a:cubicBezTo>
                  <a:cubicBezTo>
                    <a:pt x="21" y="22"/>
                    <a:pt x="25" y="26"/>
                    <a:pt x="33" y="26"/>
                  </a:cubicBezTo>
                  <a:cubicBezTo>
                    <a:pt x="33" y="26"/>
                    <a:pt x="34" y="27"/>
                    <a:pt x="34" y="27"/>
                  </a:cubicBezTo>
                  <a:cubicBezTo>
                    <a:pt x="26" y="32"/>
                    <a:pt x="16" y="27"/>
                    <a:pt x="16" y="17"/>
                  </a:cubicBezTo>
                  <a:cubicBezTo>
                    <a:pt x="16" y="14"/>
                    <a:pt x="18" y="9"/>
                    <a:pt x="15" y="8"/>
                  </a:cubicBezTo>
                  <a:cubicBezTo>
                    <a:pt x="11" y="7"/>
                    <a:pt x="6" y="7"/>
                    <a:pt x="3" y="11"/>
                  </a:cubicBezTo>
                  <a:cubicBezTo>
                    <a:pt x="2" y="13"/>
                    <a:pt x="1" y="13"/>
                    <a:pt x="0" y="11"/>
                  </a:cubicBezTo>
                  <a:cubicBezTo>
                    <a:pt x="4" y="8"/>
                    <a:pt x="8" y="5"/>
                    <a:pt x="14" y="5"/>
                  </a:cubicBezTo>
                  <a:cubicBezTo>
                    <a:pt x="19" y="5"/>
                    <a:pt x="22" y="0"/>
                    <a:pt x="28" y="1"/>
                  </a:cubicBezTo>
                  <a:close/>
                </a:path>
              </a:pathLst>
            </a:custGeom>
            <a:solidFill>
              <a:srgbClr val="CD8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986BF8A6-0658-4B30-28B8-CB46C74120DC}"/>
                </a:ext>
              </a:extLst>
            </p:cNvPr>
            <p:cNvSpPr/>
            <p:nvPr/>
          </p:nvSpPr>
          <p:spPr bwMode="auto">
            <a:xfrm>
              <a:off x="6848" y="3498"/>
              <a:ext cx="50" cy="89"/>
            </a:xfrm>
            <a:custGeom>
              <a:avLst/>
              <a:gdLst>
                <a:gd name="T0" fmla="*/ 33 w 36"/>
                <a:gd name="T1" fmla="*/ 0 h 64"/>
                <a:gd name="T2" fmla="*/ 28 w 36"/>
                <a:gd name="T3" fmla="*/ 14 h 64"/>
                <a:gd name="T4" fmla="*/ 19 w 36"/>
                <a:gd name="T5" fmla="*/ 33 h 64"/>
                <a:gd name="T6" fmla="*/ 14 w 36"/>
                <a:gd name="T7" fmla="*/ 40 h 64"/>
                <a:gd name="T8" fmla="*/ 5 w 36"/>
                <a:gd name="T9" fmla="*/ 57 h 64"/>
                <a:gd name="T10" fmla="*/ 2 w 36"/>
                <a:gd name="T11" fmla="*/ 64 h 64"/>
                <a:gd name="T12" fmla="*/ 0 w 36"/>
                <a:gd name="T13" fmla="*/ 63 h 64"/>
                <a:gd name="T14" fmla="*/ 2 w 36"/>
                <a:gd name="T15" fmla="*/ 56 h 64"/>
                <a:gd name="T16" fmla="*/ 11 w 36"/>
                <a:gd name="T17" fmla="*/ 39 h 64"/>
                <a:gd name="T18" fmla="*/ 17 w 36"/>
                <a:gd name="T19" fmla="*/ 29 h 64"/>
                <a:gd name="T20" fmla="*/ 29 w 36"/>
                <a:gd name="T21" fmla="*/ 11 h 64"/>
                <a:gd name="T22" fmla="*/ 33 w 36"/>
                <a:gd name="T2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64">
                  <a:moveTo>
                    <a:pt x="33" y="0"/>
                  </a:moveTo>
                  <a:cubicBezTo>
                    <a:pt x="36" y="8"/>
                    <a:pt x="35" y="10"/>
                    <a:pt x="28" y="14"/>
                  </a:cubicBezTo>
                  <a:cubicBezTo>
                    <a:pt x="21" y="17"/>
                    <a:pt x="17" y="25"/>
                    <a:pt x="19" y="33"/>
                  </a:cubicBezTo>
                  <a:cubicBezTo>
                    <a:pt x="19" y="37"/>
                    <a:pt x="18" y="39"/>
                    <a:pt x="14" y="40"/>
                  </a:cubicBezTo>
                  <a:cubicBezTo>
                    <a:pt x="5" y="43"/>
                    <a:pt x="3" y="47"/>
                    <a:pt x="5" y="57"/>
                  </a:cubicBezTo>
                  <a:cubicBezTo>
                    <a:pt x="5" y="60"/>
                    <a:pt x="5" y="63"/>
                    <a:pt x="2" y="64"/>
                  </a:cubicBezTo>
                  <a:cubicBezTo>
                    <a:pt x="1" y="64"/>
                    <a:pt x="1" y="64"/>
                    <a:pt x="0" y="63"/>
                  </a:cubicBezTo>
                  <a:cubicBezTo>
                    <a:pt x="2" y="61"/>
                    <a:pt x="2" y="59"/>
                    <a:pt x="2" y="56"/>
                  </a:cubicBezTo>
                  <a:cubicBezTo>
                    <a:pt x="0" y="47"/>
                    <a:pt x="2" y="43"/>
                    <a:pt x="11" y="39"/>
                  </a:cubicBezTo>
                  <a:cubicBezTo>
                    <a:pt x="15" y="37"/>
                    <a:pt x="17" y="34"/>
                    <a:pt x="17" y="29"/>
                  </a:cubicBezTo>
                  <a:cubicBezTo>
                    <a:pt x="16" y="19"/>
                    <a:pt x="20" y="15"/>
                    <a:pt x="29" y="11"/>
                  </a:cubicBezTo>
                  <a:cubicBezTo>
                    <a:pt x="36" y="9"/>
                    <a:pt x="31" y="3"/>
                    <a:pt x="33" y="0"/>
                  </a:cubicBezTo>
                  <a:close/>
                </a:path>
              </a:pathLst>
            </a:custGeom>
            <a:solidFill>
              <a:srgbClr val="D08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F5F2CF9B-B2A5-CEF1-E032-D8BAA74241E3}"/>
                </a:ext>
              </a:extLst>
            </p:cNvPr>
            <p:cNvSpPr/>
            <p:nvPr/>
          </p:nvSpPr>
          <p:spPr bwMode="auto">
            <a:xfrm>
              <a:off x="6742" y="3630"/>
              <a:ext cx="52" cy="42"/>
            </a:xfrm>
            <a:custGeom>
              <a:avLst/>
              <a:gdLst>
                <a:gd name="T0" fmla="*/ 34 w 37"/>
                <a:gd name="T1" fmla="*/ 0 h 30"/>
                <a:gd name="T2" fmla="*/ 30 w 37"/>
                <a:gd name="T3" fmla="*/ 18 h 30"/>
                <a:gd name="T4" fmla="*/ 0 w 37"/>
                <a:gd name="T5" fmla="*/ 24 h 30"/>
                <a:gd name="T6" fmla="*/ 18 w 37"/>
                <a:gd name="T7" fmla="*/ 23 h 30"/>
                <a:gd name="T8" fmla="*/ 28 w 37"/>
                <a:gd name="T9" fmla="*/ 13 h 30"/>
                <a:gd name="T10" fmla="*/ 32 w 37"/>
                <a:gd name="T11" fmla="*/ 3 h 30"/>
                <a:gd name="T12" fmla="*/ 34 w 3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0">
                  <a:moveTo>
                    <a:pt x="34" y="0"/>
                  </a:moveTo>
                  <a:cubicBezTo>
                    <a:pt x="37" y="7"/>
                    <a:pt x="32" y="12"/>
                    <a:pt x="30" y="18"/>
                  </a:cubicBezTo>
                  <a:cubicBezTo>
                    <a:pt x="26" y="30"/>
                    <a:pt x="19" y="30"/>
                    <a:pt x="0" y="24"/>
                  </a:cubicBezTo>
                  <a:cubicBezTo>
                    <a:pt x="7" y="23"/>
                    <a:pt x="13" y="23"/>
                    <a:pt x="18" y="23"/>
                  </a:cubicBezTo>
                  <a:cubicBezTo>
                    <a:pt x="24" y="22"/>
                    <a:pt x="27" y="18"/>
                    <a:pt x="28" y="13"/>
                  </a:cubicBezTo>
                  <a:cubicBezTo>
                    <a:pt x="29" y="9"/>
                    <a:pt x="31" y="6"/>
                    <a:pt x="32" y="3"/>
                  </a:cubicBezTo>
                  <a:cubicBezTo>
                    <a:pt x="33" y="2"/>
                    <a:pt x="34" y="1"/>
                    <a:pt x="34" y="0"/>
                  </a:cubicBezTo>
                  <a:close/>
                </a:path>
              </a:pathLst>
            </a:custGeom>
            <a:solidFill>
              <a:srgbClr val="CC8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4AE33CD2-690E-B6C5-CB04-6723E483C7D1}"/>
                </a:ext>
              </a:extLst>
            </p:cNvPr>
            <p:cNvSpPr/>
            <p:nvPr/>
          </p:nvSpPr>
          <p:spPr bwMode="auto">
            <a:xfrm>
              <a:off x="6937" y="3470"/>
              <a:ext cx="49" cy="39"/>
            </a:xfrm>
            <a:custGeom>
              <a:avLst/>
              <a:gdLst>
                <a:gd name="T0" fmla="*/ 35 w 35"/>
                <a:gd name="T1" fmla="*/ 28 h 28"/>
                <a:gd name="T2" fmla="*/ 18 w 35"/>
                <a:gd name="T3" fmla="*/ 12 h 28"/>
                <a:gd name="T4" fmla="*/ 8 w 35"/>
                <a:gd name="T5" fmla="*/ 5 h 28"/>
                <a:gd name="T6" fmla="*/ 0 w 35"/>
                <a:gd name="T7" fmla="*/ 5 h 28"/>
                <a:gd name="T8" fmla="*/ 21 w 35"/>
                <a:gd name="T9" fmla="*/ 13 h 28"/>
                <a:gd name="T10" fmla="*/ 28 w 35"/>
                <a:gd name="T11" fmla="*/ 21 h 28"/>
                <a:gd name="T12" fmla="*/ 35 w 35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8">
                  <a:moveTo>
                    <a:pt x="35" y="28"/>
                  </a:moveTo>
                  <a:cubicBezTo>
                    <a:pt x="28" y="25"/>
                    <a:pt x="20" y="23"/>
                    <a:pt x="18" y="12"/>
                  </a:cubicBezTo>
                  <a:cubicBezTo>
                    <a:pt x="18" y="8"/>
                    <a:pt x="13" y="4"/>
                    <a:pt x="8" y="5"/>
                  </a:cubicBezTo>
                  <a:cubicBezTo>
                    <a:pt x="5" y="5"/>
                    <a:pt x="2" y="5"/>
                    <a:pt x="0" y="5"/>
                  </a:cubicBezTo>
                  <a:cubicBezTo>
                    <a:pt x="10" y="0"/>
                    <a:pt x="17" y="2"/>
                    <a:pt x="21" y="13"/>
                  </a:cubicBezTo>
                  <a:cubicBezTo>
                    <a:pt x="22" y="17"/>
                    <a:pt x="24" y="19"/>
                    <a:pt x="28" y="21"/>
                  </a:cubicBezTo>
                  <a:cubicBezTo>
                    <a:pt x="30" y="23"/>
                    <a:pt x="35" y="24"/>
                    <a:pt x="35" y="28"/>
                  </a:cubicBezTo>
                  <a:close/>
                </a:path>
              </a:pathLst>
            </a:custGeom>
            <a:solidFill>
              <a:srgbClr val="CD8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CE0494FB-B703-FA48-55C6-1DE76F7E7052}"/>
                </a:ext>
              </a:extLst>
            </p:cNvPr>
            <p:cNvSpPr/>
            <p:nvPr/>
          </p:nvSpPr>
          <p:spPr bwMode="auto">
            <a:xfrm>
              <a:off x="6824" y="3596"/>
              <a:ext cx="10" cy="34"/>
            </a:xfrm>
            <a:custGeom>
              <a:avLst/>
              <a:gdLst>
                <a:gd name="T0" fmla="*/ 7 w 7"/>
                <a:gd name="T1" fmla="*/ 0 h 25"/>
                <a:gd name="T2" fmla="*/ 4 w 7"/>
                <a:gd name="T3" fmla="*/ 13 h 25"/>
                <a:gd name="T4" fmla="*/ 5 w 7"/>
                <a:gd name="T5" fmla="*/ 25 h 25"/>
                <a:gd name="T6" fmla="*/ 0 w 7"/>
                <a:gd name="T7" fmla="*/ 16 h 25"/>
                <a:gd name="T8" fmla="*/ 2 w 7"/>
                <a:gd name="T9" fmla="*/ 6 h 25"/>
                <a:gd name="T10" fmla="*/ 7 w 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5">
                  <a:moveTo>
                    <a:pt x="7" y="0"/>
                  </a:moveTo>
                  <a:cubicBezTo>
                    <a:pt x="6" y="4"/>
                    <a:pt x="4" y="8"/>
                    <a:pt x="4" y="13"/>
                  </a:cubicBezTo>
                  <a:cubicBezTo>
                    <a:pt x="4" y="17"/>
                    <a:pt x="7" y="20"/>
                    <a:pt x="5" y="25"/>
                  </a:cubicBezTo>
                  <a:cubicBezTo>
                    <a:pt x="6" y="21"/>
                    <a:pt x="0" y="20"/>
                    <a:pt x="0" y="16"/>
                  </a:cubicBezTo>
                  <a:cubicBezTo>
                    <a:pt x="3" y="13"/>
                    <a:pt x="0" y="9"/>
                    <a:pt x="2" y="6"/>
                  </a:cubicBezTo>
                  <a:cubicBezTo>
                    <a:pt x="4" y="4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C98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9A6D20AA-E25C-9CE2-4A0F-0BFE61D41741}"/>
                </a:ext>
              </a:extLst>
            </p:cNvPr>
            <p:cNvSpPr/>
            <p:nvPr/>
          </p:nvSpPr>
          <p:spPr bwMode="auto">
            <a:xfrm>
              <a:off x="6823" y="3267"/>
              <a:ext cx="53" cy="7"/>
            </a:xfrm>
            <a:custGeom>
              <a:avLst/>
              <a:gdLst>
                <a:gd name="T0" fmla="*/ 10 w 38"/>
                <a:gd name="T1" fmla="*/ 1 h 5"/>
                <a:gd name="T2" fmla="*/ 38 w 38"/>
                <a:gd name="T3" fmla="*/ 3 h 5"/>
                <a:gd name="T4" fmla="*/ 3 w 38"/>
                <a:gd name="T5" fmla="*/ 2 h 5"/>
                <a:gd name="T6" fmla="*/ 2 w 38"/>
                <a:gd name="T7" fmla="*/ 0 h 5"/>
                <a:gd name="T8" fmla="*/ 4 w 38"/>
                <a:gd name="T9" fmla="*/ 0 h 5"/>
                <a:gd name="T10" fmla="*/ 10 w 38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10" y="1"/>
                  </a:moveTo>
                  <a:cubicBezTo>
                    <a:pt x="19" y="3"/>
                    <a:pt x="28" y="1"/>
                    <a:pt x="38" y="3"/>
                  </a:cubicBezTo>
                  <a:cubicBezTo>
                    <a:pt x="26" y="2"/>
                    <a:pt x="15" y="5"/>
                    <a:pt x="3" y="2"/>
                  </a:cubicBezTo>
                  <a:cubicBezTo>
                    <a:pt x="3" y="2"/>
                    <a:pt x="0" y="3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lose/>
                </a:path>
              </a:pathLst>
            </a:custGeom>
            <a:solidFill>
              <a:srgbClr val="C06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423DC906-5CDA-8D41-7C05-2445F4D758AA}"/>
                </a:ext>
              </a:extLst>
            </p:cNvPr>
            <p:cNvSpPr/>
            <p:nvPr/>
          </p:nvSpPr>
          <p:spPr bwMode="auto">
            <a:xfrm>
              <a:off x="6794" y="3617"/>
              <a:ext cx="29" cy="11"/>
            </a:xfrm>
            <a:custGeom>
              <a:avLst/>
              <a:gdLst>
                <a:gd name="T0" fmla="*/ 21 w 21"/>
                <a:gd name="T1" fmla="*/ 1 h 8"/>
                <a:gd name="T2" fmla="*/ 0 w 21"/>
                <a:gd name="T3" fmla="*/ 8 h 8"/>
                <a:gd name="T4" fmla="*/ 21 w 21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8">
                  <a:moveTo>
                    <a:pt x="21" y="1"/>
                  </a:moveTo>
                  <a:cubicBezTo>
                    <a:pt x="13" y="3"/>
                    <a:pt x="7" y="6"/>
                    <a:pt x="0" y="8"/>
                  </a:cubicBezTo>
                  <a:cubicBezTo>
                    <a:pt x="5" y="0"/>
                    <a:pt x="12" y="0"/>
                    <a:pt x="21" y="1"/>
                  </a:cubicBezTo>
                  <a:close/>
                </a:path>
              </a:pathLst>
            </a:custGeom>
            <a:solidFill>
              <a:srgbClr val="C686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0B795953-9222-A846-A0E0-B71A39681644}"/>
                </a:ext>
              </a:extLst>
            </p:cNvPr>
            <p:cNvSpPr/>
            <p:nvPr/>
          </p:nvSpPr>
          <p:spPr bwMode="auto">
            <a:xfrm>
              <a:off x="6834" y="3586"/>
              <a:ext cx="17" cy="10"/>
            </a:xfrm>
            <a:custGeom>
              <a:avLst/>
              <a:gdLst>
                <a:gd name="T0" fmla="*/ 10 w 12"/>
                <a:gd name="T1" fmla="*/ 0 h 7"/>
                <a:gd name="T2" fmla="*/ 12 w 12"/>
                <a:gd name="T3" fmla="*/ 1 h 7"/>
                <a:gd name="T4" fmla="*/ 0 w 12"/>
                <a:gd name="T5" fmla="*/ 7 h 7"/>
                <a:gd name="T6" fmla="*/ 10 w 12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10" y="0"/>
                  </a:moveTo>
                  <a:cubicBezTo>
                    <a:pt x="11" y="0"/>
                    <a:pt x="12" y="1"/>
                    <a:pt x="12" y="1"/>
                  </a:cubicBezTo>
                  <a:cubicBezTo>
                    <a:pt x="8" y="2"/>
                    <a:pt x="5" y="7"/>
                    <a:pt x="0" y="7"/>
                  </a:cubicBezTo>
                  <a:cubicBezTo>
                    <a:pt x="2" y="2"/>
                    <a:pt x="7" y="2"/>
                    <a:pt x="10" y="0"/>
                  </a:cubicBezTo>
                  <a:close/>
                </a:path>
              </a:pathLst>
            </a:custGeom>
            <a:solidFill>
              <a:srgbClr val="C98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4BBBCB17-1254-CBD6-37E9-EDC0B102FE55}"/>
                </a:ext>
              </a:extLst>
            </p:cNvPr>
            <p:cNvSpPr/>
            <p:nvPr/>
          </p:nvSpPr>
          <p:spPr bwMode="auto">
            <a:xfrm>
              <a:off x="6806" y="3826"/>
              <a:ext cx="20" cy="3"/>
            </a:xfrm>
            <a:custGeom>
              <a:avLst/>
              <a:gdLst>
                <a:gd name="T0" fmla="*/ 0 w 14"/>
                <a:gd name="T1" fmla="*/ 2 h 2"/>
                <a:gd name="T2" fmla="*/ 14 w 14"/>
                <a:gd name="T3" fmla="*/ 2 h 2"/>
                <a:gd name="T4" fmla="*/ 0 w 1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cubicBezTo>
                    <a:pt x="5" y="0"/>
                    <a:pt x="10" y="0"/>
                    <a:pt x="14" y="2"/>
                  </a:cubicBezTo>
                  <a:cubicBezTo>
                    <a:pt x="10" y="2"/>
                    <a:pt x="5" y="2"/>
                    <a:pt x="0" y="2"/>
                  </a:cubicBezTo>
                  <a:close/>
                </a:path>
              </a:pathLst>
            </a:custGeom>
            <a:solidFill>
              <a:srgbClr val="CB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87BD41D3-7021-F5B0-10BA-9C53D95EADB6}"/>
                </a:ext>
              </a:extLst>
            </p:cNvPr>
            <p:cNvSpPr/>
            <p:nvPr/>
          </p:nvSpPr>
          <p:spPr bwMode="auto">
            <a:xfrm>
              <a:off x="6565" y="3593"/>
              <a:ext cx="47" cy="36"/>
            </a:xfrm>
            <a:custGeom>
              <a:avLst/>
              <a:gdLst>
                <a:gd name="T0" fmla="*/ 16 w 34"/>
                <a:gd name="T1" fmla="*/ 26 h 26"/>
                <a:gd name="T2" fmla="*/ 14 w 34"/>
                <a:gd name="T3" fmla="*/ 23 h 26"/>
                <a:gd name="T4" fmla="*/ 4 w 34"/>
                <a:gd name="T5" fmla="*/ 20 h 26"/>
                <a:gd name="T6" fmla="*/ 0 w 34"/>
                <a:gd name="T7" fmla="*/ 10 h 26"/>
                <a:gd name="T8" fmla="*/ 16 w 34"/>
                <a:gd name="T9" fmla="*/ 2 h 26"/>
                <a:gd name="T10" fmla="*/ 24 w 34"/>
                <a:gd name="T11" fmla="*/ 3 h 26"/>
                <a:gd name="T12" fmla="*/ 32 w 34"/>
                <a:gd name="T13" fmla="*/ 9 h 26"/>
                <a:gd name="T14" fmla="*/ 28 w 34"/>
                <a:gd name="T15" fmla="*/ 19 h 26"/>
                <a:gd name="T16" fmla="*/ 19 w 34"/>
                <a:gd name="T17" fmla="*/ 26 h 26"/>
                <a:gd name="T18" fmla="*/ 16 w 34"/>
                <a:gd name="T1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26">
                  <a:moveTo>
                    <a:pt x="16" y="26"/>
                  </a:moveTo>
                  <a:cubicBezTo>
                    <a:pt x="16" y="24"/>
                    <a:pt x="17" y="22"/>
                    <a:pt x="14" y="23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0" y="18"/>
                    <a:pt x="0" y="13"/>
                    <a:pt x="0" y="10"/>
                  </a:cubicBezTo>
                  <a:cubicBezTo>
                    <a:pt x="0" y="6"/>
                    <a:pt x="11" y="0"/>
                    <a:pt x="16" y="2"/>
                  </a:cubicBezTo>
                  <a:cubicBezTo>
                    <a:pt x="19" y="3"/>
                    <a:pt x="21" y="4"/>
                    <a:pt x="24" y="3"/>
                  </a:cubicBezTo>
                  <a:cubicBezTo>
                    <a:pt x="30" y="1"/>
                    <a:pt x="31" y="5"/>
                    <a:pt x="32" y="9"/>
                  </a:cubicBezTo>
                  <a:cubicBezTo>
                    <a:pt x="34" y="13"/>
                    <a:pt x="32" y="17"/>
                    <a:pt x="28" y="19"/>
                  </a:cubicBezTo>
                  <a:cubicBezTo>
                    <a:pt x="24" y="20"/>
                    <a:pt x="21" y="22"/>
                    <a:pt x="19" y="26"/>
                  </a:cubicBezTo>
                  <a:cubicBezTo>
                    <a:pt x="18" y="26"/>
                    <a:pt x="17" y="26"/>
                    <a:pt x="16" y="26"/>
                  </a:cubicBezTo>
                  <a:close/>
                </a:path>
              </a:pathLst>
            </a:custGeom>
            <a:solidFill>
              <a:srgbClr val="E9A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B7EB8D03-BBE2-2CE0-6C3A-E779EA135375}"/>
                </a:ext>
              </a:extLst>
            </p:cNvPr>
            <p:cNvSpPr/>
            <p:nvPr/>
          </p:nvSpPr>
          <p:spPr bwMode="auto">
            <a:xfrm>
              <a:off x="6693" y="3779"/>
              <a:ext cx="74" cy="32"/>
            </a:xfrm>
            <a:custGeom>
              <a:avLst/>
              <a:gdLst>
                <a:gd name="T0" fmla="*/ 53 w 53"/>
                <a:gd name="T1" fmla="*/ 5 h 23"/>
                <a:gd name="T2" fmla="*/ 25 w 53"/>
                <a:gd name="T3" fmla="*/ 23 h 23"/>
                <a:gd name="T4" fmla="*/ 26 w 53"/>
                <a:gd name="T5" fmla="*/ 10 h 23"/>
                <a:gd name="T6" fmla="*/ 0 w 53"/>
                <a:gd name="T7" fmla="*/ 2 h 23"/>
                <a:gd name="T8" fmla="*/ 21 w 53"/>
                <a:gd name="T9" fmla="*/ 6 h 23"/>
                <a:gd name="T10" fmla="*/ 31 w 53"/>
                <a:gd name="T11" fmla="*/ 2 h 23"/>
                <a:gd name="T12" fmla="*/ 38 w 53"/>
                <a:gd name="T13" fmla="*/ 3 h 23"/>
                <a:gd name="T14" fmla="*/ 40 w 53"/>
                <a:gd name="T15" fmla="*/ 4 h 23"/>
                <a:gd name="T16" fmla="*/ 53 w 53"/>
                <a:gd name="T17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3">
                  <a:moveTo>
                    <a:pt x="53" y="5"/>
                  </a:moveTo>
                  <a:cubicBezTo>
                    <a:pt x="43" y="9"/>
                    <a:pt x="29" y="7"/>
                    <a:pt x="25" y="23"/>
                  </a:cubicBezTo>
                  <a:cubicBezTo>
                    <a:pt x="23" y="17"/>
                    <a:pt x="23" y="17"/>
                    <a:pt x="26" y="10"/>
                  </a:cubicBezTo>
                  <a:cubicBezTo>
                    <a:pt x="15" y="13"/>
                    <a:pt x="6" y="11"/>
                    <a:pt x="0" y="2"/>
                  </a:cubicBezTo>
                  <a:cubicBezTo>
                    <a:pt x="7" y="5"/>
                    <a:pt x="13" y="9"/>
                    <a:pt x="21" y="6"/>
                  </a:cubicBezTo>
                  <a:cubicBezTo>
                    <a:pt x="25" y="5"/>
                    <a:pt x="28" y="4"/>
                    <a:pt x="31" y="2"/>
                  </a:cubicBezTo>
                  <a:cubicBezTo>
                    <a:pt x="34" y="0"/>
                    <a:pt x="34" y="0"/>
                    <a:pt x="38" y="3"/>
                  </a:cubicBezTo>
                  <a:cubicBezTo>
                    <a:pt x="38" y="4"/>
                    <a:pt x="40" y="4"/>
                    <a:pt x="40" y="4"/>
                  </a:cubicBezTo>
                  <a:cubicBezTo>
                    <a:pt x="45" y="1"/>
                    <a:pt x="49" y="4"/>
                    <a:pt x="53" y="5"/>
                  </a:cubicBezTo>
                  <a:close/>
                </a:path>
              </a:pathLst>
            </a:custGeom>
            <a:solidFill>
              <a:srgbClr val="D1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014C152F-19A4-9A9A-C315-5AD352488A1E}"/>
                </a:ext>
              </a:extLst>
            </p:cNvPr>
            <p:cNvSpPr/>
            <p:nvPr/>
          </p:nvSpPr>
          <p:spPr bwMode="auto">
            <a:xfrm>
              <a:off x="6660" y="3695"/>
              <a:ext cx="58" cy="29"/>
            </a:xfrm>
            <a:custGeom>
              <a:avLst/>
              <a:gdLst>
                <a:gd name="T0" fmla="*/ 42 w 42"/>
                <a:gd name="T1" fmla="*/ 1 h 21"/>
                <a:gd name="T2" fmla="*/ 0 w 42"/>
                <a:gd name="T3" fmla="*/ 0 h 21"/>
                <a:gd name="T4" fmla="*/ 42 w 42"/>
                <a:gd name="T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1">
                  <a:moveTo>
                    <a:pt x="42" y="1"/>
                  </a:moveTo>
                  <a:cubicBezTo>
                    <a:pt x="33" y="21"/>
                    <a:pt x="10" y="18"/>
                    <a:pt x="0" y="0"/>
                  </a:cubicBezTo>
                  <a:cubicBezTo>
                    <a:pt x="14" y="11"/>
                    <a:pt x="28" y="16"/>
                    <a:pt x="42" y="1"/>
                  </a:cubicBezTo>
                  <a:close/>
                </a:path>
              </a:pathLst>
            </a:custGeom>
            <a:solidFill>
              <a:srgbClr val="D0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97D86388-7EA4-CDE2-D08B-F9C8BBEEAD91}"/>
                </a:ext>
              </a:extLst>
            </p:cNvPr>
            <p:cNvSpPr/>
            <p:nvPr/>
          </p:nvSpPr>
          <p:spPr bwMode="auto">
            <a:xfrm>
              <a:off x="6880" y="3682"/>
              <a:ext cx="59" cy="32"/>
            </a:xfrm>
            <a:custGeom>
              <a:avLst/>
              <a:gdLst>
                <a:gd name="T0" fmla="*/ 42 w 42"/>
                <a:gd name="T1" fmla="*/ 16 h 23"/>
                <a:gd name="T2" fmla="*/ 9 w 42"/>
                <a:gd name="T3" fmla="*/ 18 h 23"/>
                <a:gd name="T4" fmla="*/ 2 w 42"/>
                <a:gd name="T5" fmla="*/ 0 h 23"/>
                <a:gd name="T6" fmla="*/ 7 w 42"/>
                <a:gd name="T7" fmla="*/ 10 h 23"/>
                <a:gd name="T8" fmla="*/ 30 w 42"/>
                <a:gd name="T9" fmla="*/ 16 h 23"/>
                <a:gd name="T10" fmla="*/ 42 w 42"/>
                <a:gd name="T1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3">
                  <a:moveTo>
                    <a:pt x="42" y="16"/>
                  </a:moveTo>
                  <a:cubicBezTo>
                    <a:pt x="31" y="21"/>
                    <a:pt x="20" y="23"/>
                    <a:pt x="9" y="18"/>
                  </a:cubicBezTo>
                  <a:cubicBezTo>
                    <a:pt x="2" y="14"/>
                    <a:pt x="0" y="9"/>
                    <a:pt x="2" y="0"/>
                  </a:cubicBezTo>
                  <a:cubicBezTo>
                    <a:pt x="5" y="3"/>
                    <a:pt x="3" y="7"/>
                    <a:pt x="7" y="10"/>
                  </a:cubicBezTo>
                  <a:cubicBezTo>
                    <a:pt x="13" y="17"/>
                    <a:pt x="22" y="16"/>
                    <a:pt x="30" y="16"/>
                  </a:cubicBezTo>
                  <a:cubicBezTo>
                    <a:pt x="34" y="16"/>
                    <a:pt x="38" y="16"/>
                    <a:pt x="42" y="16"/>
                  </a:cubicBezTo>
                  <a:close/>
                </a:path>
              </a:pathLst>
            </a:custGeom>
            <a:solidFill>
              <a:srgbClr val="CF8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7087C7B2-D107-E193-5480-3E3DB43EA48F}"/>
                </a:ext>
              </a:extLst>
            </p:cNvPr>
            <p:cNvSpPr/>
            <p:nvPr/>
          </p:nvSpPr>
          <p:spPr bwMode="auto">
            <a:xfrm>
              <a:off x="6616" y="3610"/>
              <a:ext cx="41" cy="34"/>
            </a:xfrm>
            <a:custGeom>
              <a:avLst/>
              <a:gdLst>
                <a:gd name="T0" fmla="*/ 24 w 29"/>
                <a:gd name="T1" fmla="*/ 0 h 25"/>
                <a:gd name="T2" fmla="*/ 25 w 29"/>
                <a:gd name="T3" fmla="*/ 15 h 25"/>
                <a:gd name="T4" fmla="*/ 10 w 29"/>
                <a:gd name="T5" fmla="*/ 23 h 25"/>
                <a:gd name="T6" fmla="*/ 0 w 29"/>
                <a:gd name="T7" fmla="*/ 20 h 25"/>
                <a:gd name="T8" fmla="*/ 10 w 29"/>
                <a:gd name="T9" fmla="*/ 18 h 25"/>
                <a:gd name="T10" fmla="*/ 24 w 2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5">
                  <a:moveTo>
                    <a:pt x="24" y="0"/>
                  </a:moveTo>
                  <a:cubicBezTo>
                    <a:pt x="29" y="6"/>
                    <a:pt x="28" y="10"/>
                    <a:pt x="25" y="15"/>
                  </a:cubicBezTo>
                  <a:cubicBezTo>
                    <a:pt x="22" y="22"/>
                    <a:pt x="16" y="23"/>
                    <a:pt x="10" y="23"/>
                  </a:cubicBezTo>
                  <a:cubicBezTo>
                    <a:pt x="7" y="23"/>
                    <a:pt x="0" y="25"/>
                    <a:pt x="0" y="20"/>
                  </a:cubicBezTo>
                  <a:cubicBezTo>
                    <a:pt x="0" y="15"/>
                    <a:pt x="7" y="18"/>
                    <a:pt x="10" y="18"/>
                  </a:cubicBezTo>
                  <a:cubicBezTo>
                    <a:pt x="20" y="18"/>
                    <a:pt x="21" y="16"/>
                    <a:pt x="24" y="0"/>
                  </a:cubicBezTo>
                  <a:close/>
                </a:path>
              </a:pathLst>
            </a:custGeom>
            <a:solidFill>
              <a:srgbClr val="CA84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FEF58705-7C86-5D11-3423-1D03AA34FAF4}"/>
                </a:ext>
              </a:extLst>
            </p:cNvPr>
            <p:cNvSpPr/>
            <p:nvPr/>
          </p:nvSpPr>
          <p:spPr bwMode="auto">
            <a:xfrm>
              <a:off x="6620" y="3658"/>
              <a:ext cx="56" cy="28"/>
            </a:xfrm>
            <a:custGeom>
              <a:avLst/>
              <a:gdLst>
                <a:gd name="T0" fmla="*/ 38 w 40"/>
                <a:gd name="T1" fmla="*/ 0 h 20"/>
                <a:gd name="T2" fmla="*/ 31 w 40"/>
                <a:gd name="T3" fmla="*/ 14 h 20"/>
                <a:gd name="T4" fmla="*/ 0 w 40"/>
                <a:gd name="T5" fmla="*/ 15 h 20"/>
                <a:gd name="T6" fmla="*/ 38 w 40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0">
                  <a:moveTo>
                    <a:pt x="38" y="0"/>
                  </a:moveTo>
                  <a:cubicBezTo>
                    <a:pt x="40" y="7"/>
                    <a:pt x="36" y="11"/>
                    <a:pt x="31" y="14"/>
                  </a:cubicBezTo>
                  <a:cubicBezTo>
                    <a:pt x="21" y="20"/>
                    <a:pt x="11" y="16"/>
                    <a:pt x="0" y="15"/>
                  </a:cubicBezTo>
                  <a:cubicBezTo>
                    <a:pt x="14" y="12"/>
                    <a:pt x="30" y="16"/>
                    <a:pt x="38" y="0"/>
                  </a:cubicBezTo>
                  <a:close/>
                </a:path>
              </a:pathLst>
            </a:custGeom>
            <a:solidFill>
              <a:srgbClr val="CD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D1F0692E-F890-2B97-2579-2C5BD0156C61}"/>
                </a:ext>
              </a:extLst>
            </p:cNvPr>
            <p:cNvSpPr/>
            <p:nvPr/>
          </p:nvSpPr>
          <p:spPr bwMode="auto">
            <a:xfrm>
              <a:off x="6782" y="3677"/>
              <a:ext cx="44" cy="32"/>
            </a:xfrm>
            <a:custGeom>
              <a:avLst/>
              <a:gdLst>
                <a:gd name="T0" fmla="*/ 31 w 31"/>
                <a:gd name="T1" fmla="*/ 16 h 23"/>
                <a:gd name="T2" fmla="*/ 9 w 31"/>
                <a:gd name="T3" fmla="*/ 21 h 23"/>
                <a:gd name="T4" fmla="*/ 2 w 31"/>
                <a:gd name="T5" fmla="*/ 0 h 23"/>
                <a:gd name="T6" fmla="*/ 11 w 31"/>
                <a:gd name="T7" fmla="*/ 16 h 23"/>
                <a:gd name="T8" fmla="*/ 31 w 31"/>
                <a:gd name="T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31" y="16"/>
                  </a:moveTo>
                  <a:cubicBezTo>
                    <a:pt x="26" y="21"/>
                    <a:pt x="14" y="23"/>
                    <a:pt x="9" y="21"/>
                  </a:cubicBezTo>
                  <a:cubicBezTo>
                    <a:pt x="2" y="17"/>
                    <a:pt x="0" y="10"/>
                    <a:pt x="2" y="0"/>
                  </a:cubicBezTo>
                  <a:cubicBezTo>
                    <a:pt x="5" y="5"/>
                    <a:pt x="3" y="14"/>
                    <a:pt x="11" y="16"/>
                  </a:cubicBezTo>
                  <a:cubicBezTo>
                    <a:pt x="18" y="18"/>
                    <a:pt x="24" y="16"/>
                    <a:pt x="31" y="16"/>
                  </a:cubicBezTo>
                  <a:close/>
                </a:path>
              </a:pathLst>
            </a:custGeom>
            <a:solidFill>
              <a:srgbClr val="CE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4920D42C-D63F-A045-9FDE-C2A9F505870A}"/>
                </a:ext>
              </a:extLst>
            </p:cNvPr>
            <p:cNvSpPr/>
            <p:nvPr/>
          </p:nvSpPr>
          <p:spPr bwMode="auto">
            <a:xfrm>
              <a:off x="6812" y="3784"/>
              <a:ext cx="51" cy="20"/>
            </a:xfrm>
            <a:custGeom>
              <a:avLst/>
              <a:gdLst>
                <a:gd name="T0" fmla="*/ 37 w 37"/>
                <a:gd name="T1" fmla="*/ 14 h 14"/>
                <a:gd name="T2" fmla="*/ 0 w 37"/>
                <a:gd name="T3" fmla="*/ 11 h 14"/>
                <a:gd name="T4" fmla="*/ 22 w 37"/>
                <a:gd name="T5" fmla="*/ 1 h 14"/>
                <a:gd name="T6" fmla="*/ 37 w 37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4">
                  <a:moveTo>
                    <a:pt x="37" y="14"/>
                  </a:moveTo>
                  <a:cubicBezTo>
                    <a:pt x="26" y="1"/>
                    <a:pt x="13" y="6"/>
                    <a:pt x="0" y="11"/>
                  </a:cubicBezTo>
                  <a:cubicBezTo>
                    <a:pt x="3" y="5"/>
                    <a:pt x="14" y="0"/>
                    <a:pt x="22" y="1"/>
                  </a:cubicBezTo>
                  <a:cubicBezTo>
                    <a:pt x="30" y="2"/>
                    <a:pt x="35" y="6"/>
                    <a:pt x="37" y="14"/>
                  </a:cubicBezTo>
                  <a:close/>
                </a:path>
              </a:pathLst>
            </a:custGeom>
            <a:solidFill>
              <a:srgbClr val="CF8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A71D9AC9-44F6-429D-D36F-5EBDC5A41BA4}"/>
                </a:ext>
              </a:extLst>
            </p:cNvPr>
            <p:cNvSpPr/>
            <p:nvPr/>
          </p:nvSpPr>
          <p:spPr bwMode="auto">
            <a:xfrm>
              <a:off x="6700" y="3643"/>
              <a:ext cx="39" cy="45"/>
            </a:xfrm>
            <a:custGeom>
              <a:avLst/>
              <a:gdLst>
                <a:gd name="T0" fmla="*/ 26 w 28"/>
                <a:gd name="T1" fmla="*/ 0 h 32"/>
                <a:gd name="T2" fmla="*/ 0 w 28"/>
                <a:gd name="T3" fmla="*/ 26 h 32"/>
                <a:gd name="T4" fmla="*/ 26 w 28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2">
                  <a:moveTo>
                    <a:pt x="26" y="0"/>
                  </a:moveTo>
                  <a:cubicBezTo>
                    <a:pt x="28" y="19"/>
                    <a:pt x="14" y="32"/>
                    <a:pt x="0" y="26"/>
                  </a:cubicBezTo>
                  <a:cubicBezTo>
                    <a:pt x="16" y="26"/>
                    <a:pt x="20" y="13"/>
                    <a:pt x="26" y="0"/>
                  </a:cubicBezTo>
                  <a:close/>
                </a:path>
              </a:pathLst>
            </a:custGeom>
            <a:solidFill>
              <a:srgbClr val="CE84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E764A80F-DCCD-9E22-4A70-6783D4ED2D0B}"/>
                </a:ext>
              </a:extLst>
            </p:cNvPr>
            <p:cNvSpPr/>
            <p:nvPr/>
          </p:nvSpPr>
          <p:spPr bwMode="auto">
            <a:xfrm>
              <a:off x="6943" y="3724"/>
              <a:ext cx="29" cy="39"/>
            </a:xfrm>
            <a:custGeom>
              <a:avLst/>
              <a:gdLst>
                <a:gd name="T0" fmla="*/ 9 w 21"/>
                <a:gd name="T1" fmla="*/ 0 h 28"/>
                <a:gd name="T2" fmla="*/ 21 w 21"/>
                <a:gd name="T3" fmla="*/ 25 h 28"/>
                <a:gd name="T4" fmla="*/ 4 w 21"/>
                <a:gd name="T5" fmla="*/ 22 h 28"/>
                <a:gd name="T6" fmla="*/ 9 w 21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8">
                  <a:moveTo>
                    <a:pt x="9" y="0"/>
                  </a:moveTo>
                  <a:cubicBezTo>
                    <a:pt x="7" y="20"/>
                    <a:pt x="3" y="21"/>
                    <a:pt x="21" y="25"/>
                  </a:cubicBezTo>
                  <a:cubicBezTo>
                    <a:pt x="14" y="28"/>
                    <a:pt x="8" y="27"/>
                    <a:pt x="4" y="22"/>
                  </a:cubicBezTo>
                  <a:cubicBezTo>
                    <a:pt x="0" y="17"/>
                    <a:pt x="1" y="9"/>
                    <a:pt x="9" y="0"/>
                  </a:cubicBezTo>
                  <a:close/>
                </a:path>
              </a:pathLst>
            </a:custGeom>
            <a:solidFill>
              <a:srgbClr val="CE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1EB389E1-F972-9784-9CA6-A149F485EB51}"/>
                </a:ext>
              </a:extLst>
            </p:cNvPr>
            <p:cNvSpPr/>
            <p:nvPr/>
          </p:nvSpPr>
          <p:spPr bwMode="auto">
            <a:xfrm>
              <a:off x="6904" y="3808"/>
              <a:ext cx="25" cy="45"/>
            </a:xfrm>
            <a:custGeom>
              <a:avLst/>
              <a:gdLst>
                <a:gd name="T0" fmla="*/ 18 w 18"/>
                <a:gd name="T1" fmla="*/ 27 h 32"/>
                <a:gd name="T2" fmla="*/ 14 w 18"/>
                <a:gd name="T3" fmla="*/ 32 h 32"/>
                <a:gd name="T4" fmla="*/ 9 w 18"/>
                <a:gd name="T5" fmla="*/ 27 h 32"/>
                <a:gd name="T6" fmla="*/ 2 w 18"/>
                <a:gd name="T7" fmla="*/ 13 h 32"/>
                <a:gd name="T8" fmla="*/ 18 w 18"/>
                <a:gd name="T9" fmla="*/ 0 h 32"/>
                <a:gd name="T10" fmla="*/ 8 w 18"/>
                <a:gd name="T11" fmla="*/ 20 h 32"/>
                <a:gd name="T12" fmla="*/ 18 w 18"/>
                <a:gd name="T13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2">
                  <a:moveTo>
                    <a:pt x="18" y="27"/>
                  </a:moveTo>
                  <a:cubicBezTo>
                    <a:pt x="16" y="29"/>
                    <a:pt x="15" y="30"/>
                    <a:pt x="14" y="32"/>
                  </a:cubicBezTo>
                  <a:cubicBezTo>
                    <a:pt x="12" y="30"/>
                    <a:pt x="11" y="28"/>
                    <a:pt x="9" y="27"/>
                  </a:cubicBezTo>
                  <a:cubicBezTo>
                    <a:pt x="6" y="23"/>
                    <a:pt x="0" y="20"/>
                    <a:pt x="2" y="13"/>
                  </a:cubicBezTo>
                  <a:cubicBezTo>
                    <a:pt x="4" y="6"/>
                    <a:pt x="9" y="1"/>
                    <a:pt x="18" y="0"/>
                  </a:cubicBezTo>
                  <a:cubicBezTo>
                    <a:pt x="13" y="6"/>
                    <a:pt x="5" y="11"/>
                    <a:pt x="8" y="20"/>
                  </a:cubicBezTo>
                  <a:cubicBezTo>
                    <a:pt x="10" y="24"/>
                    <a:pt x="13" y="27"/>
                    <a:pt x="18" y="27"/>
                  </a:cubicBezTo>
                  <a:close/>
                </a:path>
              </a:pathLst>
            </a:custGeom>
            <a:solidFill>
              <a:srgbClr val="CF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3AAEF8D3-4DB7-C610-EE1A-83A14F66C039}"/>
                </a:ext>
              </a:extLst>
            </p:cNvPr>
            <p:cNvSpPr/>
            <p:nvPr/>
          </p:nvSpPr>
          <p:spPr bwMode="auto">
            <a:xfrm>
              <a:off x="6734" y="3747"/>
              <a:ext cx="55" cy="22"/>
            </a:xfrm>
            <a:custGeom>
              <a:avLst/>
              <a:gdLst>
                <a:gd name="T0" fmla="*/ 0 w 40"/>
                <a:gd name="T1" fmla="*/ 2 h 16"/>
                <a:gd name="T2" fmla="*/ 40 w 40"/>
                <a:gd name="T3" fmla="*/ 0 h 16"/>
                <a:gd name="T4" fmla="*/ 0 w 40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6">
                  <a:moveTo>
                    <a:pt x="0" y="2"/>
                  </a:moveTo>
                  <a:cubicBezTo>
                    <a:pt x="13" y="11"/>
                    <a:pt x="26" y="9"/>
                    <a:pt x="40" y="0"/>
                  </a:cubicBezTo>
                  <a:cubicBezTo>
                    <a:pt x="28" y="16"/>
                    <a:pt x="9" y="16"/>
                    <a:pt x="0" y="2"/>
                  </a:cubicBezTo>
                  <a:close/>
                </a:path>
              </a:pathLst>
            </a:custGeom>
            <a:solidFill>
              <a:srgbClr val="D08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E0BE22E6-3E50-EF53-D1AB-DBD558C1C32F}"/>
                </a:ext>
              </a:extLst>
            </p:cNvPr>
            <p:cNvSpPr/>
            <p:nvPr/>
          </p:nvSpPr>
          <p:spPr bwMode="auto">
            <a:xfrm>
              <a:off x="6764" y="3717"/>
              <a:ext cx="52" cy="20"/>
            </a:xfrm>
            <a:custGeom>
              <a:avLst/>
              <a:gdLst>
                <a:gd name="T0" fmla="*/ 0 w 37"/>
                <a:gd name="T1" fmla="*/ 0 h 14"/>
                <a:gd name="T2" fmla="*/ 37 w 37"/>
                <a:gd name="T3" fmla="*/ 2 h 14"/>
                <a:gd name="T4" fmla="*/ 0 w 3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0" y="0"/>
                  </a:moveTo>
                  <a:cubicBezTo>
                    <a:pt x="13" y="7"/>
                    <a:pt x="25" y="7"/>
                    <a:pt x="37" y="2"/>
                  </a:cubicBezTo>
                  <a:cubicBezTo>
                    <a:pt x="32" y="13"/>
                    <a:pt x="11" y="14"/>
                    <a:pt x="0" y="0"/>
                  </a:cubicBezTo>
                  <a:close/>
                </a:path>
              </a:pathLst>
            </a:custGeom>
            <a:solidFill>
              <a:srgbClr val="D0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59697DA9-519F-4766-3923-BF2A3C0093A1}"/>
                </a:ext>
              </a:extLst>
            </p:cNvPr>
            <p:cNvSpPr/>
            <p:nvPr/>
          </p:nvSpPr>
          <p:spPr bwMode="auto">
            <a:xfrm>
              <a:off x="6732" y="3684"/>
              <a:ext cx="42" cy="36"/>
            </a:xfrm>
            <a:custGeom>
              <a:avLst/>
              <a:gdLst>
                <a:gd name="T0" fmla="*/ 29 w 30"/>
                <a:gd name="T1" fmla="*/ 0 h 26"/>
                <a:gd name="T2" fmla="*/ 0 w 30"/>
                <a:gd name="T3" fmla="*/ 20 h 26"/>
                <a:gd name="T4" fmla="*/ 29 w 3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6">
                  <a:moveTo>
                    <a:pt x="29" y="0"/>
                  </a:moveTo>
                  <a:cubicBezTo>
                    <a:pt x="30" y="15"/>
                    <a:pt x="15" y="26"/>
                    <a:pt x="0" y="20"/>
                  </a:cubicBezTo>
                  <a:cubicBezTo>
                    <a:pt x="12" y="16"/>
                    <a:pt x="24" y="15"/>
                    <a:pt x="29" y="0"/>
                  </a:cubicBezTo>
                  <a:close/>
                </a:path>
              </a:pathLst>
            </a:custGeom>
            <a:solidFill>
              <a:srgbClr val="D0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BEA5C67C-7878-2318-3A08-62CF0E8101D9}"/>
                </a:ext>
              </a:extLst>
            </p:cNvPr>
            <p:cNvSpPr/>
            <p:nvPr/>
          </p:nvSpPr>
          <p:spPr bwMode="auto">
            <a:xfrm>
              <a:off x="6827" y="3709"/>
              <a:ext cx="49" cy="24"/>
            </a:xfrm>
            <a:custGeom>
              <a:avLst/>
              <a:gdLst>
                <a:gd name="T0" fmla="*/ 35 w 35"/>
                <a:gd name="T1" fmla="*/ 1 h 17"/>
                <a:gd name="T2" fmla="*/ 0 w 35"/>
                <a:gd name="T3" fmla="*/ 0 h 17"/>
                <a:gd name="T4" fmla="*/ 35 w 35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7">
                  <a:moveTo>
                    <a:pt x="35" y="1"/>
                  </a:moveTo>
                  <a:cubicBezTo>
                    <a:pt x="27" y="17"/>
                    <a:pt x="10" y="17"/>
                    <a:pt x="0" y="0"/>
                  </a:cubicBezTo>
                  <a:cubicBezTo>
                    <a:pt x="13" y="11"/>
                    <a:pt x="24" y="11"/>
                    <a:pt x="35" y="1"/>
                  </a:cubicBezTo>
                  <a:close/>
                </a:path>
              </a:pathLst>
            </a:custGeom>
            <a:solidFill>
              <a:srgbClr val="CF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E8FCC882-73E4-9836-0490-3E9AD2805604}"/>
                </a:ext>
              </a:extLst>
            </p:cNvPr>
            <p:cNvSpPr/>
            <p:nvPr/>
          </p:nvSpPr>
          <p:spPr bwMode="auto">
            <a:xfrm>
              <a:off x="6822" y="3656"/>
              <a:ext cx="43" cy="32"/>
            </a:xfrm>
            <a:custGeom>
              <a:avLst/>
              <a:gdLst>
                <a:gd name="T0" fmla="*/ 0 w 31"/>
                <a:gd name="T1" fmla="*/ 20 h 23"/>
                <a:gd name="T2" fmla="*/ 26 w 31"/>
                <a:gd name="T3" fmla="*/ 0 h 23"/>
                <a:gd name="T4" fmla="*/ 27 w 31"/>
                <a:gd name="T5" fmla="*/ 13 h 23"/>
                <a:gd name="T6" fmla="*/ 0 w 31"/>
                <a:gd name="T7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3">
                  <a:moveTo>
                    <a:pt x="0" y="20"/>
                  </a:moveTo>
                  <a:cubicBezTo>
                    <a:pt x="12" y="16"/>
                    <a:pt x="26" y="17"/>
                    <a:pt x="26" y="0"/>
                  </a:cubicBezTo>
                  <a:cubicBezTo>
                    <a:pt x="31" y="7"/>
                    <a:pt x="31" y="9"/>
                    <a:pt x="27" y="13"/>
                  </a:cubicBezTo>
                  <a:cubicBezTo>
                    <a:pt x="22" y="20"/>
                    <a:pt x="10" y="23"/>
                    <a:pt x="0" y="20"/>
                  </a:cubicBezTo>
                  <a:close/>
                </a:path>
              </a:pathLst>
            </a:custGeom>
            <a:solidFill>
              <a:srgbClr val="CE8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A019C6DE-650E-3050-2FFA-0E2ADCFA57E5}"/>
                </a:ext>
              </a:extLst>
            </p:cNvPr>
            <p:cNvSpPr/>
            <p:nvPr/>
          </p:nvSpPr>
          <p:spPr bwMode="auto">
            <a:xfrm>
              <a:off x="6877" y="3724"/>
              <a:ext cx="44" cy="24"/>
            </a:xfrm>
            <a:custGeom>
              <a:avLst/>
              <a:gdLst>
                <a:gd name="T0" fmla="*/ 0 w 31"/>
                <a:gd name="T1" fmla="*/ 5 h 17"/>
                <a:gd name="T2" fmla="*/ 31 w 31"/>
                <a:gd name="T3" fmla="*/ 0 h 17"/>
                <a:gd name="T4" fmla="*/ 20 w 31"/>
                <a:gd name="T5" fmla="*/ 15 h 17"/>
                <a:gd name="T6" fmla="*/ 0 w 31"/>
                <a:gd name="T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7">
                  <a:moveTo>
                    <a:pt x="0" y="5"/>
                  </a:moveTo>
                  <a:cubicBezTo>
                    <a:pt x="19" y="15"/>
                    <a:pt x="18" y="12"/>
                    <a:pt x="31" y="0"/>
                  </a:cubicBezTo>
                  <a:cubicBezTo>
                    <a:pt x="30" y="7"/>
                    <a:pt x="25" y="14"/>
                    <a:pt x="20" y="15"/>
                  </a:cubicBezTo>
                  <a:cubicBezTo>
                    <a:pt x="12" y="17"/>
                    <a:pt x="5" y="13"/>
                    <a:pt x="0" y="5"/>
                  </a:cubicBezTo>
                  <a:close/>
                </a:path>
              </a:pathLst>
            </a:custGeom>
            <a:solidFill>
              <a:srgbClr val="CD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A5396931-0A48-CC76-5B33-C8BD95B2F245}"/>
                </a:ext>
              </a:extLst>
            </p:cNvPr>
            <p:cNvSpPr/>
            <p:nvPr/>
          </p:nvSpPr>
          <p:spPr bwMode="auto">
            <a:xfrm>
              <a:off x="6784" y="3760"/>
              <a:ext cx="36" cy="31"/>
            </a:xfrm>
            <a:custGeom>
              <a:avLst/>
              <a:gdLst>
                <a:gd name="T0" fmla="*/ 12 w 26"/>
                <a:gd name="T1" fmla="*/ 22 h 22"/>
                <a:gd name="T2" fmla="*/ 8 w 26"/>
                <a:gd name="T3" fmla="*/ 6 h 22"/>
                <a:gd name="T4" fmla="*/ 26 w 26"/>
                <a:gd name="T5" fmla="*/ 0 h 22"/>
                <a:gd name="T6" fmla="*/ 15 w 26"/>
                <a:gd name="T7" fmla="*/ 7 h 22"/>
                <a:gd name="T8" fmla="*/ 12 w 2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12" y="22"/>
                  </a:moveTo>
                  <a:cubicBezTo>
                    <a:pt x="1" y="18"/>
                    <a:pt x="0" y="12"/>
                    <a:pt x="8" y="6"/>
                  </a:cubicBezTo>
                  <a:cubicBezTo>
                    <a:pt x="12" y="2"/>
                    <a:pt x="17" y="0"/>
                    <a:pt x="26" y="0"/>
                  </a:cubicBezTo>
                  <a:cubicBezTo>
                    <a:pt x="21" y="3"/>
                    <a:pt x="18" y="5"/>
                    <a:pt x="15" y="7"/>
                  </a:cubicBezTo>
                  <a:cubicBezTo>
                    <a:pt x="7" y="11"/>
                    <a:pt x="7" y="14"/>
                    <a:pt x="12" y="22"/>
                  </a:cubicBezTo>
                  <a:close/>
                </a:path>
              </a:pathLst>
            </a:custGeom>
            <a:solidFill>
              <a:srgbClr val="D083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EF902DC0-E3D3-AB59-CDB8-2085BB09696D}"/>
                </a:ext>
              </a:extLst>
            </p:cNvPr>
            <p:cNvSpPr/>
            <p:nvPr/>
          </p:nvSpPr>
          <p:spPr bwMode="auto">
            <a:xfrm>
              <a:off x="6875" y="3787"/>
              <a:ext cx="23" cy="39"/>
            </a:xfrm>
            <a:custGeom>
              <a:avLst/>
              <a:gdLst>
                <a:gd name="T0" fmla="*/ 12 w 17"/>
                <a:gd name="T1" fmla="*/ 28 h 28"/>
                <a:gd name="T2" fmla="*/ 1 w 17"/>
                <a:gd name="T3" fmla="*/ 18 h 28"/>
                <a:gd name="T4" fmla="*/ 17 w 17"/>
                <a:gd name="T5" fmla="*/ 0 h 28"/>
                <a:gd name="T6" fmla="*/ 6 w 17"/>
                <a:gd name="T7" fmla="*/ 13 h 28"/>
                <a:gd name="T8" fmla="*/ 12 w 1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8">
                  <a:moveTo>
                    <a:pt x="12" y="28"/>
                  </a:moveTo>
                  <a:cubicBezTo>
                    <a:pt x="6" y="27"/>
                    <a:pt x="1" y="25"/>
                    <a:pt x="1" y="18"/>
                  </a:cubicBezTo>
                  <a:cubicBezTo>
                    <a:pt x="0" y="10"/>
                    <a:pt x="6" y="3"/>
                    <a:pt x="17" y="0"/>
                  </a:cubicBezTo>
                  <a:cubicBezTo>
                    <a:pt x="13" y="4"/>
                    <a:pt x="9" y="8"/>
                    <a:pt x="6" y="13"/>
                  </a:cubicBezTo>
                  <a:cubicBezTo>
                    <a:pt x="2" y="20"/>
                    <a:pt x="8" y="24"/>
                    <a:pt x="12" y="28"/>
                  </a:cubicBezTo>
                  <a:close/>
                </a:path>
              </a:pathLst>
            </a:custGeom>
            <a:solidFill>
              <a:srgbClr val="CE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46282C2A-1CDC-5168-FC2B-30D4A603C31E}"/>
                </a:ext>
              </a:extLst>
            </p:cNvPr>
            <p:cNvSpPr/>
            <p:nvPr/>
          </p:nvSpPr>
          <p:spPr bwMode="auto">
            <a:xfrm>
              <a:off x="6626" y="3724"/>
              <a:ext cx="49" cy="18"/>
            </a:xfrm>
            <a:custGeom>
              <a:avLst/>
              <a:gdLst>
                <a:gd name="T0" fmla="*/ 35 w 35"/>
                <a:gd name="T1" fmla="*/ 0 h 13"/>
                <a:gd name="T2" fmla="*/ 0 w 35"/>
                <a:gd name="T3" fmla="*/ 0 h 13"/>
                <a:gd name="T4" fmla="*/ 35 w 3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3">
                  <a:moveTo>
                    <a:pt x="35" y="0"/>
                  </a:moveTo>
                  <a:cubicBezTo>
                    <a:pt x="26" y="12"/>
                    <a:pt x="4" y="13"/>
                    <a:pt x="0" y="0"/>
                  </a:cubicBezTo>
                  <a:cubicBezTo>
                    <a:pt x="12" y="9"/>
                    <a:pt x="22" y="4"/>
                    <a:pt x="35" y="0"/>
                  </a:cubicBezTo>
                  <a:close/>
                </a:path>
              </a:pathLst>
            </a:custGeom>
            <a:solidFill>
              <a:srgbClr val="CE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0E2D3C9F-6CC7-56F6-C43E-C78147919066}"/>
                </a:ext>
              </a:extLst>
            </p:cNvPr>
            <p:cNvSpPr/>
            <p:nvPr/>
          </p:nvSpPr>
          <p:spPr bwMode="auto">
            <a:xfrm>
              <a:off x="6619" y="3549"/>
              <a:ext cx="45" cy="20"/>
            </a:xfrm>
            <a:custGeom>
              <a:avLst/>
              <a:gdLst>
                <a:gd name="T0" fmla="*/ 2 w 32"/>
                <a:gd name="T1" fmla="*/ 0 h 14"/>
                <a:gd name="T2" fmla="*/ 12 w 32"/>
                <a:gd name="T3" fmla="*/ 7 h 14"/>
                <a:gd name="T4" fmla="*/ 32 w 32"/>
                <a:gd name="T5" fmla="*/ 4 h 14"/>
                <a:gd name="T6" fmla="*/ 3 w 32"/>
                <a:gd name="T7" fmla="*/ 10 h 14"/>
                <a:gd name="T8" fmla="*/ 2 w 3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4">
                  <a:moveTo>
                    <a:pt x="2" y="0"/>
                  </a:moveTo>
                  <a:cubicBezTo>
                    <a:pt x="2" y="7"/>
                    <a:pt x="7" y="7"/>
                    <a:pt x="12" y="7"/>
                  </a:cubicBezTo>
                  <a:cubicBezTo>
                    <a:pt x="19" y="7"/>
                    <a:pt x="25" y="5"/>
                    <a:pt x="32" y="4"/>
                  </a:cubicBezTo>
                  <a:cubicBezTo>
                    <a:pt x="24" y="12"/>
                    <a:pt x="9" y="14"/>
                    <a:pt x="3" y="10"/>
                  </a:cubicBezTo>
                  <a:cubicBezTo>
                    <a:pt x="0" y="8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D18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2D559055-0147-E882-C4C7-6DDD4E3399F8}"/>
                </a:ext>
              </a:extLst>
            </p:cNvPr>
            <p:cNvSpPr/>
            <p:nvPr/>
          </p:nvSpPr>
          <p:spPr bwMode="auto">
            <a:xfrm>
              <a:off x="6661" y="3748"/>
              <a:ext cx="49" cy="28"/>
            </a:xfrm>
            <a:custGeom>
              <a:avLst/>
              <a:gdLst>
                <a:gd name="T0" fmla="*/ 0 w 35"/>
                <a:gd name="T1" fmla="*/ 15 h 20"/>
                <a:gd name="T2" fmla="*/ 33 w 35"/>
                <a:gd name="T3" fmla="*/ 0 h 20"/>
                <a:gd name="T4" fmla="*/ 27 w 35"/>
                <a:gd name="T5" fmla="*/ 14 h 20"/>
                <a:gd name="T6" fmla="*/ 0 w 35"/>
                <a:gd name="T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">
                  <a:moveTo>
                    <a:pt x="0" y="15"/>
                  </a:moveTo>
                  <a:cubicBezTo>
                    <a:pt x="12" y="14"/>
                    <a:pt x="26" y="16"/>
                    <a:pt x="33" y="0"/>
                  </a:cubicBezTo>
                  <a:cubicBezTo>
                    <a:pt x="35" y="7"/>
                    <a:pt x="31" y="11"/>
                    <a:pt x="27" y="14"/>
                  </a:cubicBezTo>
                  <a:cubicBezTo>
                    <a:pt x="18" y="20"/>
                    <a:pt x="9" y="17"/>
                    <a:pt x="0" y="15"/>
                  </a:cubicBezTo>
                  <a:close/>
                </a:path>
              </a:pathLst>
            </a:custGeom>
            <a:solidFill>
              <a:srgbClr val="CD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431C987B-736E-75CA-A7D8-708B186352B0}"/>
                </a:ext>
              </a:extLst>
            </p:cNvPr>
            <p:cNvSpPr/>
            <p:nvPr/>
          </p:nvSpPr>
          <p:spPr bwMode="auto">
            <a:xfrm>
              <a:off x="6937" y="3681"/>
              <a:ext cx="44" cy="18"/>
            </a:xfrm>
            <a:custGeom>
              <a:avLst/>
              <a:gdLst>
                <a:gd name="T0" fmla="*/ 31 w 31"/>
                <a:gd name="T1" fmla="*/ 3 h 13"/>
                <a:gd name="T2" fmla="*/ 7 w 31"/>
                <a:gd name="T3" fmla="*/ 10 h 13"/>
                <a:gd name="T4" fmla="*/ 0 w 31"/>
                <a:gd name="T5" fmla="*/ 0 h 13"/>
                <a:gd name="T6" fmla="*/ 31 w 31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3">
                  <a:moveTo>
                    <a:pt x="31" y="3"/>
                  </a:moveTo>
                  <a:cubicBezTo>
                    <a:pt x="24" y="9"/>
                    <a:pt x="16" y="13"/>
                    <a:pt x="7" y="10"/>
                  </a:cubicBezTo>
                  <a:cubicBezTo>
                    <a:pt x="3" y="9"/>
                    <a:pt x="0" y="5"/>
                    <a:pt x="0" y="0"/>
                  </a:cubicBezTo>
                  <a:cubicBezTo>
                    <a:pt x="10" y="12"/>
                    <a:pt x="21" y="4"/>
                    <a:pt x="31" y="3"/>
                  </a:cubicBezTo>
                  <a:close/>
                </a:path>
              </a:pathLst>
            </a:custGeom>
            <a:solidFill>
              <a:srgbClr val="CF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27353ECE-C700-906B-58A0-B5B93A0E14FE}"/>
                </a:ext>
              </a:extLst>
            </p:cNvPr>
            <p:cNvSpPr/>
            <p:nvPr/>
          </p:nvSpPr>
          <p:spPr bwMode="auto">
            <a:xfrm>
              <a:off x="6618" y="3788"/>
              <a:ext cx="44" cy="24"/>
            </a:xfrm>
            <a:custGeom>
              <a:avLst/>
              <a:gdLst>
                <a:gd name="T0" fmla="*/ 32 w 32"/>
                <a:gd name="T1" fmla="*/ 0 h 17"/>
                <a:gd name="T2" fmla="*/ 0 w 32"/>
                <a:gd name="T3" fmla="*/ 7 h 17"/>
                <a:gd name="T4" fmla="*/ 17 w 32"/>
                <a:gd name="T5" fmla="*/ 8 h 17"/>
                <a:gd name="T6" fmla="*/ 32 w 32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7">
                  <a:moveTo>
                    <a:pt x="32" y="0"/>
                  </a:moveTo>
                  <a:cubicBezTo>
                    <a:pt x="29" y="14"/>
                    <a:pt x="13" y="17"/>
                    <a:pt x="0" y="7"/>
                  </a:cubicBezTo>
                  <a:cubicBezTo>
                    <a:pt x="6" y="6"/>
                    <a:pt x="11" y="10"/>
                    <a:pt x="17" y="8"/>
                  </a:cubicBezTo>
                  <a:cubicBezTo>
                    <a:pt x="23" y="7"/>
                    <a:pt x="28" y="4"/>
                    <a:pt x="32" y="0"/>
                  </a:cubicBezTo>
                  <a:close/>
                </a:path>
              </a:pathLst>
            </a:custGeom>
            <a:solidFill>
              <a:srgbClr val="CD81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5F33D250-5022-6283-CFB8-5F94F6047076}"/>
                </a:ext>
              </a:extLst>
            </p:cNvPr>
            <p:cNvSpPr/>
            <p:nvPr/>
          </p:nvSpPr>
          <p:spPr bwMode="auto">
            <a:xfrm>
              <a:off x="6855" y="3591"/>
              <a:ext cx="20" cy="38"/>
            </a:xfrm>
            <a:custGeom>
              <a:avLst/>
              <a:gdLst>
                <a:gd name="T0" fmla="*/ 0 w 14"/>
                <a:gd name="T1" fmla="*/ 26 h 27"/>
                <a:gd name="T2" fmla="*/ 4 w 14"/>
                <a:gd name="T3" fmla="*/ 0 h 27"/>
                <a:gd name="T4" fmla="*/ 12 w 14"/>
                <a:gd name="T5" fmla="*/ 18 h 27"/>
                <a:gd name="T6" fmla="*/ 0 w 14"/>
                <a:gd name="T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7">
                  <a:moveTo>
                    <a:pt x="0" y="26"/>
                  </a:moveTo>
                  <a:cubicBezTo>
                    <a:pt x="11" y="19"/>
                    <a:pt x="8" y="10"/>
                    <a:pt x="4" y="0"/>
                  </a:cubicBezTo>
                  <a:cubicBezTo>
                    <a:pt x="11" y="4"/>
                    <a:pt x="14" y="12"/>
                    <a:pt x="12" y="18"/>
                  </a:cubicBezTo>
                  <a:cubicBezTo>
                    <a:pt x="11" y="23"/>
                    <a:pt x="8" y="27"/>
                    <a:pt x="0" y="26"/>
                  </a:cubicBezTo>
                  <a:close/>
                </a:path>
              </a:pathLst>
            </a:custGeom>
            <a:solidFill>
              <a:srgbClr val="CB81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8C14A46E-9BAF-1901-F340-9CDF01F3D93B}"/>
                </a:ext>
              </a:extLst>
            </p:cNvPr>
            <p:cNvSpPr/>
            <p:nvPr/>
          </p:nvSpPr>
          <p:spPr bwMode="auto">
            <a:xfrm>
              <a:off x="6896" y="3766"/>
              <a:ext cx="43" cy="21"/>
            </a:xfrm>
            <a:custGeom>
              <a:avLst/>
              <a:gdLst>
                <a:gd name="T0" fmla="*/ 0 w 31"/>
                <a:gd name="T1" fmla="*/ 0 h 15"/>
                <a:gd name="T2" fmla="*/ 31 w 31"/>
                <a:gd name="T3" fmla="*/ 3 h 15"/>
                <a:gd name="T4" fmla="*/ 0 w 3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5">
                  <a:moveTo>
                    <a:pt x="0" y="0"/>
                  </a:moveTo>
                  <a:cubicBezTo>
                    <a:pt x="9" y="8"/>
                    <a:pt x="20" y="7"/>
                    <a:pt x="31" y="3"/>
                  </a:cubicBezTo>
                  <a:cubicBezTo>
                    <a:pt x="22" y="15"/>
                    <a:pt x="7" y="13"/>
                    <a:pt x="0" y="0"/>
                  </a:cubicBezTo>
                  <a:close/>
                </a:path>
              </a:pathLst>
            </a:custGeom>
            <a:solidFill>
              <a:srgbClr val="CE8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1922D2DF-A7D1-93BF-4B7A-5BB12E7FCA09}"/>
                </a:ext>
              </a:extLst>
            </p:cNvPr>
            <p:cNvSpPr/>
            <p:nvPr/>
          </p:nvSpPr>
          <p:spPr bwMode="auto">
            <a:xfrm>
              <a:off x="6837" y="3766"/>
              <a:ext cx="39" cy="21"/>
            </a:xfrm>
            <a:custGeom>
              <a:avLst/>
              <a:gdLst>
                <a:gd name="T0" fmla="*/ 0 w 28"/>
                <a:gd name="T1" fmla="*/ 0 h 15"/>
                <a:gd name="T2" fmla="*/ 28 w 28"/>
                <a:gd name="T3" fmla="*/ 9 h 15"/>
                <a:gd name="T4" fmla="*/ 13 w 28"/>
                <a:gd name="T5" fmla="*/ 14 h 15"/>
                <a:gd name="T6" fmla="*/ 0 w 28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7" y="9"/>
                    <a:pt x="17" y="12"/>
                    <a:pt x="28" y="9"/>
                  </a:cubicBezTo>
                  <a:cubicBezTo>
                    <a:pt x="24" y="14"/>
                    <a:pt x="19" y="15"/>
                    <a:pt x="13" y="14"/>
                  </a:cubicBezTo>
                  <a:cubicBezTo>
                    <a:pt x="6" y="12"/>
                    <a:pt x="1" y="8"/>
                    <a:pt x="0" y="0"/>
                  </a:cubicBezTo>
                  <a:close/>
                </a:path>
              </a:pathLst>
            </a:custGeom>
            <a:solidFill>
              <a:srgbClr val="D18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B2D23F2B-EC18-C9A2-2115-2BC76CB59C1F}"/>
                </a:ext>
              </a:extLst>
            </p:cNvPr>
            <p:cNvSpPr/>
            <p:nvPr/>
          </p:nvSpPr>
          <p:spPr bwMode="auto">
            <a:xfrm>
              <a:off x="6921" y="3783"/>
              <a:ext cx="30" cy="28"/>
            </a:xfrm>
            <a:custGeom>
              <a:avLst/>
              <a:gdLst>
                <a:gd name="T0" fmla="*/ 8 w 22"/>
                <a:gd name="T1" fmla="*/ 0 h 20"/>
                <a:gd name="T2" fmla="*/ 22 w 22"/>
                <a:gd name="T3" fmla="*/ 17 h 20"/>
                <a:gd name="T4" fmla="*/ 2 w 22"/>
                <a:gd name="T5" fmla="*/ 12 h 20"/>
                <a:gd name="T6" fmla="*/ 8 w 22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">
                  <a:moveTo>
                    <a:pt x="8" y="0"/>
                  </a:moveTo>
                  <a:cubicBezTo>
                    <a:pt x="4" y="11"/>
                    <a:pt x="4" y="11"/>
                    <a:pt x="22" y="17"/>
                  </a:cubicBezTo>
                  <a:cubicBezTo>
                    <a:pt x="16" y="20"/>
                    <a:pt x="5" y="17"/>
                    <a:pt x="2" y="12"/>
                  </a:cubicBezTo>
                  <a:cubicBezTo>
                    <a:pt x="0" y="8"/>
                    <a:pt x="2" y="4"/>
                    <a:pt x="8" y="0"/>
                  </a:cubicBezTo>
                  <a:close/>
                </a:path>
              </a:pathLst>
            </a:custGeom>
            <a:solidFill>
              <a:srgbClr val="CF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B106743F-A1DF-C8B0-1B2D-9F326787FEED}"/>
                </a:ext>
              </a:extLst>
            </p:cNvPr>
            <p:cNvSpPr/>
            <p:nvPr/>
          </p:nvSpPr>
          <p:spPr bwMode="auto">
            <a:xfrm>
              <a:off x="6692" y="3607"/>
              <a:ext cx="18" cy="39"/>
            </a:xfrm>
            <a:custGeom>
              <a:avLst/>
              <a:gdLst>
                <a:gd name="T0" fmla="*/ 2 w 13"/>
                <a:gd name="T1" fmla="*/ 2 h 28"/>
                <a:gd name="T2" fmla="*/ 7 w 13"/>
                <a:gd name="T3" fmla="*/ 3 h 28"/>
                <a:gd name="T4" fmla="*/ 12 w 13"/>
                <a:gd name="T5" fmla="*/ 14 h 28"/>
                <a:gd name="T6" fmla="*/ 11 w 13"/>
                <a:gd name="T7" fmla="*/ 18 h 28"/>
                <a:gd name="T8" fmla="*/ 2 w 13"/>
                <a:gd name="T9" fmla="*/ 28 h 28"/>
                <a:gd name="T10" fmla="*/ 4 w 13"/>
                <a:gd name="T11" fmla="*/ 16 h 28"/>
                <a:gd name="T12" fmla="*/ 2 w 13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8">
                  <a:moveTo>
                    <a:pt x="2" y="2"/>
                  </a:moveTo>
                  <a:cubicBezTo>
                    <a:pt x="4" y="0"/>
                    <a:pt x="7" y="1"/>
                    <a:pt x="7" y="3"/>
                  </a:cubicBezTo>
                  <a:cubicBezTo>
                    <a:pt x="8" y="7"/>
                    <a:pt x="10" y="11"/>
                    <a:pt x="12" y="14"/>
                  </a:cubicBezTo>
                  <a:cubicBezTo>
                    <a:pt x="13" y="16"/>
                    <a:pt x="13" y="17"/>
                    <a:pt x="11" y="18"/>
                  </a:cubicBezTo>
                  <a:cubicBezTo>
                    <a:pt x="7" y="20"/>
                    <a:pt x="2" y="22"/>
                    <a:pt x="2" y="28"/>
                  </a:cubicBezTo>
                  <a:cubicBezTo>
                    <a:pt x="2" y="24"/>
                    <a:pt x="0" y="20"/>
                    <a:pt x="4" y="16"/>
                  </a:cubicBezTo>
                  <a:cubicBezTo>
                    <a:pt x="8" y="11"/>
                    <a:pt x="5" y="6"/>
                    <a:pt x="2" y="2"/>
                  </a:cubicBezTo>
                  <a:close/>
                </a:path>
              </a:pathLst>
            </a:custGeom>
            <a:solidFill>
              <a:srgbClr val="CB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441D321A-0D31-605F-5BA4-9BDDDE623676}"/>
                </a:ext>
              </a:extLst>
            </p:cNvPr>
            <p:cNvSpPr/>
            <p:nvPr/>
          </p:nvSpPr>
          <p:spPr bwMode="auto">
            <a:xfrm>
              <a:off x="6671" y="3801"/>
              <a:ext cx="39" cy="24"/>
            </a:xfrm>
            <a:custGeom>
              <a:avLst/>
              <a:gdLst>
                <a:gd name="T0" fmla="*/ 2 w 28"/>
                <a:gd name="T1" fmla="*/ 0 h 17"/>
                <a:gd name="T2" fmla="*/ 28 w 28"/>
                <a:gd name="T3" fmla="*/ 13 h 17"/>
                <a:gd name="T4" fmla="*/ 4 w 28"/>
                <a:gd name="T5" fmla="*/ 13 h 17"/>
                <a:gd name="T6" fmla="*/ 2 w 2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7">
                  <a:moveTo>
                    <a:pt x="2" y="0"/>
                  </a:moveTo>
                  <a:cubicBezTo>
                    <a:pt x="6" y="15"/>
                    <a:pt x="18" y="12"/>
                    <a:pt x="28" y="13"/>
                  </a:cubicBezTo>
                  <a:cubicBezTo>
                    <a:pt x="22" y="17"/>
                    <a:pt x="9" y="17"/>
                    <a:pt x="4" y="13"/>
                  </a:cubicBezTo>
                  <a:cubicBezTo>
                    <a:pt x="0" y="10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CE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0CC593E0-EE08-D66B-1388-B376260DB521}"/>
                </a:ext>
              </a:extLst>
            </p:cNvPr>
            <p:cNvSpPr/>
            <p:nvPr/>
          </p:nvSpPr>
          <p:spPr bwMode="auto">
            <a:xfrm>
              <a:off x="6880" y="3646"/>
              <a:ext cx="39" cy="26"/>
            </a:xfrm>
            <a:custGeom>
              <a:avLst/>
              <a:gdLst>
                <a:gd name="T0" fmla="*/ 24 w 28"/>
                <a:gd name="T1" fmla="*/ 0 h 19"/>
                <a:gd name="T2" fmla="*/ 22 w 28"/>
                <a:gd name="T3" fmla="*/ 11 h 19"/>
                <a:gd name="T4" fmla="*/ 0 w 28"/>
                <a:gd name="T5" fmla="*/ 16 h 19"/>
                <a:gd name="T6" fmla="*/ 14 w 28"/>
                <a:gd name="T7" fmla="*/ 11 h 19"/>
                <a:gd name="T8" fmla="*/ 24 w 2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9">
                  <a:moveTo>
                    <a:pt x="24" y="0"/>
                  </a:moveTo>
                  <a:cubicBezTo>
                    <a:pt x="28" y="5"/>
                    <a:pt x="24" y="9"/>
                    <a:pt x="22" y="11"/>
                  </a:cubicBezTo>
                  <a:cubicBezTo>
                    <a:pt x="17" y="19"/>
                    <a:pt x="8" y="17"/>
                    <a:pt x="0" y="16"/>
                  </a:cubicBezTo>
                  <a:cubicBezTo>
                    <a:pt x="5" y="15"/>
                    <a:pt x="9" y="11"/>
                    <a:pt x="14" y="11"/>
                  </a:cubicBezTo>
                  <a:cubicBezTo>
                    <a:pt x="20" y="10"/>
                    <a:pt x="24" y="7"/>
                    <a:pt x="24" y="0"/>
                  </a:cubicBezTo>
                  <a:close/>
                </a:path>
              </a:pathLst>
            </a:custGeom>
            <a:solidFill>
              <a:srgbClr val="CE81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3909F337-41F9-6C2A-4103-C7D4370A6A66}"/>
                </a:ext>
              </a:extLst>
            </p:cNvPr>
            <p:cNvSpPr/>
            <p:nvPr/>
          </p:nvSpPr>
          <p:spPr bwMode="auto">
            <a:xfrm>
              <a:off x="6823" y="3740"/>
              <a:ext cx="39" cy="18"/>
            </a:xfrm>
            <a:custGeom>
              <a:avLst/>
              <a:gdLst>
                <a:gd name="T0" fmla="*/ 0 w 28"/>
                <a:gd name="T1" fmla="*/ 2 h 13"/>
                <a:gd name="T2" fmla="*/ 5 w 28"/>
                <a:gd name="T3" fmla="*/ 3 h 13"/>
                <a:gd name="T4" fmla="*/ 23 w 28"/>
                <a:gd name="T5" fmla="*/ 1 h 13"/>
                <a:gd name="T6" fmla="*/ 26 w 28"/>
                <a:gd name="T7" fmla="*/ 0 h 13"/>
                <a:gd name="T8" fmla="*/ 25 w 28"/>
                <a:gd name="T9" fmla="*/ 4 h 13"/>
                <a:gd name="T10" fmla="*/ 0 w 28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3">
                  <a:moveTo>
                    <a:pt x="0" y="2"/>
                  </a:moveTo>
                  <a:cubicBezTo>
                    <a:pt x="2" y="1"/>
                    <a:pt x="3" y="2"/>
                    <a:pt x="5" y="3"/>
                  </a:cubicBezTo>
                  <a:cubicBezTo>
                    <a:pt x="11" y="6"/>
                    <a:pt x="17" y="8"/>
                    <a:pt x="23" y="1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8" y="2"/>
                    <a:pt x="26" y="3"/>
                    <a:pt x="25" y="4"/>
                  </a:cubicBezTo>
                  <a:cubicBezTo>
                    <a:pt x="19" y="13"/>
                    <a:pt x="10" y="12"/>
                    <a:pt x="0" y="2"/>
                  </a:cubicBezTo>
                  <a:close/>
                </a:path>
              </a:pathLst>
            </a:custGeom>
            <a:solidFill>
              <a:srgbClr val="D08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58">
              <a:extLst>
                <a:ext uri="{FF2B5EF4-FFF2-40B4-BE49-F238E27FC236}">
                  <a16:creationId xmlns:a16="http://schemas.microsoft.com/office/drawing/2014/main" id="{DD08503B-3D9F-52E7-413B-3C2F966B2BAD}"/>
                </a:ext>
              </a:extLst>
            </p:cNvPr>
            <p:cNvSpPr/>
            <p:nvPr/>
          </p:nvSpPr>
          <p:spPr bwMode="auto">
            <a:xfrm>
              <a:off x="6870" y="3840"/>
              <a:ext cx="45" cy="16"/>
            </a:xfrm>
            <a:custGeom>
              <a:avLst/>
              <a:gdLst>
                <a:gd name="T0" fmla="*/ 32 w 32"/>
                <a:gd name="T1" fmla="*/ 6 h 11"/>
                <a:gd name="T2" fmla="*/ 15 w 32"/>
                <a:gd name="T3" fmla="*/ 6 h 11"/>
                <a:gd name="T4" fmla="*/ 5 w 32"/>
                <a:gd name="T5" fmla="*/ 8 h 11"/>
                <a:gd name="T6" fmla="*/ 1 w 32"/>
                <a:gd name="T7" fmla="*/ 9 h 11"/>
                <a:gd name="T8" fmla="*/ 3 w 32"/>
                <a:gd name="T9" fmla="*/ 5 h 11"/>
                <a:gd name="T10" fmla="*/ 25 w 32"/>
                <a:gd name="T11" fmla="*/ 2 h 11"/>
                <a:gd name="T12" fmla="*/ 32 w 32"/>
                <a:gd name="T1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1">
                  <a:moveTo>
                    <a:pt x="32" y="6"/>
                  </a:moveTo>
                  <a:cubicBezTo>
                    <a:pt x="26" y="6"/>
                    <a:pt x="20" y="6"/>
                    <a:pt x="15" y="6"/>
                  </a:cubicBezTo>
                  <a:cubicBezTo>
                    <a:pt x="12" y="5"/>
                    <a:pt x="8" y="6"/>
                    <a:pt x="5" y="8"/>
                  </a:cubicBezTo>
                  <a:cubicBezTo>
                    <a:pt x="4" y="9"/>
                    <a:pt x="2" y="11"/>
                    <a:pt x="1" y="9"/>
                  </a:cubicBezTo>
                  <a:cubicBezTo>
                    <a:pt x="0" y="7"/>
                    <a:pt x="2" y="6"/>
                    <a:pt x="3" y="5"/>
                  </a:cubicBezTo>
                  <a:cubicBezTo>
                    <a:pt x="10" y="0"/>
                    <a:pt x="17" y="0"/>
                    <a:pt x="25" y="2"/>
                  </a:cubicBezTo>
                  <a:cubicBezTo>
                    <a:pt x="27" y="3"/>
                    <a:pt x="29" y="4"/>
                    <a:pt x="32" y="6"/>
                  </a:cubicBezTo>
                  <a:close/>
                </a:path>
              </a:pathLst>
            </a:custGeom>
            <a:solidFill>
              <a:srgbClr val="CE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59">
              <a:extLst>
                <a:ext uri="{FF2B5EF4-FFF2-40B4-BE49-F238E27FC236}">
                  <a16:creationId xmlns:a16="http://schemas.microsoft.com/office/drawing/2014/main" id="{FCCCD2ED-3E9F-CBD2-C90F-772C3AEC535A}"/>
                </a:ext>
              </a:extLst>
            </p:cNvPr>
            <p:cNvSpPr/>
            <p:nvPr/>
          </p:nvSpPr>
          <p:spPr bwMode="auto">
            <a:xfrm>
              <a:off x="6922" y="3584"/>
              <a:ext cx="34" cy="23"/>
            </a:xfrm>
            <a:custGeom>
              <a:avLst/>
              <a:gdLst>
                <a:gd name="T0" fmla="*/ 24 w 24"/>
                <a:gd name="T1" fmla="*/ 12 h 16"/>
                <a:gd name="T2" fmla="*/ 0 w 24"/>
                <a:gd name="T3" fmla="*/ 0 h 16"/>
                <a:gd name="T4" fmla="*/ 24 w 24"/>
                <a:gd name="T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6">
                  <a:moveTo>
                    <a:pt x="24" y="12"/>
                  </a:moveTo>
                  <a:cubicBezTo>
                    <a:pt x="8" y="16"/>
                    <a:pt x="0" y="12"/>
                    <a:pt x="0" y="0"/>
                  </a:cubicBezTo>
                  <a:cubicBezTo>
                    <a:pt x="4" y="10"/>
                    <a:pt x="14" y="9"/>
                    <a:pt x="24" y="12"/>
                  </a:cubicBezTo>
                  <a:close/>
                </a:path>
              </a:pathLst>
            </a:custGeom>
            <a:solidFill>
              <a:srgbClr val="CE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60">
              <a:extLst>
                <a:ext uri="{FF2B5EF4-FFF2-40B4-BE49-F238E27FC236}">
                  <a16:creationId xmlns:a16="http://schemas.microsoft.com/office/drawing/2014/main" id="{D92DCC55-655B-7048-D460-514EDEC8E5BD}"/>
                </a:ext>
              </a:extLst>
            </p:cNvPr>
            <p:cNvSpPr/>
            <p:nvPr/>
          </p:nvSpPr>
          <p:spPr bwMode="auto">
            <a:xfrm>
              <a:off x="6700" y="3726"/>
              <a:ext cx="42" cy="14"/>
            </a:xfrm>
            <a:custGeom>
              <a:avLst/>
              <a:gdLst>
                <a:gd name="T0" fmla="*/ 30 w 30"/>
                <a:gd name="T1" fmla="*/ 0 h 10"/>
                <a:gd name="T2" fmla="*/ 0 w 30"/>
                <a:gd name="T3" fmla="*/ 7 h 10"/>
                <a:gd name="T4" fmla="*/ 30 w 3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0">
                  <a:moveTo>
                    <a:pt x="30" y="0"/>
                  </a:moveTo>
                  <a:cubicBezTo>
                    <a:pt x="22" y="10"/>
                    <a:pt x="11" y="9"/>
                    <a:pt x="0" y="7"/>
                  </a:cubicBezTo>
                  <a:cubicBezTo>
                    <a:pt x="10" y="5"/>
                    <a:pt x="21" y="4"/>
                    <a:pt x="30" y="0"/>
                  </a:cubicBezTo>
                  <a:close/>
                </a:path>
              </a:pathLst>
            </a:custGeom>
            <a:solidFill>
              <a:srgbClr val="D07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87DFB112-AD6C-56B2-0413-63FC760F9D1E}"/>
                </a:ext>
              </a:extLst>
            </p:cNvPr>
            <p:cNvSpPr/>
            <p:nvPr/>
          </p:nvSpPr>
          <p:spPr bwMode="auto">
            <a:xfrm>
              <a:off x="6849" y="3812"/>
              <a:ext cx="33" cy="21"/>
            </a:xfrm>
            <a:custGeom>
              <a:avLst/>
              <a:gdLst>
                <a:gd name="T0" fmla="*/ 0 w 23"/>
                <a:gd name="T1" fmla="*/ 7 h 15"/>
                <a:gd name="T2" fmla="*/ 23 w 23"/>
                <a:gd name="T3" fmla="*/ 15 h 15"/>
                <a:gd name="T4" fmla="*/ 0 w 23"/>
                <a:gd name="T5" fmla="*/ 6 h 15"/>
                <a:gd name="T6" fmla="*/ 0 w 23"/>
                <a:gd name="T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5">
                  <a:moveTo>
                    <a:pt x="0" y="7"/>
                  </a:moveTo>
                  <a:cubicBezTo>
                    <a:pt x="7" y="0"/>
                    <a:pt x="18" y="4"/>
                    <a:pt x="23" y="15"/>
                  </a:cubicBezTo>
                  <a:cubicBezTo>
                    <a:pt x="15" y="12"/>
                    <a:pt x="8" y="5"/>
                    <a:pt x="0" y="6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CB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F8E71F19-D0D2-8FFF-0E63-B7AECED4FA12}"/>
                </a:ext>
              </a:extLst>
            </p:cNvPr>
            <p:cNvSpPr/>
            <p:nvPr/>
          </p:nvSpPr>
          <p:spPr bwMode="auto">
            <a:xfrm>
              <a:off x="6937" y="3657"/>
              <a:ext cx="35" cy="11"/>
            </a:xfrm>
            <a:custGeom>
              <a:avLst/>
              <a:gdLst>
                <a:gd name="T0" fmla="*/ 25 w 25"/>
                <a:gd name="T1" fmla="*/ 2 h 8"/>
                <a:gd name="T2" fmla="*/ 12 w 25"/>
                <a:gd name="T3" fmla="*/ 8 h 8"/>
                <a:gd name="T4" fmla="*/ 0 w 25"/>
                <a:gd name="T5" fmla="*/ 5 h 8"/>
                <a:gd name="T6" fmla="*/ 5 w 25"/>
                <a:gd name="T7" fmla="*/ 3 h 8"/>
                <a:gd name="T8" fmla="*/ 19 w 25"/>
                <a:gd name="T9" fmla="*/ 2 h 8"/>
                <a:gd name="T10" fmla="*/ 25 w 25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8">
                  <a:moveTo>
                    <a:pt x="25" y="2"/>
                  </a:moveTo>
                  <a:cubicBezTo>
                    <a:pt x="23" y="8"/>
                    <a:pt x="17" y="7"/>
                    <a:pt x="12" y="8"/>
                  </a:cubicBezTo>
                  <a:cubicBezTo>
                    <a:pt x="8" y="8"/>
                    <a:pt x="4" y="8"/>
                    <a:pt x="0" y="5"/>
                  </a:cubicBezTo>
                  <a:cubicBezTo>
                    <a:pt x="1" y="2"/>
                    <a:pt x="3" y="3"/>
                    <a:pt x="5" y="3"/>
                  </a:cubicBezTo>
                  <a:cubicBezTo>
                    <a:pt x="10" y="5"/>
                    <a:pt x="15" y="4"/>
                    <a:pt x="19" y="2"/>
                  </a:cubicBezTo>
                  <a:cubicBezTo>
                    <a:pt x="21" y="0"/>
                    <a:pt x="23" y="0"/>
                    <a:pt x="25" y="2"/>
                  </a:cubicBezTo>
                  <a:close/>
                </a:path>
              </a:pathLst>
            </a:custGeom>
            <a:solidFill>
              <a:srgbClr val="CA8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0D9647AB-B42A-535A-DF26-AA6A8AF8FC4C}"/>
                </a:ext>
              </a:extLst>
            </p:cNvPr>
            <p:cNvSpPr/>
            <p:nvPr/>
          </p:nvSpPr>
          <p:spPr bwMode="auto">
            <a:xfrm>
              <a:off x="6911" y="3629"/>
              <a:ext cx="29" cy="11"/>
            </a:xfrm>
            <a:custGeom>
              <a:avLst/>
              <a:gdLst>
                <a:gd name="T0" fmla="*/ 1 w 21"/>
                <a:gd name="T1" fmla="*/ 0 h 8"/>
                <a:gd name="T2" fmla="*/ 21 w 21"/>
                <a:gd name="T3" fmla="*/ 1 h 8"/>
                <a:gd name="T4" fmla="*/ 3 w 21"/>
                <a:gd name="T5" fmla="*/ 8 h 8"/>
                <a:gd name="T6" fmla="*/ 1 w 21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">
                  <a:moveTo>
                    <a:pt x="1" y="0"/>
                  </a:moveTo>
                  <a:cubicBezTo>
                    <a:pt x="8" y="6"/>
                    <a:pt x="14" y="1"/>
                    <a:pt x="21" y="1"/>
                  </a:cubicBezTo>
                  <a:cubicBezTo>
                    <a:pt x="16" y="7"/>
                    <a:pt x="9" y="7"/>
                    <a:pt x="3" y="8"/>
                  </a:cubicBezTo>
                  <a:cubicBezTo>
                    <a:pt x="0" y="8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CD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0CAA90B4-E178-0C92-2E9A-2B1156214900}"/>
                </a:ext>
              </a:extLst>
            </p:cNvPr>
            <p:cNvSpPr/>
            <p:nvPr/>
          </p:nvSpPr>
          <p:spPr bwMode="auto">
            <a:xfrm>
              <a:off x="6889" y="3626"/>
              <a:ext cx="21" cy="14"/>
            </a:xfrm>
            <a:custGeom>
              <a:avLst/>
              <a:gdLst>
                <a:gd name="T0" fmla="*/ 0 w 15"/>
                <a:gd name="T1" fmla="*/ 0 h 10"/>
                <a:gd name="T2" fmla="*/ 12 w 15"/>
                <a:gd name="T3" fmla="*/ 4 h 10"/>
                <a:gd name="T4" fmla="*/ 14 w 15"/>
                <a:gd name="T5" fmla="*/ 8 h 10"/>
                <a:gd name="T6" fmla="*/ 11 w 15"/>
                <a:gd name="T7" fmla="*/ 9 h 10"/>
                <a:gd name="T8" fmla="*/ 0 w 1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4" y="1"/>
                    <a:pt x="8" y="3"/>
                    <a:pt x="12" y="4"/>
                  </a:cubicBezTo>
                  <a:cubicBezTo>
                    <a:pt x="15" y="4"/>
                    <a:pt x="14" y="6"/>
                    <a:pt x="14" y="8"/>
                  </a:cubicBezTo>
                  <a:cubicBezTo>
                    <a:pt x="14" y="10"/>
                    <a:pt x="12" y="9"/>
                    <a:pt x="11" y="9"/>
                  </a:cubicBezTo>
                  <a:cubicBezTo>
                    <a:pt x="6" y="7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CA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BC61CB82-97BD-7417-4498-90EC736093E3}"/>
                </a:ext>
              </a:extLst>
            </p:cNvPr>
            <p:cNvSpPr/>
            <p:nvPr/>
          </p:nvSpPr>
          <p:spPr bwMode="auto">
            <a:xfrm>
              <a:off x="6722" y="3624"/>
              <a:ext cx="19" cy="15"/>
            </a:xfrm>
            <a:custGeom>
              <a:avLst/>
              <a:gdLst>
                <a:gd name="T0" fmla="*/ 1 w 13"/>
                <a:gd name="T1" fmla="*/ 6 h 11"/>
                <a:gd name="T2" fmla="*/ 10 w 13"/>
                <a:gd name="T3" fmla="*/ 2 h 11"/>
                <a:gd name="T4" fmla="*/ 8 w 13"/>
                <a:gd name="T5" fmla="*/ 7 h 11"/>
                <a:gd name="T6" fmla="*/ 4 w 13"/>
                <a:gd name="T7" fmla="*/ 9 h 11"/>
                <a:gd name="T8" fmla="*/ 1 w 13"/>
                <a:gd name="T9" fmla="*/ 9 h 11"/>
                <a:gd name="T10" fmla="*/ 1 w 13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1" y="6"/>
                  </a:moveTo>
                  <a:cubicBezTo>
                    <a:pt x="3" y="3"/>
                    <a:pt x="7" y="0"/>
                    <a:pt x="10" y="2"/>
                  </a:cubicBezTo>
                  <a:cubicBezTo>
                    <a:pt x="13" y="3"/>
                    <a:pt x="11" y="6"/>
                    <a:pt x="8" y="7"/>
                  </a:cubicBezTo>
                  <a:cubicBezTo>
                    <a:pt x="7" y="7"/>
                    <a:pt x="5" y="8"/>
                    <a:pt x="4" y="9"/>
                  </a:cubicBezTo>
                  <a:cubicBezTo>
                    <a:pt x="3" y="9"/>
                    <a:pt x="2" y="11"/>
                    <a:pt x="1" y="9"/>
                  </a:cubicBezTo>
                  <a:cubicBezTo>
                    <a:pt x="0" y="8"/>
                    <a:pt x="0" y="7"/>
                    <a:pt x="1" y="6"/>
                  </a:cubicBezTo>
                  <a:close/>
                </a:path>
              </a:pathLst>
            </a:custGeom>
            <a:solidFill>
              <a:srgbClr val="C88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7DC318BE-1F3F-7034-356B-E6CF636CA844}"/>
                </a:ext>
              </a:extLst>
            </p:cNvPr>
            <p:cNvSpPr/>
            <p:nvPr/>
          </p:nvSpPr>
          <p:spPr bwMode="auto">
            <a:xfrm>
              <a:off x="6882" y="3551"/>
              <a:ext cx="21" cy="10"/>
            </a:xfrm>
            <a:custGeom>
              <a:avLst/>
              <a:gdLst>
                <a:gd name="T0" fmla="*/ 15 w 15"/>
                <a:gd name="T1" fmla="*/ 5 h 7"/>
                <a:gd name="T2" fmla="*/ 0 w 15"/>
                <a:gd name="T3" fmla="*/ 4 h 7"/>
                <a:gd name="T4" fmla="*/ 15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5"/>
                  </a:moveTo>
                  <a:cubicBezTo>
                    <a:pt x="9" y="6"/>
                    <a:pt x="5" y="7"/>
                    <a:pt x="0" y="4"/>
                  </a:cubicBezTo>
                  <a:cubicBezTo>
                    <a:pt x="6" y="1"/>
                    <a:pt x="10" y="0"/>
                    <a:pt x="15" y="5"/>
                  </a:cubicBezTo>
                  <a:close/>
                </a:path>
              </a:pathLst>
            </a:custGeom>
            <a:solidFill>
              <a:srgbClr val="C37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BD9EB98E-25A4-403B-FD54-CC834F1EB683}"/>
                </a:ext>
              </a:extLst>
            </p:cNvPr>
            <p:cNvSpPr/>
            <p:nvPr/>
          </p:nvSpPr>
          <p:spPr bwMode="auto">
            <a:xfrm>
              <a:off x="6971" y="3646"/>
              <a:ext cx="10" cy="14"/>
            </a:xfrm>
            <a:custGeom>
              <a:avLst/>
              <a:gdLst>
                <a:gd name="T0" fmla="*/ 1 w 7"/>
                <a:gd name="T1" fmla="*/ 10 h 10"/>
                <a:gd name="T2" fmla="*/ 6 w 7"/>
                <a:gd name="T3" fmla="*/ 0 h 10"/>
                <a:gd name="T4" fmla="*/ 1 w 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1" y="10"/>
                  </a:moveTo>
                  <a:cubicBezTo>
                    <a:pt x="0" y="5"/>
                    <a:pt x="2" y="2"/>
                    <a:pt x="6" y="0"/>
                  </a:cubicBezTo>
                  <a:cubicBezTo>
                    <a:pt x="6" y="5"/>
                    <a:pt x="7" y="9"/>
                    <a:pt x="1" y="10"/>
                  </a:cubicBezTo>
                  <a:close/>
                </a:path>
              </a:pathLst>
            </a:custGeom>
            <a:solidFill>
              <a:srgbClr val="CA8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68">
              <a:extLst>
                <a:ext uri="{FF2B5EF4-FFF2-40B4-BE49-F238E27FC236}">
                  <a16:creationId xmlns:a16="http://schemas.microsoft.com/office/drawing/2014/main" id="{3CEA295E-8202-0675-13B4-FB526F030954}"/>
                </a:ext>
              </a:extLst>
            </p:cNvPr>
            <p:cNvSpPr/>
            <p:nvPr/>
          </p:nvSpPr>
          <p:spPr bwMode="auto">
            <a:xfrm>
              <a:off x="6713" y="3629"/>
              <a:ext cx="11" cy="10"/>
            </a:xfrm>
            <a:custGeom>
              <a:avLst/>
              <a:gdLst>
                <a:gd name="T0" fmla="*/ 8 w 8"/>
                <a:gd name="T1" fmla="*/ 2 h 7"/>
                <a:gd name="T2" fmla="*/ 8 w 8"/>
                <a:gd name="T3" fmla="*/ 5 h 7"/>
                <a:gd name="T4" fmla="*/ 5 w 8"/>
                <a:gd name="T5" fmla="*/ 7 h 7"/>
                <a:gd name="T6" fmla="*/ 0 w 8"/>
                <a:gd name="T7" fmla="*/ 4 h 7"/>
                <a:gd name="T8" fmla="*/ 5 w 8"/>
                <a:gd name="T9" fmla="*/ 2 h 7"/>
                <a:gd name="T10" fmla="*/ 8 w 8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8" y="2"/>
                  </a:moveTo>
                  <a:cubicBezTo>
                    <a:pt x="8" y="3"/>
                    <a:pt x="8" y="4"/>
                    <a:pt x="8" y="5"/>
                  </a:cubicBezTo>
                  <a:cubicBezTo>
                    <a:pt x="7" y="6"/>
                    <a:pt x="6" y="6"/>
                    <a:pt x="5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0"/>
                    <a:pt x="3" y="2"/>
                    <a:pt x="5" y="2"/>
                  </a:cubicBezTo>
                  <a:cubicBezTo>
                    <a:pt x="6" y="2"/>
                    <a:pt x="7" y="2"/>
                    <a:pt x="8" y="2"/>
                  </a:cubicBezTo>
                  <a:close/>
                </a:path>
              </a:pathLst>
            </a:custGeom>
            <a:solidFill>
              <a:srgbClr val="CB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24DBC6A5-F6FD-BD56-8B3F-8422167C7ADA}"/>
                </a:ext>
              </a:extLst>
            </p:cNvPr>
            <p:cNvSpPr/>
            <p:nvPr/>
          </p:nvSpPr>
          <p:spPr bwMode="auto">
            <a:xfrm>
              <a:off x="6630" y="3294"/>
              <a:ext cx="215" cy="60"/>
            </a:xfrm>
            <a:custGeom>
              <a:avLst/>
              <a:gdLst>
                <a:gd name="T0" fmla="*/ 0 w 154"/>
                <a:gd name="T1" fmla="*/ 6 h 43"/>
                <a:gd name="T2" fmla="*/ 3 w 154"/>
                <a:gd name="T3" fmla="*/ 5 h 43"/>
                <a:gd name="T4" fmla="*/ 48 w 154"/>
                <a:gd name="T5" fmla="*/ 2 h 43"/>
                <a:gd name="T6" fmla="*/ 87 w 154"/>
                <a:gd name="T7" fmla="*/ 6 h 43"/>
                <a:gd name="T8" fmla="*/ 105 w 154"/>
                <a:gd name="T9" fmla="*/ 4 h 43"/>
                <a:gd name="T10" fmla="*/ 118 w 154"/>
                <a:gd name="T11" fmla="*/ 1 h 43"/>
                <a:gd name="T12" fmla="*/ 148 w 154"/>
                <a:gd name="T13" fmla="*/ 0 h 43"/>
                <a:gd name="T14" fmla="*/ 153 w 154"/>
                <a:gd name="T15" fmla="*/ 2 h 43"/>
                <a:gd name="T16" fmla="*/ 151 w 154"/>
                <a:gd name="T17" fmla="*/ 8 h 43"/>
                <a:gd name="T18" fmla="*/ 149 w 154"/>
                <a:gd name="T19" fmla="*/ 10 h 43"/>
                <a:gd name="T20" fmla="*/ 85 w 154"/>
                <a:gd name="T21" fmla="*/ 42 h 43"/>
                <a:gd name="T22" fmla="*/ 40 w 154"/>
                <a:gd name="T23" fmla="*/ 39 h 43"/>
                <a:gd name="T24" fmla="*/ 29 w 154"/>
                <a:gd name="T25" fmla="*/ 33 h 43"/>
                <a:gd name="T26" fmla="*/ 0 w 154"/>
                <a:gd name="T27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43">
                  <a:moveTo>
                    <a:pt x="0" y="6"/>
                  </a:moveTo>
                  <a:cubicBezTo>
                    <a:pt x="1" y="6"/>
                    <a:pt x="2" y="5"/>
                    <a:pt x="3" y="5"/>
                  </a:cubicBezTo>
                  <a:cubicBezTo>
                    <a:pt x="18" y="6"/>
                    <a:pt x="32" y="1"/>
                    <a:pt x="48" y="2"/>
                  </a:cubicBezTo>
                  <a:cubicBezTo>
                    <a:pt x="61" y="2"/>
                    <a:pt x="74" y="3"/>
                    <a:pt x="87" y="6"/>
                  </a:cubicBezTo>
                  <a:cubicBezTo>
                    <a:pt x="93" y="7"/>
                    <a:pt x="99" y="7"/>
                    <a:pt x="105" y="4"/>
                  </a:cubicBezTo>
                  <a:cubicBezTo>
                    <a:pt x="109" y="2"/>
                    <a:pt x="114" y="1"/>
                    <a:pt x="118" y="1"/>
                  </a:cubicBezTo>
                  <a:cubicBezTo>
                    <a:pt x="128" y="0"/>
                    <a:pt x="138" y="0"/>
                    <a:pt x="148" y="0"/>
                  </a:cubicBezTo>
                  <a:cubicBezTo>
                    <a:pt x="150" y="0"/>
                    <a:pt x="152" y="0"/>
                    <a:pt x="153" y="2"/>
                  </a:cubicBezTo>
                  <a:cubicBezTo>
                    <a:pt x="154" y="4"/>
                    <a:pt x="152" y="6"/>
                    <a:pt x="151" y="8"/>
                  </a:cubicBezTo>
                  <a:cubicBezTo>
                    <a:pt x="151" y="8"/>
                    <a:pt x="150" y="9"/>
                    <a:pt x="149" y="10"/>
                  </a:cubicBezTo>
                  <a:cubicBezTo>
                    <a:pt x="131" y="26"/>
                    <a:pt x="111" y="39"/>
                    <a:pt x="85" y="42"/>
                  </a:cubicBezTo>
                  <a:cubicBezTo>
                    <a:pt x="70" y="43"/>
                    <a:pt x="55" y="43"/>
                    <a:pt x="40" y="39"/>
                  </a:cubicBezTo>
                  <a:cubicBezTo>
                    <a:pt x="36" y="38"/>
                    <a:pt x="32" y="36"/>
                    <a:pt x="29" y="33"/>
                  </a:cubicBezTo>
                  <a:cubicBezTo>
                    <a:pt x="19" y="25"/>
                    <a:pt x="8" y="16"/>
                    <a:pt x="0" y="6"/>
                  </a:cubicBezTo>
                  <a:close/>
                </a:path>
              </a:pathLst>
            </a:custGeom>
            <a:solidFill>
              <a:srgbClr val="E29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47871191-8E3E-D568-69BC-BE920260A281}"/>
                </a:ext>
              </a:extLst>
            </p:cNvPr>
            <p:cNvSpPr/>
            <p:nvPr/>
          </p:nvSpPr>
          <p:spPr bwMode="auto">
            <a:xfrm>
              <a:off x="6808" y="3270"/>
              <a:ext cx="102" cy="26"/>
            </a:xfrm>
            <a:custGeom>
              <a:avLst/>
              <a:gdLst>
                <a:gd name="T0" fmla="*/ 52 w 73"/>
                <a:gd name="T1" fmla="*/ 19 h 19"/>
                <a:gd name="T2" fmla="*/ 49 w 73"/>
                <a:gd name="T3" fmla="*/ 19 h 19"/>
                <a:gd name="T4" fmla="*/ 8 w 73"/>
                <a:gd name="T5" fmla="*/ 16 h 19"/>
                <a:gd name="T6" fmla="*/ 3 w 73"/>
                <a:gd name="T7" fmla="*/ 16 h 19"/>
                <a:gd name="T8" fmla="*/ 0 w 73"/>
                <a:gd name="T9" fmla="*/ 12 h 19"/>
                <a:gd name="T10" fmla="*/ 2 w 73"/>
                <a:gd name="T11" fmla="*/ 8 h 19"/>
                <a:gd name="T12" fmla="*/ 5 w 73"/>
                <a:gd name="T13" fmla="*/ 10 h 19"/>
                <a:gd name="T14" fmla="*/ 19 w 73"/>
                <a:gd name="T15" fmla="*/ 12 h 19"/>
                <a:gd name="T16" fmla="*/ 62 w 73"/>
                <a:gd name="T17" fmla="*/ 0 h 19"/>
                <a:gd name="T18" fmla="*/ 69 w 73"/>
                <a:gd name="T19" fmla="*/ 0 h 19"/>
                <a:gd name="T20" fmla="*/ 71 w 73"/>
                <a:gd name="T21" fmla="*/ 5 h 19"/>
                <a:gd name="T22" fmla="*/ 52 w 73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19">
                  <a:moveTo>
                    <a:pt x="52" y="19"/>
                  </a:moveTo>
                  <a:cubicBezTo>
                    <a:pt x="50" y="19"/>
                    <a:pt x="50" y="19"/>
                    <a:pt x="49" y="19"/>
                  </a:cubicBezTo>
                  <a:cubicBezTo>
                    <a:pt x="36" y="9"/>
                    <a:pt x="22" y="19"/>
                    <a:pt x="8" y="16"/>
                  </a:cubicBezTo>
                  <a:cubicBezTo>
                    <a:pt x="6" y="16"/>
                    <a:pt x="4" y="16"/>
                    <a:pt x="3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0" y="10"/>
                    <a:pt x="0" y="9"/>
                    <a:pt x="2" y="8"/>
                  </a:cubicBezTo>
                  <a:cubicBezTo>
                    <a:pt x="3" y="7"/>
                    <a:pt x="4" y="9"/>
                    <a:pt x="5" y="10"/>
                  </a:cubicBezTo>
                  <a:cubicBezTo>
                    <a:pt x="9" y="13"/>
                    <a:pt x="14" y="13"/>
                    <a:pt x="19" y="12"/>
                  </a:cubicBezTo>
                  <a:cubicBezTo>
                    <a:pt x="33" y="8"/>
                    <a:pt x="48" y="4"/>
                    <a:pt x="62" y="0"/>
                  </a:cubicBezTo>
                  <a:cubicBezTo>
                    <a:pt x="65" y="0"/>
                    <a:pt x="67" y="0"/>
                    <a:pt x="69" y="0"/>
                  </a:cubicBezTo>
                  <a:cubicBezTo>
                    <a:pt x="71" y="0"/>
                    <a:pt x="73" y="3"/>
                    <a:pt x="71" y="5"/>
                  </a:cubicBezTo>
                  <a:cubicBezTo>
                    <a:pt x="65" y="10"/>
                    <a:pt x="60" y="18"/>
                    <a:pt x="52" y="19"/>
                  </a:cubicBezTo>
                  <a:close/>
                </a:path>
              </a:pathLst>
            </a:custGeom>
            <a:solidFill>
              <a:srgbClr val="C06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79917195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48259B8-F082-493D-91CD-EC8F8A2DB4F8}"/>
              </a:ext>
            </a:extLst>
          </p:cNvPr>
          <p:cNvGrpSpPr/>
          <p:nvPr/>
        </p:nvGrpSpPr>
        <p:grpSpPr>
          <a:xfrm>
            <a:off x="724075" y="2148291"/>
            <a:ext cx="4995827" cy="1191037"/>
            <a:chOff x="4822352" y="1916832"/>
            <a:chExt cx="3422056" cy="1191037"/>
          </a:xfrm>
        </p:grpSpPr>
        <p:sp>
          <p:nvSpPr>
            <p:cNvPr id="20" name="Text Placeholder 10">
              <a:extLst>
                <a:ext uri="{FF2B5EF4-FFF2-40B4-BE49-F238E27FC236}">
                  <a16:creationId xmlns:a16="http://schemas.microsoft.com/office/drawing/2014/main" id="{15827418-7540-4F6A-89AD-D1C1E25D9029}"/>
                </a:ext>
              </a:extLst>
            </p:cNvPr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Portfolio  Designed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E9ADA8-C3D2-4F34-8555-46BFBF187CC4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</a:t>
              </a:r>
              <a:r>
                <a: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   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B1234F5-8969-4289-BE7D-EDD45D9623EA}"/>
              </a:ext>
            </a:extLst>
          </p:cNvPr>
          <p:cNvGrpSpPr/>
          <p:nvPr/>
        </p:nvGrpSpPr>
        <p:grpSpPr>
          <a:xfrm>
            <a:off x="724074" y="3649500"/>
            <a:ext cx="2045041" cy="1088782"/>
            <a:chOff x="395534" y="3737445"/>
            <a:chExt cx="3972999" cy="108878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CCC63A-FE50-4E38-AB1C-D19873939302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189EAA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7FB03E-BABA-4BEE-8E5D-79F75FF36D7B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69BF90-1060-4502-A527-EB12FBAE7539}"/>
              </a:ext>
            </a:extLst>
          </p:cNvPr>
          <p:cNvGrpSpPr/>
          <p:nvPr/>
        </p:nvGrpSpPr>
        <p:grpSpPr>
          <a:xfrm>
            <a:off x="3393734" y="3649500"/>
            <a:ext cx="2045041" cy="1088782"/>
            <a:chOff x="395534" y="3737445"/>
            <a:chExt cx="3972999" cy="108878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63C66D3-BE32-41EC-A9E3-5871452C4DB6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403B09-B4E1-49C8-AF63-408EAFD9202B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28" name="Group 30">
            <a:extLst>
              <a:ext uri="{FF2B5EF4-FFF2-40B4-BE49-F238E27FC236}">
                <a16:creationId xmlns:a16="http://schemas.microsoft.com/office/drawing/2014/main" id="{79B7BA2A-9842-4D89-8315-4B7EA8F0AA41}"/>
              </a:ext>
            </a:extLst>
          </p:cNvPr>
          <p:cNvGrpSpPr/>
          <p:nvPr/>
        </p:nvGrpSpPr>
        <p:grpSpPr>
          <a:xfrm>
            <a:off x="724074" y="5024152"/>
            <a:ext cx="2045041" cy="1088782"/>
            <a:chOff x="395534" y="3737445"/>
            <a:chExt cx="3972999" cy="108878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B990AA1-4F23-47B7-9E15-8854DE23B0F1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7811229-48BF-4896-A6B0-32A080ADC351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1" name="Group 33">
            <a:extLst>
              <a:ext uri="{FF2B5EF4-FFF2-40B4-BE49-F238E27FC236}">
                <a16:creationId xmlns:a16="http://schemas.microsoft.com/office/drawing/2014/main" id="{69641F14-3A58-4EC1-9F50-09B461FA768C}"/>
              </a:ext>
            </a:extLst>
          </p:cNvPr>
          <p:cNvGrpSpPr/>
          <p:nvPr/>
        </p:nvGrpSpPr>
        <p:grpSpPr>
          <a:xfrm>
            <a:off x="3393734" y="5024152"/>
            <a:ext cx="2045041" cy="1088782"/>
            <a:chOff x="395534" y="3737445"/>
            <a:chExt cx="3972999" cy="10887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3647FC-10E4-44F7-9347-4C0972996D9D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189EAA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>
                  <a:solidFill>
                    <a:schemeClr val="bg1"/>
                  </a:solidFill>
                  <a:cs typeface="Arial" panose="020B0604020202020204" pitchFamily="34" charset="0"/>
                </a:rPr>
                <a:t>Content  Here</a:t>
              </a:r>
              <a:endParaRPr lang="ko-KR" altLang="en-US" sz="1200" b="1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AF42095-469A-4BCC-B258-A651A55F332B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4F51F72-CCE4-478E-8E25-89D2F148B6B1}"/>
              </a:ext>
            </a:extLst>
          </p:cNvPr>
          <p:cNvSpPr txBox="1"/>
          <p:nvPr/>
        </p:nvSpPr>
        <p:spPr>
          <a:xfrm flipH="1">
            <a:off x="724073" y="662091"/>
            <a:ext cx="4209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Simple </a:t>
            </a:r>
            <a:r>
              <a:rPr lang="en-US" altLang="ko-KR" sz="3600" b="1">
                <a:solidFill>
                  <a:srgbClr val="189EAA"/>
                </a:solidFill>
                <a:latin typeface="+mj-lt"/>
                <a:cs typeface="Arial" panose="020B0604020202020204" pitchFamily="34" charset="0"/>
              </a:rPr>
              <a:t>Portfolio</a:t>
            </a:r>
          </a:p>
          <a:p>
            <a:r>
              <a:rPr lang="en-US" altLang="ko-KR" sz="3600" b="1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Presentation</a:t>
            </a:r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188402C6-ED7F-F404-1C74-2FD61D56D1CC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5" r="17125"/>
          <a:stretch>
            <a:fillRect/>
          </a:stretch>
        </p:blipFill>
        <p:spPr/>
      </p:pic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439827CF-D32D-31DC-44A6-0CB844269781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0AD020E5-3F24-D918-F75A-F1F9BE767DA1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5" r="17125"/>
          <a:stretch>
            <a:fillRect/>
          </a:stretch>
        </p:blipFill>
        <p:spPr>
          <a:xfrm flipH="1">
            <a:off x="8819782" y="3625447"/>
            <a:ext cx="1828800" cy="1828800"/>
          </a:xfrm>
        </p:spPr>
      </p:pic>
      <p:pic>
        <p:nvPicPr>
          <p:cNvPr id="15" name="Marcador de posición de imagen 14">
            <a:extLst>
              <a:ext uri="{FF2B5EF4-FFF2-40B4-BE49-F238E27FC236}">
                <a16:creationId xmlns:a16="http://schemas.microsoft.com/office/drawing/2014/main" id="{E468B531-F6BD-FA66-9324-BF17E65937B3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276155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2EBA421-B804-CA8A-AC7D-D9E04EB31255}"/>
              </a:ext>
            </a:extLst>
          </p:cNvPr>
          <p:cNvGrpSpPr/>
          <p:nvPr/>
        </p:nvGrpSpPr>
        <p:grpSpPr>
          <a:xfrm>
            <a:off x="7005233" y="1292356"/>
            <a:ext cx="4614010" cy="4883088"/>
            <a:chOff x="346191" y="519809"/>
            <a:chExt cx="5018840" cy="5311527"/>
          </a:xfrm>
          <a:solidFill>
            <a:schemeClr val="accent3"/>
          </a:solidFill>
        </p:grpSpPr>
        <p:sp>
          <p:nvSpPr>
            <p:cNvPr id="3" name="Freeform: Shape 3">
              <a:extLst>
                <a:ext uri="{FF2B5EF4-FFF2-40B4-BE49-F238E27FC236}">
                  <a16:creationId xmlns:a16="http://schemas.microsoft.com/office/drawing/2014/main" id="{D07BC79C-3DE3-0409-82A6-A9A11F2ED090}"/>
                </a:ext>
              </a:extLst>
            </p:cNvPr>
            <p:cNvSpPr/>
            <p:nvPr/>
          </p:nvSpPr>
          <p:spPr>
            <a:xfrm>
              <a:off x="2259877" y="2441740"/>
              <a:ext cx="1812048" cy="1359036"/>
            </a:xfrm>
            <a:custGeom>
              <a:avLst/>
              <a:gdLst>
                <a:gd name="connsiteX0" fmla="*/ 1709343 w 1812048"/>
                <a:gd name="connsiteY0" fmla="*/ 115651 h 1359035"/>
                <a:gd name="connsiteX1" fmla="*/ 1812204 w 1812048"/>
                <a:gd name="connsiteY1" fmla="*/ 15989 h 1359035"/>
                <a:gd name="connsiteX2" fmla="*/ 1498826 w 1812048"/>
                <a:gd name="connsiteY2" fmla="*/ 20785 h 1359035"/>
                <a:gd name="connsiteX3" fmla="*/ 1223288 w 1812048"/>
                <a:gd name="connsiteY3" fmla="*/ 79410 h 1359035"/>
                <a:gd name="connsiteX4" fmla="*/ 1099109 w 1812048"/>
                <a:gd name="connsiteY4" fmla="*/ 54361 h 1359035"/>
                <a:gd name="connsiteX5" fmla="*/ 797457 w 1812048"/>
                <a:gd name="connsiteY5" fmla="*/ 0 h 1359035"/>
                <a:gd name="connsiteX6" fmla="*/ 715382 w 1812048"/>
                <a:gd name="connsiteY6" fmla="*/ 36774 h 1359035"/>
                <a:gd name="connsiteX7" fmla="*/ 34265 w 1812048"/>
                <a:gd name="connsiteY7" fmla="*/ 789840 h 1359035"/>
                <a:gd name="connsiteX8" fmla="*/ 63044 w 1812048"/>
                <a:gd name="connsiteY8" fmla="*/ 953457 h 1359035"/>
                <a:gd name="connsiteX9" fmla="*/ 449970 w 1812048"/>
                <a:gd name="connsiteY9" fmla="*/ 1302543 h 1359035"/>
                <a:gd name="connsiteX10" fmla="*/ 619450 w 1812048"/>
                <a:gd name="connsiteY10" fmla="*/ 1318531 h 1359035"/>
                <a:gd name="connsiteX11" fmla="*/ 1709343 w 1812048"/>
                <a:gd name="connsiteY11" fmla="*/ 115651 h 135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2048" h="1359035">
                  <a:moveTo>
                    <a:pt x="1709343" y="115651"/>
                  </a:moveTo>
                  <a:cubicBezTo>
                    <a:pt x="1738656" y="86872"/>
                    <a:pt x="1782358" y="38906"/>
                    <a:pt x="1812204" y="15989"/>
                  </a:cubicBezTo>
                  <a:cubicBezTo>
                    <a:pt x="1761573" y="7461"/>
                    <a:pt x="1627801" y="533"/>
                    <a:pt x="1498826" y="20785"/>
                  </a:cubicBezTo>
                  <a:cubicBezTo>
                    <a:pt x="1457788" y="28780"/>
                    <a:pt x="1384774" y="69284"/>
                    <a:pt x="1223288" y="79410"/>
                  </a:cubicBezTo>
                  <a:cubicBezTo>
                    <a:pt x="1180652" y="78877"/>
                    <a:pt x="1139081" y="70350"/>
                    <a:pt x="1099109" y="54361"/>
                  </a:cubicBezTo>
                  <a:cubicBezTo>
                    <a:pt x="1002112" y="14923"/>
                    <a:pt x="901383" y="0"/>
                    <a:pt x="797457" y="0"/>
                  </a:cubicBezTo>
                  <a:cubicBezTo>
                    <a:pt x="763348" y="0"/>
                    <a:pt x="738299" y="11725"/>
                    <a:pt x="715382" y="36774"/>
                  </a:cubicBezTo>
                  <a:cubicBezTo>
                    <a:pt x="488343" y="287796"/>
                    <a:pt x="261304" y="538818"/>
                    <a:pt x="34265" y="789840"/>
                  </a:cubicBezTo>
                  <a:cubicBezTo>
                    <a:pt x="-19564" y="848998"/>
                    <a:pt x="-9970" y="898563"/>
                    <a:pt x="63044" y="953457"/>
                  </a:cubicBezTo>
                  <a:cubicBezTo>
                    <a:pt x="202146" y="1058449"/>
                    <a:pt x="333786" y="1173035"/>
                    <a:pt x="449970" y="1302543"/>
                  </a:cubicBezTo>
                  <a:cubicBezTo>
                    <a:pt x="512859" y="1373426"/>
                    <a:pt x="565088" y="1378755"/>
                    <a:pt x="619450" y="1318531"/>
                  </a:cubicBezTo>
                  <a:cubicBezTo>
                    <a:pt x="678608" y="1254044"/>
                    <a:pt x="1693355" y="133239"/>
                    <a:pt x="1709343" y="1156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4">
              <a:extLst>
                <a:ext uri="{FF2B5EF4-FFF2-40B4-BE49-F238E27FC236}">
                  <a16:creationId xmlns:a16="http://schemas.microsoft.com/office/drawing/2014/main" id="{C1774CA2-6EA7-8506-B9EE-41D677E674D2}"/>
                </a:ext>
              </a:extLst>
            </p:cNvPr>
            <p:cNvSpPr/>
            <p:nvPr/>
          </p:nvSpPr>
          <p:spPr>
            <a:xfrm>
              <a:off x="346191" y="519809"/>
              <a:ext cx="5018840" cy="5311527"/>
            </a:xfrm>
            <a:custGeom>
              <a:avLst/>
              <a:gdLst>
                <a:gd name="connsiteX0" fmla="*/ 1363501 w 5018840"/>
                <a:gd name="connsiteY0" fmla="*/ 3844634 h 5311527"/>
                <a:gd name="connsiteX1" fmla="*/ 1377691 w 5018840"/>
                <a:gd name="connsiteY1" fmla="*/ 3851229 h 5311527"/>
                <a:gd name="connsiteX2" fmla="*/ 1378224 w 5018840"/>
                <a:gd name="connsiteY2" fmla="*/ 3875212 h 5311527"/>
                <a:gd name="connsiteX3" fmla="*/ 987567 w 5018840"/>
                <a:gd name="connsiteY3" fmla="*/ 4294649 h 5311527"/>
                <a:gd name="connsiteX4" fmla="*/ 229171 w 5018840"/>
                <a:gd name="connsiteY4" fmla="*/ 5109538 h 5311527"/>
                <a:gd name="connsiteX5" fmla="*/ 31977 w 5018840"/>
                <a:gd name="connsiteY5" fmla="*/ 5285946 h 5311527"/>
                <a:gd name="connsiteX6" fmla="*/ 2665 w 5018840"/>
                <a:gd name="connsiteY6" fmla="*/ 5311527 h 5311527"/>
                <a:gd name="connsiteX7" fmla="*/ 0 w 5018840"/>
                <a:gd name="connsiteY7" fmla="*/ 5308863 h 5311527"/>
                <a:gd name="connsiteX8" fmla="*/ 151359 w 5018840"/>
                <a:gd name="connsiteY8" fmla="*/ 5145779 h 5311527"/>
                <a:gd name="connsiteX9" fmla="*/ 1352109 w 5018840"/>
                <a:gd name="connsiteY9" fmla="*/ 3854427 h 5311527"/>
                <a:gd name="connsiteX10" fmla="*/ 1363501 w 5018840"/>
                <a:gd name="connsiteY10" fmla="*/ 3844634 h 5311527"/>
                <a:gd name="connsiteX11" fmla="*/ 1625514 w 5018840"/>
                <a:gd name="connsiteY11" fmla="*/ 3319871 h 5311527"/>
                <a:gd name="connsiteX12" fmla="*/ 1614855 w 5018840"/>
                <a:gd name="connsiteY12" fmla="*/ 3332129 h 5311527"/>
                <a:gd name="connsiteX13" fmla="*/ 1461364 w 5018840"/>
                <a:gd name="connsiteY13" fmla="*/ 3608201 h 5311527"/>
                <a:gd name="connsiteX14" fmla="*/ 1457633 w 5018840"/>
                <a:gd name="connsiteY14" fmla="*/ 3622058 h 5311527"/>
                <a:gd name="connsiteX15" fmla="*/ 1467760 w 5018840"/>
                <a:gd name="connsiteY15" fmla="*/ 3609800 h 5311527"/>
                <a:gd name="connsiteX16" fmla="*/ 1645767 w 5018840"/>
                <a:gd name="connsiteY16" fmla="*/ 3371568 h 5311527"/>
                <a:gd name="connsiteX17" fmla="*/ 1640970 w 5018840"/>
                <a:gd name="connsiteY17" fmla="*/ 3326800 h 5311527"/>
                <a:gd name="connsiteX18" fmla="*/ 1625514 w 5018840"/>
                <a:gd name="connsiteY18" fmla="*/ 3319871 h 5311527"/>
                <a:gd name="connsiteX19" fmla="*/ 1651230 w 5018840"/>
                <a:gd name="connsiteY19" fmla="*/ 3238396 h 5311527"/>
                <a:gd name="connsiteX20" fmla="*/ 1664953 w 5018840"/>
                <a:gd name="connsiteY20" fmla="*/ 3245791 h 5311527"/>
                <a:gd name="connsiteX21" fmla="*/ 1983126 w 5018840"/>
                <a:gd name="connsiteY21" fmla="*/ 3530922 h 5311527"/>
                <a:gd name="connsiteX22" fmla="*/ 1980461 w 5018840"/>
                <a:gd name="connsiteY22" fmla="*/ 3557037 h 5311527"/>
                <a:gd name="connsiteX23" fmla="*/ 1526918 w 5018840"/>
                <a:gd name="connsiteY23" fmla="*/ 3852294 h 5311527"/>
                <a:gd name="connsiteX24" fmla="*/ 1476820 w 5018840"/>
                <a:gd name="connsiteY24" fmla="*/ 3867750 h 5311527"/>
                <a:gd name="connsiteX25" fmla="*/ 1380888 w 5018840"/>
                <a:gd name="connsiteY25" fmla="*/ 3712127 h 5311527"/>
                <a:gd name="connsiteX26" fmla="*/ 1639904 w 5018840"/>
                <a:gd name="connsiteY26" fmla="*/ 3248988 h 5311527"/>
                <a:gd name="connsiteX27" fmla="*/ 1651230 w 5018840"/>
                <a:gd name="connsiteY27" fmla="*/ 3238396 h 5311527"/>
                <a:gd name="connsiteX28" fmla="*/ 1909644 w 5018840"/>
                <a:gd name="connsiteY28" fmla="*/ 3080042 h 5311527"/>
                <a:gd name="connsiteX29" fmla="*/ 1920236 w 5018840"/>
                <a:gd name="connsiteY29" fmla="*/ 3085905 h 5311527"/>
                <a:gd name="connsiteX30" fmla="*/ 2130221 w 5018840"/>
                <a:gd name="connsiteY30" fmla="*/ 3275637 h 5311527"/>
                <a:gd name="connsiteX31" fmla="*/ 2140880 w 5018840"/>
                <a:gd name="connsiteY31" fmla="*/ 3283098 h 5311527"/>
                <a:gd name="connsiteX32" fmla="*/ 2131287 w 5018840"/>
                <a:gd name="connsiteY32" fmla="*/ 3294823 h 5311527"/>
                <a:gd name="connsiteX33" fmla="*/ 2006042 w 5018840"/>
                <a:gd name="connsiteY33" fmla="*/ 3433924 h 5311527"/>
                <a:gd name="connsiteX34" fmla="*/ 1984724 w 5018840"/>
                <a:gd name="connsiteY34" fmla="*/ 3434990 h 5311527"/>
                <a:gd name="connsiteX35" fmla="*/ 1775806 w 5018840"/>
                <a:gd name="connsiteY35" fmla="*/ 3246857 h 5311527"/>
                <a:gd name="connsiteX36" fmla="*/ 1775273 w 5018840"/>
                <a:gd name="connsiteY36" fmla="*/ 3224473 h 5311527"/>
                <a:gd name="connsiteX37" fmla="*/ 1899451 w 5018840"/>
                <a:gd name="connsiteY37" fmla="*/ 3086971 h 5311527"/>
                <a:gd name="connsiteX38" fmla="*/ 1909644 w 5018840"/>
                <a:gd name="connsiteY38" fmla="*/ 3080042 h 5311527"/>
                <a:gd name="connsiteX39" fmla="*/ 2638128 w 5018840"/>
                <a:gd name="connsiteY39" fmla="*/ 2708040 h 5311527"/>
                <a:gd name="connsiteX40" fmla="*/ 2657847 w 5018840"/>
                <a:gd name="connsiteY40" fmla="*/ 2719232 h 5311527"/>
                <a:gd name="connsiteX41" fmla="*/ 2852377 w 5018840"/>
                <a:gd name="connsiteY41" fmla="*/ 2888180 h 5311527"/>
                <a:gd name="connsiteX42" fmla="*/ 2849179 w 5018840"/>
                <a:gd name="connsiteY42" fmla="*/ 2928684 h 5311527"/>
                <a:gd name="connsiteX43" fmla="*/ 2808142 w 5018840"/>
                <a:gd name="connsiteY43" fmla="*/ 2936679 h 5311527"/>
                <a:gd name="connsiteX44" fmla="*/ 2612013 w 5018840"/>
                <a:gd name="connsiteY44" fmla="*/ 2766132 h 5311527"/>
                <a:gd name="connsiteX45" fmla="*/ 2601887 w 5018840"/>
                <a:gd name="connsiteY45" fmla="*/ 2725627 h 5311527"/>
                <a:gd name="connsiteX46" fmla="*/ 2638128 w 5018840"/>
                <a:gd name="connsiteY46" fmla="*/ 2708040 h 5311527"/>
                <a:gd name="connsiteX47" fmla="*/ 2348467 w 5018840"/>
                <a:gd name="connsiteY47" fmla="*/ 2661939 h 5311527"/>
                <a:gd name="connsiteX48" fmla="*/ 2373249 w 5018840"/>
                <a:gd name="connsiteY48" fmla="*/ 2670733 h 5311527"/>
                <a:gd name="connsiteX49" fmla="*/ 2441467 w 5018840"/>
                <a:gd name="connsiteY49" fmla="*/ 2728825 h 5311527"/>
                <a:gd name="connsiteX50" fmla="*/ 2752714 w 5018840"/>
                <a:gd name="connsiteY50" fmla="*/ 2999034 h 5311527"/>
                <a:gd name="connsiteX51" fmla="*/ 2709012 w 5018840"/>
                <a:gd name="connsiteY51" fmla="*/ 3047533 h 5311527"/>
                <a:gd name="connsiteX52" fmla="*/ 2456923 w 5018840"/>
                <a:gd name="connsiteY52" fmla="*/ 2830087 h 5311527"/>
                <a:gd name="connsiteX53" fmla="*/ 2341805 w 5018840"/>
                <a:gd name="connsiteY53" fmla="*/ 2730423 h 5311527"/>
                <a:gd name="connsiteX54" fmla="*/ 2331146 w 5018840"/>
                <a:gd name="connsiteY54" fmla="*/ 2720830 h 5311527"/>
                <a:gd name="connsiteX55" fmla="*/ 2326882 w 5018840"/>
                <a:gd name="connsiteY55" fmla="*/ 2673930 h 5311527"/>
                <a:gd name="connsiteX56" fmla="*/ 2348467 w 5018840"/>
                <a:gd name="connsiteY56" fmla="*/ 2661939 h 5311527"/>
                <a:gd name="connsiteX57" fmla="*/ 2706879 w 5018840"/>
                <a:gd name="connsiteY57" fmla="*/ 2613640 h 5311527"/>
                <a:gd name="connsiteX58" fmla="*/ 2731395 w 5018840"/>
                <a:gd name="connsiteY58" fmla="*/ 2620102 h 5311527"/>
                <a:gd name="connsiteX59" fmla="*/ 2934985 w 5018840"/>
                <a:gd name="connsiteY59" fmla="*/ 2797577 h 5311527"/>
                <a:gd name="connsiteX60" fmla="*/ 2891815 w 5018840"/>
                <a:gd name="connsiteY60" fmla="*/ 2844477 h 5311527"/>
                <a:gd name="connsiteX61" fmla="*/ 2693555 w 5018840"/>
                <a:gd name="connsiteY61" fmla="*/ 2673397 h 5311527"/>
                <a:gd name="connsiteX62" fmla="*/ 2685560 w 5018840"/>
                <a:gd name="connsiteY62" fmla="*/ 2627563 h 5311527"/>
                <a:gd name="connsiteX63" fmla="*/ 2706879 w 5018840"/>
                <a:gd name="connsiteY63" fmla="*/ 2613640 h 5311527"/>
                <a:gd name="connsiteX64" fmla="*/ 2806542 w 5018840"/>
                <a:gd name="connsiteY64" fmla="*/ 2503386 h 5311527"/>
                <a:gd name="connsiteX65" fmla="*/ 2833190 w 5018840"/>
                <a:gd name="connsiteY65" fmla="*/ 2514044 h 5311527"/>
                <a:gd name="connsiteX66" fmla="*/ 3017060 w 5018840"/>
                <a:gd name="connsiteY66" fmla="*/ 2673399 h 5311527"/>
                <a:gd name="connsiteX67" fmla="*/ 3032516 w 5018840"/>
                <a:gd name="connsiteY67" fmla="*/ 2689921 h 5311527"/>
                <a:gd name="connsiteX68" fmla="*/ 2990946 w 5018840"/>
                <a:gd name="connsiteY68" fmla="*/ 2735755 h 5311527"/>
                <a:gd name="connsiteX69" fmla="*/ 2867299 w 5018840"/>
                <a:gd name="connsiteY69" fmla="*/ 2630763 h 5311527"/>
                <a:gd name="connsiteX70" fmla="*/ 2788954 w 5018840"/>
                <a:gd name="connsiteY70" fmla="*/ 2562543 h 5311527"/>
                <a:gd name="connsiteX71" fmla="*/ 2783092 w 5018840"/>
                <a:gd name="connsiteY71" fmla="*/ 2515110 h 5311527"/>
                <a:gd name="connsiteX72" fmla="*/ 2806542 w 5018840"/>
                <a:gd name="connsiteY72" fmla="*/ 2503386 h 5311527"/>
                <a:gd name="connsiteX73" fmla="*/ 2975955 w 5018840"/>
                <a:gd name="connsiteY73" fmla="*/ 2325178 h 5311527"/>
                <a:gd name="connsiteX74" fmla="*/ 3003735 w 5018840"/>
                <a:gd name="connsiteY74" fmla="*/ 2337636 h 5311527"/>
                <a:gd name="connsiteX75" fmla="*/ 3198797 w 5018840"/>
                <a:gd name="connsiteY75" fmla="*/ 2506583 h 5311527"/>
                <a:gd name="connsiteX76" fmla="*/ 3195067 w 5018840"/>
                <a:gd name="connsiteY76" fmla="*/ 2547621 h 5311527"/>
                <a:gd name="connsiteX77" fmla="*/ 3155095 w 5018840"/>
                <a:gd name="connsiteY77" fmla="*/ 2555082 h 5311527"/>
                <a:gd name="connsiteX78" fmla="*/ 2960033 w 5018840"/>
                <a:gd name="connsiteY78" fmla="*/ 2386667 h 5311527"/>
                <a:gd name="connsiteX79" fmla="*/ 2952571 w 5018840"/>
                <a:gd name="connsiteY79" fmla="*/ 2337103 h 5311527"/>
                <a:gd name="connsiteX80" fmla="*/ 2975955 w 5018840"/>
                <a:gd name="connsiteY80" fmla="*/ 2325178 h 5311527"/>
                <a:gd name="connsiteX81" fmla="*/ 2720003 w 5018840"/>
                <a:gd name="connsiteY81" fmla="*/ 2277678 h 5311527"/>
                <a:gd name="connsiteX82" fmla="*/ 2750049 w 5018840"/>
                <a:gd name="connsiteY82" fmla="*/ 2292334 h 5311527"/>
                <a:gd name="connsiteX83" fmla="*/ 3103931 w 5018840"/>
                <a:gd name="connsiteY83" fmla="*/ 2599318 h 5311527"/>
                <a:gd name="connsiteX84" fmla="*/ 3110860 w 5018840"/>
                <a:gd name="connsiteY84" fmla="*/ 2603581 h 5311527"/>
                <a:gd name="connsiteX85" fmla="*/ 3101266 w 5018840"/>
                <a:gd name="connsiteY85" fmla="*/ 2663805 h 5311527"/>
                <a:gd name="connsiteX86" fmla="*/ 3064492 w 5018840"/>
                <a:gd name="connsiteY86" fmla="*/ 2653679 h 5311527"/>
                <a:gd name="connsiteX87" fmla="*/ 2824130 w 5018840"/>
                <a:gd name="connsiteY87" fmla="*/ 2444228 h 5311527"/>
                <a:gd name="connsiteX88" fmla="*/ 2706346 w 5018840"/>
                <a:gd name="connsiteY88" fmla="*/ 2341899 h 5311527"/>
                <a:gd name="connsiteX89" fmla="*/ 2695154 w 5018840"/>
                <a:gd name="connsiteY89" fmla="*/ 2288604 h 5311527"/>
                <a:gd name="connsiteX90" fmla="*/ 2720003 w 5018840"/>
                <a:gd name="connsiteY90" fmla="*/ 2277678 h 5311527"/>
                <a:gd name="connsiteX91" fmla="*/ 3064159 w 5018840"/>
                <a:gd name="connsiteY91" fmla="*/ 2222052 h 5311527"/>
                <a:gd name="connsiteX92" fmla="*/ 3089541 w 5018840"/>
                <a:gd name="connsiteY92" fmla="*/ 2231045 h 5311527"/>
                <a:gd name="connsiteX93" fmla="*/ 3284071 w 5018840"/>
                <a:gd name="connsiteY93" fmla="*/ 2399993 h 5311527"/>
                <a:gd name="connsiteX94" fmla="*/ 3289400 w 5018840"/>
                <a:gd name="connsiteY94" fmla="*/ 2406388 h 5311527"/>
                <a:gd name="connsiteX95" fmla="*/ 3246231 w 5018840"/>
                <a:gd name="connsiteY95" fmla="*/ 2452755 h 5311527"/>
                <a:gd name="connsiteX96" fmla="*/ 3049569 w 5018840"/>
                <a:gd name="connsiteY96" fmla="*/ 2283275 h 5311527"/>
                <a:gd name="connsiteX97" fmla="*/ 3041575 w 5018840"/>
                <a:gd name="connsiteY97" fmla="*/ 2234243 h 5311527"/>
                <a:gd name="connsiteX98" fmla="*/ 3064159 w 5018840"/>
                <a:gd name="connsiteY98" fmla="*/ 2222052 h 5311527"/>
                <a:gd name="connsiteX99" fmla="*/ 3160224 w 5018840"/>
                <a:gd name="connsiteY99" fmla="*/ 2111130 h 5311527"/>
                <a:gd name="connsiteX100" fmla="*/ 3184407 w 5018840"/>
                <a:gd name="connsiteY100" fmla="*/ 2119657 h 5311527"/>
                <a:gd name="connsiteX101" fmla="*/ 3377871 w 5018840"/>
                <a:gd name="connsiteY101" fmla="*/ 2287006 h 5311527"/>
                <a:gd name="connsiteX102" fmla="*/ 3387464 w 5018840"/>
                <a:gd name="connsiteY102" fmla="*/ 2298198 h 5311527"/>
                <a:gd name="connsiteX103" fmla="*/ 3345361 w 5018840"/>
                <a:gd name="connsiteY103" fmla="*/ 2344032 h 5311527"/>
                <a:gd name="connsiteX104" fmla="*/ 3186006 w 5018840"/>
                <a:gd name="connsiteY104" fmla="*/ 2207595 h 5311527"/>
                <a:gd name="connsiteX105" fmla="*/ 3142304 w 5018840"/>
                <a:gd name="connsiteY105" fmla="*/ 2169222 h 5311527"/>
                <a:gd name="connsiteX106" fmla="*/ 3138040 w 5018840"/>
                <a:gd name="connsiteY106" fmla="*/ 2123387 h 5311527"/>
                <a:gd name="connsiteX107" fmla="*/ 3160224 w 5018840"/>
                <a:gd name="connsiteY107" fmla="*/ 2111130 h 5311527"/>
                <a:gd name="connsiteX108" fmla="*/ 3361482 w 5018840"/>
                <a:gd name="connsiteY108" fmla="*/ 1912537 h 5311527"/>
                <a:gd name="connsiteX109" fmla="*/ 3382666 w 5018840"/>
                <a:gd name="connsiteY109" fmla="*/ 1925128 h 5311527"/>
                <a:gd name="connsiteX110" fmla="*/ 3406649 w 5018840"/>
                <a:gd name="connsiteY110" fmla="*/ 1944847 h 5311527"/>
                <a:gd name="connsiteX111" fmla="*/ 3471138 w 5018840"/>
                <a:gd name="connsiteY111" fmla="*/ 1995478 h 5311527"/>
                <a:gd name="connsiteX112" fmla="*/ 3559075 w 5018840"/>
                <a:gd name="connsiteY112" fmla="*/ 2070626 h 5311527"/>
                <a:gd name="connsiteX113" fmla="*/ 3575064 w 5018840"/>
                <a:gd name="connsiteY113" fmla="*/ 2091411 h 5311527"/>
                <a:gd name="connsiteX114" fmla="*/ 3573465 w 5018840"/>
                <a:gd name="connsiteY114" fmla="*/ 2133515 h 5311527"/>
                <a:gd name="connsiteX115" fmla="*/ 3529763 w 5018840"/>
                <a:gd name="connsiteY115" fmla="*/ 2140443 h 5311527"/>
                <a:gd name="connsiteX116" fmla="*/ 3363480 w 5018840"/>
                <a:gd name="connsiteY116" fmla="*/ 1995478 h 5311527"/>
                <a:gd name="connsiteX117" fmla="*/ 3326173 w 5018840"/>
                <a:gd name="connsiteY117" fmla="*/ 1962435 h 5311527"/>
                <a:gd name="connsiteX118" fmla="*/ 3337898 w 5018840"/>
                <a:gd name="connsiteY118" fmla="*/ 1917134 h 5311527"/>
                <a:gd name="connsiteX119" fmla="*/ 3361482 w 5018840"/>
                <a:gd name="connsiteY119" fmla="*/ 1912537 h 5311527"/>
                <a:gd name="connsiteX120" fmla="*/ 3072619 w 5018840"/>
                <a:gd name="connsiteY120" fmla="*/ 1868302 h 5311527"/>
                <a:gd name="connsiteX121" fmla="*/ 3100200 w 5018840"/>
                <a:gd name="connsiteY121" fmla="*/ 1880360 h 5311527"/>
                <a:gd name="connsiteX122" fmla="*/ 3230774 w 5018840"/>
                <a:gd name="connsiteY122" fmla="*/ 1993347 h 5311527"/>
                <a:gd name="connsiteX123" fmla="*/ 3270746 w 5018840"/>
                <a:gd name="connsiteY123" fmla="*/ 2021594 h 5311527"/>
                <a:gd name="connsiteX124" fmla="*/ 3463675 w 5018840"/>
                <a:gd name="connsiteY124" fmla="*/ 2187876 h 5311527"/>
                <a:gd name="connsiteX125" fmla="*/ 3473269 w 5018840"/>
                <a:gd name="connsiteY125" fmla="*/ 2203332 h 5311527"/>
                <a:gd name="connsiteX126" fmla="*/ 3470071 w 5018840"/>
                <a:gd name="connsiteY126" fmla="*/ 2245435 h 5311527"/>
                <a:gd name="connsiteX127" fmla="*/ 3428500 w 5018840"/>
                <a:gd name="connsiteY127" fmla="*/ 2252364 h 5311527"/>
                <a:gd name="connsiteX128" fmla="*/ 3144435 w 5018840"/>
                <a:gd name="connsiteY128" fmla="*/ 2005072 h 5311527"/>
                <a:gd name="connsiteX129" fmla="*/ 3137507 w 5018840"/>
                <a:gd name="connsiteY129" fmla="*/ 2000808 h 5311527"/>
                <a:gd name="connsiteX130" fmla="*/ 3058096 w 5018840"/>
                <a:gd name="connsiteY130" fmla="*/ 1930458 h 5311527"/>
                <a:gd name="connsiteX131" fmla="*/ 3049036 w 5018840"/>
                <a:gd name="connsiteY131" fmla="*/ 1879827 h 5311527"/>
                <a:gd name="connsiteX132" fmla="*/ 3072619 w 5018840"/>
                <a:gd name="connsiteY132" fmla="*/ 1868302 h 5311527"/>
                <a:gd name="connsiteX133" fmla="*/ 3444089 w 5018840"/>
                <a:gd name="connsiteY133" fmla="*/ 1807346 h 5311527"/>
                <a:gd name="connsiteX134" fmla="*/ 3471670 w 5018840"/>
                <a:gd name="connsiteY134" fmla="*/ 1820136 h 5311527"/>
                <a:gd name="connsiteX135" fmla="*/ 3651810 w 5018840"/>
                <a:gd name="connsiteY135" fmla="*/ 1974694 h 5311527"/>
                <a:gd name="connsiteX136" fmla="*/ 3666732 w 5018840"/>
                <a:gd name="connsiteY136" fmla="*/ 2022127 h 5311527"/>
                <a:gd name="connsiteX137" fmla="*/ 3622497 w 5018840"/>
                <a:gd name="connsiteY137" fmla="*/ 2037050 h 5311527"/>
                <a:gd name="connsiteX138" fmla="*/ 3596915 w 5018840"/>
                <a:gd name="connsiteY138" fmla="*/ 2022127 h 5311527"/>
                <a:gd name="connsiteX139" fmla="*/ 3520170 w 5018840"/>
                <a:gd name="connsiteY139" fmla="*/ 1956574 h 5311527"/>
                <a:gd name="connsiteX140" fmla="*/ 3507379 w 5018840"/>
                <a:gd name="connsiteY140" fmla="*/ 1939519 h 5311527"/>
                <a:gd name="connsiteX141" fmla="*/ 3429566 w 5018840"/>
                <a:gd name="connsiteY141" fmla="*/ 1870767 h 5311527"/>
                <a:gd name="connsiteX142" fmla="*/ 3420506 w 5018840"/>
                <a:gd name="connsiteY142" fmla="*/ 1818537 h 5311527"/>
                <a:gd name="connsiteX143" fmla="*/ 3444089 w 5018840"/>
                <a:gd name="connsiteY143" fmla="*/ 1807346 h 5311527"/>
                <a:gd name="connsiteX144" fmla="*/ 3538622 w 5018840"/>
                <a:gd name="connsiteY144" fmla="*/ 1697690 h 5311527"/>
                <a:gd name="connsiteX145" fmla="*/ 3567602 w 5018840"/>
                <a:gd name="connsiteY145" fmla="*/ 1710881 h 5311527"/>
                <a:gd name="connsiteX146" fmla="*/ 3748808 w 5018840"/>
                <a:gd name="connsiteY146" fmla="*/ 1867570 h 5311527"/>
                <a:gd name="connsiteX147" fmla="*/ 3766395 w 5018840"/>
                <a:gd name="connsiteY147" fmla="*/ 1900081 h 5311527"/>
                <a:gd name="connsiteX148" fmla="*/ 3747742 w 5018840"/>
                <a:gd name="connsiteY148" fmla="*/ 1927261 h 5311527"/>
                <a:gd name="connsiteX149" fmla="*/ 3712567 w 5018840"/>
                <a:gd name="connsiteY149" fmla="*/ 1923531 h 5311527"/>
                <a:gd name="connsiteX150" fmla="*/ 3665134 w 5018840"/>
                <a:gd name="connsiteY150" fmla="*/ 1883026 h 5311527"/>
                <a:gd name="connsiteX151" fmla="*/ 3525498 w 5018840"/>
                <a:gd name="connsiteY151" fmla="*/ 1761511 h 5311527"/>
                <a:gd name="connsiteX152" fmla="*/ 3514839 w 5018840"/>
                <a:gd name="connsiteY152" fmla="*/ 1709282 h 5311527"/>
                <a:gd name="connsiteX153" fmla="*/ 3538622 w 5018840"/>
                <a:gd name="connsiteY153" fmla="*/ 1697690 h 5311527"/>
                <a:gd name="connsiteX154" fmla="*/ 3467606 w 5018840"/>
                <a:gd name="connsiteY154" fmla="*/ 1451865 h 5311527"/>
                <a:gd name="connsiteX155" fmla="*/ 3499383 w 5018840"/>
                <a:gd name="connsiteY155" fmla="*/ 1469453 h 5311527"/>
                <a:gd name="connsiteX156" fmla="*/ 3837811 w 5018840"/>
                <a:gd name="connsiteY156" fmla="*/ 1775369 h 5311527"/>
                <a:gd name="connsiteX157" fmla="*/ 3856998 w 5018840"/>
                <a:gd name="connsiteY157" fmla="*/ 1811077 h 5311527"/>
                <a:gd name="connsiteX158" fmla="*/ 3841542 w 5018840"/>
                <a:gd name="connsiteY158" fmla="*/ 1832928 h 5311527"/>
                <a:gd name="connsiteX159" fmla="*/ 3810098 w 5018840"/>
                <a:gd name="connsiteY159" fmla="*/ 1831862 h 5311527"/>
                <a:gd name="connsiteX160" fmla="*/ 3787713 w 5018840"/>
                <a:gd name="connsiteY160" fmla="*/ 1813209 h 5311527"/>
                <a:gd name="connsiteX161" fmla="*/ 3458346 w 5018840"/>
                <a:gd name="connsiteY161" fmla="*/ 1515820 h 5311527"/>
                <a:gd name="connsiteX162" fmla="*/ 3443423 w 5018840"/>
                <a:gd name="connsiteY162" fmla="*/ 1461458 h 5311527"/>
                <a:gd name="connsiteX163" fmla="*/ 3467606 w 5018840"/>
                <a:gd name="connsiteY163" fmla="*/ 1451865 h 5311527"/>
                <a:gd name="connsiteX164" fmla="*/ 3419707 w 5018840"/>
                <a:gd name="connsiteY164" fmla="*/ 1000785 h 5311527"/>
                <a:gd name="connsiteX165" fmla="*/ 3403985 w 5018840"/>
                <a:gd name="connsiteY165" fmla="*/ 1011110 h 5311527"/>
                <a:gd name="connsiteX166" fmla="*/ 2562448 w 5018840"/>
                <a:gd name="connsiteY166" fmla="*/ 1942182 h 5311527"/>
                <a:gd name="connsiteX167" fmla="*/ 1920770 w 5018840"/>
                <a:gd name="connsiteY167" fmla="*/ 2652078 h 5311527"/>
                <a:gd name="connsiteX168" fmla="*/ 1871738 w 5018840"/>
                <a:gd name="connsiteY168" fmla="*/ 2775191 h 5311527"/>
                <a:gd name="connsiteX169" fmla="*/ 1933028 w 5018840"/>
                <a:gd name="connsiteY169" fmla="*/ 2907364 h 5311527"/>
                <a:gd name="connsiteX170" fmla="*/ 2332211 w 5018840"/>
                <a:gd name="connsiteY170" fmla="*/ 3267642 h 5311527"/>
                <a:gd name="connsiteX171" fmla="*/ 2593892 w 5018840"/>
                <a:gd name="connsiteY171" fmla="*/ 3254851 h 5311527"/>
                <a:gd name="connsiteX172" fmla="*/ 2884887 w 5018840"/>
                <a:gd name="connsiteY172" fmla="*/ 2932946 h 5311527"/>
                <a:gd name="connsiteX173" fmla="*/ 4076575 w 5018840"/>
                <a:gd name="connsiteY173" fmla="*/ 1615480 h 5311527"/>
                <a:gd name="connsiteX174" fmla="*/ 4076042 w 5018840"/>
                <a:gd name="connsiteY174" fmla="*/ 1588300 h 5311527"/>
                <a:gd name="connsiteX175" fmla="*/ 3435429 w 5018840"/>
                <a:gd name="connsiteY175" fmla="*/ 1010045 h 5311527"/>
                <a:gd name="connsiteX176" fmla="*/ 3419707 w 5018840"/>
                <a:gd name="connsiteY176" fmla="*/ 1000785 h 5311527"/>
                <a:gd name="connsiteX177" fmla="*/ 3413644 w 5018840"/>
                <a:gd name="connsiteY177" fmla="*/ 901588 h 5311527"/>
                <a:gd name="connsiteX178" fmla="*/ 3429567 w 5018840"/>
                <a:gd name="connsiteY178" fmla="*/ 910383 h 5311527"/>
                <a:gd name="connsiteX179" fmla="*/ 4175171 w 5018840"/>
                <a:gd name="connsiteY179" fmla="*/ 1583503 h 5311527"/>
                <a:gd name="connsiteX180" fmla="*/ 4175704 w 5018840"/>
                <a:gd name="connsiteY180" fmla="*/ 1610684 h 5311527"/>
                <a:gd name="connsiteX181" fmla="*/ 2642924 w 5018840"/>
                <a:gd name="connsiteY181" fmla="*/ 3305482 h 5311527"/>
                <a:gd name="connsiteX182" fmla="*/ 2287976 w 5018840"/>
                <a:gd name="connsiteY182" fmla="*/ 3324135 h 5311527"/>
                <a:gd name="connsiteX183" fmla="*/ 1883996 w 5018840"/>
                <a:gd name="connsiteY183" fmla="*/ 2959594 h 5311527"/>
                <a:gd name="connsiteX184" fmla="*/ 1800855 w 5018840"/>
                <a:gd name="connsiteY184" fmla="*/ 2760269 h 5311527"/>
                <a:gd name="connsiteX185" fmla="*/ 1866409 w 5018840"/>
                <a:gd name="connsiteY185" fmla="*/ 2606778 h 5311527"/>
                <a:gd name="connsiteX186" fmla="*/ 2826794 w 5018840"/>
                <a:gd name="connsiteY186" fmla="*/ 1544600 h 5311527"/>
                <a:gd name="connsiteX187" fmla="*/ 3398122 w 5018840"/>
                <a:gd name="connsiteY187" fmla="*/ 911982 h 5311527"/>
                <a:gd name="connsiteX188" fmla="*/ 3413644 w 5018840"/>
                <a:gd name="connsiteY188" fmla="*/ 901588 h 5311527"/>
                <a:gd name="connsiteX189" fmla="*/ 3446622 w 5018840"/>
                <a:gd name="connsiteY189" fmla="*/ 577819 h 5311527"/>
                <a:gd name="connsiteX190" fmla="*/ 3478066 w 5018840"/>
                <a:gd name="connsiteY190" fmla="*/ 593807 h 5311527"/>
                <a:gd name="connsiteX191" fmla="*/ 3971582 w 5018840"/>
                <a:gd name="connsiteY191" fmla="*/ 1039359 h 5311527"/>
                <a:gd name="connsiteX192" fmla="*/ 4485351 w 5018840"/>
                <a:gd name="connsiteY192" fmla="*/ 1503031 h 5311527"/>
                <a:gd name="connsiteX193" fmla="*/ 4507735 w 5018840"/>
                <a:gd name="connsiteY193" fmla="*/ 1539805 h 5311527"/>
                <a:gd name="connsiteX194" fmla="*/ 4495477 w 5018840"/>
                <a:gd name="connsiteY194" fmla="*/ 1563788 h 5311527"/>
                <a:gd name="connsiteX195" fmla="*/ 4428325 w 5018840"/>
                <a:gd name="connsiteY195" fmla="*/ 1637866 h 5311527"/>
                <a:gd name="connsiteX196" fmla="*/ 4368634 w 5018840"/>
                <a:gd name="connsiteY196" fmla="*/ 1640531 h 5311527"/>
                <a:gd name="connsiteX197" fmla="*/ 3933742 w 5018840"/>
                <a:gd name="connsiteY197" fmla="*/ 1247744 h 5311527"/>
                <a:gd name="connsiteX198" fmla="*/ 3359750 w 5018840"/>
                <a:gd name="connsiteY198" fmla="*/ 729179 h 5311527"/>
                <a:gd name="connsiteX199" fmla="*/ 3356552 w 5018840"/>
                <a:gd name="connsiteY199" fmla="*/ 663624 h 5311527"/>
                <a:gd name="connsiteX200" fmla="*/ 3416776 w 5018840"/>
                <a:gd name="connsiteY200" fmla="*/ 597005 h 5311527"/>
                <a:gd name="connsiteX201" fmla="*/ 3446622 w 5018840"/>
                <a:gd name="connsiteY201" fmla="*/ 577819 h 5311527"/>
                <a:gd name="connsiteX202" fmla="*/ 4352179 w 5018840"/>
                <a:gd name="connsiteY202" fmla="*/ 270038 h 5311527"/>
                <a:gd name="connsiteX203" fmla="*/ 4367568 w 5018840"/>
                <a:gd name="connsiteY203" fmla="*/ 278299 h 5311527"/>
                <a:gd name="connsiteX204" fmla="*/ 4743302 w 5018840"/>
                <a:gd name="connsiteY204" fmla="*/ 617790 h 5311527"/>
                <a:gd name="connsiteX205" fmla="*/ 4745434 w 5018840"/>
                <a:gd name="connsiteY205" fmla="*/ 646571 h 5311527"/>
                <a:gd name="connsiteX206" fmla="*/ 4251917 w 5018840"/>
                <a:gd name="connsiteY206" fmla="*/ 1192318 h 5311527"/>
                <a:gd name="connsiteX207" fmla="*/ 4234329 w 5018840"/>
                <a:gd name="connsiteY207" fmla="*/ 1204576 h 5311527"/>
                <a:gd name="connsiteX208" fmla="*/ 4223137 w 5018840"/>
                <a:gd name="connsiteY208" fmla="*/ 1196049 h 5311527"/>
                <a:gd name="connsiteX209" fmla="*/ 3844206 w 5018840"/>
                <a:gd name="connsiteY209" fmla="*/ 853891 h 5311527"/>
                <a:gd name="connsiteX210" fmla="*/ 3843673 w 5018840"/>
                <a:gd name="connsiteY210" fmla="*/ 825111 h 5311527"/>
                <a:gd name="connsiteX211" fmla="*/ 4337190 w 5018840"/>
                <a:gd name="connsiteY211" fmla="*/ 279364 h 5311527"/>
                <a:gd name="connsiteX212" fmla="*/ 4352179 w 5018840"/>
                <a:gd name="connsiteY212" fmla="*/ 270038 h 5311527"/>
                <a:gd name="connsiteX213" fmla="*/ 4381958 w 5018840"/>
                <a:gd name="connsiteY213" fmla="*/ 29 h 5311527"/>
                <a:gd name="connsiteX214" fmla="*/ 4411803 w 5018840"/>
                <a:gd name="connsiteY214" fmla="*/ 15018 h 5311527"/>
                <a:gd name="connsiteX215" fmla="*/ 4891464 w 5018840"/>
                <a:gd name="connsiteY215" fmla="*/ 447779 h 5311527"/>
                <a:gd name="connsiteX216" fmla="*/ 4996989 w 5018840"/>
                <a:gd name="connsiteY216" fmla="*/ 542645 h 5311527"/>
                <a:gd name="connsiteX217" fmla="*/ 5018840 w 5018840"/>
                <a:gd name="connsiteY217" fmla="*/ 567694 h 5311527"/>
                <a:gd name="connsiteX218" fmla="*/ 5018307 w 5018840"/>
                <a:gd name="connsiteY218" fmla="*/ 589012 h 5311527"/>
                <a:gd name="connsiteX219" fmla="*/ 4936232 w 5018840"/>
                <a:gd name="connsiteY219" fmla="*/ 679614 h 5311527"/>
                <a:gd name="connsiteX220" fmla="*/ 4882404 w 5018840"/>
                <a:gd name="connsiteY220" fmla="*/ 682812 h 5311527"/>
                <a:gd name="connsiteX221" fmla="*/ 4288690 w 5018840"/>
                <a:gd name="connsiteY221" fmla="*/ 146126 h 5311527"/>
                <a:gd name="connsiteX222" fmla="*/ 4286559 w 5018840"/>
                <a:gd name="connsiteY222" fmla="*/ 92297 h 5311527"/>
                <a:gd name="connsiteX223" fmla="*/ 4353711 w 5018840"/>
                <a:gd name="connsiteY223" fmla="*/ 18217 h 5311527"/>
                <a:gd name="connsiteX224" fmla="*/ 4381958 w 5018840"/>
                <a:gd name="connsiteY224" fmla="*/ 29 h 531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018840" h="5311527">
                  <a:moveTo>
                    <a:pt x="1363501" y="3844634"/>
                  </a:moveTo>
                  <a:cubicBezTo>
                    <a:pt x="1367298" y="3843368"/>
                    <a:pt x="1371562" y="3844834"/>
                    <a:pt x="1377691" y="3851229"/>
                  </a:cubicBezTo>
                  <a:cubicBezTo>
                    <a:pt x="1386751" y="3860822"/>
                    <a:pt x="1387284" y="3865619"/>
                    <a:pt x="1378224" y="3875212"/>
                  </a:cubicBezTo>
                  <a:cubicBezTo>
                    <a:pt x="1247649" y="4014846"/>
                    <a:pt x="1117608" y="4155014"/>
                    <a:pt x="987567" y="4294649"/>
                  </a:cubicBezTo>
                  <a:cubicBezTo>
                    <a:pt x="734945" y="4566456"/>
                    <a:pt x="482858" y="4838796"/>
                    <a:pt x="229171" y="5109538"/>
                  </a:cubicBezTo>
                  <a:cubicBezTo>
                    <a:pt x="168947" y="5174025"/>
                    <a:pt x="97531" y="5226788"/>
                    <a:pt x="31977" y="5285946"/>
                  </a:cubicBezTo>
                  <a:cubicBezTo>
                    <a:pt x="22384" y="5294473"/>
                    <a:pt x="12258" y="5303000"/>
                    <a:pt x="2665" y="5311527"/>
                  </a:cubicBezTo>
                  <a:cubicBezTo>
                    <a:pt x="2132" y="5310462"/>
                    <a:pt x="1066" y="5309929"/>
                    <a:pt x="0" y="5308863"/>
                  </a:cubicBezTo>
                  <a:cubicBezTo>
                    <a:pt x="50631" y="5254502"/>
                    <a:pt x="101262" y="5200140"/>
                    <a:pt x="151359" y="5145779"/>
                  </a:cubicBezTo>
                  <a:cubicBezTo>
                    <a:pt x="551609" y="4715151"/>
                    <a:pt x="951859" y="4285056"/>
                    <a:pt x="1352109" y="3854427"/>
                  </a:cubicBezTo>
                  <a:cubicBezTo>
                    <a:pt x="1356372" y="3849897"/>
                    <a:pt x="1359703" y="3845900"/>
                    <a:pt x="1363501" y="3844634"/>
                  </a:cubicBezTo>
                  <a:close/>
                  <a:moveTo>
                    <a:pt x="1625514" y="3319871"/>
                  </a:moveTo>
                  <a:cubicBezTo>
                    <a:pt x="1621651" y="3321070"/>
                    <a:pt x="1618586" y="3325467"/>
                    <a:pt x="1614855" y="3332129"/>
                  </a:cubicBezTo>
                  <a:cubicBezTo>
                    <a:pt x="1563691" y="3424330"/>
                    <a:pt x="1512528" y="3516000"/>
                    <a:pt x="1461364" y="3608201"/>
                  </a:cubicBezTo>
                  <a:cubicBezTo>
                    <a:pt x="1459232" y="3611932"/>
                    <a:pt x="1454436" y="3615129"/>
                    <a:pt x="1457633" y="3622058"/>
                  </a:cubicBezTo>
                  <a:cubicBezTo>
                    <a:pt x="1461364" y="3617261"/>
                    <a:pt x="1465095" y="3613531"/>
                    <a:pt x="1467760" y="3609800"/>
                  </a:cubicBezTo>
                  <a:cubicBezTo>
                    <a:pt x="1527451" y="3530390"/>
                    <a:pt x="1586609" y="3450979"/>
                    <a:pt x="1645767" y="3371568"/>
                  </a:cubicBezTo>
                  <a:cubicBezTo>
                    <a:pt x="1664953" y="3346519"/>
                    <a:pt x="1663887" y="3347585"/>
                    <a:pt x="1640970" y="3326800"/>
                  </a:cubicBezTo>
                  <a:cubicBezTo>
                    <a:pt x="1634042" y="3320671"/>
                    <a:pt x="1629378" y="3318672"/>
                    <a:pt x="1625514" y="3319871"/>
                  </a:cubicBezTo>
                  <a:close/>
                  <a:moveTo>
                    <a:pt x="1651230" y="3238396"/>
                  </a:moveTo>
                  <a:cubicBezTo>
                    <a:pt x="1655094" y="3238063"/>
                    <a:pt x="1659357" y="3240728"/>
                    <a:pt x="1664953" y="3245791"/>
                  </a:cubicBezTo>
                  <a:cubicBezTo>
                    <a:pt x="1771009" y="3341190"/>
                    <a:pt x="1877067" y="3436056"/>
                    <a:pt x="1983126" y="3530922"/>
                  </a:cubicBezTo>
                  <a:cubicBezTo>
                    <a:pt x="1995916" y="3542647"/>
                    <a:pt x="1994318" y="3547976"/>
                    <a:pt x="1980461" y="3557037"/>
                  </a:cubicBezTo>
                  <a:cubicBezTo>
                    <a:pt x="1829101" y="3655100"/>
                    <a:pt x="1677744" y="3753697"/>
                    <a:pt x="1526918" y="3852294"/>
                  </a:cubicBezTo>
                  <a:cubicBezTo>
                    <a:pt x="1512528" y="3861354"/>
                    <a:pt x="1496006" y="3868282"/>
                    <a:pt x="1476820" y="3867750"/>
                  </a:cubicBezTo>
                  <a:cubicBezTo>
                    <a:pt x="1401140" y="3867750"/>
                    <a:pt x="1344647" y="3777680"/>
                    <a:pt x="1380888" y="3712127"/>
                  </a:cubicBezTo>
                  <a:cubicBezTo>
                    <a:pt x="1466694" y="3557570"/>
                    <a:pt x="1554098" y="3403545"/>
                    <a:pt x="1639904" y="3248988"/>
                  </a:cubicBezTo>
                  <a:cubicBezTo>
                    <a:pt x="1643902" y="3242060"/>
                    <a:pt x="1647366" y="3238729"/>
                    <a:pt x="1651230" y="3238396"/>
                  </a:cubicBezTo>
                  <a:close/>
                  <a:moveTo>
                    <a:pt x="1909644" y="3080042"/>
                  </a:moveTo>
                  <a:cubicBezTo>
                    <a:pt x="1912775" y="3079909"/>
                    <a:pt x="1915973" y="3081908"/>
                    <a:pt x="1920236" y="3085905"/>
                  </a:cubicBezTo>
                  <a:cubicBezTo>
                    <a:pt x="1990054" y="3149327"/>
                    <a:pt x="2060404" y="3212748"/>
                    <a:pt x="2130221" y="3275637"/>
                  </a:cubicBezTo>
                  <a:cubicBezTo>
                    <a:pt x="2133952" y="3278835"/>
                    <a:pt x="2137682" y="3280966"/>
                    <a:pt x="2140880" y="3283098"/>
                  </a:cubicBezTo>
                  <a:cubicBezTo>
                    <a:pt x="2136616" y="3288428"/>
                    <a:pt x="2133952" y="3291625"/>
                    <a:pt x="2131287" y="3294823"/>
                  </a:cubicBezTo>
                  <a:cubicBezTo>
                    <a:pt x="2089183" y="3341190"/>
                    <a:pt x="2047080" y="3387557"/>
                    <a:pt x="2006042" y="3433924"/>
                  </a:cubicBezTo>
                  <a:cubicBezTo>
                    <a:pt x="1998048" y="3442985"/>
                    <a:pt x="1993784" y="3442985"/>
                    <a:pt x="1984724" y="3434990"/>
                  </a:cubicBezTo>
                  <a:cubicBezTo>
                    <a:pt x="1915440" y="3371569"/>
                    <a:pt x="1846156" y="3309213"/>
                    <a:pt x="1775806" y="3246857"/>
                  </a:cubicBezTo>
                  <a:cubicBezTo>
                    <a:pt x="1766212" y="3238330"/>
                    <a:pt x="1766745" y="3233533"/>
                    <a:pt x="1775273" y="3224473"/>
                  </a:cubicBezTo>
                  <a:cubicBezTo>
                    <a:pt x="1817376" y="3179172"/>
                    <a:pt x="1858414" y="3133338"/>
                    <a:pt x="1899451" y="3086971"/>
                  </a:cubicBezTo>
                  <a:cubicBezTo>
                    <a:pt x="1903449" y="3082441"/>
                    <a:pt x="1906513" y="3080175"/>
                    <a:pt x="1909644" y="3080042"/>
                  </a:cubicBezTo>
                  <a:close/>
                  <a:moveTo>
                    <a:pt x="2638128" y="2708040"/>
                  </a:moveTo>
                  <a:cubicBezTo>
                    <a:pt x="2646122" y="2709106"/>
                    <a:pt x="2651985" y="2713903"/>
                    <a:pt x="2657847" y="2719232"/>
                  </a:cubicBezTo>
                  <a:cubicBezTo>
                    <a:pt x="2722869" y="2775725"/>
                    <a:pt x="2787889" y="2831686"/>
                    <a:pt x="2852377" y="2888180"/>
                  </a:cubicBezTo>
                  <a:cubicBezTo>
                    <a:pt x="2858239" y="2902037"/>
                    <a:pt x="2860371" y="2915893"/>
                    <a:pt x="2849179" y="2928684"/>
                  </a:cubicBezTo>
                  <a:cubicBezTo>
                    <a:pt x="2837987" y="2941475"/>
                    <a:pt x="2823597" y="2942008"/>
                    <a:pt x="2808142" y="2936679"/>
                  </a:cubicBezTo>
                  <a:cubicBezTo>
                    <a:pt x="2742588" y="2879652"/>
                    <a:pt x="2677567" y="2823159"/>
                    <a:pt x="2612013" y="2766132"/>
                  </a:cubicBezTo>
                  <a:cubicBezTo>
                    <a:pt x="2598689" y="2754940"/>
                    <a:pt x="2594426" y="2741083"/>
                    <a:pt x="2601887" y="2725627"/>
                  </a:cubicBezTo>
                  <a:cubicBezTo>
                    <a:pt x="2608815" y="2710705"/>
                    <a:pt x="2622139" y="2705375"/>
                    <a:pt x="2638128" y="2708040"/>
                  </a:cubicBezTo>
                  <a:close/>
                  <a:moveTo>
                    <a:pt x="2348467" y="2661939"/>
                  </a:moveTo>
                  <a:cubicBezTo>
                    <a:pt x="2356461" y="2661273"/>
                    <a:pt x="2364989" y="2664071"/>
                    <a:pt x="2373249" y="2670733"/>
                  </a:cubicBezTo>
                  <a:cubicBezTo>
                    <a:pt x="2396699" y="2689386"/>
                    <a:pt x="2418550" y="2709105"/>
                    <a:pt x="2441467" y="2728825"/>
                  </a:cubicBezTo>
                  <a:cubicBezTo>
                    <a:pt x="2545395" y="2818895"/>
                    <a:pt x="2648788" y="2908964"/>
                    <a:pt x="2752714" y="2999034"/>
                  </a:cubicBezTo>
                  <a:cubicBezTo>
                    <a:pt x="2763373" y="3035275"/>
                    <a:pt x="2745253" y="3055527"/>
                    <a:pt x="2709012" y="3047533"/>
                  </a:cubicBezTo>
                  <a:cubicBezTo>
                    <a:pt x="2624805" y="2975051"/>
                    <a:pt x="2540598" y="2902569"/>
                    <a:pt x="2456923" y="2830087"/>
                  </a:cubicBezTo>
                  <a:cubicBezTo>
                    <a:pt x="2418550" y="2797043"/>
                    <a:pt x="2380178" y="2764000"/>
                    <a:pt x="2341805" y="2730423"/>
                  </a:cubicBezTo>
                  <a:cubicBezTo>
                    <a:pt x="2338074" y="2727226"/>
                    <a:pt x="2334343" y="2724028"/>
                    <a:pt x="2331146" y="2720830"/>
                  </a:cubicBezTo>
                  <a:cubicBezTo>
                    <a:pt x="2317289" y="2706440"/>
                    <a:pt x="2315690" y="2687787"/>
                    <a:pt x="2326882" y="2673930"/>
                  </a:cubicBezTo>
                  <a:cubicBezTo>
                    <a:pt x="2333011" y="2666735"/>
                    <a:pt x="2340473" y="2662605"/>
                    <a:pt x="2348467" y="2661939"/>
                  </a:cubicBezTo>
                  <a:close/>
                  <a:moveTo>
                    <a:pt x="2706879" y="2613640"/>
                  </a:moveTo>
                  <a:cubicBezTo>
                    <a:pt x="2715140" y="2612108"/>
                    <a:pt x="2723934" y="2613973"/>
                    <a:pt x="2731395" y="2620102"/>
                  </a:cubicBezTo>
                  <a:cubicBezTo>
                    <a:pt x="2800147" y="2678194"/>
                    <a:pt x="2869431" y="2735754"/>
                    <a:pt x="2934985" y="2797577"/>
                  </a:cubicBezTo>
                  <a:cubicBezTo>
                    <a:pt x="2943512" y="2832752"/>
                    <a:pt x="2929122" y="2848741"/>
                    <a:pt x="2891815" y="2844477"/>
                  </a:cubicBezTo>
                  <a:cubicBezTo>
                    <a:pt x="2825729" y="2787451"/>
                    <a:pt x="2759641" y="2730424"/>
                    <a:pt x="2693555" y="2673397"/>
                  </a:cubicBezTo>
                  <a:cubicBezTo>
                    <a:pt x="2677566" y="2659541"/>
                    <a:pt x="2674901" y="2642486"/>
                    <a:pt x="2685560" y="2627563"/>
                  </a:cubicBezTo>
                  <a:cubicBezTo>
                    <a:pt x="2690890" y="2620102"/>
                    <a:pt x="2698618" y="2615172"/>
                    <a:pt x="2706879" y="2613640"/>
                  </a:cubicBezTo>
                  <a:close/>
                  <a:moveTo>
                    <a:pt x="2806542" y="2503386"/>
                  </a:moveTo>
                  <a:cubicBezTo>
                    <a:pt x="2815336" y="2503119"/>
                    <a:pt x="2824663" y="2506583"/>
                    <a:pt x="2833190" y="2514044"/>
                  </a:cubicBezTo>
                  <a:cubicBezTo>
                    <a:pt x="2894481" y="2566807"/>
                    <a:pt x="2956304" y="2620103"/>
                    <a:pt x="3017060" y="2673399"/>
                  </a:cubicBezTo>
                  <a:cubicBezTo>
                    <a:pt x="3022923" y="2678196"/>
                    <a:pt x="3027187" y="2684591"/>
                    <a:pt x="3032516" y="2689921"/>
                  </a:cubicBezTo>
                  <a:cubicBezTo>
                    <a:pt x="3036247" y="2723497"/>
                    <a:pt x="3023989" y="2736821"/>
                    <a:pt x="2990946" y="2735755"/>
                  </a:cubicBezTo>
                  <a:cubicBezTo>
                    <a:pt x="2947243" y="2703777"/>
                    <a:pt x="2908338" y="2665938"/>
                    <a:pt x="2867299" y="2630763"/>
                  </a:cubicBezTo>
                  <a:cubicBezTo>
                    <a:pt x="2840651" y="2608378"/>
                    <a:pt x="2814536" y="2585460"/>
                    <a:pt x="2788954" y="2562543"/>
                  </a:cubicBezTo>
                  <a:cubicBezTo>
                    <a:pt x="2771900" y="2547088"/>
                    <a:pt x="2770301" y="2529500"/>
                    <a:pt x="2783092" y="2515110"/>
                  </a:cubicBezTo>
                  <a:cubicBezTo>
                    <a:pt x="2789488" y="2507649"/>
                    <a:pt x="2797748" y="2503652"/>
                    <a:pt x="2806542" y="2503386"/>
                  </a:cubicBezTo>
                  <a:close/>
                  <a:moveTo>
                    <a:pt x="2975955" y="2325178"/>
                  </a:moveTo>
                  <a:cubicBezTo>
                    <a:pt x="2984549" y="2325245"/>
                    <a:pt x="2993876" y="2329375"/>
                    <a:pt x="3003735" y="2337636"/>
                  </a:cubicBezTo>
                  <a:cubicBezTo>
                    <a:pt x="3068756" y="2393596"/>
                    <a:pt x="3133777" y="2450090"/>
                    <a:pt x="3198797" y="2506583"/>
                  </a:cubicBezTo>
                  <a:cubicBezTo>
                    <a:pt x="3205193" y="2520973"/>
                    <a:pt x="3206792" y="2534830"/>
                    <a:pt x="3195067" y="2547621"/>
                  </a:cubicBezTo>
                  <a:cubicBezTo>
                    <a:pt x="3183875" y="2559879"/>
                    <a:pt x="3170018" y="2560945"/>
                    <a:pt x="3155095" y="2555082"/>
                  </a:cubicBezTo>
                  <a:cubicBezTo>
                    <a:pt x="3090074" y="2499122"/>
                    <a:pt x="3024520" y="2443162"/>
                    <a:pt x="2960033" y="2386667"/>
                  </a:cubicBezTo>
                  <a:cubicBezTo>
                    <a:pt x="2942978" y="2371745"/>
                    <a:pt x="2940313" y="2351493"/>
                    <a:pt x="2952571" y="2337103"/>
                  </a:cubicBezTo>
                  <a:cubicBezTo>
                    <a:pt x="2959500" y="2329109"/>
                    <a:pt x="2967361" y="2325111"/>
                    <a:pt x="2975955" y="2325178"/>
                  </a:cubicBezTo>
                  <a:close/>
                  <a:moveTo>
                    <a:pt x="2720003" y="2277678"/>
                  </a:moveTo>
                  <a:cubicBezTo>
                    <a:pt x="2729397" y="2278344"/>
                    <a:pt x="2739656" y="2283274"/>
                    <a:pt x="2750049" y="2292334"/>
                  </a:cubicBezTo>
                  <a:cubicBezTo>
                    <a:pt x="2867832" y="2394662"/>
                    <a:pt x="2986148" y="2496990"/>
                    <a:pt x="3103931" y="2599318"/>
                  </a:cubicBezTo>
                  <a:cubicBezTo>
                    <a:pt x="3106063" y="2600916"/>
                    <a:pt x="3108728" y="2601982"/>
                    <a:pt x="3110860" y="2603581"/>
                  </a:cubicBezTo>
                  <a:cubicBezTo>
                    <a:pt x="3131645" y="2629696"/>
                    <a:pt x="3127381" y="2655811"/>
                    <a:pt x="3101266" y="2663805"/>
                  </a:cubicBezTo>
                  <a:cubicBezTo>
                    <a:pt x="3086343" y="2668602"/>
                    <a:pt x="3075152" y="2661673"/>
                    <a:pt x="3064492" y="2653679"/>
                  </a:cubicBezTo>
                  <a:cubicBezTo>
                    <a:pt x="2984549" y="2583862"/>
                    <a:pt x="2904073" y="2514045"/>
                    <a:pt x="2824130" y="2444228"/>
                  </a:cubicBezTo>
                  <a:cubicBezTo>
                    <a:pt x="2784691" y="2410117"/>
                    <a:pt x="2745252" y="2376008"/>
                    <a:pt x="2706346" y="2341899"/>
                  </a:cubicBezTo>
                  <a:cubicBezTo>
                    <a:pt x="2684495" y="2322713"/>
                    <a:pt x="2680765" y="2304592"/>
                    <a:pt x="2695154" y="2288604"/>
                  </a:cubicBezTo>
                  <a:cubicBezTo>
                    <a:pt x="2702083" y="2280610"/>
                    <a:pt x="2710610" y="2277012"/>
                    <a:pt x="2720003" y="2277678"/>
                  </a:cubicBezTo>
                  <a:close/>
                  <a:moveTo>
                    <a:pt x="3064159" y="2222052"/>
                  </a:moveTo>
                  <a:cubicBezTo>
                    <a:pt x="3072753" y="2221319"/>
                    <a:pt x="3081813" y="2224117"/>
                    <a:pt x="3089541" y="2231045"/>
                  </a:cubicBezTo>
                  <a:cubicBezTo>
                    <a:pt x="3154563" y="2287005"/>
                    <a:pt x="3219583" y="2343500"/>
                    <a:pt x="3284071" y="2399993"/>
                  </a:cubicBezTo>
                  <a:cubicBezTo>
                    <a:pt x="3286202" y="2401592"/>
                    <a:pt x="3287802" y="2404257"/>
                    <a:pt x="3289400" y="2406388"/>
                  </a:cubicBezTo>
                  <a:cubicBezTo>
                    <a:pt x="3298461" y="2441563"/>
                    <a:pt x="3284071" y="2457019"/>
                    <a:pt x="3246231" y="2452755"/>
                  </a:cubicBezTo>
                  <a:cubicBezTo>
                    <a:pt x="3180677" y="2396262"/>
                    <a:pt x="3115123" y="2339769"/>
                    <a:pt x="3049569" y="2283275"/>
                  </a:cubicBezTo>
                  <a:cubicBezTo>
                    <a:pt x="3031982" y="2267819"/>
                    <a:pt x="3028784" y="2249698"/>
                    <a:pt x="3041575" y="2234243"/>
                  </a:cubicBezTo>
                  <a:cubicBezTo>
                    <a:pt x="3047438" y="2227048"/>
                    <a:pt x="3055565" y="2222784"/>
                    <a:pt x="3064159" y="2222052"/>
                  </a:cubicBezTo>
                  <a:close/>
                  <a:moveTo>
                    <a:pt x="3160224" y="2111130"/>
                  </a:moveTo>
                  <a:cubicBezTo>
                    <a:pt x="3168285" y="2110330"/>
                    <a:pt x="3176679" y="2112995"/>
                    <a:pt x="3184407" y="2119657"/>
                  </a:cubicBezTo>
                  <a:cubicBezTo>
                    <a:pt x="3248896" y="2175084"/>
                    <a:pt x="3313383" y="2231045"/>
                    <a:pt x="3377871" y="2287006"/>
                  </a:cubicBezTo>
                  <a:cubicBezTo>
                    <a:pt x="3381602" y="2290204"/>
                    <a:pt x="3384266" y="2294467"/>
                    <a:pt x="3387464" y="2298198"/>
                  </a:cubicBezTo>
                  <a:cubicBezTo>
                    <a:pt x="3391195" y="2332307"/>
                    <a:pt x="3379470" y="2345098"/>
                    <a:pt x="3345361" y="2344032"/>
                  </a:cubicBezTo>
                  <a:cubicBezTo>
                    <a:pt x="3292065" y="2298731"/>
                    <a:pt x="3238770" y="2253429"/>
                    <a:pt x="3186006" y="2207595"/>
                  </a:cubicBezTo>
                  <a:cubicBezTo>
                    <a:pt x="3171083" y="2194803"/>
                    <a:pt x="3156161" y="2182546"/>
                    <a:pt x="3142304" y="2169222"/>
                  </a:cubicBezTo>
                  <a:cubicBezTo>
                    <a:pt x="3126848" y="2154299"/>
                    <a:pt x="3125782" y="2137777"/>
                    <a:pt x="3138040" y="2123387"/>
                  </a:cubicBezTo>
                  <a:cubicBezTo>
                    <a:pt x="3144436" y="2116193"/>
                    <a:pt x="3152163" y="2111929"/>
                    <a:pt x="3160224" y="2111130"/>
                  </a:cubicBezTo>
                  <a:close/>
                  <a:moveTo>
                    <a:pt x="3361482" y="1912537"/>
                  </a:moveTo>
                  <a:cubicBezTo>
                    <a:pt x="3368943" y="1914336"/>
                    <a:pt x="3376004" y="1918999"/>
                    <a:pt x="3382666" y="1925128"/>
                  </a:cubicBezTo>
                  <a:cubicBezTo>
                    <a:pt x="3390128" y="1932057"/>
                    <a:pt x="3398655" y="1938452"/>
                    <a:pt x="3406649" y="1944847"/>
                  </a:cubicBezTo>
                  <a:cubicBezTo>
                    <a:pt x="3433298" y="1954974"/>
                    <a:pt x="3449820" y="1978424"/>
                    <a:pt x="3471138" y="1995478"/>
                  </a:cubicBezTo>
                  <a:cubicBezTo>
                    <a:pt x="3501516" y="2019462"/>
                    <a:pt x="3529230" y="2046643"/>
                    <a:pt x="3559075" y="2070626"/>
                  </a:cubicBezTo>
                  <a:cubicBezTo>
                    <a:pt x="3566004" y="2076488"/>
                    <a:pt x="3572932" y="2082351"/>
                    <a:pt x="3575064" y="2091411"/>
                  </a:cubicBezTo>
                  <a:cubicBezTo>
                    <a:pt x="3581992" y="2105801"/>
                    <a:pt x="3584657" y="2120191"/>
                    <a:pt x="3573465" y="2133515"/>
                  </a:cubicBezTo>
                  <a:cubicBezTo>
                    <a:pt x="3560674" y="2146838"/>
                    <a:pt x="3545752" y="2146838"/>
                    <a:pt x="3529763" y="2140443"/>
                  </a:cubicBezTo>
                  <a:cubicBezTo>
                    <a:pt x="3474336" y="2091944"/>
                    <a:pt x="3418908" y="2043978"/>
                    <a:pt x="3363480" y="1995478"/>
                  </a:cubicBezTo>
                  <a:cubicBezTo>
                    <a:pt x="3350689" y="1984286"/>
                    <a:pt x="3338431" y="1973094"/>
                    <a:pt x="3326173" y="1962435"/>
                  </a:cubicBezTo>
                  <a:cubicBezTo>
                    <a:pt x="3318712" y="1944314"/>
                    <a:pt x="3320843" y="1928326"/>
                    <a:pt x="3337898" y="1917134"/>
                  </a:cubicBezTo>
                  <a:cubicBezTo>
                    <a:pt x="3346159" y="1911805"/>
                    <a:pt x="3354020" y="1910739"/>
                    <a:pt x="3361482" y="1912537"/>
                  </a:cubicBezTo>
                  <a:close/>
                  <a:moveTo>
                    <a:pt x="3072619" y="1868302"/>
                  </a:moveTo>
                  <a:cubicBezTo>
                    <a:pt x="3081413" y="1868368"/>
                    <a:pt x="3090873" y="1872366"/>
                    <a:pt x="3100200" y="1880360"/>
                  </a:cubicBezTo>
                  <a:cubicBezTo>
                    <a:pt x="3143902" y="1917667"/>
                    <a:pt x="3187604" y="1955507"/>
                    <a:pt x="3230774" y="1993347"/>
                  </a:cubicBezTo>
                  <a:cubicBezTo>
                    <a:pt x="3248894" y="1996011"/>
                    <a:pt x="3258488" y="2010935"/>
                    <a:pt x="3270746" y="2021594"/>
                  </a:cubicBezTo>
                  <a:cubicBezTo>
                    <a:pt x="3335233" y="2077022"/>
                    <a:pt x="3398655" y="2132982"/>
                    <a:pt x="3463675" y="2187876"/>
                  </a:cubicBezTo>
                  <a:cubicBezTo>
                    <a:pt x="3468472" y="2192140"/>
                    <a:pt x="3472735" y="2196404"/>
                    <a:pt x="3473269" y="2203332"/>
                  </a:cubicBezTo>
                  <a:cubicBezTo>
                    <a:pt x="3480730" y="2217722"/>
                    <a:pt x="3482329" y="2232111"/>
                    <a:pt x="3470071" y="2245435"/>
                  </a:cubicBezTo>
                  <a:cubicBezTo>
                    <a:pt x="3458346" y="2258759"/>
                    <a:pt x="3443956" y="2258226"/>
                    <a:pt x="3428500" y="2252364"/>
                  </a:cubicBezTo>
                  <a:cubicBezTo>
                    <a:pt x="3333634" y="2169756"/>
                    <a:pt x="3238768" y="2087681"/>
                    <a:pt x="3144435" y="2005072"/>
                  </a:cubicBezTo>
                  <a:cubicBezTo>
                    <a:pt x="3142303" y="2003473"/>
                    <a:pt x="3139638" y="2001874"/>
                    <a:pt x="3137507" y="2000808"/>
                  </a:cubicBezTo>
                  <a:cubicBezTo>
                    <a:pt x="3110859" y="1977358"/>
                    <a:pt x="3084744" y="1953908"/>
                    <a:pt x="3058096" y="1930458"/>
                  </a:cubicBezTo>
                  <a:cubicBezTo>
                    <a:pt x="3039443" y="1913936"/>
                    <a:pt x="3036245" y="1895283"/>
                    <a:pt x="3049036" y="1879827"/>
                  </a:cubicBezTo>
                  <a:cubicBezTo>
                    <a:pt x="3055698" y="1872099"/>
                    <a:pt x="3063826" y="1868235"/>
                    <a:pt x="3072619" y="1868302"/>
                  </a:cubicBezTo>
                  <a:close/>
                  <a:moveTo>
                    <a:pt x="3444089" y="1807346"/>
                  </a:moveTo>
                  <a:cubicBezTo>
                    <a:pt x="3452750" y="1807612"/>
                    <a:pt x="3462077" y="1811876"/>
                    <a:pt x="3471670" y="1820136"/>
                  </a:cubicBezTo>
                  <a:cubicBezTo>
                    <a:pt x="3531895" y="1871300"/>
                    <a:pt x="3592119" y="1922465"/>
                    <a:pt x="3651810" y="1974694"/>
                  </a:cubicBezTo>
                  <a:cubicBezTo>
                    <a:pt x="3665666" y="1986952"/>
                    <a:pt x="3677392" y="2001875"/>
                    <a:pt x="3666732" y="2022127"/>
                  </a:cubicBezTo>
                  <a:cubicBezTo>
                    <a:pt x="3657139" y="2040248"/>
                    <a:pt x="3641683" y="2044511"/>
                    <a:pt x="3622497" y="2037050"/>
                  </a:cubicBezTo>
                  <a:cubicBezTo>
                    <a:pt x="3609706" y="2039182"/>
                    <a:pt x="3604910" y="2028523"/>
                    <a:pt x="3596915" y="2022127"/>
                  </a:cubicBezTo>
                  <a:cubicBezTo>
                    <a:pt x="3570268" y="2001342"/>
                    <a:pt x="3546285" y="1977892"/>
                    <a:pt x="3520170" y="1956574"/>
                  </a:cubicBezTo>
                  <a:cubicBezTo>
                    <a:pt x="3514840" y="1952843"/>
                    <a:pt x="3508978" y="1947514"/>
                    <a:pt x="3507379" y="1939519"/>
                  </a:cubicBezTo>
                  <a:cubicBezTo>
                    <a:pt x="3481263" y="1916602"/>
                    <a:pt x="3455681" y="1893685"/>
                    <a:pt x="3429566" y="1870767"/>
                  </a:cubicBezTo>
                  <a:cubicBezTo>
                    <a:pt x="3409847" y="1853180"/>
                    <a:pt x="3406649" y="1833993"/>
                    <a:pt x="3420506" y="1818537"/>
                  </a:cubicBezTo>
                  <a:cubicBezTo>
                    <a:pt x="3427435" y="1810810"/>
                    <a:pt x="3435429" y="1807079"/>
                    <a:pt x="3444089" y="1807346"/>
                  </a:cubicBezTo>
                  <a:close/>
                  <a:moveTo>
                    <a:pt x="3538622" y="1697690"/>
                  </a:moveTo>
                  <a:cubicBezTo>
                    <a:pt x="3547616" y="1697957"/>
                    <a:pt x="3557476" y="1702354"/>
                    <a:pt x="3567602" y="1710881"/>
                  </a:cubicBezTo>
                  <a:cubicBezTo>
                    <a:pt x="3627827" y="1763110"/>
                    <a:pt x="3688051" y="1815341"/>
                    <a:pt x="3748808" y="1867570"/>
                  </a:cubicBezTo>
                  <a:cubicBezTo>
                    <a:pt x="3758401" y="1876098"/>
                    <a:pt x="3766395" y="1885158"/>
                    <a:pt x="3766395" y="1900081"/>
                  </a:cubicBezTo>
                  <a:cubicBezTo>
                    <a:pt x="3765329" y="1911273"/>
                    <a:pt x="3759467" y="1921399"/>
                    <a:pt x="3747742" y="1927261"/>
                  </a:cubicBezTo>
                  <a:cubicBezTo>
                    <a:pt x="3735484" y="1933657"/>
                    <a:pt x="3723226" y="1932058"/>
                    <a:pt x="3712567" y="1923531"/>
                  </a:cubicBezTo>
                  <a:cubicBezTo>
                    <a:pt x="3696578" y="1910207"/>
                    <a:pt x="3681122" y="1896350"/>
                    <a:pt x="3665134" y="1883026"/>
                  </a:cubicBezTo>
                  <a:cubicBezTo>
                    <a:pt x="3618234" y="1842522"/>
                    <a:pt x="3571866" y="1802017"/>
                    <a:pt x="3525498" y="1761511"/>
                  </a:cubicBezTo>
                  <a:cubicBezTo>
                    <a:pt x="3505779" y="1743924"/>
                    <a:pt x="3502048" y="1724737"/>
                    <a:pt x="3514839" y="1709282"/>
                  </a:cubicBezTo>
                  <a:cubicBezTo>
                    <a:pt x="3521501" y="1701288"/>
                    <a:pt x="3529629" y="1697424"/>
                    <a:pt x="3538622" y="1697690"/>
                  </a:cubicBezTo>
                  <a:close/>
                  <a:moveTo>
                    <a:pt x="3467606" y="1451865"/>
                  </a:moveTo>
                  <a:cubicBezTo>
                    <a:pt x="3476866" y="1453198"/>
                    <a:pt x="3487392" y="1459060"/>
                    <a:pt x="3499383" y="1469453"/>
                  </a:cubicBezTo>
                  <a:cubicBezTo>
                    <a:pt x="3612371" y="1571248"/>
                    <a:pt x="3725358" y="1673041"/>
                    <a:pt x="3837811" y="1775369"/>
                  </a:cubicBezTo>
                  <a:cubicBezTo>
                    <a:pt x="3846871" y="1783363"/>
                    <a:pt x="3856998" y="1791357"/>
                    <a:pt x="3856998" y="1811077"/>
                  </a:cubicBezTo>
                  <a:cubicBezTo>
                    <a:pt x="3856464" y="1817472"/>
                    <a:pt x="3852201" y="1827598"/>
                    <a:pt x="3841542" y="1832928"/>
                  </a:cubicBezTo>
                  <a:cubicBezTo>
                    <a:pt x="3830883" y="1838790"/>
                    <a:pt x="3819691" y="1838790"/>
                    <a:pt x="3810098" y="1831862"/>
                  </a:cubicBezTo>
                  <a:cubicBezTo>
                    <a:pt x="3802103" y="1826000"/>
                    <a:pt x="3795175" y="1819604"/>
                    <a:pt x="3787713" y="1813209"/>
                  </a:cubicBezTo>
                  <a:cubicBezTo>
                    <a:pt x="3677924" y="1714079"/>
                    <a:pt x="3568135" y="1614949"/>
                    <a:pt x="3458346" y="1515820"/>
                  </a:cubicBezTo>
                  <a:cubicBezTo>
                    <a:pt x="3434363" y="1493969"/>
                    <a:pt x="3429566" y="1476915"/>
                    <a:pt x="3443423" y="1461458"/>
                  </a:cubicBezTo>
                  <a:cubicBezTo>
                    <a:pt x="3450352" y="1453730"/>
                    <a:pt x="3458346" y="1450533"/>
                    <a:pt x="3467606" y="1451865"/>
                  </a:cubicBezTo>
                  <a:close/>
                  <a:moveTo>
                    <a:pt x="3419707" y="1000785"/>
                  </a:moveTo>
                  <a:cubicBezTo>
                    <a:pt x="3415044" y="1000851"/>
                    <a:pt x="3410380" y="1004183"/>
                    <a:pt x="3403985" y="1011110"/>
                  </a:cubicBezTo>
                  <a:cubicBezTo>
                    <a:pt x="3123651" y="1321824"/>
                    <a:pt x="2842783" y="1632002"/>
                    <a:pt x="2562448" y="1942182"/>
                  </a:cubicBezTo>
                  <a:cubicBezTo>
                    <a:pt x="2348733" y="2178814"/>
                    <a:pt x="2135018" y="2415446"/>
                    <a:pt x="1920770" y="2652078"/>
                  </a:cubicBezTo>
                  <a:cubicBezTo>
                    <a:pt x="1889858" y="2686187"/>
                    <a:pt x="1872271" y="2725093"/>
                    <a:pt x="1871738" y="2775191"/>
                  </a:cubicBezTo>
                  <a:cubicBezTo>
                    <a:pt x="1871205" y="2825289"/>
                    <a:pt x="1892523" y="2870057"/>
                    <a:pt x="1933028" y="2907364"/>
                  </a:cubicBezTo>
                  <a:cubicBezTo>
                    <a:pt x="2066266" y="3027279"/>
                    <a:pt x="2198972" y="3147727"/>
                    <a:pt x="2332211" y="3267642"/>
                  </a:cubicBezTo>
                  <a:cubicBezTo>
                    <a:pt x="2415885" y="3342789"/>
                    <a:pt x="2518745" y="3337992"/>
                    <a:pt x="2593892" y="3254851"/>
                  </a:cubicBezTo>
                  <a:cubicBezTo>
                    <a:pt x="2690891" y="3147194"/>
                    <a:pt x="2787889" y="3040070"/>
                    <a:pt x="2884887" y="2932946"/>
                  </a:cubicBezTo>
                  <a:cubicBezTo>
                    <a:pt x="3281938" y="2493791"/>
                    <a:pt x="3678990" y="2054635"/>
                    <a:pt x="4076575" y="1615480"/>
                  </a:cubicBezTo>
                  <a:cubicBezTo>
                    <a:pt x="4086168" y="1604288"/>
                    <a:pt x="4088300" y="1599492"/>
                    <a:pt x="4076042" y="1588300"/>
                  </a:cubicBezTo>
                  <a:cubicBezTo>
                    <a:pt x="3862327" y="1395905"/>
                    <a:pt x="3648612" y="1203508"/>
                    <a:pt x="3435429" y="1010045"/>
                  </a:cubicBezTo>
                  <a:cubicBezTo>
                    <a:pt x="3429034" y="1003916"/>
                    <a:pt x="3424371" y="1000717"/>
                    <a:pt x="3419707" y="1000785"/>
                  </a:cubicBezTo>
                  <a:close/>
                  <a:moveTo>
                    <a:pt x="3413644" y="901588"/>
                  </a:moveTo>
                  <a:cubicBezTo>
                    <a:pt x="3418374" y="901456"/>
                    <a:pt x="3423171" y="904521"/>
                    <a:pt x="3429567" y="910383"/>
                  </a:cubicBezTo>
                  <a:cubicBezTo>
                    <a:pt x="3677924" y="1135290"/>
                    <a:pt x="3926281" y="1359664"/>
                    <a:pt x="4175171" y="1583503"/>
                  </a:cubicBezTo>
                  <a:cubicBezTo>
                    <a:pt x="4186896" y="1594163"/>
                    <a:pt x="4185830" y="1599492"/>
                    <a:pt x="4175704" y="1610684"/>
                  </a:cubicBezTo>
                  <a:cubicBezTo>
                    <a:pt x="3664600" y="2175617"/>
                    <a:pt x="3154029" y="2740549"/>
                    <a:pt x="2642924" y="3305482"/>
                  </a:cubicBezTo>
                  <a:cubicBezTo>
                    <a:pt x="2545394" y="3413139"/>
                    <a:pt x="2395100" y="3421133"/>
                    <a:pt x="2287976" y="3324135"/>
                  </a:cubicBezTo>
                  <a:cubicBezTo>
                    <a:pt x="2153139" y="3202622"/>
                    <a:pt x="2018834" y="3081108"/>
                    <a:pt x="1883996" y="2959594"/>
                  </a:cubicBezTo>
                  <a:cubicBezTo>
                    <a:pt x="1828569" y="2907364"/>
                    <a:pt x="1800855" y="2845542"/>
                    <a:pt x="1800855" y="2760269"/>
                  </a:cubicBezTo>
                  <a:cubicBezTo>
                    <a:pt x="1801388" y="2709105"/>
                    <a:pt x="1823772" y="2653678"/>
                    <a:pt x="1866409" y="2606778"/>
                  </a:cubicBezTo>
                  <a:cubicBezTo>
                    <a:pt x="2186715" y="2252895"/>
                    <a:pt x="2507021" y="1898480"/>
                    <a:pt x="2826794" y="1544600"/>
                  </a:cubicBezTo>
                  <a:cubicBezTo>
                    <a:pt x="3017592" y="1333549"/>
                    <a:pt x="3208390" y="1123032"/>
                    <a:pt x="3398122" y="911982"/>
                  </a:cubicBezTo>
                  <a:cubicBezTo>
                    <a:pt x="3404251" y="905054"/>
                    <a:pt x="3408914" y="901723"/>
                    <a:pt x="3413644" y="901588"/>
                  </a:cubicBezTo>
                  <a:close/>
                  <a:moveTo>
                    <a:pt x="3446622" y="577819"/>
                  </a:moveTo>
                  <a:cubicBezTo>
                    <a:pt x="3456082" y="577286"/>
                    <a:pt x="3465808" y="582615"/>
                    <a:pt x="3478066" y="593807"/>
                  </a:cubicBezTo>
                  <a:cubicBezTo>
                    <a:pt x="3642749" y="742503"/>
                    <a:pt x="3806899" y="891197"/>
                    <a:pt x="3971582" y="1039359"/>
                  </a:cubicBezTo>
                  <a:cubicBezTo>
                    <a:pt x="4142661" y="1193916"/>
                    <a:pt x="4314273" y="1348474"/>
                    <a:pt x="4485351" y="1503031"/>
                  </a:cubicBezTo>
                  <a:cubicBezTo>
                    <a:pt x="4496010" y="1513157"/>
                    <a:pt x="4507735" y="1521684"/>
                    <a:pt x="4507735" y="1539805"/>
                  </a:cubicBezTo>
                  <a:cubicBezTo>
                    <a:pt x="4507202" y="1547799"/>
                    <a:pt x="4502406" y="1556326"/>
                    <a:pt x="4495477" y="1563788"/>
                  </a:cubicBezTo>
                  <a:cubicBezTo>
                    <a:pt x="4473093" y="1588302"/>
                    <a:pt x="4450709" y="1613351"/>
                    <a:pt x="4428325" y="1637866"/>
                  </a:cubicBezTo>
                  <a:cubicBezTo>
                    <a:pt x="4406474" y="1661849"/>
                    <a:pt x="4393150" y="1662915"/>
                    <a:pt x="4368634" y="1640531"/>
                  </a:cubicBezTo>
                  <a:cubicBezTo>
                    <a:pt x="4223670" y="1509959"/>
                    <a:pt x="4078706" y="1378852"/>
                    <a:pt x="3933742" y="1247744"/>
                  </a:cubicBezTo>
                  <a:cubicBezTo>
                    <a:pt x="3742412" y="1075067"/>
                    <a:pt x="3551080" y="902389"/>
                    <a:pt x="3359750" y="729179"/>
                  </a:cubicBezTo>
                  <a:cubicBezTo>
                    <a:pt x="3332036" y="704129"/>
                    <a:pt x="3331503" y="691871"/>
                    <a:pt x="3356552" y="663624"/>
                  </a:cubicBezTo>
                  <a:cubicBezTo>
                    <a:pt x="3376804" y="641240"/>
                    <a:pt x="3396523" y="619389"/>
                    <a:pt x="3416776" y="597005"/>
                  </a:cubicBezTo>
                  <a:cubicBezTo>
                    <a:pt x="3427968" y="584747"/>
                    <a:pt x="3437162" y="578352"/>
                    <a:pt x="3446622" y="577819"/>
                  </a:cubicBezTo>
                  <a:close/>
                  <a:moveTo>
                    <a:pt x="4352179" y="270038"/>
                  </a:moveTo>
                  <a:cubicBezTo>
                    <a:pt x="4356909" y="270038"/>
                    <a:pt x="4361706" y="272969"/>
                    <a:pt x="4367568" y="278299"/>
                  </a:cubicBezTo>
                  <a:cubicBezTo>
                    <a:pt x="4492813" y="391817"/>
                    <a:pt x="4618057" y="504805"/>
                    <a:pt x="4743302" y="617790"/>
                  </a:cubicBezTo>
                  <a:cubicBezTo>
                    <a:pt x="4754494" y="627917"/>
                    <a:pt x="4756093" y="634846"/>
                    <a:pt x="4745434" y="646571"/>
                  </a:cubicBezTo>
                  <a:cubicBezTo>
                    <a:pt x="4580750" y="828309"/>
                    <a:pt x="4416067" y="1010046"/>
                    <a:pt x="4251917" y="1192318"/>
                  </a:cubicBezTo>
                  <a:cubicBezTo>
                    <a:pt x="4247120" y="1197648"/>
                    <a:pt x="4243390" y="1203510"/>
                    <a:pt x="4234329" y="1204576"/>
                  </a:cubicBezTo>
                  <a:cubicBezTo>
                    <a:pt x="4231132" y="1201911"/>
                    <a:pt x="4226868" y="1199247"/>
                    <a:pt x="4223137" y="1196049"/>
                  </a:cubicBezTo>
                  <a:cubicBezTo>
                    <a:pt x="4096827" y="1081996"/>
                    <a:pt x="3970516" y="967944"/>
                    <a:pt x="3844206" y="853891"/>
                  </a:cubicBezTo>
                  <a:cubicBezTo>
                    <a:pt x="3832481" y="843231"/>
                    <a:pt x="3833547" y="835770"/>
                    <a:pt x="3843673" y="825111"/>
                  </a:cubicBezTo>
                  <a:cubicBezTo>
                    <a:pt x="4008356" y="643373"/>
                    <a:pt x="4173039" y="461635"/>
                    <a:pt x="4337190" y="279364"/>
                  </a:cubicBezTo>
                  <a:cubicBezTo>
                    <a:pt x="4342786" y="272969"/>
                    <a:pt x="4347449" y="270038"/>
                    <a:pt x="4352179" y="270038"/>
                  </a:cubicBezTo>
                  <a:close/>
                  <a:moveTo>
                    <a:pt x="4381958" y="29"/>
                  </a:moveTo>
                  <a:cubicBezTo>
                    <a:pt x="4390885" y="-437"/>
                    <a:pt x="4400078" y="4626"/>
                    <a:pt x="4411803" y="15018"/>
                  </a:cubicBezTo>
                  <a:cubicBezTo>
                    <a:pt x="4571691" y="159450"/>
                    <a:pt x="4731577" y="303348"/>
                    <a:pt x="4891464" y="447779"/>
                  </a:cubicBezTo>
                  <a:cubicBezTo>
                    <a:pt x="4926639" y="479223"/>
                    <a:pt x="4961814" y="511200"/>
                    <a:pt x="4996989" y="542645"/>
                  </a:cubicBezTo>
                  <a:cubicBezTo>
                    <a:pt x="5005516" y="550106"/>
                    <a:pt x="5012978" y="558100"/>
                    <a:pt x="5018840" y="567694"/>
                  </a:cubicBezTo>
                  <a:cubicBezTo>
                    <a:pt x="5018307" y="574622"/>
                    <a:pt x="5018307" y="582083"/>
                    <a:pt x="5018307" y="589012"/>
                  </a:cubicBezTo>
                  <a:cubicBezTo>
                    <a:pt x="4991127" y="619390"/>
                    <a:pt x="4963946" y="649769"/>
                    <a:pt x="4936232" y="679614"/>
                  </a:cubicBezTo>
                  <a:cubicBezTo>
                    <a:pt x="4918112" y="699333"/>
                    <a:pt x="4902123" y="700399"/>
                    <a:pt x="4882404" y="682812"/>
                  </a:cubicBezTo>
                  <a:cubicBezTo>
                    <a:pt x="4684144" y="503739"/>
                    <a:pt x="4486418" y="325199"/>
                    <a:pt x="4288690" y="146126"/>
                  </a:cubicBezTo>
                  <a:cubicBezTo>
                    <a:pt x="4268971" y="128005"/>
                    <a:pt x="4268438" y="112550"/>
                    <a:pt x="4286559" y="92297"/>
                  </a:cubicBezTo>
                  <a:cubicBezTo>
                    <a:pt x="4308943" y="67249"/>
                    <a:pt x="4331327" y="42733"/>
                    <a:pt x="4353711" y="18217"/>
                  </a:cubicBezTo>
                  <a:cubicBezTo>
                    <a:pt x="4364370" y="6492"/>
                    <a:pt x="4373031" y="496"/>
                    <a:pt x="4381958" y="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EEA59992-8B61-A1D3-7497-BE567D609C98}"/>
              </a:ext>
            </a:extLst>
          </p:cNvPr>
          <p:cNvSpPr txBox="1"/>
          <p:nvPr/>
        </p:nvSpPr>
        <p:spPr>
          <a:xfrm>
            <a:off x="865905" y="4180724"/>
            <a:ext cx="126033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>
                <a:solidFill>
                  <a:srgbClr val="189EAA"/>
                </a:solidFill>
                <a:cs typeface="Arial" panose="020B0604020202020204" pitchFamily="34" charset="0"/>
              </a:rPr>
              <a:t>45</a:t>
            </a:r>
            <a:r>
              <a:rPr lang="en-US" altLang="ko-KR" sz="2400" b="1">
                <a:solidFill>
                  <a:srgbClr val="189EAA"/>
                </a:solidFill>
                <a:cs typeface="Arial" panose="020B0604020202020204" pitchFamily="34" charset="0"/>
              </a:rPr>
              <a:t>%</a:t>
            </a:r>
            <a:endParaRPr lang="ko-KR" altLang="en-US" sz="2400" b="1">
              <a:solidFill>
                <a:srgbClr val="189EAA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E203F73-2578-A042-B0A0-185C4C538CF3}"/>
              </a:ext>
            </a:extLst>
          </p:cNvPr>
          <p:cNvSpPr txBox="1"/>
          <p:nvPr/>
        </p:nvSpPr>
        <p:spPr>
          <a:xfrm>
            <a:off x="2160719" y="4095986"/>
            <a:ext cx="5583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3E7CF32-138A-D939-2C44-0EC9B8AADA73}"/>
              </a:ext>
            </a:extLst>
          </p:cNvPr>
          <p:cNvSpPr txBox="1"/>
          <p:nvPr/>
        </p:nvSpPr>
        <p:spPr>
          <a:xfrm>
            <a:off x="865905" y="5039641"/>
            <a:ext cx="5560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 Get a modern PowerPoint  Presentation that is beautifully designed.</a:t>
            </a:r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Easy to change colors, photos and Text. Get a modern PowerPoint  Presentation that is beautifully designed.</a:t>
            </a:r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ko-KR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Presentations. </a:t>
            </a:r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791A71C-1374-AE6E-0DD5-B0314FD0074C}"/>
              </a:ext>
            </a:extLst>
          </p:cNvPr>
          <p:cNvSpPr txBox="1"/>
          <p:nvPr/>
        </p:nvSpPr>
        <p:spPr>
          <a:xfrm>
            <a:off x="865906" y="3783471"/>
            <a:ext cx="2514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Add Contents Title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6F80E6AB-DB7F-2F9E-7671-2DE0E3955811}"/>
              </a:ext>
            </a:extLst>
          </p:cNvPr>
          <p:cNvSpPr/>
          <p:nvPr/>
        </p:nvSpPr>
        <p:spPr>
          <a:xfrm>
            <a:off x="846578" y="2398244"/>
            <a:ext cx="31032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rgbClr val="189EAA"/>
                </a:solidFill>
              </a:rPr>
              <a:t>THYROID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92E1027A-80D2-7357-B3D2-7DBB240AD5DF}"/>
              </a:ext>
            </a:extLst>
          </p:cNvPr>
          <p:cNvSpPr/>
          <p:nvPr/>
        </p:nvSpPr>
        <p:spPr>
          <a:xfrm>
            <a:off x="904005" y="3062434"/>
            <a:ext cx="4313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Add Contents Title</a:t>
            </a:r>
            <a:endParaRPr lang="ko-KR" altLang="en-US" sz="2800" b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89BE88A7-A15B-F075-6865-C8E26897D425}"/>
              </a:ext>
            </a:extLst>
          </p:cNvPr>
          <p:cNvSpPr txBox="1"/>
          <p:nvPr/>
        </p:nvSpPr>
        <p:spPr>
          <a:xfrm>
            <a:off x="865905" y="572279"/>
            <a:ext cx="9783239" cy="1354217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4400">
                <a:solidFill>
                  <a:schemeClr val="bg1">
                    <a:lumMod val="50000"/>
                  </a:schemeClr>
                </a:solidFill>
              </a:rPr>
              <a:t>We Create Quality </a:t>
            </a:r>
            <a:r>
              <a:rPr lang="en-US" altLang="ko-KR" sz="4400">
                <a:solidFill>
                  <a:srgbClr val="189EAA"/>
                </a:solidFill>
              </a:rPr>
              <a:t>Professional</a:t>
            </a:r>
            <a:r>
              <a:rPr lang="en-US" altLang="ko-KR" sz="440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US" altLang="ko-KR" sz="4400">
                <a:solidFill>
                  <a:schemeClr val="bg1">
                    <a:lumMod val="50000"/>
                  </a:schemeClr>
                </a:solidFill>
              </a:rPr>
              <a:t>PPT </a:t>
            </a:r>
            <a:r>
              <a:rPr lang="en-US" altLang="ko-KR" sz="4400">
                <a:solidFill>
                  <a:srgbClr val="189EAA"/>
                </a:solidFill>
              </a:rPr>
              <a:t>Presentation</a:t>
            </a:r>
            <a:endParaRPr lang="ko-KR" altLang="en-US" sz="4400">
              <a:solidFill>
                <a:srgbClr val="189EAA"/>
              </a:solidFill>
            </a:endParaRPr>
          </a:p>
        </p:txBody>
      </p:sp>
      <p:sp>
        <p:nvSpPr>
          <p:cNvPr id="12" name="직사각형 2">
            <a:extLst>
              <a:ext uri="{FF2B5EF4-FFF2-40B4-BE49-F238E27FC236}">
                <a16:creationId xmlns:a16="http://schemas.microsoft.com/office/drawing/2014/main" id="{D1E0B6FB-51C5-8146-FBDD-90825C960FA9}"/>
              </a:ext>
            </a:extLst>
          </p:cNvPr>
          <p:cNvSpPr/>
          <p:nvPr/>
        </p:nvSpPr>
        <p:spPr>
          <a:xfrm>
            <a:off x="8677159" y="5381171"/>
            <a:ext cx="3476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b="1">
                <a:solidFill>
                  <a:schemeClr val="bg1"/>
                </a:solidFill>
              </a:rPr>
              <a:t>VACUNE</a:t>
            </a:r>
            <a:endParaRPr lang="ko-KR" altLang="en-US" sz="4800" b="1">
              <a:solidFill>
                <a:schemeClr val="bg1"/>
              </a:solidFill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F079B32-BD84-8FC2-620F-3C2B86BC30A3}"/>
              </a:ext>
            </a:extLst>
          </p:cNvPr>
          <p:cNvGrpSpPr>
            <a:grpSpLocks noChangeAspect="1"/>
          </p:cNvGrpSpPr>
          <p:nvPr/>
        </p:nvGrpSpPr>
        <p:grpSpPr>
          <a:xfrm>
            <a:off x="4973203" y="1447799"/>
            <a:ext cx="1672215" cy="2444335"/>
            <a:chOff x="3469" y="1217"/>
            <a:chExt cx="784" cy="114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AF73418-4717-E533-0F74-B92DFC7DEF07}"/>
                </a:ext>
              </a:extLst>
            </p:cNvPr>
            <p:cNvSpPr/>
            <p:nvPr/>
          </p:nvSpPr>
          <p:spPr bwMode="auto">
            <a:xfrm>
              <a:off x="3469" y="1409"/>
              <a:ext cx="784" cy="728"/>
            </a:xfrm>
            <a:custGeom>
              <a:avLst/>
              <a:gdLst>
                <a:gd name="T0" fmla="*/ 270 w 329"/>
                <a:gd name="T1" fmla="*/ 7 h 306"/>
                <a:gd name="T2" fmla="*/ 295 w 329"/>
                <a:gd name="T3" fmla="*/ 22 h 306"/>
                <a:gd name="T4" fmla="*/ 312 w 329"/>
                <a:gd name="T5" fmla="*/ 62 h 306"/>
                <a:gd name="T6" fmla="*/ 318 w 329"/>
                <a:gd name="T7" fmla="*/ 100 h 306"/>
                <a:gd name="T8" fmla="*/ 319 w 329"/>
                <a:gd name="T9" fmla="*/ 131 h 306"/>
                <a:gd name="T10" fmla="*/ 324 w 329"/>
                <a:gd name="T11" fmla="*/ 158 h 306"/>
                <a:gd name="T12" fmla="*/ 325 w 329"/>
                <a:gd name="T13" fmla="*/ 191 h 306"/>
                <a:gd name="T14" fmla="*/ 323 w 329"/>
                <a:gd name="T15" fmla="*/ 231 h 306"/>
                <a:gd name="T16" fmla="*/ 305 w 329"/>
                <a:gd name="T17" fmla="*/ 270 h 306"/>
                <a:gd name="T18" fmla="*/ 280 w 329"/>
                <a:gd name="T19" fmla="*/ 288 h 306"/>
                <a:gd name="T20" fmla="*/ 257 w 329"/>
                <a:gd name="T21" fmla="*/ 300 h 306"/>
                <a:gd name="T22" fmla="*/ 220 w 329"/>
                <a:gd name="T23" fmla="*/ 298 h 306"/>
                <a:gd name="T24" fmla="*/ 201 w 329"/>
                <a:gd name="T25" fmla="*/ 284 h 306"/>
                <a:gd name="T26" fmla="*/ 178 w 329"/>
                <a:gd name="T27" fmla="*/ 265 h 306"/>
                <a:gd name="T28" fmla="*/ 159 w 329"/>
                <a:gd name="T29" fmla="*/ 258 h 306"/>
                <a:gd name="T30" fmla="*/ 145 w 329"/>
                <a:gd name="T31" fmla="*/ 268 h 306"/>
                <a:gd name="T32" fmla="*/ 133 w 329"/>
                <a:gd name="T33" fmla="*/ 281 h 306"/>
                <a:gd name="T34" fmla="*/ 105 w 329"/>
                <a:gd name="T35" fmla="*/ 298 h 306"/>
                <a:gd name="T36" fmla="*/ 69 w 329"/>
                <a:gd name="T37" fmla="*/ 298 h 306"/>
                <a:gd name="T38" fmla="*/ 45 w 329"/>
                <a:gd name="T39" fmla="*/ 291 h 306"/>
                <a:gd name="T40" fmla="*/ 28 w 329"/>
                <a:gd name="T41" fmla="*/ 283 h 306"/>
                <a:gd name="T42" fmla="*/ 10 w 329"/>
                <a:gd name="T43" fmla="*/ 251 h 306"/>
                <a:gd name="T44" fmla="*/ 6 w 329"/>
                <a:gd name="T45" fmla="*/ 208 h 306"/>
                <a:gd name="T46" fmla="*/ 3 w 329"/>
                <a:gd name="T47" fmla="*/ 169 h 306"/>
                <a:gd name="T48" fmla="*/ 10 w 329"/>
                <a:gd name="T49" fmla="*/ 127 h 306"/>
                <a:gd name="T50" fmla="*/ 18 w 329"/>
                <a:gd name="T51" fmla="*/ 93 h 306"/>
                <a:gd name="T52" fmla="*/ 18 w 329"/>
                <a:gd name="T53" fmla="*/ 66 h 306"/>
                <a:gd name="T54" fmla="*/ 36 w 329"/>
                <a:gd name="T55" fmla="*/ 25 h 306"/>
                <a:gd name="T56" fmla="*/ 69 w 329"/>
                <a:gd name="T57" fmla="*/ 6 h 306"/>
                <a:gd name="T58" fmla="*/ 78 w 329"/>
                <a:gd name="T59" fmla="*/ 18 h 306"/>
                <a:gd name="T60" fmla="*/ 96 w 329"/>
                <a:gd name="T61" fmla="*/ 43 h 306"/>
                <a:gd name="T62" fmla="*/ 101 w 329"/>
                <a:gd name="T63" fmla="*/ 70 h 306"/>
                <a:gd name="T64" fmla="*/ 114 w 329"/>
                <a:gd name="T65" fmla="*/ 100 h 306"/>
                <a:gd name="T66" fmla="*/ 126 w 329"/>
                <a:gd name="T67" fmla="*/ 133 h 306"/>
                <a:gd name="T68" fmla="*/ 150 w 329"/>
                <a:gd name="T69" fmla="*/ 153 h 306"/>
                <a:gd name="T70" fmla="*/ 172 w 329"/>
                <a:gd name="T71" fmla="*/ 159 h 306"/>
                <a:gd name="T72" fmla="*/ 188 w 329"/>
                <a:gd name="T73" fmla="*/ 145 h 306"/>
                <a:gd name="T74" fmla="*/ 201 w 329"/>
                <a:gd name="T75" fmla="*/ 136 h 306"/>
                <a:gd name="T76" fmla="*/ 210 w 329"/>
                <a:gd name="T77" fmla="*/ 109 h 306"/>
                <a:gd name="T78" fmla="*/ 222 w 329"/>
                <a:gd name="T79" fmla="*/ 72 h 306"/>
                <a:gd name="T80" fmla="*/ 230 w 329"/>
                <a:gd name="T81" fmla="*/ 50 h 306"/>
                <a:gd name="T82" fmla="*/ 239 w 329"/>
                <a:gd name="T83" fmla="*/ 3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9" h="306">
                  <a:moveTo>
                    <a:pt x="260" y="13"/>
                  </a:moveTo>
                  <a:cubicBezTo>
                    <a:pt x="264" y="12"/>
                    <a:pt x="266" y="9"/>
                    <a:pt x="270" y="7"/>
                  </a:cubicBezTo>
                  <a:cubicBezTo>
                    <a:pt x="281" y="0"/>
                    <a:pt x="290" y="3"/>
                    <a:pt x="294" y="15"/>
                  </a:cubicBezTo>
                  <a:cubicBezTo>
                    <a:pt x="294" y="17"/>
                    <a:pt x="295" y="20"/>
                    <a:pt x="295" y="22"/>
                  </a:cubicBezTo>
                  <a:cubicBezTo>
                    <a:pt x="296" y="29"/>
                    <a:pt x="299" y="34"/>
                    <a:pt x="304" y="38"/>
                  </a:cubicBezTo>
                  <a:cubicBezTo>
                    <a:pt x="312" y="45"/>
                    <a:pt x="314" y="53"/>
                    <a:pt x="312" y="62"/>
                  </a:cubicBezTo>
                  <a:cubicBezTo>
                    <a:pt x="310" y="69"/>
                    <a:pt x="311" y="75"/>
                    <a:pt x="315" y="80"/>
                  </a:cubicBezTo>
                  <a:cubicBezTo>
                    <a:pt x="318" y="86"/>
                    <a:pt x="320" y="92"/>
                    <a:pt x="318" y="100"/>
                  </a:cubicBezTo>
                  <a:cubicBezTo>
                    <a:pt x="316" y="103"/>
                    <a:pt x="317" y="107"/>
                    <a:pt x="319" y="111"/>
                  </a:cubicBezTo>
                  <a:cubicBezTo>
                    <a:pt x="322" y="117"/>
                    <a:pt x="321" y="124"/>
                    <a:pt x="319" y="131"/>
                  </a:cubicBezTo>
                  <a:cubicBezTo>
                    <a:pt x="318" y="137"/>
                    <a:pt x="318" y="143"/>
                    <a:pt x="322" y="147"/>
                  </a:cubicBezTo>
                  <a:cubicBezTo>
                    <a:pt x="325" y="151"/>
                    <a:pt x="325" y="155"/>
                    <a:pt x="324" y="158"/>
                  </a:cubicBezTo>
                  <a:cubicBezTo>
                    <a:pt x="320" y="165"/>
                    <a:pt x="321" y="172"/>
                    <a:pt x="324" y="178"/>
                  </a:cubicBezTo>
                  <a:cubicBezTo>
                    <a:pt x="326" y="182"/>
                    <a:pt x="326" y="187"/>
                    <a:pt x="325" y="191"/>
                  </a:cubicBezTo>
                  <a:cubicBezTo>
                    <a:pt x="323" y="197"/>
                    <a:pt x="324" y="202"/>
                    <a:pt x="326" y="207"/>
                  </a:cubicBezTo>
                  <a:cubicBezTo>
                    <a:pt x="329" y="216"/>
                    <a:pt x="328" y="224"/>
                    <a:pt x="323" y="231"/>
                  </a:cubicBezTo>
                  <a:cubicBezTo>
                    <a:pt x="318" y="237"/>
                    <a:pt x="316" y="244"/>
                    <a:pt x="317" y="252"/>
                  </a:cubicBezTo>
                  <a:cubicBezTo>
                    <a:pt x="317" y="264"/>
                    <a:pt x="316" y="266"/>
                    <a:pt x="305" y="270"/>
                  </a:cubicBezTo>
                  <a:cubicBezTo>
                    <a:pt x="301" y="272"/>
                    <a:pt x="299" y="275"/>
                    <a:pt x="297" y="279"/>
                  </a:cubicBezTo>
                  <a:cubicBezTo>
                    <a:pt x="292" y="289"/>
                    <a:pt x="291" y="290"/>
                    <a:pt x="280" y="288"/>
                  </a:cubicBezTo>
                  <a:cubicBezTo>
                    <a:pt x="273" y="287"/>
                    <a:pt x="268" y="288"/>
                    <a:pt x="264" y="293"/>
                  </a:cubicBezTo>
                  <a:cubicBezTo>
                    <a:pt x="262" y="296"/>
                    <a:pt x="259" y="298"/>
                    <a:pt x="257" y="300"/>
                  </a:cubicBezTo>
                  <a:cubicBezTo>
                    <a:pt x="254" y="304"/>
                    <a:pt x="251" y="303"/>
                    <a:pt x="248" y="301"/>
                  </a:cubicBezTo>
                  <a:cubicBezTo>
                    <a:pt x="239" y="295"/>
                    <a:pt x="230" y="295"/>
                    <a:pt x="220" y="298"/>
                  </a:cubicBezTo>
                  <a:cubicBezTo>
                    <a:pt x="214" y="299"/>
                    <a:pt x="209" y="296"/>
                    <a:pt x="205" y="291"/>
                  </a:cubicBezTo>
                  <a:cubicBezTo>
                    <a:pt x="203" y="289"/>
                    <a:pt x="202" y="287"/>
                    <a:pt x="201" y="284"/>
                  </a:cubicBezTo>
                  <a:cubicBezTo>
                    <a:pt x="198" y="278"/>
                    <a:pt x="193" y="273"/>
                    <a:pt x="185" y="271"/>
                  </a:cubicBezTo>
                  <a:cubicBezTo>
                    <a:pt x="182" y="271"/>
                    <a:pt x="179" y="268"/>
                    <a:pt x="178" y="265"/>
                  </a:cubicBezTo>
                  <a:cubicBezTo>
                    <a:pt x="177" y="263"/>
                    <a:pt x="177" y="261"/>
                    <a:pt x="176" y="260"/>
                  </a:cubicBezTo>
                  <a:cubicBezTo>
                    <a:pt x="172" y="252"/>
                    <a:pt x="165" y="251"/>
                    <a:pt x="159" y="258"/>
                  </a:cubicBezTo>
                  <a:cubicBezTo>
                    <a:pt x="158" y="259"/>
                    <a:pt x="157" y="261"/>
                    <a:pt x="156" y="262"/>
                  </a:cubicBezTo>
                  <a:cubicBezTo>
                    <a:pt x="153" y="266"/>
                    <a:pt x="150" y="268"/>
                    <a:pt x="145" y="268"/>
                  </a:cubicBezTo>
                  <a:cubicBezTo>
                    <a:pt x="139" y="268"/>
                    <a:pt x="136" y="271"/>
                    <a:pt x="135" y="276"/>
                  </a:cubicBezTo>
                  <a:cubicBezTo>
                    <a:pt x="134" y="278"/>
                    <a:pt x="134" y="280"/>
                    <a:pt x="133" y="281"/>
                  </a:cubicBezTo>
                  <a:cubicBezTo>
                    <a:pt x="131" y="289"/>
                    <a:pt x="127" y="292"/>
                    <a:pt x="118" y="293"/>
                  </a:cubicBezTo>
                  <a:cubicBezTo>
                    <a:pt x="113" y="293"/>
                    <a:pt x="109" y="294"/>
                    <a:pt x="105" y="298"/>
                  </a:cubicBezTo>
                  <a:cubicBezTo>
                    <a:pt x="99" y="305"/>
                    <a:pt x="92" y="305"/>
                    <a:pt x="85" y="302"/>
                  </a:cubicBezTo>
                  <a:cubicBezTo>
                    <a:pt x="80" y="299"/>
                    <a:pt x="74" y="297"/>
                    <a:pt x="69" y="298"/>
                  </a:cubicBezTo>
                  <a:cubicBezTo>
                    <a:pt x="68" y="298"/>
                    <a:pt x="68" y="298"/>
                    <a:pt x="68" y="299"/>
                  </a:cubicBezTo>
                  <a:cubicBezTo>
                    <a:pt x="58" y="305"/>
                    <a:pt x="50" y="306"/>
                    <a:pt x="45" y="291"/>
                  </a:cubicBezTo>
                  <a:cubicBezTo>
                    <a:pt x="43" y="287"/>
                    <a:pt x="40" y="284"/>
                    <a:pt x="34" y="283"/>
                  </a:cubicBezTo>
                  <a:cubicBezTo>
                    <a:pt x="32" y="283"/>
                    <a:pt x="30" y="283"/>
                    <a:pt x="28" y="283"/>
                  </a:cubicBezTo>
                  <a:cubicBezTo>
                    <a:pt x="23" y="282"/>
                    <a:pt x="20" y="280"/>
                    <a:pt x="20" y="275"/>
                  </a:cubicBezTo>
                  <a:cubicBezTo>
                    <a:pt x="19" y="266"/>
                    <a:pt x="15" y="258"/>
                    <a:pt x="10" y="251"/>
                  </a:cubicBezTo>
                  <a:cubicBezTo>
                    <a:pt x="5" y="246"/>
                    <a:pt x="5" y="238"/>
                    <a:pt x="9" y="231"/>
                  </a:cubicBezTo>
                  <a:cubicBezTo>
                    <a:pt x="13" y="222"/>
                    <a:pt x="12" y="215"/>
                    <a:pt x="6" y="208"/>
                  </a:cubicBezTo>
                  <a:cubicBezTo>
                    <a:pt x="1" y="202"/>
                    <a:pt x="0" y="196"/>
                    <a:pt x="3" y="190"/>
                  </a:cubicBezTo>
                  <a:cubicBezTo>
                    <a:pt x="7" y="183"/>
                    <a:pt x="7" y="176"/>
                    <a:pt x="3" y="169"/>
                  </a:cubicBezTo>
                  <a:cubicBezTo>
                    <a:pt x="0" y="162"/>
                    <a:pt x="0" y="155"/>
                    <a:pt x="5" y="149"/>
                  </a:cubicBezTo>
                  <a:cubicBezTo>
                    <a:pt x="10" y="143"/>
                    <a:pt x="11" y="135"/>
                    <a:pt x="10" y="127"/>
                  </a:cubicBezTo>
                  <a:cubicBezTo>
                    <a:pt x="9" y="119"/>
                    <a:pt x="9" y="111"/>
                    <a:pt x="16" y="105"/>
                  </a:cubicBezTo>
                  <a:cubicBezTo>
                    <a:pt x="19" y="102"/>
                    <a:pt x="19" y="97"/>
                    <a:pt x="18" y="93"/>
                  </a:cubicBezTo>
                  <a:cubicBezTo>
                    <a:pt x="18" y="91"/>
                    <a:pt x="17" y="89"/>
                    <a:pt x="16" y="87"/>
                  </a:cubicBezTo>
                  <a:cubicBezTo>
                    <a:pt x="13" y="80"/>
                    <a:pt x="13" y="73"/>
                    <a:pt x="18" y="66"/>
                  </a:cubicBezTo>
                  <a:cubicBezTo>
                    <a:pt x="23" y="61"/>
                    <a:pt x="24" y="54"/>
                    <a:pt x="24" y="47"/>
                  </a:cubicBezTo>
                  <a:cubicBezTo>
                    <a:pt x="23" y="37"/>
                    <a:pt x="27" y="29"/>
                    <a:pt x="36" y="25"/>
                  </a:cubicBezTo>
                  <a:cubicBezTo>
                    <a:pt x="39" y="23"/>
                    <a:pt x="41" y="21"/>
                    <a:pt x="41" y="18"/>
                  </a:cubicBezTo>
                  <a:cubicBezTo>
                    <a:pt x="46" y="4"/>
                    <a:pt x="54" y="0"/>
                    <a:pt x="69" y="6"/>
                  </a:cubicBezTo>
                  <a:cubicBezTo>
                    <a:pt x="71" y="6"/>
                    <a:pt x="72" y="8"/>
                    <a:pt x="74" y="10"/>
                  </a:cubicBezTo>
                  <a:cubicBezTo>
                    <a:pt x="76" y="12"/>
                    <a:pt x="77" y="15"/>
                    <a:pt x="78" y="18"/>
                  </a:cubicBezTo>
                  <a:cubicBezTo>
                    <a:pt x="79" y="24"/>
                    <a:pt x="83" y="29"/>
                    <a:pt x="88" y="32"/>
                  </a:cubicBezTo>
                  <a:cubicBezTo>
                    <a:pt x="92" y="35"/>
                    <a:pt x="95" y="39"/>
                    <a:pt x="96" y="43"/>
                  </a:cubicBezTo>
                  <a:cubicBezTo>
                    <a:pt x="96" y="51"/>
                    <a:pt x="97" y="58"/>
                    <a:pt x="99" y="65"/>
                  </a:cubicBezTo>
                  <a:cubicBezTo>
                    <a:pt x="99" y="67"/>
                    <a:pt x="99" y="69"/>
                    <a:pt x="101" y="70"/>
                  </a:cubicBezTo>
                  <a:cubicBezTo>
                    <a:pt x="104" y="74"/>
                    <a:pt x="108" y="77"/>
                    <a:pt x="111" y="81"/>
                  </a:cubicBezTo>
                  <a:cubicBezTo>
                    <a:pt x="114" y="87"/>
                    <a:pt x="116" y="93"/>
                    <a:pt x="114" y="100"/>
                  </a:cubicBezTo>
                  <a:cubicBezTo>
                    <a:pt x="112" y="107"/>
                    <a:pt x="113" y="110"/>
                    <a:pt x="119" y="114"/>
                  </a:cubicBezTo>
                  <a:cubicBezTo>
                    <a:pt x="127" y="119"/>
                    <a:pt x="127" y="126"/>
                    <a:pt x="126" y="133"/>
                  </a:cubicBezTo>
                  <a:cubicBezTo>
                    <a:pt x="125" y="141"/>
                    <a:pt x="127" y="144"/>
                    <a:pt x="135" y="144"/>
                  </a:cubicBezTo>
                  <a:cubicBezTo>
                    <a:pt x="141" y="145"/>
                    <a:pt x="147" y="145"/>
                    <a:pt x="150" y="153"/>
                  </a:cubicBezTo>
                  <a:cubicBezTo>
                    <a:pt x="151" y="156"/>
                    <a:pt x="153" y="158"/>
                    <a:pt x="155" y="161"/>
                  </a:cubicBezTo>
                  <a:cubicBezTo>
                    <a:pt x="161" y="167"/>
                    <a:pt x="168" y="166"/>
                    <a:pt x="172" y="159"/>
                  </a:cubicBezTo>
                  <a:cubicBezTo>
                    <a:pt x="173" y="158"/>
                    <a:pt x="173" y="156"/>
                    <a:pt x="174" y="155"/>
                  </a:cubicBezTo>
                  <a:cubicBezTo>
                    <a:pt x="176" y="149"/>
                    <a:pt x="181" y="146"/>
                    <a:pt x="188" y="145"/>
                  </a:cubicBezTo>
                  <a:cubicBezTo>
                    <a:pt x="191" y="144"/>
                    <a:pt x="195" y="143"/>
                    <a:pt x="198" y="141"/>
                  </a:cubicBezTo>
                  <a:cubicBezTo>
                    <a:pt x="199" y="139"/>
                    <a:pt x="201" y="138"/>
                    <a:pt x="201" y="136"/>
                  </a:cubicBezTo>
                  <a:cubicBezTo>
                    <a:pt x="201" y="131"/>
                    <a:pt x="201" y="126"/>
                    <a:pt x="202" y="122"/>
                  </a:cubicBezTo>
                  <a:cubicBezTo>
                    <a:pt x="203" y="116"/>
                    <a:pt x="205" y="112"/>
                    <a:pt x="210" y="109"/>
                  </a:cubicBezTo>
                  <a:cubicBezTo>
                    <a:pt x="214" y="106"/>
                    <a:pt x="216" y="101"/>
                    <a:pt x="215" y="97"/>
                  </a:cubicBezTo>
                  <a:cubicBezTo>
                    <a:pt x="213" y="87"/>
                    <a:pt x="216" y="79"/>
                    <a:pt x="222" y="72"/>
                  </a:cubicBezTo>
                  <a:cubicBezTo>
                    <a:pt x="224" y="70"/>
                    <a:pt x="223" y="67"/>
                    <a:pt x="223" y="65"/>
                  </a:cubicBezTo>
                  <a:cubicBezTo>
                    <a:pt x="222" y="57"/>
                    <a:pt x="223" y="54"/>
                    <a:pt x="230" y="50"/>
                  </a:cubicBezTo>
                  <a:cubicBezTo>
                    <a:pt x="235" y="48"/>
                    <a:pt x="239" y="45"/>
                    <a:pt x="238" y="39"/>
                  </a:cubicBezTo>
                  <a:cubicBezTo>
                    <a:pt x="239" y="37"/>
                    <a:pt x="239" y="36"/>
                    <a:pt x="239" y="34"/>
                  </a:cubicBezTo>
                  <a:cubicBezTo>
                    <a:pt x="239" y="21"/>
                    <a:pt x="244" y="16"/>
                    <a:pt x="260" y="13"/>
                  </a:cubicBezTo>
                  <a:close/>
                </a:path>
              </a:pathLst>
            </a:custGeom>
            <a:solidFill>
              <a:srgbClr val="EB5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BD4E787-6917-B1A7-42F3-89B9BB913B47}"/>
                </a:ext>
              </a:extLst>
            </p:cNvPr>
            <p:cNvSpPr/>
            <p:nvPr/>
          </p:nvSpPr>
          <p:spPr bwMode="auto">
            <a:xfrm>
              <a:off x="3633" y="1217"/>
              <a:ext cx="455" cy="311"/>
            </a:xfrm>
            <a:custGeom>
              <a:avLst/>
              <a:gdLst>
                <a:gd name="T0" fmla="*/ 26 w 191"/>
                <a:gd name="T1" fmla="*/ 124 h 131"/>
                <a:gd name="T2" fmla="*/ 14 w 191"/>
                <a:gd name="T3" fmla="*/ 111 h 131"/>
                <a:gd name="T4" fmla="*/ 9 w 191"/>
                <a:gd name="T5" fmla="*/ 102 h 131"/>
                <a:gd name="T6" fmla="*/ 0 w 191"/>
                <a:gd name="T7" fmla="*/ 87 h 131"/>
                <a:gd name="T8" fmla="*/ 1 w 191"/>
                <a:gd name="T9" fmla="*/ 84 h 131"/>
                <a:gd name="T10" fmla="*/ 1 w 191"/>
                <a:gd name="T11" fmla="*/ 11 h 131"/>
                <a:gd name="T12" fmla="*/ 12 w 191"/>
                <a:gd name="T13" fmla="*/ 0 h 131"/>
                <a:gd name="T14" fmla="*/ 22 w 191"/>
                <a:gd name="T15" fmla="*/ 11 h 131"/>
                <a:gd name="T16" fmla="*/ 22 w 191"/>
                <a:gd name="T17" fmla="*/ 28 h 131"/>
                <a:gd name="T18" fmla="*/ 41 w 191"/>
                <a:gd name="T19" fmla="*/ 43 h 131"/>
                <a:gd name="T20" fmla="*/ 81 w 191"/>
                <a:gd name="T21" fmla="*/ 59 h 131"/>
                <a:gd name="T22" fmla="*/ 86 w 191"/>
                <a:gd name="T23" fmla="*/ 67 h 131"/>
                <a:gd name="T24" fmla="*/ 109 w 191"/>
                <a:gd name="T25" fmla="*/ 62 h 131"/>
                <a:gd name="T26" fmla="*/ 150 w 191"/>
                <a:gd name="T27" fmla="*/ 43 h 131"/>
                <a:gd name="T28" fmla="*/ 164 w 191"/>
                <a:gd name="T29" fmla="*/ 40 h 131"/>
                <a:gd name="T30" fmla="*/ 169 w 191"/>
                <a:gd name="T31" fmla="*/ 29 h 131"/>
                <a:gd name="T32" fmla="*/ 169 w 191"/>
                <a:gd name="T33" fmla="*/ 11 h 131"/>
                <a:gd name="T34" fmla="*/ 180 w 191"/>
                <a:gd name="T35" fmla="*/ 0 h 131"/>
                <a:gd name="T36" fmla="*/ 190 w 191"/>
                <a:gd name="T37" fmla="*/ 12 h 131"/>
                <a:gd name="T38" fmla="*/ 190 w 191"/>
                <a:gd name="T39" fmla="*/ 83 h 131"/>
                <a:gd name="T40" fmla="*/ 189 w 191"/>
                <a:gd name="T41" fmla="*/ 91 h 131"/>
                <a:gd name="T42" fmla="*/ 191 w 191"/>
                <a:gd name="T43" fmla="*/ 94 h 131"/>
                <a:gd name="T44" fmla="*/ 182 w 191"/>
                <a:gd name="T45" fmla="*/ 98 h 131"/>
                <a:gd name="T46" fmla="*/ 172 w 191"/>
                <a:gd name="T47" fmla="*/ 112 h 131"/>
                <a:gd name="T48" fmla="*/ 171 w 191"/>
                <a:gd name="T49" fmla="*/ 120 h 131"/>
                <a:gd name="T50" fmla="*/ 157 w 191"/>
                <a:gd name="T51" fmla="*/ 128 h 131"/>
                <a:gd name="T52" fmla="*/ 136 w 191"/>
                <a:gd name="T53" fmla="*/ 131 h 131"/>
                <a:gd name="T54" fmla="*/ 52 w 191"/>
                <a:gd name="T55" fmla="*/ 131 h 131"/>
                <a:gd name="T56" fmla="*/ 30 w 191"/>
                <a:gd name="T57" fmla="*/ 127 h 131"/>
                <a:gd name="T58" fmla="*/ 26 w 191"/>
                <a:gd name="T59" fmla="*/ 1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1" h="131">
                  <a:moveTo>
                    <a:pt x="26" y="124"/>
                  </a:moveTo>
                  <a:cubicBezTo>
                    <a:pt x="23" y="118"/>
                    <a:pt x="19" y="114"/>
                    <a:pt x="14" y="111"/>
                  </a:cubicBezTo>
                  <a:cubicBezTo>
                    <a:pt x="11" y="109"/>
                    <a:pt x="10" y="105"/>
                    <a:pt x="9" y="102"/>
                  </a:cubicBezTo>
                  <a:cubicBezTo>
                    <a:pt x="7" y="96"/>
                    <a:pt x="5" y="91"/>
                    <a:pt x="0" y="87"/>
                  </a:cubicBezTo>
                  <a:cubicBezTo>
                    <a:pt x="1" y="86"/>
                    <a:pt x="1" y="85"/>
                    <a:pt x="1" y="84"/>
                  </a:cubicBezTo>
                  <a:cubicBezTo>
                    <a:pt x="1" y="60"/>
                    <a:pt x="1" y="35"/>
                    <a:pt x="1" y="11"/>
                  </a:cubicBezTo>
                  <a:cubicBezTo>
                    <a:pt x="1" y="4"/>
                    <a:pt x="5" y="0"/>
                    <a:pt x="12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22" y="23"/>
                    <a:pt x="22" y="28"/>
                  </a:cubicBezTo>
                  <a:cubicBezTo>
                    <a:pt x="22" y="40"/>
                    <a:pt x="30" y="45"/>
                    <a:pt x="41" y="43"/>
                  </a:cubicBezTo>
                  <a:cubicBezTo>
                    <a:pt x="57" y="39"/>
                    <a:pt x="72" y="45"/>
                    <a:pt x="81" y="59"/>
                  </a:cubicBezTo>
                  <a:cubicBezTo>
                    <a:pt x="82" y="62"/>
                    <a:pt x="84" y="65"/>
                    <a:pt x="86" y="67"/>
                  </a:cubicBezTo>
                  <a:cubicBezTo>
                    <a:pt x="93" y="75"/>
                    <a:pt x="105" y="72"/>
                    <a:pt x="109" y="62"/>
                  </a:cubicBezTo>
                  <a:cubicBezTo>
                    <a:pt x="115" y="48"/>
                    <a:pt x="134" y="37"/>
                    <a:pt x="150" y="43"/>
                  </a:cubicBezTo>
                  <a:cubicBezTo>
                    <a:pt x="155" y="44"/>
                    <a:pt x="160" y="43"/>
                    <a:pt x="164" y="40"/>
                  </a:cubicBezTo>
                  <a:cubicBezTo>
                    <a:pt x="167" y="37"/>
                    <a:pt x="169" y="33"/>
                    <a:pt x="169" y="29"/>
                  </a:cubicBezTo>
                  <a:cubicBezTo>
                    <a:pt x="169" y="23"/>
                    <a:pt x="169" y="17"/>
                    <a:pt x="169" y="11"/>
                  </a:cubicBezTo>
                  <a:cubicBezTo>
                    <a:pt x="169" y="4"/>
                    <a:pt x="173" y="0"/>
                    <a:pt x="180" y="0"/>
                  </a:cubicBezTo>
                  <a:cubicBezTo>
                    <a:pt x="186" y="0"/>
                    <a:pt x="190" y="5"/>
                    <a:pt x="190" y="12"/>
                  </a:cubicBezTo>
                  <a:cubicBezTo>
                    <a:pt x="190" y="35"/>
                    <a:pt x="190" y="59"/>
                    <a:pt x="190" y="83"/>
                  </a:cubicBezTo>
                  <a:cubicBezTo>
                    <a:pt x="190" y="86"/>
                    <a:pt x="190" y="89"/>
                    <a:pt x="189" y="91"/>
                  </a:cubicBezTo>
                  <a:cubicBezTo>
                    <a:pt x="188" y="94"/>
                    <a:pt x="189" y="94"/>
                    <a:pt x="191" y="94"/>
                  </a:cubicBezTo>
                  <a:cubicBezTo>
                    <a:pt x="188" y="96"/>
                    <a:pt x="185" y="97"/>
                    <a:pt x="182" y="98"/>
                  </a:cubicBezTo>
                  <a:cubicBezTo>
                    <a:pt x="175" y="100"/>
                    <a:pt x="172" y="105"/>
                    <a:pt x="172" y="112"/>
                  </a:cubicBezTo>
                  <a:cubicBezTo>
                    <a:pt x="172" y="114"/>
                    <a:pt x="171" y="117"/>
                    <a:pt x="171" y="120"/>
                  </a:cubicBezTo>
                  <a:cubicBezTo>
                    <a:pt x="168" y="125"/>
                    <a:pt x="162" y="126"/>
                    <a:pt x="157" y="128"/>
                  </a:cubicBezTo>
                  <a:cubicBezTo>
                    <a:pt x="150" y="130"/>
                    <a:pt x="143" y="131"/>
                    <a:pt x="136" y="131"/>
                  </a:cubicBezTo>
                  <a:cubicBezTo>
                    <a:pt x="108" y="131"/>
                    <a:pt x="80" y="131"/>
                    <a:pt x="52" y="131"/>
                  </a:cubicBezTo>
                  <a:cubicBezTo>
                    <a:pt x="44" y="131"/>
                    <a:pt x="37" y="130"/>
                    <a:pt x="30" y="127"/>
                  </a:cubicBezTo>
                  <a:cubicBezTo>
                    <a:pt x="29" y="126"/>
                    <a:pt x="27" y="125"/>
                    <a:pt x="26" y="124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9B185F6-B5AF-8976-A90B-5B96C2907EAC}"/>
                </a:ext>
              </a:extLst>
            </p:cNvPr>
            <p:cNvSpPr/>
            <p:nvPr/>
          </p:nvSpPr>
          <p:spPr bwMode="auto">
            <a:xfrm>
              <a:off x="3636" y="2187"/>
              <a:ext cx="450" cy="176"/>
            </a:xfrm>
            <a:custGeom>
              <a:avLst/>
              <a:gdLst>
                <a:gd name="T0" fmla="*/ 174 w 189"/>
                <a:gd name="T1" fmla="*/ 2 h 74"/>
                <a:gd name="T2" fmla="*/ 186 w 189"/>
                <a:gd name="T3" fmla="*/ 12 h 74"/>
                <a:gd name="T4" fmla="*/ 189 w 189"/>
                <a:gd name="T5" fmla="*/ 23 h 74"/>
                <a:gd name="T6" fmla="*/ 189 w 189"/>
                <a:gd name="T7" fmla="*/ 52 h 74"/>
                <a:gd name="T8" fmla="*/ 167 w 189"/>
                <a:gd name="T9" fmla="*/ 74 h 74"/>
                <a:gd name="T10" fmla="*/ 91 w 189"/>
                <a:gd name="T11" fmla="*/ 74 h 74"/>
                <a:gd name="T12" fmla="*/ 24 w 189"/>
                <a:gd name="T13" fmla="*/ 74 h 74"/>
                <a:gd name="T14" fmla="*/ 1 w 189"/>
                <a:gd name="T15" fmla="*/ 61 h 74"/>
                <a:gd name="T16" fmla="*/ 0 w 189"/>
                <a:gd name="T17" fmla="*/ 54 h 74"/>
                <a:gd name="T18" fmla="*/ 0 w 189"/>
                <a:gd name="T19" fmla="*/ 23 h 74"/>
                <a:gd name="T20" fmla="*/ 12 w 189"/>
                <a:gd name="T21" fmla="*/ 4 h 74"/>
                <a:gd name="T22" fmla="*/ 15 w 189"/>
                <a:gd name="T23" fmla="*/ 2 h 74"/>
                <a:gd name="T24" fmla="*/ 22 w 189"/>
                <a:gd name="T25" fmla="*/ 0 h 74"/>
                <a:gd name="T26" fmla="*/ 167 w 189"/>
                <a:gd name="T27" fmla="*/ 0 h 74"/>
                <a:gd name="T28" fmla="*/ 174 w 189"/>
                <a:gd name="T29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" h="74">
                  <a:moveTo>
                    <a:pt x="174" y="2"/>
                  </a:moveTo>
                  <a:cubicBezTo>
                    <a:pt x="178" y="5"/>
                    <a:pt x="183" y="7"/>
                    <a:pt x="186" y="12"/>
                  </a:cubicBezTo>
                  <a:cubicBezTo>
                    <a:pt x="188" y="16"/>
                    <a:pt x="189" y="19"/>
                    <a:pt x="189" y="23"/>
                  </a:cubicBezTo>
                  <a:cubicBezTo>
                    <a:pt x="189" y="33"/>
                    <a:pt x="189" y="43"/>
                    <a:pt x="189" y="52"/>
                  </a:cubicBezTo>
                  <a:cubicBezTo>
                    <a:pt x="189" y="65"/>
                    <a:pt x="180" y="74"/>
                    <a:pt x="167" y="74"/>
                  </a:cubicBezTo>
                  <a:cubicBezTo>
                    <a:pt x="142" y="74"/>
                    <a:pt x="117" y="74"/>
                    <a:pt x="91" y="74"/>
                  </a:cubicBezTo>
                  <a:cubicBezTo>
                    <a:pt x="69" y="74"/>
                    <a:pt x="46" y="74"/>
                    <a:pt x="24" y="74"/>
                  </a:cubicBezTo>
                  <a:cubicBezTo>
                    <a:pt x="14" y="74"/>
                    <a:pt x="6" y="71"/>
                    <a:pt x="1" y="61"/>
                  </a:cubicBezTo>
                  <a:cubicBezTo>
                    <a:pt x="0" y="59"/>
                    <a:pt x="0" y="57"/>
                    <a:pt x="0" y="54"/>
                  </a:cubicBezTo>
                  <a:cubicBezTo>
                    <a:pt x="0" y="44"/>
                    <a:pt x="0" y="34"/>
                    <a:pt x="0" y="23"/>
                  </a:cubicBezTo>
                  <a:cubicBezTo>
                    <a:pt x="0" y="14"/>
                    <a:pt x="4" y="8"/>
                    <a:pt x="12" y="4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70" y="0"/>
                    <a:pt x="119" y="0"/>
                    <a:pt x="167" y="0"/>
                  </a:cubicBezTo>
                  <a:cubicBezTo>
                    <a:pt x="169" y="0"/>
                    <a:pt x="172" y="0"/>
                    <a:pt x="174" y="2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2C72FBD-BB14-4B69-BB15-2E89EE577CEA}"/>
                </a:ext>
              </a:extLst>
            </p:cNvPr>
            <p:cNvSpPr/>
            <p:nvPr/>
          </p:nvSpPr>
          <p:spPr bwMode="auto">
            <a:xfrm>
              <a:off x="3633" y="2004"/>
              <a:ext cx="448" cy="154"/>
            </a:xfrm>
            <a:custGeom>
              <a:avLst/>
              <a:gdLst>
                <a:gd name="T0" fmla="*/ 0 w 188"/>
                <a:gd name="T1" fmla="*/ 48 h 65"/>
                <a:gd name="T2" fmla="*/ 12 w 188"/>
                <a:gd name="T3" fmla="*/ 48 h 65"/>
                <a:gd name="T4" fmla="*/ 19 w 188"/>
                <a:gd name="T5" fmla="*/ 52 h 65"/>
                <a:gd name="T6" fmla="*/ 33 w 188"/>
                <a:gd name="T7" fmla="*/ 49 h 65"/>
                <a:gd name="T8" fmla="*/ 51 w 188"/>
                <a:gd name="T9" fmla="*/ 41 h 65"/>
                <a:gd name="T10" fmla="*/ 63 w 188"/>
                <a:gd name="T11" fmla="*/ 32 h 65"/>
                <a:gd name="T12" fmla="*/ 65 w 188"/>
                <a:gd name="T13" fmla="*/ 24 h 65"/>
                <a:gd name="T14" fmla="*/ 74 w 188"/>
                <a:gd name="T15" fmla="*/ 17 h 65"/>
                <a:gd name="T16" fmla="*/ 88 w 188"/>
                <a:gd name="T17" fmla="*/ 9 h 65"/>
                <a:gd name="T18" fmla="*/ 94 w 188"/>
                <a:gd name="T19" fmla="*/ 3 h 65"/>
                <a:gd name="T20" fmla="*/ 107 w 188"/>
                <a:gd name="T21" fmla="*/ 9 h 65"/>
                <a:gd name="T22" fmla="*/ 122 w 188"/>
                <a:gd name="T23" fmla="*/ 22 h 65"/>
                <a:gd name="T24" fmla="*/ 134 w 188"/>
                <a:gd name="T25" fmla="*/ 35 h 65"/>
                <a:gd name="T26" fmla="*/ 155 w 188"/>
                <a:gd name="T27" fmla="*/ 46 h 65"/>
                <a:gd name="T28" fmla="*/ 177 w 188"/>
                <a:gd name="T29" fmla="*/ 49 h 65"/>
                <a:gd name="T30" fmla="*/ 188 w 188"/>
                <a:gd name="T31" fmla="*/ 50 h 65"/>
                <a:gd name="T32" fmla="*/ 179 w 188"/>
                <a:gd name="T33" fmla="*/ 60 h 65"/>
                <a:gd name="T34" fmla="*/ 175 w 188"/>
                <a:gd name="T35" fmla="*/ 63 h 65"/>
                <a:gd name="T36" fmla="*/ 168 w 188"/>
                <a:gd name="T37" fmla="*/ 64 h 65"/>
                <a:gd name="T38" fmla="*/ 23 w 188"/>
                <a:gd name="T39" fmla="*/ 64 h 65"/>
                <a:gd name="T40" fmla="*/ 16 w 188"/>
                <a:gd name="T41" fmla="*/ 63 h 65"/>
                <a:gd name="T42" fmla="*/ 2 w 188"/>
                <a:gd name="T43" fmla="*/ 50 h 65"/>
                <a:gd name="T44" fmla="*/ 0 w 188"/>
                <a:gd name="T45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8" h="65">
                  <a:moveTo>
                    <a:pt x="0" y="48"/>
                  </a:moveTo>
                  <a:cubicBezTo>
                    <a:pt x="4" y="46"/>
                    <a:pt x="8" y="47"/>
                    <a:pt x="12" y="48"/>
                  </a:cubicBezTo>
                  <a:cubicBezTo>
                    <a:pt x="14" y="49"/>
                    <a:pt x="17" y="51"/>
                    <a:pt x="19" y="52"/>
                  </a:cubicBezTo>
                  <a:cubicBezTo>
                    <a:pt x="24" y="54"/>
                    <a:pt x="29" y="53"/>
                    <a:pt x="33" y="49"/>
                  </a:cubicBezTo>
                  <a:cubicBezTo>
                    <a:pt x="38" y="44"/>
                    <a:pt x="44" y="41"/>
                    <a:pt x="51" y="41"/>
                  </a:cubicBezTo>
                  <a:cubicBezTo>
                    <a:pt x="57" y="41"/>
                    <a:pt x="61" y="38"/>
                    <a:pt x="63" y="32"/>
                  </a:cubicBezTo>
                  <a:cubicBezTo>
                    <a:pt x="64" y="29"/>
                    <a:pt x="64" y="26"/>
                    <a:pt x="65" y="24"/>
                  </a:cubicBezTo>
                  <a:cubicBezTo>
                    <a:pt x="67" y="20"/>
                    <a:pt x="69" y="17"/>
                    <a:pt x="74" y="17"/>
                  </a:cubicBezTo>
                  <a:cubicBezTo>
                    <a:pt x="80" y="17"/>
                    <a:pt x="84" y="14"/>
                    <a:pt x="88" y="9"/>
                  </a:cubicBezTo>
                  <a:cubicBezTo>
                    <a:pt x="89" y="6"/>
                    <a:pt x="92" y="4"/>
                    <a:pt x="94" y="3"/>
                  </a:cubicBezTo>
                  <a:cubicBezTo>
                    <a:pt x="99" y="0"/>
                    <a:pt x="105" y="3"/>
                    <a:pt x="107" y="9"/>
                  </a:cubicBezTo>
                  <a:cubicBezTo>
                    <a:pt x="110" y="16"/>
                    <a:pt x="114" y="21"/>
                    <a:pt x="122" y="22"/>
                  </a:cubicBezTo>
                  <a:cubicBezTo>
                    <a:pt x="129" y="23"/>
                    <a:pt x="131" y="30"/>
                    <a:pt x="134" y="35"/>
                  </a:cubicBezTo>
                  <a:cubicBezTo>
                    <a:pt x="139" y="46"/>
                    <a:pt x="143" y="48"/>
                    <a:pt x="155" y="46"/>
                  </a:cubicBezTo>
                  <a:cubicBezTo>
                    <a:pt x="163" y="44"/>
                    <a:pt x="170" y="43"/>
                    <a:pt x="177" y="49"/>
                  </a:cubicBezTo>
                  <a:cubicBezTo>
                    <a:pt x="180" y="51"/>
                    <a:pt x="184" y="52"/>
                    <a:pt x="188" y="50"/>
                  </a:cubicBezTo>
                  <a:cubicBezTo>
                    <a:pt x="187" y="55"/>
                    <a:pt x="183" y="58"/>
                    <a:pt x="179" y="60"/>
                  </a:cubicBezTo>
                  <a:cubicBezTo>
                    <a:pt x="178" y="61"/>
                    <a:pt x="176" y="62"/>
                    <a:pt x="175" y="63"/>
                  </a:cubicBezTo>
                  <a:cubicBezTo>
                    <a:pt x="173" y="65"/>
                    <a:pt x="170" y="64"/>
                    <a:pt x="168" y="64"/>
                  </a:cubicBezTo>
                  <a:cubicBezTo>
                    <a:pt x="120" y="64"/>
                    <a:pt x="71" y="64"/>
                    <a:pt x="23" y="64"/>
                  </a:cubicBezTo>
                  <a:cubicBezTo>
                    <a:pt x="20" y="64"/>
                    <a:pt x="18" y="65"/>
                    <a:pt x="16" y="63"/>
                  </a:cubicBezTo>
                  <a:cubicBezTo>
                    <a:pt x="10" y="60"/>
                    <a:pt x="5" y="56"/>
                    <a:pt x="2" y="50"/>
                  </a:cubicBezTo>
                  <a:cubicBezTo>
                    <a:pt x="1" y="49"/>
                    <a:pt x="1" y="49"/>
                    <a:pt x="0" y="48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2AC339B-31E7-20EB-0772-3C1B475FBA8A}"/>
                </a:ext>
              </a:extLst>
            </p:cNvPr>
            <p:cNvSpPr/>
            <p:nvPr/>
          </p:nvSpPr>
          <p:spPr bwMode="auto">
            <a:xfrm>
              <a:off x="3671" y="2153"/>
              <a:ext cx="379" cy="38"/>
            </a:xfrm>
            <a:custGeom>
              <a:avLst/>
              <a:gdLst>
                <a:gd name="T0" fmla="*/ 0 w 159"/>
                <a:gd name="T1" fmla="*/ 0 h 16"/>
                <a:gd name="T2" fmla="*/ 159 w 159"/>
                <a:gd name="T3" fmla="*/ 0 h 16"/>
                <a:gd name="T4" fmla="*/ 159 w 159"/>
                <a:gd name="T5" fmla="*/ 16 h 16"/>
                <a:gd name="T6" fmla="*/ 0 w 159"/>
                <a:gd name="T7" fmla="*/ 16 h 16"/>
                <a:gd name="T8" fmla="*/ 0 w 15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6">
                  <a:moveTo>
                    <a:pt x="0" y="0"/>
                  </a:moveTo>
                  <a:cubicBezTo>
                    <a:pt x="53" y="0"/>
                    <a:pt x="106" y="0"/>
                    <a:pt x="159" y="0"/>
                  </a:cubicBezTo>
                  <a:cubicBezTo>
                    <a:pt x="159" y="5"/>
                    <a:pt x="159" y="11"/>
                    <a:pt x="159" y="16"/>
                  </a:cubicBezTo>
                  <a:cubicBezTo>
                    <a:pt x="106" y="16"/>
                    <a:pt x="53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A781C63F-FC6D-54C3-FD69-3CEDEFD05E36}"/>
                </a:ext>
              </a:extLst>
            </p:cNvPr>
            <p:cNvSpPr/>
            <p:nvPr/>
          </p:nvSpPr>
          <p:spPr bwMode="auto">
            <a:xfrm>
              <a:off x="3536" y="1493"/>
              <a:ext cx="652" cy="572"/>
            </a:xfrm>
            <a:custGeom>
              <a:avLst/>
              <a:gdLst>
                <a:gd name="T0" fmla="*/ 166 w 274"/>
                <a:gd name="T1" fmla="*/ 138 h 241"/>
                <a:gd name="T2" fmla="*/ 196 w 274"/>
                <a:gd name="T3" fmla="*/ 113 h 241"/>
                <a:gd name="T4" fmla="*/ 201 w 274"/>
                <a:gd name="T5" fmla="*/ 92 h 241"/>
                <a:gd name="T6" fmla="*/ 217 w 274"/>
                <a:gd name="T7" fmla="*/ 50 h 241"/>
                <a:gd name="T8" fmla="*/ 226 w 274"/>
                <a:gd name="T9" fmla="*/ 30 h 241"/>
                <a:gd name="T10" fmla="*/ 242 w 274"/>
                <a:gd name="T11" fmla="*/ 1 h 241"/>
                <a:gd name="T12" fmla="*/ 256 w 274"/>
                <a:gd name="T13" fmla="*/ 18 h 241"/>
                <a:gd name="T14" fmla="*/ 264 w 274"/>
                <a:gd name="T15" fmla="*/ 55 h 241"/>
                <a:gd name="T16" fmla="*/ 266 w 274"/>
                <a:gd name="T17" fmla="*/ 82 h 241"/>
                <a:gd name="T18" fmla="*/ 268 w 274"/>
                <a:gd name="T19" fmla="*/ 119 h 241"/>
                <a:gd name="T20" fmla="*/ 271 w 274"/>
                <a:gd name="T21" fmla="*/ 146 h 241"/>
                <a:gd name="T22" fmla="*/ 272 w 274"/>
                <a:gd name="T23" fmla="*/ 174 h 241"/>
                <a:gd name="T24" fmla="*/ 264 w 274"/>
                <a:gd name="T25" fmla="*/ 209 h 241"/>
                <a:gd name="T26" fmla="*/ 253 w 274"/>
                <a:gd name="T27" fmla="*/ 222 h 241"/>
                <a:gd name="T28" fmla="*/ 225 w 274"/>
                <a:gd name="T29" fmla="*/ 234 h 241"/>
                <a:gd name="T30" fmla="*/ 200 w 274"/>
                <a:gd name="T31" fmla="*/ 234 h 241"/>
                <a:gd name="T32" fmla="*/ 173 w 274"/>
                <a:gd name="T33" fmla="*/ 213 h 241"/>
                <a:gd name="T34" fmla="*/ 120 w 274"/>
                <a:gd name="T35" fmla="*/ 197 h 241"/>
                <a:gd name="T36" fmla="*/ 101 w 274"/>
                <a:gd name="T37" fmla="*/ 210 h 241"/>
                <a:gd name="T38" fmla="*/ 79 w 274"/>
                <a:gd name="T39" fmla="*/ 232 h 241"/>
                <a:gd name="T40" fmla="*/ 54 w 274"/>
                <a:gd name="T41" fmla="*/ 238 h 241"/>
                <a:gd name="T42" fmla="*/ 33 w 274"/>
                <a:gd name="T43" fmla="*/ 235 h 241"/>
                <a:gd name="T44" fmla="*/ 12 w 274"/>
                <a:gd name="T45" fmla="*/ 220 h 241"/>
                <a:gd name="T46" fmla="*/ 7 w 274"/>
                <a:gd name="T47" fmla="*/ 198 h 241"/>
                <a:gd name="T48" fmla="*/ 1 w 274"/>
                <a:gd name="T49" fmla="*/ 158 h 241"/>
                <a:gd name="T50" fmla="*/ 1 w 274"/>
                <a:gd name="T51" fmla="*/ 124 h 241"/>
                <a:gd name="T52" fmla="*/ 11 w 274"/>
                <a:gd name="T53" fmla="*/ 81 h 241"/>
                <a:gd name="T54" fmla="*/ 14 w 274"/>
                <a:gd name="T55" fmla="*/ 39 h 241"/>
                <a:gd name="T56" fmla="*/ 29 w 274"/>
                <a:gd name="T57" fmla="*/ 6 h 241"/>
                <a:gd name="T58" fmla="*/ 43 w 274"/>
                <a:gd name="T59" fmla="*/ 21 h 241"/>
                <a:gd name="T60" fmla="*/ 57 w 274"/>
                <a:gd name="T61" fmla="*/ 57 h 241"/>
                <a:gd name="T62" fmla="*/ 65 w 274"/>
                <a:gd name="T63" fmla="*/ 91 h 241"/>
                <a:gd name="T64" fmla="*/ 99 w 274"/>
                <a:gd name="T65" fmla="*/ 136 h 241"/>
                <a:gd name="T66" fmla="*/ 135 w 274"/>
                <a:gd name="T67" fmla="*/ 15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4" h="241">
                  <a:moveTo>
                    <a:pt x="138" y="156"/>
                  </a:moveTo>
                  <a:cubicBezTo>
                    <a:pt x="152" y="157"/>
                    <a:pt x="160" y="149"/>
                    <a:pt x="166" y="138"/>
                  </a:cubicBezTo>
                  <a:cubicBezTo>
                    <a:pt x="169" y="134"/>
                    <a:pt x="173" y="132"/>
                    <a:pt x="176" y="132"/>
                  </a:cubicBezTo>
                  <a:cubicBezTo>
                    <a:pt x="186" y="129"/>
                    <a:pt x="193" y="122"/>
                    <a:pt x="196" y="113"/>
                  </a:cubicBezTo>
                  <a:cubicBezTo>
                    <a:pt x="198" y="108"/>
                    <a:pt x="200" y="102"/>
                    <a:pt x="200" y="97"/>
                  </a:cubicBezTo>
                  <a:cubicBezTo>
                    <a:pt x="199" y="95"/>
                    <a:pt x="200" y="94"/>
                    <a:pt x="201" y="92"/>
                  </a:cubicBezTo>
                  <a:cubicBezTo>
                    <a:pt x="210" y="84"/>
                    <a:pt x="214" y="74"/>
                    <a:pt x="213" y="62"/>
                  </a:cubicBezTo>
                  <a:cubicBezTo>
                    <a:pt x="212" y="57"/>
                    <a:pt x="215" y="53"/>
                    <a:pt x="217" y="50"/>
                  </a:cubicBezTo>
                  <a:cubicBezTo>
                    <a:pt x="219" y="46"/>
                    <a:pt x="221" y="42"/>
                    <a:pt x="221" y="37"/>
                  </a:cubicBezTo>
                  <a:cubicBezTo>
                    <a:pt x="221" y="33"/>
                    <a:pt x="224" y="32"/>
                    <a:pt x="226" y="30"/>
                  </a:cubicBezTo>
                  <a:cubicBezTo>
                    <a:pt x="232" y="24"/>
                    <a:pt x="235" y="16"/>
                    <a:pt x="236" y="8"/>
                  </a:cubicBezTo>
                  <a:cubicBezTo>
                    <a:pt x="237" y="4"/>
                    <a:pt x="239" y="2"/>
                    <a:pt x="242" y="1"/>
                  </a:cubicBezTo>
                  <a:cubicBezTo>
                    <a:pt x="244" y="0"/>
                    <a:pt x="245" y="1"/>
                    <a:pt x="246" y="3"/>
                  </a:cubicBezTo>
                  <a:cubicBezTo>
                    <a:pt x="249" y="9"/>
                    <a:pt x="251" y="14"/>
                    <a:pt x="256" y="18"/>
                  </a:cubicBezTo>
                  <a:cubicBezTo>
                    <a:pt x="258" y="19"/>
                    <a:pt x="259" y="22"/>
                    <a:pt x="259" y="26"/>
                  </a:cubicBezTo>
                  <a:cubicBezTo>
                    <a:pt x="258" y="36"/>
                    <a:pt x="257" y="46"/>
                    <a:pt x="264" y="55"/>
                  </a:cubicBezTo>
                  <a:cubicBezTo>
                    <a:pt x="266" y="58"/>
                    <a:pt x="265" y="62"/>
                    <a:pt x="264" y="65"/>
                  </a:cubicBezTo>
                  <a:cubicBezTo>
                    <a:pt x="263" y="71"/>
                    <a:pt x="264" y="77"/>
                    <a:pt x="266" y="82"/>
                  </a:cubicBezTo>
                  <a:cubicBezTo>
                    <a:pt x="267" y="86"/>
                    <a:pt x="268" y="89"/>
                    <a:pt x="266" y="92"/>
                  </a:cubicBezTo>
                  <a:cubicBezTo>
                    <a:pt x="263" y="101"/>
                    <a:pt x="265" y="110"/>
                    <a:pt x="268" y="119"/>
                  </a:cubicBezTo>
                  <a:cubicBezTo>
                    <a:pt x="269" y="121"/>
                    <a:pt x="269" y="123"/>
                    <a:pt x="269" y="125"/>
                  </a:cubicBezTo>
                  <a:cubicBezTo>
                    <a:pt x="267" y="132"/>
                    <a:pt x="268" y="139"/>
                    <a:pt x="271" y="146"/>
                  </a:cubicBezTo>
                  <a:cubicBezTo>
                    <a:pt x="272" y="149"/>
                    <a:pt x="272" y="152"/>
                    <a:pt x="272" y="155"/>
                  </a:cubicBezTo>
                  <a:cubicBezTo>
                    <a:pt x="271" y="162"/>
                    <a:pt x="270" y="168"/>
                    <a:pt x="272" y="174"/>
                  </a:cubicBezTo>
                  <a:cubicBezTo>
                    <a:pt x="274" y="179"/>
                    <a:pt x="274" y="184"/>
                    <a:pt x="270" y="188"/>
                  </a:cubicBezTo>
                  <a:cubicBezTo>
                    <a:pt x="266" y="194"/>
                    <a:pt x="264" y="202"/>
                    <a:pt x="264" y="209"/>
                  </a:cubicBezTo>
                  <a:cubicBezTo>
                    <a:pt x="264" y="212"/>
                    <a:pt x="263" y="215"/>
                    <a:pt x="260" y="216"/>
                  </a:cubicBezTo>
                  <a:cubicBezTo>
                    <a:pt x="257" y="217"/>
                    <a:pt x="254" y="220"/>
                    <a:pt x="253" y="222"/>
                  </a:cubicBezTo>
                  <a:cubicBezTo>
                    <a:pt x="250" y="229"/>
                    <a:pt x="243" y="228"/>
                    <a:pt x="238" y="229"/>
                  </a:cubicBezTo>
                  <a:cubicBezTo>
                    <a:pt x="233" y="229"/>
                    <a:pt x="229" y="231"/>
                    <a:pt x="225" y="234"/>
                  </a:cubicBezTo>
                  <a:cubicBezTo>
                    <a:pt x="222" y="237"/>
                    <a:pt x="220" y="237"/>
                    <a:pt x="217" y="235"/>
                  </a:cubicBezTo>
                  <a:cubicBezTo>
                    <a:pt x="211" y="232"/>
                    <a:pt x="205" y="233"/>
                    <a:pt x="200" y="234"/>
                  </a:cubicBezTo>
                  <a:cubicBezTo>
                    <a:pt x="196" y="235"/>
                    <a:pt x="194" y="233"/>
                    <a:pt x="192" y="231"/>
                  </a:cubicBezTo>
                  <a:cubicBezTo>
                    <a:pt x="188" y="223"/>
                    <a:pt x="181" y="217"/>
                    <a:pt x="173" y="213"/>
                  </a:cubicBezTo>
                  <a:cubicBezTo>
                    <a:pt x="172" y="213"/>
                    <a:pt x="171" y="211"/>
                    <a:pt x="170" y="210"/>
                  </a:cubicBezTo>
                  <a:cubicBezTo>
                    <a:pt x="158" y="191"/>
                    <a:pt x="139" y="188"/>
                    <a:pt x="120" y="197"/>
                  </a:cubicBezTo>
                  <a:cubicBezTo>
                    <a:pt x="118" y="198"/>
                    <a:pt x="116" y="200"/>
                    <a:pt x="115" y="202"/>
                  </a:cubicBezTo>
                  <a:cubicBezTo>
                    <a:pt x="111" y="206"/>
                    <a:pt x="106" y="208"/>
                    <a:pt x="101" y="210"/>
                  </a:cubicBezTo>
                  <a:cubicBezTo>
                    <a:pt x="93" y="214"/>
                    <a:pt x="86" y="219"/>
                    <a:pt x="84" y="228"/>
                  </a:cubicBezTo>
                  <a:cubicBezTo>
                    <a:pt x="83" y="231"/>
                    <a:pt x="82" y="232"/>
                    <a:pt x="79" y="232"/>
                  </a:cubicBezTo>
                  <a:cubicBezTo>
                    <a:pt x="75" y="233"/>
                    <a:pt x="70" y="235"/>
                    <a:pt x="67" y="237"/>
                  </a:cubicBezTo>
                  <a:cubicBezTo>
                    <a:pt x="62" y="241"/>
                    <a:pt x="58" y="239"/>
                    <a:pt x="54" y="238"/>
                  </a:cubicBezTo>
                  <a:cubicBezTo>
                    <a:pt x="49" y="236"/>
                    <a:pt x="44" y="237"/>
                    <a:pt x="39" y="237"/>
                  </a:cubicBezTo>
                  <a:cubicBezTo>
                    <a:pt x="37" y="237"/>
                    <a:pt x="35" y="237"/>
                    <a:pt x="33" y="235"/>
                  </a:cubicBezTo>
                  <a:cubicBezTo>
                    <a:pt x="29" y="230"/>
                    <a:pt x="23" y="227"/>
                    <a:pt x="17" y="225"/>
                  </a:cubicBezTo>
                  <a:cubicBezTo>
                    <a:pt x="15" y="224"/>
                    <a:pt x="13" y="222"/>
                    <a:pt x="12" y="220"/>
                  </a:cubicBezTo>
                  <a:cubicBezTo>
                    <a:pt x="12" y="216"/>
                    <a:pt x="11" y="213"/>
                    <a:pt x="8" y="211"/>
                  </a:cubicBezTo>
                  <a:cubicBezTo>
                    <a:pt x="4" y="207"/>
                    <a:pt x="5" y="202"/>
                    <a:pt x="7" y="198"/>
                  </a:cubicBezTo>
                  <a:cubicBezTo>
                    <a:pt x="12" y="185"/>
                    <a:pt x="8" y="174"/>
                    <a:pt x="2" y="163"/>
                  </a:cubicBezTo>
                  <a:cubicBezTo>
                    <a:pt x="1" y="161"/>
                    <a:pt x="0" y="159"/>
                    <a:pt x="1" y="158"/>
                  </a:cubicBezTo>
                  <a:cubicBezTo>
                    <a:pt x="6" y="148"/>
                    <a:pt x="3" y="139"/>
                    <a:pt x="0" y="129"/>
                  </a:cubicBezTo>
                  <a:cubicBezTo>
                    <a:pt x="0" y="127"/>
                    <a:pt x="0" y="126"/>
                    <a:pt x="1" y="124"/>
                  </a:cubicBezTo>
                  <a:cubicBezTo>
                    <a:pt x="6" y="115"/>
                    <a:pt x="8" y="106"/>
                    <a:pt x="7" y="96"/>
                  </a:cubicBezTo>
                  <a:cubicBezTo>
                    <a:pt x="7" y="91"/>
                    <a:pt x="8" y="86"/>
                    <a:pt x="11" y="81"/>
                  </a:cubicBezTo>
                  <a:cubicBezTo>
                    <a:pt x="16" y="72"/>
                    <a:pt x="19" y="61"/>
                    <a:pt x="14" y="50"/>
                  </a:cubicBezTo>
                  <a:cubicBezTo>
                    <a:pt x="12" y="46"/>
                    <a:pt x="12" y="43"/>
                    <a:pt x="14" y="39"/>
                  </a:cubicBezTo>
                  <a:cubicBezTo>
                    <a:pt x="18" y="32"/>
                    <a:pt x="20" y="25"/>
                    <a:pt x="20" y="17"/>
                  </a:cubicBezTo>
                  <a:cubicBezTo>
                    <a:pt x="20" y="12"/>
                    <a:pt x="25" y="7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3" y="6"/>
                    <a:pt x="42" y="18"/>
                    <a:pt x="43" y="21"/>
                  </a:cubicBezTo>
                  <a:cubicBezTo>
                    <a:pt x="44" y="29"/>
                    <a:pt x="44" y="38"/>
                    <a:pt x="48" y="45"/>
                  </a:cubicBezTo>
                  <a:cubicBezTo>
                    <a:pt x="51" y="49"/>
                    <a:pt x="53" y="53"/>
                    <a:pt x="57" y="57"/>
                  </a:cubicBezTo>
                  <a:cubicBezTo>
                    <a:pt x="59" y="59"/>
                    <a:pt x="59" y="61"/>
                    <a:pt x="59" y="64"/>
                  </a:cubicBezTo>
                  <a:cubicBezTo>
                    <a:pt x="57" y="74"/>
                    <a:pt x="59" y="83"/>
                    <a:pt x="65" y="91"/>
                  </a:cubicBezTo>
                  <a:cubicBezTo>
                    <a:pt x="69" y="96"/>
                    <a:pt x="71" y="101"/>
                    <a:pt x="72" y="107"/>
                  </a:cubicBezTo>
                  <a:cubicBezTo>
                    <a:pt x="74" y="123"/>
                    <a:pt x="84" y="132"/>
                    <a:pt x="99" y="136"/>
                  </a:cubicBezTo>
                  <a:cubicBezTo>
                    <a:pt x="102" y="137"/>
                    <a:pt x="104" y="138"/>
                    <a:pt x="106" y="141"/>
                  </a:cubicBezTo>
                  <a:cubicBezTo>
                    <a:pt x="113" y="151"/>
                    <a:pt x="123" y="155"/>
                    <a:pt x="135" y="155"/>
                  </a:cubicBezTo>
                  <a:cubicBezTo>
                    <a:pt x="136" y="156"/>
                    <a:pt x="137" y="156"/>
                    <a:pt x="138" y="156"/>
                  </a:cubicBezTo>
                  <a:close/>
                </a:path>
              </a:pathLst>
            </a:custGeom>
            <a:solidFill>
              <a:srgbClr val="EC6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F741D06-6461-2234-1539-9897F40D6B2B}"/>
                </a:ext>
              </a:extLst>
            </p:cNvPr>
            <p:cNvSpPr/>
            <p:nvPr/>
          </p:nvSpPr>
          <p:spPr bwMode="auto">
            <a:xfrm>
              <a:off x="3700" y="1559"/>
              <a:ext cx="305" cy="181"/>
            </a:xfrm>
            <a:custGeom>
              <a:avLst/>
              <a:gdLst>
                <a:gd name="T0" fmla="*/ 127 w 128"/>
                <a:gd name="T1" fmla="*/ 9 h 76"/>
                <a:gd name="T2" fmla="*/ 119 w 128"/>
                <a:gd name="T3" fmla="*/ 34 h 76"/>
                <a:gd name="T4" fmla="*/ 113 w 128"/>
                <a:gd name="T5" fmla="*/ 47 h 76"/>
                <a:gd name="T6" fmla="*/ 106 w 128"/>
                <a:gd name="T7" fmla="*/ 59 h 76"/>
                <a:gd name="T8" fmla="*/ 105 w 128"/>
                <a:gd name="T9" fmla="*/ 73 h 76"/>
                <a:gd name="T10" fmla="*/ 98 w 128"/>
                <a:gd name="T11" fmla="*/ 75 h 76"/>
                <a:gd name="T12" fmla="*/ 34 w 128"/>
                <a:gd name="T13" fmla="*/ 75 h 76"/>
                <a:gd name="T14" fmla="*/ 27 w 128"/>
                <a:gd name="T15" fmla="*/ 70 h 76"/>
                <a:gd name="T16" fmla="*/ 26 w 128"/>
                <a:gd name="T17" fmla="*/ 57 h 76"/>
                <a:gd name="T18" fmla="*/ 21 w 128"/>
                <a:gd name="T19" fmla="*/ 52 h 76"/>
                <a:gd name="T20" fmla="*/ 15 w 128"/>
                <a:gd name="T21" fmla="*/ 39 h 76"/>
                <a:gd name="T22" fmla="*/ 8 w 128"/>
                <a:gd name="T23" fmla="*/ 13 h 76"/>
                <a:gd name="T24" fmla="*/ 3 w 128"/>
                <a:gd name="T25" fmla="*/ 8 h 76"/>
                <a:gd name="T26" fmla="*/ 1 w 128"/>
                <a:gd name="T27" fmla="*/ 5 h 76"/>
                <a:gd name="T28" fmla="*/ 4 w 128"/>
                <a:gd name="T29" fmla="*/ 1 h 76"/>
                <a:gd name="T30" fmla="*/ 9 w 128"/>
                <a:gd name="T31" fmla="*/ 1 h 76"/>
                <a:gd name="T32" fmla="*/ 118 w 128"/>
                <a:gd name="T33" fmla="*/ 1 h 76"/>
                <a:gd name="T34" fmla="*/ 119 w 128"/>
                <a:gd name="T35" fmla="*/ 1 h 76"/>
                <a:gd name="T36" fmla="*/ 127 w 128"/>
                <a:gd name="T37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76">
                  <a:moveTo>
                    <a:pt x="127" y="9"/>
                  </a:moveTo>
                  <a:cubicBezTo>
                    <a:pt x="120" y="17"/>
                    <a:pt x="118" y="25"/>
                    <a:pt x="119" y="34"/>
                  </a:cubicBezTo>
                  <a:cubicBezTo>
                    <a:pt x="120" y="40"/>
                    <a:pt x="118" y="44"/>
                    <a:pt x="113" y="47"/>
                  </a:cubicBezTo>
                  <a:cubicBezTo>
                    <a:pt x="109" y="50"/>
                    <a:pt x="107" y="54"/>
                    <a:pt x="106" y="59"/>
                  </a:cubicBezTo>
                  <a:cubicBezTo>
                    <a:pt x="106" y="64"/>
                    <a:pt x="105" y="69"/>
                    <a:pt x="105" y="73"/>
                  </a:cubicBezTo>
                  <a:cubicBezTo>
                    <a:pt x="103" y="75"/>
                    <a:pt x="101" y="75"/>
                    <a:pt x="98" y="75"/>
                  </a:cubicBezTo>
                  <a:cubicBezTo>
                    <a:pt x="77" y="75"/>
                    <a:pt x="56" y="75"/>
                    <a:pt x="34" y="75"/>
                  </a:cubicBezTo>
                  <a:cubicBezTo>
                    <a:pt x="31" y="75"/>
                    <a:pt x="27" y="76"/>
                    <a:pt x="27" y="70"/>
                  </a:cubicBezTo>
                  <a:cubicBezTo>
                    <a:pt x="28" y="66"/>
                    <a:pt x="29" y="61"/>
                    <a:pt x="26" y="57"/>
                  </a:cubicBezTo>
                  <a:cubicBezTo>
                    <a:pt x="25" y="55"/>
                    <a:pt x="23" y="53"/>
                    <a:pt x="21" y="52"/>
                  </a:cubicBezTo>
                  <a:cubicBezTo>
                    <a:pt x="15" y="49"/>
                    <a:pt x="13" y="45"/>
                    <a:pt x="15" y="39"/>
                  </a:cubicBezTo>
                  <a:cubicBezTo>
                    <a:pt x="18" y="29"/>
                    <a:pt x="15" y="21"/>
                    <a:pt x="8" y="13"/>
                  </a:cubicBezTo>
                  <a:cubicBezTo>
                    <a:pt x="6" y="12"/>
                    <a:pt x="5" y="10"/>
                    <a:pt x="3" y="8"/>
                  </a:cubicBezTo>
                  <a:cubicBezTo>
                    <a:pt x="3" y="7"/>
                    <a:pt x="2" y="6"/>
                    <a:pt x="1" y="5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6" y="0"/>
                    <a:pt x="7" y="1"/>
                    <a:pt x="9" y="1"/>
                  </a:cubicBezTo>
                  <a:cubicBezTo>
                    <a:pt x="46" y="1"/>
                    <a:pt x="82" y="1"/>
                    <a:pt x="118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7" y="1"/>
                    <a:pt x="128" y="1"/>
                    <a:pt x="127" y="9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AFEDD177-2A8C-21D7-1248-16464CCE093A}"/>
                </a:ext>
              </a:extLst>
            </p:cNvPr>
            <p:cNvSpPr/>
            <p:nvPr/>
          </p:nvSpPr>
          <p:spPr bwMode="auto">
            <a:xfrm>
              <a:off x="3693" y="1502"/>
              <a:ext cx="348" cy="78"/>
            </a:xfrm>
            <a:custGeom>
              <a:avLst/>
              <a:gdLst>
                <a:gd name="T0" fmla="*/ 130 w 146"/>
                <a:gd name="T1" fmla="*/ 33 h 33"/>
                <a:gd name="T2" fmla="*/ 123 w 146"/>
                <a:gd name="T3" fmla="*/ 26 h 33"/>
                <a:gd name="T4" fmla="*/ 11 w 146"/>
                <a:gd name="T5" fmla="*/ 26 h 33"/>
                <a:gd name="T6" fmla="*/ 6 w 146"/>
                <a:gd name="T7" fmla="*/ 32 h 33"/>
                <a:gd name="T8" fmla="*/ 3 w 146"/>
                <a:gd name="T9" fmla="*/ 28 h 33"/>
                <a:gd name="T10" fmla="*/ 1 w 146"/>
                <a:gd name="T11" fmla="*/ 4 h 33"/>
                <a:gd name="T12" fmla="*/ 37 w 146"/>
                <a:gd name="T13" fmla="*/ 10 h 33"/>
                <a:gd name="T14" fmla="*/ 108 w 146"/>
                <a:gd name="T15" fmla="*/ 10 h 33"/>
                <a:gd name="T16" fmla="*/ 146 w 146"/>
                <a:gd name="T17" fmla="*/ 0 h 33"/>
                <a:gd name="T18" fmla="*/ 137 w 146"/>
                <a:gd name="T19" fmla="*/ 12 h 33"/>
                <a:gd name="T20" fmla="*/ 130 w 146"/>
                <a:gd name="T21" fmla="*/ 26 h 33"/>
                <a:gd name="T22" fmla="*/ 130 w 146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33">
                  <a:moveTo>
                    <a:pt x="130" y="33"/>
                  </a:moveTo>
                  <a:cubicBezTo>
                    <a:pt x="130" y="26"/>
                    <a:pt x="130" y="26"/>
                    <a:pt x="123" y="26"/>
                  </a:cubicBezTo>
                  <a:cubicBezTo>
                    <a:pt x="85" y="26"/>
                    <a:pt x="48" y="26"/>
                    <a:pt x="11" y="26"/>
                  </a:cubicBezTo>
                  <a:cubicBezTo>
                    <a:pt x="4" y="26"/>
                    <a:pt x="4" y="26"/>
                    <a:pt x="6" y="32"/>
                  </a:cubicBezTo>
                  <a:cubicBezTo>
                    <a:pt x="4" y="31"/>
                    <a:pt x="4" y="30"/>
                    <a:pt x="3" y="28"/>
                  </a:cubicBezTo>
                  <a:cubicBezTo>
                    <a:pt x="2" y="20"/>
                    <a:pt x="0" y="12"/>
                    <a:pt x="1" y="4"/>
                  </a:cubicBezTo>
                  <a:cubicBezTo>
                    <a:pt x="13" y="9"/>
                    <a:pt x="25" y="10"/>
                    <a:pt x="37" y="10"/>
                  </a:cubicBezTo>
                  <a:cubicBezTo>
                    <a:pt x="61" y="9"/>
                    <a:pt x="85" y="10"/>
                    <a:pt x="108" y="10"/>
                  </a:cubicBezTo>
                  <a:cubicBezTo>
                    <a:pt x="122" y="10"/>
                    <a:pt x="134" y="7"/>
                    <a:pt x="146" y="0"/>
                  </a:cubicBezTo>
                  <a:cubicBezTo>
                    <a:pt x="146" y="6"/>
                    <a:pt x="142" y="10"/>
                    <a:pt x="137" y="12"/>
                  </a:cubicBezTo>
                  <a:cubicBezTo>
                    <a:pt x="130" y="16"/>
                    <a:pt x="129" y="18"/>
                    <a:pt x="130" y="26"/>
                  </a:cubicBezTo>
                  <a:cubicBezTo>
                    <a:pt x="131" y="28"/>
                    <a:pt x="132" y="31"/>
                    <a:pt x="130" y="33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DB21F9D0-5A3C-7639-711C-FCD440E69C9B}"/>
                </a:ext>
              </a:extLst>
            </p:cNvPr>
            <p:cNvSpPr/>
            <p:nvPr/>
          </p:nvSpPr>
          <p:spPr bwMode="auto">
            <a:xfrm>
              <a:off x="3762" y="1725"/>
              <a:ext cx="188" cy="55"/>
            </a:xfrm>
            <a:custGeom>
              <a:avLst/>
              <a:gdLst>
                <a:gd name="T0" fmla="*/ 1 w 79"/>
                <a:gd name="T1" fmla="*/ 0 h 23"/>
                <a:gd name="T2" fmla="*/ 5 w 79"/>
                <a:gd name="T3" fmla="*/ 4 h 23"/>
                <a:gd name="T4" fmla="*/ 79 w 79"/>
                <a:gd name="T5" fmla="*/ 3 h 23"/>
                <a:gd name="T6" fmla="*/ 71 w 79"/>
                <a:gd name="T7" fmla="*/ 12 h 23"/>
                <a:gd name="T8" fmla="*/ 67 w 79"/>
                <a:gd name="T9" fmla="*/ 13 h 23"/>
                <a:gd name="T10" fmla="*/ 52 w 79"/>
                <a:gd name="T11" fmla="*/ 23 h 23"/>
                <a:gd name="T12" fmla="*/ 39 w 79"/>
                <a:gd name="T13" fmla="*/ 21 h 23"/>
                <a:gd name="T14" fmla="*/ 26 w 79"/>
                <a:gd name="T15" fmla="*/ 21 h 23"/>
                <a:gd name="T16" fmla="*/ 10 w 79"/>
                <a:gd name="T17" fmla="*/ 13 h 23"/>
                <a:gd name="T18" fmla="*/ 1 w 79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3">
                  <a:moveTo>
                    <a:pt x="1" y="0"/>
                  </a:moveTo>
                  <a:cubicBezTo>
                    <a:pt x="2" y="3"/>
                    <a:pt x="3" y="4"/>
                    <a:pt x="5" y="4"/>
                  </a:cubicBezTo>
                  <a:cubicBezTo>
                    <a:pt x="30" y="3"/>
                    <a:pt x="54" y="3"/>
                    <a:pt x="79" y="3"/>
                  </a:cubicBezTo>
                  <a:cubicBezTo>
                    <a:pt x="78" y="8"/>
                    <a:pt x="75" y="10"/>
                    <a:pt x="71" y="12"/>
                  </a:cubicBezTo>
                  <a:cubicBezTo>
                    <a:pt x="69" y="12"/>
                    <a:pt x="68" y="12"/>
                    <a:pt x="67" y="13"/>
                  </a:cubicBezTo>
                  <a:cubicBezTo>
                    <a:pt x="60" y="13"/>
                    <a:pt x="54" y="16"/>
                    <a:pt x="52" y="23"/>
                  </a:cubicBezTo>
                  <a:cubicBezTo>
                    <a:pt x="47" y="21"/>
                    <a:pt x="43" y="21"/>
                    <a:pt x="39" y="21"/>
                  </a:cubicBezTo>
                  <a:cubicBezTo>
                    <a:pt x="34" y="21"/>
                    <a:pt x="30" y="22"/>
                    <a:pt x="26" y="21"/>
                  </a:cubicBezTo>
                  <a:cubicBezTo>
                    <a:pt x="23" y="13"/>
                    <a:pt x="17" y="13"/>
                    <a:pt x="10" y="13"/>
                  </a:cubicBezTo>
                  <a:cubicBezTo>
                    <a:pt x="3" y="13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45C0FFC8-ECA5-3893-EC80-2EF5E93E413F}"/>
                </a:ext>
              </a:extLst>
            </p:cNvPr>
            <p:cNvSpPr/>
            <p:nvPr/>
          </p:nvSpPr>
          <p:spPr bwMode="auto">
            <a:xfrm>
              <a:off x="3824" y="1771"/>
              <a:ext cx="62" cy="40"/>
            </a:xfrm>
            <a:custGeom>
              <a:avLst/>
              <a:gdLst>
                <a:gd name="T0" fmla="*/ 0 w 26"/>
                <a:gd name="T1" fmla="*/ 2 h 17"/>
                <a:gd name="T2" fmla="*/ 24 w 26"/>
                <a:gd name="T3" fmla="*/ 1 h 17"/>
                <a:gd name="T4" fmla="*/ 26 w 26"/>
                <a:gd name="T5" fmla="*/ 4 h 17"/>
                <a:gd name="T6" fmla="*/ 8 w 26"/>
                <a:gd name="T7" fmla="*/ 12 h 17"/>
                <a:gd name="T8" fmla="*/ 3 w 26"/>
                <a:gd name="T9" fmla="*/ 7 h 17"/>
                <a:gd name="T10" fmla="*/ 0 w 26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7">
                  <a:moveTo>
                    <a:pt x="0" y="2"/>
                  </a:moveTo>
                  <a:cubicBezTo>
                    <a:pt x="8" y="0"/>
                    <a:pt x="16" y="1"/>
                    <a:pt x="24" y="1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2" y="14"/>
                    <a:pt x="15" y="17"/>
                    <a:pt x="8" y="12"/>
                  </a:cubicBezTo>
                  <a:cubicBezTo>
                    <a:pt x="6" y="11"/>
                    <a:pt x="5" y="9"/>
                    <a:pt x="3" y="7"/>
                  </a:cubicBezTo>
                  <a:cubicBezTo>
                    <a:pt x="2" y="5"/>
                    <a:pt x="1" y="4"/>
                    <a:pt x="0" y="2"/>
                  </a:cubicBezTo>
                  <a:close/>
                </a:path>
              </a:pathLst>
            </a:custGeom>
            <a:solidFill>
              <a:srgbClr val="E9D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31426326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>
            <a:extLst>
              <a:ext uri="{FF2B5EF4-FFF2-40B4-BE49-F238E27FC236}">
                <a16:creationId xmlns:a16="http://schemas.microsoft.com/office/drawing/2014/main" id="{2332B35E-1010-8287-4A85-7B630C95F953}"/>
              </a:ext>
            </a:extLst>
          </p:cNvPr>
          <p:cNvSpPr txBox="1"/>
          <p:nvPr/>
        </p:nvSpPr>
        <p:spPr>
          <a:xfrm>
            <a:off x="516171" y="391896"/>
            <a:ext cx="7558878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INFOGRAPHIC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E5124D-7E4B-E09A-40A6-3FB145EBEB1A}"/>
              </a:ext>
            </a:extLst>
          </p:cNvPr>
          <p:cNvGrpSpPr/>
          <p:nvPr/>
        </p:nvGrpSpPr>
        <p:grpSpPr>
          <a:xfrm>
            <a:off x="6687477" y="2113918"/>
            <a:ext cx="970076" cy="3911195"/>
            <a:chOff x="683568" y="2348880"/>
            <a:chExt cx="837152" cy="3375266"/>
          </a:xfrm>
        </p:grpSpPr>
        <p:sp>
          <p:nvSpPr>
            <p:cNvPr id="4" name="Diagonal Stripe 3">
              <a:extLst>
                <a:ext uri="{FF2B5EF4-FFF2-40B4-BE49-F238E27FC236}">
                  <a16:creationId xmlns:a16="http://schemas.microsoft.com/office/drawing/2014/main" id="{A1B2C1BE-5583-9FB3-5542-7C1F6830260D}"/>
                </a:ext>
              </a:extLst>
            </p:cNvPr>
            <p:cNvSpPr/>
            <p:nvPr/>
          </p:nvSpPr>
          <p:spPr>
            <a:xfrm rot="19197366">
              <a:off x="869339" y="5087622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07210798-013F-CAA7-C954-114B93746AA0}"/>
                </a:ext>
              </a:extLst>
            </p:cNvPr>
            <p:cNvSpPr/>
            <p:nvPr/>
          </p:nvSpPr>
          <p:spPr>
            <a:xfrm>
              <a:off x="778144" y="2919128"/>
              <a:ext cx="648000" cy="2016000"/>
            </a:xfrm>
            <a:custGeom>
              <a:avLst/>
              <a:gdLst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Rounded Rectangle 8">
              <a:extLst>
                <a:ext uri="{FF2B5EF4-FFF2-40B4-BE49-F238E27FC236}">
                  <a16:creationId xmlns:a16="http://schemas.microsoft.com/office/drawing/2014/main" id="{5CEDC869-14AC-C739-5C72-F55253DD9CD4}"/>
                </a:ext>
              </a:extLst>
            </p:cNvPr>
            <p:cNvSpPr/>
            <p:nvPr/>
          </p:nvSpPr>
          <p:spPr>
            <a:xfrm>
              <a:off x="753331" y="2348880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7D7814-F026-96A0-A4BC-E0DCAE5AA13B}"/>
                </a:ext>
              </a:extLst>
            </p:cNvPr>
            <p:cNvSpPr/>
            <p:nvPr/>
          </p:nvSpPr>
          <p:spPr>
            <a:xfrm>
              <a:off x="850144" y="2483940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7CFA81-D1DF-7D44-D7C4-410249FDD596}"/>
                </a:ext>
              </a:extLst>
            </p:cNvPr>
            <p:cNvSpPr/>
            <p:nvPr/>
          </p:nvSpPr>
          <p:spPr>
            <a:xfrm>
              <a:off x="1032381" y="4919804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Trapezoid 8">
              <a:extLst>
                <a:ext uri="{FF2B5EF4-FFF2-40B4-BE49-F238E27FC236}">
                  <a16:creationId xmlns:a16="http://schemas.microsoft.com/office/drawing/2014/main" id="{C867EBF2-99F4-85F7-1C8E-F08F4A2BFB18}"/>
                </a:ext>
              </a:extLst>
            </p:cNvPr>
            <p:cNvSpPr/>
            <p:nvPr/>
          </p:nvSpPr>
          <p:spPr>
            <a:xfrm rot="10800000">
              <a:off x="1032381" y="5044893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ounded Rectangle 16">
              <a:extLst>
                <a:ext uri="{FF2B5EF4-FFF2-40B4-BE49-F238E27FC236}">
                  <a16:creationId xmlns:a16="http://schemas.microsoft.com/office/drawing/2014/main" id="{61FAA7F9-D370-14FF-7BD8-FBB935E805EE}"/>
                </a:ext>
              </a:extLst>
            </p:cNvPr>
            <p:cNvSpPr/>
            <p:nvPr/>
          </p:nvSpPr>
          <p:spPr>
            <a:xfrm>
              <a:off x="683568" y="2822616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6627969A-D046-D566-49D1-05C82BCB01CE}"/>
                </a:ext>
              </a:extLst>
            </p:cNvPr>
            <p:cNvSpPr/>
            <p:nvPr/>
          </p:nvSpPr>
          <p:spPr>
            <a:xfrm>
              <a:off x="842850" y="3262374"/>
              <a:ext cx="518588" cy="1539472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17975F5-08E1-B6D3-8336-55A64ABA3C32}"/>
                </a:ext>
              </a:extLst>
            </p:cNvPr>
            <p:cNvSpPr/>
            <p:nvPr/>
          </p:nvSpPr>
          <p:spPr>
            <a:xfrm>
              <a:off x="1088192" y="2483940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15FD03E-A123-932E-D5B0-D7A2916F31EB}"/>
                </a:ext>
              </a:extLst>
            </p:cNvPr>
            <p:cNvSpPr/>
            <p:nvPr/>
          </p:nvSpPr>
          <p:spPr>
            <a:xfrm>
              <a:off x="1074220" y="2966632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E90CA8-3C80-84F8-AFDF-9DF5294D5F43}"/>
                </a:ext>
              </a:extLst>
            </p:cNvPr>
            <p:cNvSpPr/>
            <p:nvPr/>
          </p:nvSpPr>
          <p:spPr>
            <a:xfrm>
              <a:off x="1074220" y="4450568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80FAD-9458-F22B-5BF0-D028A0AEB76C}"/>
                </a:ext>
              </a:extLst>
            </p:cNvPr>
            <p:cNvSpPr/>
            <p:nvPr/>
          </p:nvSpPr>
          <p:spPr>
            <a:xfrm>
              <a:off x="1074220" y="3708600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DF10B9-5D9E-1A8B-9981-D206C3014D90}"/>
                </a:ext>
              </a:extLst>
            </p:cNvPr>
            <p:cNvSpPr/>
            <p:nvPr/>
          </p:nvSpPr>
          <p:spPr>
            <a:xfrm>
              <a:off x="1185841" y="3523108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A318A7-64FE-DEA7-5B01-85C59681807B}"/>
                </a:ext>
              </a:extLst>
            </p:cNvPr>
            <p:cNvSpPr/>
            <p:nvPr/>
          </p:nvSpPr>
          <p:spPr>
            <a:xfrm>
              <a:off x="1185841" y="3894092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373A337-18D2-71B9-7164-277245454244}"/>
                </a:ext>
              </a:extLst>
            </p:cNvPr>
            <p:cNvSpPr/>
            <p:nvPr/>
          </p:nvSpPr>
          <p:spPr>
            <a:xfrm>
              <a:off x="1185841" y="4265076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5C0E1A5-3851-2A7D-0EE9-32665CE583B5}"/>
                </a:ext>
              </a:extLst>
            </p:cNvPr>
            <p:cNvSpPr/>
            <p:nvPr/>
          </p:nvSpPr>
          <p:spPr>
            <a:xfrm>
              <a:off x="1074220" y="4079584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20C3C45-FBF0-2250-85F2-4018036A21D8}"/>
                </a:ext>
              </a:extLst>
            </p:cNvPr>
            <p:cNvSpPr/>
            <p:nvPr/>
          </p:nvSpPr>
          <p:spPr>
            <a:xfrm>
              <a:off x="1185841" y="3152124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53F7B81-6080-454C-AF28-C73E0248D6DD}"/>
                </a:ext>
              </a:extLst>
            </p:cNvPr>
            <p:cNvSpPr/>
            <p:nvPr/>
          </p:nvSpPr>
          <p:spPr>
            <a:xfrm>
              <a:off x="1074220" y="3337616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A23C60-4AE5-44E7-13DC-6F5F42D74AB1}"/>
                </a:ext>
              </a:extLst>
            </p:cNvPr>
            <p:cNvSpPr/>
            <p:nvPr/>
          </p:nvSpPr>
          <p:spPr>
            <a:xfrm>
              <a:off x="1185841" y="4636062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67EE2DC-B717-2BA0-5DF4-E5118F31915A}"/>
              </a:ext>
            </a:extLst>
          </p:cNvPr>
          <p:cNvGrpSpPr/>
          <p:nvPr/>
        </p:nvGrpSpPr>
        <p:grpSpPr>
          <a:xfrm>
            <a:off x="8024276" y="2108648"/>
            <a:ext cx="970076" cy="3916464"/>
            <a:chOff x="1907704" y="2451208"/>
            <a:chExt cx="837152" cy="3379813"/>
          </a:xfrm>
        </p:grpSpPr>
        <p:sp>
          <p:nvSpPr>
            <p:cNvPr id="24" name="Diagonal Stripe 23">
              <a:extLst>
                <a:ext uri="{FF2B5EF4-FFF2-40B4-BE49-F238E27FC236}">
                  <a16:creationId xmlns:a16="http://schemas.microsoft.com/office/drawing/2014/main" id="{AECD5980-1AEC-BB4F-205F-1139F8E4E0AF}"/>
                </a:ext>
              </a:extLst>
            </p:cNvPr>
            <p:cNvSpPr/>
            <p:nvPr/>
          </p:nvSpPr>
          <p:spPr>
            <a:xfrm rot="19197366">
              <a:off x="2093475" y="5194497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90151B8F-600B-97C7-26C9-91A9ADAC65E6}"/>
                </a:ext>
              </a:extLst>
            </p:cNvPr>
            <p:cNvSpPr/>
            <p:nvPr/>
          </p:nvSpPr>
          <p:spPr>
            <a:xfrm>
              <a:off x="2002280" y="3026003"/>
              <a:ext cx="648000" cy="2016000"/>
            </a:xfrm>
            <a:custGeom>
              <a:avLst/>
              <a:gdLst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6" name="Rounded Rectangle 36">
              <a:extLst>
                <a:ext uri="{FF2B5EF4-FFF2-40B4-BE49-F238E27FC236}">
                  <a16:creationId xmlns:a16="http://schemas.microsoft.com/office/drawing/2014/main" id="{23D73F88-7595-CAA0-0127-CAB747CD8C65}"/>
                </a:ext>
              </a:extLst>
            </p:cNvPr>
            <p:cNvSpPr/>
            <p:nvPr/>
          </p:nvSpPr>
          <p:spPr>
            <a:xfrm>
              <a:off x="1977467" y="2451208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E9151E3-143D-840F-5480-A7915D201275}"/>
                </a:ext>
              </a:extLst>
            </p:cNvPr>
            <p:cNvSpPr/>
            <p:nvPr/>
          </p:nvSpPr>
          <p:spPr>
            <a:xfrm>
              <a:off x="2074280" y="2586268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5AB672C-FC9A-9619-E747-28834DA72B33}"/>
                </a:ext>
              </a:extLst>
            </p:cNvPr>
            <p:cNvSpPr/>
            <p:nvPr/>
          </p:nvSpPr>
          <p:spPr>
            <a:xfrm>
              <a:off x="2256517" y="5013176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Trapezoid 28">
              <a:extLst>
                <a:ext uri="{FF2B5EF4-FFF2-40B4-BE49-F238E27FC236}">
                  <a16:creationId xmlns:a16="http://schemas.microsoft.com/office/drawing/2014/main" id="{E35CD4B6-E30F-7001-6057-688294026B92}"/>
                </a:ext>
              </a:extLst>
            </p:cNvPr>
            <p:cNvSpPr/>
            <p:nvPr/>
          </p:nvSpPr>
          <p:spPr>
            <a:xfrm rot="10800000">
              <a:off x="2256518" y="5147221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Rounded Rectangle 40">
              <a:extLst>
                <a:ext uri="{FF2B5EF4-FFF2-40B4-BE49-F238E27FC236}">
                  <a16:creationId xmlns:a16="http://schemas.microsoft.com/office/drawing/2014/main" id="{A5E518EB-7E47-9358-EAAD-5A6AA412A549}"/>
                </a:ext>
              </a:extLst>
            </p:cNvPr>
            <p:cNvSpPr/>
            <p:nvPr/>
          </p:nvSpPr>
          <p:spPr>
            <a:xfrm>
              <a:off x="1907704" y="2929491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E50EFA98-F6B5-F286-8B27-7C1F38FB672F}"/>
                </a:ext>
              </a:extLst>
            </p:cNvPr>
            <p:cNvSpPr/>
            <p:nvPr/>
          </p:nvSpPr>
          <p:spPr>
            <a:xfrm>
              <a:off x="2066986" y="4316681"/>
              <a:ext cx="518588" cy="587493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5C0DB83-A446-CD01-938C-E636C7355889}"/>
                </a:ext>
              </a:extLst>
            </p:cNvPr>
            <p:cNvSpPr/>
            <p:nvPr/>
          </p:nvSpPr>
          <p:spPr>
            <a:xfrm>
              <a:off x="2312328" y="2586268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22DEF0E-BA5D-362D-0B6B-CD2984BDF2BA}"/>
                </a:ext>
              </a:extLst>
            </p:cNvPr>
            <p:cNvSpPr/>
            <p:nvPr/>
          </p:nvSpPr>
          <p:spPr>
            <a:xfrm>
              <a:off x="2298356" y="3073507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10F78CB-20EB-DCB2-9E4A-63225E30E151}"/>
                </a:ext>
              </a:extLst>
            </p:cNvPr>
            <p:cNvSpPr/>
            <p:nvPr/>
          </p:nvSpPr>
          <p:spPr>
            <a:xfrm>
              <a:off x="2298356" y="4557443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92A23B6-CDE0-E94E-B49C-DBB3E6BF046E}"/>
                </a:ext>
              </a:extLst>
            </p:cNvPr>
            <p:cNvSpPr/>
            <p:nvPr/>
          </p:nvSpPr>
          <p:spPr>
            <a:xfrm>
              <a:off x="2298356" y="3815475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A54F2A7-0982-1FA9-3F06-B00C9BB1E542}"/>
                </a:ext>
              </a:extLst>
            </p:cNvPr>
            <p:cNvSpPr/>
            <p:nvPr/>
          </p:nvSpPr>
          <p:spPr>
            <a:xfrm>
              <a:off x="2409977" y="3629983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83D77F2-4164-3CD4-B03D-5B336424F00F}"/>
                </a:ext>
              </a:extLst>
            </p:cNvPr>
            <p:cNvSpPr/>
            <p:nvPr/>
          </p:nvSpPr>
          <p:spPr>
            <a:xfrm>
              <a:off x="2409977" y="4000967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0C38DBC-0B49-7627-5AD2-812AD5549160}"/>
                </a:ext>
              </a:extLst>
            </p:cNvPr>
            <p:cNvSpPr/>
            <p:nvPr/>
          </p:nvSpPr>
          <p:spPr>
            <a:xfrm>
              <a:off x="2409977" y="4371951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D4B13D4-B0C3-CD71-ED5E-487396DFE610}"/>
                </a:ext>
              </a:extLst>
            </p:cNvPr>
            <p:cNvSpPr/>
            <p:nvPr/>
          </p:nvSpPr>
          <p:spPr>
            <a:xfrm>
              <a:off x="2298356" y="4186459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61FBBAC-99EC-C795-5A27-633902AF5F3B}"/>
                </a:ext>
              </a:extLst>
            </p:cNvPr>
            <p:cNvSpPr/>
            <p:nvPr/>
          </p:nvSpPr>
          <p:spPr>
            <a:xfrm>
              <a:off x="2409977" y="3258999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255EDB5-4273-7851-E50B-C752E68F2EEB}"/>
                </a:ext>
              </a:extLst>
            </p:cNvPr>
            <p:cNvSpPr/>
            <p:nvPr/>
          </p:nvSpPr>
          <p:spPr>
            <a:xfrm>
              <a:off x="2298356" y="3444491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E2B5F94-4BA4-F913-EDA3-F6FF52C66196}"/>
                </a:ext>
              </a:extLst>
            </p:cNvPr>
            <p:cNvSpPr/>
            <p:nvPr/>
          </p:nvSpPr>
          <p:spPr>
            <a:xfrm>
              <a:off x="2409977" y="4742937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D14DF78-11E8-2E50-259C-94497B3D15D2}"/>
              </a:ext>
            </a:extLst>
          </p:cNvPr>
          <p:cNvGrpSpPr/>
          <p:nvPr/>
        </p:nvGrpSpPr>
        <p:grpSpPr>
          <a:xfrm>
            <a:off x="9361075" y="2103380"/>
            <a:ext cx="970076" cy="3921732"/>
            <a:chOff x="2987824" y="2451208"/>
            <a:chExt cx="837152" cy="3384360"/>
          </a:xfrm>
        </p:grpSpPr>
        <p:sp>
          <p:nvSpPr>
            <p:cNvPr id="44" name="Diagonal Stripe 43">
              <a:extLst>
                <a:ext uri="{FF2B5EF4-FFF2-40B4-BE49-F238E27FC236}">
                  <a16:creationId xmlns:a16="http://schemas.microsoft.com/office/drawing/2014/main" id="{80884416-19B6-1552-9963-9EA9316FD81D}"/>
                </a:ext>
              </a:extLst>
            </p:cNvPr>
            <p:cNvSpPr/>
            <p:nvPr/>
          </p:nvSpPr>
          <p:spPr>
            <a:xfrm rot="19197366">
              <a:off x="3173595" y="5199044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5" name="Rectangle 7">
              <a:extLst>
                <a:ext uri="{FF2B5EF4-FFF2-40B4-BE49-F238E27FC236}">
                  <a16:creationId xmlns:a16="http://schemas.microsoft.com/office/drawing/2014/main" id="{9E9B2947-E0CB-A7F8-AAAB-E537ABFAC1A9}"/>
                </a:ext>
              </a:extLst>
            </p:cNvPr>
            <p:cNvSpPr/>
            <p:nvPr/>
          </p:nvSpPr>
          <p:spPr>
            <a:xfrm>
              <a:off x="3082400" y="3030550"/>
              <a:ext cx="648000" cy="2016000"/>
            </a:xfrm>
            <a:custGeom>
              <a:avLst/>
              <a:gdLst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Rounded Rectangle 56">
              <a:extLst>
                <a:ext uri="{FF2B5EF4-FFF2-40B4-BE49-F238E27FC236}">
                  <a16:creationId xmlns:a16="http://schemas.microsoft.com/office/drawing/2014/main" id="{EEAEFBED-0343-C8E5-0415-A99100D79E2A}"/>
                </a:ext>
              </a:extLst>
            </p:cNvPr>
            <p:cNvSpPr/>
            <p:nvPr/>
          </p:nvSpPr>
          <p:spPr>
            <a:xfrm>
              <a:off x="3057587" y="2451208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FD34F20-EE36-5832-2AE4-710101B3CD99}"/>
                </a:ext>
              </a:extLst>
            </p:cNvPr>
            <p:cNvSpPr/>
            <p:nvPr/>
          </p:nvSpPr>
          <p:spPr>
            <a:xfrm>
              <a:off x="3154400" y="2586268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F697438-F5FD-D33C-120D-D7A48641EFAE}"/>
                </a:ext>
              </a:extLst>
            </p:cNvPr>
            <p:cNvSpPr/>
            <p:nvPr/>
          </p:nvSpPr>
          <p:spPr>
            <a:xfrm>
              <a:off x="3336637" y="5013176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rapezoid 48">
              <a:extLst>
                <a:ext uri="{FF2B5EF4-FFF2-40B4-BE49-F238E27FC236}">
                  <a16:creationId xmlns:a16="http://schemas.microsoft.com/office/drawing/2014/main" id="{04E21EBA-733F-2114-E9FD-73EC0C0F959D}"/>
                </a:ext>
              </a:extLst>
            </p:cNvPr>
            <p:cNvSpPr/>
            <p:nvPr/>
          </p:nvSpPr>
          <p:spPr>
            <a:xfrm rot="10800000">
              <a:off x="3336638" y="5147221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0" name="Rounded Rectangle 60">
              <a:extLst>
                <a:ext uri="{FF2B5EF4-FFF2-40B4-BE49-F238E27FC236}">
                  <a16:creationId xmlns:a16="http://schemas.microsoft.com/office/drawing/2014/main" id="{C585B0BF-9F73-ABA6-FFAA-564B9AA85B93}"/>
                </a:ext>
              </a:extLst>
            </p:cNvPr>
            <p:cNvSpPr/>
            <p:nvPr/>
          </p:nvSpPr>
          <p:spPr>
            <a:xfrm>
              <a:off x="2987824" y="2934038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1" name="Rectangle 20">
              <a:extLst>
                <a:ext uri="{FF2B5EF4-FFF2-40B4-BE49-F238E27FC236}">
                  <a16:creationId xmlns:a16="http://schemas.microsoft.com/office/drawing/2014/main" id="{586A1236-D863-8706-D3B4-B6770BF822B6}"/>
                </a:ext>
              </a:extLst>
            </p:cNvPr>
            <p:cNvSpPr/>
            <p:nvPr/>
          </p:nvSpPr>
          <p:spPr>
            <a:xfrm>
              <a:off x="3147106" y="3758540"/>
              <a:ext cx="518588" cy="1145634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580A98A-0769-E329-175E-46740832638D}"/>
                </a:ext>
              </a:extLst>
            </p:cNvPr>
            <p:cNvSpPr/>
            <p:nvPr/>
          </p:nvSpPr>
          <p:spPr>
            <a:xfrm>
              <a:off x="3392448" y="2586268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235FD14-514C-1969-94A6-53CAA90FA3D1}"/>
                </a:ext>
              </a:extLst>
            </p:cNvPr>
            <p:cNvSpPr/>
            <p:nvPr/>
          </p:nvSpPr>
          <p:spPr>
            <a:xfrm>
              <a:off x="3378476" y="3078054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1302ADD-F9B6-3385-15A4-01E99718A740}"/>
                </a:ext>
              </a:extLst>
            </p:cNvPr>
            <p:cNvSpPr/>
            <p:nvPr/>
          </p:nvSpPr>
          <p:spPr>
            <a:xfrm>
              <a:off x="3378476" y="4561990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4FC50B8-6723-D9EF-8F9B-49BCB074F66E}"/>
                </a:ext>
              </a:extLst>
            </p:cNvPr>
            <p:cNvSpPr/>
            <p:nvPr/>
          </p:nvSpPr>
          <p:spPr>
            <a:xfrm>
              <a:off x="3378476" y="3820022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0073BC2-2469-3F8B-B6ED-0778D4F4AC50}"/>
                </a:ext>
              </a:extLst>
            </p:cNvPr>
            <p:cNvSpPr/>
            <p:nvPr/>
          </p:nvSpPr>
          <p:spPr>
            <a:xfrm>
              <a:off x="3490097" y="3634530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5737D5A-6091-9943-DDE9-FE5E17B99286}"/>
                </a:ext>
              </a:extLst>
            </p:cNvPr>
            <p:cNvSpPr/>
            <p:nvPr/>
          </p:nvSpPr>
          <p:spPr>
            <a:xfrm>
              <a:off x="3490097" y="4005514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0B0DB59-4AF9-B336-9F49-2E9E4E09BAE0}"/>
                </a:ext>
              </a:extLst>
            </p:cNvPr>
            <p:cNvSpPr/>
            <p:nvPr/>
          </p:nvSpPr>
          <p:spPr>
            <a:xfrm>
              <a:off x="3490097" y="4376498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BA96C96-52AB-F046-6F63-54807B67FF4A}"/>
                </a:ext>
              </a:extLst>
            </p:cNvPr>
            <p:cNvSpPr/>
            <p:nvPr/>
          </p:nvSpPr>
          <p:spPr>
            <a:xfrm>
              <a:off x="3378476" y="4191006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226F6DD-E0ED-A44B-55BB-1E6407016578}"/>
                </a:ext>
              </a:extLst>
            </p:cNvPr>
            <p:cNvSpPr/>
            <p:nvPr/>
          </p:nvSpPr>
          <p:spPr>
            <a:xfrm>
              <a:off x="3490097" y="3263546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CC70DFE-BD9E-72CF-14C9-9FC718ECF156}"/>
                </a:ext>
              </a:extLst>
            </p:cNvPr>
            <p:cNvSpPr/>
            <p:nvPr/>
          </p:nvSpPr>
          <p:spPr>
            <a:xfrm>
              <a:off x="3378476" y="3449038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FF1C9FC-A279-EEE3-6224-DC5B5B001AE9}"/>
                </a:ext>
              </a:extLst>
            </p:cNvPr>
            <p:cNvSpPr/>
            <p:nvPr/>
          </p:nvSpPr>
          <p:spPr>
            <a:xfrm>
              <a:off x="3490097" y="4747484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49EBFAB-2343-80DE-1778-D0EFA12F4045}"/>
              </a:ext>
            </a:extLst>
          </p:cNvPr>
          <p:cNvSpPr txBox="1"/>
          <p:nvPr/>
        </p:nvSpPr>
        <p:spPr>
          <a:xfrm>
            <a:off x="6730014" y="1654894"/>
            <a:ext cx="885002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>
                <a:solidFill>
                  <a:srgbClr val="189EAA"/>
                </a:solidFill>
                <a:cs typeface="Arial" panose="020B0604020202020204" pitchFamily="34" charset="0"/>
              </a:rPr>
              <a:t>85%</a:t>
            </a:r>
            <a:endParaRPr lang="ko-KR" altLang="en-US" sz="2400" b="1">
              <a:solidFill>
                <a:srgbClr val="189EAA"/>
              </a:solidFill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9D813DD-02DC-04B3-095F-71CF77F862EB}"/>
              </a:ext>
            </a:extLst>
          </p:cNvPr>
          <p:cNvSpPr txBox="1"/>
          <p:nvPr/>
        </p:nvSpPr>
        <p:spPr>
          <a:xfrm>
            <a:off x="8055967" y="1654894"/>
            <a:ext cx="893136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35%</a:t>
            </a:r>
            <a:endParaRPr lang="ko-KR" altLang="en-US" sz="2400" b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76A5A02-D168-D465-1BB4-A67453B28D47}"/>
              </a:ext>
            </a:extLst>
          </p:cNvPr>
          <p:cNvSpPr txBox="1"/>
          <p:nvPr/>
        </p:nvSpPr>
        <p:spPr>
          <a:xfrm>
            <a:off x="9390055" y="1654894"/>
            <a:ext cx="90127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>
                <a:solidFill>
                  <a:schemeClr val="bg1"/>
                </a:solidFill>
                <a:cs typeface="Arial" panose="020B0604020202020204" pitchFamily="34" charset="0"/>
              </a:rPr>
              <a:t>65%</a:t>
            </a:r>
            <a:endParaRPr lang="ko-KR" altLang="en-US" sz="24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62AD18E-B37B-1862-A115-0BB81480C1F0}"/>
              </a:ext>
            </a:extLst>
          </p:cNvPr>
          <p:cNvGrpSpPr/>
          <p:nvPr/>
        </p:nvGrpSpPr>
        <p:grpSpPr>
          <a:xfrm>
            <a:off x="10697873" y="2103380"/>
            <a:ext cx="970076" cy="3921732"/>
            <a:chOff x="2987824" y="2451208"/>
            <a:chExt cx="837152" cy="3384360"/>
          </a:xfrm>
        </p:grpSpPr>
        <p:sp>
          <p:nvSpPr>
            <p:cNvPr id="67" name="Diagonal Stripe 66">
              <a:extLst>
                <a:ext uri="{FF2B5EF4-FFF2-40B4-BE49-F238E27FC236}">
                  <a16:creationId xmlns:a16="http://schemas.microsoft.com/office/drawing/2014/main" id="{9CEC5353-BDAA-A2BA-48AB-856496128AD9}"/>
                </a:ext>
              </a:extLst>
            </p:cNvPr>
            <p:cNvSpPr/>
            <p:nvPr/>
          </p:nvSpPr>
          <p:spPr>
            <a:xfrm rot="19197366">
              <a:off x="3173595" y="5199044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8" name="Rectangle 7">
              <a:extLst>
                <a:ext uri="{FF2B5EF4-FFF2-40B4-BE49-F238E27FC236}">
                  <a16:creationId xmlns:a16="http://schemas.microsoft.com/office/drawing/2014/main" id="{659D608A-8C0C-CD76-895D-72B66FA329EE}"/>
                </a:ext>
              </a:extLst>
            </p:cNvPr>
            <p:cNvSpPr/>
            <p:nvPr/>
          </p:nvSpPr>
          <p:spPr>
            <a:xfrm>
              <a:off x="3082400" y="3030550"/>
              <a:ext cx="648000" cy="2016000"/>
            </a:xfrm>
            <a:custGeom>
              <a:avLst/>
              <a:gdLst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9" name="Rounded Rectangle 93">
              <a:extLst>
                <a:ext uri="{FF2B5EF4-FFF2-40B4-BE49-F238E27FC236}">
                  <a16:creationId xmlns:a16="http://schemas.microsoft.com/office/drawing/2014/main" id="{21F3C48D-86D3-F3ED-ED4B-2BC7935463B7}"/>
                </a:ext>
              </a:extLst>
            </p:cNvPr>
            <p:cNvSpPr/>
            <p:nvPr/>
          </p:nvSpPr>
          <p:spPr>
            <a:xfrm>
              <a:off x="3057587" y="2451208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80C9E5C-615F-B1D6-47A3-605F845D14F3}"/>
                </a:ext>
              </a:extLst>
            </p:cNvPr>
            <p:cNvSpPr/>
            <p:nvPr/>
          </p:nvSpPr>
          <p:spPr>
            <a:xfrm>
              <a:off x="3154400" y="2586268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5F72EAA-C9D0-E4C5-AC63-9123EF42CE7B}"/>
                </a:ext>
              </a:extLst>
            </p:cNvPr>
            <p:cNvSpPr/>
            <p:nvPr/>
          </p:nvSpPr>
          <p:spPr>
            <a:xfrm>
              <a:off x="3336637" y="5013176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2" name="Trapezoid 71">
              <a:extLst>
                <a:ext uri="{FF2B5EF4-FFF2-40B4-BE49-F238E27FC236}">
                  <a16:creationId xmlns:a16="http://schemas.microsoft.com/office/drawing/2014/main" id="{33A91728-3A0B-A198-BAE8-30CA13BAAC9F}"/>
                </a:ext>
              </a:extLst>
            </p:cNvPr>
            <p:cNvSpPr/>
            <p:nvPr/>
          </p:nvSpPr>
          <p:spPr>
            <a:xfrm rot="10800000">
              <a:off x="3336638" y="5147221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3" name="Rounded Rectangle 97">
              <a:extLst>
                <a:ext uri="{FF2B5EF4-FFF2-40B4-BE49-F238E27FC236}">
                  <a16:creationId xmlns:a16="http://schemas.microsoft.com/office/drawing/2014/main" id="{43F23235-2504-8BBB-DE9A-63A332DD0323}"/>
                </a:ext>
              </a:extLst>
            </p:cNvPr>
            <p:cNvSpPr/>
            <p:nvPr/>
          </p:nvSpPr>
          <p:spPr>
            <a:xfrm>
              <a:off x="2987824" y="2934038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Rectangle 20">
              <a:extLst>
                <a:ext uri="{FF2B5EF4-FFF2-40B4-BE49-F238E27FC236}">
                  <a16:creationId xmlns:a16="http://schemas.microsoft.com/office/drawing/2014/main" id="{5BB76A12-A0FE-1D7D-7339-FB05F5B08D90}"/>
                </a:ext>
              </a:extLst>
            </p:cNvPr>
            <p:cNvSpPr/>
            <p:nvPr/>
          </p:nvSpPr>
          <p:spPr>
            <a:xfrm>
              <a:off x="3147106" y="4125688"/>
              <a:ext cx="518588" cy="778486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B0DCF6F-468A-635A-70B2-3F2D4F723E0F}"/>
                </a:ext>
              </a:extLst>
            </p:cNvPr>
            <p:cNvSpPr/>
            <p:nvPr/>
          </p:nvSpPr>
          <p:spPr>
            <a:xfrm>
              <a:off x="3392448" y="2586268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C95BAC7-0B57-12C3-A869-AE872CF60C55}"/>
                </a:ext>
              </a:extLst>
            </p:cNvPr>
            <p:cNvSpPr/>
            <p:nvPr/>
          </p:nvSpPr>
          <p:spPr>
            <a:xfrm>
              <a:off x="3378476" y="3078054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AF5A50E-E524-A16A-D6AC-8B5D69663A8B}"/>
                </a:ext>
              </a:extLst>
            </p:cNvPr>
            <p:cNvSpPr/>
            <p:nvPr/>
          </p:nvSpPr>
          <p:spPr>
            <a:xfrm>
              <a:off x="3378476" y="4561990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B3FC4A0-8FC8-7AB8-14DF-0F74DCD5F657}"/>
                </a:ext>
              </a:extLst>
            </p:cNvPr>
            <p:cNvSpPr/>
            <p:nvPr/>
          </p:nvSpPr>
          <p:spPr>
            <a:xfrm>
              <a:off x="3378476" y="3820022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901D63F-9699-2480-5676-517A5B0F1F49}"/>
                </a:ext>
              </a:extLst>
            </p:cNvPr>
            <p:cNvSpPr/>
            <p:nvPr/>
          </p:nvSpPr>
          <p:spPr>
            <a:xfrm>
              <a:off x="3490097" y="3634530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E45D6A1-F1A3-3A36-E8AA-35F76AD8F033}"/>
                </a:ext>
              </a:extLst>
            </p:cNvPr>
            <p:cNvSpPr/>
            <p:nvPr/>
          </p:nvSpPr>
          <p:spPr>
            <a:xfrm>
              <a:off x="3490097" y="4005514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C644BFF-B44C-6132-39E9-3B21C59CC4A2}"/>
                </a:ext>
              </a:extLst>
            </p:cNvPr>
            <p:cNvSpPr/>
            <p:nvPr/>
          </p:nvSpPr>
          <p:spPr>
            <a:xfrm>
              <a:off x="3490097" y="4376498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61A851D-AA4B-B403-0918-707690D3BB20}"/>
                </a:ext>
              </a:extLst>
            </p:cNvPr>
            <p:cNvSpPr/>
            <p:nvPr/>
          </p:nvSpPr>
          <p:spPr>
            <a:xfrm>
              <a:off x="3378476" y="4191006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F9A3FCA-2FC3-246F-B600-1AEF4E14C63A}"/>
                </a:ext>
              </a:extLst>
            </p:cNvPr>
            <p:cNvSpPr/>
            <p:nvPr/>
          </p:nvSpPr>
          <p:spPr>
            <a:xfrm>
              <a:off x="3490097" y="3263546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C958439-5D3B-18E8-FC4E-0EFC5D9599D3}"/>
                </a:ext>
              </a:extLst>
            </p:cNvPr>
            <p:cNvSpPr/>
            <p:nvPr/>
          </p:nvSpPr>
          <p:spPr>
            <a:xfrm>
              <a:off x="3378476" y="3449038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8942871-93E1-2D06-2287-A693B2D57FE8}"/>
                </a:ext>
              </a:extLst>
            </p:cNvPr>
            <p:cNvSpPr/>
            <p:nvPr/>
          </p:nvSpPr>
          <p:spPr>
            <a:xfrm>
              <a:off x="3490097" y="4747484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23C6E909-500A-FFBC-FBBF-3256E1ECB8C0}"/>
              </a:ext>
            </a:extLst>
          </p:cNvPr>
          <p:cNvSpPr txBox="1"/>
          <p:nvPr/>
        </p:nvSpPr>
        <p:spPr>
          <a:xfrm>
            <a:off x="10732277" y="1654894"/>
            <a:ext cx="90127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>
                <a:solidFill>
                  <a:schemeClr val="bg1"/>
                </a:solidFill>
                <a:cs typeface="Arial" panose="020B0604020202020204" pitchFamily="34" charset="0"/>
              </a:rPr>
              <a:t>45%</a:t>
            </a:r>
            <a:endParaRPr lang="ko-KR" altLang="en-US" sz="24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FDCD2C6-0F40-03BE-3D32-F6865D4FF4A7}"/>
              </a:ext>
            </a:extLst>
          </p:cNvPr>
          <p:cNvGrpSpPr/>
          <p:nvPr/>
        </p:nvGrpSpPr>
        <p:grpSpPr>
          <a:xfrm>
            <a:off x="516171" y="2969603"/>
            <a:ext cx="4733229" cy="742063"/>
            <a:chOff x="575693" y="4067337"/>
            <a:chExt cx="1625933" cy="86794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AC4F5D6-DBF2-610A-05CB-A6CECC27E835}"/>
                </a:ext>
              </a:extLst>
            </p:cNvPr>
            <p:cNvSpPr txBox="1"/>
            <p:nvPr/>
          </p:nvSpPr>
          <p:spPr>
            <a:xfrm>
              <a:off x="578400" y="4395302"/>
              <a:ext cx="1623226" cy="53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</a:t>
              </a: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F9FA16-E28E-5E48-4ADA-509B9E515227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23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6BCBBB3-68FD-A218-FA1A-DCCB7B647E54}"/>
              </a:ext>
            </a:extLst>
          </p:cNvPr>
          <p:cNvGrpSpPr/>
          <p:nvPr/>
        </p:nvGrpSpPr>
        <p:grpSpPr>
          <a:xfrm>
            <a:off x="516171" y="3792517"/>
            <a:ext cx="4733229" cy="742063"/>
            <a:chOff x="575693" y="4067337"/>
            <a:chExt cx="1625933" cy="86794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6F002D2-2E06-D277-9CDC-EDD937350242}"/>
                </a:ext>
              </a:extLst>
            </p:cNvPr>
            <p:cNvSpPr txBox="1"/>
            <p:nvPr/>
          </p:nvSpPr>
          <p:spPr>
            <a:xfrm>
              <a:off x="578400" y="4395302"/>
              <a:ext cx="1623226" cy="53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</a:t>
              </a: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A57049-BBF7-C9CE-01EC-4BE4A2C54CCD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23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E5C8E59-130B-2AD9-0811-BA10CD8C630E}"/>
              </a:ext>
            </a:extLst>
          </p:cNvPr>
          <p:cNvGrpSpPr/>
          <p:nvPr/>
        </p:nvGrpSpPr>
        <p:grpSpPr>
          <a:xfrm>
            <a:off x="516171" y="4615429"/>
            <a:ext cx="4733229" cy="742063"/>
            <a:chOff x="575693" y="4067337"/>
            <a:chExt cx="1625933" cy="86794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93CA0DE-DA8C-E6FA-A232-4B9E101D3BC5}"/>
                </a:ext>
              </a:extLst>
            </p:cNvPr>
            <p:cNvSpPr txBox="1"/>
            <p:nvPr/>
          </p:nvSpPr>
          <p:spPr>
            <a:xfrm>
              <a:off x="578400" y="4395302"/>
              <a:ext cx="1623226" cy="53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</a:t>
              </a: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E763588-B887-0A8A-4600-218877857B0E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23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10ACA9A-A2B8-B21E-B5C4-A67775A8A86C}"/>
              </a:ext>
            </a:extLst>
          </p:cNvPr>
          <p:cNvGrpSpPr/>
          <p:nvPr/>
        </p:nvGrpSpPr>
        <p:grpSpPr>
          <a:xfrm>
            <a:off x="516171" y="5438341"/>
            <a:ext cx="4733229" cy="742063"/>
            <a:chOff x="575693" y="4067337"/>
            <a:chExt cx="1625933" cy="86794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E006B6A-7F37-B664-12B0-C35ADFE88A12}"/>
                </a:ext>
              </a:extLst>
            </p:cNvPr>
            <p:cNvSpPr txBox="1"/>
            <p:nvPr/>
          </p:nvSpPr>
          <p:spPr>
            <a:xfrm>
              <a:off x="578400" y="4395302"/>
              <a:ext cx="1623226" cy="53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Get a modern PowerPoint  Presentation that is beautifully designed. </a:t>
              </a: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DD34B31-6DCD-47F0-F67A-4936F24886A4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23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Contents Here</a:t>
              </a:r>
              <a:endParaRPr lang="ko-KR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B6251198-6697-C024-1B4D-C1C884ADAC70}"/>
              </a:ext>
            </a:extLst>
          </p:cNvPr>
          <p:cNvSpPr txBox="1"/>
          <p:nvPr/>
        </p:nvSpPr>
        <p:spPr>
          <a:xfrm>
            <a:off x="516171" y="1890455"/>
            <a:ext cx="4838734" cy="1015663"/>
          </a:xfrm>
          <a:prstGeom prst="rect">
            <a:avLst/>
          </a:prstGeom>
          <a:noFill/>
        </p:spPr>
        <p:txBody>
          <a:bodyPr wrap="square" lIns="72000" rIns="108000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anose="020B0604020202020204" pitchFamily="34" charset="0"/>
              </a:rPr>
              <a:t>Example Text : Get a modern PowerPoint  Presentation that is beautifully designed. I hope and I believe that this Template will your Time, Money and Reputation. </a:t>
            </a: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</a:t>
            </a: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 and Text.</a:t>
            </a:r>
            <a:r>
              <a: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59856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6">
            <a:extLst>
              <a:ext uri="{FF2B5EF4-FFF2-40B4-BE49-F238E27FC236}">
                <a16:creationId xmlns:a16="http://schemas.microsoft.com/office/drawing/2014/main" id="{54098BE0-335B-43E9-54B4-82F6DEBC41F8}"/>
              </a:ext>
            </a:extLst>
          </p:cNvPr>
          <p:cNvGrpSpPr/>
          <p:nvPr/>
        </p:nvGrpSpPr>
        <p:grpSpPr>
          <a:xfrm>
            <a:off x="3113568" y="2259393"/>
            <a:ext cx="6578349" cy="3821998"/>
            <a:chOff x="637381" y="1143000"/>
            <a:chExt cx="7869238" cy="4572000"/>
          </a:xfrm>
          <a:solidFill>
            <a:schemeClr val="bg1">
              <a:lumMod val="50000"/>
            </a:schemeClr>
          </a:solidFill>
        </p:grpSpPr>
        <p:sp>
          <p:nvSpPr>
            <p:cNvPr id="3" name="Freeform 287">
              <a:extLst>
                <a:ext uri="{FF2B5EF4-FFF2-40B4-BE49-F238E27FC236}">
                  <a16:creationId xmlns:a16="http://schemas.microsoft.com/office/drawing/2014/main" id="{A1D1558A-E6CE-7D62-AAC2-DFD64B6138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381" y="1982787"/>
              <a:ext cx="3430588" cy="3732213"/>
            </a:xfrm>
            <a:custGeom>
              <a:avLst/>
              <a:gdLst>
                <a:gd name="T0" fmla="*/ 1503 w 2161"/>
                <a:gd name="T1" fmla="*/ 2272 h 2351"/>
                <a:gd name="T2" fmla="*/ 1677 w 2161"/>
                <a:gd name="T3" fmla="*/ 1440 h 2351"/>
                <a:gd name="T4" fmla="*/ 1475 w 2161"/>
                <a:gd name="T5" fmla="*/ 1175 h 2351"/>
                <a:gd name="T6" fmla="*/ 1401 w 2161"/>
                <a:gd name="T7" fmla="*/ 1164 h 2351"/>
                <a:gd name="T8" fmla="*/ 253 w 2161"/>
                <a:gd name="T9" fmla="*/ 1129 h 2351"/>
                <a:gd name="T10" fmla="*/ 1279 w 2161"/>
                <a:gd name="T11" fmla="*/ 1145 h 2351"/>
                <a:gd name="T12" fmla="*/ 117 w 2161"/>
                <a:gd name="T13" fmla="*/ 1077 h 2351"/>
                <a:gd name="T14" fmla="*/ 1283 w 2161"/>
                <a:gd name="T15" fmla="*/ 1061 h 2351"/>
                <a:gd name="T16" fmla="*/ 1501 w 2161"/>
                <a:gd name="T17" fmla="*/ 726 h 2351"/>
                <a:gd name="T18" fmla="*/ 1141 w 2161"/>
                <a:gd name="T19" fmla="*/ 792 h 2351"/>
                <a:gd name="T20" fmla="*/ 1302 w 2161"/>
                <a:gd name="T21" fmla="*/ 745 h 2351"/>
                <a:gd name="T22" fmla="*/ 1187 w 2161"/>
                <a:gd name="T23" fmla="*/ 712 h 2351"/>
                <a:gd name="T24" fmla="*/ 1595 w 2161"/>
                <a:gd name="T25" fmla="*/ 689 h 2351"/>
                <a:gd name="T26" fmla="*/ 1558 w 2161"/>
                <a:gd name="T27" fmla="*/ 717 h 2351"/>
                <a:gd name="T28" fmla="*/ 541 w 2161"/>
                <a:gd name="T29" fmla="*/ 553 h 2351"/>
                <a:gd name="T30" fmla="*/ 49 w 2161"/>
                <a:gd name="T31" fmla="*/ 386 h 2351"/>
                <a:gd name="T32" fmla="*/ 1215 w 2161"/>
                <a:gd name="T33" fmla="*/ 326 h 2351"/>
                <a:gd name="T34" fmla="*/ 1283 w 2161"/>
                <a:gd name="T35" fmla="*/ 295 h 2351"/>
                <a:gd name="T36" fmla="*/ 1234 w 2161"/>
                <a:gd name="T37" fmla="*/ 298 h 2351"/>
                <a:gd name="T38" fmla="*/ 1160 w 2161"/>
                <a:gd name="T39" fmla="*/ 251 h 2351"/>
                <a:gd name="T40" fmla="*/ 2021 w 2161"/>
                <a:gd name="T41" fmla="*/ 265 h 2351"/>
                <a:gd name="T42" fmla="*/ 2136 w 2161"/>
                <a:gd name="T43" fmla="*/ 199 h 2351"/>
                <a:gd name="T44" fmla="*/ 1630 w 2161"/>
                <a:gd name="T45" fmla="*/ 129 h 2351"/>
                <a:gd name="T46" fmla="*/ 979 w 2161"/>
                <a:gd name="T47" fmla="*/ 101 h 2351"/>
                <a:gd name="T48" fmla="*/ 1094 w 2161"/>
                <a:gd name="T49" fmla="*/ 127 h 2351"/>
                <a:gd name="T50" fmla="*/ 1201 w 2161"/>
                <a:gd name="T51" fmla="*/ 98 h 2351"/>
                <a:gd name="T52" fmla="*/ 1113 w 2161"/>
                <a:gd name="T53" fmla="*/ 239 h 2351"/>
                <a:gd name="T54" fmla="*/ 1043 w 2161"/>
                <a:gd name="T55" fmla="*/ 400 h 2351"/>
                <a:gd name="T56" fmla="*/ 1216 w 2161"/>
                <a:gd name="T57" fmla="*/ 565 h 2351"/>
                <a:gd name="T58" fmla="*/ 1274 w 2161"/>
                <a:gd name="T59" fmla="*/ 415 h 2351"/>
                <a:gd name="T60" fmla="*/ 1441 w 2161"/>
                <a:gd name="T61" fmla="*/ 400 h 2351"/>
                <a:gd name="T62" fmla="*/ 1546 w 2161"/>
                <a:gd name="T63" fmla="*/ 530 h 2351"/>
                <a:gd name="T64" fmla="*/ 1459 w 2161"/>
                <a:gd name="T65" fmla="*/ 651 h 2351"/>
                <a:gd name="T66" fmla="*/ 1414 w 2161"/>
                <a:gd name="T67" fmla="*/ 747 h 2351"/>
                <a:gd name="T68" fmla="*/ 1223 w 2161"/>
                <a:gd name="T69" fmla="*/ 995 h 2351"/>
                <a:gd name="T70" fmla="*/ 1021 w 2161"/>
                <a:gd name="T71" fmla="*/ 1023 h 2351"/>
                <a:gd name="T72" fmla="*/ 1133 w 2161"/>
                <a:gd name="T73" fmla="*/ 1122 h 2351"/>
                <a:gd name="T74" fmla="*/ 1267 w 2161"/>
                <a:gd name="T75" fmla="*/ 1295 h 2351"/>
                <a:gd name="T76" fmla="*/ 1398 w 2161"/>
                <a:gd name="T77" fmla="*/ 1274 h 2351"/>
                <a:gd name="T78" fmla="*/ 1703 w 2161"/>
                <a:gd name="T79" fmla="*/ 1442 h 2351"/>
                <a:gd name="T80" fmla="*/ 1805 w 2161"/>
                <a:gd name="T81" fmla="*/ 1688 h 2351"/>
                <a:gd name="T82" fmla="*/ 1632 w 2161"/>
                <a:gd name="T83" fmla="*/ 1878 h 2351"/>
                <a:gd name="T84" fmla="*/ 1469 w 2161"/>
                <a:gd name="T85" fmla="*/ 2061 h 2351"/>
                <a:gd name="T86" fmla="*/ 1393 w 2161"/>
                <a:gd name="T87" fmla="*/ 2243 h 2351"/>
                <a:gd name="T88" fmla="*/ 1417 w 2161"/>
                <a:gd name="T89" fmla="*/ 2339 h 2351"/>
                <a:gd name="T90" fmla="*/ 1335 w 2161"/>
                <a:gd name="T91" fmla="*/ 2070 h 2351"/>
                <a:gd name="T92" fmla="*/ 1216 w 2161"/>
                <a:gd name="T93" fmla="*/ 1510 h 2351"/>
                <a:gd name="T94" fmla="*/ 1241 w 2161"/>
                <a:gd name="T95" fmla="*/ 1321 h 2351"/>
                <a:gd name="T96" fmla="*/ 986 w 2161"/>
                <a:gd name="T97" fmla="*/ 1204 h 2351"/>
                <a:gd name="T98" fmla="*/ 768 w 2161"/>
                <a:gd name="T99" fmla="*/ 974 h 2351"/>
                <a:gd name="T100" fmla="*/ 759 w 2161"/>
                <a:gd name="T101" fmla="*/ 1030 h 2351"/>
                <a:gd name="T102" fmla="*/ 628 w 2161"/>
                <a:gd name="T103" fmla="*/ 688 h 2351"/>
                <a:gd name="T104" fmla="*/ 614 w 2161"/>
                <a:gd name="T105" fmla="*/ 668 h 2351"/>
                <a:gd name="T106" fmla="*/ 323 w 2161"/>
                <a:gd name="T107" fmla="*/ 375 h 2351"/>
                <a:gd name="T108" fmla="*/ 139 w 2161"/>
                <a:gd name="T109" fmla="*/ 490 h 2351"/>
                <a:gd name="T110" fmla="*/ 63 w 2161"/>
                <a:gd name="T111" fmla="*/ 344 h 2351"/>
                <a:gd name="T112" fmla="*/ 61 w 2161"/>
                <a:gd name="T113" fmla="*/ 211 h 2351"/>
                <a:gd name="T114" fmla="*/ 70 w 2161"/>
                <a:gd name="T115" fmla="*/ 103 h 2351"/>
                <a:gd name="T116" fmla="*/ 275 w 2161"/>
                <a:gd name="T117" fmla="*/ 54 h 2351"/>
                <a:gd name="T118" fmla="*/ 539 w 2161"/>
                <a:gd name="T119" fmla="*/ 61 h 2351"/>
                <a:gd name="T120" fmla="*/ 682 w 2161"/>
                <a:gd name="T121" fmla="*/ 82 h 2351"/>
                <a:gd name="T122" fmla="*/ 867 w 2161"/>
                <a:gd name="T123" fmla="*/ 146 h 2351"/>
                <a:gd name="T124" fmla="*/ 1026 w 2161"/>
                <a:gd name="T125" fmla="*/ 152 h 2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61" h="2351">
                  <a:moveTo>
                    <a:pt x="1401" y="2278"/>
                  </a:moveTo>
                  <a:lnTo>
                    <a:pt x="1415" y="2286"/>
                  </a:lnTo>
                  <a:lnTo>
                    <a:pt x="1429" y="2299"/>
                  </a:lnTo>
                  <a:lnTo>
                    <a:pt x="1443" y="2311"/>
                  </a:lnTo>
                  <a:lnTo>
                    <a:pt x="1459" y="2320"/>
                  </a:lnTo>
                  <a:lnTo>
                    <a:pt x="1459" y="2328"/>
                  </a:lnTo>
                  <a:lnTo>
                    <a:pt x="1450" y="2328"/>
                  </a:lnTo>
                  <a:lnTo>
                    <a:pt x="1441" y="2330"/>
                  </a:lnTo>
                  <a:lnTo>
                    <a:pt x="1427" y="2330"/>
                  </a:lnTo>
                  <a:lnTo>
                    <a:pt x="1415" y="2327"/>
                  </a:lnTo>
                  <a:lnTo>
                    <a:pt x="1408" y="2325"/>
                  </a:lnTo>
                  <a:lnTo>
                    <a:pt x="1405" y="2311"/>
                  </a:lnTo>
                  <a:lnTo>
                    <a:pt x="1401" y="2293"/>
                  </a:lnTo>
                  <a:lnTo>
                    <a:pt x="1401" y="2278"/>
                  </a:lnTo>
                  <a:close/>
                  <a:moveTo>
                    <a:pt x="1513" y="2248"/>
                  </a:moveTo>
                  <a:lnTo>
                    <a:pt x="1527" y="2251"/>
                  </a:lnTo>
                  <a:lnTo>
                    <a:pt x="1543" y="2257"/>
                  </a:lnTo>
                  <a:lnTo>
                    <a:pt x="1555" y="2262"/>
                  </a:lnTo>
                  <a:lnTo>
                    <a:pt x="1551" y="2262"/>
                  </a:lnTo>
                  <a:lnTo>
                    <a:pt x="1539" y="2269"/>
                  </a:lnTo>
                  <a:lnTo>
                    <a:pt x="1527" y="2274"/>
                  </a:lnTo>
                  <a:lnTo>
                    <a:pt x="1513" y="2278"/>
                  </a:lnTo>
                  <a:lnTo>
                    <a:pt x="1513" y="2271"/>
                  </a:lnTo>
                  <a:lnTo>
                    <a:pt x="1515" y="2269"/>
                  </a:lnTo>
                  <a:lnTo>
                    <a:pt x="1518" y="2267"/>
                  </a:lnTo>
                  <a:lnTo>
                    <a:pt x="1520" y="2265"/>
                  </a:lnTo>
                  <a:lnTo>
                    <a:pt x="1520" y="2264"/>
                  </a:lnTo>
                  <a:lnTo>
                    <a:pt x="1522" y="2262"/>
                  </a:lnTo>
                  <a:lnTo>
                    <a:pt x="1523" y="2258"/>
                  </a:lnTo>
                  <a:lnTo>
                    <a:pt x="1520" y="2258"/>
                  </a:lnTo>
                  <a:lnTo>
                    <a:pt x="1511" y="2267"/>
                  </a:lnTo>
                  <a:lnTo>
                    <a:pt x="1503" y="2272"/>
                  </a:lnTo>
                  <a:lnTo>
                    <a:pt x="1494" y="2274"/>
                  </a:lnTo>
                  <a:lnTo>
                    <a:pt x="1482" y="2278"/>
                  </a:lnTo>
                  <a:lnTo>
                    <a:pt x="1482" y="2262"/>
                  </a:lnTo>
                  <a:lnTo>
                    <a:pt x="1492" y="2258"/>
                  </a:lnTo>
                  <a:lnTo>
                    <a:pt x="1503" y="2253"/>
                  </a:lnTo>
                  <a:lnTo>
                    <a:pt x="1513" y="2248"/>
                  </a:lnTo>
                  <a:close/>
                  <a:moveTo>
                    <a:pt x="1485" y="2051"/>
                  </a:moveTo>
                  <a:lnTo>
                    <a:pt x="1489" y="2054"/>
                  </a:lnTo>
                  <a:lnTo>
                    <a:pt x="1492" y="2056"/>
                  </a:lnTo>
                  <a:lnTo>
                    <a:pt x="1494" y="2058"/>
                  </a:lnTo>
                  <a:lnTo>
                    <a:pt x="1496" y="2061"/>
                  </a:lnTo>
                  <a:lnTo>
                    <a:pt x="1496" y="2065"/>
                  </a:lnTo>
                  <a:lnTo>
                    <a:pt x="1497" y="2070"/>
                  </a:lnTo>
                  <a:lnTo>
                    <a:pt x="1489" y="2070"/>
                  </a:lnTo>
                  <a:lnTo>
                    <a:pt x="1487" y="2066"/>
                  </a:lnTo>
                  <a:lnTo>
                    <a:pt x="1485" y="2063"/>
                  </a:lnTo>
                  <a:lnTo>
                    <a:pt x="1485" y="2061"/>
                  </a:lnTo>
                  <a:lnTo>
                    <a:pt x="1483" y="2059"/>
                  </a:lnTo>
                  <a:lnTo>
                    <a:pt x="1485" y="2056"/>
                  </a:lnTo>
                  <a:lnTo>
                    <a:pt x="1485" y="2051"/>
                  </a:lnTo>
                  <a:close/>
                  <a:moveTo>
                    <a:pt x="1654" y="1414"/>
                  </a:moveTo>
                  <a:lnTo>
                    <a:pt x="1647" y="1426"/>
                  </a:lnTo>
                  <a:lnTo>
                    <a:pt x="1642" y="1426"/>
                  </a:lnTo>
                  <a:lnTo>
                    <a:pt x="1642" y="1429"/>
                  </a:lnTo>
                  <a:lnTo>
                    <a:pt x="1653" y="1433"/>
                  </a:lnTo>
                  <a:lnTo>
                    <a:pt x="1663" y="1438"/>
                  </a:lnTo>
                  <a:lnTo>
                    <a:pt x="1670" y="1443"/>
                  </a:lnTo>
                  <a:lnTo>
                    <a:pt x="1674" y="1445"/>
                  </a:lnTo>
                  <a:lnTo>
                    <a:pt x="1675" y="1443"/>
                  </a:lnTo>
                  <a:lnTo>
                    <a:pt x="1675" y="1442"/>
                  </a:lnTo>
                  <a:lnTo>
                    <a:pt x="1675" y="1442"/>
                  </a:lnTo>
                  <a:lnTo>
                    <a:pt x="1677" y="1440"/>
                  </a:lnTo>
                  <a:lnTo>
                    <a:pt x="1677" y="1436"/>
                  </a:lnTo>
                  <a:lnTo>
                    <a:pt x="1670" y="1436"/>
                  </a:lnTo>
                  <a:lnTo>
                    <a:pt x="1668" y="1436"/>
                  </a:lnTo>
                  <a:lnTo>
                    <a:pt x="1667" y="1435"/>
                  </a:lnTo>
                  <a:lnTo>
                    <a:pt x="1665" y="1435"/>
                  </a:lnTo>
                  <a:lnTo>
                    <a:pt x="1661" y="1435"/>
                  </a:lnTo>
                  <a:lnTo>
                    <a:pt x="1658" y="1433"/>
                  </a:lnTo>
                  <a:lnTo>
                    <a:pt x="1658" y="1414"/>
                  </a:lnTo>
                  <a:lnTo>
                    <a:pt x="1654" y="1414"/>
                  </a:lnTo>
                  <a:close/>
                  <a:moveTo>
                    <a:pt x="1354" y="1286"/>
                  </a:moveTo>
                  <a:lnTo>
                    <a:pt x="1356" y="1291"/>
                  </a:lnTo>
                  <a:lnTo>
                    <a:pt x="1356" y="1293"/>
                  </a:lnTo>
                  <a:lnTo>
                    <a:pt x="1356" y="1295"/>
                  </a:lnTo>
                  <a:lnTo>
                    <a:pt x="1356" y="1295"/>
                  </a:lnTo>
                  <a:lnTo>
                    <a:pt x="1358" y="1297"/>
                  </a:lnTo>
                  <a:lnTo>
                    <a:pt x="1359" y="1297"/>
                  </a:lnTo>
                  <a:lnTo>
                    <a:pt x="1363" y="1298"/>
                  </a:lnTo>
                  <a:lnTo>
                    <a:pt x="1363" y="1291"/>
                  </a:lnTo>
                  <a:lnTo>
                    <a:pt x="1354" y="1286"/>
                  </a:lnTo>
                  <a:close/>
                  <a:moveTo>
                    <a:pt x="1482" y="1175"/>
                  </a:moveTo>
                  <a:lnTo>
                    <a:pt x="1489" y="1176"/>
                  </a:lnTo>
                  <a:lnTo>
                    <a:pt x="1497" y="1180"/>
                  </a:lnTo>
                  <a:lnTo>
                    <a:pt x="1494" y="1182"/>
                  </a:lnTo>
                  <a:lnTo>
                    <a:pt x="1492" y="1185"/>
                  </a:lnTo>
                  <a:lnTo>
                    <a:pt x="1489" y="1187"/>
                  </a:lnTo>
                  <a:lnTo>
                    <a:pt x="1483" y="1187"/>
                  </a:lnTo>
                  <a:lnTo>
                    <a:pt x="1478" y="1185"/>
                  </a:lnTo>
                  <a:lnTo>
                    <a:pt x="1473" y="1185"/>
                  </a:lnTo>
                  <a:lnTo>
                    <a:pt x="1468" y="1185"/>
                  </a:lnTo>
                  <a:lnTo>
                    <a:pt x="1462" y="1187"/>
                  </a:lnTo>
                  <a:lnTo>
                    <a:pt x="1462" y="1176"/>
                  </a:lnTo>
                  <a:lnTo>
                    <a:pt x="1475" y="1175"/>
                  </a:lnTo>
                  <a:lnTo>
                    <a:pt x="1482" y="1175"/>
                  </a:lnTo>
                  <a:close/>
                  <a:moveTo>
                    <a:pt x="1417" y="1164"/>
                  </a:moveTo>
                  <a:lnTo>
                    <a:pt x="1424" y="1164"/>
                  </a:lnTo>
                  <a:lnTo>
                    <a:pt x="1431" y="1166"/>
                  </a:lnTo>
                  <a:lnTo>
                    <a:pt x="1438" y="1166"/>
                  </a:lnTo>
                  <a:lnTo>
                    <a:pt x="1443" y="1168"/>
                  </a:lnTo>
                  <a:lnTo>
                    <a:pt x="1443" y="1176"/>
                  </a:lnTo>
                  <a:lnTo>
                    <a:pt x="1417" y="1176"/>
                  </a:lnTo>
                  <a:lnTo>
                    <a:pt x="1417" y="1164"/>
                  </a:lnTo>
                  <a:close/>
                  <a:moveTo>
                    <a:pt x="1270" y="1164"/>
                  </a:moveTo>
                  <a:lnTo>
                    <a:pt x="1279" y="1166"/>
                  </a:lnTo>
                  <a:lnTo>
                    <a:pt x="1284" y="1169"/>
                  </a:lnTo>
                  <a:lnTo>
                    <a:pt x="1291" y="1173"/>
                  </a:lnTo>
                  <a:lnTo>
                    <a:pt x="1297" y="1176"/>
                  </a:lnTo>
                  <a:lnTo>
                    <a:pt x="1297" y="1180"/>
                  </a:lnTo>
                  <a:lnTo>
                    <a:pt x="1290" y="1180"/>
                  </a:lnTo>
                  <a:lnTo>
                    <a:pt x="1284" y="1182"/>
                  </a:lnTo>
                  <a:lnTo>
                    <a:pt x="1279" y="1183"/>
                  </a:lnTo>
                  <a:lnTo>
                    <a:pt x="1276" y="1182"/>
                  </a:lnTo>
                  <a:lnTo>
                    <a:pt x="1269" y="1182"/>
                  </a:lnTo>
                  <a:lnTo>
                    <a:pt x="1263" y="1180"/>
                  </a:lnTo>
                  <a:lnTo>
                    <a:pt x="1263" y="1168"/>
                  </a:lnTo>
                  <a:lnTo>
                    <a:pt x="1265" y="1168"/>
                  </a:lnTo>
                  <a:lnTo>
                    <a:pt x="1267" y="1166"/>
                  </a:lnTo>
                  <a:lnTo>
                    <a:pt x="1269" y="1166"/>
                  </a:lnTo>
                  <a:lnTo>
                    <a:pt x="1269" y="1166"/>
                  </a:lnTo>
                  <a:lnTo>
                    <a:pt x="1270" y="1164"/>
                  </a:lnTo>
                  <a:close/>
                  <a:moveTo>
                    <a:pt x="1331" y="1148"/>
                  </a:moveTo>
                  <a:lnTo>
                    <a:pt x="1352" y="1150"/>
                  </a:lnTo>
                  <a:lnTo>
                    <a:pt x="1370" y="1154"/>
                  </a:lnTo>
                  <a:lnTo>
                    <a:pt x="1384" y="1159"/>
                  </a:lnTo>
                  <a:lnTo>
                    <a:pt x="1401" y="1164"/>
                  </a:lnTo>
                  <a:lnTo>
                    <a:pt x="1401" y="1173"/>
                  </a:lnTo>
                  <a:lnTo>
                    <a:pt x="1394" y="1173"/>
                  </a:lnTo>
                  <a:lnTo>
                    <a:pt x="1391" y="1175"/>
                  </a:lnTo>
                  <a:lnTo>
                    <a:pt x="1386" y="1176"/>
                  </a:lnTo>
                  <a:lnTo>
                    <a:pt x="1382" y="1178"/>
                  </a:lnTo>
                  <a:lnTo>
                    <a:pt x="1379" y="1180"/>
                  </a:lnTo>
                  <a:lnTo>
                    <a:pt x="1373" y="1180"/>
                  </a:lnTo>
                  <a:lnTo>
                    <a:pt x="1373" y="1178"/>
                  </a:lnTo>
                  <a:lnTo>
                    <a:pt x="1373" y="1176"/>
                  </a:lnTo>
                  <a:lnTo>
                    <a:pt x="1372" y="1175"/>
                  </a:lnTo>
                  <a:lnTo>
                    <a:pt x="1370" y="1173"/>
                  </a:lnTo>
                  <a:lnTo>
                    <a:pt x="1368" y="1171"/>
                  </a:lnTo>
                  <a:lnTo>
                    <a:pt x="1366" y="1173"/>
                  </a:lnTo>
                  <a:lnTo>
                    <a:pt x="1363" y="1183"/>
                  </a:lnTo>
                  <a:lnTo>
                    <a:pt x="1358" y="1183"/>
                  </a:lnTo>
                  <a:lnTo>
                    <a:pt x="1345" y="1182"/>
                  </a:lnTo>
                  <a:lnTo>
                    <a:pt x="1331" y="1180"/>
                  </a:lnTo>
                  <a:lnTo>
                    <a:pt x="1321" y="1180"/>
                  </a:lnTo>
                  <a:lnTo>
                    <a:pt x="1316" y="1168"/>
                  </a:lnTo>
                  <a:lnTo>
                    <a:pt x="1325" y="1168"/>
                  </a:lnTo>
                  <a:lnTo>
                    <a:pt x="1331" y="1168"/>
                  </a:lnTo>
                  <a:lnTo>
                    <a:pt x="1338" y="1166"/>
                  </a:lnTo>
                  <a:lnTo>
                    <a:pt x="1344" y="1164"/>
                  </a:lnTo>
                  <a:lnTo>
                    <a:pt x="1340" y="1162"/>
                  </a:lnTo>
                  <a:lnTo>
                    <a:pt x="1337" y="1159"/>
                  </a:lnTo>
                  <a:lnTo>
                    <a:pt x="1335" y="1157"/>
                  </a:lnTo>
                  <a:lnTo>
                    <a:pt x="1333" y="1154"/>
                  </a:lnTo>
                  <a:lnTo>
                    <a:pt x="1331" y="1148"/>
                  </a:lnTo>
                  <a:close/>
                  <a:moveTo>
                    <a:pt x="211" y="1110"/>
                  </a:moveTo>
                  <a:lnTo>
                    <a:pt x="227" y="1115"/>
                  </a:lnTo>
                  <a:lnTo>
                    <a:pt x="239" y="1122"/>
                  </a:lnTo>
                  <a:lnTo>
                    <a:pt x="253" y="1129"/>
                  </a:lnTo>
                  <a:lnTo>
                    <a:pt x="253" y="1133"/>
                  </a:lnTo>
                  <a:lnTo>
                    <a:pt x="249" y="1133"/>
                  </a:lnTo>
                  <a:lnTo>
                    <a:pt x="237" y="1141"/>
                  </a:lnTo>
                  <a:lnTo>
                    <a:pt x="225" y="1143"/>
                  </a:lnTo>
                  <a:lnTo>
                    <a:pt x="214" y="1145"/>
                  </a:lnTo>
                  <a:lnTo>
                    <a:pt x="202" y="1148"/>
                  </a:lnTo>
                  <a:lnTo>
                    <a:pt x="202" y="1145"/>
                  </a:lnTo>
                  <a:lnTo>
                    <a:pt x="199" y="1145"/>
                  </a:lnTo>
                  <a:lnTo>
                    <a:pt x="202" y="1136"/>
                  </a:lnTo>
                  <a:lnTo>
                    <a:pt x="202" y="1127"/>
                  </a:lnTo>
                  <a:lnTo>
                    <a:pt x="202" y="1115"/>
                  </a:lnTo>
                  <a:lnTo>
                    <a:pt x="206" y="1113"/>
                  </a:lnTo>
                  <a:lnTo>
                    <a:pt x="207" y="1113"/>
                  </a:lnTo>
                  <a:lnTo>
                    <a:pt x="207" y="1112"/>
                  </a:lnTo>
                  <a:lnTo>
                    <a:pt x="209" y="1112"/>
                  </a:lnTo>
                  <a:lnTo>
                    <a:pt x="211" y="1110"/>
                  </a:lnTo>
                  <a:close/>
                  <a:moveTo>
                    <a:pt x="1209" y="1099"/>
                  </a:moveTo>
                  <a:lnTo>
                    <a:pt x="1237" y="1105"/>
                  </a:lnTo>
                  <a:lnTo>
                    <a:pt x="1262" y="1113"/>
                  </a:lnTo>
                  <a:lnTo>
                    <a:pt x="1281" y="1122"/>
                  </a:lnTo>
                  <a:lnTo>
                    <a:pt x="1300" y="1131"/>
                  </a:lnTo>
                  <a:lnTo>
                    <a:pt x="1321" y="1141"/>
                  </a:lnTo>
                  <a:lnTo>
                    <a:pt x="1321" y="1148"/>
                  </a:lnTo>
                  <a:lnTo>
                    <a:pt x="1312" y="1148"/>
                  </a:lnTo>
                  <a:lnTo>
                    <a:pt x="1302" y="1152"/>
                  </a:lnTo>
                  <a:lnTo>
                    <a:pt x="1290" y="1155"/>
                  </a:lnTo>
                  <a:lnTo>
                    <a:pt x="1277" y="1157"/>
                  </a:lnTo>
                  <a:lnTo>
                    <a:pt x="1279" y="1154"/>
                  </a:lnTo>
                  <a:lnTo>
                    <a:pt x="1279" y="1150"/>
                  </a:lnTo>
                  <a:lnTo>
                    <a:pt x="1279" y="1148"/>
                  </a:lnTo>
                  <a:lnTo>
                    <a:pt x="1279" y="1147"/>
                  </a:lnTo>
                  <a:lnTo>
                    <a:pt x="1279" y="1145"/>
                  </a:lnTo>
                  <a:lnTo>
                    <a:pt x="1277" y="1141"/>
                  </a:lnTo>
                  <a:lnTo>
                    <a:pt x="1251" y="1134"/>
                  </a:lnTo>
                  <a:lnTo>
                    <a:pt x="1227" y="1122"/>
                  </a:lnTo>
                  <a:lnTo>
                    <a:pt x="1201" y="1110"/>
                  </a:lnTo>
                  <a:lnTo>
                    <a:pt x="1195" y="1115"/>
                  </a:lnTo>
                  <a:lnTo>
                    <a:pt x="1192" y="1120"/>
                  </a:lnTo>
                  <a:lnTo>
                    <a:pt x="1187" y="1126"/>
                  </a:lnTo>
                  <a:lnTo>
                    <a:pt x="1181" y="1124"/>
                  </a:lnTo>
                  <a:lnTo>
                    <a:pt x="1174" y="1120"/>
                  </a:lnTo>
                  <a:lnTo>
                    <a:pt x="1171" y="1119"/>
                  </a:lnTo>
                  <a:lnTo>
                    <a:pt x="1178" y="1119"/>
                  </a:lnTo>
                  <a:lnTo>
                    <a:pt x="1183" y="1112"/>
                  </a:lnTo>
                  <a:lnTo>
                    <a:pt x="1188" y="1108"/>
                  </a:lnTo>
                  <a:lnTo>
                    <a:pt x="1194" y="1103"/>
                  </a:lnTo>
                  <a:lnTo>
                    <a:pt x="1199" y="1103"/>
                  </a:lnTo>
                  <a:lnTo>
                    <a:pt x="1202" y="1101"/>
                  </a:lnTo>
                  <a:lnTo>
                    <a:pt x="1206" y="1101"/>
                  </a:lnTo>
                  <a:lnTo>
                    <a:pt x="1209" y="1099"/>
                  </a:lnTo>
                  <a:close/>
                  <a:moveTo>
                    <a:pt x="188" y="1091"/>
                  </a:moveTo>
                  <a:lnTo>
                    <a:pt x="202" y="1096"/>
                  </a:lnTo>
                  <a:lnTo>
                    <a:pt x="202" y="1099"/>
                  </a:lnTo>
                  <a:lnTo>
                    <a:pt x="199" y="1099"/>
                  </a:lnTo>
                  <a:lnTo>
                    <a:pt x="188" y="1103"/>
                  </a:lnTo>
                  <a:lnTo>
                    <a:pt x="178" y="1103"/>
                  </a:lnTo>
                  <a:lnTo>
                    <a:pt x="169" y="1103"/>
                  </a:lnTo>
                  <a:lnTo>
                    <a:pt x="169" y="1096"/>
                  </a:lnTo>
                  <a:lnTo>
                    <a:pt x="174" y="1094"/>
                  </a:lnTo>
                  <a:lnTo>
                    <a:pt x="179" y="1094"/>
                  </a:lnTo>
                  <a:lnTo>
                    <a:pt x="183" y="1093"/>
                  </a:lnTo>
                  <a:lnTo>
                    <a:pt x="188" y="1091"/>
                  </a:lnTo>
                  <a:close/>
                  <a:moveTo>
                    <a:pt x="111" y="1075"/>
                  </a:moveTo>
                  <a:lnTo>
                    <a:pt x="117" y="1077"/>
                  </a:lnTo>
                  <a:lnTo>
                    <a:pt x="124" y="1077"/>
                  </a:lnTo>
                  <a:lnTo>
                    <a:pt x="127" y="1077"/>
                  </a:lnTo>
                  <a:lnTo>
                    <a:pt x="132" y="1079"/>
                  </a:lnTo>
                  <a:lnTo>
                    <a:pt x="138" y="1080"/>
                  </a:lnTo>
                  <a:lnTo>
                    <a:pt x="138" y="1087"/>
                  </a:lnTo>
                  <a:lnTo>
                    <a:pt x="134" y="1087"/>
                  </a:lnTo>
                  <a:lnTo>
                    <a:pt x="129" y="1089"/>
                  </a:lnTo>
                  <a:lnTo>
                    <a:pt x="124" y="1091"/>
                  </a:lnTo>
                  <a:lnTo>
                    <a:pt x="118" y="1091"/>
                  </a:lnTo>
                  <a:lnTo>
                    <a:pt x="111" y="1091"/>
                  </a:lnTo>
                  <a:lnTo>
                    <a:pt x="111" y="1075"/>
                  </a:lnTo>
                  <a:close/>
                  <a:moveTo>
                    <a:pt x="1263" y="1072"/>
                  </a:moveTo>
                  <a:lnTo>
                    <a:pt x="1269" y="1075"/>
                  </a:lnTo>
                  <a:lnTo>
                    <a:pt x="1272" y="1079"/>
                  </a:lnTo>
                  <a:lnTo>
                    <a:pt x="1276" y="1082"/>
                  </a:lnTo>
                  <a:lnTo>
                    <a:pt x="1277" y="1087"/>
                  </a:lnTo>
                  <a:lnTo>
                    <a:pt x="1277" y="1096"/>
                  </a:lnTo>
                  <a:lnTo>
                    <a:pt x="1270" y="1096"/>
                  </a:lnTo>
                  <a:lnTo>
                    <a:pt x="1269" y="1091"/>
                  </a:lnTo>
                  <a:lnTo>
                    <a:pt x="1267" y="1089"/>
                  </a:lnTo>
                  <a:lnTo>
                    <a:pt x="1265" y="1086"/>
                  </a:lnTo>
                  <a:lnTo>
                    <a:pt x="1263" y="1082"/>
                  </a:lnTo>
                  <a:lnTo>
                    <a:pt x="1263" y="1079"/>
                  </a:lnTo>
                  <a:lnTo>
                    <a:pt x="1263" y="1072"/>
                  </a:lnTo>
                  <a:close/>
                  <a:moveTo>
                    <a:pt x="1255" y="1049"/>
                  </a:moveTo>
                  <a:lnTo>
                    <a:pt x="1277" y="1049"/>
                  </a:lnTo>
                  <a:lnTo>
                    <a:pt x="1279" y="1052"/>
                  </a:lnTo>
                  <a:lnTo>
                    <a:pt x="1283" y="1054"/>
                  </a:lnTo>
                  <a:lnTo>
                    <a:pt x="1283" y="1056"/>
                  </a:lnTo>
                  <a:lnTo>
                    <a:pt x="1284" y="1058"/>
                  </a:lnTo>
                  <a:lnTo>
                    <a:pt x="1284" y="1059"/>
                  </a:lnTo>
                  <a:lnTo>
                    <a:pt x="1283" y="1061"/>
                  </a:lnTo>
                  <a:lnTo>
                    <a:pt x="1283" y="1065"/>
                  </a:lnTo>
                  <a:lnTo>
                    <a:pt x="1277" y="1061"/>
                  </a:lnTo>
                  <a:lnTo>
                    <a:pt x="1272" y="1059"/>
                  </a:lnTo>
                  <a:lnTo>
                    <a:pt x="1267" y="1059"/>
                  </a:lnTo>
                  <a:lnTo>
                    <a:pt x="1263" y="1058"/>
                  </a:lnTo>
                  <a:lnTo>
                    <a:pt x="1260" y="1058"/>
                  </a:lnTo>
                  <a:lnTo>
                    <a:pt x="1256" y="1056"/>
                  </a:lnTo>
                  <a:lnTo>
                    <a:pt x="1255" y="1052"/>
                  </a:lnTo>
                  <a:lnTo>
                    <a:pt x="1255" y="1049"/>
                  </a:lnTo>
                  <a:close/>
                  <a:moveTo>
                    <a:pt x="1328" y="722"/>
                  </a:moveTo>
                  <a:lnTo>
                    <a:pt x="1326" y="726"/>
                  </a:lnTo>
                  <a:lnTo>
                    <a:pt x="1323" y="729"/>
                  </a:lnTo>
                  <a:lnTo>
                    <a:pt x="1321" y="731"/>
                  </a:lnTo>
                  <a:lnTo>
                    <a:pt x="1319" y="733"/>
                  </a:lnTo>
                  <a:lnTo>
                    <a:pt x="1319" y="735"/>
                  </a:lnTo>
                  <a:lnTo>
                    <a:pt x="1321" y="736"/>
                  </a:lnTo>
                  <a:lnTo>
                    <a:pt x="1325" y="738"/>
                  </a:lnTo>
                  <a:lnTo>
                    <a:pt x="1326" y="733"/>
                  </a:lnTo>
                  <a:lnTo>
                    <a:pt x="1326" y="731"/>
                  </a:lnTo>
                  <a:lnTo>
                    <a:pt x="1328" y="728"/>
                  </a:lnTo>
                  <a:lnTo>
                    <a:pt x="1330" y="726"/>
                  </a:lnTo>
                  <a:lnTo>
                    <a:pt x="1331" y="722"/>
                  </a:lnTo>
                  <a:lnTo>
                    <a:pt x="1328" y="722"/>
                  </a:lnTo>
                  <a:close/>
                  <a:moveTo>
                    <a:pt x="1501" y="691"/>
                  </a:moveTo>
                  <a:lnTo>
                    <a:pt x="1504" y="700"/>
                  </a:lnTo>
                  <a:lnTo>
                    <a:pt x="1506" y="712"/>
                  </a:lnTo>
                  <a:lnTo>
                    <a:pt x="1508" y="722"/>
                  </a:lnTo>
                  <a:lnTo>
                    <a:pt x="1506" y="724"/>
                  </a:lnTo>
                  <a:lnTo>
                    <a:pt x="1504" y="724"/>
                  </a:lnTo>
                  <a:lnTo>
                    <a:pt x="1503" y="724"/>
                  </a:lnTo>
                  <a:lnTo>
                    <a:pt x="1503" y="726"/>
                  </a:lnTo>
                  <a:lnTo>
                    <a:pt x="1501" y="726"/>
                  </a:lnTo>
                  <a:lnTo>
                    <a:pt x="1494" y="726"/>
                  </a:lnTo>
                  <a:lnTo>
                    <a:pt x="1492" y="724"/>
                  </a:lnTo>
                  <a:lnTo>
                    <a:pt x="1492" y="722"/>
                  </a:lnTo>
                  <a:lnTo>
                    <a:pt x="1492" y="721"/>
                  </a:lnTo>
                  <a:lnTo>
                    <a:pt x="1490" y="721"/>
                  </a:lnTo>
                  <a:lnTo>
                    <a:pt x="1489" y="719"/>
                  </a:lnTo>
                  <a:lnTo>
                    <a:pt x="1501" y="691"/>
                  </a:lnTo>
                  <a:close/>
                  <a:moveTo>
                    <a:pt x="1113" y="658"/>
                  </a:moveTo>
                  <a:lnTo>
                    <a:pt x="1105" y="670"/>
                  </a:lnTo>
                  <a:lnTo>
                    <a:pt x="1096" y="681"/>
                  </a:lnTo>
                  <a:lnTo>
                    <a:pt x="1091" y="696"/>
                  </a:lnTo>
                  <a:lnTo>
                    <a:pt x="1101" y="695"/>
                  </a:lnTo>
                  <a:lnTo>
                    <a:pt x="1108" y="698"/>
                  </a:lnTo>
                  <a:lnTo>
                    <a:pt x="1113" y="703"/>
                  </a:lnTo>
                  <a:lnTo>
                    <a:pt x="1120" y="712"/>
                  </a:lnTo>
                  <a:lnTo>
                    <a:pt x="1122" y="705"/>
                  </a:lnTo>
                  <a:lnTo>
                    <a:pt x="1122" y="700"/>
                  </a:lnTo>
                  <a:lnTo>
                    <a:pt x="1124" y="696"/>
                  </a:lnTo>
                  <a:lnTo>
                    <a:pt x="1124" y="691"/>
                  </a:lnTo>
                  <a:lnTo>
                    <a:pt x="1133" y="691"/>
                  </a:lnTo>
                  <a:lnTo>
                    <a:pt x="1138" y="703"/>
                  </a:lnTo>
                  <a:lnTo>
                    <a:pt x="1146" y="707"/>
                  </a:lnTo>
                  <a:lnTo>
                    <a:pt x="1153" y="710"/>
                  </a:lnTo>
                  <a:lnTo>
                    <a:pt x="1160" y="714"/>
                  </a:lnTo>
                  <a:lnTo>
                    <a:pt x="1167" y="722"/>
                  </a:lnTo>
                  <a:lnTo>
                    <a:pt x="1160" y="733"/>
                  </a:lnTo>
                  <a:lnTo>
                    <a:pt x="1152" y="745"/>
                  </a:lnTo>
                  <a:lnTo>
                    <a:pt x="1145" y="761"/>
                  </a:lnTo>
                  <a:lnTo>
                    <a:pt x="1139" y="775"/>
                  </a:lnTo>
                  <a:lnTo>
                    <a:pt x="1139" y="784"/>
                  </a:lnTo>
                  <a:lnTo>
                    <a:pt x="1141" y="789"/>
                  </a:lnTo>
                  <a:lnTo>
                    <a:pt x="1141" y="792"/>
                  </a:lnTo>
                  <a:lnTo>
                    <a:pt x="1143" y="794"/>
                  </a:lnTo>
                  <a:lnTo>
                    <a:pt x="1145" y="796"/>
                  </a:lnTo>
                  <a:lnTo>
                    <a:pt x="1146" y="798"/>
                  </a:lnTo>
                  <a:lnTo>
                    <a:pt x="1152" y="799"/>
                  </a:lnTo>
                  <a:lnTo>
                    <a:pt x="1152" y="796"/>
                  </a:lnTo>
                  <a:lnTo>
                    <a:pt x="1155" y="789"/>
                  </a:lnTo>
                  <a:lnTo>
                    <a:pt x="1160" y="778"/>
                  </a:lnTo>
                  <a:lnTo>
                    <a:pt x="1166" y="764"/>
                  </a:lnTo>
                  <a:lnTo>
                    <a:pt x="1171" y="752"/>
                  </a:lnTo>
                  <a:lnTo>
                    <a:pt x="1176" y="742"/>
                  </a:lnTo>
                  <a:lnTo>
                    <a:pt x="1178" y="735"/>
                  </a:lnTo>
                  <a:lnTo>
                    <a:pt x="1190" y="735"/>
                  </a:lnTo>
                  <a:lnTo>
                    <a:pt x="1192" y="754"/>
                  </a:lnTo>
                  <a:lnTo>
                    <a:pt x="1192" y="771"/>
                  </a:lnTo>
                  <a:lnTo>
                    <a:pt x="1192" y="792"/>
                  </a:lnTo>
                  <a:lnTo>
                    <a:pt x="1194" y="815"/>
                  </a:lnTo>
                  <a:lnTo>
                    <a:pt x="1216" y="818"/>
                  </a:lnTo>
                  <a:lnTo>
                    <a:pt x="1225" y="805"/>
                  </a:lnTo>
                  <a:lnTo>
                    <a:pt x="1241" y="796"/>
                  </a:lnTo>
                  <a:lnTo>
                    <a:pt x="1258" y="787"/>
                  </a:lnTo>
                  <a:lnTo>
                    <a:pt x="1276" y="780"/>
                  </a:lnTo>
                  <a:lnTo>
                    <a:pt x="1293" y="773"/>
                  </a:lnTo>
                  <a:lnTo>
                    <a:pt x="1309" y="764"/>
                  </a:lnTo>
                  <a:lnTo>
                    <a:pt x="1316" y="754"/>
                  </a:lnTo>
                  <a:lnTo>
                    <a:pt x="1312" y="754"/>
                  </a:lnTo>
                  <a:lnTo>
                    <a:pt x="1311" y="750"/>
                  </a:lnTo>
                  <a:lnTo>
                    <a:pt x="1311" y="749"/>
                  </a:lnTo>
                  <a:lnTo>
                    <a:pt x="1309" y="747"/>
                  </a:lnTo>
                  <a:lnTo>
                    <a:pt x="1309" y="747"/>
                  </a:lnTo>
                  <a:lnTo>
                    <a:pt x="1307" y="747"/>
                  </a:lnTo>
                  <a:lnTo>
                    <a:pt x="1305" y="747"/>
                  </a:lnTo>
                  <a:lnTo>
                    <a:pt x="1302" y="745"/>
                  </a:lnTo>
                  <a:lnTo>
                    <a:pt x="1295" y="750"/>
                  </a:lnTo>
                  <a:lnTo>
                    <a:pt x="1283" y="757"/>
                  </a:lnTo>
                  <a:lnTo>
                    <a:pt x="1269" y="768"/>
                  </a:lnTo>
                  <a:lnTo>
                    <a:pt x="1251" y="777"/>
                  </a:lnTo>
                  <a:lnTo>
                    <a:pt x="1235" y="787"/>
                  </a:lnTo>
                  <a:lnTo>
                    <a:pt x="1220" y="794"/>
                  </a:lnTo>
                  <a:lnTo>
                    <a:pt x="1209" y="798"/>
                  </a:lnTo>
                  <a:lnTo>
                    <a:pt x="1206" y="799"/>
                  </a:lnTo>
                  <a:lnTo>
                    <a:pt x="1204" y="798"/>
                  </a:lnTo>
                  <a:lnTo>
                    <a:pt x="1202" y="796"/>
                  </a:lnTo>
                  <a:lnTo>
                    <a:pt x="1202" y="794"/>
                  </a:lnTo>
                  <a:lnTo>
                    <a:pt x="1202" y="792"/>
                  </a:lnTo>
                  <a:lnTo>
                    <a:pt x="1201" y="789"/>
                  </a:lnTo>
                  <a:lnTo>
                    <a:pt x="1206" y="780"/>
                  </a:lnTo>
                  <a:lnTo>
                    <a:pt x="1206" y="773"/>
                  </a:lnTo>
                  <a:lnTo>
                    <a:pt x="1204" y="768"/>
                  </a:lnTo>
                  <a:lnTo>
                    <a:pt x="1202" y="759"/>
                  </a:lnTo>
                  <a:lnTo>
                    <a:pt x="1206" y="749"/>
                  </a:lnTo>
                  <a:lnTo>
                    <a:pt x="1208" y="747"/>
                  </a:lnTo>
                  <a:lnTo>
                    <a:pt x="1209" y="745"/>
                  </a:lnTo>
                  <a:lnTo>
                    <a:pt x="1211" y="743"/>
                  </a:lnTo>
                  <a:lnTo>
                    <a:pt x="1213" y="743"/>
                  </a:lnTo>
                  <a:lnTo>
                    <a:pt x="1215" y="743"/>
                  </a:lnTo>
                  <a:lnTo>
                    <a:pt x="1216" y="742"/>
                  </a:lnTo>
                  <a:lnTo>
                    <a:pt x="1218" y="740"/>
                  </a:lnTo>
                  <a:lnTo>
                    <a:pt x="1218" y="736"/>
                  </a:lnTo>
                  <a:lnTo>
                    <a:pt x="1220" y="731"/>
                  </a:lnTo>
                  <a:lnTo>
                    <a:pt x="1220" y="722"/>
                  </a:lnTo>
                  <a:lnTo>
                    <a:pt x="1211" y="717"/>
                  </a:lnTo>
                  <a:lnTo>
                    <a:pt x="1202" y="715"/>
                  </a:lnTo>
                  <a:lnTo>
                    <a:pt x="1195" y="715"/>
                  </a:lnTo>
                  <a:lnTo>
                    <a:pt x="1187" y="712"/>
                  </a:lnTo>
                  <a:lnTo>
                    <a:pt x="1174" y="703"/>
                  </a:lnTo>
                  <a:lnTo>
                    <a:pt x="1166" y="695"/>
                  </a:lnTo>
                  <a:lnTo>
                    <a:pt x="1160" y="684"/>
                  </a:lnTo>
                  <a:lnTo>
                    <a:pt x="1153" y="674"/>
                  </a:lnTo>
                  <a:lnTo>
                    <a:pt x="1145" y="667"/>
                  </a:lnTo>
                  <a:lnTo>
                    <a:pt x="1131" y="660"/>
                  </a:lnTo>
                  <a:lnTo>
                    <a:pt x="1113" y="658"/>
                  </a:lnTo>
                  <a:close/>
                  <a:moveTo>
                    <a:pt x="1469" y="639"/>
                  </a:moveTo>
                  <a:lnTo>
                    <a:pt x="1482" y="640"/>
                  </a:lnTo>
                  <a:lnTo>
                    <a:pt x="1490" y="642"/>
                  </a:lnTo>
                  <a:lnTo>
                    <a:pt x="1501" y="646"/>
                  </a:lnTo>
                  <a:lnTo>
                    <a:pt x="1501" y="654"/>
                  </a:lnTo>
                  <a:lnTo>
                    <a:pt x="1497" y="654"/>
                  </a:lnTo>
                  <a:lnTo>
                    <a:pt x="1494" y="656"/>
                  </a:lnTo>
                  <a:lnTo>
                    <a:pt x="1490" y="656"/>
                  </a:lnTo>
                  <a:lnTo>
                    <a:pt x="1487" y="656"/>
                  </a:lnTo>
                  <a:lnTo>
                    <a:pt x="1482" y="658"/>
                  </a:lnTo>
                  <a:lnTo>
                    <a:pt x="1478" y="653"/>
                  </a:lnTo>
                  <a:lnTo>
                    <a:pt x="1476" y="651"/>
                  </a:lnTo>
                  <a:lnTo>
                    <a:pt x="1475" y="647"/>
                  </a:lnTo>
                  <a:lnTo>
                    <a:pt x="1473" y="644"/>
                  </a:lnTo>
                  <a:lnTo>
                    <a:pt x="1469" y="639"/>
                  </a:lnTo>
                  <a:close/>
                  <a:moveTo>
                    <a:pt x="1551" y="619"/>
                  </a:moveTo>
                  <a:lnTo>
                    <a:pt x="1562" y="619"/>
                  </a:lnTo>
                  <a:lnTo>
                    <a:pt x="1562" y="633"/>
                  </a:lnTo>
                  <a:lnTo>
                    <a:pt x="1562" y="646"/>
                  </a:lnTo>
                  <a:lnTo>
                    <a:pt x="1564" y="656"/>
                  </a:lnTo>
                  <a:lnTo>
                    <a:pt x="1565" y="668"/>
                  </a:lnTo>
                  <a:lnTo>
                    <a:pt x="1585" y="668"/>
                  </a:lnTo>
                  <a:lnTo>
                    <a:pt x="1585" y="688"/>
                  </a:lnTo>
                  <a:lnTo>
                    <a:pt x="1593" y="688"/>
                  </a:lnTo>
                  <a:lnTo>
                    <a:pt x="1595" y="689"/>
                  </a:lnTo>
                  <a:lnTo>
                    <a:pt x="1597" y="689"/>
                  </a:lnTo>
                  <a:lnTo>
                    <a:pt x="1599" y="689"/>
                  </a:lnTo>
                  <a:lnTo>
                    <a:pt x="1600" y="689"/>
                  </a:lnTo>
                  <a:lnTo>
                    <a:pt x="1602" y="689"/>
                  </a:lnTo>
                  <a:lnTo>
                    <a:pt x="1604" y="691"/>
                  </a:lnTo>
                  <a:lnTo>
                    <a:pt x="1602" y="702"/>
                  </a:lnTo>
                  <a:lnTo>
                    <a:pt x="1599" y="714"/>
                  </a:lnTo>
                  <a:lnTo>
                    <a:pt x="1597" y="726"/>
                  </a:lnTo>
                  <a:lnTo>
                    <a:pt x="1593" y="726"/>
                  </a:lnTo>
                  <a:lnTo>
                    <a:pt x="1592" y="722"/>
                  </a:lnTo>
                  <a:lnTo>
                    <a:pt x="1592" y="721"/>
                  </a:lnTo>
                  <a:lnTo>
                    <a:pt x="1592" y="719"/>
                  </a:lnTo>
                  <a:lnTo>
                    <a:pt x="1590" y="717"/>
                  </a:lnTo>
                  <a:lnTo>
                    <a:pt x="1590" y="715"/>
                  </a:lnTo>
                  <a:lnTo>
                    <a:pt x="1588" y="719"/>
                  </a:lnTo>
                  <a:lnTo>
                    <a:pt x="1586" y="719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5" y="721"/>
                  </a:lnTo>
                  <a:lnTo>
                    <a:pt x="1581" y="722"/>
                  </a:lnTo>
                  <a:lnTo>
                    <a:pt x="1581" y="715"/>
                  </a:lnTo>
                  <a:lnTo>
                    <a:pt x="1583" y="714"/>
                  </a:lnTo>
                  <a:lnTo>
                    <a:pt x="1583" y="712"/>
                  </a:lnTo>
                  <a:lnTo>
                    <a:pt x="1585" y="710"/>
                  </a:lnTo>
                  <a:lnTo>
                    <a:pt x="1585" y="707"/>
                  </a:lnTo>
                  <a:lnTo>
                    <a:pt x="1585" y="703"/>
                  </a:lnTo>
                  <a:lnTo>
                    <a:pt x="1581" y="703"/>
                  </a:lnTo>
                  <a:lnTo>
                    <a:pt x="1574" y="710"/>
                  </a:lnTo>
                  <a:lnTo>
                    <a:pt x="1567" y="717"/>
                  </a:lnTo>
                  <a:lnTo>
                    <a:pt x="1558" y="722"/>
                  </a:lnTo>
                  <a:lnTo>
                    <a:pt x="1558" y="717"/>
                  </a:lnTo>
                  <a:lnTo>
                    <a:pt x="1558" y="712"/>
                  </a:lnTo>
                  <a:lnTo>
                    <a:pt x="1558" y="710"/>
                  </a:lnTo>
                  <a:lnTo>
                    <a:pt x="1557" y="709"/>
                  </a:lnTo>
                  <a:lnTo>
                    <a:pt x="1553" y="707"/>
                  </a:lnTo>
                  <a:lnTo>
                    <a:pt x="1548" y="707"/>
                  </a:lnTo>
                  <a:lnTo>
                    <a:pt x="1539" y="707"/>
                  </a:lnTo>
                  <a:lnTo>
                    <a:pt x="1536" y="707"/>
                  </a:lnTo>
                  <a:lnTo>
                    <a:pt x="1532" y="707"/>
                  </a:lnTo>
                  <a:lnTo>
                    <a:pt x="1527" y="705"/>
                  </a:lnTo>
                  <a:lnTo>
                    <a:pt x="1522" y="705"/>
                  </a:lnTo>
                  <a:lnTo>
                    <a:pt x="1517" y="703"/>
                  </a:lnTo>
                  <a:lnTo>
                    <a:pt x="1513" y="700"/>
                  </a:lnTo>
                  <a:lnTo>
                    <a:pt x="1523" y="686"/>
                  </a:lnTo>
                  <a:lnTo>
                    <a:pt x="1534" y="665"/>
                  </a:lnTo>
                  <a:lnTo>
                    <a:pt x="1541" y="642"/>
                  </a:lnTo>
                  <a:lnTo>
                    <a:pt x="1551" y="619"/>
                  </a:lnTo>
                  <a:close/>
                  <a:moveTo>
                    <a:pt x="1220" y="558"/>
                  </a:moveTo>
                  <a:lnTo>
                    <a:pt x="1235" y="558"/>
                  </a:lnTo>
                  <a:lnTo>
                    <a:pt x="1235" y="565"/>
                  </a:lnTo>
                  <a:lnTo>
                    <a:pt x="1232" y="565"/>
                  </a:lnTo>
                  <a:lnTo>
                    <a:pt x="1230" y="567"/>
                  </a:lnTo>
                  <a:lnTo>
                    <a:pt x="1229" y="567"/>
                  </a:lnTo>
                  <a:lnTo>
                    <a:pt x="1227" y="567"/>
                  </a:lnTo>
                  <a:lnTo>
                    <a:pt x="1225" y="569"/>
                  </a:lnTo>
                  <a:lnTo>
                    <a:pt x="1220" y="569"/>
                  </a:lnTo>
                  <a:lnTo>
                    <a:pt x="1220" y="558"/>
                  </a:lnTo>
                  <a:close/>
                  <a:moveTo>
                    <a:pt x="515" y="550"/>
                  </a:moveTo>
                  <a:lnTo>
                    <a:pt x="522" y="550"/>
                  </a:lnTo>
                  <a:lnTo>
                    <a:pt x="525" y="551"/>
                  </a:lnTo>
                  <a:lnTo>
                    <a:pt x="529" y="553"/>
                  </a:lnTo>
                  <a:lnTo>
                    <a:pt x="534" y="553"/>
                  </a:lnTo>
                  <a:lnTo>
                    <a:pt x="541" y="553"/>
                  </a:lnTo>
                  <a:lnTo>
                    <a:pt x="543" y="567"/>
                  </a:lnTo>
                  <a:lnTo>
                    <a:pt x="546" y="578"/>
                  </a:lnTo>
                  <a:lnTo>
                    <a:pt x="548" y="592"/>
                  </a:lnTo>
                  <a:lnTo>
                    <a:pt x="541" y="592"/>
                  </a:lnTo>
                  <a:lnTo>
                    <a:pt x="537" y="586"/>
                  </a:lnTo>
                  <a:lnTo>
                    <a:pt x="534" y="583"/>
                  </a:lnTo>
                  <a:lnTo>
                    <a:pt x="529" y="579"/>
                  </a:lnTo>
                  <a:lnTo>
                    <a:pt x="525" y="576"/>
                  </a:lnTo>
                  <a:lnTo>
                    <a:pt x="522" y="571"/>
                  </a:lnTo>
                  <a:lnTo>
                    <a:pt x="518" y="565"/>
                  </a:lnTo>
                  <a:lnTo>
                    <a:pt x="516" y="562"/>
                  </a:lnTo>
                  <a:lnTo>
                    <a:pt x="515" y="558"/>
                  </a:lnTo>
                  <a:lnTo>
                    <a:pt x="515" y="555"/>
                  </a:lnTo>
                  <a:lnTo>
                    <a:pt x="515" y="550"/>
                  </a:lnTo>
                  <a:close/>
                  <a:moveTo>
                    <a:pt x="246" y="454"/>
                  </a:moveTo>
                  <a:lnTo>
                    <a:pt x="251" y="462"/>
                  </a:lnTo>
                  <a:lnTo>
                    <a:pt x="251" y="469"/>
                  </a:lnTo>
                  <a:lnTo>
                    <a:pt x="246" y="478"/>
                  </a:lnTo>
                  <a:lnTo>
                    <a:pt x="239" y="483"/>
                  </a:lnTo>
                  <a:lnTo>
                    <a:pt x="232" y="487"/>
                  </a:lnTo>
                  <a:lnTo>
                    <a:pt x="230" y="489"/>
                  </a:lnTo>
                  <a:lnTo>
                    <a:pt x="227" y="485"/>
                  </a:lnTo>
                  <a:lnTo>
                    <a:pt x="225" y="482"/>
                  </a:lnTo>
                  <a:lnTo>
                    <a:pt x="223" y="476"/>
                  </a:lnTo>
                  <a:lnTo>
                    <a:pt x="223" y="471"/>
                  </a:lnTo>
                  <a:lnTo>
                    <a:pt x="221" y="466"/>
                  </a:lnTo>
                  <a:lnTo>
                    <a:pt x="234" y="461"/>
                  </a:lnTo>
                  <a:lnTo>
                    <a:pt x="237" y="459"/>
                  </a:lnTo>
                  <a:lnTo>
                    <a:pt x="242" y="457"/>
                  </a:lnTo>
                  <a:lnTo>
                    <a:pt x="246" y="454"/>
                  </a:lnTo>
                  <a:close/>
                  <a:moveTo>
                    <a:pt x="29" y="386"/>
                  </a:moveTo>
                  <a:lnTo>
                    <a:pt x="49" y="386"/>
                  </a:lnTo>
                  <a:lnTo>
                    <a:pt x="49" y="393"/>
                  </a:lnTo>
                  <a:lnTo>
                    <a:pt x="45" y="393"/>
                  </a:lnTo>
                  <a:lnTo>
                    <a:pt x="45" y="396"/>
                  </a:lnTo>
                  <a:lnTo>
                    <a:pt x="40" y="394"/>
                  </a:lnTo>
                  <a:lnTo>
                    <a:pt x="36" y="391"/>
                  </a:lnTo>
                  <a:lnTo>
                    <a:pt x="33" y="389"/>
                  </a:lnTo>
                  <a:lnTo>
                    <a:pt x="29" y="386"/>
                  </a:lnTo>
                  <a:close/>
                  <a:moveTo>
                    <a:pt x="1239" y="331"/>
                  </a:moveTo>
                  <a:lnTo>
                    <a:pt x="1244" y="335"/>
                  </a:lnTo>
                  <a:lnTo>
                    <a:pt x="1249" y="340"/>
                  </a:lnTo>
                  <a:lnTo>
                    <a:pt x="1253" y="347"/>
                  </a:lnTo>
                  <a:lnTo>
                    <a:pt x="1255" y="354"/>
                  </a:lnTo>
                  <a:lnTo>
                    <a:pt x="1251" y="354"/>
                  </a:lnTo>
                  <a:lnTo>
                    <a:pt x="1248" y="356"/>
                  </a:lnTo>
                  <a:lnTo>
                    <a:pt x="1246" y="356"/>
                  </a:lnTo>
                  <a:lnTo>
                    <a:pt x="1241" y="358"/>
                  </a:lnTo>
                  <a:lnTo>
                    <a:pt x="1235" y="358"/>
                  </a:lnTo>
                  <a:lnTo>
                    <a:pt x="1235" y="354"/>
                  </a:lnTo>
                  <a:lnTo>
                    <a:pt x="1234" y="354"/>
                  </a:lnTo>
                  <a:lnTo>
                    <a:pt x="1234" y="352"/>
                  </a:lnTo>
                  <a:lnTo>
                    <a:pt x="1234" y="352"/>
                  </a:lnTo>
                  <a:lnTo>
                    <a:pt x="1232" y="351"/>
                  </a:lnTo>
                  <a:lnTo>
                    <a:pt x="1234" y="347"/>
                  </a:lnTo>
                  <a:lnTo>
                    <a:pt x="1234" y="345"/>
                  </a:lnTo>
                  <a:lnTo>
                    <a:pt x="1234" y="345"/>
                  </a:lnTo>
                  <a:lnTo>
                    <a:pt x="1234" y="344"/>
                  </a:lnTo>
                  <a:lnTo>
                    <a:pt x="1235" y="342"/>
                  </a:lnTo>
                  <a:lnTo>
                    <a:pt x="1239" y="331"/>
                  </a:lnTo>
                  <a:close/>
                  <a:moveTo>
                    <a:pt x="1209" y="319"/>
                  </a:moveTo>
                  <a:lnTo>
                    <a:pt x="1213" y="323"/>
                  </a:lnTo>
                  <a:lnTo>
                    <a:pt x="1215" y="325"/>
                  </a:lnTo>
                  <a:lnTo>
                    <a:pt x="1215" y="326"/>
                  </a:lnTo>
                  <a:lnTo>
                    <a:pt x="1216" y="330"/>
                  </a:lnTo>
                  <a:lnTo>
                    <a:pt x="1216" y="333"/>
                  </a:lnTo>
                  <a:lnTo>
                    <a:pt x="1216" y="338"/>
                  </a:lnTo>
                  <a:lnTo>
                    <a:pt x="1213" y="338"/>
                  </a:lnTo>
                  <a:lnTo>
                    <a:pt x="1213" y="342"/>
                  </a:lnTo>
                  <a:lnTo>
                    <a:pt x="1206" y="340"/>
                  </a:lnTo>
                  <a:lnTo>
                    <a:pt x="1199" y="338"/>
                  </a:lnTo>
                  <a:lnTo>
                    <a:pt x="1194" y="335"/>
                  </a:lnTo>
                  <a:lnTo>
                    <a:pt x="1190" y="335"/>
                  </a:lnTo>
                  <a:lnTo>
                    <a:pt x="1190" y="331"/>
                  </a:lnTo>
                  <a:lnTo>
                    <a:pt x="1197" y="328"/>
                  </a:lnTo>
                  <a:lnTo>
                    <a:pt x="1204" y="325"/>
                  </a:lnTo>
                  <a:lnTo>
                    <a:pt x="1209" y="319"/>
                  </a:lnTo>
                  <a:close/>
                  <a:moveTo>
                    <a:pt x="1286" y="288"/>
                  </a:moveTo>
                  <a:lnTo>
                    <a:pt x="1290" y="290"/>
                  </a:lnTo>
                  <a:lnTo>
                    <a:pt x="1290" y="290"/>
                  </a:lnTo>
                  <a:lnTo>
                    <a:pt x="1291" y="291"/>
                  </a:lnTo>
                  <a:lnTo>
                    <a:pt x="1291" y="291"/>
                  </a:lnTo>
                  <a:lnTo>
                    <a:pt x="1293" y="293"/>
                  </a:lnTo>
                  <a:lnTo>
                    <a:pt x="1297" y="293"/>
                  </a:lnTo>
                  <a:lnTo>
                    <a:pt x="1297" y="295"/>
                  </a:lnTo>
                  <a:lnTo>
                    <a:pt x="1297" y="297"/>
                  </a:lnTo>
                  <a:lnTo>
                    <a:pt x="1295" y="298"/>
                  </a:lnTo>
                  <a:lnTo>
                    <a:pt x="1295" y="298"/>
                  </a:lnTo>
                  <a:lnTo>
                    <a:pt x="1293" y="300"/>
                  </a:lnTo>
                  <a:lnTo>
                    <a:pt x="1291" y="302"/>
                  </a:lnTo>
                  <a:lnTo>
                    <a:pt x="1290" y="302"/>
                  </a:lnTo>
                  <a:lnTo>
                    <a:pt x="1288" y="304"/>
                  </a:lnTo>
                  <a:lnTo>
                    <a:pt x="1286" y="304"/>
                  </a:lnTo>
                  <a:lnTo>
                    <a:pt x="1283" y="304"/>
                  </a:lnTo>
                  <a:lnTo>
                    <a:pt x="1283" y="298"/>
                  </a:lnTo>
                  <a:lnTo>
                    <a:pt x="1283" y="295"/>
                  </a:lnTo>
                  <a:lnTo>
                    <a:pt x="1284" y="293"/>
                  </a:lnTo>
                  <a:lnTo>
                    <a:pt x="1286" y="288"/>
                  </a:lnTo>
                  <a:close/>
                  <a:moveTo>
                    <a:pt x="0" y="269"/>
                  </a:moveTo>
                  <a:lnTo>
                    <a:pt x="17" y="272"/>
                  </a:lnTo>
                  <a:lnTo>
                    <a:pt x="29" y="277"/>
                  </a:lnTo>
                  <a:lnTo>
                    <a:pt x="38" y="288"/>
                  </a:lnTo>
                  <a:lnTo>
                    <a:pt x="35" y="291"/>
                  </a:lnTo>
                  <a:lnTo>
                    <a:pt x="31" y="291"/>
                  </a:lnTo>
                  <a:lnTo>
                    <a:pt x="29" y="293"/>
                  </a:lnTo>
                  <a:lnTo>
                    <a:pt x="28" y="295"/>
                  </a:lnTo>
                  <a:lnTo>
                    <a:pt x="22" y="297"/>
                  </a:lnTo>
                  <a:lnTo>
                    <a:pt x="19" y="293"/>
                  </a:lnTo>
                  <a:lnTo>
                    <a:pt x="14" y="290"/>
                  </a:lnTo>
                  <a:lnTo>
                    <a:pt x="10" y="286"/>
                  </a:lnTo>
                  <a:lnTo>
                    <a:pt x="5" y="284"/>
                  </a:lnTo>
                  <a:lnTo>
                    <a:pt x="3" y="283"/>
                  </a:lnTo>
                  <a:lnTo>
                    <a:pt x="0" y="279"/>
                  </a:lnTo>
                  <a:lnTo>
                    <a:pt x="0" y="276"/>
                  </a:lnTo>
                  <a:lnTo>
                    <a:pt x="0" y="269"/>
                  </a:lnTo>
                  <a:close/>
                  <a:moveTo>
                    <a:pt x="1178" y="227"/>
                  </a:moveTo>
                  <a:lnTo>
                    <a:pt x="1178" y="235"/>
                  </a:lnTo>
                  <a:lnTo>
                    <a:pt x="1180" y="239"/>
                  </a:lnTo>
                  <a:lnTo>
                    <a:pt x="1181" y="242"/>
                  </a:lnTo>
                  <a:lnTo>
                    <a:pt x="1181" y="248"/>
                  </a:lnTo>
                  <a:lnTo>
                    <a:pt x="1181" y="255"/>
                  </a:lnTo>
                  <a:lnTo>
                    <a:pt x="1201" y="255"/>
                  </a:lnTo>
                  <a:lnTo>
                    <a:pt x="1218" y="274"/>
                  </a:lnTo>
                  <a:lnTo>
                    <a:pt x="1235" y="293"/>
                  </a:lnTo>
                  <a:lnTo>
                    <a:pt x="1235" y="295"/>
                  </a:lnTo>
                  <a:lnTo>
                    <a:pt x="1234" y="297"/>
                  </a:lnTo>
                  <a:lnTo>
                    <a:pt x="1234" y="298"/>
                  </a:lnTo>
                  <a:lnTo>
                    <a:pt x="1234" y="298"/>
                  </a:lnTo>
                  <a:lnTo>
                    <a:pt x="1232" y="300"/>
                  </a:lnTo>
                  <a:lnTo>
                    <a:pt x="1229" y="304"/>
                  </a:lnTo>
                  <a:lnTo>
                    <a:pt x="1227" y="305"/>
                  </a:lnTo>
                  <a:lnTo>
                    <a:pt x="1225" y="307"/>
                  </a:lnTo>
                  <a:lnTo>
                    <a:pt x="1223" y="307"/>
                  </a:lnTo>
                  <a:lnTo>
                    <a:pt x="1218" y="307"/>
                  </a:lnTo>
                  <a:lnTo>
                    <a:pt x="1213" y="309"/>
                  </a:lnTo>
                  <a:lnTo>
                    <a:pt x="1213" y="304"/>
                  </a:lnTo>
                  <a:lnTo>
                    <a:pt x="1213" y="298"/>
                  </a:lnTo>
                  <a:lnTo>
                    <a:pt x="1213" y="295"/>
                  </a:lnTo>
                  <a:lnTo>
                    <a:pt x="1213" y="293"/>
                  </a:lnTo>
                  <a:lnTo>
                    <a:pt x="1209" y="290"/>
                  </a:lnTo>
                  <a:lnTo>
                    <a:pt x="1206" y="288"/>
                  </a:lnTo>
                  <a:lnTo>
                    <a:pt x="1201" y="284"/>
                  </a:lnTo>
                  <a:lnTo>
                    <a:pt x="1195" y="298"/>
                  </a:lnTo>
                  <a:lnTo>
                    <a:pt x="1185" y="307"/>
                  </a:lnTo>
                  <a:lnTo>
                    <a:pt x="1171" y="312"/>
                  </a:lnTo>
                  <a:lnTo>
                    <a:pt x="1171" y="307"/>
                  </a:lnTo>
                  <a:lnTo>
                    <a:pt x="1171" y="304"/>
                  </a:lnTo>
                  <a:lnTo>
                    <a:pt x="1173" y="300"/>
                  </a:lnTo>
                  <a:lnTo>
                    <a:pt x="1171" y="297"/>
                  </a:lnTo>
                  <a:lnTo>
                    <a:pt x="1169" y="293"/>
                  </a:lnTo>
                  <a:lnTo>
                    <a:pt x="1167" y="288"/>
                  </a:lnTo>
                  <a:lnTo>
                    <a:pt x="1162" y="286"/>
                  </a:lnTo>
                  <a:lnTo>
                    <a:pt x="1159" y="284"/>
                  </a:lnTo>
                  <a:lnTo>
                    <a:pt x="1155" y="284"/>
                  </a:lnTo>
                  <a:lnTo>
                    <a:pt x="1152" y="283"/>
                  </a:lnTo>
                  <a:lnTo>
                    <a:pt x="1150" y="283"/>
                  </a:lnTo>
                  <a:lnTo>
                    <a:pt x="1146" y="281"/>
                  </a:lnTo>
                  <a:lnTo>
                    <a:pt x="1143" y="277"/>
                  </a:lnTo>
                  <a:lnTo>
                    <a:pt x="1153" y="265"/>
                  </a:lnTo>
                  <a:lnTo>
                    <a:pt x="1160" y="251"/>
                  </a:lnTo>
                  <a:lnTo>
                    <a:pt x="1167" y="237"/>
                  </a:lnTo>
                  <a:lnTo>
                    <a:pt x="1178" y="227"/>
                  </a:lnTo>
                  <a:close/>
                  <a:moveTo>
                    <a:pt x="2150" y="197"/>
                  </a:moveTo>
                  <a:lnTo>
                    <a:pt x="2152" y="201"/>
                  </a:lnTo>
                  <a:lnTo>
                    <a:pt x="2154" y="204"/>
                  </a:lnTo>
                  <a:lnTo>
                    <a:pt x="2155" y="206"/>
                  </a:lnTo>
                  <a:lnTo>
                    <a:pt x="2155" y="209"/>
                  </a:lnTo>
                  <a:lnTo>
                    <a:pt x="2157" y="213"/>
                  </a:lnTo>
                  <a:lnTo>
                    <a:pt x="2157" y="220"/>
                  </a:lnTo>
                  <a:lnTo>
                    <a:pt x="2157" y="225"/>
                  </a:lnTo>
                  <a:lnTo>
                    <a:pt x="2159" y="239"/>
                  </a:lnTo>
                  <a:lnTo>
                    <a:pt x="2161" y="255"/>
                  </a:lnTo>
                  <a:lnTo>
                    <a:pt x="2161" y="269"/>
                  </a:lnTo>
                  <a:lnTo>
                    <a:pt x="2141" y="279"/>
                  </a:lnTo>
                  <a:lnTo>
                    <a:pt x="2119" y="288"/>
                  </a:lnTo>
                  <a:lnTo>
                    <a:pt x="2098" y="298"/>
                  </a:lnTo>
                  <a:lnTo>
                    <a:pt x="2080" y="312"/>
                  </a:lnTo>
                  <a:lnTo>
                    <a:pt x="2075" y="309"/>
                  </a:lnTo>
                  <a:lnTo>
                    <a:pt x="2066" y="305"/>
                  </a:lnTo>
                  <a:lnTo>
                    <a:pt x="2054" y="298"/>
                  </a:lnTo>
                  <a:lnTo>
                    <a:pt x="2044" y="293"/>
                  </a:lnTo>
                  <a:lnTo>
                    <a:pt x="2035" y="288"/>
                  </a:lnTo>
                  <a:lnTo>
                    <a:pt x="2031" y="284"/>
                  </a:lnTo>
                  <a:lnTo>
                    <a:pt x="2033" y="283"/>
                  </a:lnTo>
                  <a:lnTo>
                    <a:pt x="2035" y="281"/>
                  </a:lnTo>
                  <a:lnTo>
                    <a:pt x="2035" y="281"/>
                  </a:lnTo>
                  <a:lnTo>
                    <a:pt x="2037" y="279"/>
                  </a:lnTo>
                  <a:lnTo>
                    <a:pt x="2037" y="277"/>
                  </a:lnTo>
                  <a:lnTo>
                    <a:pt x="2038" y="274"/>
                  </a:lnTo>
                  <a:lnTo>
                    <a:pt x="2033" y="270"/>
                  </a:lnTo>
                  <a:lnTo>
                    <a:pt x="2026" y="269"/>
                  </a:lnTo>
                  <a:lnTo>
                    <a:pt x="2021" y="265"/>
                  </a:lnTo>
                  <a:lnTo>
                    <a:pt x="2016" y="262"/>
                  </a:lnTo>
                  <a:lnTo>
                    <a:pt x="2019" y="262"/>
                  </a:lnTo>
                  <a:lnTo>
                    <a:pt x="2023" y="258"/>
                  </a:lnTo>
                  <a:lnTo>
                    <a:pt x="2024" y="256"/>
                  </a:lnTo>
                  <a:lnTo>
                    <a:pt x="2026" y="256"/>
                  </a:lnTo>
                  <a:lnTo>
                    <a:pt x="2028" y="255"/>
                  </a:lnTo>
                  <a:lnTo>
                    <a:pt x="2033" y="255"/>
                  </a:lnTo>
                  <a:lnTo>
                    <a:pt x="2038" y="255"/>
                  </a:lnTo>
                  <a:lnTo>
                    <a:pt x="2038" y="242"/>
                  </a:lnTo>
                  <a:lnTo>
                    <a:pt x="2012" y="242"/>
                  </a:lnTo>
                  <a:lnTo>
                    <a:pt x="2007" y="232"/>
                  </a:lnTo>
                  <a:lnTo>
                    <a:pt x="2016" y="225"/>
                  </a:lnTo>
                  <a:lnTo>
                    <a:pt x="2023" y="218"/>
                  </a:lnTo>
                  <a:lnTo>
                    <a:pt x="2031" y="215"/>
                  </a:lnTo>
                  <a:lnTo>
                    <a:pt x="2045" y="211"/>
                  </a:lnTo>
                  <a:lnTo>
                    <a:pt x="2051" y="216"/>
                  </a:lnTo>
                  <a:lnTo>
                    <a:pt x="2054" y="222"/>
                  </a:lnTo>
                  <a:lnTo>
                    <a:pt x="2058" y="225"/>
                  </a:lnTo>
                  <a:lnTo>
                    <a:pt x="2061" y="232"/>
                  </a:lnTo>
                  <a:lnTo>
                    <a:pt x="2072" y="223"/>
                  </a:lnTo>
                  <a:lnTo>
                    <a:pt x="2082" y="216"/>
                  </a:lnTo>
                  <a:lnTo>
                    <a:pt x="2096" y="211"/>
                  </a:lnTo>
                  <a:lnTo>
                    <a:pt x="2098" y="216"/>
                  </a:lnTo>
                  <a:lnTo>
                    <a:pt x="2101" y="218"/>
                  </a:lnTo>
                  <a:lnTo>
                    <a:pt x="2101" y="220"/>
                  </a:lnTo>
                  <a:lnTo>
                    <a:pt x="2103" y="220"/>
                  </a:lnTo>
                  <a:lnTo>
                    <a:pt x="2105" y="220"/>
                  </a:lnTo>
                  <a:lnTo>
                    <a:pt x="2108" y="220"/>
                  </a:lnTo>
                  <a:lnTo>
                    <a:pt x="2117" y="215"/>
                  </a:lnTo>
                  <a:lnTo>
                    <a:pt x="2122" y="209"/>
                  </a:lnTo>
                  <a:lnTo>
                    <a:pt x="2129" y="204"/>
                  </a:lnTo>
                  <a:lnTo>
                    <a:pt x="2136" y="199"/>
                  </a:lnTo>
                  <a:lnTo>
                    <a:pt x="2150" y="197"/>
                  </a:lnTo>
                  <a:close/>
                  <a:moveTo>
                    <a:pt x="1302" y="134"/>
                  </a:moveTo>
                  <a:lnTo>
                    <a:pt x="1305" y="136"/>
                  </a:lnTo>
                  <a:lnTo>
                    <a:pt x="1307" y="138"/>
                  </a:lnTo>
                  <a:lnTo>
                    <a:pt x="1309" y="138"/>
                  </a:lnTo>
                  <a:lnTo>
                    <a:pt x="1311" y="139"/>
                  </a:lnTo>
                  <a:lnTo>
                    <a:pt x="1311" y="141"/>
                  </a:lnTo>
                  <a:lnTo>
                    <a:pt x="1311" y="143"/>
                  </a:lnTo>
                  <a:lnTo>
                    <a:pt x="1312" y="146"/>
                  </a:lnTo>
                  <a:lnTo>
                    <a:pt x="1316" y="152"/>
                  </a:lnTo>
                  <a:lnTo>
                    <a:pt x="1318" y="157"/>
                  </a:lnTo>
                  <a:lnTo>
                    <a:pt x="1319" y="162"/>
                  </a:lnTo>
                  <a:lnTo>
                    <a:pt x="1321" y="169"/>
                  </a:lnTo>
                  <a:lnTo>
                    <a:pt x="1316" y="171"/>
                  </a:lnTo>
                  <a:lnTo>
                    <a:pt x="1311" y="173"/>
                  </a:lnTo>
                  <a:lnTo>
                    <a:pt x="1305" y="173"/>
                  </a:lnTo>
                  <a:lnTo>
                    <a:pt x="1297" y="174"/>
                  </a:lnTo>
                  <a:lnTo>
                    <a:pt x="1295" y="166"/>
                  </a:lnTo>
                  <a:lnTo>
                    <a:pt x="1293" y="157"/>
                  </a:lnTo>
                  <a:lnTo>
                    <a:pt x="1293" y="146"/>
                  </a:lnTo>
                  <a:lnTo>
                    <a:pt x="1297" y="143"/>
                  </a:lnTo>
                  <a:lnTo>
                    <a:pt x="1298" y="139"/>
                  </a:lnTo>
                  <a:lnTo>
                    <a:pt x="1302" y="134"/>
                  </a:lnTo>
                  <a:close/>
                  <a:moveTo>
                    <a:pt x="1604" y="105"/>
                  </a:moveTo>
                  <a:lnTo>
                    <a:pt x="1611" y="108"/>
                  </a:lnTo>
                  <a:lnTo>
                    <a:pt x="1618" y="112"/>
                  </a:lnTo>
                  <a:lnTo>
                    <a:pt x="1621" y="115"/>
                  </a:lnTo>
                  <a:lnTo>
                    <a:pt x="1626" y="119"/>
                  </a:lnTo>
                  <a:lnTo>
                    <a:pt x="1632" y="124"/>
                  </a:lnTo>
                  <a:lnTo>
                    <a:pt x="1630" y="127"/>
                  </a:lnTo>
                  <a:lnTo>
                    <a:pt x="1630" y="127"/>
                  </a:lnTo>
                  <a:lnTo>
                    <a:pt x="1630" y="129"/>
                  </a:lnTo>
                  <a:lnTo>
                    <a:pt x="1628" y="129"/>
                  </a:lnTo>
                  <a:lnTo>
                    <a:pt x="1628" y="131"/>
                  </a:lnTo>
                  <a:lnTo>
                    <a:pt x="1625" y="134"/>
                  </a:lnTo>
                  <a:lnTo>
                    <a:pt x="1625" y="136"/>
                  </a:lnTo>
                  <a:lnTo>
                    <a:pt x="1623" y="136"/>
                  </a:lnTo>
                  <a:lnTo>
                    <a:pt x="1621" y="136"/>
                  </a:lnTo>
                  <a:lnTo>
                    <a:pt x="1619" y="138"/>
                  </a:lnTo>
                  <a:lnTo>
                    <a:pt x="1616" y="139"/>
                  </a:lnTo>
                  <a:lnTo>
                    <a:pt x="1611" y="134"/>
                  </a:lnTo>
                  <a:lnTo>
                    <a:pt x="1606" y="129"/>
                  </a:lnTo>
                  <a:lnTo>
                    <a:pt x="1599" y="124"/>
                  </a:lnTo>
                  <a:lnTo>
                    <a:pt x="1593" y="120"/>
                  </a:lnTo>
                  <a:lnTo>
                    <a:pt x="1597" y="108"/>
                  </a:lnTo>
                  <a:lnTo>
                    <a:pt x="1600" y="108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4" y="105"/>
                  </a:lnTo>
                  <a:close/>
                  <a:moveTo>
                    <a:pt x="989" y="77"/>
                  </a:moveTo>
                  <a:lnTo>
                    <a:pt x="1005" y="87"/>
                  </a:lnTo>
                  <a:lnTo>
                    <a:pt x="1019" y="99"/>
                  </a:lnTo>
                  <a:lnTo>
                    <a:pt x="1033" y="112"/>
                  </a:lnTo>
                  <a:lnTo>
                    <a:pt x="1028" y="112"/>
                  </a:lnTo>
                  <a:lnTo>
                    <a:pt x="1024" y="117"/>
                  </a:lnTo>
                  <a:lnTo>
                    <a:pt x="1021" y="119"/>
                  </a:lnTo>
                  <a:lnTo>
                    <a:pt x="1016" y="119"/>
                  </a:lnTo>
                  <a:lnTo>
                    <a:pt x="1010" y="120"/>
                  </a:lnTo>
                  <a:lnTo>
                    <a:pt x="1002" y="120"/>
                  </a:lnTo>
                  <a:lnTo>
                    <a:pt x="995" y="113"/>
                  </a:lnTo>
                  <a:lnTo>
                    <a:pt x="988" y="108"/>
                  </a:lnTo>
                  <a:lnTo>
                    <a:pt x="979" y="105"/>
                  </a:lnTo>
                  <a:lnTo>
                    <a:pt x="979" y="101"/>
                  </a:lnTo>
                  <a:lnTo>
                    <a:pt x="995" y="92"/>
                  </a:lnTo>
                  <a:lnTo>
                    <a:pt x="993" y="89"/>
                  </a:lnTo>
                  <a:lnTo>
                    <a:pt x="991" y="87"/>
                  </a:lnTo>
                  <a:lnTo>
                    <a:pt x="991" y="84"/>
                  </a:lnTo>
                  <a:lnTo>
                    <a:pt x="989" y="77"/>
                  </a:lnTo>
                  <a:close/>
                  <a:moveTo>
                    <a:pt x="1063" y="0"/>
                  </a:moveTo>
                  <a:lnTo>
                    <a:pt x="1064" y="7"/>
                  </a:lnTo>
                  <a:lnTo>
                    <a:pt x="1064" y="12"/>
                  </a:lnTo>
                  <a:lnTo>
                    <a:pt x="1066" y="14"/>
                  </a:lnTo>
                  <a:lnTo>
                    <a:pt x="1068" y="16"/>
                  </a:lnTo>
                  <a:lnTo>
                    <a:pt x="1070" y="17"/>
                  </a:lnTo>
                  <a:lnTo>
                    <a:pt x="1073" y="21"/>
                  </a:lnTo>
                  <a:lnTo>
                    <a:pt x="1075" y="24"/>
                  </a:lnTo>
                  <a:lnTo>
                    <a:pt x="1073" y="28"/>
                  </a:lnTo>
                  <a:lnTo>
                    <a:pt x="1071" y="33"/>
                  </a:lnTo>
                  <a:lnTo>
                    <a:pt x="1070" y="37"/>
                  </a:lnTo>
                  <a:lnTo>
                    <a:pt x="1068" y="40"/>
                  </a:lnTo>
                  <a:lnTo>
                    <a:pt x="1066" y="47"/>
                  </a:lnTo>
                  <a:lnTo>
                    <a:pt x="1073" y="49"/>
                  </a:lnTo>
                  <a:lnTo>
                    <a:pt x="1077" y="52"/>
                  </a:lnTo>
                  <a:lnTo>
                    <a:pt x="1080" y="56"/>
                  </a:lnTo>
                  <a:lnTo>
                    <a:pt x="1082" y="59"/>
                  </a:lnTo>
                  <a:lnTo>
                    <a:pt x="1082" y="66"/>
                  </a:lnTo>
                  <a:lnTo>
                    <a:pt x="1082" y="73"/>
                  </a:lnTo>
                  <a:lnTo>
                    <a:pt x="1077" y="77"/>
                  </a:lnTo>
                  <a:lnTo>
                    <a:pt x="1073" y="80"/>
                  </a:lnTo>
                  <a:lnTo>
                    <a:pt x="1071" y="85"/>
                  </a:lnTo>
                  <a:lnTo>
                    <a:pt x="1070" y="91"/>
                  </a:lnTo>
                  <a:lnTo>
                    <a:pt x="1066" y="98"/>
                  </a:lnTo>
                  <a:lnTo>
                    <a:pt x="1091" y="98"/>
                  </a:lnTo>
                  <a:lnTo>
                    <a:pt x="1091" y="113"/>
                  </a:lnTo>
                  <a:lnTo>
                    <a:pt x="1094" y="127"/>
                  </a:lnTo>
                  <a:lnTo>
                    <a:pt x="1105" y="127"/>
                  </a:lnTo>
                  <a:lnTo>
                    <a:pt x="1110" y="122"/>
                  </a:lnTo>
                  <a:lnTo>
                    <a:pt x="1115" y="117"/>
                  </a:lnTo>
                  <a:lnTo>
                    <a:pt x="1120" y="112"/>
                  </a:lnTo>
                  <a:lnTo>
                    <a:pt x="1129" y="108"/>
                  </a:lnTo>
                  <a:lnTo>
                    <a:pt x="1129" y="119"/>
                  </a:lnTo>
                  <a:lnTo>
                    <a:pt x="1127" y="133"/>
                  </a:lnTo>
                  <a:lnTo>
                    <a:pt x="1126" y="145"/>
                  </a:lnTo>
                  <a:lnTo>
                    <a:pt x="1126" y="153"/>
                  </a:lnTo>
                  <a:lnTo>
                    <a:pt x="1124" y="159"/>
                  </a:lnTo>
                  <a:lnTo>
                    <a:pt x="1127" y="162"/>
                  </a:lnTo>
                  <a:lnTo>
                    <a:pt x="1129" y="164"/>
                  </a:lnTo>
                  <a:lnTo>
                    <a:pt x="1131" y="166"/>
                  </a:lnTo>
                  <a:lnTo>
                    <a:pt x="1134" y="167"/>
                  </a:lnTo>
                  <a:lnTo>
                    <a:pt x="1139" y="169"/>
                  </a:lnTo>
                  <a:lnTo>
                    <a:pt x="1148" y="155"/>
                  </a:lnTo>
                  <a:lnTo>
                    <a:pt x="1155" y="139"/>
                  </a:lnTo>
                  <a:lnTo>
                    <a:pt x="1155" y="127"/>
                  </a:lnTo>
                  <a:lnTo>
                    <a:pt x="1153" y="115"/>
                  </a:lnTo>
                  <a:lnTo>
                    <a:pt x="1153" y="103"/>
                  </a:lnTo>
                  <a:lnTo>
                    <a:pt x="1157" y="91"/>
                  </a:lnTo>
                  <a:lnTo>
                    <a:pt x="1167" y="82"/>
                  </a:lnTo>
                  <a:lnTo>
                    <a:pt x="1171" y="78"/>
                  </a:lnTo>
                  <a:lnTo>
                    <a:pt x="1174" y="78"/>
                  </a:lnTo>
                  <a:lnTo>
                    <a:pt x="1178" y="80"/>
                  </a:lnTo>
                  <a:lnTo>
                    <a:pt x="1181" y="82"/>
                  </a:lnTo>
                  <a:lnTo>
                    <a:pt x="1183" y="85"/>
                  </a:lnTo>
                  <a:lnTo>
                    <a:pt x="1187" y="89"/>
                  </a:lnTo>
                  <a:lnTo>
                    <a:pt x="1188" y="92"/>
                  </a:lnTo>
                  <a:lnTo>
                    <a:pt x="1192" y="94"/>
                  </a:lnTo>
                  <a:lnTo>
                    <a:pt x="1194" y="98"/>
                  </a:lnTo>
                  <a:lnTo>
                    <a:pt x="1201" y="98"/>
                  </a:lnTo>
                  <a:lnTo>
                    <a:pt x="1209" y="94"/>
                  </a:lnTo>
                  <a:lnTo>
                    <a:pt x="1218" y="92"/>
                  </a:lnTo>
                  <a:lnTo>
                    <a:pt x="1225" y="98"/>
                  </a:lnTo>
                  <a:lnTo>
                    <a:pt x="1225" y="112"/>
                  </a:lnTo>
                  <a:lnTo>
                    <a:pt x="1225" y="119"/>
                  </a:lnTo>
                  <a:lnTo>
                    <a:pt x="1223" y="131"/>
                  </a:lnTo>
                  <a:lnTo>
                    <a:pt x="1222" y="146"/>
                  </a:lnTo>
                  <a:lnTo>
                    <a:pt x="1218" y="164"/>
                  </a:lnTo>
                  <a:lnTo>
                    <a:pt x="1215" y="178"/>
                  </a:lnTo>
                  <a:lnTo>
                    <a:pt x="1213" y="188"/>
                  </a:lnTo>
                  <a:lnTo>
                    <a:pt x="1206" y="188"/>
                  </a:lnTo>
                  <a:lnTo>
                    <a:pt x="1202" y="187"/>
                  </a:lnTo>
                  <a:lnTo>
                    <a:pt x="1199" y="185"/>
                  </a:lnTo>
                  <a:lnTo>
                    <a:pt x="1195" y="183"/>
                  </a:lnTo>
                  <a:lnTo>
                    <a:pt x="1190" y="181"/>
                  </a:lnTo>
                  <a:lnTo>
                    <a:pt x="1190" y="185"/>
                  </a:lnTo>
                  <a:lnTo>
                    <a:pt x="1192" y="187"/>
                  </a:lnTo>
                  <a:lnTo>
                    <a:pt x="1194" y="188"/>
                  </a:lnTo>
                  <a:lnTo>
                    <a:pt x="1195" y="190"/>
                  </a:lnTo>
                  <a:lnTo>
                    <a:pt x="1195" y="192"/>
                  </a:lnTo>
                  <a:lnTo>
                    <a:pt x="1197" y="195"/>
                  </a:lnTo>
                  <a:lnTo>
                    <a:pt x="1197" y="201"/>
                  </a:lnTo>
                  <a:lnTo>
                    <a:pt x="1148" y="204"/>
                  </a:lnTo>
                  <a:lnTo>
                    <a:pt x="1148" y="208"/>
                  </a:lnTo>
                  <a:lnTo>
                    <a:pt x="1152" y="218"/>
                  </a:lnTo>
                  <a:lnTo>
                    <a:pt x="1150" y="229"/>
                  </a:lnTo>
                  <a:lnTo>
                    <a:pt x="1148" y="246"/>
                  </a:lnTo>
                  <a:lnTo>
                    <a:pt x="1139" y="246"/>
                  </a:lnTo>
                  <a:lnTo>
                    <a:pt x="1127" y="239"/>
                  </a:lnTo>
                  <a:lnTo>
                    <a:pt x="1110" y="235"/>
                  </a:lnTo>
                  <a:lnTo>
                    <a:pt x="1110" y="239"/>
                  </a:lnTo>
                  <a:lnTo>
                    <a:pt x="1113" y="239"/>
                  </a:lnTo>
                  <a:lnTo>
                    <a:pt x="1117" y="242"/>
                  </a:lnTo>
                  <a:lnTo>
                    <a:pt x="1119" y="244"/>
                  </a:lnTo>
                  <a:lnTo>
                    <a:pt x="1120" y="246"/>
                  </a:lnTo>
                  <a:lnTo>
                    <a:pt x="1122" y="248"/>
                  </a:lnTo>
                  <a:lnTo>
                    <a:pt x="1124" y="253"/>
                  </a:lnTo>
                  <a:lnTo>
                    <a:pt x="1124" y="258"/>
                  </a:lnTo>
                  <a:lnTo>
                    <a:pt x="1122" y="262"/>
                  </a:lnTo>
                  <a:lnTo>
                    <a:pt x="1119" y="265"/>
                  </a:lnTo>
                  <a:lnTo>
                    <a:pt x="1117" y="269"/>
                  </a:lnTo>
                  <a:lnTo>
                    <a:pt x="1108" y="276"/>
                  </a:lnTo>
                  <a:lnTo>
                    <a:pt x="1101" y="283"/>
                  </a:lnTo>
                  <a:lnTo>
                    <a:pt x="1098" y="291"/>
                  </a:lnTo>
                  <a:lnTo>
                    <a:pt x="1094" y="304"/>
                  </a:lnTo>
                  <a:lnTo>
                    <a:pt x="1087" y="304"/>
                  </a:lnTo>
                  <a:lnTo>
                    <a:pt x="1082" y="302"/>
                  </a:lnTo>
                  <a:lnTo>
                    <a:pt x="1077" y="300"/>
                  </a:lnTo>
                  <a:lnTo>
                    <a:pt x="1073" y="298"/>
                  </a:lnTo>
                  <a:lnTo>
                    <a:pt x="1066" y="297"/>
                  </a:lnTo>
                  <a:lnTo>
                    <a:pt x="1066" y="300"/>
                  </a:lnTo>
                  <a:lnTo>
                    <a:pt x="1075" y="300"/>
                  </a:lnTo>
                  <a:lnTo>
                    <a:pt x="1077" y="304"/>
                  </a:lnTo>
                  <a:lnTo>
                    <a:pt x="1078" y="307"/>
                  </a:lnTo>
                  <a:lnTo>
                    <a:pt x="1080" y="309"/>
                  </a:lnTo>
                  <a:lnTo>
                    <a:pt x="1080" y="312"/>
                  </a:lnTo>
                  <a:lnTo>
                    <a:pt x="1082" y="318"/>
                  </a:lnTo>
                  <a:lnTo>
                    <a:pt x="1082" y="323"/>
                  </a:lnTo>
                  <a:lnTo>
                    <a:pt x="1066" y="328"/>
                  </a:lnTo>
                  <a:lnTo>
                    <a:pt x="1052" y="337"/>
                  </a:lnTo>
                  <a:lnTo>
                    <a:pt x="1043" y="347"/>
                  </a:lnTo>
                  <a:lnTo>
                    <a:pt x="1037" y="363"/>
                  </a:lnTo>
                  <a:lnTo>
                    <a:pt x="1037" y="386"/>
                  </a:lnTo>
                  <a:lnTo>
                    <a:pt x="1043" y="400"/>
                  </a:lnTo>
                  <a:lnTo>
                    <a:pt x="1047" y="419"/>
                  </a:lnTo>
                  <a:lnTo>
                    <a:pt x="1047" y="438"/>
                  </a:lnTo>
                  <a:lnTo>
                    <a:pt x="1066" y="438"/>
                  </a:lnTo>
                  <a:lnTo>
                    <a:pt x="1066" y="447"/>
                  </a:lnTo>
                  <a:lnTo>
                    <a:pt x="1070" y="450"/>
                  </a:lnTo>
                  <a:lnTo>
                    <a:pt x="1070" y="454"/>
                  </a:lnTo>
                  <a:lnTo>
                    <a:pt x="1070" y="457"/>
                  </a:lnTo>
                  <a:lnTo>
                    <a:pt x="1070" y="459"/>
                  </a:lnTo>
                  <a:lnTo>
                    <a:pt x="1070" y="461"/>
                  </a:lnTo>
                  <a:lnTo>
                    <a:pt x="1070" y="462"/>
                  </a:lnTo>
                  <a:lnTo>
                    <a:pt x="1071" y="464"/>
                  </a:lnTo>
                  <a:lnTo>
                    <a:pt x="1077" y="464"/>
                  </a:lnTo>
                  <a:lnTo>
                    <a:pt x="1082" y="466"/>
                  </a:lnTo>
                  <a:lnTo>
                    <a:pt x="1094" y="464"/>
                  </a:lnTo>
                  <a:lnTo>
                    <a:pt x="1106" y="469"/>
                  </a:lnTo>
                  <a:lnTo>
                    <a:pt x="1119" y="478"/>
                  </a:lnTo>
                  <a:lnTo>
                    <a:pt x="1131" y="490"/>
                  </a:lnTo>
                  <a:lnTo>
                    <a:pt x="1141" y="501"/>
                  </a:lnTo>
                  <a:lnTo>
                    <a:pt x="1152" y="508"/>
                  </a:lnTo>
                  <a:lnTo>
                    <a:pt x="1157" y="510"/>
                  </a:lnTo>
                  <a:lnTo>
                    <a:pt x="1160" y="511"/>
                  </a:lnTo>
                  <a:lnTo>
                    <a:pt x="1164" y="510"/>
                  </a:lnTo>
                  <a:lnTo>
                    <a:pt x="1167" y="510"/>
                  </a:lnTo>
                  <a:lnTo>
                    <a:pt x="1169" y="508"/>
                  </a:lnTo>
                  <a:lnTo>
                    <a:pt x="1173" y="506"/>
                  </a:lnTo>
                  <a:lnTo>
                    <a:pt x="1174" y="504"/>
                  </a:lnTo>
                  <a:lnTo>
                    <a:pt x="1178" y="504"/>
                  </a:lnTo>
                  <a:lnTo>
                    <a:pt x="1206" y="511"/>
                  </a:lnTo>
                  <a:lnTo>
                    <a:pt x="1209" y="530"/>
                  </a:lnTo>
                  <a:lnTo>
                    <a:pt x="1213" y="544"/>
                  </a:lnTo>
                  <a:lnTo>
                    <a:pt x="1215" y="555"/>
                  </a:lnTo>
                  <a:lnTo>
                    <a:pt x="1216" y="565"/>
                  </a:lnTo>
                  <a:lnTo>
                    <a:pt x="1220" y="576"/>
                  </a:lnTo>
                  <a:lnTo>
                    <a:pt x="1229" y="588"/>
                  </a:lnTo>
                  <a:lnTo>
                    <a:pt x="1239" y="604"/>
                  </a:lnTo>
                  <a:lnTo>
                    <a:pt x="1242" y="602"/>
                  </a:lnTo>
                  <a:lnTo>
                    <a:pt x="1244" y="602"/>
                  </a:lnTo>
                  <a:lnTo>
                    <a:pt x="1244" y="602"/>
                  </a:lnTo>
                  <a:lnTo>
                    <a:pt x="1246" y="600"/>
                  </a:lnTo>
                  <a:lnTo>
                    <a:pt x="1248" y="600"/>
                  </a:lnTo>
                  <a:lnTo>
                    <a:pt x="1251" y="599"/>
                  </a:lnTo>
                  <a:lnTo>
                    <a:pt x="1253" y="599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5"/>
                  </a:lnTo>
                  <a:lnTo>
                    <a:pt x="1255" y="592"/>
                  </a:lnTo>
                  <a:lnTo>
                    <a:pt x="1255" y="581"/>
                  </a:lnTo>
                  <a:lnTo>
                    <a:pt x="1253" y="567"/>
                  </a:lnTo>
                  <a:lnTo>
                    <a:pt x="1249" y="550"/>
                  </a:lnTo>
                  <a:lnTo>
                    <a:pt x="1244" y="534"/>
                  </a:lnTo>
                  <a:lnTo>
                    <a:pt x="1258" y="527"/>
                  </a:lnTo>
                  <a:lnTo>
                    <a:pt x="1272" y="517"/>
                  </a:lnTo>
                  <a:lnTo>
                    <a:pt x="1281" y="503"/>
                  </a:lnTo>
                  <a:lnTo>
                    <a:pt x="1286" y="485"/>
                  </a:lnTo>
                  <a:lnTo>
                    <a:pt x="1288" y="475"/>
                  </a:lnTo>
                  <a:lnTo>
                    <a:pt x="1286" y="459"/>
                  </a:lnTo>
                  <a:lnTo>
                    <a:pt x="1286" y="443"/>
                  </a:lnTo>
                  <a:lnTo>
                    <a:pt x="1279" y="440"/>
                  </a:lnTo>
                  <a:lnTo>
                    <a:pt x="1276" y="438"/>
                  </a:lnTo>
                  <a:lnTo>
                    <a:pt x="1272" y="436"/>
                  </a:lnTo>
                  <a:lnTo>
                    <a:pt x="1269" y="433"/>
                  </a:lnTo>
                  <a:lnTo>
                    <a:pt x="1267" y="427"/>
                  </a:lnTo>
                  <a:lnTo>
                    <a:pt x="1274" y="415"/>
                  </a:lnTo>
                  <a:lnTo>
                    <a:pt x="1277" y="401"/>
                  </a:lnTo>
                  <a:lnTo>
                    <a:pt x="1274" y="386"/>
                  </a:lnTo>
                  <a:lnTo>
                    <a:pt x="1270" y="370"/>
                  </a:lnTo>
                  <a:lnTo>
                    <a:pt x="1265" y="352"/>
                  </a:lnTo>
                  <a:lnTo>
                    <a:pt x="1263" y="335"/>
                  </a:lnTo>
                  <a:lnTo>
                    <a:pt x="1267" y="335"/>
                  </a:lnTo>
                  <a:lnTo>
                    <a:pt x="1267" y="331"/>
                  </a:lnTo>
                  <a:lnTo>
                    <a:pt x="1291" y="335"/>
                  </a:lnTo>
                  <a:lnTo>
                    <a:pt x="1312" y="335"/>
                  </a:lnTo>
                  <a:lnTo>
                    <a:pt x="1335" y="331"/>
                  </a:lnTo>
                  <a:lnTo>
                    <a:pt x="1340" y="340"/>
                  </a:lnTo>
                  <a:lnTo>
                    <a:pt x="1345" y="352"/>
                  </a:lnTo>
                  <a:lnTo>
                    <a:pt x="1351" y="361"/>
                  </a:lnTo>
                  <a:lnTo>
                    <a:pt x="1356" y="365"/>
                  </a:lnTo>
                  <a:lnTo>
                    <a:pt x="1359" y="366"/>
                  </a:lnTo>
                  <a:lnTo>
                    <a:pt x="1365" y="366"/>
                  </a:lnTo>
                  <a:lnTo>
                    <a:pt x="1370" y="368"/>
                  </a:lnTo>
                  <a:lnTo>
                    <a:pt x="1375" y="370"/>
                  </a:lnTo>
                  <a:lnTo>
                    <a:pt x="1379" y="373"/>
                  </a:lnTo>
                  <a:lnTo>
                    <a:pt x="1380" y="382"/>
                  </a:lnTo>
                  <a:lnTo>
                    <a:pt x="1384" y="398"/>
                  </a:lnTo>
                  <a:lnTo>
                    <a:pt x="1386" y="412"/>
                  </a:lnTo>
                  <a:lnTo>
                    <a:pt x="1389" y="422"/>
                  </a:lnTo>
                  <a:lnTo>
                    <a:pt x="1391" y="424"/>
                  </a:lnTo>
                  <a:lnTo>
                    <a:pt x="1394" y="427"/>
                  </a:lnTo>
                  <a:lnTo>
                    <a:pt x="1398" y="429"/>
                  </a:lnTo>
                  <a:lnTo>
                    <a:pt x="1401" y="433"/>
                  </a:lnTo>
                  <a:lnTo>
                    <a:pt x="1407" y="434"/>
                  </a:lnTo>
                  <a:lnTo>
                    <a:pt x="1408" y="438"/>
                  </a:lnTo>
                  <a:lnTo>
                    <a:pt x="1422" y="427"/>
                  </a:lnTo>
                  <a:lnTo>
                    <a:pt x="1433" y="414"/>
                  </a:lnTo>
                  <a:lnTo>
                    <a:pt x="1441" y="400"/>
                  </a:lnTo>
                  <a:lnTo>
                    <a:pt x="1455" y="389"/>
                  </a:lnTo>
                  <a:lnTo>
                    <a:pt x="1457" y="401"/>
                  </a:lnTo>
                  <a:lnTo>
                    <a:pt x="1462" y="408"/>
                  </a:lnTo>
                  <a:lnTo>
                    <a:pt x="1469" y="415"/>
                  </a:lnTo>
                  <a:lnTo>
                    <a:pt x="1476" y="422"/>
                  </a:lnTo>
                  <a:lnTo>
                    <a:pt x="1482" y="431"/>
                  </a:lnTo>
                  <a:lnTo>
                    <a:pt x="1482" y="434"/>
                  </a:lnTo>
                  <a:lnTo>
                    <a:pt x="1482" y="438"/>
                  </a:lnTo>
                  <a:lnTo>
                    <a:pt x="1480" y="440"/>
                  </a:lnTo>
                  <a:lnTo>
                    <a:pt x="1480" y="443"/>
                  </a:lnTo>
                  <a:lnTo>
                    <a:pt x="1478" y="447"/>
                  </a:lnTo>
                  <a:lnTo>
                    <a:pt x="1480" y="450"/>
                  </a:lnTo>
                  <a:lnTo>
                    <a:pt x="1482" y="454"/>
                  </a:lnTo>
                  <a:lnTo>
                    <a:pt x="1483" y="455"/>
                  </a:lnTo>
                  <a:lnTo>
                    <a:pt x="1487" y="455"/>
                  </a:lnTo>
                  <a:lnTo>
                    <a:pt x="1490" y="455"/>
                  </a:lnTo>
                  <a:lnTo>
                    <a:pt x="1492" y="455"/>
                  </a:lnTo>
                  <a:lnTo>
                    <a:pt x="1496" y="455"/>
                  </a:lnTo>
                  <a:lnTo>
                    <a:pt x="1497" y="457"/>
                  </a:lnTo>
                  <a:lnTo>
                    <a:pt x="1503" y="471"/>
                  </a:lnTo>
                  <a:lnTo>
                    <a:pt x="1503" y="482"/>
                  </a:lnTo>
                  <a:lnTo>
                    <a:pt x="1501" y="492"/>
                  </a:lnTo>
                  <a:lnTo>
                    <a:pt x="1504" y="501"/>
                  </a:lnTo>
                  <a:lnTo>
                    <a:pt x="1517" y="511"/>
                  </a:lnTo>
                  <a:lnTo>
                    <a:pt x="1506" y="532"/>
                  </a:lnTo>
                  <a:lnTo>
                    <a:pt x="1494" y="550"/>
                  </a:lnTo>
                  <a:lnTo>
                    <a:pt x="1497" y="550"/>
                  </a:lnTo>
                  <a:lnTo>
                    <a:pt x="1508" y="539"/>
                  </a:lnTo>
                  <a:lnTo>
                    <a:pt x="1518" y="530"/>
                  </a:lnTo>
                  <a:lnTo>
                    <a:pt x="1527" y="520"/>
                  </a:lnTo>
                  <a:lnTo>
                    <a:pt x="1539" y="523"/>
                  </a:lnTo>
                  <a:lnTo>
                    <a:pt x="1546" y="530"/>
                  </a:lnTo>
                  <a:lnTo>
                    <a:pt x="1553" y="539"/>
                  </a:lnTo>
                  <a:lnTo>
                    <a:pt x="1555" y="553"/>
                  </a:lnTo>
                  <a:lnTo>
                    <a:pt x="1571" y="553"/>
                  </a:lnTo>
                  <a:lnTo>
                    <a:pt x="1571" y="558"/>
                  </a:lnTo>
                  <a:lnTo>
                    <a:pt x="1572" y="562"/>
                  </a:lnTo>
                  <a:lnTo>
                    <a:pt x="1572" y="567"/>
                  </a:lnTo>
                  <a:lnTo>
                    <a:pt x="1574" y="572"/>
                  </a:lnTo>
                  <a:lnTo>
                    <a:pt x="1572" y="578"/>
                  </a:lnTo>
                  <a:lnTo>
                    <a:pt x="1572" y="581"/>
                  </a:lnTo>
                  <a:lnTo>
                    <a:pt x="1572" y="585"/>
                  </a:lnTo>
                  <a:lnTo>
                    <a:pt x="1574" y="586"/>
                  </a:lnTo>
                  <a:lnTo>
                    <a:pt x="1574" y="590"/>
                  </a:lnTo>
                  <a:lnTo>
                    <a:pt x="1574" y="592"/>
                  </a:lnTo>
                  <a:lnTo>
                    <a:pt x="1574" y="595"/>
                  </a:lnTo>
                  <a:lnTo>
                    <a:pt x="1555" y="609"/>
                  </a:lnTo>
                  <a:lnTo>
                    <a:pt x="1534" y="618"/>
                  </a:lnTo>
                  <a:lnTo>
                    <a:pt x="1510" y="623"/>
                  </a:lnTo>
                  <a:lnTo>
                    <a:pt x="1485" y="626"/>
                  </a:lnTo>
                  <a:lnTo>
                    <a:pt x="1461" y="630"/>
                  </a:lnTo>
                  <a:lnTo>
                    <a:pt x="1436" y="633"/>
                  </a:lnTo>
                  <a:lnTo>
                    <a:pt x="1415" y="640"/>
                  </a:lnTo>
                  <a:lnTo>
                    <a:pt x="1396" y="649"/>
                  </a:lnTo>
                  <a:lnTo>
                    <a:pt x="1382" y="665"/>
                  </a:lnTo>
                  <a:lnTo>
                    <a:pt x="1386" y="665"/>
                  </a:lnTo>
                  <a:lnTo>
                    <a:pt x="1403" y="653"/>
                  </a:lnTo>
                  <a:lnTo>
                    <a:pt x="1424" y="644"/>
                  </a:lnTo>
                  <a:lnTo>
                    <a:pt x="1447" y="639"/>
                  </a:lnTo>
                  <a:lnTo>
                    <a:pt x="1448" y="642"/>
                  </a:lnTo>
                  <a:lnTo>
                    <a:pt x="1450" y="646"/>
                  </a:lnTo>
                  <a:lnTo>
                    <a:pt x="1452" y="647"/>
                  </a:lnTo>
                  <a:lnTo>
                    <a:pt x="1455" y="649"/>
                  </a:lnTo>
                  <a:lnTo>
                    <a:pt x="1459" y="651"/>
                  </a:lnTo>
                  <a:lnTo>
                    <a:pt x="1462" y="654"/>
                  </a:lnTo>
                  <a:lnTo>
                    <a:pt x="1457" y="663"/>
                  </a:lnTo>
                  <a:lnTo>
                    <a:pt x="1454" y="670"/>
                  </a:lnTo>
                  <a:lnTo>
                    <a:pt x="1452" y="677"/>
                  </a:lnTo>
                  <a:lnTo>
                    <a:pt x="1450" y="688"/>
                  </a:lnTo>
                  <a:lnTo>
                    <a:pt x="1464" y="695"/>
                  </a:lnTo>
                  <a:lnTo>
                    <a:pt x="1473" y="705"/>
                  </a:lnTo>
                  <a:lnTo>
                    <a:pt x="1480" y="715"/>
                  </a:lnTo>
                  <a:lnTo>
                    <a:pt x="1489" y="726"/>
                  </a:lnTo>
                  <a:lnTo>
                    <a:pt x="1489" y="729"/>
                  </a:lnTo>
                  <a:lnTo>
                    <a:pt x="1489" y="731"/>
                  </a:lnTo>
                  <a:lnTo>
                    <a:pt x="1487" y="731"/>
                  </a:lnTo>
                  <a:lnTo>
                    <a:pt x="1487" y="733"/>
                  </a:lnTo>
                  <a:lnTo>
                    <a:pt x="1485" y="735"/>
                  </a:lnTo>
                  <a:lnTo>
                    <a:pt x="1475" y="747"/>
                  </a:lnTo>
                  <a:lnTo>
                    <a:pt x="1461" y="757"/>
                  </a:lnTo>
                  <a:lnTo>
                    <a:pt x="1443" y="764"/>
                  </a:lnTo>
                  <a:lnTo>
                    <a:pt x="1443" y="749"/>
                  </a:lnTo>
                  <a:lnTo>
                    <a:pt x="1452" y="743"/>
                  </a:lnTo>
                  <a:lnTo>
                    <a:pt x="1459" y="738"/>
                  </a:lnTo>
                  <a:lnTo>
                    <a:pt x="1466" y="729"/>
                  </a:lnTo>
                  <a:lnTo>
                    <a:pt x="1459" y="726"/>
                  </a:lnTo>
                  <a:lnTo>
                    <a:pt x="1459" y="722"/>
                  </a:lnTo>
                  <a:lnTo>
                    <a:pt x="1457" y="722"/>
                  </a:lnTo>
                  <a:lnTo>
                    <a:pt x="1455" y="722"/>
                  </a:lnTo>
                  <a:lnTo>
                    <a:pt x="1455" y="722"/>
                  </a:lnTo>
                  <a:lnTo>
                    <a:pt x="1455" y="724"/>
                  </a:lnTo>
                  <a:lnTo>
                    <a:pt x="1455" y="726"/>
                  </a:lnTo>
                  <a:lnTo>
                    <a:pt x="1455" y="726"/>
                  </a:lnTo>
                  <a:lnTo>
                    <a:pt x="1443" y="735"/>
                  </a:lnTo>
                  <a:lnTo>
                    <a:pt x="1427" y="742"/>
                  </a:lnTo>
                  <a:lnTo>
                    <a:pt x="1414" y="747"/>
                  </a:lnTo>
                  <a:lnTo>
                    <a:pt x="1400" y="754"/>
                  </a:lnTo>
                  <a:lnTo>
                    <a:pt x="1387" y="763"/>
                  </a:lnTo>
                  <a:lnTo>
                    <a:pt x="1379" y="775"/>
                  </a:lnTo>
                  <a:lnTo>
                    <a:pt x="1373" y="792"/>
                  </a:lnTo>
                  <a:lnTo>
                    <a:pt x="1379" y="794"/>
                  </a:lnTo>
                  <a:lnTo>
                    <a:pt x="1386" y="796"/>
                  </a:lnTo>
                  <a:lnTo>
                    <a:pt x="1389" y="799"/>
                  </a:lnTo>
                  <a:lnTo>
                    <a:pt x="1382" y="799"/>
                  </a:lnTo>
                  <a:lnTo>
                    <a:pt x="1372" y="808"/>
                  </a:lnTo>
                  <a:lnTo>
                    <a:pt x="1358" y="811"/>
                  </a:lnTo>
                  <a:lnTo>
                    <a:pt x="1345" y="813"/>
                  </a:lnTo>
                  <a:lnTo>
                    <a:pt x="1331" y="815"/>
                  </a:lnTo>
                  <a:lnTo>
                    <a:pt x="1321" y="843"/>
                  </a:lnTo>
                  <a:lnTo>
                    <a:pt x="1309" y="873"/>
                  </a:lnTo>
                  <a:lnTo>
                    <a:pt x="1305" y="869"/>
                  </a:lnTo>
                  <a:lnTo>
                    <a:pt x="1304" y="867"/>
                  </a:lnTo>
                  <a:lnTo>
                    <a:pt x="1300" y="866"/>
                  </a:lnTo>
                  <a:lnTo>
                    <a:pt x="1298" y="864"/>
                  </a:lnTo>
                  <a:lnTo>
                    <a:pt x="1293" y="860"/>
                  </a:lnTo>
                  <a:lnTo>
                    <a:pt x="1293" y="869"/>
                  </a:lnTo>
                  <a:lnTo>
                    <a:pt x="1295" y="873"/>
                  </a:lnTo>
                  <a:lnTo>
                    <a:pt x="1298" y="883"/>
                  </a:lnTo>
                  <a:lnTo>
                    <a:pt x="1302" y="895"/>
                  </a:lnTo>
                  <a:lnTo>
                    <a:pt x="1305" y="906"/>
                  </a:lnTo>
                  <a:lnTo>
                    <a:pt x="1305" y="911"/>
                  </a:lnTo>
                  <a:lnTo>
                    <a:pt x="1291" y="920"/>
                  </a:lnTo>
                  <a:lnTo>
                    <a:pt x="1276" y="928"/>
                  </a:lnTo>
                  <a:lnTo>
                    <a:pt x="1260" y="939"/>
                  </a:lnTo>
                  <a:lnTo>
                    <a:pt x="1244" y="949"/>
                  </a:lnTo>
                  <a:lnTo>
                    <a:pt x="1234" y="963"/>
                  </a:lnTo>
                  <a:lnTo>
                    <a:pt x="1229" y="981"/>
                  </a:lnTo>
                  <a:lnTo>
                    <a:pt x="1223" y="995"/>
                  </a:lnTo>
                  <a:lnTo>
                    <a:pt x="1225" y="1012"/>
                  </a:lnTo>
                  <a:lnTo>
                    <a:pt x="1230" y="1031"/>
                  </a:lnTo>
                  <a:lnTo>
                    <a:pt x="1237" y="1051"/>
                  </a:lnTo>
                  <a:lnTo>
                    <a:pt x="1244" y="1070"/>
                  </a:lnTo>
                  <a:lnTo>
                    <a:pt x="1248" y="1087"/>
                  </a:lnTo>
                  <a:lnTo>
                    <a:pt x="1244" y="1087"/>
                  </a:lnTo>
                  <a:lnTo>
                    <a:pt x="1244" y="1091"/>
                  </a:lnTo>
                  <a:lnTo>
                    <a:pt x="1232" y="1087"/>
                  </a:lnTo>
                  <a:lnTo>
                    <a:pt x="1227" y="1072"/>
                  </a:lnTo>
                  <a:lnTo>
                    <a:pt x="1218" y="1052"/>
                  </a:lnTo>
                  <a:lnTo>
                    <a:pt x="1208" y="1031"/>
                  </a:lnTo>
                  <a:lnTo>
                    <a:pt x="1197" y="1016"/>
                  </a:lnTo>
                  <a:lnTo>
                    <a:pt x="1187" y="1007"/>
                  </a:lnTo>
                  <a:lnTo>
                    <a:pt x="1174" y="1005"/>
                  </a:lnTo>
                  <a:lnTo>
                    <a:pt x="1159" y="998"/>
                  </a:lnTo>
                  <a:lnTo>
                    <a:pt x="1141" y="991"/>
                  </a:lnTo>
                  <a:lnTo>
                    <a:pt x="1120" y="988"/>
                  </a:lnTo>
                  <a:lnTo>
                    <a:pt x="1120" y="991"/>
                  </a:lnTo>
                  <a:lnTo>
                    <a:pt x="1117" y="991"/>
                  </a:lnTo>
                  <a:lnTo>
                    <a:pt x="1119" y="997"/>
                  </a:lnTo>
                  <a:lnTo>
                    <a:pt x="1122" y="1002"/>
                  </a:lnTo>
                  <a:lnTo>
                    <a:pt x="1124" y="1005"/>
                  </a:lnTo>
                  <a:lnTo>
                    <a:pt x="1126" y="1009"/>
                  </a:lnTo>
                  <a:lnTo>
                    <a:pt x="1129" y="1014"/>
                  </a:lnTo>
                  <a:lnTo>
                    <a:pt x="1113" y="1014"/>
                  </a:lnTo>
                  <a:lnTo>
                    <a:pt x="1101" y="1009"/>
                  </a:lnTo>
                  <a:lnTo>
                    <a:pt x="1085" y="1005"/>
                  </a:lnTo>
                  <a:lnTo>
                    <a:pt x="1070" y="1005"/>
                  </a:lnTo>
                  <a:lnTo>
                    <a:pt x="1054" y="1007"/>
                  </a:lnTo>
                  <a:lnTo>
                    <a:pt x="1043" y="1010"/>
                  </a:lnTo>
                  <a:lnTo>
                    <a:pt x="1031" y="1016"/>
                  </a:lnTo>
                  <a:lnTo>
                    <a:pt x="1021" y="1023"/>
                  </a:lnTo>
                  <a:lnTo>
                    <a:pt x="1014" y="1033"/>
                  </a:lnTo>
                  <a:lnTo>
                    <a:pt x="1010" y="1042"/>
                  </a:lnTo>
                  <a:lnTo>
                    <a:pt x="1012" y="1049"/>
                  </a:lnTo>
                  <a:lnTo>
                    <a:pt x="1012" y="1058"/>
                  </a:lnTo>
                  <a:lnTo>
                    <a:pt x="1009" y="1068"/>
                  </a:lnTo>
                  <a:lnTo>
                    <a:pt x="1002" y="1091"/>
                  </a:lnTo>
                  <a:lnTo>
                    <a:pt x="1002" y="1108"/>
                  </a:lnTo>
                  <a:lnTo>
                    <a:pt x="1003" y="1126"/>
                  </a:lnTo>
                  <a:lnTo>
                    <a:pt x="1010" y="1143"/>
                  </a:lnTo>
                  <a:lnTo>
                    <a:pt x="1021" y="1164"/>
                  </a:lnTo>
                  <a:lnTo>
                    <a:pt x="1033" y="1166"/>
                  </a:lnTo>
                  <a:lnTo>
                    <a:pt x="1040" y="1168"/>
                  </a:lnTo>
                  <a:lnTo>
                    <a:pt x="1043" y="1171"/>
                  </a:lnTo>
                  <a:lnTo>
                    <a:pt x="1047" y="1173"/>
                  </a:lnTo>
                  <a:lnTo>
                    <a:pt x="1052" y="1175"/>
                  </a:lnTo>
                  <a:lnTo>
                    <a:pt x="1061" y="1171"/>
                  </a:lnTo>
                  <a:lnTo>
                    <a:pt x="1075" y="1164"/>
                  </a:lnTo>
                  <a:lnTo>
                    <a:pt x="1078" y="1162"/>
                  </a:lnTo>
                  <a:lnTo>
                    <a:pt x="1080" y="1162"/>
                  </a:lnTo>
                  <a:lnTo>
                    <a:pt x="1084" y="1162"/>
                  </a:lnTo>
                  <a:lnTo>
                    <a:pt x="1084" y="1162"/>
                  </a:lnTo>
                  <a:lnTo>
                    <a:pt x="1085" y="1162"/>
                  </a:lnTo>
                  <a:lnTo>
                    <a:pt x="1087" y="1162"/>
                  </a:lnTo>
                  <a:lnTo>
                    <a:pt x="1087" y="1161"/>
                  </a:lnTo>
                  <a:lnTo>
                    <a:pt x="1091" y="1157"/>
                  </a:lnTo>
                  <a:lnTo>
                    <a:pt x="1092" y="1152"/>
                  </a:lnTo>
                  <a:lnTo>
                    <a:pt x="1094" y="1147"/>
                  </a:lnTo>
                  <a:lnTo>
                    <a:pt x="1096" y="1141"/>
                  </a:lnTo>
                  <a:lnTo>
                    <a:pt x="1098" y="1138"/>
                  </a:lnTo>
                  <a:lnTo>
                    <a:pt x="1106" y="1129"/>
                  </a:lnTo>
                  <a:lnTo>
                    <a:pt x="1117" y="1124"/>
                  </a:lnTo>
                  <a:lnTo>
                    <a:pt x="1133" y="1122"/>
                  </a:lnTo>
                  <a:lnTo>
                    <a:pt x="1134" y="1126"/>
                  </a:lnTo>
                  <a:lnTo>
                    <a:pt x="1136" y="1127"/>
                  </a:lnTo>
                  <a:lnTo>
                    <a:pt x="1136" y="1129"/>
                  </a:lnTo>
                  <a:lnTo>
                    <a:pt x="1138" y="1129"/>
                  </a:lnTo>
                  <a:lnTo>
                    <a:pt x="1138" y="1127"/>
                  </a:lnTo>
                  <a:lnTo>
                    <a:pt x="1139" y="1127"/>
                  </a:lnTo>
                  <a:lnTo>
                    <a:pt x="1143" y="1127"/>
                  </a:lnTo>
                  <a:lnTo>
                    <a:pt x="1148" y="1126"/>
                  </a:lnTo>
                  <a:lnTo>
                    <a:pt x="1148" y="1141"/>
                  </a:lnTo>
                  <a:lnTo>
                    <a:pt x="1141" y="1148"/>
                  </a:lnTo>
                  <a:lnTo>
                    <a:pt x="1136" y="1161"/>
                  </a:lnTo>
                  <a:lnTo>
                    <a:pt x="1131" y="1178"/>
                  </a:lnTo>
                  <a:lnTo>
                    <a:pt x="1126" y="1194"/>
                  </a:lnTo>
                  <a:lnTo>
                    <a:pt x="1120" y="1206"/>
                  </a:lnTo>
                  <a:lnTo>
                    <a:pt x="1138" y="1206"/>
                  </a:lnTo>
                  <a:lnTo>
                    <a:pt x="1153" y="1204"/>
                  </a:lnTo>
                  <a:lnTo>
                    <a:pt x="1167" y="1204"/>
                  </a:lnTo>
                  <a:lnTo>
                    <a:pt x="1180" y="1206"/>
                  </a:lnTo>
                  <a:lnTo>
                    <a:pt x="1188" y="1211"/>
                  </a:lnTo>
                  <a:lnTo>
                    <a:pt x="1195" y="1222"/>
                  </a:lnTo>
                  <a:lnTo>
                    <a:pt x="1197" y="1237"/>
                  </a:lnTo>
                  <a:lnTo>
                    <a:pt x="1194" y="1248"/>
                  </a:lnTo>
                  <a:lnTo>
                    <a:pt x="1190" y="1262"/>
                  </a:lnTo>
                  <a:lnTo>
                    <a:pt x="1190" y="1276"/>
                  </a:lnTo>
                  <a:lnTo>
                    <a:pt x="1199" y="1285"/>
                  </a:lnTo>
                  <a:lnTo>
                    <a:pt x="1204" y="1291"/>
                  </a:lnTo>
                  <a:lnTo>
                    <a:pt x="1211" y="1298"/>
                  </a:lnTo>
                  <a:lnTo>
                    <a:pt x="1222" y="1304"/>
                  </a:lnTo>
                  <a:lnTo>
                    <a:pt x="1235" y="1307"/>
                  </a:lnTo>
                  <a:lnTo>
                    <a:pt x="1242" y="1298"/>
                  </a:lnTo>
                  <a:lnTo>
                    <a:pt x="1251" y="1295"/>
                  </a:lnTo>
                  <a:lnTo>
                    <a:pt x="1267" y="1295"/>
                  </a:lnTo>
                  <a:lnTo>
                    <a:pt x="1269" y="1298"/>
                  </a:lnTo>
                  <a:lnTo>
                    <a:pt x="1272" y="1302"/>
                  </a:lnTo>
                  <a:lnTo>
                    <a:pt x="1274" y="1304"/>
                  </a:lnTo>
                  <a:lnTo>
                    <a:pt x="1276" y="1304"/>
                  </a:lnTo>
                  <a:lnTo>
                    <a:pt x="1281" y="1305"/>
                  </a:lnTo>
                  <a:lnTo>
                    <a:pt x="1286" y="1307"/>
                  </a:lnTo>
                  <a:lnTo>
                    <a:pt x="1293" y="1293"/>
                  </a:lnTo>
                  <a:lnTo>
                    <a:pt x="1302" y="1283"/>
                  </a:lnTo>
                  <a:lnTo>
                    <a:pt x="1312" y="1274"/>
                  </a:lnTo>
                  <a:lnTo>
                    <a:pt x="1325" y="1267"/>
                  </a:lnTo>
                  <a:lnTo>
                    <a:pt x="1344" y="1264"/>
                  </a:lnTo>
                  <a:lnTo>
                    <a:pt x="1347" y="1262"/>
                  </a:lnTo>
                  <a:lnTo>
                    <a:pt x="1349" y="1262"/>
                  </a:lnTo>
                  <a:lnTo>
                    <a:pt x="1352" y="1262"/>
                  </a:lnTo>
                  <a:lnTo>
                    <a:pt x="1354" y="1262"/>
                  </a:lnTo>
                  <a:lnTo>
                    <a:pt x="1358" y="1264"/>
                  </a:lnTo>
                  <a:lnTo>
                    <a:pt x="1363" y="1264"/>
                  </a:lnTo>
                  <a:lnTo>
                    <a:pt x="1361" y="1267"/>
                  </a:lnTo>
                  <a:lnTo>
                    <a:pt x="1361" y="1271"/>
                  </a:lnTo>
                  <a:lnTo>
                    <a:pt x="1359" y="1271"/>
                  </a:lnTo>
                  <a:lnTo>
                    <a:pt x="1359" y="1272"/>
                  </a:lnTo>
                  <a:lnTo>
                    <a:pt x="1361" y="1272"/>
                  </a:lnTo>
                  <a:lnTo>
                    <a:pt x="1363" y="1274"/>
                  </a:lnTo>
                  <a:lnTo>
                    <a:pt x="1366" y="1276"/>
                  </a:lnTo>
                  <a:lnTo>
                    <a:pt x="1366" y="1272"/>
                  </a:lnTo>
                  <a:lnTo>
                    <a:pt x="1370" y="1269"/>
                  </a:lnTo>
                  <a:lnTo>
                    <a:pt x="1372" y="1267"/>
                  </a:lnTo>
                  <a:lnTo>
                    <a:pt x="1373" y="1265"/>
                  </a:lnTo>
                  <a:lnTo>
                    <a:pt x="1375" y="1264"/>
                  </a:lnTo>
                  <a:lnTo>
                    <a:pt x="1379" y="1262"/>
                  </a:lnTo>
                  <a:lnTo>
                    <a:pt x="1382" y="1260"/>
                  </a:lnTo>
                  <a:lnTo>
                    <a:pt x="1398" y="1274"/>
                  </a:lnTo>
                  <a:lnTo>
                    <a:pt x="1419" y="1281"/>
                  </a:lnTo>
                  <a:lnTo>
                    <a:pt x="1440" y="1283"/>
                  </a:lnTo>
                  <a:lnTo>
                    <a:pt x="1464" y="1281"/>
                  </a:lnTo>
                  <a:lnTo>
                    <a:pt x="1489" y="1279"/>
                  </a:lnTo>
                  <a:lnTo>
                    <a:pt x="1489" y="1283"/>
                  </a:lnTo>
                  <a:lnTo>
                    <a:pt x="1489" y="1285"/>
                  </a:lnTo>
                  <a:lnTo>
                    <a:pt x="1487" y="1286"/>
                  </a:lnTo>
                  <a:lnTo>
                    <a:pt x="1487" y="1286"/>
                  </a:lnTo>
                  <a:lnTo>
                    <a:pt x="1487" y="1288"/>
                  </a:lnTo>
                  <a:lnTo>
                    <a:pt x="1485" y="1291"/>
                  </a:lnTo>
                  <a:lnTo>
                    <a:pt x="1497" y="1295"/>
                  </a:lnTo>
                  <a:lnTo>
                    <a:pt x="1504" y="1300"/>
                  </a:lnTo>
                  <a:lnTo>
                    <a:pt x="1511" y="1305"/>
                  </a:lnTo>
                  <a:lnTo>
                    <a:pt x="1523" y="1311"/>
                  </a:lnTo>
                  <a:lnTo>
                    <a:pt x="1523" y="1321"/>
                  </a:lnTo>
                  <a:lnTo>
                    <a:pt x="1536" y="1325"/>
                  </a:lnTo>
                  <a:lnTo>
                    <a:pt x="1544" y="1326"/>
                  </a:lnTo>
                  <a:lnTo>
                    <a:pt x="1551" y="1333"/>
                  </a:lnTo>
                  <a:lnTo>
                    <a:pt x="1555" y="1344"/>
                  </a:lnTo>
                  <a:lnTo>
                    <a:pt x="1576" y="1346"/>
                  </a:lnTo>
                  <a:lnTo>
                    <a:pt x="1593" y="1347"/>
                  </a:lnTo>
                  <a:lnTo>
                    <a:pt x="1616" y="1349"/>
                  </a:lnTo>
                  <a:lnTo>
                    <a:pt x="1632" y="1370"/>
                  </a:lnTo>
                  <a:lnTo>
                    <a:pt x="1651" y="1389"/>
                  </a:lnTo>
                  <a:lnTo>
                    <a:pt x="1672" y="1405"/>
                  </a:lnTo>
                  <a:lnTo>
                    <a:pt x="1696" y="1417"/>
                  </a:lnTo>
                  <a:lnTo>
                    <a:pt x="1695" y="1424"/>
                  </a:lnTo>
                  <a:lnTo>
                    <a:pt x="1691" y="1428"/>
                  </a:lnTo>
                  <a:lnTo>
                    <a:pt x="1688" y="1433"/>
                  </a:lnTo>
                  <a:lnTo>
                    <a:pt x="1684" y="1436"/>
                  </a:lnTo>
                  <a:lnTo>
                    <a:pt x="1681" y="1442"/>
                  </a:lnTo>
                  <a:lnTo>
                    <a:pt x="1703" y="1442"/>
                  </a:lnTo>
                  <a:lnTo>
                    <a:pt x="1724" y="1449"/>
                  </a:lnTo>
                  <a:lnTo>
                    <a:pt x="1728" y="1461"/>
                  </a:lnTo>
                  <a:lnTo>
                    <a:pt x="1733" y="1459"/>
                  </a:lnTo>
                  <a:lnTo>
                    <a:pt x="1736" y="1457"/>
                  </a:lnTo>
                  <a:lnTo>
                    <a:pt x="1742" y="1459"/>
                  </a:lnTo>
                  <a:lnTo>
                    <a:pt x="1743" y="1459"/>
                  </a:lnTo>
                  <a:lnTo>
                    <a:pt x="1747" y="1461"/>
                  </a:lnTo>
                  <a:lnTo>
                    <a:pt x="1750" y="1463"/>
                  </a:lnTo>
                  <a:lnTo>
                    <a:pt x="1754" y="1464"/>
                  </a:lnTo>
                  <a:lnTo>
                    <a:pt x="1808" y="1468"/>
                  </a:lnTo>
                  <a:lnTo>
                    <a:pt x="1813" y="1473"/>
                  </a:lnTo>
                  <a:lnTo>
                    <a:pt x="1817" y="1483"/>
                  </a:lnTo>
                  <a:lnTo>
                    <a:pt x="1818" y="1492"/>
                  </a:lnTo>
                  <a:lnTo>
                    <a:pt x="1824" y="1499"/>
                  </a:lnTo>
                  <a:lnTo>
                    <a:pt x="1832" y="1501"/>
                  </a:lnTo>
                  <a:lnTo>
                    <a:pt x="1841" y="1501"/>
                  </a:lnTo>
                  <a:lnTo>
                    <a:pt x="1848" y="1499"/>
                  </a:lnTo>
                  <a:lnTo>
                    <a:pt x="1853" y="1506"/>
                  </a:lnTo>
                  <a:lnTo>
                    <a:pt x="1859" y="1511"/>
                  </a:lnTo>
                  <a:lnTo>
                    <a:pt x="1862" y="1517"/>
                  </a:lnTo>
                  <a:lnTo>
                    <a:pt x="1864" y="1524"/>
                  </a:lnTo>
                  <a:lnTo>
                    <a:pt x="1866" y="1532"/>
                  </a:lnTo>
                  <a:lnTo>
                    <a:pt x="1853" y="1548"/>
                  </a:lnTo>
                  <a:lnTo>
                    <a:pt x="1839" y="1567"/>
                  </a:lnTo>
                  <a:lnTo>
                    <a:pt x="1825" y="1588"/>
                  </a:lnTo>
                  <a:lnTo>
                    <a:pt x="1813" y="1609"/>
                  </a:lnTo>
                  <a:lnTo>
                    <a:pt x="1805" y="1625"/>
                  </a:lnTo>
                  <a:lnTo>
                    <a:pt x="1805" y="1635"/>
                  </a:lnTo>
                  <a:lnTo>
                    <a:pt x="1806" y="1649"/>
                  </a:lnTo>
                  <a:lnTo>
                    <a:pt x="1810" y="1665"/>
                  </a:lnTo>
                  <a:lnTo>
                    <a:pt x="1808" y="1679"/>
                  </a:lnTo>
                  <a:lnTo>
                    <a:pt x="1805" y="1688"/>
                  </a:lnTo>
                  <a:lnTo>
                    <a:pt x="1798" y="1702"/>
                  </a:lnTo>
                  <a:lnTo>
                    <a:pt x="1789" y="1717"/>
                  </a:lnTo>
                  <a:lnTo>
                    <a:pt x="1780" y="1733"/>
                  </a:lnTo>
                  <a:lnTo>
                    <a:pt x="1771" y="1745"/>
                  </a:lnTo>
                  <a:lnTo>
                    <a:pt x="1766" y="1752"/>
                  </a:lnTo>
                  <a:lnTo>
                    <a:pt x="1756" y="1756"/>
                  </a:lnTo>
                  <a:lnTo>
                    <a:pt x="1740" y="1758"/>
                  </a:lnTo>
                  <a:lnTo>
                    <a:pt x="1724" y="1759"/>
                  </a:lnTo>
                  <a:lnTo>
                    <a:pt x="1709" y="1763"/>
                  </a:lnTo>
                  <a:lnTo>
                    <a:pt x="1695" y="1768"/>
                  </a:lnTo>
                  <a:lnTo>
                    <a:pt x="1686" y="1778"/>
                  </a:lnTo>
                  <a:lnTo>
                    <a:pt x="1682" y="1784"/>
                  </a:lnTo>
                  <a:lnTo>
                    <a:pt x="1682" y="1787"/>
                  </a:lnTo>
                  <a:lnTo>
                    <a:pt x="1682" y="1791"/>
                  </a:lnTo>
                  <a:lnTo>
                    <a:pt x="1684" y="1796"/>
                  </a:lnTo>
                  <a:lnTo>
                    <a:pt x="1686" y="1801"/>
                  </a:lnTo>
                  <a:lnTo>
                    <a:pt x="1674" y="1801"/>
                  </a:lnTo>
                  <a:lnTo>
                    <a:pt x="1672" y="1824"/>
                  </a:lnTo>
                  <a:lnTo>
                    <a:pt x="1668" y="1843"/>
                  </a:lnTo>
                  <a:lnTo>
                    <a:pt x="1661" y="1859"/>
                  </a:lnTo>
                  <a:lnTo>
                    <a:pt x="1654" y="1874"/>
                  </a:lnTo>
                  <a:lnTo>
                    <a:pt x="1647" y="1894"/>
                  </a:lnTo>
                  <a:lnTo>
                    <a:pt x="1642" y="1894"/>
                  </a:lnTo>
                  <a:lnTo>
                    <a:pt x="1642" y="1887"/>
                  </a:lnTo>
                  <a:lnTo>
                    <a:pt x="1642" y="1883"/>
                  </a:lnTo>
                  <a:lnTo>
                    <a:pt x="1640" y="1878"/>
                  </a:lnTo>
                  <a:lnTo>
                    <a:pt x="1639" y="1874"/>
                  </a:lnTo>
                  <a:lnTo>
                    <a:pt x="1637" y="1876"/>
                  </a:lnTo>
                  <a:lnTo>
                    <a:pt x="1637" y="1876"/>
                  </a:lnTo>
                  <a:lnTo>
                    <a:pt x="1635" y="1876"/>
                  </a:lnTo>
                  <a:lnTo>
                    <a:pt x="1633" y="1878"/>
                  </a:lnTo>
                  <a:lnTo>
                    <a:pt x="1632" y="1878"/>
                  </a:lnTo>
                  <a:lnTo>
                    <a:pt x="1623" y="1899"/>
                  </a:lnTo>
                  <a:lnTo>
                    <a:pt x="1613" y="1913"/>
                  </a:lnTo>
                  <a:lnTo>
                    <a:pt x="1602" y="1925"/>
                  </a:lnTo>
                  <a:lnTo>
                    <a:pt x="1590" y="1939"/>
                  </a:lnTo>
                  <a:lnTo>
                    <a:pt x="1565" y="1934"/>
                  </a:lnTo>
                  <a:lnTo>
                    <a:pt x="1543" y="1929"/>
                  </a:lnTo>
                  <a:lnTo>
                    <a:pt x="1543" y="1936"/>
                  </a:lnTo>
                  <a:lnTo>
                    <a:pt x="1555" y="1943"/>
                  </a:lnTo>
                  <a:lnTo>
                    <a:pt x="1560" y="1953"/>
                  </a:lnTo>
                  <a:lnTo>
                    <a:pt x="1562" y="1963"/>
                  </a:lnTo>
                  <a:lnTo>
                    <a:pt x="1560" y="1976"/>
                  </a:lnTo>
                  <a:lnTo>
                    <a:pt x="1558" y="1990"/>
                  </a:lnTo>
                  <a:lnTo>
                    <a:pt x="1527" y="1991"/>
                  </a:lnTo>
                  <a:lnTo>
                    <a:pt x="1501" y="1998"/>
                  </a:lnTo>
                  <a:lnTo>
                    <a:pt x="1499" y="2002"/>
                  </a:lnTo>
                  <a:lnTo>
                    <a:pt x="1497" y="2007"/>
                  </a:lnTo>
                  <a:lnTo>
                    <a:pt x="1497" y="2014"/>
                  </a:lnTo>
                  <a:lnTo>
                    <a:pt x="1497" y="2021"/>
                  </a:lnTo>
                  <a:lnTo>
                    <a:pt x="1496" y="2025"/>
                  </a:lnTo>
                  <a:lnTo>
                    <a:pt x="1496" y="2026"/>
                  </a:lnTo>
                  <a:lnTo>
                    <a:pt x="1496" y="2030"/>
                  </a:lnTo>
                  <a:lnTo>
                    <a:pt x="1496" y="2033"/>
                  </a:lnTo>
                  <a:lnTo>
                    <a:pt x="1497" y="2040"/>
                  </a:lnTo>
                  <a:lnTo>
                    <a:pt x="1489" y="2040"/>
                  </a:lnTo>
                  <a:lnTo>
                    <a:pt x="1478" y="2042"/>
                  </a:lnTo>
                  <a:lnTo>
                    <a:pt x="1464" y="2042"/>
                  </a:lnTo>
                  <a:lnTo>
                    <a:pt x="1450" y="2044"/>
                  </a:lnTo>
                  <a:lnTo>
                    <a:pt x="1450" y="2051"/>
                  </a:lnTo>
                  <a:lnTo>
                    <a:pt x="1457" y="2054"/>
                  </a:lnTo>
                  <a:lnTo>
                    <a:pt x="1462" y="2058"/>
                  </a:lnTo>
                  <a:lnTo>
                    <a:pt x="1466" y="2059"/>
                  </a:lnTo>
                  <a:lnTo>
                    <a:pt x="1469" y="2061"/>
                  </a:lnTo>
                  <a:lnTo>
                    <a:pt x="1473" y="2065"/>
                  </a:lnTo>
                  <a:lnTo>
                    <a:pt x="1475" y="2068"/>
                  </a:lnTo>
                  <a:lnTo>
                    <a:pt x="1478" y="2073"/>
                  </a:lnTo>
                  <a:lnTo>
                    <a:pt x="1471" y="2075"/>
                  </a:lnTo>
                  <a:lnTo>
                    <a:pt x="1466" y="2077"/>
                  </a:lnTo>
                  <a:lnTo>
                    <a:pt x="1461" y="2079"/>
                  </a:lnTo>
                  <a:lnTo>
                    <a:pt x="1457" y="2080"/>
                  </a:lnTo>
                  <a:lnTo>
                    <a:pt x="1455" y="2086"/>
                  </a:lnTo>
                  <a:lnTo>
                    <a:pt x="1450" y="2096"/>
                  </a:lnTo>
                  <a:lnTo>
                    <a:pt x="1447" y="2107"/>
                  </a:lnTo>
                  <a:lnTo>
                    <a:pt x="1443" y="2117"/>
                  </a:lnTo>
                  <a:lnTo>
                    <a:pt x="1440" y="2119"/>
                  </a:lnTo>
                  <a:lnTo>
                    <a:pt x="1438" y="2119"/>
                  </a:lnTo>
                  <a:lnTo>
                    <a:pt x="1433" y="2121"/>
                  </a:lnTo>
                  <a:lnTo>
                    <a:pt x="1427" y="2121"/>
                  </a:lnTo>
                  <a:lnTo>
                    <a:pt x="1427" y="2126"/>
                  </a:lnTo>
                  <a:lnTo>
                    <a:pt x="1427" y="2129"/>
                  </a:lnTo>
                  <a:lnTo>
                    <a:pt x="1427" y="2131"/>
                  </a:lnTo>
                  <a:lnTo>
                    <a:pt x="1426" y="2133"/>
                  </a:lnTo>
                  <a:lnTo>
                    <a:pt x="1427" y="2135"/>
                  </a:lnTo>
                  <a:lnTo>
                    <a:pt x="1427" y="2136"/>
                  </a:lnTo>
                  <a:lnTo>
                    <a:pt x="1431" y="2143"/>
                  </a:lnTo>
                  <a:lnTo>
                    <a:pt x="1434" y="2149"/>
                  </a:lnTo>
                  <a:lnTo>
                    <a:pt x="1440" y="2152"/>
                  </a:lnTo>
                  <a:lnTo>
                    <a:pt x="1445" y="2155"/>
                  </a:lnTo>
                  <a:lnTo>
                    <a:pt x="1450" y="2159"/>
                  </a:lnTo>
                  <a:lnTo>
                    <a:pt x="1447" y="2171"/>
                  </a:lnTo>
                  <a:lnTo>
                    <a:pt x="1433" y="2178"/>
                  </a:lnTo>
                  <a:lnTo>
                    <a:pt x="1419" y="2192"/>
                  </a:lnTo>
                  <a:lnTo>
                    <a:pt x="1407" y="2210"/>
                  </a:lnTo>
                  <a:lnTo>
                    <a:pt x="1398" y="2227"/>
                  </a:lnTo>
                  <a:lnTo>
                    <a:pt x="1393" y="2243"/>
                  </a:lnTo>
                  <a:lnTo>
                    <a:pt x="1398" y="2248"/>
                  </a:lnTo>
                  <a:lnTo>
                    <a:pt x="1403" y="2253"/>
                  </a:lnTo>
                  <a:lnTo>
                    <a:pt x="1407" y="2258"/>
                  </a:lnTo>
                  <a:lnTo>
                    <a:pt x="1408" y="2267"/>
                  </a:lnTo>
                  <a:lnTo>
                    <a:pt x="1400" y="2269"/>
                  </a:lnTo>
                  <a:lnTo>
                    <a:pt x="1387" y="2276"/>
                  </a:lnTo>
                  <a:lnTo>
                    <a:pt x="1375" y="2286"/>
                  </a:lnTo>
                  <a:lnTo>
                    <a:pt x="1366" y="2297"/>
                  </a:lnTo>
                  <a:lnTo>
                    <a:pt x="1365" y="2300"/>
                  </a:lnTo>
                  <a:lnTo>
                    <a:pt x="1363" y="2304"/>
                  </a:lnTo>
                  <a:lnTo>
                    <a:pt x="1363" y="2307"/>
                  </a:lnTo>
                  <a:lnTo>
                    <a:pt x="1363" y="2313"/>
                  </a:lnTo>
                  <a:lnTo>
                    <a:pt x="1366" y="2313"/>
                  </a:lnTo>
                  <a:lnTo>
                    <a:pt x="1366" y="2309"/>
                  </a:lnTo>
                  <a:lnTo>
                    <a:pt x="1377" y="2297"/>
                  </a:lnTo>
                  <a:lnTo>
                    <a:pt x="1386" y="2285"/>
                  </a:lnTo>
                  <a:lnTo>
                    <a:pt x="1389" y="2286"/>
                  </a:lnTo>
                  <a:lnTo>
                    <a:pt x="1391" y="2286"/>
                  </a:lnTo>
                  <a:lnTo>
                    <a:pt x="1391" y="2288"/>
                  </a:lnTo>
                  <a:lnTo>
                    <a:pt x="1391" y="2288"/>
                  </a:lnTo>
                  <a:lnTo>
                    <a:pt x="1393" y="2290"/>
                  </a:lnTo>
                  <a:lnTo>
                    <a:pt x="1396" y="2299"/>
                  </a:lnTo>
                  <a:lnTo>
                    <a:pt x="1398" y="2309"/>
                  </a:lnTo>
                  <a:lnTo>
                    <a:pt x="1400" y="2321"/>
                  </a:lnTo>
                  <a:lnTo>
                    <a:pt x="1401" y="2332"/>
                  </a:lnTo>
                  <a:lnTo>
                    <a:pt x="1407" y="2332"/>
                  </a:lnTo>
                  <a:lnTo>
                    <a:pt x="1408" y="2332"/>
                  </a:lnTo>
                  <a:lnTo>
                    <a:pt x="1412" y="2332"/>
                  </a:lnTo>
                  <a:lnTo>
                    <a:pt x="1412" y="2334"/>
                  </a:lnTo>
                  <a:lnTo>
                    <a:pt x="1414" y="2334"/>
                  </a:lnTo>
                  <a:lnTo>
                    <a:pt x="1414" y="2335"/>
                  </a:lnTo>
                  <a:lnTo>
                    <a:pt x="1417" y="2339"/>
                  </a:lnTo>
                  <a:lnTo>
                    <a:pt x="1414" y="2341"/>
                  </a:lnTo>
                  <a:lnTo>
                    <a:pt x="1412" y="2342"/>
                  </a:lnTo>
                  <a:lnTo>
                    <a:pt x="1412" y="2344"/>
                  </a:lnTo>
                  <a:lnTo>
                    <a:pt x="1410" y="2344"/>
                  </a:lnTo>
                  <a:lnTo>
                    <a:pt x="1408" y="2346"/>
                  </a:lnTo>
                  <a:lnTo>
                    <a:pt x="1405" y="2347"/>
                  </a:lnTo>
                  <a:lnTo>
                    <a:pt x="1389" y="2351"/>
                  </a:lnTo>
                  <a:lnTo>
                    <a:pt x="1373" y="2347"/>
                  </a:lnTo>
                  <a:lnTo>
                    <a:pt x="1358" y="2339"/>
                  </a:lnTo>
                  <a:lnTo>
                    <a:pt x="1342" y="2327"/>
                  </a:lnTo>
                  <a:lnTo>
                    <a:pt x="1328" y="2313"/>
                  </a:lnTo>
                  <a:lnTo>
                    <a:pt x="1318" y="2299"/>
                  </a:lnTo>
                  <a:lnTo>
                    <a:pt x="1312" y="2285"/>
                  </a:lnTo>
                  <a:lnTo>
                    <a:pt x="1316" y="2285"/>
                  </a:lnTo>
                  <a:lnTo>
                    <a:pt x="1328" y="2297"/>
                  </a:lnTo>
                  <a:lnTo>
                    <a:pt x="1340" y="2307"/>
                  </a:lnTo>
                  <a:lnTo>
                    <a:pt x="1354" y="2316"/>
                  </a:lnTo>
                  <a:lnTo>
                    <a:pt x="1354" y="2309"/>
                  </a:lnTo>
                  <a:lnTo>
                    <a:pt x="1335" y="2299"/>
                  </a:lnTo>
                  <a:lnTo>
                    <a:pt x="1319" y="2285"/>
                  </a:lnTo>
                  <a:lnTo>
                    <a:pt x="1309" y="2265"/>
                  </a:lnTo>
                  <a:lnTo>
                    <a:pt x="1302" y="2243"/>
                  </a:lnTo>
                  <a:lnTo>
                    <a:pt x="1298" y="2220"/>
                  </a:lnTo>
                  <a:lnTo>
                    <a:pt x="1300" y="2194"/>
                  </a:lnTo>
                  <a:lnTo>
                    <a:pt x="1302" y="2169"/>
                  </a:lnTo>
                  <a:lnTo>
                    <a:pt x="1307" y="2147"/>
                  </a:lnTo>
                  <a:lnTo>
                    <a:pt x="1314" y="2126"/>
                  </a:lnTo>
                  <a:lnTo>
                    <a:pt x="1321" y="2108"/>
                  </a:lnTo>
                  <a:lnTo>
                    <a:pt x="1331" y="2108"/>
                  </a:lnTo>
                  <a:lnTo>
                    <a:pt x="1340" y="2073"/>
                  </a:lnTo>
                  <a:lnTo>
                    <a:pt x="1335" y="2073"/>
                  </a:lnTo>
                  <a:lnTo>
                    <a:pt x="1335" y="2070"/>
                  </a:lnTo>
                  <a:lnTo>
                    <a:pt x="1331" y="2073"/>
                  </a:lnTo>
                  <a:lnTo>
                    <a:pt x="1328" y="2077"/>
                  </a:lnTo>
                  <a:lnTo>
                    <a:pt x="1326" y="2080"/>
                  </a:lnTo>
                  <a:lnTo>
                    <a:pt x="1323" y="2084"/>
                  </a:lnTo>
                  <a:lnTo>
                    <a:pt x="1316" y="2086"/>
                  </a:lnTo>
                  <a:lnTo>
                    <a:pt x="1316" y="2082"/>
                  </a:lnTo>
                  <a:lnTo>
                    <a:pt x="1328" y="2009"/>
                  </a:lnTo>
                  <a:lnTo>
                    <a:pt x="1326" y="2002"/>
                  </a:lnTo>
                  <a:lnTo>
                    <a:pt x="1323" y="1990"/>
                  </a:lnTo>
                  <a:lnTo>
                    <a:pt x="1325" y="1979"/>
                  </a:lnTo>
                  <a:lnTo>
                    <a:pt x="1337" y="1937"/>
                  </a:lnTo>
                  <a:lnTo>
                    <a:pt x="1347" y="1894"/>
                  </a:lnTo>
                  <a:lnTo>
                    <a:pt x="1356" y="1847"/>
                  </a:lnTo>
                  <a:lnTo>
                    <a:pt x="1366" y="1801"/>
                  </a:lnTo>
                  <a:lnTo>
                    <a:pt x="1372" y="1771"/>
                  </a:lnTo>
                  <a:lnTo>
                    <a:pt x="1373" y="1740"/>
                  </a:lnTo>
                  <a:lnTo>
                    <a:pt x="1375" y="1710"/>
                  </a:lnTo>
                  <a:lnTo>
                    <a:pt x="1379" y="1682"/>
                  </a:lnTo>
                  <a:lnTo>
                    <a:pt x="1344" y="1669"/>
                  </a:lnTo>
                  <a:lnTo>
                    <a:pt x="1314" y="1649"/>
                  </a:lnTo>
                  <a:lnTo>
                    <a:pt x="1290" y="1623"/>
                  </a:lnTo>
                  <a:lnTo>
                    <a:pt x="1270" y="1595"/>
                  </a:lnTo>
                  <a:lnTo>
                    <a:pt x="1263" y="1579"/>
                  </a:lnTo>
                  <a:lnTo>
                    <a:pt x="1258" y="1564"/>
                  </a:lnTo>
                  <a:lnTo>
                    <a:pt x="1253" y="1546"/>
                  </a:lnTo>
                  <a:lnTo>
                    <a:pt x="1246" y="1532"/>
                  </a:lnTo>
                  <a:lnTo>
                    <a:pt x="1235" y="1522"/>
                  </a:lnTo>
                  <a:lnTo>
                    <a:pt x="1232" y="1518"/>
                  </a:lnTo>
                  <a:lnTo>
                    <a:pt x="1227" y="1518"/>
                  </a:lnTo>
                  <a:lnTo>
                    <a:pt x="1223" y="1517"/>
                  </a:lnTo>
                  <a:lnTo>
                    <a:pt x="1220" y="1513"/>
                  </a:lnTo>
                  <a:lnTo>
                    <a:pt x="1216" y="1510"/>
                  </a:lnTo>
                  <a:lnTo>
                    <a:pt x="1220" y="1503"/>
                  </a:lnTo>
                  <a:lnTo>
                    <a:pt x="1220" y="1497"/>
                  </a:lnTo>
                  <a:lnTo>
                    <a:pt x="1220" y="1490"/>
                  </a:lnTo>
                  <a:lnTo>
                    <a:pt x="1220" y="1483"/>
                  </a:lnTo>
                  <a:lnTo>
                    <a:pt x="1229" y="1478"/>
                  </a:lnTo>
                  <a:lnTo>
                    <a:pt x="1235" y="1473"/>
                  </a:lnTo>
                  <a:lnTo>
                    <a:pt x="1244" y="1468"/>
                  </a:lnTo>
                  <a:lnTo>
                    <a:pt x="1244" y="1464"/>
                  </a:lnTo>
                  <a:lnTo>
                    <a:pt x="1235" y="1464"/>
                  </a:lnTo>
                  <a:lnTo>
                    <a:pt x="1230" y="1463"/>
                  </a:lnTo>
                  <a:lnTo>
                    <a:pt x="1225" y="1463"/>
                  </a:lnTo>
                  <a:lnTo>
                    <a:pt x="1220" y="1461"/>
                  </a:lnTo>
                  <a:lnTo>
                    <a:pt x="1227" y="1445"/>
                  </a:lnTo>
                  <a:lnTo>
                    <a:pt x="1232" y="1429"/>
                  </a:lnTo>
                  <a:lnTo>
                    <a:pt x="1239" y="1414"/>
                  </a:lnTo>
                  <a:lnTo>
                    <a:pt x="1251" y="1401"/>
                  </a:lnTo>
                  <a:lnTo>
                    <a:pt x="1265" y="1389"/>
                  </a:lnTo>
                  <a:lnTo>
                    <a:pt x="1277" y="1375"/>
                  </a:lnTo>
                  <a:lnTo>
                    <a:pt x="1276" y="1365"/>
                  </a:lnTo>
                  <a:lnTo>
                    <a:pt x="1276" y="1351"/>
                  </a:lnTo>
                  <a:lnTo>
                    <a:pt x="1274" y="1337"/>
                  </a:lnTo>
                  <a:lnTo>
                    <a:pt x="1269" y="1328"/>
                  </a:lnTo>
                  <a:lnTo>
                    <a:pt x="1262" y="1318"/>
                  </a:lnTo>
                  <a:lnTo>
                    <a:pt x="1255" y="1307"/>
                  </a:lnTo>
                  <a:lnTo>
                    <a:pt x="1248" y="1307"/>
                  </a:lnTo>
                  <a:lnTo>
                    <a:pt x="1246" y="1309"/>
                  </a:lnTo>
                  <a:lnTo>
                    <a:pt x="1244" y="1311"/>
                  </a:lnTo>
                  <a:lnTo>
                    <a:pt x="1242" y="1312"/>
                  </a:lnTo>
                  <a:lnTo>
                    <a:pt x="1239" y="1314"/>
                  </a:lnTo>
                  <a:lnTo>
                    <a:pt x="1241" y="1318"/>
                  </a:lnTo>
                  <a:lnTo>
                    <a:pt x="1241" y="1321"/>
                  </a:lnTo>
                  <a:lnTo>
                    <a:pt x="1241" y="1321"/>
                  </a:lnTo>
                  <a:lnTo>
                    <a:pt x="1241" y="1323"/>
                  </a:lnTo>
                  <a:lnTo>
                    <a:pt x="1241" y="1323"/>
                  </a:lnTo>
                  <a:lnTo>
                    <a:pt x="1239" y="1326"/>
                  </a:lnTo>
                  <a:lnTo>
                    <a:pt x="1237" y="1326"/>
                  </a:lnTo>
                  <a:lnTo>
                    <a:pt x="1235" y="1328"/>
                  </a:lnTo>
                  <a:lnTo>
                    <a:pt x="1234" y="1328"/>
                  </a:lnTo>
                  <a:lnTo>
                    <a:pt x="1232" y="1328"/>
                  </a:lnTo>
                  <a:lnTo>
                    <a:pt x="1229" y="1330"/>
                  </a:lnTo>
                  <a:lnTo>
                    <a:pt x="1220" y="1323"/>
                  </a:lnTo>
                  <a:lnTo>
                    <a:pt x="1204" y="1314"/>
                  </a:lnTo>
                  <a:lnTo>
                    <a:pt x="1188" y="1305"/>
                  </a:lnTo>
                  <a:lnTo>
                    <a:pt x="1173" y="1298"/>
                  </a:lnTo>
                  <a:lnTo>
                    <a:pt x="1162" y="1295"/>
                  </a:lnTo>
                  <a:lnTo>
                    <a:pt x="1153" y="1274"/>
                  </a:lnTo>
                  <a:lnTo>
                    <a:pt x="1145" y="1262"/>
                  </a:lnTo>
                  <a:lnTo>
                    <a:pt x="1136" y="1253"/>
                  </a:lnTo>
                  <a:lnTo>
                    <a:pt x="1127" y="1250"/>
                  </a:lnTo>
                  <a:lnTo>
                    <a:pt x="1113" y="1246"/>
                  </a:lnTo>
                  <a:lnTo>
                    <a:pt x="1098" y="1241"/>
                  </a:lnTo>
                  <a:lnTo>
                    <a:pt x="1078" y="1234"/>
                  </a:lnTo>
                  <a:lnTo>
                    <a:pt x="1066" y="1225"/>
                  </a:lnTo>
                  <a:lnTo>
                    <a:pt x="1056" y="1216"/>
                  </a:lnTo>
                  <a:lnTo>
                    <a:pt x="1040" y="1209"/>
                  </a:lnTo>
                  <a:lnTo>
                    <a:pt x="1030" y="1209"/>
                  </a:lnTo>
                  <a:lnTo>
                    <a:pt x="1023" y="1213"/>
                  </a:lnTo>
                  <a:lnTo>
                    <a:pt x="1017" y="1216"/>
                  </a:lnTo>
                  <a:lnTo>
                    <a:pt x="1010" y="1220"/>
                  </a:lnTo>
                  <a:lnTo>
                    <a:pt x="1002" y="1218"/>
                  </a:lnTo>
                  <a:lnTo>
                    <a:pt x="998" y="1216"/>
                  </a:lnTo>
                  <a:lnTo>
                    <a:pt x="995" y="1213"/>
                  </a:lnTo>
                  <a:lnTo>
                    <a:pt x="991" y="1209"/>
                  </a:lnTo>
                  <a:lnTo>
                    <a:pt x="986" y="1204"/>
                  </a:lnTo>
                  <a:lnTo>
                    <a:pt x="982" y="1201"/>
                  </a:lnTo>
                  <a:lnTo>
                    <a:pt x="979" y="1199"/>
                  </a:lnTo>
                  <a:lnTo>
                    <a:pt x="956" y="1195"/>
                  </a:lnTo>
                  <a:lnTo>
                    <a:pt x="953" y="1192"/>
                  </a:lnTo>
                  <a:lnTo>
                    <a:pt x="949" y="1189"/>
                  </a:lnTo>
                  <a:lnTo>
                    <a:pt x="946" y="1185"/>
                  </a:lnTo>
                  <a:lnTo>
                    <a:pt x="942" y="1182"/>
                  </a:lnTo>
                  <a:lnTo>
                    <a:pt x="941" y="1180"/>
                  </a:lnTo>
                  <a:lnTo>
                    <a:pt x="921" y="1183"/>
                  </a:lnTo>
                  <a:lnTo>
                    <a:pt x="918" y="1182"/>
                  </a:lnTo>
                  <a:lnTo>
                    <a:pt x="913" y="1175"/>
                  </a:lnTo>
                  <a:lnTo>
                    <a:pt x="904" y="1168"/>
                  </a:lnTo>
                  <a:lnTo>
                    <a:pt x="897" y="1159"/>
                  </a:lnTo>
                  <a:lnTo>
                    <a:pt x="890" y="1152"/>
                  </a:lnTo>
                  <a:lnTo>
                    <a:pt x="886" y="1148"/>
                  </a:lnTo>
                  <a:lnTo>
                    <a:pt x="893" y="1126"/>
                  </a:lnTo>
                  <a:lnTo>
                    <a:pt x="874" y="1105"/>
                  </a:lnTo>
                  <a:lnTo>
                    <a:pt x="857" y="1082"/>
                  </a:lnTo>
                  <a:lnTo>
                    <a:pt x="839" y="1058"/>
                  </a:lnTo>
                  <a:lnTo>
                    <a:pt x="822" y="1033"/>
                  </a:lnTo>
                  <a:lnTo>
                    <a:pt x="818" y="1031"/>
                  </a:lnTo>
                  <a:lnTo>
                    <a:pt x="813" y="1030"/>
                  </a:lnTo>
                  <a:lnTo>
                    <a:pt x="810" y="1030"/>
                  </a:lnTo>
                  <a:lnTo>
                    <a:pt x="804" y="1028"/>
                  </a:lnTo>
                  <a:lnTo>
                    <a:pt x="803" y="1026"/>
                  </a:lnTo>
                  <a:lnTo>
                    <a:pt x="796" y="1017"/>
                  </a:lnTo>
                  <a:lnTo>
                    <a:pt x="792" y="1007"/>
                  </a:lnTo>
                  <a:lnTo>
                    <a:pt x="789" y="997"/>
                  </a:lnTo>
                  <a:lnTo>
                    <a:pt x="783" y="986"/>
                  </a:lnTo>
                  <a:lnTo>
                    <a:pt x="775" y="981"/>
                  </a:lnTo>
                  <a:lnTo>
                    <a:pt x="771" y="977"/>
                  </a:lnTo>
                  <a:lnTo>
                    <a:pt x="768" y="974"/>
                  </a:lnTo>
                  <a:lnTo>
                    <a:pt x="764" y="972"/>
                  </a:lnTo>
                  <a:lnTo>
                    <a:pt x="764" y="991"/>
                  </a:lnTo>
                  <a:lnTo>
                    <a:pt x="769" y="998"/>
                  </a:lnTo>
                  <a:lnTo>
                    <a:pt x="780" y="1010"/>
                  </a:lnTo>
                  <a:lnTo>
                    <a:pt x="790" y="1024"/>
                  </a:lnTo>
                  <a:lnTo>
                    <a:pt x="803" y="1042"/>
                  </a:lnTo>
                  <a:lnTo>
                    <a:pt x="813" y="1059"/>
                  </a:lnTo>
                  <a:lnTo>
                    <a:pt x="824" y="1077"/>
                  </a:lnTo>
                  <a:lnTo>
                    <a:pt x="832" y="1093"/>
                  </a:lnTo>
                  <a:lnTo>
                    <a:pt x="836" y="1103"/>
                  </a:lnTo>
                  <a:lnTo>
                    <a:pt x="836" y="1110"/>
                  </a:lnTo>
                  <a:lnTo>
                    <a:pt x="834" y="1113"/>
                  </a:lnTo>
                  <a:lnTo>
                    <a:pt x="832" y="1115"/>
                  </a:lnTo>
                  <a:lnTo>
                    <a:pt x="832" y="1117"/>
                  </a:lnTo>
                  <a:lnTo>
                    <a:pt x="829" y="1119"/>
                  </a:lnTo>
                  <a:lnTo>
                    <a:pt x="829" y="1112"/>
                  </a:lnTo>
                  <a:lnTo>
                    <a:pt x="827" y="1106"/>
                  </a:lnTo>
                  <a:lnTo>
                    <a:pt x="827" y="1103"/>
                  </a:lnTo>
                  <a:lnTo>
                    <a:pt x="825" y="1099"/>
                  </a:lnTo>
                  <a:lnTo>
                    <a:pt x="822" y="1099"/>
                  </a:lnTo>
                  <a:lnTo>
                    <a:pt x="820" y="1099"/>
                  </a:lnTo>
                  <a:lnTo>
                    <a:pt x="818" y="1099"/>
                  </a:lnTo>
                  <a:lnTo>
                    <a:pt x="817" y="1099"/>
                  </a:lnTo>
                  <a:lnTo>
                    <a:pt x="815" y="1099"/>
                  </a:lnTo>
                  <a:lnTo>
                    <a:pt x="810" y="1099"/>
                  </a:lnTo>
                  <a:lnTo>
                    <a:pt x="806" y="1087"/>
                  </a:lnTo>
                  <a:lnTo>
                    <a:pt x="803" y="1075"/>
                  </a:lnTo>
                  <a:lnTo>
                    <a:pt x="797" y="1065"/>
                  </a:lnTo>
                  <a:lnTo>
                    <a:pt x="789" y="1056"/>
                  </a:lnTo>
                  <a:lnTo>
                    <a:pt x="778" y="1049"/>
                  </a:lnTo>
                  <a:lnTo>
                    <a:pt x="768" y="1042"/>
                  </a:lnTo>
                  <a:lnTo>
                    <a:pt x="759" y="1030"/>
                  </a:lnTo>
                  <a:lnTo>
                    <a:pt x="762" y="1028"/>
                  </a:lnTo>
                  <a:lnTo>
                    <a:pt x="764" y="1028"/>
                  </a:lnTo>
                  <a:lnTo>
                    <a:pt x="764" y="1028"/>
                  </a:lnTo>
                  <a:lnTo>
                    <a:pt x="766" y="1028"/>
                  </a:lnTo>
                  <a:lnTo>
                    <a:pt x="766" y="1026"/>
                  </a:lnTo>
                  <a:lnTo>
                    <a:pt x="766" y="1024"/>
                  </a:lnTo>
                  <a:lnTo>
                    <a:pt x="768" y="1023"/>
                  </a:lnTo>
                  <a:lnTo>
                    <a:pt x="755" y="1014"/>
                  </a:lnTo>
                  <a:lnTo>
                    <a:pt x="749" y="1003"/>
                  </a:lnTo>
                  <a:lnTo>
                    <a:pt x="743" y="991"/>
                  </a:lnTo>
                  <a:lnTo>
                    <a:pt x="740" y="977"/>
                  </a:lnTo>
                  <a:lnTo>
                    <a:pt x="733" y="965"/>
                  </a:lnTo>
                  <a:lnTo>
                    <a:pt x="724" y="955"/>
                  </a:lnTo>
                  <a:lnTo>
                    <a:pt x="714" y="949"/>
                  </a:lnTo>
                  <a:lnTo>
                    <a:pt x="701" y="944"/>
                  </a:lnTo>
                  <a:lnTo>
                    <a:pt x="691" y="937"/>
                  </a:lnTo>
                  <a:lnTo>
                    <a:pt x="684" y="928"/>
                  </a:lnTo>
                  <a:lnTo>
                    <a:pt x="680" y="918"/>
                  </a:lnTo>
                  <a:lnTo>
                    <a:pt x="675" y="907"/>
                  </a:lnTo>
                  <a:lnTo>
                    <a:pt x="663" y="890"/>
                  </a:lnTo>
                  <a:lnTo>
                    <a:pt x="653" y="878"/>
                  </a:lnTo>
                  <a:lnTo>
                    <a:pt x="642" y="867"/>
                  </a:lnTo>
                  <a:lnTo>
                    <a:pt x="635" y="855"/>
                  </a:lnTo>
                  <a:lnTo>
                    <a:pt x="630" y="839"/>
                  </a:lnTo>
                  <a:lnTo>
                    <a:pt x="626" y="818"/>
                  </a:lnTo>
                  <a:lnTo>
                    <a:pt x="625" y="789"/>
                  </a:lnTo>
                  <a:lnTo>
                    <a:pt x="625" y="782"/>
                  </a:lnTo>
                  <a:lnTo>
                    <a:pt x="626" y="768"/>
                  </a:lnTo>
                  <a:lnTo>
                    <a:pt x="626" y="749"/>
                  </a:lnTo>
                  <a:lnTo>
                    <a:pt x="626" y="726"/>
                  </a:lnTo>
                  <a:lnTo>
                    <a:pt x="626" y="705"/>
                  </a:lnTo>
                  <a:lnTo>
                    <a:pt x="628" y="688"/>
                  </a:lnTo>
                  <a:lnTo>
                    <a:pt x="630" y="677"/>
                  </a:lnTo>
                  <a:lnTo>
                    <a:pt x="635" y="675"/>
                  </a:lnTo>
                  <a:lnTo>
                    <a:pt x="639" y="675"/>
                  </a:lnTo>
                  <a:lnTo>
                    <a:pt x="642" y="675"/>
                  </a:lnTo>
                  <a:lnTo>
                    <a:pt x="646" y="675"/>
                  </a:lnTo>
                  <a:lnTo>
                    <a:pt x="649" y="677"/>
                  </a:lnTo>
                  <a:lnTo>
                    <a:pt x="651" y="681"/>
                  </a:lnTo>
                  <a:lnTo>
                    <a:pt x="654" y="684"/>
                  </a:lnTo>
                  <a:lnTo>
                    <a:pt x="656" y="688"/>
                  </a:lnTo>
                  <a:lnTo>
                    <a:pt x="656" y="668"/>
                  </a:lnTo>
                  <a:lnTo>
                    <a:pt x="644" y="654"/>
                  </a:lnTo>
                  <a:lnTo>
                    <a:pt x="630" y="640"/>
                  </a:lnTo>
                  <a:lnTo>
                    <a:pt x="614" y="630"/>
                  </a:lnTo>
                  <a:lnTo>
                    <a:pt x="614" y="639"/>
                  </a:lnTo>
                  <a:lnTo>
                    <a:pt x="621" y="644"/>
                  </a:lnTo>
                  <a:lnTo>
                    <a:pt x="628" y="649"/>
                  </a:lnTo>
                  <a:lnTo>
                    <a:pt x="635" y="654"/>
                  </a:lnTo>
                  <a:lnTo>
                    <a:pt x="640" y="661"/>
                  </a:lnTo>
                  <a:lnTo>
                    <a:pt x="640" y="665"/>
                  </a:lnTo>
                  <a:lnTo>
                    <a:pt x="639" y="665"/>
                  </a:lnTo>
                  <a:lnTo>
                    <a:pt x="639" y="667"/>
                  </a:lnTo>
                  <a:lnTo>
                    <a:pt x="639" y="667"/>
                  </a:lnTo>
                  <a:lnTo>
                    <a:pt x="637" y="668"/>
                  </a:lnTo>
                  <a:lnTo>
                    <a:pt x="633" y="670"/>
                  </a:lnTo>
                  <a:lnTo>
                    <a:pt x="632" y="672"/>
                  </a:lnTo>
                  <a:lnTo>
                    <a:pt x="626" y="672"/>
                  </a:lnTo>
                  <a:lnTo>
                    <a:pt x="621" y="672"/>
                  </a:lnTo>
                  <a:lnTo>
                    <a:pt x="619" y="672"/>
                  </a:lnTo>
                  <a:lnTo>
                    <a:pt x="619" y="670"/>
                  </a:lnTo>
                  <a:lnTo>
                    <a:pt x="618" y="670"/>
                  </a:lnTo>
                  <a:lnTo>
                    <a:pt x="618" y="670"/>
                  </a:lnTo>
                  <a:lnTo>
                    <a:pt x="614" y="668"/>
                  </a:lnTo>
                  <a:lnTo>
                    <a:pt x="602" y="653"/>
                  </a:lnTo>
                  <a:lnTo>
                    <a:pt x="591" y="637"/>
                  </a:lnTo>
                  <a:lnTo>
                    <a:pt x="583" y="619"/>
                  </a:lnTo>
                  <a:lnTo>
                    <a:pt x="591" y="619"/>
                  </a:lnTo>
                  <a:lnTo>
                    <a:pt x="595" y="621"/>
                  </a:lnTo>
                  <a:lnTo>
                    <a:pt x="598" y="621"/>
                  </a:lnTo>
                  <a:lnTo>
                    <a:pt x="602" y="621"/>
                  </a:lnTo>
                  <a:lnTo>
                    <a:pt x="605" y="619"/>
                  </a:lnTo>
                  <a:lnTo>
                    <a:pt x="591" y="614"/>
                  </a:lnTo>
                  <a:lnTo>
                    <a:pt x="583" y="606"/>
                  </a:lnTo>
                  <a:lnTo>
                    <a:pt x="576" y="595"/>
                  </a:lnTo>
                  <a:lnTo>
                    <a:pt x="570" y="583"/>
                  </a:lnTo>
                  <a:lnTo>
                    <a:pt x="567" y="571"/>
                  </a:lnTo>
                  <a:lnTo>
                    <a:pt x="562" y="560"/>
                  </a:lnTo>
                  <a:lnTo>
                    <a:pt x="555" y="551"/>
                  </a:lnTo>
                  <a:lnTo>
                    <a:pt x="544" y="546"/>
                  </a:lnTo>
                  <a:lnTo>
                    <a:pt x="548" y="523"/>
                  </a:lnTo>
                  <a:lnTo>
                    <a:pt x="536" y="510"/>
                  </a:lnTo>
                  <a:lnTo>
                    <a:pt x="525" y="494"/>
                  </a:lnTo>
                  <a:lnTo>
                    <a:pt x="516" y="478"/>
                  </a:lnTo>
                  <a:lnTo>
                    <a:pt x="504" y="462"/>
                  </a:lnTo>
                  <a:lnTo>
                    <a:pt x="490" y="450"/>
                  </a:lnTo>
                  <a:lnTo>
                    <a:pt x="471" y="441"/>
                  </a:lnTo>
                  <a:lnTo>
                    <a:pt x="448" y="436"/>
                  </a:lnTo>
                  <a:lnTo>
                    <a:pt x="429" y="427"/>
                  </a:lnTo>
                  <a:lnTo>
                    <a:pt x="415" y="415"/>
                  </a:lnTo>
                  <a:lnTo>
                    <a:pt x="399" y="401"/>
                  </a:lnTo>
                  <a:lnTo>
                    <a:pt x="384" y="393"/>
                  </a:lnTo>
                  <a:lnTo>
                    <a:pt x="352" y="393"/>
                  </a:lnTo>
                  <a:lnTo>
                    <a:pt x="342" y="387"/>
                  </a:lnTo>
                  <a:lnTo>
                    <a:pt x="333" y="380"/>
                  </a:lnTo>
                  <a:lnTo>
                    <a:pt x="323" y="375"/>
                  </a:lnTo>
                  <a:lnTo>
                    <a:pt x="307" y="373"/>
                  </a:lnTo>
                  <a:lnTo>
                    <a:pt x="307" y="396"/>
                  </a:lnTo>
                  <a:lnTo>
                    <a:pt x="289" y="405"/>
                  </a:lnTo>
                  <a:lnTo>
                    <a:pt x="274" y="414"/>
                  </a:lnTo>
                  <a:lnTo>
                    <a:pt x="253" y="419"/>
                  </a:lnTo>
                  <a:lnTo>
                    <a:pt x="258" y="403"/>
                  </a:lnTo>
                  <a:lnTo>
                    <a:pt x="265" y="387"/>
                  </a:lnTo>
                  <a:lnTo>
                    <a:pt x="275" y="373"/>
                  </a:lnTo>
                  <a:lnTo>
                    <a:pt x="284" y="358"/>
                  </a:lnTo>
                  <a:lnTo>
                    <a:pt x="275" y="358"/>
                  </a:lnTo>
                  <a:lnTo>
                    <a:pt x="275" y="361"/>
                  </a:lnTo>
                  <a:lnTo>
                    <a:pt x="262" y="372"/>
                  </a:lnTo>
                  <a:lnTo>
                    <a:pt x="251" y="386"/>
                  </a:lnTo>
                  <a:lnTo>
                    <a:pt x="244" y="401"/>
                  </a:lnTo>
                  <a:lnTo>
                    <a:pt x="239" y="417"/>
                  </a:lnTo>
                  <a:lnTo>
                    <a:pt x="232" y="434"/>
                  </a:lnTo>
                  <a:lnTo>
                    <a:pt x="221" y="450"/>
                  </a:lnTo>
                  <a:lnTo>
                    <a:pt x="214" y="457"/>
                  </a:lnTo>
                  <a:lnTo>
                    <a:pt x="200" y="468"/>
                  </a:lnTo>
                  <a:lnTo>
                    <a:pt x="183" y="478"/>
                  </a:lnTo>
                  <a:lnTo>
                    <a:pt x="162" y="490"/>
                  </a:lnTo>
                  <a:lnTo>
                    <a:pt x="141" y="504"/>
                  </a:lnTo>
                  <a:lnTo>
                    <a:pt x="120" y="517"/>
                  </a:lnTo>
                  <a:lnTo>
                    <a:pt x="99" y="527"/>
                  </a:lnTo>
                  <a:lnTo>
                    <a:pt x="83" y="534"/>
                  </a:lnTo>
                  <a:lnTo>
                    <a:pt x="73" y="537"/>
                  </a:lnTo>
                  <a:lnTo>
                    <a:pt x="73" y="534"/>
                  </a:lnTo>
                  <a:lnTo>
                    <a:pt x="77" y="534"/>
                  </a:lnTo>
                  <a:lnTo>
                    <a:pt x="89" y="522"/>
                  </a:lnTo>
                  <a:lnTo>
                    <a:pt x="104" y="511"/>
                  </a:lnTo>
                  <a:lnTo>
                    <a:pt x="122" y="501"/>
                  </a:lnTo>
                  <a:lnTo>
                    <a:pt x="139" y="490"/>
                  </a:lnTo>
                  <a:lnTo>
                    <a:pt x="155" y="478"/>
                  </a:lnTo>
                  <a:lnTo>
                    <a:pt x="167" y="464"/>
                  </a:lnTo>
                  <a:lnTo>
                    <a:pt x="176" y="448"/>
                  </a:lnTo>
                  <a:lnTo>
                    <a:pt x="179" y="427"/>
                  </a:lnTo>
                  <a:lnTo>
                    <a:pt x="166" y="431"/>
                  </a:lnTo>
                  <a:lnTo>
                    <a:pt x="157" y="434"/>
                  </a:lnTo>
                  <a:lnTo>
                    <a:pt x="145" y="438"/>
                  </a:lnTo>
                  <a:lnTo>
                    <a:pt x="145" y="434"/>
                  </a:lnTo>
                  <a:lnTo>
                    <a:pt x="145" y="431"/>
                  </a:lnTo>
                  <a:lnTo>
                    <a:pt x="145" y="431"/>
                  </a:lnTo>
                  <a:lnTo>
                    <a:pt x="143" y="429"/>
                  </a:lnTo>
                  <a:lnTo>
                    <a:pt x="143" y="429"/>
                  </a:lnTo>
                  <a:lnTo>
                    <a:pt x="141" y="429"/>
                  </a:lnTo>
                  <a:lnTo>
                    <a:pt x="138" y="427"/>
                  </a:lnTo>
                  <a:lnTo>
                    <a:pt x="136" y="429"/>
                  </a:lnTo>
                  <a:lnTo>
                    <a:pt x="134" y="431"/>
                  </a:lnTo>
                  <a:lnTo>
                    <a:pt x="132" y="433"/>
                  </a:lnTo>
                  <a:lnTo>
                    <a:pt x="131" y="433"/>
                  </a:lnTo>
                  <a:lnTo>
                    <a:pt x="127" y="434"/>
                  </a:lnTo>
                  <a:lnTo>
                    <a:pt x="122" y="434"/>
                  </a:lnTo>
                  <a:lnTo>
                    <a:pt x="120" y="424"/>
                  </a:lnTo>
                  <a:lnTo>
                    <a:pt x="115" y="410"/>
                  </a:lnTo>
                  <a:lnTo>
                    <a:pt x="111" y="400"/>
                  </a:lnTo>
                  <a:lnTo>
                    <a:pt x="108" y="403"/>
                  </a:lnTo>
                  <a:lnTo>
                    <a:pt x="106" y="405"/>
                  </a:lnTo>
                  <a:lnTo>
                    <a:pt x="104" y="405"/>
                  </a:lnTo>
                  <a:lnTo>
                    <a:pt x="101" y="405"/>
                  </a:lnTo>
                  <a:lnTo>
                    <a:pt x="99" y="403"/>
                  </a:lnTo>
                  <a:lnTo>
                    <a:pt x="82" y="391"/>
                  </a:lnTo>
                  <a:lnTo>
                    <a:pt x="68" y="373"/>
                  </a:lnTo>
                  <a:lnTo>
                    <a:pt x="57" y="354"/>
                  </a:lnTo>
                  <a:lnTo>
                    <a:pt x="63" y="344"/>
                  </a:lnTo>
                  <a:lnTo>
                    <a:pt x="68" y="331"/>
                  </a:lnTo>
                  <a:lnTo>
                    <a:pt x="73" y="321"/>
                  </a:lnTo>
                  <a:lnTo>
                    <a:pt x="80" y="312"/>
                  </a:lnTo>
                  <a:lnTo>
                    <a:pt x="92" y="305"/>
                  </a:lnTo>
                  <a:lnTo>
                    <a:pt x="103" y="302"/>
                  </a:lnTo>
                  <a:lnTo>
                    <a:pt x="113" y="297"/>
                  </a:lnTo>
                  <a:lnTo>
                    <a:pt x="120" y="290"/>
                  </a:lnTo>
                  <a:lnTo>
                    <a:pt x="125" y="279"/>
                  </a:lnTo>
                  <a:lnTo>
                    <a:pt x="125" y="262"/>
                  </a:lnTo>
                  <a:lnTo>
                    <a:pt x="127" y="260"/>
                  </a:lnTo>
                  <a:lnTo>
                    <a:pt x="129" y="260"/>
                  </a:lnTo>
                  <a:lnTo>
                    <a:pt x="129" y="258"/>
                  </a:lnTo>
                  <a:lnTo>
                    <a:pt x="129" y="256"/>
                  </a:lnTo>
                  <a:lnTo>
                    <a:pt x="131" y="255"/>
                  </a:lnTo>
                  <a:lnTo>
                    <a:pt x="115" y="255"/>
                  </a:lnTo>
                  <a:lnTo>
                    <a:pt x="111" y="258"/>
                  </a:lnTo>
                  <a:lnTo>
                    <a:pt x="110" y="260"/>
                  </a:lnTo>
                  <a:lnTo>
                    <a:pt x="108" y="262"/>
                  </a:lnTo>
                  <a:lnTo>
                    <a:pt x="104" y="263"/>
                  </a:lnTo>
                  <a:lnTo>
                    <a:pt x="101" y="265"/>
                  </a:lnTo>
                  <a:lnTo>
                    <a:pt x="96" y="265"/>
                  </a:lnTo>
                  <a:lnTo>
                    <a:pt x="85" y="262"/>
                  </a:lnTo>
                  <a:lnTo>
                    <a:pt x="70" y="256"/>
                  </a:lnTo>
                  <a:lnTo>
                    <a:pt x="52" y="253"/>
                  </a:lnTo>
                  <a:lnTo>
                    <a:pt x="38" y="246"/>
                  </a:lnTo>
                  <a:lnTo>
                    <a:pt x="35" y="220"/>
                  </a:lnTo>
                  <a:lnTo>
                    <a:pt x="42" y="220"/>
                  </a:lnTo>
                  <a:lnTo>
                    <a:pt x="45" y="218"/>
                  </a:lnTo>
                  <a:lnTo>
                    <a:pt x="50" y="216"/>
                  </a:lnTo>
                  <a:lnTo>
                    <a:pt x="54" y="215"/>
                  </a:lnTo>
                  <a:lnTo>
                    <a:pt x="57" y="215"/>
                  </a:lnTo>
                  <a:lnTo>
                    <a:pt x="61" y="211"/>
                  </a:lnTo>
                  <a:lnTo>
                    <a:pt x="64" y="208"/>
                  </a:lnTo>
                  <a:lnTo>
                    <a:pt x="63" y="206"/>
                  </a:lnTo>
                  <a:lnTo>
                    <a:pt x="63" y="206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61" y="201"/>
                  </a:lnTo>
                  <a:lnTo>
                    <a:pt x="77" y="201"/>
                  </a:lnTo>
                  <a:lnTo>
                    <a:pt x="78" y="199"/>
                  </a:lnTo>
                  <a:lnTo>
                    <a:pt x="80" y="199"/>
                  </a:lnTo>
                  <a:lnTo>
                    <a:pt x="82" y="197"/>
                  </a:lnTo>
                  <a:lnTo>
                    <a:pt x="83" y="197"/>
                  </a:lnTo>
                  <a:lnTo>
                    <a:pt x="87" y="197"/>
                  </a:lnTo>
                  <a:lnTo>
                    <a:pt x="92" y="202"/>
                  </a:lnTo>
                  <a:lnTo>
                    <a:pt x="97" y="206"/>
                  </a:lnTo>
                  <a:lnTo>
                    <a:pt x="103" y="211"/>
                  </a:lnTo>
                  <a:lnTo>
                    <a:pt x="106" y="216"/>
                  </a:lnTo>
                  <a:lnTo>
                    <a:pt x="118" y="211"/>
                  </a:lnTo>
                  <a:lnTo>
                    <a:pt x="118" y="204"/>
                  </a:lnTo>
                  <a:lnTo>
                    <a:pt x="115" y="199"/>
                  </a:lnTo>
                  <a:lnTo>
                    <a:pt x="113" y="194"/>
                  </a:lnTo>
                  <a:lnTo>
                    <a:pt x="111" y="188"/>
                  </a:lnTo>
                  <a:lnTo>
                    <a:pt x="110" y="183"/>
                  </a:lnTo>
                  <a:lnTo>
                    <a:pt x="106" y="178"/>
                  </a:lnTo>
                  <a:lnTo>
                    <a:pt x="94" y="164"/>
                  </a:lnTo>
                  <a:lnTo>
                    <a:pt x="80" y="153"/>
                  </a:lnTo>
                  <a:lnTo>
                    <a:pt x="64" y="143"/>
                  </a:lnTo>
                  <a:lnTo>
                    <a:pt x="50" y="133"/>
                  </a:lnTo>
                  <a:lnTo>
                    <a:pt x="42" y="117"/>
                  </a:lnTo>
                  <a:lnTo>
                    <a:pt x="45" y="112"/>
                  </a:lnTo>
                  <a:lnTo>
                    <a:pt x="47" y="106"/>
                  </a:lnTo>
                  <a:lnTo>
                    <a:pt x="49" y="101"/>
                  </a:lnTo>
                  <a:lnTo>
                    <a:pt x="70" y="103"/>
                  </a:lnTo>
                  <a:lnTo>
                    <a:pt x="90" y="101"/>
                  </a:lnTo>
                  <a:lnTo>
                    <a:pt x="106" y="92"/>
                  </a:lnTo>
                  <a:lnTo>
                    <a:pt x="111" y="80"/>
                  </a:lnTo>
                  <a:lnTo>
                    <a:pt x="115" y="68"/>
                  </a:lnTo>
                  <a:lnTo>
                    <a:pt x="118" y="57"/>
                  </a:lnTo>
                  <a:lnTo>
                    <a:pt x="131" y="47"/>
                  </a:lnTo>
                  <a:lnTo>
                    <a:pt x="148" y="38"/>
                  </a:lnTo>
                  <a:lnTo>
                    <a:pt x="167" y="33"/>
                  </a:lnTo>
                  <a:lnTo>
                    <a:pt x="183" y="26"/>
                  </a:lnTo>
                  <a:lnTo>
                    <a:pt x="199" y="16"/>
                  </a:lnTo>
                  <a:lnTo>
                    <a:pt x="204" y="19"/>
                  </a:lnTo>
                  <a:lnTo>
                    <a:pt x="207" y="21"/>
                  </a:lnTo>
                  <a:lnTo>
                    <a:pt x="207" y="24"/>
                  </a:lnTo>
                  <a:lnTo>
                    <a:pt x="209" y="26"/>
                  </a:lnTo>
                  <a:lnTo>
                    <a:pt x="209" y="30"/>
                  </a:lnTo>
                  <a:lnTo>
                    <a:pt x="211" y="31"/>
                  </a:lnTo>
                  <a:lnTo>
                    <a:pt x="214" y="35"/>
                  </a:lnTo>
                  <a:lnTo>
                    <a:pt x="218" y="38"/>
                  </a:lnTo>
                  <a:lnTo>
                    <a:pt x="223" y="38"/>
                  </a:lnTo>
                  <a:lnTo>
                    <a:pt x="227" y="38"/>
                  </a:lnTo>
                  <a:lnTo>
                    <a:pt x="230" y="37"/>
                  </a:lnTo>
                  <a:lnTo>
                    <a:pt x="234" y="35"/>
                  </a:lnTo>
                  <a:lnTo>
                    <a:pt x="237" y="35"/>
                  </a:lnTo>
                  <a:lnTo>
                    <a:pt x="241" y="35"/>
                  </a:lnTo>
                  <a:lnTo>
                    <a:pt x="244" y="37"/>
                  </a:lnTo>
                  <a:lnTo>
                    <a:pt x="248" y="40"/>
                  </a:lnTo>
                  <a:lnTo>
                    <a:pt x="253" y="45"/>
                  </a:lnTo>
                  <a:lnTo>
                    <a:pt x="256" y="49"/>
                  </a:lnTo>
                  <a:lnTo>
                    <a:pt x="260" y="52"/>
                  </a:lnTo>
                  <a:lnTo>
                    <a:pt x="265" y="54"/>
                  </a:lnTo>
                  <a:lnTo>
                    <a:pt x="270" y="56"/>
                  </a:lnTo>
                  <a:lnTo>
                    <a:pt x="275" y="54"/>
                  </a:lnTo>
                  <a:lnTo>
                    <a:pt x="279" y="54"/>
                  </a:lnTo>
                  <a:lnTo>
                    <a:pt x="282" y="52"/>
                  </a:lnTo>
                  <a:lnTo>
                    <a:pt x="288" y="50"/>
                  </a:lnTo>
                  <a:lnTo>
                    <a:pt x="291" y="50"/>
                  </a:lnTo>
                  <a:lnTo>
                    <a:pt x="302" y="54"/>
                  </a:lnTo>
                  <a:lnTo>
                    <a:pt x="317" y="59"/>
                  </a:lnTo>
                  <a:lnTo>
                    <a:pt x="331" y="66"/>
                  </a:lnTo>
                  <a:lnTo>
                    <a:pt x="345" y="70"/>
                  </a:lnTo>
                  <a:lnTo>
                    <a:pt x="375" y="66"/>
                  </a:lnTo>
                  <a:lnTo>
                    <a:pt x="394" y="75"/>
                  </a:lnTo>
                  <a:lnTo>
                    <a:pt x="412" y="87"/>
                  </a:lnTo>
                  <a:lnTo>
                    <a:pt x="429" y="98"/>
                  </a:lnTo>
                  <a:lnTo>
                    <a:pt x="448" y="108"/>
                  </a:lnTo>
                  <a:lnTo>
                    <a:pt x="471" y="112"/>
                  </a:lnTo>
                  <a:lnTo>
                    <a:pt x="471" y="105"/>
                  </a:lnTo>
                  <a:lnTo>
                    <a:pt x="466" y="99"/>
                  </a:lnTo>
                  <a:lnTo>
                    <a:pt x="461" y="92"/>
                  </a:lnTo>
                  <a:lnTo>
                    <a:pt x="455" y="85"/>
                  </a:lnTo>
                  <a:lnTo>
                    <a:pt x="452" y="77"/>
                  </a:lnTo>
                  <a:lnTo>
                    <a:pt x="473" y="75"/>
                  </a:lnTo>
                  <a:lnTo>
                    <a:pt x="487" y="71"/>
                  </a:lnTo>
                  <a:lnTo>
                    <a:pt x="499" y="64"/>
                  </a:lnTo>
                  <a:lnTo>
                    <a:pt x="509" y="57"/>
                  </a:lnTo>
                  <a:lnTo>
                    <a:pt x="520" y="49"/>
                  </a:lnTo>
                  <a:lnTo>
                    <a:pt x="532" y="43"/>
                  </a:lnTo>
                  <a:lnTo>
                    <a:pt x="548" y="40"/>
                  </a:lnTo>
                  <a:lnTo>
                    <a:pt x="551" y="42"/>
                  </a:lnTo>
                  <a:lnTo>
                    <a:pt x="557" y="43"/>
                  </a:lnTo>
                  <a:lnTo>
                    <a:pt x="560" y="45"/>
                  </a:lnTo>
                  <a:lnTo>
                    <a:pt x="563" y="47"/>
                  </a:lnTo>
                  <a:lnTo>
                    <a:pt x="557" y="47"/>
                  </a:lnTo>
                  <a:lnTo>
                    <a:pt x="539" y="61"/>
                  </a:lnTo>
                  <a:lnTo>
                    <a:pt x="520" y="73"/>
                  </a:lnTo>
                  <a:lnTo>
                    <a:pt x="499" y="82"/>
                  </a:lnTo>
                  <a:lnTo>
                    <a:pt x="499" y="89"/>
                  </a:lnTo>
                  <a:lnTo>
                    <a:pt x="518" y="92"/>
                  </a:lnTo>
                  <a:lnTo>
                    <a:pt x="527" y="82"/>
                  </a:lnTo>
                  <a:lnTo>
                    <a:pt x="536" y="77"/>
                  </a:lnTo>
                  <a:lnTo>
                    <a:pt x="548" y="75"/>
                  </a:lnTo>
                  <a:lnTo>
                    <a:pt x="560" y="75"/>
                  </a:lnTo>
                  <a:lnTo>
                    <a:pt x="576" y="73"/>
                  </a:lnTo>
                  <a:lnTo>
                    <a:pt x="577" y="68"/>
                  </a:lnTo>
                  <a:lnTo>
                    <a:pt x="579" y="63"/>
                  </a:lnTo>
                  <a:lnTo>
                    <a:pt x="583" y="57"/>
                  </a:lnTo>
                  <a:lnTo>
                    <a:pt x="586" y="54"/>
                  </a:lnTo>
                  <a:lnTo>
                    <a:pt x="591" y="66"/>
                  </a:lnTo>
                  <a:lnTo>
                    <a:pt x="597" y="75"/>
                  </a:lnTo>
                  <a:lnTo>
                    <a:pt x="605" y="82"/>
                  </a:lnTo>
                  <a:lnTo>
                    <a:pt x="618" y="85"/>
                  </a:lnTo>
                  <a:lnTo>
                    <a:pt x="621" y="82"/>
                  </a:lnTo>
                  <a:lnTo>
                    <a:pt x="623" y="80"/>
                  </a:lnTo>
                  <a:lnTo>
                    <a:pt x="626" y="78"/>
                  </a:lnTo>
                  <a:lnTo>
                    <a:pt x="628" y="77"/>
                  </a:lnTo>
                  <a:lnTo>
                    <a:pt x="632" y="77"/>
                  </a:lnTo>
                  <a:lnTo>
                    <a:pt x="633" y="77"/>
                  </a:lnTo>
                  <a:lnTo>
                    <a:pt x="637" y="82"/>
                  </a:lnTo>
                  <a:lnTo>
                    <a:pt x="639" y="85"/>
                  </a:lnTo>
                  <a:lnTo>
                    <a:pt x="640" y="89"/>
                  </a:lnTo>
                  <a:lnTo>
                    <a:pt x="646" y="87"/>
                  </a:lnTo>
                  <a:lnTo>
                    <a:pt x="651" y="84"/>
                  </a:lnTo>
                  <a:lnTo>
                    <a:pt x="654" y="80"/>
                  </a:lnTo>
                  <a:lnTo>
                    <a:pt x="659" y="78"/>
                  </a:lnTo>
                  <a:lnTo>
                    <a:pt x="663" y="77"/>
                  </a:lnTo>
                  <a:lnTo>
                    <a:pt x="682" y="82"/>
                  </a:lnTo>
                  <a:lnTo>
                    <a:pt x="698" y="94"/>
                  </a:lnTo>
                  <a:lnTo>
                    <a:pt x="714" y="106"/>
                  </a:lnTo>
                  <a:lnTo>
                    <a:pt x="729" y="117"/>
                  </a:lnTo>
                  <a:lnTo>
                    <a:pt x="735" y="117"/>
                  </a:lnTo>
                  <a:lnTo>
                    <a:pt x="740" y="117"/>
                  </a:lnTo>
                  <a:lnTo>
                    <a:pt x="743" y="115"/>
                  </a:lnTo>
                  <a:lnTo>
                    <a:pt x="749" y="113"/>
                  </a:lnTo>
                  <a:lnTo>
                    <a:pt x="752" y="112"/>
                  </a:lnTo>
                  <a:lnTo>
                    <a:pt x="755" y="112"/>
                  </a:lnTo>
                  <a:lnTo>
                    <a:pt x="759" y="115"/>
                  </a:lnTo>
                  <a:lnTo>
                    <a:pt x="762" y="119"/>
                  </a:lnTo>
                  <a:lnTo>
                    <a:pt x="766" y="124"/>
                  </a:lnTo>
                  <a:lnTo>
                    <a:pt x="769" y="131"/>
                  </a:lnTo>
                  <a:lnTo>
                    <a:pt x="771" y="134"/>
                  </a:lnTo>
                  <a:lnTo>
                    <a:pt x="768" y="136"/>
                  </a:lnTo>
                  <a:lnTo>
                    <a:pt x="764" y="138"/>
                  </a:lnTo>
                  <a:lnTo>
                    <a:pt x="764" y="138"/>
                  </a:lnTo>
                  <a:lnTo>
                    <a:pt x="762" y="139"/>
                  </a:lnTo>
                  <a:lnTo>
                    <a:pt x="762" y="141"/>
                  </a:lnTo>
                  <a:lnTo>
                    <a:pt x="761" y="143"/>
                  </a:lnTo>
                  <a:lnTo>
                    <a:pt x="759" y="146"/>
                  </a:lnTo>
                  <a:lnTo>
                    <a:pt x="771" y="146"/>
                  </a:lnTo>
                  <a:lnTo>
                    <a:pt x="787" y="148"/>
                  </a:lnTo>
                  <a:lnTo>
                    <a:pt x="803" y="148"/>
                  </a:lnTo>
                  <a:lnTo>
                    <a:pt x="817" y="148"/>
                  </a:lnTo>
                  <a:lnTo>
                    <a:pt x="825" y="150"/>
                  </a:lnTo>
                  <a:lnTo>
                    <a:pt x="834" y="160"/>
                  </a:lnTo>
                  <a:lnTo>
                    <a:pt x="843" y="171"/>
                  </a:lnTo>
                  <a:lnTo>
                    <a:pt x="851" y="181"/>
                  </a:lnTo>
                  <a:lnTo>
                    <a:pt x="851" y="146"/>
                  </a:lnTo>
                  <a:lnTo>
                    <a:pt x="860" y="146"/>
                  </a:lnTo>
                  <a:lnTo>
                    <a:pt x="867" y="146"/>
                  </a:lnTo>
                  <a:lnTo>
                    <a:pt x="872" y="145"/>
                  </a:lnTo>
                  <a:lnTo>
                    <a:pt x="879" y="143"/>
                  </a:lnTo>
                  <a:lnTo>
                    <a:pt x="879" y="139"/>
                  </a:lnTo>
                  <a:lnTo>
                    <a:pt x="848" y="139"/>
                  </a:lnTo>
                  <a:lnTo>
                    <a:pt x="846" y="134"/>
                  </a:lnTo>
                  <a:lnTo>
                    <a:pt x="845" y="133"/>
                  </a:lnTo>
                  <a:lnTo>
                    <a:pt x="843" y="129"/>
                  </a:lnTo>
                  <a:lnTo>
                    <a:pt x="841" y="126"/>
                  </a:lnTo>
                  <a:lnTo>
                    <a:pt x="841" y="120"/>
                  </a:lnTo>
                  <a:lnTo>
                    <a:pt x="845" y="120"/>
                  </a:lnTo>
                  <a:lnTo>
                    <a:pt x="845" y="117"/>
                  </a:lnTo>
                  <a:lnTo>
                    <a:pt x="890" y="112"/>
                  </a:lnTo>
                  <a:lnTo>
                    <a:pt x="890" y="124"/>
                  </a:lnTo>
                  <a:lnTo>
                    <a:pt x="895" y="127"/>
                  </a:lnTo>
                  <a:lnTo>
                    <a:pt x="899" y="133"/>
                  </a:lnTo>
                  <a:lnTo>
                    <a:pt x="902" y="136"/>
                  </a:lnTo>
                  <a:lnTo>
                    <a:pt x="906" y="143"/>
                  </a:lnTo>
                  <a:lnTo>
                    <a:pt x="925" y="143"/>
                  </a:lnTo>
                  <a:lnTo>
                    <a:pt x="937" y="146"/>
                  </a:lnTo>
                  <a:lnTo>
                    <a:pt x="949" y="148"/>
                  </a:lnTo>
                  <a:lnTo>
                    <a:pt x="961" y="150"/>
                  </a:lnTo>
                  <a:lnTo>
                    <a:pt x="979" y="150"/>
                  </a:lnTo>
                  <a:lnTo>
                    <a:pt x="981" y="148"/>
                  </a:lnTo>
                  <a:lnTo>
                    <a:pt x="982" y="146"/>
                  </a:lnTo>
                  <a:lnTo>
                    <a:pt x="984" y="145"/>
                  </a:lnTo>
                  <a:lnTo>
                    <a:pt x="986" y="143"/>
                  </a:lnTo>
                  <a:lnTo>
                    <a:pt x="986" y="131"/>
                  </a:lnTo>
                  <a:lnTo>
                    <a:pt x="1009" y="131"/>
                  </a:lnTo>
                  <a:lnTo>
                    <a:pt x="1016" y="146"/>
                  </a:lnTo>
                  <a:lnTo>
                    <a:pt x="1024" y="162"/>
                  </a:lnTo>
                  <a:lnTo>
                    <a:pt x="1026" y="155"/>
                  </a:lnTo>
                  <a:lnTo>
                    <a:pt x="1026" y="152"/>
                  </a:lnTo>
                  <a:lnTo>
                    <a:pt x="1028" y="146"/>
                  </a:lnTo>
                  <a:lnTo>
                    <a:pt x="1028" y="143"/>
                  </a:lnTo>
                  <a:lnTo>
                    <a:pt x="1040" y="143"/>
                  </a:lnTo>
                  <a:lnTo>
                    <a:pt x="1040" y="129"/>
                  </a:lnTo>
                  <a:lnTo>
                    <a:pt x="1040" y="113"/>
                  </a:lnTo>
                  <a:lnTo>
                    <a:pt x="1042" y="99"/>
                  </a:lnTo>
                  <a:lnTo>
                    <a:pt x="1040" y="92"/>
                  </a:lnTo>
                  <a:lnTo>
                    <a:pt x="1028" y="78"/>
                  </a:lnTo>
                  <a:lnTo>
                    <a:pt x="1019" y="63"/>
                  </a:lnTo>
                  <a:lnTo>
                    <a:pt x="1017" y="45"/>
                  </a:lnTo>
                  <a:lnTo>
                    <a:pt x="1021" y="28"/>
                  </a:lnTo>
                  <a:lnTo>
                    <a:pt x="1033" y="9"/>
                  </a:lnTo>
                  <a:lnTo>
                    <a:pt x="1042" y="5"/>
                  </a:lnTo>
                  <a:lnTo>
                    <a:pt x="1052" y="2"/>
                  </a:lnTo>
                  <a:lnTo>
                    <a:pt x="1063" y="0"/>
                  </a:lnTo>
                  <a:close/>
                </a:path>
              </a:pathLst>
            </a:custGeom>
            <a:grpFill/>
            <a:ln w="3175" cap="rnd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" name="Freeform 288">
              <a:extLst>
                <a:ext uri="{FF2B5EF4-FFF2-40B4-BE49-F238E27FC236}">
                  <a16:creationId xmlns:a16="http://schemas.microsoft.com/office/drawing/2014/main" id="{3790060C-0295-BAE3-B45A-CC1B1968B4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7819" y="1173162"/>
              <a:ext cx="2600325" cy="1519238"/>
            </a:xfrm>
            <a:custGeom>
              <a:avLst/>
              <a:gdLst>
                <a:gd name="T0" fmla="*/ 273 w 1638"/>
                <a:gd name="T1" fmla="*/ 613 h 957"/>
                <a:gd name="T2" fmla="*/ 102 w 1638"/>
                <a:gd name="T3" fmla="*/ 506 h 957"/>
                <a:gd name="T4" fmla="*/ 219 w 1638"/>
                <a:gd name="T5" fmla="*/ 485 h 957"/>
                <a:gd name="T6" fmla="*/ 562 w 1638"/>
                <a:gd name="T7" fmla="*/ 430 h 957"/>
                <a:gd name="T8" fmla="*/ 665 w 1638"/>
                <a:gd name="T9" fmla="*/ 492 h 957"/>
                <a:gd name="T10" fmla="*/ 704 w 1638"/>
                <a:gd name="T11" fmla="*/ 499 h 957"/>
                <a:gd name="T12" fmla="*/ 857 w 1638"/>
                <a:gd name="T13" fmla="*/ 672 h 957"/>
                <a:gd name="T14" fmla="*/ 833 w 1638"/>
                <a:gd name="T15" fmla="*/ 716 h 957"/>
                <a:gd name="T16" fmla="*/ 781 w 1638"/>
                <a:gd name="T17" fmla="*/ 836 h 957"/>
                <a:gd name="T18" fmla="*/ 683 w 1638"/>
                <a:gd name="T19" fmla="*/ 585 h 957"/>
                <a:gd name="T20" fmla="*/ 534 w 1638"/>
                <a:gd name="T21" fmla="*/ 433 h 957"/>
                <a:gd name="T22" fmla="*/ 365 w 1638"/>
                <a:gd name="T23" fmla="*/ 440 h 957"/>
                <a:gd name="T24" fmla="*/ 454 w 1638"/>
                <a:gd name="T25" fmla="*/ 503 h 957"/>
                <a:gd name="T26" fmla="*/ 67 w 1638"/>
                <a:gd name="T27" fmla="*/ 543 h 957"/>
                <a:gd name="T28" fmla="*/ 21 w 1638"/>
                <a:gd name="T29" fmla="*/ 466 h 957"/>
                <a:gd name="T30" fmla="*/ 435 w 1638"/>
                <a:gd name="T31" fmla="*/ 403 h 957"/>
                <a:gd name="T32" fmla="*/ 391 w 1638"/>
                <a:gd name="T33" fmla="*/ 342 h 957"/>
                <a:gd name="T34" fmla="*/ 323 w 1638"/>
                <a:gd name="T35" fmla="*/ 372 h 957"/>
                <a:gd name="T36" fmla="*/ 285 w 1638"/>
                <a:gd name="T37" fmla="*/ 368 h 957"/>
                <a:gd name="T38" fmla="*/ 194 w 1638"/>
                <a:gd name="T39" fmla="*/ 416 h 957"/>
                <a:gd name="T40" fmla="*/ 157 w 1638"/>
                <a:gd name="T41" fmla="*/ 358 h 957"/>
                <a:gd name="T42" fmla="*/ 742 w 1638"/>
                <a:gd name="T43" fmla="*/ 325 h 957"/>
                <a:gd name="T44" fmla="*/ 140 w 1638"/>
                <a:gd name="T45" fmla="*/ 318 h 957"/>
                <a:gd name="T46" fmla="*/ 604 w 1638"/>
                <a:gd name="T47" fmla="*/ 396 h 957"/>
                <a:gd name="T48" fmla="*/ 515 w 1638"/>
                <a:gd name="T49" fmla="*/ 400 h 957"/>
                <a:gd name="T50" fmla="*/ 418 w 1638"/>
                <a:gd name="T51" fmla="*/ 328 h 957"/>
                <a:gd name="T52" fmla="*/ 318 w 1638"/>
                <a:gd name="T53" fmla="*/ 320 h 957"/>
                <a:gd name="T54" fmla="*/ 182 w 1638"/>
                <a:gd name="T55" fmla="*/ 323 h 957"/>
                <a:gd name="T56" fmla="*/ 217 w 1638"/>
                <a:gd name="T57" fmla="*/ 283 h 957"/>
                <a:gd name="T58" fmla="*/ 384 w 1638"/>
                <a:gd name="T59" fmla="*/ 265 h 957"/>
                <a:gd name="T60" fmla="*/ 1550 w 1638"/>
                <a:gd name="T61" fmla="*/ 225 h 957"/>
                <a:gd name="T62" fmla="*/ 531 w 1638"/>
                <a:gd name="T63" fmla="*/ 180 h 957"/>
                <a:gd name="T64" fmla="*/ 418 w 1638"/>
                <a:gd name="T65" fmla="*/ 206 h 957"/>
                <a:gd name="T66" fmla="*/ 454 w 1638"/>
                <a:gd name="T67" fmla="*/ 131 h 957"/>
                <a:gd name="T68" fmla="*/ 1081 w 1638"/>
                <a:gd name="T69" fmla="*/ 80 h 957"/>
                <a:gd name="T70" fmla="*/ 814 w 1638"/>
                <a:gd name="T71" fmla="*/ 129 h 957"/>
                <a:gd name="T72" fmla="*/ 669 w 1638"/>
                <a:gd name="T73" fmla="*/ 278 h 957"/>
                <a:gd name="T74" fmla="*/ 662 w 1638"/>
                <a:gd name="T75" fmla="*/ 334 h 957"/>
                <a:gd name="T76" fmla="*/ 517 w 1638"/>
                <a:gd name="T77" fmla="*/ 309 h 957"/>
                <a:gd name="T78" fmla="*/ 564 w 1638"/>
                <a:gd name="T79" fmla="*/ 197 h 957"/>
                <a:gd name="T80" fmla="*/ 657 w 1638"/>
                <a:gd name="T81" fmla="*/ 150 h 957"/>
                <a:gd name="T82" fmla="*/ 508 w 1638"/>
                <a:gd name="T83" fmla="*/ 161 h 957"/>
                <a:gd name="T84" fmla="*/ 510 w 1638"/>
                <a:gd name="T85" fmla="*/ 105 h 957"/>
                <a:gd name="T86" fmla="*/ 590 w 1638"/>
                <a:gd name="T87" fmla="*/ 70 h 957"/>
                <a:gd name="T88" fmla="*/ 1283 w 1638"/>
                <a:gd name="T89" fmla="*/ 0 h 957"/>
                <a:gd name="T90" fmla="*/ 1498 w 1638"/>
                <a:gd name="T91" fmla="*/ 84 h 957"/>
                <a:gd name="T92" fmla="*/ 1479 w 1638"/>
                <a:gd name="T93" fmla="*/ 161 h 957"/>
                <a:gd name="T94" fmla="*/ 1514 w 1638"/>
                <a:gd name="T95" fmla="*/ 222 h 957"/>
                <a:gd name="T96" fmla="*/ 1536 w 1638"/>
                <a:gd name="T97" fmla="*/ 349 h 957"/>
                <a:gd name="T98" fmla="*/ 1507 w 1638"/>
                <a:gd name="T99" fmla="*/ 442 h 957"/>
                <a:gd name="T100" fmla="*/ 1477 w 1638"/>
                <a:gd name="T101" fmla="*/ 526 h 957"/>
                <a:gd name="T102" fmla="*/ 1421 w 1638"/>
                <a:gd name="T103" fmla="*/ 581 h 957"/>
                <a:gd name="T104" fmla="*/ 1327 w 1638"/>
                <a:gd name="T105" fmla="*/ 693 h 957"/>
                <a:gd name="T106" fmla="*/ 1210 w 1638"/>
                <a:gd name="T107" fmla="*/ 829 h 957"/>
                <a:gd name="T108" fmla="*/ 1062 w 1638"/>
                <a:gd name="T109" fmla="*/ 852 h 957"/>
                <a:gd name="T110" fmla="*/ 1028 w 1638"/>
                <a:gd name="T111" fmla="*/ 779 h 957"/>
                <a:gd name="T112" fmla="*/ 1032 w 1638"/>
                <a:gd name="T113" fmla="*/ 595 h 957"/>
                <a:gd name="T114" fmla="*/ 889 w 1638"/>
                <a:gd name="T115" fmla="*/ 365 h 957"/>
                <a:gd name="T116" fmla="*/ 744 w 1638"/>
                <a:gd name="T117" fmla="*/ 278 h 957"/>
                <a:gd name="T118" fmla="*/ 966 w 1638"/>
                <a:gd name="T119" fmla="*/ 100 h 957"/>
                <a:gd name="T120" fmla="*/ 1117 w 1638"/>
                <a:gd name="T121" fmla="*/ 103 h 957"/>
                <a:gd name="T122" fmla="*/ 1196 w 1638"/>
                <a:gd name="T123" fmla="*/ 19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8" h="957">
                  <a:moveTo>
                    <a:pt x="246" y="461"/>
                  </a:moveTo>
                  <a:lnTo>
                    <a:pt x="267" y="475"/>
                  </a:lnTo>
                  <a:lnTo>
                    <a:pt x="280" y="492"/>
                  </a:lnTo>
                  <a:lnTo>
                    <a:pt x="287" y="513"/>
                  </a:lnTo>
                  <a:lnTo>
                    <a:pt x="292" y="540"/>
                  </a:lnTo>
                  <a:lnTo>
                    <a:pt x="297" y="567"/>
                  </a:lnTo>
                  <a:lnTo>
                    <a:pt x="313" y="569"/>
                  </a:lnTo>
                  <a:lnTo>
                    <a:pt x="323" y="571"/>
                  </a:lnTo>
                  <a:lnTo>
                    <a:pt x="332" y="578"/>
                  </a:lnTo>
                  <a:lnTo>
                    <a:pt x="337" y="587"/>
                  </a:lnTo>
                  <a:lnTo>
                    <a:pt x="339" y="602"/>
                  </a:lnTo>
                  <a:lnTo>
                    <a:pt x="336" y="602"/>
                  </a:lnTo>
                  <a:lnTo>
                    <a:pt x="334" y="601"/>
                  </a:lnTo>
                  <a:lnTo>
                    <a:pt x="332" y="599"/>
                  </a:lnTo>
                  <a:lnTo>
                    <a:pt x="330" y="597"/>
                  </a:lnTo>
                  <a:lnTo>
                    <a:pt x="327" y="595"/>
                  </a:lnTo>
                  <a:lnTo>
                    <a:pt x="327" y="602"/>
                  </a:lnTo>
                  <a:lnTo>
                    <a:pt x="330" y="606"/>
                  </a:lnTo>
                  <a:lnTo>
                    <a:pt x="332" y="608"/>
                  </a:lnTo>
                  <a:lnTo>
                    <a:pt x="334" y="608"/>
                  </a:lnTo>
                  <a:lnTo>
                    <a:pt x="334" y="611"/>
                  </a:lnTo>
                  <a:lnTo>
                    <a:pt x="334" y="613"/>
                  </a:lnTo>
                  <a:lnTo>
                    <a:pt x="336" y="618"/>
                  </a:lnTo>
                  <a:lnTo>
                    <a:pt x="327" y="620"/>
                  </a:lnTo>
                  <a:lnTo>
                    <a:pt x="318" y="622"/>
                  </a:lnTo>
                  <a:lnTo>
                    <a:pt x="308" y="622"/>
                  </a:lnTo>
                  <a:lnTo>
                    <a:pt x="290" y="615"/>
                  </a:lnTo>
                  <a:lnTo>
                    <a:pt x="273" y="613"/>
                  </a:lnTo>
                  <a:lnTo>
                    <a:pt x="253" y="616"/>
                  </a:lnTo>
                  <a:lnTo>
                    <a:pt x="234" y="622"/>
                  </a:lnTo>
                  <a:lnTo>
                    <a:pt x="215" y="625"/>
                  </a:lnTo>
                  <a:lnTo>
                    <a:pt x="194" y="625"/>
                  </a:lnTo>
                  <a:lnTo>
                    <a:pt x="170" y="618"/>
                  </a:lnTo>
                  <a:lnTo>
                    <a:pt x="157" y="615"/>
                  </a:lnTo>
                  <a:lnTo>
                    <a:pt x="147" y="613"/>
                  </a:lnTo>
                  <a:lnTo>
                    <a:pt x="138" y="611"/>
                  </a:lnTo>
                  <a:lnTo>
                    <a:pt x="130" y="606"/>
                  </a:lnTo>
                  <a:lnTo>
                    <a:pt x="124" y="595"/>
                  </a:lnTo>
                  <a:lnTo>
                    <a:pt x="128" y="595"/>
                  </a:lnTo>
                  <a:lnTo>
                    <a:pt x="137" y="587"/>
                  </a:lnTo>
                  <a:lnTo>
                    <a:pt x="150" y="583"/>
                  </a:lnTo>
                  <a:lnTo>
                    <a:pt x="166" y="581"/>
                  </a:lnTo>
                  <a:lnTo>
                    <a:pt x="182" y="580"/>
                  </a:lnTo>
                  <a:lnTo>
                    <a:pt x="182" y="576"/>
                  </a:lnTo>
                  <a:lnTo>
                    <a:pt x="175" y="571"/>
                  </a:lnTo>
                  <a:lnTo>
                    <a:pt x="170" y="567"/>
                  </a:lnTo>
                  <a:lnTo>
                    <a:pt x="163" y="566"/>
                  </a:lnTo>
                  <a:lnTo>
                    <a:pt x="150" y="564"/>
                  </a:lnTo>
                  <a:lnTo>
                    <a:pt x="144" y="564"/>
                  </a:lnTo>
                  <a:lnTo>
                    <a:pt x="131" y="564"/>
                  </a:lnTo>
                  <a:lnTo>
                    <a:pt x="116" y="564"/>
                  </a:lnTo>
                  <a:lnTo>
                    <a:pt x="114" y="553"/>
                  </a:lnTo>
                  <a:lnTo>
                    <a:pt x="109" y="543"/>
                  </a:lnTo>
                  <a:lnTo>
                    <a:pt x="105" y="534"/>
                  </a:lnTo>
                  <a:lnTo>
                    <a:pt x="102" y="524"/>
                  </a:lnTo>
                  <a:lnTo>
                    <a:pt x="102" y="506"/>
                  </a:lnTo>
                  <a:lnTo>
                    <a:pt x="109" y="496"/>
                  </a:lnTo>
                  <a:lnTo>
                    <a:pt x="116" y="484"/>
                  </a:lnTo>
                  <a:lnTo>
                    <a:pt x="124" y="473"/>
                  </a:lnTo>
                  <a:lnTo>
                    <a:pt x="135" y="466"/>
                  </a:lnTo>
                  <a:lnTo>
                    <a:pt x="147" y="468"/>
                  </a:lnTo>
                  <a:lnTo>
                    <a:pt x="150" y="468"/>
                  </a:lnTo>
                  <a:lnTo>
                    <a:pt x="150" y="471"/>
                  </a:lnTo>
                  <a:lnTo>
                    <a:pt x="150" y="473"/>
                  </a:lnTo>
                  <a:lnTo>
                    <a:pt x="149" y="473"/>
                  </a:lnTo>
                  <a:lnTo>
                    <a:pt x="149" y="475"/>
                  </a:lnTo>
                  <a:lnTo>
                    <a:pt x="149" y="475"/>
                  </a:lnTo>
                  <a:lnTo>
                    <a:pt x="150" y="477"/>
                  </a:lnTo>
                  <a:lnTo>
                    <a:pt x="150" y="480"/>
                  </a:lnTo>
                  <a:lnTo>
                    <a:pt x="159" y="480"/>
                  </a:lnTo>
                  <a:lnTo>
                    <a:pt x="171" y="480"/>
                  </a:lnTo>
                  <a:lnTo>
                    <a:pt x="182" y="480"/>
                  </a:lnTo>
                  <a:lnTo>
                    <a:pt x="189" y="480"/>
                  </a:lnTo>
                  <a:lnTo>
                    <a:pt x="192" y="482"/>
                  </a:lnTo>
                  <a:lnTo>
                    <a:pt x="194" y="484"/>
                  </a:lnTo>
                  <a:lnTo>
                    <a:pt x="196" y="487"/>
                  </a:lnTo>
                  <a:lnTo>
                    <a:pt x="198" y="491"/>
                  </a:lnTo>
                  <a:lnTo>
                    <a:pt x="201" y="492"/>
                  </a:lnTo>
                  <a:lnTo>
                    <a:pt x="205" y="496"/>
                  </a:lnTo>
                  <a:lnTo>
                    <a:pt x="206" y="491"/>
                  </a:lnTo>
                  <a:lnTo>
                    <a:pt x="208" y="489"/>
                  </a:lnTo>
                  <a:lnTo>
                    <a:pt x="212" y="487"/>
                  </a:lnTo>
                  <a:lnTo>
                    <a:pt x="213" y="485"/>
                  </a:lnTo>
                  <a:lnTo>
                    <a:pt x="219" y="485"/>
                  </a:lnTo>
                  <a:lnTo>
                    <a:pt x="224" y="484"/>
                  </a:lnTo>
                  <a:lnTo>
                    <a:pt x="231" y="498"/>
                  </a:lnTo>
                  <a:lnTo>
                    <a:pt x="238" y="508"/>
                  </a:lnTo>
                  <a:lnTo>
                    <a:pt x="243" y="515"/>
                  </a:lnTo>
                  <a:lnTo>
                    <a:pt x="245" y="510"/>
                  </a:lnTo>
                  <a:lnTo>
                    <a:pt x="246" y="505"/>
                  </a:lnTo>
                  <a:lnTo>
                    <a:pt x="246" y="499"/>
                  </a:lnTo>
                  <a:lnTo>
                    <a:pt x="246" y="492"/>
                  </a:lnTo>
                  <a:lnTo>
                    <a:pt x="240" y="482"/>
                  </a:lnTo>
                  <a:lnTo>
                    <a:pt x="241" y="471"/>
                  </a:lnTo>
                  <a:lnTo>
                    <a:pt x="246" y="461"/>
                  </a:lnTo>
                  <a:close/>
                  <a:moveTo>
                    <a:pt x="266" y="445"/>
                  </a:moveTo>
                  <a:lnTo>
                    <a:pt x="274" y="445"/>
                  </a:lnTo>
                  <a:lnTo>
                    <a:pt x="281" y="447"/>
                  </a:lnTo>
                  <a:lnTo>
                    <a:pt x="288" y="449"/>
                  </a:lnTo>
                  <a:lnTo>
                    <a:pt x="294" y="452"/>
                  </a:lnTo>
                  <a:lnTo>
                    <a:pt x="295" y="457"/>
                  </a:lnTo>
                  <a:lnTo>
                    <a:pt x="295" y="461"/>
                  </a:lnTo>
                  <a:lnTo>
                    <a:pt x="297" y="466"/>
                  </a:lnTo>
                  <a:lnTo>
                    <a:pt x="297" y="473"/>
                  </a:lnTo>
                  <a:lnTo>
                    <a:pt x="292" y="473"/>
                  </a:lnTo>
                  <a:lnTo>
                    <a:pt x="288" y="475"/>
                  </a:lnTo>
                  <a:lnTo>
                    <a:pt x="283" y="475"/>
                  </a:lnTo>
                  <a:lnTo>
                    <a:pt x="278" y="477"/>
                  </a:lnTo>
                  <a:lnTo>
                    <a:pt x="269" y="468"/>
                  </a:lnTo>
                  <a:lnTo>
                    <a:pt x="259" y="461"/>
                  </a:lnTo>
                  <a:lnTo>
                    <a:pt x="266" y="445"/>
                  </a:lnTo>
                  <a:close/>
                  <a:moveTo>
                    <a:pt x="562" y="430"/>
                  </a:moveTo>
                  <a:lnTo>
                    <a:pt x="562" y="433"/>
                  </a:lnTo>
                  <a:lnTo>
                    <a:pt x="566" y="433"/>
                  </a:lnTo>
                  <a:lnTo>
                    <a:pt x="564" y="451"/>
                  </a:lnTo>
                  <a:lnTo>
                    <a:pt x="566" y="466"/>
                  </a:lnTo>
                  <a:lnTo>
                    <a:pt x="573" y="480"/>
                  </a:lnTo>
                  <a:lnTo>
                    <a:pt x="576" y="482"/>
                  </a:lnTo>
                  <a:lnTo>
                    <a:pt x="580" y="482"/>
                  </a:lnTo>
                  <a:lnTo>
                    <a:pt x="583" y="484"/>
                  </a:lnTo>
                  <a:lnTo>
                    <a:pt x="589" y="484"/>
                  </a:lnTo>
                  <a:lnTo>
                    <a:pt x="589" y="442"/>
                  </a:lnTo>
                  <a:lnTo>
                    <a:pt x="615" y="442"/>
                  </a:lnTo>
                  <a:lnTo>
                    <a:pt x="620" y="454"/>
                  </a:lnTo>
                  <a:lnTo>
                    <a:pt x="627" y="466"/>
                  </a:lnTo>
                  <a:lnTo>
                    <a:pt x="634" y="477"/>
                  </a:lnTo>
                  <a:lnTo>
                    <a:pt x="646" y="480"/>
                  </a:lnTo>
                  <a:lnTo>
                    <a:pt x="646" y="485"/>
                  </a:lnTo>
                  <a:lnTo>
                    <a:pt x="648" y="496"/>
                  </a:lnTo>
                  <a:lnTo>
                    <a:pt x="650" y="508"/>
                  </a:lnTo>
                  <a:lnTo>
                    <a:pt x="650" y="515"/>
                  </a:lnTo>
                  <a:lnTo>
                    <a:pt x="653" y="513"/>
                  </a:lnTo>
                  <a:lnTo>
                    <a:pt x="655" y="513"/>
                  </a:lnTo>
                  <a:lnTo>
                    <a:pt x="655" y="513"/>
                  </a:lnTo>
                  <a:lnTo>
                    <a:pt x="657" y="512"/>
                  </a:lnTo>
                  <a:lnTo>
                    <a:pt x="658" y="510"/>
                  </a:lnTo>
                  <a:lnTo>
                    <a:pt x="660" y="506"/>
                  </a:lnTo>
                  <a:lnTo>
                    <a:pt x="662" y="501"/>
                  </a:lnTo>
                  <a:lnTo>
                    <a:pt x="664" y="496"/>
                  </a:lnTo>
                  <a:lnTo>
                    <a:pt x="665" y="492"/>
                  </a:lnTo>
                  <a:lnTo>
                    <a:pt x="669" y="489"/>
                  </a:lnTo>
                  <a:lnTo>
                    <a:pt x="672" y="487"/>
                  </a:lnTo>
                  <a:lnTo>
                    <a:pt x="678" y="485"/>
                  </a:lnTo>
                  <a:lnTo>
                    <a:pt x="681" y="482"/>
                  </a:lnTo>
                  <a:lnTo>
                    <a:pt x="685" y="480"/>
                  </a:lnTo>
                  <a:lnTo>
                    <a:pt x="681" y="480"/>
                  </a:lnTo>
                  <a:lnTo>
                    <a:pt x="681" y="477"/>
                  </a:lnTo>
                  <a:lnTo>
                    <a:pt x="672" y="480"/>
                  </a:lnTo>
                  <a:lnTo>
                    <a:pt x="667" y="484"/>
                  </a:lnTo>
                  <a:lnTo>
                    <a:pt x="660" y="489"/>
                  </a:lnTo>
                  <a:lnTo>
                    <a:pt x="650" y="492"/>
                  </a:lnTo>
                  <a:lnTo>
                    <a:pt x="648" y="477"/>
                  </a:lnTo>
                  <a:lnTo>
                    <a:pt x="646" y="466"/>
                  </a:lnTo>
                  <a:lnTo>
                    <a:pt x="643" y="457"/>
                  </a:lnTo>
                  <a:lnTo>
                    <a:pt x="639" y="445"/>
                  </a:lnTo>
                  <a:lnTo>
                    <a:pt x="643" y="444"/>
                  </a:lnTo>
                  <a:lnTo>
                    <a:pt x="644" y="444"/>
                  </a:lnTo>
                  <a:lnTo>
                    <a:pt x="648" y="442"/>
                  </a:lnTo>
                  <a:lnTo>
                    <a:pt x="653" y="442"/>
                  </a:lnTo>
                  <a:lnTo>
                    <a:pt x="658" y="445"/>
                  </a:lnTo>
                  <a:lnTo>
                    <a:pt x="662" y="447"/>
                  </a:lnTo>
                  <a:lnTo>
                    <a:pt x="667" y="449"/>
                  </a:lnTo>
                  <a:lnTo>
                    <a:pt x="672" y="451"/>
                  </a:lnTo>
                  <a:lnTo>
                    <a:pt x="678" y="452"/>
                  </a:lnTo>
                  <a:lnTo>
                    <a:pt x="685" y="464"/>
                  </a:lnTo>
                  <a:lnTo>
                    <a:pt x="692" y="478"/>
                  </a:lnTo>
                  <a:lnTo>
                    <a:pt x="697" y="491"/>
                  </a:lnTo>
                  <a:lnTo>
                    <a:pt x="704" y="499"/>
                  </a:lnTo>
                  <a:lnTo>
                    <a:pt x="707" y="501"/>
                  </a:lnTo>
                  <a:lnTo>
                    <a:pt x="713" y="501"/>
                  </a:lnTo>
                  <a:lnTo>
                    <a:pt x="718" y="501"/>
                  </a:lnTo>
                  <a:lnTo>
                    <a:pt x="723" y="501"/>
                  </a:lnTo>
                  <a:lnTo>
                    <a:pt x="726" y="501"/>
                  </a:lnTo>
                  <a:lnTo>
                    <a:pt x="730" y="503"/>
                  </a:lnTo>
                  <a:lnTo>
                    <a:pt x="747" y="515"/>
                  </a:lnTo>
                  <a:lnTo>
                    <a:pt x="761" y="531"/>
                  </a:lnTo>
                  <a:lnTo>
                    <a:pt x="777" y="545"/>
                  </a:lnTo>
                  <a:lnTo>
                    <a:pt x="777" y="557"/>
                  </a:lnTo>
                  <a:lnTo>
                    <a:pt x="791" y="562"/>
                  </a:lnTo>
                  <a:lnTo>
                    <a:pt x="803" y="569"/>
                  </a:lnTo>
                  <a:lnTo>
                    <a:pt x="810" y="580"/>
                  </a:lnTo>
                  <a:lnTo>
                    <a:pt x="819" y="592"/>
                  </a:lnTo>
                  <a:lnTo>
                    <a:pt x="826" y="604"/>
                  </a:lnTo>
                  <a:lnTo>
                    <a:pt x="835" y="615"/>
                  </a:lnTo>
                  <a:lnTo>
                    <a:pt x="829" y="622"/>
                  </a:lnTo>
                  <a:lnTo>
                    <a:pt x="826" y="625"/>
                  </a:lnTo>
                  <a:lnTo>
                    <a:pt x="824" y="630"/>
                  </a:lnTo>
                  <a:lnTo>
                    <a:pt x="822" y="634"/>
                  </a:lnTo>
                  <a:lnTo>
                    <a:pt x="829" y="646"/>
                  </a:lnTo>
                  <a:lnTo>
                    <a:pt x="840" y="655"/>
                  </a:lnTo>
                  <a:lnTo>
                    <a:pt x="854" y="660"/>
                  </a:lnTo>
                  <a:lnTo>
                    <a:pt x="854" y="665"/>
                  </a:lnTo>
                  <a:lnTo>
                    <a:pt x="854" y="667"/>
                  </a:lnTo>
                  <a:lnTo>
                    <a:pt x="856" y="669"/>
                  </a:lnTo>
                  <a:lnTo>
                    <a:pt x="856" y="670"/>
                  </a:lnTo>
                  <a:lnTo>
                    <a:pt x="857" y="672"/>
                  </a:lnTo>
                  <a:lnTo>
                    <a:pt x="861" y="674"/>
                  </a:lnTo>
                  <a:lnTo>
                    <a:pt x="864" y="677"/>
                  </a:lnTo>
                  <a:lnTo>
                    <a:pt x="870" y="679"/>
                  </a:lnTo>
                  <a:lnTo>
                    <a:pt x="873" y="681"/>
                  </a:lnTo>
                  <a:lnTo>
                    <a:pt x="877" y="684"/>
                  </a:lnTo>
                  <a:lnTo>
                    <a:pt x="878" y="686"/>
                  </a:lnTo>
                  <a:lnTo>
                    <a:pt x="880" y="690"/>
                  </a:lnTo>
                  <a:lnTo>
                    <a:pt x="878" y="691"/>
                  </a:lnTo>
                  <a:lnTo>
                    <a:pt x="878" y="693"/>
                  </a:lnTo>
                  <a:lnTo>
                    <a:pt x="878" y="693"/>
                  </a:lnTo>
                  <a:lnTo>
                    <a:pt x="878" y="695"/>
                  </a:lnTo>
                  <a:lnTo>
                    <a:pt x="880" y="697"/>
                  </a:lnTo>
                  <a:lnTo>
                    <a:pt x="884" y="698"/>
                  </a:lnTo>
                  <a:lnTo>
                    <a:pt x="889" y="700"/>
                  </a:lnTo>
                  <a:lnTo>
                    <a:pt x="892" y="702"/>
                  </a:lnTo>
                  <a:lnTo>
                    <a:pt x="898" y="702"/>
                  </a:lnTo>
                  <a:lnTo>
                    <a:pt x="903" y="702"/>
                  </a:lnTo>
                  <a:lnTo>
                    <a:pt x="896" y="749"/>
                  </a:lnTo>
                  <a:lnTo>
                    <a:pt x="891" y="751"/>
                  </a:lnTo>
                  <a:lnTo>
                    <a:pt x="885" y="751"/>
                  </a:lnTo>
                  <a:lnTo>
                    <a:pt x="880" y="752"/>
                  </a:lnTo>
                  <a:lnTo>
                    <a:pt x="873" y="752"/>
                  </a:lnTo>
                  <a:lnTo>
                    <a:pt x="866" y="744"/>
                  </a:lnTo>
                  <a:lnTo>
                    <a:pt x="857" y="735"/>
                  </a:lnTo>
                  <a:lnTo>
                    <a:pt x="850" y="726"/>
                  </a:lnTo>
                  <a:lnTo>
                    <a:pt x="845" y="714"/>
                  </a:lnTo>
                  <a:lnTo>
                    <a:pt x="838" y="714"/>
                  </a:lnTo>
                  <a:lnTo>
                    <a:pt x="833" y="716"/>
                  </a:lnTo>
                  <a:lnTo>
                    <a:pt x="828" y="716"/>
                  </a:lnTo>
                  <a:lnTo>
                    <a:pt x="822" y="718"/>
                  </a:lnTo>
                  <a:lnTo>
                    <a:pt x="831" y="745"/>
                  </a:lnTo>
                  <a:lnTo>
                    <a:pt x="838" y="775"/>
                  </a:lnTo>
                  <a:lnTo>
                    <a:pt x="850" y="775"/>
                  </a:lnTo>
                  <a:lnTo>
                    <a:pt x="857" y="789"/>
                  </a:lnTo>
                  <a:lnTo>
                    <a:pt x="863" y="803"/>
                  </a:lnTo>
                  <a:lnTo>
                    <a:pt x="864" y="822"/>
                  </a:lnTo>
                  <a:lnTo>
                    <a:pt x="863" y="824"/>
                  </a:lnTo>
                  <a:lnTo>
                    <a:pt x="861" y="826"/>
                  </a:lnTo>
                  <a:lnTo>
                    <a:pt x="861" y="828"/>
                  </a:lnTo>
                  <a:lnTo>
                    <a:pt x="859" y="829"/>
                  </a:lnTo>
                  <a:lnTo>
                    <a:pt x="857" y="831"/>
                  </a:lnTo>
                  <a:lnTo>
                    <a:pt x="854" y="833"/>
                  </a:lnTo>
                  <a:lnTo>
                    <a:pt x="847" y="829"/>
                  </a:lnTo>
                  <a:lnTo>
                    <a:pt x="838" y="824"/>
                  </a:lnTo>
                  <a:lnTo>
                    <a:pt x="829" y="819"/>
                  </a:lnTo>
                  <a:lnTo>
                    <a:pt x="822" y="815"/>
                  </a:lnTo>
                  <a:lnTo>
                    <a:pt x="819" y="814"/>
                  </a:lnTo>
                  <a:lnTo>
                    <a:pt x="816" y="814"/>
                  </a:lnTo>
                  <a:lnTo>
                    <a:pt x="826" y="828"/>
                  </a:lnTo>
                  <a:lnTo>
                    <a:pt x="835" y="840"/>
                  </a:lnTo>
                  <a:lnTo>
                    <a:pt x="842" y="855"/>
                  </a:lnTo>
                  <a:lnTo>
                    <a:pt x="838" y="855"/>
                  </a:lnTo>
                  <a:lnTo>
                    <a:pt x="826" y="850"/>
                  </a:lnTo>
                  <a:lnTo>
                    <a:pt x="810" y="847"/>
                  </a:lnTo>
                  <a:lnTo>
                    <a:pt x="793" y="843"/>
                  </a:lnTo>
                  <a:lnTo>
                    <a:pt x="781" y="836"/>
                  </a:lnTo>
                  <a:lnTo>
                    <a:pt x="770" y="826"/>
                  </a:lnTo>
                  <a:lnTo>
                    <a:pt x="763" y="810"/>
                  </a:lnTo>
                  <a:lnTo>
                    <a:pt x="756" y="796"/>
                  </a:lnTo>
                  <a:lnTo>
                    <a:pt x="746" y="782"/>
                  </a:lnTo>
                  <a:lnTo>
                    <a:pt x="735" y="772"/>
                  </a:lnTo>
                  <a:lnTo>
                    <a:pt x="720" y="780"/>
                  </a:lnTo>
                  <a:lnTo>
                    <a:pt x="702" y="786"/>
                  </a:lnTo>
                  <a:lnTo>
                    <a:pt x="681" y="787"/>
                  </a:lnTo>
                  <a:lnTo>
                    <a:pt x="679" y="782"/>
                  </a:lnTo>
                  <a:lnTo>
                    <a:pt x="678" y="777"/>
                  </a:lnTo>
                  <a:lnTo>
                    <a:pt x="678" y="772"/>
                  </a:lnTo>
                  <a:lnTo>
                    <a:pt x="678" y="765"/>
                  </a:lnTo>
                  <a:lnTo>
                    <a:pt x="693" y="759"/>
                  </a:lnTo>
                  <a:lnTo>
                    <a:pt x="713" y="754"/>
                  </a:lnTo>
                  <a:lnTo>
                    <a:pt x="730" y="749"/>
                  </a:lnTo>
                  <a:lnTo>
                    <a:pt x="735" y="739"/>
                  </a:lnTo>
                  <a:lnTo>
                    <a:pt x="740" y="725"/>
                  </a:lnTo>
                  <a:lnTo>
                    <a:pt x="746" y="709"/>
                  </a:lnTo>
                  <a:lnTo>
                    <a:pt x="749" y="693"/>
                  </a:lnTo>
                  <a:lnTo>
                    <a:pt x="751" y="681"/>
                  </a:lnTo>
                  <a:lnTo>
                    <a:pt x="749" y="672"/>
                  </a:lnTo>
                  <a:lnTo>
                    <a:pt x="742" y="660"/>
                  </a:lnTo>
                  <a:lnTo>
                    <a:pt x="733" y="653"/>
                  </a:lnTo>
                  <a:lnTo>
                    <a:pt x="723" y="646"/>
                  </a:lnTo>
                  <a:lnTo>
                    <a:pt x="716" y="637"/>
                  </a:lnTo>
                  <a:lnTo>
                    <a:pt x="707" y="595"/>
                  </a:lnTo>
                  <a:lnTo>
                    <a:pt x="693" y="592"/>
                  </a:lnTo>
                  <a:lnTo>
                    <a:pt x="683" y="585"/>
                  </a:lnTo>
                  <a:lnTo>
                    <a:pt x="674" y="578"/>
                  </a:lnTo>
                  <a:lnTo>
                    <a:pt x="665" y="576"/>
                  </a:lnTo>
                  <a:lnTo>
                    <a:pt x="657" y="580"/>
                  </a:lnTo>
                  <a:lnTo>
                    <a:pt x="651" y="585"/>
                  </a:lnTo>
                  <a:lnTo>
                    <a:pt x="646" y="590"/>
                  </a:lnTo>
                  <a:lnTo>
                    <a:pt x="639" y="595"/>
                  </a:lnTo>
                  <a:lnTo>
                    <a:pt x="627" y="599"/>
                  </a:lnTo>
                  <a:lnTo>
                    <a:pt x="615" y="592"/>
                  </a:lnTo>
                  <a:lnTo>
                    <a:pt x="599" y="587"/>
                  </a:lnTo>
                  <a:lnTo>
                    <a:pt x="582" y="583"/>
                  </a:lnTo>
                  <a:lnTo>
                    <a:pt x="566" y="578"/>
                  </a:lnTo>
                  <a:lnTo>
                    <a:pt x="552" y="573"/>
                  </a:lnTo>
                  <a:lnTo>
                    <a:pt x="541" y="564"/>
                  </a:lnTo>
                  <a:lnTo>
                    <a:pt x="534" y="550"/>
                  </a:lnTo>
                  <a:lnTo>
                    <a:pt x="536" y="548"/>
                  </a:lnTo>
                  <a:lnTo>
                    <a:pt x="536" y="547"/>
                  </a:lnTo>
                  <a:lnTo>
                    <a:pt x="538" y="547"/>
                  </a:lnTo>
                  <a:lnTo>
                    <a:pt x="538" y="545"/>
                  </a:lnTo>
                  <a:lnTo>
                    <a:pt x="538" y="541"/>
                  </a:lnTo>
                  <a:lnTo>
                    <a:pt x="531" y="540"/>
                  </a:lnTo>
                  <a:lnTo>
                    <a:pt x="524" y="538"/>
                  </a:lnTo>
                  <a:lnTo>
                    <a:pt x="519" y="534"/>
                  </a:lnTo>
                  <a:lnTo>
                    <a:pt x="515" y="529"/>
                  </a:lnTo>
                  <a:lnTo>
                    <a:pt x="512" y="522"/>
                  </a:lnTo>
                  <a:lnTo>
                    <a:pt x="521" y="505"/>
                  </a:lnTo>
                  <a:lnTo>
                    <a:pt x="528" y="482"/>
                  </a:lnTo>
                  <a:lnTo>
                    <a:pt x="531" y="457"/>
                  </a:lnTo>
                  <a:lnTo>
                    <a:pt x="534" y="433"/>
                  </a:lnTo>
                  <a:lnTo>
                    <a:pt x="562" y="430"/>
                  </a:lnTo>
                  <a:close/>
                  <a:moveTo>
                    <a:pt x="400" y="426"/>
                  </a:moveTo>
                  <a:lnTo>
                    <a:pt x="416" y="426"/>
                  </a:lnTo>
                  <a:lnTo>
                    <a:pt x="425" y="461"/>
                  </a:lnTo>
                  <a:lnTo>
                    <a:pt x="432" y="499"/>
                  </a:lnTo>
                  <a:lnTo>
                    <a:pt x="428" y="499"/>
                  </a:lnTo>
                  <a:lnTo>
                    <a:pt x="423" y="506"/>
                  </a:lnTo>
                  <a:lnTo>
                    <a:pt x="412" y="503"/>
                  </a:lnTo>
                  <a:lnTo>
                    <a:pt x="409" y="506"/>
                  </a:lnTo>
                  <a:lnTo>
                    <a:pt x="409" y="510"/>
                  </a:lnTo>
                  <a:lnTo>
                    <a:pt x="409" y="513"/>
                  </a:lnTo>
                  <a:lnTo>
                    <a:pt x="409" y="515"/>
                  </a:lnTo>
                  <a:lnTo>
                    <a:pt x="407" y="517"/>
                  </a:lnTo>
                  <a:lnTo>
                    <a:pt x="405" y="520"/>
                  </a:lnTo>
                  <a:lnTo>
                    <a:pt x="400" y="522"/>
                  </a:lnTo>
                  <a:lnTo>
                    <a:pt x="395" y="519"/>
                  </a:lnTo>
                  <a:lnTo>
                    <a:pt x="388" y="513"/>
                  </a:lnTo>
                  <a:lnTo>
                    <a:pt x="381" y="510"/>
                  </a:lnTo>
                  <a:lnTo>
                    <a:pt x="381" y="499"/>
                  </a:lnTo>
                  <a:lnTo>
                    <a:pt x="358" y="496"/>
                  </a:lnTo>
                  <a:lnTo>
                    <a:pt x="362" y="464"/>
                  </a:lnTo>
                  <a:lnTo>
                    <a:pt x="369" y="461"/>
                  </a:lnTo>
                  <a:lnTo>
                    <a:pt x="376" y="456"/>
                  </a:lnTo>
                  <a:lnTo>
                    <a:pt x="381" y="449"/>
                  </a:lnTo>
                  <a:lnTo>
                    <a:pt x="376" y="447"/>
                  </a:lnTo>
                  <a:lnTo>
                    <a:pt x="372" y="445"/>
                  </a:lnTo>
                  <a:lnTo>
                    <a:pt x="369" y="444"/>
                  </a:lnTo>
                  <a:lnTo>
                    <a:pt x="365" y="440"/>
                  </a:lnTo>
                  <a:lnTo>
                    <a:pt x="363" y="437"/>
                  </a:lnTo>
                  <a:lnTo>
                    <a:pt x="362" y="430"/>
                  </a:lnTo>
                  <a:lnTo>
                    <a:pt x="381" y="428"/>
                  </a:lnTo>
                  <a:lnTo>
                    <a:pt x="400" y="426"/>
                  </a:lnTo>
                  <a:close/>
                  <a:moveTo>
                    <a:pt x="438" y="410"/>
                  </a:moveTo>
                  <a:lnTo>
                    <a:pt x="451" y="412"/>
                  </a:lnTo>
                  <a:lnTo>
                    <a:pt x="465" y="414"/>
                  </a:lnTo>
                  <a:lnTo>
                    <a:pt x="477" y="416"/>
                  </a:lnTo>
                  <a:lnTo>
                    <a:pt x="486" y="419"/>
                  </a:lnTo>
                  <a:lnTo>
                    <a:pt x="487" y="423"/>
                  </a:lnTo>
                  <a:lnTo>
                    <a:pt x="487" y="428"/>
                  </a:lnTo>
                  <a:lnTo>
                    <a:pt x="489" y="435"/>
                  </a:lnTo>
                  <a:lnTo>
                    <a:pt x="489" y="442"/>
                  </a:lnTo>
                  <a:lnTo>
                    <a:pt x="487" y="445"/>
                  </a:lnTo>
                  <a:lnTo>
                    <a:pt x="486" y="449"/>
                  </a:lnTo>
                  <a:lnTo>
                    <a:pt x="484" y="454"/>
                  </a:lnTo>
                  <a:lnTo>
                    <a:pt x="480" y="457"/>
                  </a:lnTo>
                  <a:lnTo>
                    <a:pt x="477" y="459"/>
                  </a:lnTo>
                  <a:lnTo>
                    <a:pt x="473" y="461"/>
                  </a:lnTo>
                  <a:lnTo>
                    <a:pt x="472" y="463"/>
                  </a:lnTo>
                  <a:lnTo>
                    <a:pt x="468" y="464"/>
                  </a:lnTo>
                  <a:lnTo>
                    <a:pt x="466" y="468"/>
                  </a:lnTo>
                  <a:lnTo>
                    <a:pt x="468" y="477"/>
                  </a:lnTo>
                  <a:lnTo>
                    <a:pt x="466" y="487"/>
                  </a:lnTo>
                  <a:lnTo>
                    <a:pt x="465" y="494"/>
                  </a:lnTo>
                  <a:lnTo>
                    <a:pt x="461" y="499"/>
                  </a:lnTo>
                  <a:lnTo>
                    <a:pt x="458" y="501"/>
                  </a:lnTo>
                  <a:lnTo>
                    <a:pt x="454" y="503"/>
                  </a:lnTo>
                  <a:lnTo>
                    <a:pt x="449" y="503"/>
                  </a:lnTo>
                  <a:lnTo>
                    <a:pt x="442" y="503"/>
                  </a:lnTo>
                  <a:lnTo>
                    <a:pt x="438" y="492"/>
                  </a:lnTo>
                  <a:lnTo>
                    <a:pt x="442" y="482"/>
                  </a:lnTo>
                  <a:lnTo>
                    <a:pt x="442" y="470"/>
                  </a:lnTo>
                  <a:lnTo>
                    <a:pt x="438" y="456"/>
                  </a:lnTo>
                  <a:lnTo>
                    <a:pt x="437" y="440"/>
                  </a:lnTo>
                  <a:lnTo>
                    <a:pt x="435" y="426"/>
                  </a:lnTo>
                  <a:lnTo>
                    <a:pt x="438" y="410"/>
                  </a:lnTo>
                  <a:close/>
                  <a:moveTo>
                    <a:pt x="60" y="409"/>
                  </a:moveTo>
                  <a:lnTo>
                    <a:pt x="74" y="410"/>
                  </a:lnTo>
                  <a:lnTo>
                    <a:pt x="74" y="423"/>
                  </a:lnTo>
                  <a:lnTo>
                    <a:pt x="91" y="423"/>
                  </a:lnTo>
                  <a:lnTo>
                    <a:pt x="105" y="423"/>
                  </a:lnTo>
                  <a:lnTo>
                    <a:pt x="121" y="423"/>
                  </a:lnTo>
                  <a:lnTo>
                    <a:pt x="124" y="430"/>
                  </a:lnTo>
                  <a:lnTo>
                    <a:pt x="128" y="438"/>
                  </a:lnTo>
                  <a:lnTo>
                    <a:pt x="131" y="447"/>
                  </a:lnTo>
                  <a:lnTo>
                    <a:pt x="135" y="454"/>
                  </a:lnTo>
                  <a:lnTo>
                    <a:pt x="135" y="457"/>
                  </a:lnTo>
                  <a:lnTo>
                    <a:pt x="124" y="470"/>
                  </a:lnTo>
                  <a:lnTo>
                    <a:pt x="110" y="475"/>
                  </a:lnTo>
                  <a:lnTo>
                    <a:pt x="96" y="480"/>
                  </a:lnTo>
                  <a:lnTo>
                    <a:pt x="88" y="496"/>
                  </a:lnTo>
                  <a:lnTo>
                    <a:pt x="81" y="510"/>
                  </a:lnTo>
                  <a:lnTo>
                    <a:pt x="79" y="526"/>
                  </a:lnTo>
                  <a:lnTo>
                    <a:pt x="82" y="541"/>
                  </a:lnTo>
                  <a:lnTo>
                    <a:pt x="67" y="543"/>
                  </a:lnTo>
                  <a:lnTo>
                    <a:pt x="53" y="548"/>
                  </a:lnTo>
                  <a:lnTo>
                    <a:pt x="35" y="553"/>
                  </a:lnTo>
                  <a:lnTo>
                    <a:pt x="34" y="550"/>
                  </a:lnTo>
                  <a:lnTo>
                    <a:pt x="32" y="547"/>
                  </a:lnTo>
                  <a:lnTo>
                    <a:pt x="30" y="545"/>
                  </a:lnTo>
                  <a:lnTo>
                    <a:pt x="30" y="541"/>
                  </a:lnTo>
                  <a:lnTo>
                    <a:pt x="28" y="538"/>
                  </a:lnTo>
                  <a:lnTo>
                    <a:pt x="30" y="536"/>
                  </a:lnTo>
                  <a:lnTo>
                    <a:pt x="30" y="534"/>
                  </a:lnTo>
                  <a:lnTo>
                    <a:pt x="30" y="533"/>
                  </a:lnTo>
                  <a:lnTo>
                    <a:pt x="32" y="529"/>
                  </a:lnTo>
                  <a:lnTo>
                    <a:pt x="32" y="526"/>
                  </a:lnTo>
                  <a:lnTo>
                    <a:pt x="20" y="526"/>
                  </a:lnTo>
                  <a:lnTo>
                    <a:pt x="20" y="520"/>
                  </a:lnTo>
                  <a:lnTo>
                    <a:pt x="20" y="519"/>
                  </a:lnTo>
                  <a:lnTo>
                    <a:pt x="18" y="517"/>
                  </a:lnTo>
                  <a:lnTo>
                    <a:pt x="18" y="515"/>
                  </a:lnTo>
                  <a:lnTo>
                    <a:pt x="16" y="513"/>
                  </a:lnTo>
                  <a:lnTo>
                    <a:pt x="13" y="510"/>
                  </a:lnTo>
                  <a:lnTo>
                    <a:pt x="11" y="510"/>
                  </a:lnTo>
                  <a:lnTo>
                    <a:pt x="9" y="510"/>
                  </a:lnTo>
                  <a:lnTo>
                    <a:pt x="9" y="510"/>
                  </a:lnTo>
                  <a:lnTo>
                    <a:pt x="7" y="510"/>
                  </a:lnTo>
                  <a:lnTo>
                    <a:pt x="6" y="510"/>
                  </a:lnTo>
                  <a:lnTo>
                    <a:pt x="0" y="510"/>
                  </a:lnTo>
                  <a:lnTo>
                    <a:pt x="0" y="499"/>
                  </a:lnTo>
                  <a:lnTo>
                    <a:pt x="13" y="485"/>
                  </a:lnTo>
                  <a:lnTo>
                    <a:pt x="21" y="466"/>
                  </a:lnTo>
                  <a:lnTo>
                    <a:pt x="28" y="445"/>
                  </a:lnTo>
                  <a:lnTo>
                    <a:pt x="23" y="442"/>
                  </a:lnTo>
                  <a:lnTo>
                    <a:pt x="21" y="437"/>
                  </a:lnTo>
                  <a:lnTo>
                    <a:pt x="20" y="433"/>
                  </a:lnTo>
                  <a:lnTo>
                    <a:pt x="18" y="426"/>
                  </a:lnTo>
                  <a:lnTo>
                    <a:pt x="16" y="419"/>
                  </a:lnTo>
                  <a:lnTo>
                    <a:pt x="30" y="416"/>
                  </a:lnTo>
                  <a:lnTo>
                    <a:pt x="41" y="414"/>
                  </a:lnTo>
                  <a:lnTo>
                    <a:pt x="49" y="410"/>
                  </a:lnTo>
                  <a:lnTo>
                    <a:pt x="60" y="409"/>
                  </a:lnTo>
                  <a:close/>
                  <a:moveTo>
                    <a:pt x="1556" y="368"/>
                  </a:moveTo>
                  <a:lnTo>
                    <a:pt x="1571" y="368"/>
                  </a:lnTo>
                  <a:lnTo>
                    <a:pt x="1571" y="372"/>
                  </a:lnTo>
                  <a:lnTo>
                    <a:pt x="1568" y="372"/>
                  </a:lnTo>
                  <a:lnTo>
                    <a:pt x="1564" y="374"/>
                  </a:lnTo>
                  <a:lnTo>
                    <a:pt x="1563" y="374"/>
                  </a:lnTo>
                  <a:lnTo>
                    <a:pt x="1563" y="374"/>
                  </a:lnTo>
                  <a:lnTo>
                    <a:pt x="1561" y="374"/>
                  </a:lnTo>
                  <a:lnTo>
                    <a:pt x="1561" y="374"/>
                  </a:lnTo>
                  <a:lnTo>
                    <a:pt x="1559" y="372"/>
                  </a:lnTo>
                  <a:lnTo>
                    <a:pt x="1556" y="368"/>
                  </a:lnTo>
                  <a:close/>
                  <a:moveTo>
                    <a:pt x="454" y="368"/>
                  </a:moveTo>
                  <a:lnTo>
                    <a:pt x="458" y="391"/>
                  </a:lnTo>
                  <a:lnTo>
                    <a:pt x="452" y="395"/>
                  </a:lnTo>
                  <a:lnTo>
                    <a:pt x="449" y="396"/>
                  </a:lnTo>
                  <a:lnTo>
                    <a:pt x="445" y="398"/>
                  </a:lnTo>
                  <a:lnTo>
                    <a:pt x="440" y="402"/>
                  </a:lnTo>
                  <a:lnTo>
                    <a:pt x="435" y="403"/>
                  </a:lnTo>
                  <a:lnTo>
                    <a:pt x="433" y="402"/>
                  </a:lnTo>
                  <a:lnTo>
                    <a:pt x="432" y="402"/>
                  </a:lnTo>
                  <a:lnTo>
                    <a:pt x="430" y="400"/>
                  </a:lnTo>
                  <a:lnTo>
                    <a:pt x="428" y="400"/>
                  </a:lnTo>
                  <a:lnTo>
                    <a:pt x="423" y="400"/>
                  </a:lnTo>
                  <a:lnTo>
                    <a:pt x="423" y="396"/>
                  </a:lnTo>
                  <a:lnTo>
                    <a:pt x="423" y="395"/>
                  </a:lnTo>
                  <a:lnTo>
                    <a:pt x="421" y="395"/>
                  </a:lnTo>
                  <a:lnTo>
                    <a:pt x="421" y="393"/>
                  </a:lnTo>
                  <a:lnTo>
                    <a:pt x="419" y="391"/>
                  </a:lnTo>
                  <a:lnTo>
                    <a:pt x="419" y="384"/>
                  </a:lnTo>
                  <a:lnTo>
                    <a:pt x="428" y="379"/>
                  </a:lnTo>
                  <a:lnTo>
                    <a:pt x="435" y="374"/>
                  </a:lnTo>
                  <a:lnTo>
                    <a:pt x="442" y="370"/>
                  </a:lnTo>
                  <a:lnTo>
                    <a:pt x="454" y="368"/>
                  </a:lnTo>
                  <a:close/>
                  <a:moveTo>
                    <a:pt x="109" y="365"/>
                  </a:moveTo>
                  <a:lnTo>
                    <a:pt x="112" y="365"/>
                  </a:lnTo>
                  <a:lnTo>
                    <a:pt x="116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9" y="368"/>
                  </a:lnTo>
                  <a:lnTo>
                    <a:pt x="121" y="372"/>
                  </a:lnTo>
                  <a:lnTo>
                    <a:pt x="109" y="372"/>
                  </a:lnTo>
                  <a:lnTo>
                    <a:pt x="109" y="365"/>
                  </a:lnTo>
                  <a:close/>
                  <a:moveTo>
                    <a:pt x="384" y="342"/>
                  </a:moveTo>
                  <a:lnTo>
                    <a:pt x="390" y="342"/>
                  </a:lnTo>
                  <a:lnTo>
                    <a:pt x="391" y="342"/>
                  </a:lnTo>
                  <a:lnTo>
                    <a:pt x="393" y="344"/>
                  </a:lnTo>
                  <a:lnTo>
                    <a:pt x="395" y="344"/>
                  </a:lnTo>
                  <a:lnTo>
                    <a:pt x="397" y="346"/>
                  </a:lnTo>
                  <a:lnTo>
                    <a:pt x="398" y="349"/>
                  </a:lnTo>
                  <a:lnTo>
                    <a:pt x="400" y="351"/>
                  </a:lnTo>
                  <a:lnTo>
                    <a:pt x="400" y="356"/>
                  </a:lnTo>
                  <a:lnTo>
                    <a:pt x="400" y="361"/>
                  </a:lnTo>
                  <a:lnTo>
                    <a:pt x="397" y="372"/>
                  </a:lnTo>
                  <a:lnTo>
                    <a:pt x="395" y="388"/>
                  </a:lnTo>
                  <a:lnTo>
                    <a:pt x="393" y="400"/>
                  </a:lnTo>
                  <a:lnTo>
                    <a:pt x="388" y="402"/>
                  </a:lnTo>
                  <a:lnTo>
                    <a:pt x="384" y="403"/>
                  </a:lnTo>
                  <a:lnTo>
                    <a:pt x="381" y="407"/>
                  </a:lnTo>
                  <a:lnTo>
                    <a:pt x="377" y="407"/>
                  </a:lnTo>
                  <a:lnTo>
                    <a:pt x="377" y="405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4" y="403"/>
                  </a:lnTo>
                  <a:lnTo>
                    <a:pt x="370" y="400"/>
                  </a:lnTo>
                  <a:lnTo>
                    <a:pt x="369" y="396"/>
                  </a:lnTo>
                  <a:lnTo>
                    <a:pt x="369" y="391"/>
                  </a:lnTo>
                  <a:lnTo>
                    <a:pt x="369" y="388"/>
                  </a:lnTo>
                  <a:lnTo>
                    <a:pt x="365" y="384"/>
                  </a:lnTo>
                  <a:lnTo>
                    <a:pt x="358" y="379"/>
                  </a:lnTo>
                  <a:lnTo>
                    <a:pt x="349" y="377"/>
                  </a:lnTo>
                  <a:lnTo>
                    <a:pt x="341" y="379"/>
                  </a:lnTo>
                  <a:lnTo>
                    <a:pt x="332" y="377"/>
                  </a:lnTo>
                  <a:lnTo>
                    <a:pt x="323" y="372"/>
                  </a:lnTo>
                  <a:lnTo>
                    <a:pt x="316" y="361"/>
                  </a:lnTo>
                  <a:lnTo>
                    <a:pt x="320" y="361"/>
                  </a:lnTo>
                  <a:lnTo>
                    <a:pt x="322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5" y="355"/>
                  </a:lnTo>
                  <a:lnTo>
                    <a:pt x="327" y="355"/>
                  </a:lnTo>
                  <a:lnTo>
                    <a:pt x="330" y="355"/>
                  </a:lnTo>
                  <a:lnTo>
                    <a:pt x="336" y="353"/>
                  </a:lnTo>
                  <a:lnTo>
                    <a:pt x="346" y="356"/>
                  </a:lnTo>
                  <a:lnTo>
                    <a:pt x="358" y="355"/>
                  </a:lnTo>
                  <a:lnTo>
                    <a:pt x="372" y="353"/>
                  </a:lnTo>
                  <a:lnTo>
                    <a:pt x="384" y="353"/>
                  </a:lnTo>
                  <a:lnTo>
                    <a:pt x="384" y="342"/>
                  </a:lnTo>
                  <a:close/>
                  <a:moveTo>
                    <a:pt x="255" y="339"/>
                  </a:moveTo>
                  <a:lnTo>
                    <a:pt x="257" y="342"/>
                  </a:lnTo>
                  <a:lnTo>
                    <a:pt x="259" y="344"/>
                  </a:lnTo>
                  <a:lnTo>
                    <a:pt x="260" y="348"/>
                  </a:lnTo>
                  <a:lnTo>
                    <a:pt x="260" y="351"/>
                  </a:lnTo>
                  <a:lnTo>
                    <a:pt x="262" y="355"/>
                  </a:lnTo>
                  <a:lnTo>
                    <a:pt x="262" y="361"/>
                  </a:lnTo>
                  <a:lnTo>
                    <a:pt x="259" y="361"/>
                  </a:lnTo>
                  <a:lnTo>
                    <a:pt x="259" y="365"/>
                  </a:lnTo>
                  <a:lnTo>
                    <a:pt x="262" y="365"/>
                  </a:lnTo>
                  <a:lnTo>
                    <a:pt x="267" y="367"/>
                  </a:lnTo>
                  <a:lnTo>
                    <a:pt x="273" y="368"/>
                  </a:lnTo>
                  <a:lnTo>
                    <a:pt x="278" y="368"/>
                  </a:lnTo>
                  <a:lnTo>
                    <a:pt x="285" y="368"/>
                  </a:lnTo>
                  <a:lnTo>
                    <a:pt x="288" y="365"/>
                  </a:lnTo>
                  <a:lnTo>
                    <a:pt x="290" y="363"/>
                  </a:lnTo>
                  <a:lnTo>
                    <a:pt x="290" y="363"/>
                  </a:lnTo>
                  <a:lnTo>
                    <a:pt x="292" y="363"/>
                  </a:lnTo>
                  <a:lnTo>
                    <a:pt x="294" y="363"/>
                  </a:lnTo>
                  <a:lnTo>
                    <a:pt x="297" y="365"/>
                  </a:lnTo>
                  <a:lnTo>
                    <a:pt x="299" y="367"/>
                  </a:lnTo>
                  <a:lnTo>
                    <a:pt x="299" y="368"/>
                  </a:lnTo>
                  <a:lnTo>
                    <a:pt x="299" y="370"/>
                  </a:lnTo>
                  <a:lnTo>
                    <a:pt x="301" y="372"/>
                  </a:lnTo>
                  <a:lnTo>
                    <a:pt x="301" y="375"/>
                  </a:lnTo>
                  <a:lnTo>
                    <a:pt x="299" y="379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2"/>
                  </a:lnTo>
                  <a:lnTo>
                    <a:pt x="299" y="384"/>
                  </a:lnTo>
                  <a:lnTo>
                    <a:pt x="297" y="388"/>
                  </a:lnTo>
                  <a:lnTo>
                    <a:pt x="287" y="393"/>
                  </a:lnTo>
                  <a:lnTo>
                    <a:pt x="274" y="393"/>
                  </a:lnTo>
                  <a:lnTo>
                    <a:pt x="260" y="393"/>
                  </a:lnTo>
                  <a:lnTo>
                    <a:pt x="246" y="396"/>
                  </a:lnTo>
                  <a:lnTo>
                    <a:pt x="236" y="403"/>
                  </a:lnTo>
                  <a:lnTo>
                    <a:pt x="224" y="412"/>
                  </a:lnTo>
                  <a:lnTo>
                    <a:pt x="213" y="421"/>
                  </a:lnTo>
                  <a:lnTo>
                    <a:pt x="198" y="426"/>
                  </a:lnTo>
                  <a:lnTo>
                    <a:pt x="196" y="423"/>
                  </a:lnTo>
                  <a:lnTo>
                    <a:pt x="194" y="419"/>
                  </a:lnTo>
                  <a:lnTo>
                    <a:pt x="194" y="416"/>
                  </a:lnTo>
                  <a:lnTo>
                    <a:pt x="192" y="410"/>
                  </a:lnTo>
                  <a:lnTo>
                    <a:pt x="198" y="407"/>
                  </a:lnTo>
                  <a:lnTo>
                    <a:pt x="203" y="403"/>
                  </a:lnTo>
                  <a:lnTo>
                    <a:pt x="206" y="398"/>
                  </a:lnTo>
                  <a:lnTo>
                    <a:pt x="210" y="393"/>
                  </a:lnTo>
                  <a:lnTo>
                    <a:pt x="212" y="388"/>
                  </a:lnTo>
                  <a:lnTo>
                    <a:pt x="192" y="388"/>
                  </a:lnTo>
                  <a:lnTo>
                    <a:pt x="180" y="393"/>
                  </a:lnTo>
                  <a:lnTo>
                    <a:pt x="166" y="395"/>
                  </a:lnTo>
                  <a:lnTo>
                    <a:pt x="150" y="393"/>
                  </a:lnTo>
                  <a:lnTo>
                    <a:pt x="140" y="388"/>
                  </a:lnTo>
                  <a:lnTo>
                    <a:pt x="135" y="388"/>
                  </a:lnTo>
                  <a:lnTo>
                    <a:pt x="135" y="384"/>
                  </a:lnTo>
                  <a:lnTo>
                    <a:pt x="140" y="382"/>
                  </a:lnTo>
                  <a:lnTo>
                    <a:pt x="144" y="381"/>
                  </a:lnTo>
                  <a:lnTo>
                    <a:pt x="145" y="379"/>
                  </a:lnTo>
                  <a:lnTo>
                    <a:pt x="149" y="377"/>
                  </a:lnTo>
                  <a:lnTo>
                    <a:pt x="150" y="372"/>
                  </a:lnTo>
                  <a:lnTo>
                    <a:pt x="147" y="372"/>
                  </a:lnTo>
                  <a:lnTo>
                    <a:pt x="147" y="368"/>
                  </a:lnTo>
                  <a:lnTo>
                    <a:pt x="152" y="368"/>
                  </a:lnTo>
                  <a:lnTo>
                    <a:pt x="156" y="367"/>
                  </a:lnTo>
                  <a:lnTo>
                    <a:pt x="159" y="367"/>
                  </a:lnTo>
                  <a:lnTo>
                    <a:pt x="163" y="365"/>
                  </a:lnTo>
                  <a:lnTo>
                    <a:pt x="161" y="363"/>
                  </a:lnTo>
                  <a:lnTo>
                    <a:pt x="159" y="361"/>
                  </a:lnTo>
                  <a:lnTo>
                    <a:pt x="157" y="360"/>
                  </a:lnTo>
                  <a:lnTo>
                    <a:pt x="157" y="358"/>
                  </a:lnTo>
                  <a:lnTo>
                    <a:pt x="156" y="356"/>
                  </a:lnTo>
                  <a:lnTo>
                    <a:pt x="154" y="353"/>
                  </a:lnTo>
                  <a:lnTo>
                    <a:pt x="157" y="353"/>
                  </a:lnTo>
                  <a:lnTo>
                    <a:pt x="159" y="351"/>
                  </a:lnTo>
                  <a:lnTo>
                    <a:pt x="159" y="351"/>
                  </a:lnTo>
                  <a:lnTo>
                    <a:pt x="161" y="351"/>
                  </a:lnTo>
                  <a:lnTo>
                    <a:pt x="163" y="349"/>
                  </a:lnTo>
                  <a:lnTo>
                    <a:pt x="182" y="355"/>
                  </a:lnTo>
                  <a:lnTo>
                    <a:pt x="198" y="361"/>
                  </a:lnTo>
                  <a:lnTo>
                    <a:pt x="212" y="368"/>
                  </a:lnTo>
                  <a:lnTo>
                    <a:pt x="227" y="374"/>
                  </a:lnTo>
                  <a:lnTo>
                    <a:pt x="246" y="375"/>
                  </a:lnTo>
                  <a:lnTo>
                    <a:pt x="243" y="367"/>
                  </a:lnTo>
                  <a:lnTo>
                    <a:pt x="240" y="360"/>
                  </a:lnTo>
                  <a:lnTo>
                    <a:pt x="238" y="355"/>
                  </a:lnTo>
                  <a:lnTo>
                    <a:pt x="236" y="342"/>
                  </a:lnTo>
                  <a:lnTo>
                    <a:pt x="240" y="341"/>
                  </a:lnTo>
                  <a:lnTo>
                    <a:pt x="243" y="339"/>
                  </a:lnTo>
                  <a:lnTo>
                    <a:pt x="248" y="339"/>
                  </a:lnTo>
                  <a:lnTo>
                    <a:pt x="255" y="339"/>
                  </a:lnTo>
                  <a:close/>
                  <a:moveTo>
                    <a:pt x="742" y="318"/>
                  </a:moveTo>
                  <a:lnTo>
                    <a:pt x="754" y="323"/>
                  </a:lnTo>
                  <a:lnTo>
                    <a:pt x="754" y="327"/>
                  </a:lnTo>
                  <a:lnTo>
                    <a:pt x="749" y="327"/>
                  </a:lnTo>
                  <a:lnTo>
                    <a:pt x="746" y="327"/>
                  </a:lnTo>
                  <a:lnTo>
                    <a:pt x="744" y="327"/>
                  </a:lnTo>
                  <a:lnTo>
                    <a:pt x="742" y="325"/>
                  </a:lnTo>
                  <a:lnTo>
                    <a:pt x="742" y="325"/>
                  </a:lnTo>
                  <a:lnTo>
                    <a:pt x="742" y="323"/>
                  </a:lnTo>
                  <a:lnTo>
                    <a:pt x="742" y="318"/>
                  </a:lnTo>
                  <a:close/>
                  <a:moveTo>
                    <a:pt x="140" y="318"/>
                  </a:moveTo>
                  <a:lnTo>
                    <a:pt x="140" y="325"/>
                  </a:lnTo>
                  <a:lnTo>
                    <a:pt x="140" y="330"/>
                  </a:lnTo>
                  <a:lnTo>
                    <a:pt x="142" y="335"/>
                  </a:lnTo>
                  <a:lnTo>
                    <a:pt x="140" y="339"/>
                  </a:lnTo>
                  <a:lnTo>
                    <a:pt x="140" y="342"/>
                  </a:lnTo>
                  <a:lnTo>
                    <a:pt x="135" y="346"/>
                  </a:lnTo>
                  <a:lnTo>
                    <a:pt x="130" y="349"/>
                  </a:lnTo>
                  <a:lnTo>
                    <a:pt x="124" y="353"/>
                  </a:lnTo>
                  <a:lnTo>
                    <a:pt x="121" y="358"/>
                  </a:lnTo>
                  <a:lnTo>
                    <a:pt x="114" y="355"/>
                  </a:lnTo>
                  <a:lnTo>
                    <a:pt x="110" y="353"/>
                  </a:lnTo>
                  <a:lnTo>
                    <a:pt x="107" y="351"/>
                  </a:lnTo>
                  <a:lnTo>
                    <a:pt x="105" y="349"/>
                  </a:lnTo>
                  <a:lnTo>
                    <a:pt x="102" y="346"/>
                  </a:lnTo>
                  <a:lnTo>
                    <a:pt x="100" y="363"/>
                  </a:lnTo>
                  <a:lnTo>
                    <a:pt x="95" y="372"/>
                  </a:lnTo>
                  <a:lnTo>
                    <a:pt x="82" y="375"/>
                  </a:lnTo>
                  <a:lnTo>
                    <a:pt x="72" y="375"/>
                  </a:lnTo>
                  <a:lnTo>
                    <a:pt x="61" y="375"/>
                  </a:lnTo>
                  <a:lnTo>
                    <a:pt x="48" y="375"/>
                  </a:lnTo>
                  <a:lnTo>
                    <a:pt x="48" y="361"/>
                  </a:lnTo>
                  <a:lnTo>
                    <a:pt x="67" y="348"/>
                  </a:lnTo>
                  <a:lnTo>
                    <a:pt x="88" y="335"/>
                  </a:lnTo>
                  <a:lnTo>
                    <a:pt x="112" y="325"/>
                  </a:lnTo>
                  <a:lnTo>
                    <a:pt x="140" y="318"/>
                  </a:lnTo>
                  <a:close/>
                  <a:moveTo>
                    <a:pt x="458" y="311"/>
                  </a:moveTo>
                  <a:lnTo>
                    <a:pt x="461" y="321"/>
                  </a:lnTo>
                  <a:lnTo>
                    <a:pt x="468" y="325"/>
                  </a:lnTo>
                  <a:lnTo>
                    <a:pt x="479" y="325"/>
                  </a:lnTo>
                  <a:lnTo>
                    <a:pt x="496" y="323"/>
                  </a:lnTo>
                  <a:lnTo>
                    <a:pt x="496" y="327"/>
                  </a:lnTo>
                  <a:lnTo>
                    <a:pt x="498" y="332"/>
                  </a:lnTo>
                  <a:lnTo>
                    <a:pt x="500" y="337"/>
                  </a:lnTo>
                  <a:lnTo>
                    <a:pt x="500" y="341"/>
                  </a:lnTo>
                  <a:lnTo>
                    <a:pt x="500" y="346"/>
                  </a:lnTo>
                  <a:lnTo>
                    <a:pt x="500" y="349"/>
                  </a:lnTo>
                  <a:lnTo>
                    <a:pt x="519" y="360"/>
                  </a:lnTo>
                  <a:lnTo>
                    <a:pt x="541" y="365"/>
                  </a:lnTo>
                  <a:lnTo>
                    <a:pt x="566" y="365"/>
                  </a:lnTo>
                  <a:lnTo>
                    <a:pt x="590" y="365"/>
                  </a:lnTo>
                  <a:lnTo>
                    <a:pt x="617" y="363"/>
                  </a:lnTo>
                  <a:lnTo>
                    <a:pt x="639" y="365"/>
                  </a:lnTo>
                  <a:lnTo>
                    <a:pt x="639" y="370"/>
                  </a:lnTo>
                  <a:lnTo>
                    <a:pt x="641" y="375"/>
                  </a:lnTo>
                  <a:lnTo>
                    <a:pt x="643" y="379"/>
                  </a:lnTo>
                  <a:lnTo>
                    <a:pt x="643" y="381"/>
                  </a:lnTo>
                  <a:lnTo>
                    <a:pt x="643" y="384"/>
                  </a:lnTo>
                  <a:lnTo>
                    <a:pt x="643" y="388"/>
                  </a:lnTo>
                  <a:lnTo>
                    <a:pt x="639" y="400"/>
                  </a:lnTo>
                  <a:lnTo>
                    <a:pt x="629" y="400"/>
                  </a:lnTo>
                  <a:lnTo>
                    <a:pt x="617" y="398"/>
                  </a:lnTo>
                  <a:lnTo>
                    <a:pt x="608" y="396"/>
                  </a:lnTo>
                  <a:lnTo>
                    <a:pt x="604" y="396"/>
                  </a:lnTo>
                  <a:lnTo>
                    <a:pt x="601" y="398"/>
                  </a:lnTo>
                  <a:lnTo>
                    <a:pt x="599" y="402"/>
                  </a:lnTo>
                  <a:lnTo>
                    <a:pt x="597" y="403"/>
                  </a:lnTo>
                  <a:lnTo>
                    <a:pt x="594" y="403"/>
                  </a:lnTo>
                  <a:lnTo>
                    <a:pt x="592" y="405"/>
                  </a:lnTo>
                  <a:lnTo>
                    <a:pt x="587" y="407"/>
                  </a:lnTo>
                  <a:lnTo>
                    <a:pt x="582" y="407"/>
                  </a:lnTo>
                  <a:lnTo>
                    <a:pt x="576" y="409"/>
                  </a:lnTo>
                  <a:lnTo>
                    <a:pt x="573" y="410"/>
                  </a:lnTo>
                  <a:lnTo>
                    <a:pt x="568" y="410"/>
                  </a:lnTo>
                  <a:lnTo>
                    <a:pt x="562" y="410"/>
                  </a:lnTo>
                  <a:lnTo>
                    <a:pt x="559" y="405"/>
                  </a:lnTo>
                  <a:lnTo>
                    <a:pt x="557" y="400"/>
                  </a:lnTo>
                  <a:lnTo>
                    <a:pt x="554" y="396"/>
                  </a:lnTo>
                  <a:lnTo>
                    <a:pt x="554" y="400"/>
                  </a:lnTo>
                  <a:lnTo>
                    <a:pt x="550" y="403"/>
                  </a:lnTo>
                  <a:lnTo>
                    <a:pt x="548" y="407"/>
                  </a:lnTo>
                  <a:lnTo>
                    <a:pt x="547" y="410"/>
                  </a:lnTo>
                  <a:lnTo>
                    <a:pt x="538" y="410"/>
                  </a:lnTo>
                  <a:lnTo>
                    <a:pt x="534" y="405"/>
                  </a:lnTo>
                  <a:lnTo>
                    <a:pt x="531" y="398"/>
                  </a:lnTo>
                  <a:lnTo>
                    <a:pt x="528" y="391"/>
                  </a:lnTo>
                  <a:lnTo>
                    <a:pt x="526" y="396"/>
                  </a:lnTo>
                  <a:lnTo>
                    <a:pt x="524" y="400"/>
                  </a:lnTo>
                  <a:lnTo>
                    <a:pt x="522" y="402"/>
                  </a:lnTo>
                  <a:lnTo>
                    <a:pt x="522" y="402"/>
                  </a:lnTo>
                  <a:lnTo>
                    <a:pt x="519" y="402"/>
                  </a:lnTo>
                  <a:lnTo>
                    <a:pt x="515" y="400"/>
                  </a:lnTo>
                  <a:lnTo>
                    <a:pt x="512" y="398"/>
                  </a:lnTo>
                  <a:lnTo>
                    <a:pt x="510" y="396"/>
                  </a:lnTo>
                  <a:lnTo>
                    <a:pt x="510" y="395"/>
                  </a:lnTo>
                  <a:lnTo>
                    <a:pt x="510" y="393"/>
                  </a:lnTo>
                  <a:lnTo>
                    <a:pt x="510" y="391"/>
                  </a:lnTo>
                  <a:lnTo>
                    <a:pt x="510" y="389"/>
                  </a:lnTo>
                  <a:lnTo>
                    <a:pt x="508" y="388"/>
                  </a:lnTo>
                  <a:lnTo>
                    <a:pt x="507" y="388"/>
                  </a:lnTo>
                  <a:lnTo>
                    <a:pt x="505" y="389"/>
                  </a:lnTo>
                  <a:lnTo>
                    <a:pt x="501" y="389"/>
                  </a:lnTo>
                  <a:lnTo>
                    <a:pt x="496" y="391"/>
                  </a:lnTo>
                  <a:lnTo>
                    <a:pt x="493" y="391"/>
                  </a:lnTo>
                  <a:lnTo>
                    <a:pt x="487" y="393"/>
                  </a:lnTo>
                  <a:lnTo>
                    <a:pt x="486" y="391"/>
                  </a:lnTo>
                  <a:lnTo>
                    <a:pt x="484" y="391"/>
                  </a:lnTo>
                  <a:lnTo>
                    <a:pt x="480" y="389"/>
                  </a:lnTo>
                  <a:lnTo>
                    <a:pt x="479" y="388"/>
                  </a:lnTo>
                  <a:lnTo>
                    <a:pt x="475" y="386"/>
                  </a:lnTo>
                  <a:lnTo>
                    <a:pt x="473" y="384"/>
                  </a:lnTo>
                  <a:lnTo>
                    <a:pt x="475" y="374"/>
                  </a:lnTo>
                  <a:lnTo>
                    <a:pt x="473" y="367"/>
                  </a:lnTo>
                  <a:lnTo>
                    <a:pt x="470" y="361"/>
                  </a:lnTo>
                  <a:lnTo>
                    <a:pt x="466" y="353"/>
                  </a:lnTo>
                  <a:lnTo>
                    <a:pt x="466" y="342"/>
                  </a:lnTo>
                  <a:lnTo>
                    <a:pt x="449" y="341"/>
                  </a:lnTo>
                  <a:lnTo>
                    <a:pt x="433" y="335"/>
                  </a:lnTo>
                  <a:lnTo>
                    <a:pt x="419" y="330"/>
                  </a:lnTo>
                  <a:lnTo>
                    <a:pt x="418" y="328"/>
                  </a:lnTo>
                  <a:lnTo>
                    <a:pt x="418" y="327"/>
                  </a:lnTo>
                  <a:lnTo>
                    <a:pt x="418" y="325"/>
                  </a:lnTo>
                  <a:lnTo>
                    <a:pt x="416" y="323"/>
                  </a:lnTo>
                  <a:lnTo>
                    <a:pt x="416" y="318"/>
                  </a:lnTo>
                  <a:lnTo>
                    <a:pt x="423" y="316"/>
                  </a:lnTo>
                  <a:lnTo>
                    <a:pt x="432" y="316"/>
                  </a:lnTo>
                  <a:lnTo>
                    <a:pt x="442" y="314"/>
                  </a:lnTo>
                  <a:lnTo>
                    <a:pt x="445" y="313"/>
                  </a:lnTo>
                  <a:lnTo>
                    <a:pt x="449" y="313"/>
                  </a:lnTo>
                  <a:lnTo>
                    <a:pt x="452" y="311"/>
                  </a:lnTo>
                  <a:lnTo>
                    <a:pt x="458" y="311"/>
                  </a:lnTo>
                  <a:close/>
                  <a:moveTo>
                    <a:pt x="377" y="311"/>
                  </a:moveTo>
                  <a:lnTo>
                    <a:pt x="409" y="311"/>
                  </a:lnTo>
                  <a:lnTo>
                    <a:pt x="409" y="314"/>
                  </a:lnTo>
                  <a:lnTo>
                    <a:pt x="411" y="318"/>
                  </a:lnTo>
                  <a:lnTo>
                    <a:pt x="411" y="321"/>
                  </a:lnTo>
                  <a:lnTo>
                    <a:pt x="412" y="327"/>
                  </a:lnTo>
                  <a:lnTo>
                    <a:pt x="404" y="327"/>
                  </a:lnTo>
                  <a:lnTo>
                    <a:pt x="400" y="327"/>
                  </a:lnTo>
                  <a:lnTo>
                    <a:pt x="397" y="327"/>
                  </a:lnTo>
                  <a:lnTo>
                    <a:pt x="390" y="325"/>
                  </a:lnTo>
                  <a:lnTo>
                    <a:pt x="384" y="325"/>
                  </a:lnTo>
                  <a:lnTo>
                    <a:pt x="377" y="323"/>
                  </a:lnTo>
                  <a:lnTo>
                    <a:pt x="377" y="311"/>
                  </a:lnTo>
                  <a:close/>
                  <a:moveTo>
                    <a:pt x="301" y="307"/>
                  </a:moveTo>
                  <a:lnTo>
                    <a:pt x="308" y="311"/>
                  </a:lnTo>
                  <a:lnTo>
                    <a:pt x="315" y="314"/>
                  </a:lnTo>
                  <a:lnTo>
                    <a:pt x="318" y="320"/>
                  </a:lnTo>
                  <a:lnTo>
                    <a:pt x="322" y="327"/>
                  </a:lnTo>
                  <a:lnTo>
                    <a:pt x="323" y="334"/>
                  </a:lnTo>
                  <a:lnTo>
                    <a:pt x="313" y="334"/>
                  </a:lnTo>
                  <a:lnTo>
                    <a:pt x="313" y="330"/>
                  </a:lnTo>
                  <a:lnTo>
                    <a:pt x="308" y="327"/>
                  </a:lnTo>
                  <a:lnTo>
                    <a:pt x="306" y="323"/>
                  </a:lnTo>
                  <a:lnTo>
                    <a:pt x="304" y="320"/>
                  </a:lnTo>
                  <a:lnTo>
                    <a:pt x="302" y="314"/>
                  </a:lnTo>
                  <a:lnTo>
                    <a:pt x="301" y="307"/>
                  </a:lnTo>
                  <a:close/>
                  <a:moveTo>
                    <a:pt x="489" y="299"/>
                  </a:moveTo>
                  <a:lnTo>
                    <a:pt x="505" y="299"/>
                  </a:lnTo>
                  <a:lnTo>
                    <a:pt x="505" y="307"/>
                  </a:lnTo>
                  <a:lnTo>
                    <a:pt x="489" y="307"/>
                  </a:lnTo>
                  <a:lnTo>
                    <a:pt x="489" y="299"/>
                  </a:lnTo>
                  <a:close/>
                  <a:moveTo>
                    <a:pt x="192" y="299"/>
                  </a:moveTo>
                  <a:lnTo>
                    <a:pt x="201" y="300"/>
                  </a:lnTo>
                  <a:lnTo>
                    <a:pt x="208" y="300"/>
                  </a:lnTo>
                  <a:lnTo>
                    <a:pt x="215" y="302"/>
                  </a:lnTo>
                  <a:lnTo>
                    <a:pt x="220" y="304"/>
                  </a:lnTo>
                  <a:lnTo>
                    <a:pt x="217" y="309"/>
                  </a:lnTo>
                  <a:lnTo>
                    <a:pt x="213" y="314"/>
                  </a:lnTo>
                  <a:lnTo>
                    <a:pt x="210" y="318"/>
                  </a:lnTo>
                  <a:lnTo>
                    <a:pt x="205" y="323"/>
                  </a:lnTo>
                  <a:lnTo>
                    <a:pt x="199" y="327"/>
                  </a:lnTo>
                  <a:lnTo>
                    <a:pt x="194" y="328"/>
                  </a:lnTo>
                  <a:lnTo>
                    <a:pt x="191" y="328"/>
                  </a:lnTo>
                  <a:lnTo>
                    <a:pt x="185" y="327"/>
                  </a:lnTo>
                  <a:lnTo>
                    <a:pt x="182" y="323"/>
                  </a:lnTo>
                  <a:lnTo>
                    <a:pt x="180" y="320"/>
                  </a:lnTo>
                  <a:lnTo>
                    <a:pt x="178" y="316"/>
                  </a:lnTo>
                  <a:lnTo>
                    <a:pt x="178" y="311"/>
                  </a:lnTo>
                  <a:lnTo>
                    <a:pt x="185" y="306"/>
                  </a:lnTo>
                  <a:lnTo>
                    <a:pt x="192" y="299"/>
                  </a:lnTo>
                  <a:close/>
                  <a:moveTo>
                    <a:pt x="435" y="292"/>
                  </a:moveTo>
                  <a:lnTo>
                    <a:pt x="440" y="292"/>
                  </a:lnTo>
                  <a:lnTo>
                    <a:pt x="444" y="292"/>
                  </a:lnTo>
                  <a:lnTo>
                    <a:pt x="447" y="292"/>
                  </a:lnTo>
                  <a:lnTo>
                    <a:pt x="449" y="292"/>
                  </a:lnTo>
                  <a:lnTo>
                    <a:pt x="452" y="292"/>
                  </a:lnTo>
                  <a:lnTo>
                    <a:pt x="456" y="292"/>
                  </a:lnTo>
                  <a:lnTo>
                    <a:pt x="461" y="292"/>
                  </a:lnTo>
                  <a:lnTo>
                    <a:pt x="461" y="299"/>
                  </a:lnTo>
                  <a:lnTo>
                    <a:pt x="438" y="304"/>
                  </a:lnTo>
                  <a:lnTo>
                    <a:pt x="435" y="292"/>
                  </a:lnTo>
                  <a:close/>
                  <a:moveTo>
                    <a:pt x="220" y="281"/>
                  </a:moveTo>
                  <a:lnTo>
                    <a:pt x="227" y="283"/>
                  </a:lnTo>
                  <a:lnTo>
                    <a:pt x="234" y="285"/>
                  </a:lnTo>
                  <a:lnTo>
                    <a:pt x="240" y="288"/>
                  </a:lnTo>
                  <a:lnTo>
                    <a:pt x="236" y="288"/>
                  </a:lnTo>
                  <a:lnTo>
                    <a:pt x="227" y="292"/>
                  </a:lnTo>
                  <a:lnTo>
                    <a:pt x="217" y="292"/>
                  </a:lnTo>
                  <a:lnTo>
                    <a:pt x="205" y="292"/>
                  </a:lnTo>
                  <a:lnTo>
                    <a:pt x="205" y="288"/>
                  </a:lnTo>
                  <a:lnTo>
                    <a:pt x="208" y="288"/>
                  </a:lnTo>
                  <a:lnTo>
                    <a:pt x="212" y="285"/>
                  </a:lnTo>
                  <a:lnTo>
                    <a:pt x="217" y="283"/>
                  </a:lnTo>
                  <a:lnTo>
                    <a:pt x="220" y="281"/>
                  </a:lnTo>
                  <a:close/>
                  <a:moveTo>
                    <a:pt x="400" y="253"/>
                  </a:moveTo>
                  <a:lnTo>
                    <a:pt x="416" y="253"/>
                  </a:lnTo>
                  <a:lnTo>
                    <a:pt x="421" y="260"/>
                  </a:lnTo>
                  <a:lnTo>
                    <a:pt x="428" y="267"/>
                  </a:lnTo>
                  <a:lnTo>
                    <a:pt x="435" y="272"/>
                  </a:lnTo>
                  <a:lnTo>
                    <a:pt x="432" y="276"/>
                  </a:lnTo>
                  <a:lnTo>
                    <a:pt x="430" y="278"/>
                  </a:lnTo>
                  <a:lnTo>
                    <a:pt x="428" y="279"/>
                  </a:lnTo>
                  <a:lnTo>
                    <a:pt x="426" y="283"/>
                  </a:lnTo>
                  <a:lnTo>
                    <a:pt x="425" y="286"/>
                  </a:lnTo>
                  <a:lnTo>
                    <a:pt x="423" y="292"/>
                  </a:lnTo>
                  <a:lnTo>
                    <a:pt x="418" y="292"/>
                  </a:lnTo>
                  <a:lnTo>
                    <a:pt x="411" y="292"/>
                  </a:lnTo>
                  <a:lnTo>
                    <a:pt x="407" y="290"/>
                  </a:lnTo>
                  <a:lnTo>
                    <a:pt x="402" y="290"/>
                  </a:lnTo>
                  <a:lnTo>
                    <a:pt x="397" y="288"/>
                  </a:lnTo>
                  <a:lnTo>
                    <a:pt x="397" y="281"/>
                  </a:lnTo>
                  <a:lnTo>
                    <a:pt x="398" y="276"/>
                  </a:lnTo>
                  <a:lnTo>
                    <a:pt x="400" y="269"/>
                  </a:lnTo>
                  <a:lnTo>
                    <a:pt x="400" y="262"/>
                  </a:lnTo>
                  <a:lnTo>
                    <a:pt x="400" y="253"/>
                  </a:lnTo>
                  <a:close/>
                  <a:moveTo>
                    <a:pt x="323" y="224"/>
                  </a:moveTo>
                  <a:lnTo>
                    <a:pt x="341" y="229"/>
                  </a:lnTo>
                  <a:lnTo>
                    <a:pt x="353" y="238"/>
                  </a:lnTo>
                  <a:lnTo>
                    <a:pt x="363" y="246"/>
                  </a:lnTo>
                  <a:lnTo>
                    <a:pt x="374" y="257"/>
                  </a:lnTo>
                  <a:lnTo>
                    <a:pt x="384" y="265"/>
                  </a:lnTo>
                  <a:lnTo>
                    <a:pt x="384" y="262"/>
                  </a:lnTo>
                  <a:lnTo>
                    <a:pt x="390" y="262"/>
                  </a:lnTo>
                  <a:lnTo>
                    <a:pt x="390" y="265"/>
                  </a:lnTo>
                  <a:lnTo>
                    <a:pt x="391" y="269"/>
                  </a:lnTo>
                  <a:lnTo>
                    <a:pt x="395" y="274"/>
                  </a:lnTo>
                  <a:lnTo>
                    <a:pt x="397" y="281"/>
                  </a:lnTo>
                  <a:lnTo>
                    <a:pt x="390" y="281"/>
                  </a:lnTo>
                  <a:lnTo>
                    <a:pt x="386" y="281"/>
                  </a:lnTo>
                  <a:lnTo>
                    <a:pt x="386" y="283"/>
                  </a:lnTo>
                  <a:lnTo>
                    <a:pt x="384" y="283"/>
                  </a:lnTo>
                  <a:lnTo>
                    <a:pt x="381" y="283"/>
                  </a:lnTo>
                  <a:lnTo>
                    <a:pt x="377" y="285"/>
                  </a:lnTo>
                  <a:lnTo>
                    <a:pt x="363" y="274"/>
                  </a:lnTo>
                  <a:lnTo>
                    <a:pt x="349" y="269"/>
                  </a:lnTo>
                  <a:lnTo>
                    <a:pt x="332" y="265"/>
                  </a:lnTo>
                  <a:lnTo>
                    <a:pt x="316" y="257"/>
                  </a:lnTo>
                  <a:lnTo>
                    <a:pt x="322" y="252"/>
                  </a:lnTo>
                  <a:lnTo>
                    <a:pt x="323" y="246"/>
                  </a:lnTo>
                  <a:lnTo>
                    <a:pt x="322" y="241"/>
                  </a:lnTo>
                  <a:lnTo>
                    <a:pt x="322" y="234"/>
                  </a:lnTo>
                  <a:lnTo>
                    <a:pt x="323" y="224"/>
                  </a:lnTo>
                  <a:close/>
                  <a:moveTo>
                    <a:pt x="1538" y="217"/>
                  </a:moveTo>
                  <a:lnTo>
                    <a:pt x="1542" y="217"/>
                  </a:lnTo>
                  <a:lnTo>
                    <a:pt x="1545" y="218"/>
                  </a:lnTo>
                  <a:lnTo>
                    <a:pt x="1547" y="220"/>
                  </a:lnTo>
                  <a:lnTo>
                    <a:pt x="1549" y="222"/>
                  </a:lnTo>
                  <a:lnTo>
                    <a:pt x="1550" y="224"/>
                  </a:lnTo>
                  <a:lnTo>
                    <a:pt x="1550" y="225"/>
                  </a:lnTo>
                  <a:lnTo>
                    <a:pt x="1550" y="227"/>
                  </a:lnTo>
                  <a:lnTo>
                    <a:pt x="1552" y="231"/>
                  </a:lnTo>
                  <a:lnTo>
                    <a:pt x="1545" y="231"/>
                  </a:lnTo>
                  <a:lnTo>
                    <a:pt x="1542" y="232"/>
                  </a:lnTo>
                  <a:lnTo>
                    <a:pt x="1538" y="232"/>
                  </a:lnTo>
                  <a:lnTo>
                    <a:pt x="1535" y="234"/>
                  </a:lnTo>
                  <a:lnTo>
                    <a:pt x="1529" y="234"/>
                  </a:lnTo>
                  <a:lnTo>
                    <a:pt x="1529" y="231"/>
                  </a:lnTo>
                  <a:lnTo>
                    <a:pt x="1526" y="231"/>
                  </a:lnTo>
                  <a:lnTo>
                    <a:pt x="1526" y="218"/>
                  </a:lnTo>
                  <a:lnTo>
                    <a:pt x="1531" y="218"/>
                  </a:lnTo>
                  <a:lnTo>
                    <a:pt x="1536" y="217"/>
                  </a:lnTo>
                  <a:lnTo>
                    <a:pt x="1538" y="217"/>
                  </a:lnTo>
                  <a:close/>
                  <a:moveTo>
                    <a:pt x="377" y="208"/>
                  </a:moveTo>
                  <a:lnTo>
                    <a:pt x="393" y="208"/>
                  </a:lnTo>
                  <a:lnTo>
                    <a:pt x="393" y="211"/>
                  </a:lnTo>
                  <a:lnTo>
                    <a:pt x="390" y="211"/>
                  </a:lnTo>
                  <a:lnTo>
                    <a:pt x="386" y="211"/>
                  </a:lnTo>
                  <a:lnTo>
                    <a:pt x="384" y="213"/>
                  </a:lnTo>
                  <a:lnTo>
                    <a:pt x="383" y="213"/>
                  </a:lnTo>
                  <a:lnTo>
                    <a:pt x="383" y="213"/>
                  </a:lnTo>
                  <a:lnTo>
                    <a:pt x="381" y="213"/>
                  </a:lnTo>
                  <a:lnTo>
                    <a:pt x="379" y="211"/>
                  </a:lnTo>
                  <a:lnTo>
                    <a:pt x="377" y="208"/>
                  </a:lnTo>
                  <a:close/>
                  <a:moveTo>
                    <a:pt x="458" y="131"/>
                  </a:moveTo>
                  <a:lnTo>
                    <a:pt x="477" y="152"/>
                  </a:lnTo>
                  <a:lnTo>
                    <a:pt x="501" y="168"/>
                  </a:lnTo>
                  <a:lnTo>
                    <a:pt x="531" y="180"/>
                  </a:lnTo>
                  <a:lnTo>
                    <a:pt x="533" y="197"/>
                  </a:lnTo>
                  <a:lnTo>
                    <a:pt x="538" y="210"/>
                  </a:lnTo>
                  <a:lnTo>
                    <a:pt x="543" y="217"/>
                  </a:lnTo>
                  <a:lnTo>
                    <a:pt x="550" y="224"/>
                  </a:lnTo>
                  <a:lnTo>
                    <a:pt x="557" y="234"/>
                  </a:lnTo>
                  <a:lnTo>
                    <a:pt x="545" y="236"/>
                  </a:lnTo>
                  <a:lnTo>
                    <a:pt x="533" y="238"/>
                  </a:lnTo>
                  <a:lnTo>
                    <a:pt x="522" y="243"/>
                  </a:lnTo>
                  <a:lnTo>
                    <a:pt x="515" y="250"/>
                  </a:lnTo>
                  <a:lnTo>
                    <a:pt x="514" y="253"/>
                  </a:lnTo>
                  <a:lnTo>
                    <a:pt x="512" y="257"/>
                  </a:lnTo>
                  <a:lnTo>
                    <a:pt x="510" y="260"/>
                  </a:lnTo>
                  <a:lnTo>
                    <a:pt x="508" y="262"/>
                  </a:lnTo>
                  <a:lnTo>
                    <a:pt x="505" y="265"/>
                  </a:lnTo>
                  <a:lnTo>
                    <a:pt x="494" y="267"/>
                  </a:lnTo>
                  <a:lnTo>
                    <a:pt x="479" y="269"/>
                  </a:lnTo>
                  <a:lnTo>
                    <a:pt x="461" y="267"/>
                  </a:lnTo>
                  <a:lnTo>
                    <a:pt x="447" y="265"/>
                  </a:lnTo>
                  <a:lnTo>
                    <a:pt x="444" y="255"/>
                  </a:lnTo>
                  <a:lnTo>
                    <a:pt x="442" y="248"/>
                  </a:lnTo>
                  <a:lnTo>
                    <a:pt x="440" y="243"/>
                  </a:lnTo>
                  <a:lnTo>
                    <a:pt x="435" y="234"/>
                  </a:lnTo>
                  <a:lnTo>
                    <a:pt x="458" y="227"/>
                  </a:lnTo>
                  <a:lnTo>
                    <a:pt x="458" y="224"/>
                  </a:lnTo>
                  <a:lnTo>
                    <a:pt x="440" y="222"/>
                  </a:lnTo>
                  <a:lnTo>
                    <a:pt x="428" y="218"/>
                  </a:lnTo>
                  <a:lnTo>
                    <a:pt x="419" y="211"/>
                  </a:lnTo>
                  <a:lnTo>
                    <a:pt x="418" y="206"/>
                  </a:lnTo>
                  <a:lnTo>
                    <a:pt x="414" y="201"/>
                  </a:lnTo>
                  <a:lnTo>
                    <a:pt x="412" y="196"/>
                  </a:lnTo>
                  <a:lnTo>
                    <a:pt x="412" y="190"/>
                  </a:lnTo>
                  <a:lnTo>
                    <a:pt x="412" y="187"/>
                  </a:lnTo>
                  <a:lnTo>
                    <a:pt x="412" y="183"/>
                  </a:lnTo>
                  <a:lnTo>
                    <a:pt x="414" y="183"/>
                  </a:lnTo>
                  <a:lnTo>
                    <a:pt x="416" y="182"/>
                  </a:lnTo>
                  <a:lnTo>
                    <a:pt x="418" y="182"/>
                  </a:lnTo>
                  <a:lnTo>
                    <a:pt x="419" y="182"/>
                  </a:lnTo>
                  <a:lnTo>
                    <a:pt x="423" y="180"/>
                  </a:lnTo>
                  <a:lnTo>
                    <a:pt x="425" y="175"/>
                  </a:lnTo>
                  <a:lnTo>
                    <a:pt x="425" y="169"/>
                  </a:lnTo>
                  <a:lnTo>
                    <a:pt x="425" y="166"/>
                  </a:lnTo>
                  <a:lnTo>
                    <a:pt x="426" y="164"/>
                  </a:lnTo>
                  <a:lnTo>
                    <a:pt x="428" y="161"/>
                  </a:lnTo>
                  <a:lnTo>
                    <a:pt x="430" y="161"/>
                  </a:lnTo>
                  <a:lnTo>
                    <a:pt x="432" y="159"/>
                  </a:lnTo>
                  <a:lnTo>
                    <a:pt x="433" y="159"/>
                  </a:lnTo>
                  <a:lnTo>
                    <a:pt x="435" y="159"/>
                  </a:lnTo>
                  <a:lnTo>
                    <a:pt x="438" y="157"/>
                  </a:lnTo>
                  <a:lnTo>
                    <a:pt x="440" y="150"/>
                  </a:lnTo>
                  <a:lnTo>
                    <a:pt x="442" y="145"/>
                  </a:lnTo>
                  <a:lnTo>
                    <a:pt x="444" y="140"/>
                  </a:lnTo>
                  <a:lnTo>
                    <a:pt x="447" y="135"/>
                  </a:lnTo>
                  <a:lnTo>
                    <a:pt x="449" y="133"/>
                  </a:lnTo>
                  <a:lnTo>
                    <a:pt x="451" y="133"/>
                  </a:lnTo>
                  <a:lnTo>
                    <a:pt x="452" y="131"/>
                  </a:lnTo>
                  <a:lnTo>
                    <a:pt x="454" y="131"/>
                  </a:lnTo>
                  <a:lnTo>
                    <a:pt x="458" y="131"/>
                  </a:lnTo>
                  <a:close/>
                  <a:moveTo>
                    <a:pt x="1488" y="112"/>
                  </a:moveTo>
                  <a:lnTo>
                    <a:pt x="1493" y="114"/>
                  </a:lnTo>
                  <a:lnTo>
                    <a:pt x="1498" y="115"/>
                  </a:lnTo>
                  <a:lnTo>
                    <a:pt x="1501" y="117"/>
                  </a:lnTo>
                  <a:lnTo>
                    <a:pt x="1507" y="119"/>
                  </a:lnTo>
                  <a:lnTo>
                    <a:pt x="1507" y="124"/>
                  </a:lnTo>
                  <a:lnTo>
                    <a:pt x="1508" y="128"/>
                  </a:lnTo>
                  <a:lnTo>
                    <a:pt x="1508" y="131"/>
                  </a:lnTo>
                  <a:lnTo>
                    <a:pt x="1510" y="135"/>
                  </a:lnTo>
                  <a:lnTo>
                    <a:pt x="1498" y="135"/>
                  </a:lnTo>
                  <a:lnTo>
                    <a:pt x="1496" y="131"/>
                  </a:lnTo>
                  <a:lnTo>
                    <a:pt x="1494" y="128"/>
                  </a:lnTo>
                  <a:lnTo>
                    <a:pt x="1491" y="124"/>
                  </a:lnTo>
                  <a:lnTo>
                    <a:pt x="1489" y="122"/>
                  </a:lnTo>
                  <a:lnTo>
                    <a:pt x="1489" y="117"/>
                  </a:lnTo>
                  <a:lnTo>
                    <a:pt x="1488" y="112"/>
                  </a:lnTo>
                  <a:close/>
                  <a:moveTo>
                    <a:pt x="1081" y="80"/>
                  </a:moveTo>
                  <a:lnTo>
                    <a:pt x="1095" y="80"/>
                  </a:lnTo>
                  <a:lnTo>
                    <a:pt x="1098" y="89"/>
                  </a:lnTo>
                  <a:lnTo>
                    <a:pt x="1102" y="94"/>
                  </a:lnTo>
                  <a:lnTo>
                    <a:pt x="1105" y="101"/>
                  </a:lnTo>
                  <a:lnTo>
                    <a:pt x="1107" y="112"/>
                  </a:lnTo>
                  <a:lnTo>
                    <a:pt x="1104" y="112"/>
                  </a:lnTo>
                  <a:lnTo>
                    <a:pt x="1093" y="105"/>
                  </a:lnTo>
                  <a:lnTo>
                    <a:pt x="1086" y="98"/>
                  </a:lnTo>
                  <a:lnTo>
                    <a:pt x="1081" y="91"/>
                  </a:lnTo>
                  <a:lnTo>
                    <a:pt x="1081" y="80"/>
                  </a:lnTo>
                  <a:close/>
                  <a:moveTo>
                    <a:pt x="737" y="26"/>
                  </a:moveTo>
                  <a:lnTo>
                    <a:pt x="749" y="26"/>
                  </a:lnTo>
                  <a:lnTo>
                    <a:pt x="754" y="30"/>
                  </a:lnTo>
                  <a:lnTo>
                    <a:pt x="758" y="33"/>
                  </a:lnTo>
                  <a:lnTo>
                    <a:pt x="760" y="37"/>
                  </a:lnTo>
                  <a:lnTo>
                    <a:pt x="763" y="42"/>
                  </a:lnTo>
                  <a:lnTo>
                    <a:pt x="765" y="46"/>
                  </a:lnTo>
                  <a:lnTo>
                    <a:pt x="774" y="37"/>
                  </a:lnTo>
                  <a:lnTo>
                    <a:pt x="784" y="33"/>
                  </a:lnTo>
                  <a:lnTo>
                    <a:pt x="800" y="35"/>
                  </a:lnTo>
                  <a:lnTo>
                    <a:pt x="800" y="49"/>
                  </a:lnTo>
                  <a:lnTo>
                    <a:pt x="822" y="51"/>
                  </a:lnTo>
                  <a:lnTo>
                    <a:pt x="842" y="54"/>
                  </a:lnTo>
                  <a:lnTo>
                    <a:pt x="859" y="58"/>
                  </a:lnTo>
                  <a:lnTo>
                    <a:pt x="878" y="60"/>
                  </a:lnTo>
                  <a:lnTo>
                    <a:pt x="899" y="58"/>
                  </a:lnTo>
                  <a:lnTo>
                    <a:pt x="899" y="70"/>
                  </a:lnTo>
                  <a:lnTo>
                    <a:pt x="903" y="70"/>
                  </a:lnTo>
                  <a:lnTo>
                    <a:pt x="906" y="70"/>
                  </a:lnTo>
                  <a:lnTo>
                    <a:pt x="908" y="70"/>
                  </a:lnTo>
                  <a:lnTo>
                    <a:pt x="910" y="72"/>
                  </a:lnTo>
                  <a:lnTo>
                    <a:pt x="912" y="73"/>
                  </a:lnTo>
                  <a:lnTo>
                    <a:pt x="908" y="73"/>
                  </a:lnTo>
                  <a:lnTo>
                    <a:pt x="892" y="84"/>
                  </a:lnTo>
                  <a:lnTo>
                    <a:pt x="873" y="96"/>
                  </a:lnTo>
                  <a:lnTo>
                    <a:pt x="850" y="107"/>
                  </a:lnTo>
                  <a:lnTo>
                    <a:pt x="829" y="119"/>
                  </a:lnTo>
                  <a:lnTo>
                    <a:pt x="814" y="129"/>
                  </a:lnTo>
                  <a:lnTo>
                    <a:pt x="803" y="138"/>
                  </a:lnTo>
                  <a:lnTo>
                    <a:pt x="819" y="138"/>
                  </a:lnTo>
                  <a:lnTo>
                    <a:pt x="824" y="135"/>
                  </a:lnTo>
                  <a:lnTo>
                    <a:pt x="829" y="133"/>
                  </a:lnTo>
                  <a:lnTo>
                    <a:pt x="835" y="131"/>
                  </a:lnTo>
                  <a:lnTo>
                    <a:pt x="842" y="131"/>
                  </a:lnTo>
                  <a:lnTo>
                    <a:pt x="842" y="135"/>
                  </a:lnTo>
                  <a:lnTo>
                    <a:pt x="821" y="150"/>
                  </a:lnTo>
                  <a:lnTo>
                    <a:pt x="803" y="166"/>
                  </a:lnTo>
                  <a:lnTo>
                    <a:pt x="788" y="182"/>
                  </a:lnTo>
                  <a:lnTo>
                    <a:pt x="770" y="196"/>
                  </a:lnTo>
                  <a:lnTo>
                    <a:pt x="751" y="208"/>
                  </a:lnTo>
                  <a:lnTo>
                    <a:pt x="726" y="215"/>
                  </a:lnTo>
                  <a:lnTo>
                    <a:pt x="726" y="227"/>
                  </a:lnTo>
                  <a:lnTo>
                    <a:pt x="714" y="229"/>
                  </a:lnTo>
                  <a:lnTo>
                    <a:pt x="700" y="234"/>
                  </a:lnTo>
                  <a:lnTo>
                    <a:pt x="692" y="241"/>
                  </a:lnTo>
                  <a:lnTo>
                    <a:pt x="697" y="245"/>
                  </a:lnTo>
                  <a:lnTo>
                    <a:pt x="700" y="248"/>
                  </a:lnTo>
                  <a:lnTo>
                    <a:pt x="702" y="250"/>
                  </a:lnTo>
                  <a:lnTo>
                    <a:pt x="702" y="253"/>
                  </a:lnTo>
                  <a:lnTo>
                    <a:pt x="702" y="257"/>
                  </a:lnTo>
                  <a:lnTo>
                    <a:pt x="700" y="262"/>
                  </a:lnTo>
                  <a:lnTo>
                    <a:pt x="700" y="269"/>
                  </a:lnTo>
                  <a:lnTo>
                    <a:pt x="662" y="272"/>
                  </a:lnTo>
                  <a:lnTo>
                    <a:pt x="662" y="276"/>
                  </a:lnTo>
                  <a:lnTo>
                    <a:pt x="667" y="278"/>
                  </a:lnTo>
                  <a:lnTo>
                    <a:pt x="669" y="278"/>
                  </a:lnTo>
                  <a:lnTo>
                    <a:pt x="672" y="278"/>
                  </a:lnTo>
                  <a:lnTo>
                    <a:pt x="672" y="278"/>
                  </a:lnTo>
                  <a:lnTo>
                    <a:pt x="674" y="279"/>
                  </a:lnTo>
                  <a:lnTo>
                    <a:pt x="674" y="281"/>
                  </a:lnTo>
                  <a:lnTo>
                    <a:pt x="678" y="285"/>
                  </a:lnTo>
                  <a:lnTo>
                    <a:pt x="672" y="285"/>
                  </a:lnTo>
                  <a:lnTo>
                    <a:pt x="664" y="288"/>
                  </a:lnTo>
                  <a:lnTo>
                    <a:pt x="653" y="292"/>
                  </a:lnTo>
                  <a:lnTo>
                    <a:pt x="643" y="295"/>
                  </a:lnTo>
                  <a:lnTo>
                    <a:pt x="646" y="297"/>
                  </a:lnTo>
                  <a:lnTo>
                    <a:pt x="648" y="297"/>
                  </a:lnTo>
                  <a:lnTo>
                    <a:pt x="650" y="297"/>
                  </a:lnTo>
                  <a:lnTo>
                    <a:pt x="651" y="299"/>
                  </a:lnTo>
                  <a:lnTo>
                    <a:pt x="653" y="299"/>
                  </a:lnTo>
                  <a:lnTo>
                    <a:pt x="651" y="302"/>
                  </a:lnTo>
                  <a:lnTo>
                    <a:pt x="650" y="306"/>
                  </a:lnTo>
                  <a:lnTo>
                    <a:pt x="648" y="307"/>
                  </a:lnTo>
                  <a:lnTo>
                    <a:pt x="650" y="309"/>
                  </a:lnTo>
                  <a:lnTo>
                    <a:pt x="650" y="311"/>
                  </a:lnTo>
                  <a:lnTo>
                    <a:pt x="651" y="314"/>
                  </a:lnTo>
                  <a:lnTo>
                    <a:pt x="653" y="318"/>
                  </a:lnTo>
                  <a:lnTo>
                    <a:pt x="646" y="320"/>
                  </a:lnTo>
                  <a:lnTo>
                    <a:pt x="641" y="320"/>
                  </a:lnTo>
                  <a:lnTo>
                    <a:pt x="636" y="320"/>
                  </a:lnTo>
                  <a:lnTo>
                    <a:pt x="630" y="323"/>
                  </a:lnTo>
                  <a:lnTo>
                    <a:pt x="648" y="323"/>
                  </a:lnTo>
                  <a:lnTo>
                    <a:pt x="662" y="327"/>
                  </a:lnTo>
                  <a:lnTo>
                    <a:pt x="662" y="334"/>
                  </a:lnTo>
                  <a:lnTo>
                    <a:pt x="639" y="334"/>
                  </a:lnTo>
                  <a:lnTo>
                    <a:pt x="637" y="339"/>
                  </a:lnTo>
                  <a:lnTo>
                    <a:pt x="637" y="341"/>
                  </a:lnTo>
                  <a:lnTo>
                    <a:pt x="637" y="342"/>
                  </a:lnTo>
                  <a:lnTo>
                    <a:pt x="636" y="344"/>
                  </a:lnTo>
                  <a:lnTo>
                    <a:pt x="634" y="346"/>
                  </a:lnTo>
                  <a:lnTo>
                    <a:pt x="625" y="349"/>
                  </a:lnTo>
                  <a:lnTo>
                    <a:pt x="613" y="349"/>
                  </a:lnTo>
                  <a:lnTo>
                    <a:pt x="601" y="349"/>
                  </a:lnTo>
                  <a:lnTo>
                    <a:pt x="589" y="342"/>
                  </a:lnTo>
                  <a:lnTo>
                    <a:pt x="573" y="342"/>
                  </a:lnTo>
                  <a:lnTo>
                    <a:pt x="557" y="344"/>
                  </a:lnTo>
                  <a:lnTo>
                    <a:pt x="540" y="346"/>
                  </a:lnTo>
                  <a:lnTo>
                    <a:pt x="524" y="344"/>
                  </a:lnTo>
                  <a:lnTo>
                    <a:pt x="508" y="339"/>
                  </a:lnTo>
                  <a:lnTo>
                    <a:pt x="507" y="337"/>
                  </a:lnTo>
                  <a:lnTo>
                    <a:pt x="507" y="335"/>
                  </a:lnTo>
                  <a:lnTo>
                    <a:pt x="505" y="335"/>
                  </a:lnTo>
                  <a:lnTo>
                    <a:pt x="505" y="334"/>
                  </a:lnTo>
                  <a:lnTo>
                    <a:pt x="505" y="330"/>
                  </a:lnTo>
                  <a:lnTo>
                    <a:pt x="508" y="330"/>
                  </a:lnTo>
                  <a:lnTo>
                    <a:pt x="510" y="327"/>
                  </a:lnTo>
                  <a:lnTo>
                    <a:pt x="514" y="323"/>
                  </a:lnTo>
                  <a:lnTo>
                    <a:pt x="515" y="321"/>
                  </a:lnTo>
                  <a:lnTo>
                    <a:pt x="519" y="320"/>
                  </a:lnTo>
                  <a:lnTo>
                    <a:pt x="521" y="316"/>
                  </a:lnTo>
                  <a:lnTo>
                    <a:pt x="524" y="311"/>
                  </a:lnTo>
                  <a:lnTo>
                    <a:pt x="517" y="309"/>
                  </a:lnTo>
                  <a:lnTo>
                    <a:pt x="512" y="306"/>
                  </a:lnTo>
                  <a:lnTo>
                    <a:pt x="508" y="300"/>
                  </a:lnTo>
                  <a:lnTo>
                    <a:pt x="507" y="295"/>
                  </a:lnTo>
                  <a:lnTo>
                    <a:pt x="505" y="288"/>
                  </a:lnTo>
                  <a:lnTo>
                    <a:pt x="512" y="288"/>
                  </a:lnTo>
                  <a:lnTo>
                    <a:pt x="524" y="285"/>
                  </a:lnTo>
                  <a:lnTo>
                    <a:pt x="538" y="288"/>
                  </a:lnTo>
                  <a:lnTo>
                    <a:pt x="550" y="293"/>
                  </a:lnTo>
                  <a:lnTo>
                    <a:pt x="562" y="299"/>
                  </a:lnTo>
                  <a:lnTo>
                    <a:pt x="562" y="292"/>
                  </a:lnTo>
                  <a:lnTo>
                    <a:pt x="550" y="286"/>
                  </a:lnTo>
                  <a:lnTo>
                    <a:pt x="540" y="281"/>
                  </a:lnTo>
                  <a:lnTo>
                    <a:pt x="531" y="272"/>
                  </a:lnTo>
                  <a:lnTo>
                    <a:pt x="534" y="272"/>
                  </a:lnTo>
                  <a:lnTo>
                    <a:pt x="543" y="259"/>
                  </a:lnTo>
                  <a:lnTo>
                    <a:pt x="554" y="250"/>
                  </a:lnTo>
                  <a:lnTo>
                    <a:pt x="568" y="243"/>
                  </a:lnTo>
                  <a:lnTo>
                    <a:pt x="585" y="238"/>
                  </a:lnTo>
                  <a:lnTo>
                    <a:pt x="585" y="234"/>
                  </a:lnTo>
                  <a:lnTo>
                    <a:pt x="569" y="229"/>
                  </a:lnTo>
                  <a:lnTo>
                    <a:pt x="557" y="220"/>
                  </a:lnTo>
                  <a:lnTo>
                    <a:pt x="547" y="208"/>
                  </a:lnTo>
                  <a:lnTo>
                    <a:pt x="538" y="196"/>
                  </a:lnTo>
                  <a:lnTo>
                    <a:pt x="543" y="194"/>
                  </a:lnTo>
                  <a:lnTo>
                    <a:pt x="547" y="194"/>
                  </a:lnTo>
                  <a:lnTo>
                    <a:pt x="552" y="192"/>
                  </a:lnTo>
                  <a:lnTo>
                    <a:pt x="557" y="192"/>
                  </a:lnTo>
                  <a:lnTo>
                    <a:pt x="564" y="197"/>
                  </a:lnTo>
                  <a:lnTo>
                    <a:pt x="569" y="203"/>
                  </a:lnTo>
                  <a:lnTo>
                    <a:pt x="576" y="208"/>
                  </a:lnTo>
                  <a:lnTo>
                    <a:pt x="576" y="204"/>
                  </a:lnTo>
                  <a:lnTo>
                    <a:pt x="575" y="201"/>
                  </a:lnTo>
                  <a:lnTo>
                    <a:pt x="573" y="201"/>
                  </a:lnTo>
                  <a:lnTo>
                    <a:pt x="573" y="199"/>
                  </a:lnTo>
                  <a:lnTo>
                    <a:pt x="571" y="197"/>
                  </a:lnTo>
                  <a:lnTo>
                    <a:pt x="571" y="196"/>
                  </a:lnTo>
                  <a:lnTo>
                    <a:pt x="569" y="192"/>
                  </a:lnTo>
                  <a:lnTo>
                    <a:pt x="573" y="192"/>
                  </a:lnTo>
                  <a:lnTo>
                    <a:pt x="573" y="189"/>
                  </a:lnTo>
                  <a:lnTo>
                    <a:pt x="589" y="183"/>
                  </a:lnTo>
                  <a:lnTo>
                    <a:pt x="604" y="180"/>
                  </a:lnTo>
                  <a:lnTo>
                    <a:pt x="620" y="178"/>
                  </a:lnTo>
                  <a:lnTo>
                    <a:pt x="639" y="180"/>
                  </a:lnTo>
                  <a:lnTo>
                    <a:pt x="630" y="169"/>
                  </a:lnTo>
                  <a:lnTo>
                    <a:pt x="641" y="166"/>
                  </a:lnTo>
                  <a:lnTo>
                    <a:pt x="653" y="161"/>
                  </a:lnTo>
                  <a:lnTo>
                    <a:pt x="665" y="156"/>
                  </a:lnTo>
                  <a:lnTo>
                    <a:pt x="672" y="150"/>
                  </a:lnTo>
                  <a:lnTo>
                    <a:pt x="678" y="150"/>
                  </a:lnTo>
                  <a:lnTo>
                    <a:pt x="678" y="147"/>
                  </a:lnTo>
                  <a:lnTo>
                    <a:pt x="669" y="147"/>
                  </a:lnTo>
                  <a:lnTo>
                    <a:pt x="665" y="149"/>
                  </a:lnTo>
                  <a:lnTo>
                    <a:pt x="662" y="150"/>
                  </a:lnTo>
                  <a:lnTo>
                    <a:pt x="660" y="150"/>
                  </a:lnTo>
                  <a:lnTo>
                    <a:pt x="658" y="150"/>
                  </a:lnTo>
                  <a:lnTo>
                    <a:pt x="657" y="150"/>
                  </a:lnTo>
                  <a:lnTo>
                    <a:pt x="655" y="149"/>
                  </a:lnTo>
                  <a:lnTo>
                    <a:pt x="653" y="147"/>
                  </a:lnTo>
                  <a:lnTo>
                    <a:pt x="650" y="147"/>
                  </a:lnTo>
                  <a:lnTo>
                    <a:pt x="646" y="150"/>
                  </a:lnTo>
                  <a:lnTo>
                    <a:pt x="641" y="156"/>
                  </a:lnTo>
                  <a:lnTo>
                    <a:pt x="636" y="161"/>
                  </a:lnTo>
                  <a:lnTo>
                    <a:pt x="632" y="166"/>
                  </a:lnTo>
                  <a:lnTo>
                    <a:pt x="627" y="169"/>
                  </a:lnTo>
                  <a:lnTo>
                    <a:pt x="608" y="175"/>
                  </a:lnTo>
                  <a:lnTo>
                    <a:pt x="590" y="175"/>
                  </a:lnTo>
                  <a:lnTo>
                    <a:pt x="573" y="171"/>
                  </a:lnTo>
                  <a:lnTo>
                    <a:pt x="557" y="164"/>
                  </a:lnTo>
                  <a:lnTo>
                    <a:pt x="555" y="164"/>
                  </a:lnTo>
                  <a:lnTo>
                    <a:pt x="552" y="166"/>
                  </a:lnTo>
                  <a:lnTo>
                    <a:pt x="547" y="168"/>
                  </a:lnTo>
                  <a:lnTo>
                    <a:pt x="543" y="169"/>
                  </a:lnTo>
                  <a:lnTo>
                    <a:pt x="540" y="171"/>
                  </a:lnTo>
                  <a:lnTo>
                    <a:pt x="534" y="173"/>
                  </a:lnTo>
                  <a:lnTo>
                    <a:pt x="531" y="164"/>
                  </a:lnTo>
                  <a:lnTo>
                    <a:pt x="534" y="163"/>
                  </a:lnTo>
                  <a:lnTo>
                    <a:pt x="534" y="163"/>
                  </a:lnTo>
                  <a:lnTo>
                    <a:pt x="536" y="161"/>
                  </a:lnTo>
                  <a:lnTo>
                    <a:pt x="538" y="157"/>
                  </a:lnTo>
                  <a:lnTo>
                    <a:pt x="528" y="157"/>
                  </a:lnTo>
                  <a:lnTo>
                    <a:pt x="524" y="159"/>
                  </a:lnTo>
                  <a:lnTo>
                    <a:pt x="519" y="161"/>
                  </a:lnTo>
                  <a:lnTo>
                    <a:pt x="514" y="161"/>
                  </a:lnTo>
                  <a:lnTo>
                    <a:pt x="508" y="161"/>
                  </a:lnTo>
                  <a:lnTo>
                    <a:pt x="505" y="150"/>
                  </a:lnTo>
                  <a:lnTo>
                    <a:pt x="508" y="149"/>
                  </a:lnTo>
                  <a:lnTo>
                    <a:pt x="510" y="149"/>
                  </a:lnTo>
                  <a:lnTo>
                    <a:pt x="512" y="149"/>
                  </a:lnTo>
                  <a:lnTo>
                    <a:pt x="514" y="147"/>
                  </a:lnTo>
                  <a:lnTo>
                    <a:pt x="515" y="147"/>
                  </a:lnTo>
                  <a:lnTo>
                    <a:pt x="493" y="150"/>
                  </a:lnTo>
                  <a:lnTo>
                    <a:pt x="491" y="145"/>
                  </a:lnTo>
                  <a:lnTo>
                    <a:pt x="487" y="142"/>
                  </a:lnTo>
                  <a:lnTo>
                    <a:pt x="486" y="140"/>
                  </a:lnTo>
                  <a:lnTo>
                    <a:pt x="484" y="136"/>
                  </a:lnTo>
                  <a:lnTo>
                    <a:pt x="480" y="131"/>
                  </a:lnTo>
                  <a:lnTo>
                    <a:pt x="486" y="129"/>
                  </a:lnTo>
                  <a:lnTo>
                    <a:pt x="489" y="129"/>
                  </a:lnTo>
                  <a:lnTo>
                    <a:pt x="491" y="129"/>
                  </a:lnTo>
                  <a:lnTo>
                    <a:pt x="493" y="129"/>
                  </a:lnTo>
                  <a:lnTo>
                    <a:pt x="493" y="128"/>
                  </a:lnTo>
                  <a:lnTo>
                    <a:pt x="494" y="126"/>
                  </a:lnTo>
                  <a:lnTo>
                    <a:pt x="496" y="122"/>
                  </a:lnTo>
                  <a:lnTo>
                    <a:pt x="489" y="121"/>
                  </a:lnTo>
                  <a:lnTo>
                    <a:pt x="482" y="119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7" y="112"/>
                  </a:lnTo>
                  <a:lnTo>
                    <a:pt x="477" y="107"/>
                  </a:lnTo>
                  <a:lnTo>
                    <a:pt x="494" y="110"/>
                  </a:lnTo>
                  <a:lnTo>
                    <a:pt x="503" y="108"/>
                  </a:lnTo>
                  <a:lnTo>
                    <a:pt x="510" y="105"/>
                  </a:lnTo>
                  <a:lnTo>
                    <a:pt x="514" y="100"/>
                  </a:lnTo>
                  <a:lnTo>
                    <a:pt x="519" y="93"/>
                  </a:lnTo>
                  <a:lnTo>
                    <a:pt x="528" y="89"/>
                  </a:lnTo>
                  <a:lnTo>
                    <a:pt x="538" y="86"/>
                  </a:lnTo>
                  <a:lnTo>
                    <a:pt x="545" y="89"/>
                  </a:lnTo>
                  <a:lnTo>
                    <a:pt x="554" y="93"/>
                  </a:lnTo>
                  <a:lnTo>
                    <a:pt x="561" y="94"/>
                  </a:lnTo>
                  <a:lnTo>
                    <a:pt x="569" y="93"/>
                  </a:lnTo>
                  <a:lnTo>
                    <a:pt x="566" y="91"/>
                  </a:lnTo>
                  <a:lnTo>
                    <a:pt x="562" y="89"/>
                  </a:lnTo>
                  <a:lnTo>
                    <a:pt x="561" y="89"/>
                  </a:lnTo>
                  <a:lnTo>
                    <a:pt x="561" y="87"/>
                  </a:lnTo>
                  <a:lnTo>
                    <a:pt x="559" y="86"/>
                  </a:lnTo>
                  <a:lnTo>
                    <a:pt x="559" y="82"/>
                  </a:lnTo>
                  <a:lnTo>
                    <a:pt x="557" y="77"/>
                  </a:lnTo>
                  <a:lnTo>
                    <a:pt x="562" y="75"/>
                  </a:lnTo>
                  <a:lnTo>
                    <a:pt x="566" y="73"/>
                  </a:lnTo>
                  <a:lnTo>
                    <a:pt x="569" y="73"/>
                  </a:lnTo>
                  <a:lnTo>
                    <a:pt x="571" y="72"/>
                  </a:lnTo>
                  <a:lnTo>
                    <a:pt x="575" y="70"/>
                  </a:lnTo>
                  <a:lnTo>
                    <a:pt x="582" y="70"/>
                  </a:lnTo>
                  <a:lnTo>
                    <a:pt x="585" y="72"/>
                  </a:lnTo>
                  <a:lnTo>
                    <a:pt x="589" y="75"/>
                  </a:lnTo>
                  <a:lnTo>
                    <a:pt x="592" y="77"/>
                  </a:lnTo>
                  <a:lnTo>
                    <a:pt x="592" y="73"/>
                  </a:lnTo>
                  <a:lnTo>
                    <a:pt x="590" y="72"/>
                  </a:lnTo>
                  <a:lnTo>
                    <a:pt x="590" y="70"/>
                  </a:lnTo>
                  <a:lnTo>
                    <a:pt x="590" y="70"/>
                  </a:lnTo>
                  <a:lnTo>
                    <a:pt x="590" y="68"/>
                  </a:lnTo>
                  <a:lnTo>
                    <a:pt x="589" y="65"/>
                  </a:lnTo>
                  <a:lnTo>
                    <a:pt x="594" y="63"/>
                  </a:lnTo>
                  <a:lnTo>
                    <a:pt x="597" y="61"/>
                  </a:lnTo>
                  <a:lnTo>
                    <a:pt x="603" y="58"/>
                  </a:lnTo>
                  <a:lnTo>
                    <a:pt x="606" y="54"/>
                  </a:lnTo>
                  <a:lnTo>
                    <a:pt x="608" y="54"/>
                  </a:lnTo>
                  <a:lnTo>
                    <a:pt x="615" y="54"/>
                  </a:lnTo>
                  <a:lnTo>
                    <a:pt x="620" y="56"/>
                  </a:lnTo>
                  <a:lnTo>
                    <a:pt x="624" y="60"/>
                  </a:lnTo>
                  <a:lnTo>
                    <a:pt x="630" y="60"/>
                  </a:lnTo>
                  <a:lnTo>
                    <a:pt x="639" y="58"/>
                  </a:lnTo>
                  <a:lnTo>
                    <a:pt x="643" y="46"/>
                  </a:lnTo>
                  <a:lnTo>
                    <a:pt x="648" y="44"/>
                  </a:lnTo>
                  <a:lnTo>
                    <a:pt x="653" y="44"/>
                  </a:lnTo>
                  <a:lnTo>
                    <a:pt x="658" y="44"/>
                  </a:lnTo>
                  <a:lnTo>
                    <a:pt x="662" y="46"/>
                  </a:lnTo>
                  <a:lnTo>
                    <a:pt x="665" y="46"/>
                  </a:lnTo>
                  <a:lnTo>
                    <a:pt x="672" y="35"/>
                  </a:lnTo>
                  <a:lnTo>
                    <a:pt x="683" y="33"/>
                  </a:lnTo>
                  <a:lnTo>
                    <a:pt x="690" y="37"/>
                  </a:lnTo>
                  <a:lnTo>
                    <a:pt x="697" y="40"/>
                  </a:lnTo>
                  <a:lnTo>
                    <a:pt x="704" y="42"/>
                  </a:lnTo>
                  <a:lnTo>
                    <a:pt x="713" y="39"/>
                  </a:lnTo>
                  <a:lnTo>
                    <a:pt x="725" y="32"/>
                  </a:lnTo>
                  <a:lnTo>
                    <a:pt x="737" y="26"/>
                  </a:lnTo>
                  <a:close/>
                  <a:moveTo>
                    <a:pt x="1259" y="0"/>
                  </a:moveTo>
                  <a:lnTo>
                    <a:pt x="1283" y="0"/>
                  </a:lnTo>
                  <a:lnTo>
                    <a:pt x="1308" y="4"/>
                  </a:lnTo>
                  <a:lnTo>
                    <a:pt x="1330" y="7"/>
                  </a:lnTo>
                  <a:lnTo>
                    <a:pt x="1350" y="12"/>
                  </a:lnTo>
                  <a:lnTo>
                    <a:pt x="1379" y="7"/>
                  </a:lnTo>
                  <a:lnTo>
                    <a:pt x="1383" y="11"/>
                  </a:lnTo>
                  <a:lnTo>
                    <a:pt x="1386" y="12"/>
                  </a:lnTo>
                  <a:lnTo>
                    <a:pt x="1390" y="18"/>
                  </a:lnTo>
                  <a:lnTo>
                    <a:pt x="1392" y="21"/>
                  </a:lnTo>
                  <a:lnTo>
                    <a:pt x="1395" y="23"/>
                  </a:lnTo>
                  <a:lnTo>
                    <a:pt x="1412" y="30"/>
                  </a:lnTo>
                  <a:lnTo>
                    <a:pt x="1432" y="35"/>
                  </a:lnTo>
                  <a:lnTo>
                    <a:pt x="1449" y="39"/>
                  </a:lnTo>
                  <a:lnTo>
                    <a:pt x="1449" y="46"/>
                  </a:lnTo>
                  <a:lnTo>
                    <a:pt x="1421" y="46"/>
                  </a:lnTo>
                  <a:lnTo>
                    <a:pt x="1409" y="40"/>
                  </a:lnTo>
                  <a:lnTo>
                    <a:pt x="1395" y="40"/>
                  </a:lnTo>
                  <a:lnTo>
                    <a:pt x="1379" y="42"/>
                  </a:lnTo>
                  <a:lnTo>
                    <a:pt x="1364" y="46"/>
                  </a:lnTo>
                  <a:lnTo>
                    <a:pt x="1364" y="54"/>
                  </a:lnTo>
                  <a:lnTo>
                    <a:pt x="1383" y="54"/>
                  </a:lnTo>
                  <a:lnTo>
                    <a:pt x="1397" y="51"/>
                  </a:lnTo>
                  <a:lnTo>
                    <a:pt x="1414" y="49"/>
                  </a:lnTo>
                  <a:lnTo>
                    <a:pt x="1435" y="49"/>
                  </a:lnTo>
                  <a:lnTo>
                    <a:pt x="1456" y="49"/>
                  </a:lnTo>
                  <a:lnTo>
                    <a:pt x="1472" y="49"/>
                  </a:lnTo>
                  <a:lnTo>
                    <a:pt x="1486" y="63"/>
                  </a:lnTo>
                  <a:lnTo>
                    <a:pt x="1503" y="73"/>
                  </a:lnTo>
                  <a:lnTo>
                    <a:pt x="1498" y="84"/>
                  </a:lnTo>
                  <a:lnTo>
                    <a:pt x="1488" y="91"/>
                  </a:lnTo>
                  <a:lnTo>
                    <a:pt x="1479" y="96"/>
                  </a:lnTo>
                  <a:lnTo>
                    <a:pt x="1467" y="100"/>
                  </a:lnTo>
                  <a:lnTo>
                    <a:pt x="1449" y="100"/>
                  </a:lnTo>
                  <a:lnTo>
                    <a:pt x="1433" y="105"/>
                  </a:lnTo>
                  <a:lnTo>
                    <a:pt x="1416" y="105"/>
                  </a:lnTo>
                  <a:lnTo>
                    <a:pt x="1397" y="103"/>
                  </a:lnTo>
                  <a:lnTo>
                    <a:pt x="1379" y="101"/>
                  </a:lnTo>
                  <a:lnTo>
                    <a:pt x="1362" y="101"/>
                  </a:lnTo>
                  <a:lnTo>
                    <a:pt x="1348" y="105"/>
                  </a:lnTo>
                  <a:lnTo>
                    <a:pt x="1337" y="115"/>
                  </a:lnTo>
                  <a:lnTo>
                    <a:pt x="1379" y="115"/>
                  </a:lnTo>
                  <a:lnTo>
                    <a:pt x="1392" y="112"/>
                  </a:lnTo>
                  <a:lnTo>
                    <a:pt x="1407" y="110"/>
                  </a:lnTo>
                  <a:lnTo>
                    <a:pt x="1425" y="112"/>
                  </a:lnTo>
                  <a:lnTo>
                    <a:pt x="1437" y="115"/>
                  </a:lnTo>
                  <a:lnTo>
                    <a:pt x="1440" y="128"/>
                  </a:lnTo>
                  <a:lnTo>
                    <a:pt x="1446" y="126"/>
                  </a:lnTo>
                  <a:lnTo>
                    <a:pt x="1454" y="121"/>
                  </a:lnTo>
                  <a:lnTo>
                    <a:pt x="1465" y="117"/>
                  </a:lnTo>
                  <a:lnTo>
                    <a:pt x="1475" y="115"/>
                  </a:lnTo>
                  <a:lnTo>
                    <a:pt x="1477" y="121"/>
                  </a:lnTo>
                  <a:lnTo>
                    <a:pt x="1479" y="124"/>
                  </a:lnTo>
                  <a:lnTo>
                    <a:pt x="1481" y="126"/>
                  </a:lnTo>
                  <a:lnTo>
                    <a:pt x="1484" y="128"/>
                  </a:lnTo>
                  <a:lnTo>
                    <a:pt x="1488" y="131"/>
                  </a:lnTo>
                  <a:lnTo>
                    <a:pt x="1472" y="161"/>
                  </a:lnTo>
                  <a:lnTo>
                    <a:pt x="1479" y="161"/>
                  </a:lnTo>
                  <a:lnTo>
                    <a:pt x="1491" y="154"/>
                  </a:lnTo>
                  <a:lnTo>
                    <a:pt x="1507" y="145"/>
                  </a:lnTo>
                  <a:lnTo>
                    <a:pt x="1526" y="138"/>
                  </a:lnTo>
                  <a:lnTo>
                    <a:pt x="1547" y="131"/>
                  </a:lnTo>
                  <a:lnTo>
                    <a:pt x="1570" y="126"/>
                  </a:lnTo>
                  <a:lnTo>
                    <a:pt x="1590" y="126"/>
                  </a:lnTo>
                  <a:lnTo>
                    <a:pt x="1610" y="128"/>
                  </a:lnTo>
                  <a:lnTo>
                    <a:pt x="1624" y="136"/>
                  </a:lnTo>
                  <a:lnTo>
                    <a:pt x="1632" y="150"/>
                  </a:lnTo>
                  <a:lnTo>
                    <a:pt x="1638" y="150"/>
                  </a:lnTo>
                  <a:lnTo>
                    <a:pt x="1638" y="152"/>
                  </a:lnTo>
                  <a:lnTo>
                    <a:pt x="1638" y="152"/>
                  </a:lnTo>
                  <a:lnTo>
                    <a:pt x="1636" y="154"/>
                  </a:lnTo>
                  <a:lnTo>
                    <a:pt x="1634" y="154"/>
                  </a:lnTo>
                  <a:lnTo>
                    <a:pt x="1634" y="154"/>
                  </a:lnTo>
                  <a:lnTo>
                    <a:pt x="1632" y="154"/>
                  </a:lnTo>
                  <a:lnTo>
                    <a:pt x="1629" y="157"/>
                  </a:lnTo>
                  <a:lnTo>
                    <a:pt x="1624" y="159"/>
                  </a:lnTo>
                  <a:lnTo>
                    <a:pt x="1618" y="161"/>
                  </a:lnTo>
                  <a:lnTo>
                    <a:pt x="1611" y="163"/>
                  </a:lnTo>
                  <a:lnTo>
                    <a:pt x="1606" y="164"/>
                  </a:lnTo>
                  <a:lnTo>
                    <a:pt x="1594" y="183"/>
                  </a:lnTo>
                  <a:lnTo>
                    <a:pt x="1571" y="197"/>
                  </a:lnTo>
                  <a:lnTo>
                    <a:pt x="1545" y="206"/>
                  </a:lnTo>
                  <a:lnTo>
                    <a:pt x="1514" y="211"/>
                  </a:lnTo>
                  <a:lnTo>
                    <a:pt x="1514" y="217"/>
                  </a:lnTo>
                  <a:lnTo>
                    <a:pt x="1514" y="220"/>
                  </a:lnTo>
                  <a:lnTo>
                    <a:pt x="1514" y="222"/>
                  </a:lnTo>
                  <a:lnTo>
                    <a:pt x="1512" y="224"/>
                  </a:lnTo>
                  <a:lnTo>
                    <a:pt x="1514" y="225"/>
                  </a:lnTo>
                  <a:lnTo>
                    <a:pt x="1514" y="227"/>
                  </a:lnTo>
                  <a:lnTo>
                    <a:pt x="1517" y="231"/>
                  </a:lnTo>
                  <a:lnTo>
                    <a:pt x="1522" y="234"/>
                  </a:lnTo>
                  <a:lnTo>
                    <a:pt x="1526" y="236"/>
                  </a:lnTo>
                  <a:lnTo>
                    <a:pt x="1529" y="239"/>
                  </a:lnTo>
                  <a:lnTo>
                    <a:pt x="1533" y="241"/>
                  </a:lnTo>
                  <a:lnTo>
                    <a:pt x="1536" y="246"/>
                  </a:lnTo>
                  <a:lnTo>
                    <a:pt x="1533" y="253"/>
                  </a:lnTo>
                  <a:lnTo>
                    <a:pt x="1529" y="269"/>
                  </a:lnTo>
                  <a:lnTo>
                    <a:pt x="1526" y="288"/>
                  </a:lnTo>
                  <a:lnTo>
                    <a:pt x="1522" y="307"/>
                  </a:lnTo>
                  <a:lnTo>
                    <a:pt x="1522" y="323"/>
                  </a:lnTo>
                  <a:lnTo>
                    <a:pt x="1526" y="321"/>
                  </a:lnTo>
                  <a:lnTo>
                    <a:pt x="1529" y="321"/>
                  </a:lnTo>
                  <a:lnTo>
                    <a:pt x="1531" y="321"/>
                  </a:lnTo>
                  <a:lnTo>
                    <a:pt x="1535" y="321"/>
                  </a:lnTo>
                  <a:lnTo>
                    <a:pt x="1536" y="321"/>
                  </a:lnTo>
                  <a:lnTo>
                    <a:pt x="1542" y="323"/>
                  </a:lnTo>
                  <a:lnTo>
                    <a:pt x="1540" y="328"/>
                  </a:lnTo>
                  <a:lnTo>
                    <a:pt x="1540" y="330"/>
                  </a:lnTo>
                  <a:lnTo>
                    <a:pt x="1540" y="334"/>
                  </a:lnTo>
                  <a:lnTo>
                    <a:pt x="1540" y="335"/>
                  </a:lnTo>
                  <a:lnTo>
                    <a:pt x="1540" y="339"/>
                  </a:lnTo>
                  <a:lnTo>
                    <a:pt x="1542" y="346"/>
                  </a:lnTo>
                  <a:lnTo>
                    <a:pt x="1536" y="346"/>
                  </a:lnTo>
                  <a:lnTo>
                    <a:pt x="1536" y="349"/>
                  </a:lnTo>
                  <a:lnTo>
                    <a:pt x="1533" y="348"/>
                  </a:lnTo>
                  <a:lnTo>
                    <a:pt x="1529" y="344"/>
                  </a:lnTo>
                  <a:lnTo>
                    <a:pt x="1528" y="342"/>
                  </a:lnTo>
                  <a:lnTo>
                    <a:pt x="1524" y="341"/>
                  </a:lnTo>
                  <a:lnTo>
                    <a:pt x="1521" y="339"/>
                  </a:lnTo>
                  <a:lnTo>
                    <a:pt x="1514" y="339"/>
                  </a:lnTo>
                  <a:lnTo>
                    <a:pt x="1510" y="341"/>
                  </a:lnTo>
                  <a:lnTo>
                    <a:pt x="1507" y="342"/>
                  </a:lnTo>
                  <a:lnTo>
                    <a:pt x="1503" y="344"/>
                  </a:lnTo>
                  <a:lnTo>
                    <a:pt x="1501" y="346"/>
                  </a:lnTo>
                  <a:lnTo>
                    <a:pt x="1498" y="348"/>
                  </a:lnTo>
                  <a:lnTo>
                    <a:pt x="1496" y="351"/>
                  </a:lnTo>
                  <a:lnTo>
                    <a:pt x="1494" y="358"/>
                  </a:lnTo>
                  <a:lnTo>
                    <a:pt x="1517" y="365"/>
                  </a:lnTo>
                  <a:lnTo>
                    <a:pt x="1522" y="396"/>
                  </a:lnTo>
                  <a:lnTo>
                    <a:pt x="1517" y="396"/>
                  </a:lnTo>
                  <a:lnTo>
                    <a:pt x="1514" y="396"/>
                  </a:lnTo>
                  <a:lnTo>
                    <a:pt x="1510" y="398"/>
                  </a:lnTo>
                  <a:lnTo>
                    <a:pt x="1507" y="400"/>
                  </a:lnTo>
                  <a:lnTo>
                    <a:pt x="1507" y="407"/>
                  </a:lnTo>
                  <a:lnTo>
                    <a:pt x="1515" y="412"/>
                  </a:lnTo>
                  <a:lnTo>
                    <a:pt x="1521" y="419"/>
                  </a:lnTo>
                  <a:lnTo>
                    <a:pt x="1524" y="428"/>
                  </a:lnTo>
                  <a:lnTo>
                    <a:pt x="1526" y="442"/>
                  </a:lnTo>
                  <a:lnTo>
                    <a:pt x="1517" y="442"/>
                  </a:lnTo>
                  <a:lnTo>
                    <a:pt x="1515" y="442"/>
                  </a:lnTo>
                  <a:lnTo>
                    <a:pt x="1510" y="440"/>
                  </a:lnTo>
                  <a:lnTo>
                    <a:pt x="1507" y="442"/>
                  </a:lnTo>
                  <a:lnTo>
                    <a:pt x="1501" y="442"/>
                  </a:lnTo>
                  <a:lnTo>
                    <a:pt x="1498" y="445"/>
                  </a:lnTo>
                  <a:lnTo>
                    <a:pt x="1494" y="449"/>
                  </a:lnTo>
                  <a:lnTo>
                    <a:pt x="1500" y="452"/>
                  </a:lnTo>
                  <a:lnTo>
                    <a:pt x="1503" y="454"/>
                  </a:lnTo>
                  <a:lnTo>
                    <a:pt x="1505" y="456"/>
                  </a:lnTo>
                  <a:lnTo>
                    <a:pt x="1507" y="457"/>
                  </a:lnTo>
                  <a:lnTo>
                    <a:pt x="1508" y="463"/>
                  </a:lnTo>
                  <a:lnTo>
                    <a:pt x="1510" y="468"/>
                  </a:lnTo>
                  <a:lnTo>
                    <a:pt x="1508" y="470"/>
                  </a:lnTo>
                  <a:lnTo>
                    <a:pt x="1508" y="471"/>
                  </a:lnTo>
                  <a:lnTo>
                    <a:pt x="1508" y="471"/>
                  </a:lnTo>
                  <a:lnTo>
                    <a:pt x="1507" y="473"/>
                  </a:lnTo>
                  <a:lnTo>
                    <a:pt x="1507" y="477"/>
                  </a:lnTo>
                  <a:lnTo>
                    <a:pt x="1493" y="477"/>
                  </a:lnTo>
                  <a:lnTo>
                    <a:pt x="1479" y="480"/>
                  </a:lnTo>
                  <a:lnTo>
                    <a:pt x="1468" y="484"/>
                  </a:lnTo>
                  <a:lnTo>
                    <a:pt x="1472" y="484"/>
                  </a:lnTo>
                  <a:lnTo>
                    <a:pt x="1477" y="487"/>
                  </a:lnTo>
                  <a:lnTo>
                    <a:pt x="1481" y="489"/>
                  </a:lnTo>
                  <a:lnTo>
                    <a:pt x="1484" y="489"/>
                  </a:lnTo>
                  <a:lnTo>
                    <a:pt x="1488" y="491"/>
                  </a:lnTo>
                  <a:lnTo>
                    <a:pt x="1491" y="494"/>
                  </a:lnTo>
                  <a:lnTo>
                    <a:pt x="1494" y="499"/>
                  </a:lnTo>
                  <a:lnTo>
                    <a:pt x="1488" y="508"/>
                  </a:lnTo>
                  <a:lnTo>
                    <a:pt x="1484" y="519"/>
                  </a:lnTo>
                  <a:lnTo>
                    <a:pt x="1479" y="531"/>
                  </a:lnTo>
                  <a:lnTo>
                    <a:pt x="1477" y="526"/>
                  </a:lnTo>
                  <a:lnTo>
                    <a:pt x="1474" y="522"/>
                  </a:lnTo>
                  <a:lnTo>
                    <a:pt x="1472" y="520"/>
                  </a:lnTo>
                  <a:lnTo>
                    <a:pt x="1468" y="520"/>
                  </a:lnTo>
                  <a:lnTo>
                    <a:pt x="1463" y="519"/>
                  </a:lnTo>
                  <a:lnTo>
                    <a:pt x="1456" y="519"/>
                  </a:lnTo>
                  <a:lnTo>
                    <a:pt x="1456" y="522"/>
                  </a:lnTo>
                  <a:lnTo>
                    <a:pt x="1460" y="522"/>
                  </a:lnTo>
                  <a:lnTo>
                    <a:pt x="1472" y="534"/>
                  </a:lnTo>
                  <a:lnTo>
                    <a:pt x="1482" y="548"/>
                  </a:lnTo>
                  <a:lnTo>
                    <a:pt x="1488" y="566"/>
                  </a:lnTo>
                  <a:lnTo>
                    <a:pt x="1491" y="587"/>
                  </a:lnTo>
                  <a:lnTo>
                    <a:pt x="1488" y="587"/>
                  </a:lnTo>
                  <a:lnTo>
                    <a:pt x="1488" y="592"/>
                  </a:lnTo>
                  <a:lnTo>
                    <a:pt x="1460" y="595"/>
                  </a:lnTo>
                  <a:lnTo>
                    <a:pt x="1460" y="576"/>
                  </a:lnTo>
                  <a:lnTo>
                    <a:pt x="1456" y="573"/>
                  </a:lnTo>
                  <a:lnTo>
                    <a:pt x="1453" y="571"/>
                  </a:lnTo>
                  <a:lnTo>
                    <a:pt x="1451" y="569"/>
                  </a:lnTo>
                  <a:lnTo>
                    <a:pt x="1446" y="566"/>
                  </a:lnTo>
                  <a:lnTo>
                    <a:pt x="1440" y="564"/>
                  </a:lnTo>
                  <a:lnTo>
                    <a:pt x="1432" y="569"/>
                  </a:lnTo>
                  <a:lnTo>
                    <a:pt x="1421" y="573"/>
                  </a:lnTo>
                  <a:lnTo>
                    <a:pt x="1409" y="574"/>
                  </a:lnTo>
                  <a:lnTo>
                    <a:pt x="1398" y="578"/>
                  </a:lnTo>
                  <a:lnTo>
                    <a:pt x="1392" y="583"/>
                  </a:lnTo>
                  <a:lnTo>
                    <a:pt x="1398" y="583"/>
                  </a:lnTo>
                  <a:lnTo>
                    <a:pt x="1407" y="583"/>
                  </a:lnTo>
                  <a:lnTo>
                    <a:pt x="1421" y="581"/>
                  </a:lnTo>
                  <a:lnTo>
                    <a:pt x="1437" y="580"/>
                  </a:lnTo>
                  <a:lnTo>
                    <a:pt x="1437" y="587"/>
                  </a:lnTo>
                  <a:lnTo>
                    <a:pt x="1402" y="599"/>
                  </a:lnTo>
                  <a:lnTo>
                    <a:pt x="1402" y="602"/>
                  </a:lnTo>
                  <a:lnTo>
                    <a:pt x="1411" y="602"/>
                  </a:lnTo>
                  <a:lnTo>
                    <a:pt x="1416" y="601"/>
                  </a:lnTo>
                  <a:lnTo>
                    <a:pt x="1423" y="599"/>
                  </a:lnTo>
                  <a:lnTo>
                    <a:pt x="1430" y="597"/>
                  </a:lnTo>
                  <a:lnTo>
                    <a:pt x="1437" y="595"/>
                  </a:lnTo>
                  <a:lnTo>
                    <a:pt x="1439" y="604"/>
                  </a:lnTo>
                  <a:lnTo>
                    <a:pt x="1446" y="608"/>
                  </a:lnTo>
                  <a:lnTo>
                    <a:pt x="1453" y="609"/>
                  </a:lnTo>
                  <a:lnTo>
                    <a:pt x="1465" y="608"/>
                  </a:lnTo>
                  <a:lnTo>
                    <a:pt x="1479" y="608"/>
                  </a:lnTo>
                  <a:lnTo>
                    <a:pt x="1479" y="611"/>
                  </a:lnTo>
                  <a:lnTo>
                    <a:pt x="1475" y="611"/>
                  </a:lnTo>
                  <a:lnTo>
                    <a:pt x="1456" y="629"/>
                  </a:lnTo>
                  <a:lnTo>
                    <a:pt x="1435" y="646"/>
                  </a:lnTo>
                  <a:lnTo>
                    <a:pt x="1414" y="660"/>
                  </a:lnTo>
                  <a:lnTo>
                    <a:pt x="1390" y="672"/>
                  </a:lnTo>
                  <a:lnTo>
                    <a:pt x="1364" y="677"/>
                  </a:lnTo>
                  <a:lnTo>
                    <a:pt x="1334" y="676"/>
                  </a:lnTo>
                  <a:lnTo>
                    <a:pt x="1334" y="681"/>
                  </a:lnTo>
                  <a:lnTo>
                    <a:pt x="1334" y="686"/>
                  </a:lnTo>
                  <a:lnTo>
                    <a:pt x="1332" y="690"/>
                  </a:lnTo>
                  <a:lnTo>
                    <a:pt x="1330" y="691"/>
                  </a:lnTo>
                  <a:lnTo>
                    <a:pt x="1329" y="691"/>
                  </a:lnTo>
                  <a:lnTo>
                    <a:pt x="1327" y="693"/>
                  </a:lnTo>
                  <a:lnTo>
                    <a:pt x="1323" y="695"/>
                  </a:lnTo>
                  <a:lnTo>
                    <a:pt x="1320" y="697"/>
                  </a:lnTo>
                  <a:lnTo>
                    <a:pt x="1318" y="698"/>
                  </a:lnTo>
                  <a:lnTo>
                    <a:pt x="1315" y="702"/>
                  </a:lnTo>
                  <a:lnTo>
                    <a:pt x="1311" y="712"/>
                  </a:lnTo>
                  <a:lnTo>
                    <a:pt x="1309" y="725"/>
                  </a:lnTo>
                  <a:lnTo>
                    <a:pt x="1306" y="733"/>
                  </a:lnTo>
                  <a:lnTo>
                    <a:pt x="1297" y="742"/>
                  </a:lnTo>
                  <a:lnTo>
                    <a:pt x="1282" y="752"/>
                  </a:lnTo>
                  <a:lnTo>
                    <a:pt x="1262" y="761"/>
                  </a:lnTo>
                  <a:lnTo>
                    <a:pt x="1245" y="768"/>
                  </a:lnTo>
                  <a:lnTo>
                    <a:pt x="1229" y="772"/>
                  </a:lnTo>
                  <a:lnTo>
                    <a:pt x="1229" y="768"/>
                  </a:lnTo>
                  <a:lnTo>
                    <a:pt x="1229" y="765"/>
                  </a:lnTo>
                  <a:lnTo>
                    <a:pt x="1227" y="765"/>
                  </a:lnTo>
                  <a:lnTo>
                    <a:pt x="1227" y="763"/>
                  </a:lnTo>
                  <a:lnTo>
                    <a:pt x="1226" y="761"/>
                  </a:lnTo>
                  <a:lnTo>
                    <a:pt x="1224" y="775"/>
                  </a:lnTo>
                  <a:lnTo>
                    <a:pt x="1219" y="787"/>
                  </a:lnTo>
                  <a:lnTo>
                    <a:pt x="1215" y="798"/>
                  </a:lnTo>
                  <a:lnTo>
                    <a:pt x="1210" y="808"/>
                  </a:lnTo>
                  <a:lnTo>
                    <a:pt x="1206" y="822"/>
                  </a:lnTo>
                  <a:lnTo>
                    <a:pt x="1210" y="824"/>
                  </a:lnTo>
                  <a:lnTo>
                    <a:pt x="1210" y="826"/>
                  </a:lnTo>
                  <a:lnTo>
                    <a:pt x="1212" y="826"/>
                  </a:lnTo>
                  <a:lnTo>
                    <a:pt x="1212" y="826"/>
                  </a:lnTo>
                  <a:lnTo>
                    <a:pt x="1212" y="828"/>
                  </a:lnTo>
                  <a:lnTo>
                    <a:pt x="1210" y="829"/>
                  </a:lnTo>
                  <a:lnTo>
                    <a:pt x="1206" y="833"/>
                  </a:lnTo>
                  <a:lnTo>
                    <a:pt x="1203" y="835"/>
                  </a:lnTo>
                  <a:lnTo>
                    <a:pt x="1200" y="838"/>
                  </a:lnTo>
                  <a:lnTo>
                    <a:pt x="1196" y="840"/>
                  </a:lnTo>
                  <a:lnTo>
                    <a:pt x="1194" y="843"/>
                  </a:lnTo>
                  <a:lnTo>
                    <a:pt x="1191" y="848"/>
                  </a:lnTo>
                  <a:lnTo>
                    <a:pt x="1184" y="868"/>
                  </a:lnTo>
                  <a:lnTo>
                    <a:pt x="1179" y="889"/>
                  </a:lnTo>
                  <a:lnTo>
                    <a:pt x="1177" y="913"/>
                  </a:lnTo>
                  <a:lnTo>
                    <a:pt x="1173" y="936"/>
                  </a:lnTo>
                  <a:lnTo>
                    <a:pt x="1168" y="957"/>
                  </a:lnTo>
                  <a:lnTo>
                    <a:pt x="1165" y="955"/>
                  </a:lnTo>
                  <a:lnTo>
                    <a:pt x="1165" y="955"/>
                  </a:lnTo>
                  <a:lnTo>
                    <a:pt x="1163" y="955"/>
                  </a:lnTo>
                  <a:lnTo>
                    <a:pt x="1163" y="953"/>
                  </a:lnTo>
                  <a:lnTo>
                    <a:pt x="1161" y="953"/>
                  </a:lnTo>
                  <a:lnTo>
                    <a:pt x="1156" y="950"/>
                  </a:lnTo>
                  <a:lnTo>
                    <a:pt x="1147" y="943"/>
                  </a:lnTo>
                  <a:lnTo>
                    <a:pt x="1133" y="934"/>
                  </a:lnTo>
                  <a:lnTo>
                    <a:pt x="1117" y="925"/>
                  </a:lnTo>
                  <a:lnTo>
                    <a:pt x="1102" y="915"/>
                  </a:lnTo>
                  <a:lnTo>
                    <a:pt x="1090" y="906"/>
                  </a:lnTo>
                  <a:lnTo>
                    <a:pt x="1079" y="901"/>
                  </a:lnTo>
                  <a:lnTo>
                    <a:pt x="1076" y="899"/>
                  </a:lnTo>
                  <a:lnTo>
                    <a:pt x="1072" y="861"/>
                  </a:lnTo>
                  <a:lnTo>
                    <a:pt x="1070" y="857"/>
                  </a:lnTo>
                  <a:lnTo>
                    <a:pt x="1065" y="854"/>
                  </a:lnTo>
                  <a:lnTo>
                    <a:pt x="1062" y="852"/>
                  </a:lnTo>
                  <a:lnTo>
                    <a:pt x="1056" y="848"/>
                  </a:lnTo>
                  <a:lnTo>
                    <a:pt x="1053" y="845"/>
                  </a:lnTo>
                  <a:lnTo>
                    <a:pt x="1056" y="843"/>
                  </a:lnTo>
                  <a:lnTo>
                    <a:pt x="1056" y="841"/>
                  </a:lnTo>
                  <a:lnTo>
                    <a:pt x="1058" y="840"/>
                  </a:lnTo>
                  <a:lnTo>
                    <a:pt x="1058" y="840"/>
                  </a:lnTo>
                  <a:lnTo>
                    <a:pt x="1060" y="836"/>
                  </a:lnTo>
                  <a:lnTo>
                    <a:pt x="1062" y="833"/>
                  </a:lnTo>
                  <a:lnTo>
                    <a:pt x="1053" y="833"/>
                  </a:lnTo>
                  <a:lnTo>
                    <a:pt x="1048" y="833"/>
                  </a:lnTo>
                  <a:lnTo>
                    <a:pt x="1044" y="833"/>
                  </a:lnTo>
                  <a:lnTo>
                    <a:pt x="1042" y="831"/>
                  </a:lnTo>
                  <a:lnTo>
                    <a:pt x="1041" y="828"/>
                  </a:lnTo>
                  <a:lnTo>
                    <a:pt x="1037" y="822"/>
                  </a:lnTo>
                  <a:lnTo>
                    <a:pt x="1035" y="819"/>
                  </a:lnTo>
                  <a:lnTo>
                    <a:pt x="1035" y="815"/>
                  </a:lnTo>
                  <a:lnTo>
                    <a:pt x="1035" y="814"/>
                  </a:lnTo>
                  <a:lnTo>
                    <a:pt x="1035" y="810"/>
                  </a:lnTo>
                  <a:lnTo>
                    <a:pt x="1037" y="807"/>
                  </a:lnTo>
                  <a:lnTo>
                    <a:pt x="1037" y="803"/>
                  </a:lnTo>
                  <a:lnTo>
                    <a:pt x="1027" y="803"/>
                  </a:lnTo>
                  <a:lnTo>
                    <a:pt x="1027" y="798"/>
                  </a:lnTo>
                  <a:lnTo>
                    <a:pt x="1028" y="793"/>
                  </a:lnTo>
                  <a:lnTo>
                    <a:pt x="1030" y="791"/>
                  </a:lnTo>
                  <a:lnTo>
                    <a:pt x="1030" y="787"/>
                  </a:lnTo>
                  <a:lnTo>
                    <a:pt x="1032" y="784"/>
                  </a:lnTo>
                  <a:lnTo>
                    <a:pt x="1034" y="779"/>
                  </a:lnTo>
                  <a:lnTo>
                    <a:pt x="1028" y="779"/>
                  </a:lnTo>
                  <a:lnTo>
                    <a:pt x="1023" y="779"/>
                  </a:lnTo>
                  <a:lnTo>
                    <a:pt x="1020" y="777"/>
                  </a:lnTo>
                  <a:lnTo>
                    <a:pt x="1014" y="775"/>
                  </a:lnTo>
                  <a:lnTo>
                    <a:pt x="1013" y="749"/>
                  </a:lnTo>
                  <a:lnTo>
                    <a:pt x="1011" y="725"/>
                  </a:lnTo>
                  <a:lnTo>
                    <a:pt x="1011" y="702"/>
                  </a:lnTo>
                  <a:lnTo>
                    <a:pt x="1018" y="679"/>
                  </a:lnTo>
                  <a:lnTo>
                    <a:pt x="1025" y="669"/>
                  </a:lnTo>
                  <a:lnTo>
                    <a:pt x="1034" y="662"/>
                  </a:lnTo>
                  <a:lnTo>
                    <a:pt x="1041" y="656"/>
                  </a:lnTo>
                  <a:lnTo>
                    <a:pt x="1046" y="648"/>
                  </a:lnTo>
                  <a:lnTo>
                    <a:pt x="1051" y="637"/>
                  </a:lnTo>
                  <a:lnTo>
                    <a:pt x="1053" y="618"/>
                  </a:lnTo>
                  <a:lnTo>
                    <a:pt x="1049" y="618"/>
                  </a:lnTo>
                  <a:lnTo>
                    <a:pt x="1046" y="622"/>
                  </a:lnTo>
                  <a:lnTo>
                    <a:pt x="1042" y="623"/>
                  </a:lnTo>
                  <a:lnTo>
                    <a:pt x="1041" y="623"/>
                  </a:lnTo>
                  <a:lnTo>
                    <a:pt x="1037" y="623"/>
                  </a:lnTo>
                  <a:lnTo>
                    <a:pt x="1034" y="622"/>
                  </a:lnTo>
                  <a:lnTo>
                    <a:pt x="1020" y="618"/>
                  </a:lnTo>
                  <a:lnTo>
                    <a:pt x="1009" y="611"/>
                  </a:lnTo>
                  <a:lnTo>
                    <a:pt x="1002" y="601"/>
                  </a:lnTo>
                  <a:lnTo>
                    <a:pt x="999" y="583"/>
                  </a:lnTo>
                  <a:lnTo>
                    <a:pt x="1004" y="583"/>
                  </a:lnTo>
                  <a:lnTo>
                    <a:pt x="1004" y="580"/>
                  </a:lnTo>
                  <a:lnTo>
                    <a:pt x="1013" y="585"/>
                  </a:lnTo>
                  <a:lnTo>
                    <a:pt x="1023" y="592"/>
                  </a:lnTo>
                  <a:lnTo>
                    <a:pt x="1032" y="595"/>
                  </a:lnTo>
                  <a:lnTo>
                    <a:pt x="1042" y="595"/>
                  </a:lnTo>
                  <a:lnTo>
                    <a:pt x="1042" y="594"/>
                  </a:lnTo>
                  <a:lnTo>
                    <a:pt x="1044" y="592"/>
                  </a:lnTo>
                  <a:lnTo>
                    <a:pt x="1044" y="592"/>
                  </a:lnTo>
                  <a:lnTo>
                    <a:pt x="1044" y="590"/>
                  </a:lnTo>
                  <a:lnTo>
                    <a:pt x="1046" y="587"/>
                  </a:lnTo>
                  <a:lnTo>
                    <a:pt x="1027" y="573"/>
                  </a:lnTo>
                  <a:lnTo>
                    <a:pt x="1011" y="553"/>
                  </a:lnTo>
                  <a:lnTo>
                    <a:pt x="1006" y="555"/>
                  </a:lnTo>
                  <a:lnTo>
                    <a:pt x="1002" y="557"/>
                  </a:lnTo>
                  <a:lnTo>
                    <a:pt x="997" y="559"/>
                  </a:lnTo>
                  <a:lnTo>
                    <a:pt x="992" y="560"/>
                  </a:lnTo>
                  <a:lnTo>
                    <a:pt x="988" y="557"/>
                  </a:lnTo>
                  <a:lnTo>
                    <a:pt x="987" y="555"/>
                  </a:lnTo>
                  <a:lnTo>
                    <a:pt x="985" y="552"/>
                  </a:lnTo>
                  <a:lnTo>
                    <a:pt x="983" y="550"/>
                  </a:lnTo>
                  <a:lnTo>
                    <a:pt x="980" y="545"/>
                  </a:lnTo>
                  <a:lnTo>
                    <a:pt x="990" y="534"/>
                  </a:lnTo>
                  <a:lnTo>
                    <a:pt x="992" y="519"/>
                  </a:lnTo>
                  <a:lnTo>
                    <a:pt x="990" y="499"/>
                  </a:lnTo>
                  <a:lnTo>
                    <a:pt x="985" y="478"/>
                  </a:lnTo>
                  <a:lnTo>
                    <a:pt x="976" y="456"/>
                  </a:lnTo>
                  <a:lnTo>
                    <a:pt x="966" y="435"/>
                  </a:lnTo>
                  <a:lnTo>
                    <a:pt x="953" y="416"/>
                  </a:lnTo>
                  <a:lnTo>
                    <a:pt x="943" y="398"/>
                  </a:lnTo>
                  <a:lnTo>
                    <a:pt x="934" y="384"/>
                  </a:lnTo>
                  <a:lnTo>
                    <a:pt x="913" y="370"/>
                  </a:lnTo>
                  <a:lnTo>
                    <a:pt x="889" y="365"/>
                  </a:lnTo>
                  <a:lnTo>
                    <a:pt x="864" y="365"/>
                  </a:lnTo>
                  <a:lnTo>
                    <a:pt x="836" y="365"/>
                  </a:lnTo>
                  <a:lnTo>
                    <a:pt x="809" y="367"/>
                  </a:lnTo>
                  <a:lnTo>
                    <a:pt x="781" y="365"/>
                  </a:lnTo>
                  <a:lnTo>
                    <a:pt x="781" y="360"/>
                  </a:lnTo>
                  <a:lnTo>
                    <a:pt x="781" y="356"/>
                  </a:lnTo>
                  <a:lnTo>
                    <a:pt x="782" y="355"/>
                  </a:lnTo>
                  <a:lnTo>
                    <a:pt x="782" y="353"/>
                  </a:lnTo>
                  <a:lnTo>
                    <a:pt x="782" y="351"/>
                  </a:lnTo>
                  <a:lnTo>
                    <a:pt x="781" y="349"/>
                  </a:lnTo>
                  <a:lnTo>
                    <a:pt x="770" y="344"/>
                  </a:lnTo>
                  <a:lnTo>
                    <a:pt x="760" y="341"/>
                  </a:lnTo>
                  <a:lnTo>
                    <a:pt x="749" y="334"/>
                  </a:lnTo>
                  <a:lnTo>
                    <a:pt x="758" y="334"/>
                  </a:lnTo>
                  <a:lnTo>
                    <a:pt x="768" y="330"/>
                  </a:lnTo>
                  <a:lnTo>
                    <a:pt x="782" y="327"/>
                  </a:lnTo>
                  <a:lnTo>
                    <a:pt x="798" y="325"/>
                  </a:lnTo>
                  <a:lnTo>
                    <a:pt x="810" y="321"/>
                  </a:lnTo>
                  <a:lnTo>
                    <a:pt x="819" y="314"/>
                  </a:lnTo>
                  <a:lnTo>
                    <a:pt x="777" y="314"/>
                  </a:lnTo>
                  <a:lnTo>
                    <a:pt x="767" y="311"/>
                  </a:lnTo>
                  <a:lnTo>
                    <a:pt x="758" y="311"/>
                  </a:lnTo>
                  <a:lnTo>
                    <a:pt x="747" y="309"/>
                  </a:lnTo>
                  <a:lnTo>
                    <a:pt x="739" y="307"/>
                  </a:lnTo>
                  <a:lnTo>
                    <a:pt x="730" y="304"/>
                  </a:lnTo>
                  <a:lnTo>
                    <a:pt x="725" y="295"/>
                  </a:lnTo>
                  <a:lnTo>
                    <a:pt x="723" y="281"/>
                  </a:lnTo>
                  <a:lnTo>
                    <a:pt x="744" y="278"/>
                  </a:lnTo>
                  <a:lnTo>
                    <a:pt x="763" y="271"/>
                  </a:lnTo>
                  <a:lnTo>
                    <a:pt x="779" y="264"/>
                  </a:lnTo>
                  <a:lnTo>
                    <a:pt x="796" y="257"/>
                  </a:lnTo>
                  <a:lnTo>
                    <a:pt x="831" y="257"/>
                  </a:lnTo>
                  <a:lnTo>
                    <a:pt x="845" y="211"/>
                  </a:lnTo>
                  <a:lnTo>
                    <a:pt x="812" y="211"/>
                  </a:lnTo>
                  <a:lnTo>
                    <a:pt x="803" y="199"/>
                  </a:lnTo>
                  <a:lnTo>
                    <a:pt x="814" y="192"/>
                  </a:lnTo>
                  <a:lnTo>
                    <a:pt x="822" y="185"/>
                  </a:lnTo>
                  <a:lnTo>
                    <a:pt x="833" y="180"/>
                  </a:lnTo>
                  <a:lnTo>
                    <a:pt x="845" y="176"/>
                  </a:lnTo>
                  <a:lnTo>
                    <a:pt x="845" y="164"/>
                  </a:lnTo>
                  <a:lnTo>
                    <a:pt x="859" y="157"/>
                  </a:lnTo>
                  <a:lnTo>
                    <a:pt x="866" y="149"/>
                  </a:lnTo>
                  <a:lnTo>
                    <a:pt x="873" y="138"/>
                  </a:lnTo>
                  <a:lnTo>
                    <a:pt x="884" y="131"/>
                  </a:lnTo>
                  <a:lnTo>
                    <a:pt x="896" y="126"/>
                  </a:lnTo>
                  <a:lnTo>
                    <a:pt x="906" y="126"/>
                  </a:lnTo>
                  <a:lnTo>
                    <a:pt x="915" y="129"/>
                  </a:lnTo>
                  <a:lnTo>
                    <a:pt x="927" y="128"/>
                  </a:lnTo>
                  <a:lnTo>
                    <a:pt x="918" y="124"/>
                  </a:lnTo>
                  <a:lnTo>
                    <a:pt x="913" y="122"/>
                  </a:lnTo>
                  <a:lnTo>
                    <a:pt x="908" y="121"/>
                  </a:lnTo>
                  <a:lnTo>
                    <a:pt x="903" y="115"/>
                  </a:lnTo>
                  <a:lnTo>
                    <a:pt x="920" y="112"/>
                  </a:lnTo>
                  <a:lnTo>
                    <a:pt x="936" y="107"/>
                  </a:lnTo>
                  <a:lnTo>
                    <a:pt x="950" y="103"/>
                  </a:lnTo>
                  <a:lnTo>
                    <a:pt x="966" y="100"/>
                  </a:lnTo>
                  <a:lnTo>
                    <a:pt x="967" y="107"/>
                  </a:lnTo>
                  <a:lnTo>
                    <a:pt x="969" y="110"/>
                  </a:lnTo>
                  <a:lnTo>
                    <a:pt x="971" y="115"/>
                  </a:lnTo>
                  <a:lnTo>
                    <a:pt x="973" y="119"/>
                  </a:lnTo>
                  <a:lnTo>
                    <a:pt x="978" y="121"/>
                  </a:lnTo>
                  <a:lnTo>
                    <a:pt x="985" y="122"/>
                  </a:lnTo>
                  <a:lnTo>
                    <a:pt x="985" y="117"/>
                  </a:lnTo>
                  <a:lnTo>
                    <a:pt x="988" y="112"/>
                  </a:lnTo>
                  <a:lnTo>
                    <a:pt x="990" y="105"/>
                  </a:lnTo>
                  <a:lnTo>
                    <a:pt x="992" y="100"/>
                  </a:lnTo>
                  <a:lnTo>
                    <a:pt x="995" y="105"/>
                  </a:lnTo>
                  <a:lnTo>
                    <a:pt x="1001" y="110"/>
                  </a:lnTo>
                  <a:lnTo>
                    <a:pt x="1004" y="114"/>
                  </a:lnTo>
                  <a:lnTo>
                    <a:pt x="1011" y="117"/>
                  </a:lnTo>
                  <a:lnTo>
                    <a:pt x="1018" y="119"/>
                  </a:lnTo>
                  <a:lnTo>
                    <a:pt x="1014" y="96"/>
                  </a:lnTo>
                  <a:lnTo>
                    <a:pt x="1027" y="93"/>
                  </a:lnTo>
                  <a:lnTo>
                    <a:pt x="1037" y="89"/>
                  </a:lnTo>
                  <a:lnTo>
                    <a:pt x="1053" y="93"/>
                  </a:lnTo>
                  <a:lnTo>
                    <a:pt x="1070" y="100"/>
                  </a:lnTo>
                  <a:lnTo>
                    <a:pt x="1088" y="110"/>
                  </a:lnTo>
                  <a:lnTo>
                    <a:pt x="1107" y="119"/>
                  </a:lnTo>
                  <a:lnTo>
                    <a:pt x="1123" y="126"/>
                  </a:lnTo>
                  <a:lnTo>
                    <a:pt x="1138" y="131"/>
                  </a:lnTo>
                  <a:lnTo>
                    <a:pt x="1138" y="128"/>
                  </a:lnTo>
                  <a:lnTo>
                    <a:pt x="1128" y="119"/>
                  </a:lnTo>
                  <a:lnTo>
                    <a:pt x="1121" y="112"/>
                  </a:lnTo>
                  <a:lnTo>
                    <a:pt x="1117" y="103"/>
                  </a:lnTo>
                  <a:lnTo>
                    <a:pt x="1123" y="93"/>
                  </a:lnTo>
                  <a:lnTo>
                    <a:pt x="1119" y="89"/>
                  </a:lnTo>
                  <a:lnTo>
                    <a:pt x="1114" y="84"/>
                  </a:lnTo>
                  <a:lnTo>
                    <a:pt x="1109" y="80"/>
                  </a:lnTo>
                  <a:lnTo>
                    <a:pt x="1104" y="77"/>
                  </a:lnTo>
                  <a:lnTo>
                    <a:pt x="1100" y="73"/>
                  </a:lnTo>
                  <a:lnTo>
                    <a:pt x="1104" y="65"/>
                  </a:lnTo>
                  <a:lnTo>
                    <a:pt x="1114" y="68"/>
                  </a:lnTo>
                  <a:lnTo>
                    <a:pt x="1128" y="70"/>
                  </a:lnTo>
                  <a:lnTo>
                    <a:pt x="1140" y="68"/>
                  </a:lnTo>
                  <a:lnTo>
                    <a:pt x="1149" y="61"/>
                  </a:lnTo>
                  <a:lnTo>
                    <a:pt x="1107" y="61"/>
                  </a:lnTo>
                  <a:lnTo>
                    <a:pt x="1107" y="58"/>
                  </a:lnTo>
                  <a:lnTo>
                    <a:pt x="1104" y="58"/>
                  </a:lnTo>
                  <a:lnTo>
                    <a:pt x="1104" y="54"/>
                  </a:lnTo>
                  <a:lnTo>
                    <a:pt x="1109" y="51"/>
                  </a:lnTo>
                  <a:lnTo>
                    <a:pt x="1114" y="47"/>
                  </a:lnTo>
                  <a:lnTo>
                    <a:pt x="1119" y="44"/>
                  </a:lnTo>
                  <a:lnTo>
                    <a:pt x="1124" y="40"/>
                  </a:lnTo>
                  <a:lnTo>
                    <a:pt x="1130" y="39"/>
                  </a:lnTo>
                  <a:lnTo>
                    <a:pt x="1152" y="42"/>
                  </a:lnTo>
                  <a:lnTo>
                    <a:pt x="1158" y="26"/>
                  </a:lnTo>
                  <a:lnTo>
                    <a:pt x="1184" y="30"/>
                  </a:lnTo>
                  <a:lnTo>
                    <a:pt x="1186" y="30"/>
                  </a:lnTo>
                  <a:lnTo>
                    <a:pt x="1187" y="26"/>
                  </a:lnTo>
                  <a:lnTo>
                    <a:pt x="1189" y="25"/>
                  </a:lnTo>
                  <a:lnTo>
                    <a:pt x="1191" y="21"/>
                  </a:lnTo>
                  <a:lnTo>
                    <a:pt x="1196" y="19"/>
                  </a:lnTo>
                  <a:lnTo>
                    <a:pt x="1200" y="25"/>
                  </a:lnTo>
                  <a:lnTo>
                    <a:pt x="1205" y="30"/>
                  </a:lnTo>
                  <a:lnTo>
                    <a:pt x="1210" y="35"/>
                  </a:lnTo>
                  <a:lnTo>
                    <a:pt x="1210" y="26"/>
                  </a:lnTo>
                  <a:lnTo>
                    <a:pt x="1212" y="25"/>
                  </a:lnTo>
                  <a:lnTo>
                    <a:pt x="1212" y="23"/>
                  </a:lnTo>
                  <a:lnTo>
                    <a:pt x="1212" y="21"/>
                  </a:lnTo>
                  <a:lnTo>
                    <a:pt x="1212" y="19"/>
                  </a:lnTo>
                  <a:lnTo>
                    <a:pt x="1213" y="16"/>
                  </a:lnTo>
                  <a:lnTo>
                    <a:pt x="1215" y="14"/>
                  </a:lnTo>
                  <a:lnTo>
                    <a:pt x="1219" y="12"/>
                  </a:lnTo>
                  <a:lnTo>
                    <a:pt x="1236" y="4"/>
                  </a:lnTo>
                  <a:lnTo>
                    <a:pt x="1259" y="0"/>
                  </a:lnTo>
                  <a:close/>
                </a:path>
              </a:pathLst>
            </a:custGeom>
            <a:grpFill/>
            <a:ln w="3175" cap="rnd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Freeform 289">
              <a:extLst>
                <a:ext uri="{FF2B5EF4-FFF2-40B4-BE49-F238E27FC236}">
                  <a16:creationId xmlns:a16="http://schemas.microsoft.com/office/drawing/2014/main" id="{E4BABEE8-14FC-7A71-0A41-FD8AAEFF26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5894" y="1550987"/>
              <a:ext cx="4530725" cy="3509963"/>
            </a:xfrm>
            <a:custGeom>
              <a:avLst/>
              <a:gdLst>
                <a:gd name="T0" fmla="*/ 1971 w 2854"/>
                <a:gd name="T1" fmla="*/ 1813 h 2211"/>
                <a:gd name="T2" fmla="*/ 1855 w 2854"/>
                <a:gd name="T3" fmla="*/ 1811 h 2211"/>
                <a:gd name="T4" fmla="*/ 1992 w 2854"/>
                <a:gd name="T5" fmla="*/ 1742 h 2211"/>
                <a:gd name="T6" fmla="*/ 2278 w 2854"/>
                <a:gd name="T7" fmla="*/ 1785 h 2211"/>
                <a:gd name="T8" fmla="*/ 2068 w 2854"/>
                <a:gd name="T9" fmla="*/ 1731 h 2211"/>
                <a:gd name="T10" fmla="*/ 1906 w 2854"/>
                <a:gd name="T11" fmla="*/ 1752 h 2211"/>
                <a:gd name="T12" fmla="*/ 1637 w 2854"/>
                <a:gd name="T13" fmla="*/ 1670 h 2211"/>
                <a:gd name="T14" fmla="*/ 1840 w 2854"/>
                <a:gd name="T15" fmla="*/ 1602 h 2211"/>
                <a:gd name="T16" fmla="*/ 1824 w 2854"/>
                <a:gd name="T17" fmla="*/ 1628 h 2211"/>
                <a:gd name="T18" fmla="*/ 1965 w 2854"/>
                <a:gd name="T19" fmla="*/ 1604 h 2211"/>
                <a:gd name="T20" fmla="*/ 1918 w 2854"/>
                <a:gd name="T21" fmla="*/ 1466 h 2211"/>
                <a:gd name="T22" fmla="*/ 1920 w 2854"/>
                <a:gd name="T23" fmla="*/ 1534 h 2211"/>
                <a:gd name="T24" fmla="*/ 2030 w 2854"/>
                <a:gd name="T25" fmla="*/ 1272 h 2211"/>
                <a:gd name="T26" fmla="*/ 274 w 2854"/>
                <a:gd name="T27" fmla="*/ 1106 h 2211"/>
                <a:gd name="T28" fmla="*/ 2229 w 2854"/>
                <a:gd name="T29" fmla="*/ 1024 h 2211"/>
                <a:gd name="T30" fmla="*/ 2054 w 2854"/>
                <a:gd name="T31" fmla="*/ 1218 h 2211"/>
                <a:gd name="T32" fmla="*/ 2177 w 2854"/>
                <a:gd name="T33" fmla="*/ 1043 h 2211"/>
                <a:gd name="T34" fmla="*/ 408 w 2854"/>
                <a:gd name="T35" fmla="*/ 1136 h 2211"/>
                <a:gd name="T36" fmla="*/ 230 w 2854"/>
                <a:gd name="T37" fmla="*/ 1145 h 2211"/>
                <a:gd name="T38" fmla="*/ 539 w 2854"/>
                <a:gd name="T39" fmla="*/ 1225 h 2211"/>
                <a:gd name="T40" fmla="*/ 600 w 2854"/>
                <a:gd name="T41" fmla="*/ 1111 h 2211"/>
                <a:gd name="T42" fmla="*/ 503 w 2854"/>
                <a:gd name="T43" fmla="*/ 1103 h 2211"/>
                <a:gd name="T44" fmla="*/ 721 w 2854"/>
                <a:gd name="T45" fmla="*/ 1017 h 2211"/>
                <a:gd name="T46" fmla="*/ 965 w 2854"/>
                <a:gd name="T47" fmla="*/ 1080 h 2211"/>
                <a:gd name="T48" fmla="*/ 2211 w 2854"/>
                <a:gd name="T49" fmla="*/ 958 h 2211"/>
                <a:gd name="T50" fmla="*/ 400 w 2854"/>
                <a:gd name="T51" fmla="*/ 801 h 2211"/>
                <a:gd name="T52" fmla="*/ 201 w 2854"/>
                <a:gd name="T53" fmla="*/ 699 h 2211"/>
                <a:gd name="T54" fmla="*/ 199 w 2854"/>
                <a:gd name="T55" fmla="*/ 811 h 2211"/>
                <a:gd name="T56" fmla="*/ 860 w 2854"/>
                <a:gd name="T57" fmla="*/ 371 h 2211"/>
                <a:gd name="T58" fmla="*/ 2278 w 2854"/>
                <a:gd name="T59" fmla="*/ 120 h 2211"/>
                <a:gd name="T60" fmla="*/ 1199 w 2854"/>
                <a:gd name="T61" fmla="*/ 54 h 2211"/>
                <a:gd name="T62" fmla="*/ 998 w 2854"/>
                <a:gd name="T63" fmla="*/ 165 h 2211"/>
                <a:gd name="T64" fmla="*/ 1805 w 2854"/>
                <a:gd name="T65" fmla="*/ 117 h 2211"/>
                <a:gd name="T66" fmla="*/ 1929 w 2854"/>
                <a:gd name="T67" fmla="*/ 206 h 2211"/>
                <a:gd name="T68" fmla="*/ 2140 w 2854"/>
                <a:gd name="T69" fmla="*/ 286 h 2211"/>
                <a:gd name="T70" fmla="*/ 2576 w 2854"/>
                <a:gd name="T71" fmla="*/ 378 h 2211"/>
                <a:gd name="T72" fmla="*/ 2815 w 2854"/>
                <a:gd name="T73" fmla="*/ 537 h 2211"/>
                <a:gd name="T74" fmla="*/ 2637 w 2854"/>
                <a:gd name="T75" fmla="*/ 621 h 2211"/>
                <a:gd name="T76" fmla="*/ 2390 w 2854"/>
                <a:gd name="T77" fmla="*/ 886 h 2211"/>
                <a:gd name="T78" fmla="*/ 2421 w 2854"/>
                <a:gd name="T79" fmla="*/ 624 h 2211"/>
                <a:gd name="T80" fmla="*/ 2175 w 2854"/>
                <a:gd name="T81" fmla="*/ 830 h 2211"/>
                <a:gd name="T82" fmla="*/ 1974 w 2854"/>
                <a:gd name="T83" fmla="*/ 1141 h 2211"/>
                <a:gd name="T84" fmla="*/ 1916 w 2854"/>
                <a:gd name="T85" fmla="*/ 1277 h 2211"/>
                <a:gd name="T86" fmla="*/ 1737 w 2854"/>
                <a:gd name="T87" fmla="*/ 1488 h 2211"/>
                <a:gd name="T88" fmla="*/ 1539 w 2854"/>
                <a:gd name="T89" fmla="*/ 1480 h 2211"/>
                <a:gd name="T90" fmla="*/ 1222 w 2854"/>
                <a:gd name="T91" fmla="*/ 1406 h 2211"/>
                <a:gd name="T92" fmla="*/ 969 w 2854"/>
                <a:gd name="T93" fmla="*/ 1356 h 2211"/>
                <a:gd name="T94" fmla="*/ 710 w 2854"/>
                <a:gd name="T95" fmla="*/ 1300 h 2211"/>
                <a:gd name="T96" fmla="*/ 876 w 2854"/>
                <a:gd name="T97" fmla="*/ 1659 h 2211"/>
                <a:gd name="T98" fmla="*/ 475 w 2854"/>
                <a:gd name="T99" fmla="*/ 2133 h 2211"/>
                <a:gd name="T100" fmla="*/ 335 w 2854"/>
                <a:gd name="T101" fmla="*/ 1651 h 2211"/>
                <a:gd name="T102" fmla="*/ 92 w 2854"/>
                <a:gd name="T103" fmla="*/ 1263 h 2211"/>
                <a:gd name="T104" fmla="*/ 199 w 2854"/>
                <a:gd name="T105" fmla="*/ 960 h 2211"/>
                <a:gd name="T106" fmla="*/ 384 w 2854"/>
                <a:gd name="T107" fmla="*/ 733 h 2211"/>
                <a:gd name="T108" fmla="*/ 578 w 2854"/>
                <a:gd name="T109" fmla="*/ 679 h 2211"/>
                <a:gd name="T110" fmla="*/ 497 w 2854"/>
                <a:gd name="T111" fmla="*/ 693 h 2211"/>
                <a:gd name="T112" fmla="*/ 386 w 2854"/>
                <a:gd name="T113" fmla="*/ 539 h 2211"/>
                <a:gd name="T114" fmla="*/ 662 w 2854"/>
                <a:gd name="T115" fmla="*/ 352 h 2211"/>
                <a:gd name="T116" fmla="*/ 780 w 2854"/>
                <a:gd name="T117" fmla="*/ 499 h 2211"/>
                <a:gd name="T118" fmla="*/ 967 w 2854"/>
                <a:gd name="T119" fmla="*/ 389 h 2211"/>
                <a:gd name="T120" fmla="*/ 1182 w 2854"/>
                <a:gd name="T121" fmla="*/ 399 h 2211"/>
                <a:gd name="T122" fmla="*/ 1218 w 2854"/>
                <a:gd name="T123" fmla="*/ 469 h 2211"/>
                <a:gd name="T124" fmla="*/ 1402 w 2854"/>
                <a:gd name="T125" fmla="*/ 188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54" h="2211">
                  <a:moveTo>
                    <a:pt x="915" y="1897"/>
                  </a:moveTo>
                  <a:lnTo>
                    <a:pt x="915" y="1904"/>
                  </a:lnTo>
                  <a:lnTo>
                    <a:pt x="923" y="1923"/>
                  </a:lnTo>
                  <a:lnTo>
                    <a:pt x="923" y="1944"/>
                  </a:lnTo>
                  <a:lnTo>
                    <a:pt x="918" y="1963"/>
                  </a:lnTo>
                  <a:lnTo>
                    <a:pt x="909" y="1982"/>
                  </a:lnTo>
                  <a:lnTo>
                    <a:pt x="899" y="2000"/>
                  </a:lnTo>
                  <a:lnTo>
                    <a:pt x="890" y="2017"/>
                  </a:lnTo>
                  <a:lnTo>
                    <a:pt x="883" y="2031"/>
                  </a:lnTo>
                  <a:lnTo>
                    <a:pt x="880" y="2049"/>
                  </a:lnTo>
                  <a:lnTo>
                    <a:pt x="878" y="2064"/>
                  </a:lnTo>
                  <a:lnTo>
                    <a:pt x="876" y="2077"/>
                  </a:lnTo>
                  <a:lnTo>
                    <a:pt x="869" y="2087"/>
                  </a:lnTo>
                  <a:lnTo>
                    <a:pt x="857" y="2096"/>
                  </a:lnTo>
                  <a:lnTo>
                    <a:pt x="857" y="2092"/>
                  </a:lnTo>
                  <a:lnTo>
                    <a:pt x="850" y="2091"/>
                  </a:lnTo>
                  <a:lnTo>
                    <a:pt x="845" y="2089"/>
                  </a:lnTo>
                  <a:lnTo>
                    <a:pt x="840" y="2085"/>
                  </a:lnTo>
                  <a:lnTo>
                    <a:pt x="836" y="2080"/>
                  </a:lnTo>
                  <a:lnTo>
                    <a:pt x="834" y="2073"/>
                  </a:lnTo>
                  <a:lnTo>
                    <a:pt x="827" y="2059"/>
                  </a:lnTo>
                  <a:lnTo>
                    <a:pt x="826" y="2045"/>
                  </a:lnTo>
                  <a:lnTo>
                    <a:pt x="831" y="2033"/>
                  </a:lnTo>
                  <a:lnTo>
                    <a:pt x="836" y="2019"/>
                  </a:lnTo>
                  <a:lnTo>
                    <a:pt x="841" y="2005"/>
                  </a:lnTo>
                  <a:lnTo>
                    <a:pt x="841" y="1996"/>
                  </a:lnTo>
                  <a:lnTo>
                    <a:pt x="840" y="1982"/>
                  </a:lnTo>
                  <a:lnTo>
                    <a:pt x="838" y="1968"/>
                  </a:lnTo>
                  <a:lnTo>
                    <a:pt x="838" y="1954"/>
                  </a:lnTo>
                  <a:lnTo>
                    <a:pt x="857" y="1954"/>
                  </a:lnTo>
                  <a:lnTo>
                    <a:pt x="862" y="1946"/>
                  </a:lnTo>
                  <a:lnTo>
                    <a:pt x="873" y="1935"/>
                  </a:lnTo>
                  <a:lnTo>
                    <a:pt x="883" y="1923"/>
                  </a:lnTo>
                  <a:lnTo>
                    <a:pt x="895" y="1911"/>
                  </a:lnTo>
                  <a:lnTo>
                    <a:pt x="906" y="1902"/>
                  </a:lnTo>
                  <a:lnTo>
                    <a:pt x="915" y="1897"/>
                  </a:lnTo>
                  <a:close/>
                  <a:moveTo>
                    <a:pt x="1875" y="1827"/>
                  </a:moveTo>
                  <a:lnTo>
                    <a:pt x="1882" y="1829"/>
                  </a:lnTo>
                  <a:lnTo>
                    <a:pt x="1887" y="1829"/>
                  </a:lnTo>
                  <a:lnTo>
                    <a:pt x="1892" y="1829"/>
                  </a:lnTo>
                  <a:lnTo>
                    <a:pt x="1896" y="1831"/>
                  </a:lnTo>
                  <a:lnTo>
                    <a:pt x="1901" y="1832"/>
                  </a:lnTo>
                  <a:lnTo>
                    <a:pt x="1901" y="1839"/>
                  </a:lnTo>
                  <a:lnTo>
                    <a:pt x="1897" y="1839"/>
                  </a:lnTo>
                  <a:lnTo>
                    <a:pt x="1897" y="1843"/>
                  </a:lnTo>
                  <a:lnTo>
                    <a:pt x="1892" y="1841"/>
                  </a:lnTo>
                  <a:lnTo>
                    <a:pt x="1887" y="1839"/>
                  </a:lnTo>
                  <a:lnTo>
                    <a:pt x="1882" y="1836"/>
                  </a:lnTo>
                  <a:lnTo>
                    <a:pt x="1878" y="1832"/>
                  </a:lnTo>
                  <a:lnTo>
                    <a:pt x="1875" y="1827"/>
                  </a:lnTo>
                  <a:close/>
                  <a:moveTo>
                    <a:pt x="1971" y="1813"/>
                  </a:moveTo>
                  <a:lnTo>
                    <a:pt x="1990" y="1813"/>
                  </a:lnTo>
                  <a:lnTo>
                    <a:pt x="1990" y="1817"/>
                  </a:lnTo>
                  <a:lnTo>
                    <a:pt x="1986" y="1817"/>
                  </a:lnTo>
                  <a:lnTo>
                    <a:pt x="1974" y="1825"/>
                  </a:lnTo>
                  <a:lnTo>
                    <a:pt x="1960" y="1834"/>
                  </a:lnTo>
                  <a:lnTo>
                    <a:pt x="1948" y="1843"/>
                  </a:lnTo>
                  <a:lnTo>
                    <a:pt x="1944" y="1843"/>
                  </a:lnTo>
                  <a:lnTo>
                    <a:pt x="1943" y="1841"/>
                  </a:lnTo>
                  <a:lnTo>
                    <a:pt x="1943" y="1841"/>
                  </a:lnTo>
                  <a:lnTo>
                    <a:pt x="1941" y="1841"/>
                  </a:lnTo>
                  <a:lnTo>
                    <a:pt x="1939" y="1839"/>
                  </a:lnTo>
                  <a:lnTo>
                    <a:pt x="1936" y="1839"/>
                  </a:lnTo>
                  <a:lnTo>
                    <a:pt x="1936" y="1836"/>
                  </a:lnTo>
                  <a:lnTo>
                    <a:pt x="1953" y="1825"/>
                  </a:lnTo>
                  <a:lnTo>
                    <a:pt x="1971" y="1813"/>
                  </a:lnTo>
                  <a:close/>
                  <a:moveTo>
                    <a:pt x="1925" y="1808"/>
                  </a:moveTo>
                  <a:lnTo>
                    <a:pt x="1929" y="1811"/>
                  </a:lnTo>
                  <a:lnTo>
                    <a:pt x="1930" y="1811"/>
                  </a:lnTo>
                  <a:lnTo>
                    <a:pt x="1930" y="1811"/>
                  </a:lnTo>
                  <a:lnTo>
                    <a:pt x="1930" y="1813"/>
                  </a:lnTo>
                  <a:lnTo>
                    <a:pt x="1930" y="1813"/>
                  </a:lnTo>
                  <a:lnTo>
                    <a:pt x="1930" y="1817"/>
                  </a:lnTo>
                  <a:lnTo>
                    <a:pt x="1932" y="1820"/>
                  </a:lnTo>
                  <a:lnTo>
                    <a:pt x="1925" y="1820"/>
                  </a:lnTo>
                  <a:lnTo>
                    <a:pt x="1913" y="1824"/>
                  </a:lnTo>
                  <a:lnTo>
                    <a:pt x="1899" y="1824"/>
                  </a:lnTo>
                  <a:lnTo>
                    <a:pt x="1887" y="1820"/>
                  </a:lnTo>
                  <a:lnTo>
                    <a:pt x="1887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90" y="1817"/>
                  </a:lnTo>
                  <a:lnTo>
                    <a:pt x="1899" y="1813"/>
                  </a:lnTo>
                  <a:lnTo>
                    <a:pt x="1908" y="1813"/>
                  </a:lnTo>
                  <a:lnTo>
                    <a:pt x="1916" y="1813"/>
                  </a:lnTo>
                  <a:lnTo>
                    <a:pt x="1925" y="1808"/>
                  </a:lnTo>
                  <a:close/>
                  <a:moveTo>
                    <a:pt x="1859" y="1808"/>
                  </a:moveTo>
                  <a:lnTo>
                    <a:pt x="1866" y="1810"/>
                  </a:lnTo>
                  <a:lnTo>
                    <a:pt x="1869" y="1811"/>
                  </a:lnTo>
                  <a:lnTo>
                    <a:pt x="1873" y="1813"/>
                  </a:lnTo>
                  <a:lnTo>
                    <a:pt x="1876" y="1817"/>
                  </a:lnTo>
                  <a:lnTo>
                    <a:pt x="1878" y="1820"/>
                  </a:lnTo>
                  <a:lnTo>
                    <a:pt x="1875" y="1820"/>
                  </a:lnTo>
                  <a:lnTo>
                    <a:pt x="1866" y="1824"/>
                  </a:lnTo>
                  <a:lnTo>
                    <a:pt x="1855" y="1824"/>
                  </a:lnTo>
                  <a:lnTo>
                    <a:pt x="1843" y="1824"/>
                  </a:lnTo>
                  <a:lnTo>
                    <a:pt x="1843" y="1817"/>
                  </a:lnTo>
                  <a:lnTo>
                    <a:pt x="1848" y="1815"/>
                  </a:lnTo>
                  <a:lnTo>
                    <a:pt x="1854" y="1813"/>
                  </a:lnTo>
                  <a:lnTo>
                    <a:pt x="1855" y="1811"/>
                  </a:lnTo>
                  <a:lnTo>
                    <a:pt x="1859" y="1808"/>
                  </a:lnTo>
                  <a:close/>
                  <a:moveTo>
                    <a:pt x="2393" y="1794"/>
                  </a:moveTo>
                  <a:lnTo>
                    <a:pt x="2396" y="1794"/>
                  </a:lnTo>
                  <a:lnTo>
                    <a:pt x="2398" y="1796"/>
                  </a:lnTo>
                  <a:lnTo>
                    <a:pt x="2400" y="1796"/>
                  </a:lnTo>
                  <a:lnTo>
                    <a:pt x="2402" y="1797"/>
                  </a:lnTo>
                  <a:lnTo>
                    <a:pt x="2402" y="1799"/>
                  </a:lnTo>
                  <a:lnTo>
                    <a:pt x="2405" y="1801"/>
                  </a:lnTo>
                  <a:lnTo>
                    <a:pt x="2409" y="1801"/>
                  </a:lnTo>
                  <a:lnTo>
                    <a:pt x="2409" y="1804"/>
                  </a:lnTo>
                  <a:lnTo>
                    <a:pt x="2403" y="1803"/>
                  </a:lnTo>
                  <a:lnTo>
                    <a:pt x="2400" y="1801"/>
                  </a:lnTo>
                  <a:lnTo>
                    <a:pt x="2398" y="1799"/>
                  </a:lnTo>
                  <a:lnTo>
                    <a:pt x="2396" y="1797"/>
                  </a:lnTo>
                  <a:lnTo>
                    <a:pt x="2393" y="1794"/>
                  </a:lnTo>
                  <a:close/>
                  <a:moveTo>
                    <a:pt x="2089" y="1775"/>
                  </a:moveTo>
                  <a:lnTo>
                    <a:pt x="2102" y="1778"/>
                  </a:lnTo>
                  <a:lnTo>
                    <a:pt x="2102" y="1785"/>
                  </a:lnTo>
                  <a:lnTo>
                    <a:pt x="2093" y="1790"/>
                  </a:lnTo>
                  <a:lnTo>
                    <a:pt x="2093" y="1790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89" y="1794"/>
                  </a:lnTo>
                  <a:lnTo>
                    <a:pt x="2089" y="1775"/>
                  </a:lnTo>
                  <a:close/>
                  <a:moveTo>
                    <a:pt x="2370" y="1755"/>
                  </a:moveTo>
                  <a:lnTo>
                    <a:pt x="2381" y="1762"/>
                  </a:lnTo>
                  <a:lnTo>
                    <a:pt x="2388" y="1773"/>
                  </a:lnTo>
                  <a:lnTo>
                    <a:pt x="2393" y="1785"/>
                  </a:lnTo>
                  <a:lnTo>
                    <a:pt x="2390" y="1785"/>
                  </a:lnTo>
                  <a:lnTo>
                    <a:pt x="2390" y="1790"/>
                  </a:lnTo>
                  <a:lnTo>
                    <a:pt x="2377" y="1785"/>
                  </a:lnTo>
                  <a:lnTo>
                    <a:pt x="2374" y="1776"/>
                  </a:lnTo>
                  <a:lnTo>
                    <a:pt x="2372" y="1768"/>
                  </a:lnTo>
                  <a:lnTo>
                    <a:pt x="2370" y="1755"/>
                  </a:lnTo>
                  <a:close/>
                  <a:moveTo>
                    <a:pt x="2339" y="1755"/>
                  </a:moveTo>
                  <a:lnTo>
                    <a:pt x="2348" y="1755"/>
                  </a:lnTo>
                  <a:lnTo>
                    <a:pt x="2348" y="1775"/>
                  </a:lnTo>
                  <a:lnTo>
                    <a:pt x="2313" y="1785"/>
                  </a:lnTo>
                  <a:lnTo>
                    <a:pt x="2307" y="1783"/>
                  </a:lnTo>
                  <a:lnTo>
                    <a:pt x="2302" y="1782"/>
                  </a:lnTo>
                  <a:lnTo>
                    <a:pt x="2295" y="1780"/>
                  </a:lnTo>
                  <a:lnTo>
                    <a:pt x="2290" y="1778"/>
                  </a:lnTo>
                  <a:lnTo>
                    <a:pt x="2290" y="1771"/>
                  </a:lnTo>
                  <a:lnTo>
                    <a:pt x="2311" y="1769"/>
                  </a:lnTo>
                  <a:lnTo>
                    <a:pt x="2327" y="1764"/>
                  </a:lnTo>
                  <a:lnTo>
                    <a:pt x="2339" y="1755"/>
                  </a:lnTo>
                  <a:close/>
                  <a:moveTo>
                    <a:pt x="1974" y="1740"/>
                  </a:moveTo>
                  <a:lnTo>
                    <a:pt x="1990" y="1740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3" y="1743"/>
                  </a:lnTo>
                  <a:lnTo>
                    <a:pt x="1993" y="1750"/>
                  </a:lnTo>
                  <a:lnTo>
                    <a:pt x="1974" y="1750"/>
                  </a:lnTo>
                  <a:lnTo>
                    <a:pt x="1974" y="1740"/>
                  </a:lnTo>
                  <a:close/>
                  <a:moveTo>
                    <a:pt x="2002" y="1736"/>
                  </a:moveTo>
                  <a:lnTo>
                    <a:pt x="2040" y="1740"/>
                  </a:lnTo>
                  <a:lnTo>
                    <a:pt x="2040" y="1743"/>
                  </a:lnTo>
                  <a:lnTo>
                    <a:pt x="2042" y="1747"/>
                  </a:lnTo>
                  <a:lnTo>
                    <a:pt x="2042" y="1750"/>
                  </a:lnTo>
                  <a:lnTo>
                    <a:pt x="2044" y="1755"/>
                  </a:lnTo>
                  <a:lnTo>
                    <a:pt x="2040" y="1755"/>
                  </a:lnTo>
                  <a:lnTo>
                    <a:pt x="2030" y="1749"/>
                  </a:lnTo>
                  <a:lnTo>
                    <a:pt x="2018" y="1747"/>
                  </a:lnTo>
                  <a:lnTo>
                    <a:pt x="2002" y="1747"/>
                  </a:lnTo>
                  <a:lnTo>
                    <a:pt x="2002" y="1736"/>
                  </a:lnTo>
                  <a:close/>
                  <a:moveTo>
                    <a:pt x="2320" y="1728"/>
                  </a:moveTo>
                  <a:lnTo>
                    <a:pt x="2339" y="1728"/>
                  </a:lnTo>
                  <a:lnTo>
                    <a:pt x="2348" y="1738"/>
                  </a:lnTo>
                  <a:lnTo>
                    <a:pt x="2355" y="1749"/>
                  </a:lnTo>
                  <a:lnTo>
                    <a:pt x="2358" y="1762"/>
                  </a:lnTo>
                  <a:lnTo>
                    <a:pt x="2355" y="1762"/>
                  </a:lnTo>
                  <a:lnTo>
                    <a:pt x="2346" y="1754"/>
                  </a:lnTo>
                  <a:lnTo>
                    <a:pt x="2337" y="1745"/>
                  </a:lnTo>
                  <a:lnTo>
                    <a:pt x="2327" y="1738"/>
                  </a:lnTo>
                  <a:lnTo>
                    <a:pt x="2320" y="1728"/>
                  </a:lnTo>
                  <a:close/>
                  <a:moveTo>
                    <a:pt x="2065" y="1707"/>
                  </a:moveTo>
                  <a:lnTo>
                    <a:pt x="2075" y="1707"/>
                  </a:lnTo>
                  <a:lnTo>
                    <a:pt x="2089" y="1708"/>
                  </a:lnTo>
                  <a:lnTo>
                    <a:pt x="2093" y="1721"/>
                  </a:lnTo>
                  <a:lnTo>
                    <a:pt x="2098" y="1731"/>
                  </a:lnTo>
                  <a:lnTo>
                    <a:pt x="2105" y="1740"/>
                  </a:lnTo>
                  <a:lnTo>
                    <a:pt x="2105" y="1743"/>
                  </a:lnTo>
                  <a:lnTo>
                    <a:pt x="2108" y="1743"/>
                  </a:lnTo>
                  <a:lnTo>
                    <a:pt x="2108" y="1740"/>
                  </a:lnTo>
                  <a:lnTo>
                    <a:pt x="2117" y="1731"/>
                  </a:lnTo>
                  <a:lnTo>
                    <a:pt x="2126" y="1726"/>
                  </a:lnTo>
                  <a:lnTo>
                    <a:pt x="2138" y="1722"/>
                  </a:lnTo>
                  <a:lnTo>
                    <a:pt x="2156" y="1721"/>
                  </a:lnTo>
                  <a:lnTo>
                    <a:pt x="2170" y="1729"/>
                  </a:lnTo>
                  <a:lnTo>
                    <a:pt x="2187" y="1736"/>
                  </a:lnTo>
                  <a:lnTo>
                    <a:pt x="2208" y="1743"/>
                  </a:lnTo>
                  <a:lnTo>
                    <a:pt x="2225" y="1754"/>
                  </a:lnTo>
                  <a:lnTo>
                    <a:pt x="2239" y="1764"/>
                  </a:lnTo>
                  <a:lnTo>
                    <a:pt x="2246" y="1778"/>
                  </a:lnTo>
                  <a:lnTo>
                    <a:pt x="2259" y="1780"/>
                  </a:lnTo>
                  <a:lnTo>
                    <a:pt x="2267" y="1783"/>
                  </a:lnTo>
                  <a:lnTo>
                    <a:pt x="2278" y="1785"/>
                  </a:lnTo>
                  <a:lnTo>
                    <a:pt x="2278" y="1794"/>
                  </a:lnTo>
                  <a:lnTo>
                    <a:pt x="2276" y="1794"/>
                  </a:lnTo>
                  <a:lnTo>
                    <a:pt x="2273" y="1796"/>
                  </a:lnTo>
                  <a:lnTo>
                    <a:pt x="2269" y="1796"/>
                  </a:lnTo>
                  <a:lnTo>
                    <a:pt x="2267" y="1797"/>
                  </a:lnTo>
                  <a:lnTo>
                    <a:pt x="2266" y="1799"/>
                  </a:lnTo>
                  <a:lnTo>
                    <a:pt x="2267" y="1799"/>
                  </a:lnTo>
                  <a:lnTo>
                    <a:pt x="2271" y="1801"/>
                  </a:lnTo>
                  <a:lnTo>
                    <a:pt x="2283" y="1818"/>
                  </a:lnTo>
                  <a:lnTo>
                    <a:pt x="2300" y="1832"/>
                  </a:lnTo>
                  <a:lnTo>
                    <a:pt x="2320" y="1843"/>
                  </a:lnTo>
                  <a:lnTo>
                    <a:pt x="2320" y="1851"/>
                  </a:lnTo>
                  <a:lnTo>
                    <a:pt x="2297" y="1851"/>
                  </a:lnTo>
                  <a:lnTo>
                    <a:pt x="2294" y="1848"/>
                  </a:lnTo>
                  <a:lnTo>
                    <a:pt x="2290" y="1846"/>
                  </a:lnTo>
                  <a:lnTo>
                    <a:pt x="2287" y="1846"/>
                  </a:lnTo>
                  <a:lnTo>
                    <a:pt x="2283" y="1846"/>
                  </a:lnTo>
                  <a:lnTo>
                    <a:pt x="2280" y="1845"/>
                  </a:lnTo>
                  <a:lnTo>
                    <a:pt x="2274" y="1843"/>
                  </a:lnTo>
                  <a:lnTo>
                    <a:pt x="2269" y="1839"/>
                  </a:lnTo>
                  <a:lnTo>
                    <a:pt x="2266" y="1836"/>
                  </a:lnTo>
                  <a:lnTo>
                    <a:pt x="2262" y="1829"/>
                  </a:lnTo>
                  <a:lnTo>
                    <a:pt x="2259" y="1824"/>
                  </a:lnTo>
                  <a:lnTo>
                    <a:pt x="2255" y="1820"/>
                  </a:lnTo>
                  <a:lnTo>
                    <a:pt x="2241" y="1813"/>
                  </a:lnTo>
                  <a:lnTo>
                    <a:pt x="2231" y="1813"/>
                  </a:lnTo>
                  <a:lnTo>
                    <a:pt x="2218" y="1817"/>
                  </a:lnTo>
                  <a:lnTo>
                    <a:pt x="2206" y="1824"/>
                  </a:lnTo>
                  <a:lnTo>
                    <a:pt x="2194" y="1827"/>
                  </a:lnTo>
                  <a:lnTo>
                    <a:pt x="2182" y="1820"/>
                  </a:lnTo>
                  <a:lnTo>
                    <a:pt x="2170" y="1817"/>
                  </a:lnTo>
                  <a:lnTo>
                    <a:pt x="2157" y="1815"/>
                  </a:lnTo>
                  <a:lnTo>
                    <a:pt x="2140" y="1817"/>
                  </a:lnTo>
                  <a:lnTo>
                    <a:pt x="2142" y="1810"/>
                  </a:lnTo>
                  <a:lnTo>
                    <a:pt x="2143" y="1804"/>
                  </a:lnTo>
                  <a:lnTo>
                    <a:pt x="2145" y="1801"/>
                  </a:lnTo>
                  <a:lnTo>
                    <a:pt x="2147" y="1797"/>
                  </a:lnTo>
                  <a:lnTo>
                    <a:pt x="2149" y="1794"/>
                  </a:lnTo>
                  <a:lnTo>
                    <a:pt x="2147" y="1790"/>
                  </a:lnTo>
                  <a:lnTo>
                    <a:pt x="2138" y="1775"/>
                  </a:lnTo>
                  <a:lnTo>
                    <a:pt x="2126" y="1766"/>
                  </a:lnTo>
                  <a:lnTo>
                    <a:pt x="2112" y="1762"/>
                  </a:lnTo>
                  <a:lnTo>
                    <a:pt x="2096" y="1757"/>
                  </a:lnTo>
                  <a:lnTo>
                    <a:pt x="2081" y="1754"/>
                  </a:lnTo>
                  <a:lnTo>
                    <a:pt x="2068" y="1747"/>
                  </a:lnTo>
                  <a:lnTo>
                    <a:pt x="2060" y="1736"/>
                  </a:lnTo>
                  <a:lnTo>
                    <a:pt x="2063" y="1735"/>
                  </a:lnTo>
                  <a:lnTo>
                    <a:pt x="2065" y="1735"/>
                  </a:lnTo>
                  <a:lnTo>
                    <a:pt x="2067" y="1733"/>
                  </a:lnTo>
                  <a:lnTo>
                    <a:pt x="2067" y="1733"/>
                  </a:lnTo>
                  <a:lnTo>
                    <a:pt x="2068" y="1731"/>
                  </a:lnTo>
                  <a:lnTo>
                    <a:pt x="2070" y="1728"/>
                  </a:lnTo>
                  <a:lnTo>
                    <a:pt x="2060" y="1726"/>
                  </a:lnTo>
                  <a:lnTo>
                    <a:pt x="2049" y="1721"/>
                  </a:lnTo>
                  <a:lnTo>
                    <a:pt x="2040" y="1717"/>
                  </a:lnTo>
                  <a:lnTo>
                    <a:pt x="2040" y="1708"/>
                  </a:lnTo>
                  <a:lnTo>
                    <a:pt x="2054" y="1707"/>
                  </a:lnTo>
                  <a:lnTo>
                    <a:pt x="2065" y="1707"/>
                  </a:lnTo>
                  <a:close/>
                  <a:moveTo>
                    <a:pt x="1960" y="1673"/>
                  </a:moveTo>
                  <a:lnTo>
                    <a:pt x="1962" y="1673"/>
                  </a:lnTo>
                  <a:lnTo>
                    <a:pt x="1962" y="1675"/>
                  </a:lnTo>
                  <a:lnTo>
                    <a:pt x="1962" y="1677"/>
                  </a:lnTo>
                  <a:lnTo>
                    <a:pt x="1964" y="1677"/>
                  </a:lnTo>
                  <a:lnTo>
                    <a:pt x="1964" y="1679"/>
                  </a:lnTo>
                  <a:lnTo>
                    <a:pt x="1967" y="1679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4" y="1680"/>
                  </a:lnTo>
                  <a:lnTo>
                    <a:pt x="1964" y="1682"/>
                  </a:lnTo>
                  <a:lnTo>
                    <a:pt x="1958" y="1687"/>
                  </a:lnTo>
                  <a:lnTo>
                    <a:pt x="1953" y="1693"/>
                  </a:lnTo>
                  <a:lnTo>
                    <a:pt x="1948" y="1698"/>
                  </a:lnTo>
                  <a:lnTo>
                    <a:pt x="1929" y="1696"/>
                  </a:lnTo>
                  <a:lnTo>
                    <a:pt x="1913" y="1696"/>
                  </a:lnTo>
                  <a:lnTo>
                    <a:pt x="1894" y="1698"/>
                  </a:lnTo>
                  <a:lnTo>
                    <a:pt x="1894" y="1708"/>
                  </a:lnTo>
                  <a:lnTo>
                    <a:pt x="1897" y="1710"/>
                  </a:lnTo>
                  <a:lnTo>
                    <a:pt x="1897" y="1712"/>
                  </a:lnTo>
                  <a:lnTo>
                    <a:pt x="1899" y="1714"/>
                  </a:lnTo>
                  <a:lnTo>
                    <a:pt x="1901" y="1717"/>
                  </a:lnTo>
                  <a:lnTo>
                    <a:pt x="1920" y="1710"/>
                  </a:lnTo>
                  <a:lnTo>
                    <a:pt x="1939" y="1705"/>
                  </a:lnTo>
                  <a:lnTo>
                    <a:pt x="1939" y="1714"/>
                  </a:lnTo>
                  <a:lnTo>
                    <a:pt x="1936" y="1714"/>
                  </a:lnTo>
                  <a:lnTo>
                    <a:pt x="1930" y="1717"/>
                  </a:lnTo>
                  <a:lnTo>
                    <a:pt x="1923" y="1721"/>
                  </a:lnTo>
                  <a:lnTo>
                    <a:pt x="1916" y="1724"/>
                  </a:lnTo>
                  <a:lnTo>
                    <a:pt x="1922" y="1736"/>
                  </a:lnTo>
                  <a:lnTo>
                    <a:pt x="1929" y="1747"/>
                  </a:lnTo>
                  <a:lnTo>
                    <a:pt x="1932" y="1757"/>
                  </a:lnTo>
                  <a:lnTo>
                    <a:pt x="1936" y="1775"/>
                  </a:lnTo>
                  <a:lnTo>
                    <a:pt x="1932" y="1775"/>
                  </a:lnTo>
                  <a:lnTo>
                    <a:pt x="1932" y="1778"/>
                  </a:lnTo>
                  <a:lnTo>
                    <a:pt x="1929" y="1776"/>
                  </a:lnTo>
                  <a:lnTo>
                    <a:pt x="1927" y="1776"/>
                  </a:lnTo>
                  <a:lnTo>
                    <a:pt x="1927" y="1776"/>
                  </a:lnTo>
                  <a:lnTo>
                    <a:pt x="1927" y="1775"/>
                  </a:lnTo>
                  <a:lnTo>
                    <a:pt x="1925" y="1775"/>
                  </a:lnTo>
                  <a:lnTo>
                    <a:pt x="1915" y="1764"/>
                  </a:lnTo>
                  <a:lnTo>
                    <a:pt x="1906" y="1752"/>
                  </a:lnTo>
                  <a:lnTo>
                    <a:pt x="1897" y="1740"/>
                  </a:lnTo>
                  <a:lnTo>
                    <a:pt x="1897" y="1778"/>
                  </a:lnTo>
                  <a:lnTo>
                    <a:pt x="1882" y="1778"/>
                  </a:lnTo>
                  <a:lnTo>
                    <a:pt x="1882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5"/>
                  </a:lnTo>
                  <a:lnTo>
                    <a:pt x="1878" y="1775"/>
                  </a:lnTo>
                  <a:lnTo>
                    <a:pt x="1880" y="1762"/>
                  </a:lnTo>
                  <a:lnTo>
                    <a:pt x="1878" y="1755"/>
                  </a:lnTo>
                  <a:lnTo>
                    <a:pt x="1875" y="1749"/>
                  </a:lnTo>
                  <a:lnTo>
                    <a:pt x="1871" y="1740"/>
                  </a:lnTo>
                  <a:lnTo>
                    <a:pt x="1871" y="1731"/>
                  </a:lnTo>
                  <a:lnTo>
                    <a:pt x="1876" y="1721"/>
                  </a:lnTo>
                  <a:lnTo>
                    <a:pt x="1883" y="1707"/>
                  </a:lnTo>
                  <a:lnTo>
                    <a:pt x="1890" y="1694"/>
                  </a:lnTo>
                  <a:lnTo>
                    <a:pt x="1897" y="1684"/>
                  </a:lnTo>
                  <a:lnTo>
                    <a:pt x="1901" y="1679"/>
                  </a:lnTo>
                  <a:lnTo>
                    <a:pt x="1918" y="1684"/>
                  </a:lnTo>
                  <a:lnTo>
                    <a:pt x="1929" y="1684"/>
                  </a:lnTo>
                  <a:lnTo>
                    <a:pt x="1937" y="1682"/>
                  </a:lnTo>
                  <a:lnTo>
                    <a:pt x="1948" y="1679"/>
                  </a:lnTo>
                  <a:lnTo>
                    <a:pt x="1958" y="1673"/>
                  </a:lnTo>
                  <a:lnTo>
                    <a:pt x="1960" y="1673"/>
                  </a:lnTo>
                  <a:close/>
                  <a:moveTo>
                    <a:pt x="1997" y="1670"/>
                  </a:moveTo>
                  <a:lnTo>
                    <a:pt x="2004" y="1673"/>
                  </a:lnTo>
                  <a:lnTo>
                    <a:pt x="2007" y="1675"/>
                  </a:lnTo>
                  <a:lnTo>
                    <a:pt x="2011" y="1679"/>
                  </a:lnTo>
                  <a:lnTo>
                    <a:pt x="2012" y="1682"/>
                  </a:lnTo>
                  <a:lnTo>
                    <a:pt x="2012" y="1689"/>
                  </a:lnTo>
                  <a:lnTo>
                    <a:pt x="2012" y="1698"/>
                  </a:lnTo>
                  <a:lnTo>
                    <a:pt x="2009" y="1700"/>
                  </a:lnTo>
                  <a:lnTo>
                    <a:pt x="2007" y="1701"/>
                  </a:lnTo>
                  <a:lnTo>
                    <a:pt x="2007" y="1703"/>
                  </a:lnTo>
                  <a:lnTo>
                    <a:pt x="2007" y="1705"/>
                  </a:lnTo>
                  <a:lnTo>
                    <a:pt x="2007" y="1707"/>
                  </a:lnTo>
                  <a:lnTo>
                    <a:pt x="2007" y="1708"/>
                  </a:lnTo>
                  <a:lnTo>
                    <a:pt x="2006" y="1710"/>
                  </a:lnTo>
                  <a:lnTo>
                    <a:pt x="2002" y="1714"/>
                  </a:lnTo>
                  <a:lnTo>
                    <a:pt x="2002" y="1705"/>
                  </a:lnTo>
                  <a:lnTo>
                    <a:pt x="1995" y="1694"/>
                  </a:lnTo>
                  <a:lnTo>
                    <a:pt x="1995" y="1682"/>
                  </a:lnTo>
                  <a:lnTo>
                    <a:pt x="1997" y="1670"/>
                  </a:lnTo>
                  <a:close/>
                  <a:moveTo>
                    <a:pt x="1541" y="1621"/>
                  </a:moveTo>
                  <a:lnTo>
                    <a:pt x="1574" y="1625"/>
                  </a:lnTo>
                  <a:lnTo>
                    <a:pt x="1587" y="1640"/>
                  </a:lnTo>
                  <a:lnTo>
                    <a:pt x="1601" y="1649"/>
                  </a:lnTo>
                  <a:lnTo>
                    <a:pt x="1615" y="1658"/>
                  </a:lnTo>
                  <a:lnTo>
                    <a:pt x="1632" y="1666"/>
                  </a:lnTo>
                  <a:lnTo>
                    <a:pt x="1637" y="1670"/>
                  </a:lnTo>
                  <a:lnTo>
                    <a:pt x="1637" y="1672"/>
                  </a:lnTo>
                  <a:lnTo>
                    <a:pt x="1639" y="1672"/>
                  </a:lnTo>
                  <a:lnTo>
                    <a:pt x="1646" y="1679"/>
                  </a:lnTo>
                  <a:lnTo>
                    <a:pt x="1658" y="1693"/>
                  </a:lnTo>
                  <a:lnTo>
                    <a:pt x="1669" y="1708"/>
                  </a:lnTo>
                  <a:lnTo>
                    <a:pt x="1681" y="1726"/>
                  </a:lnTo>
                  <a:lnTo>
                    <a:pt x="1698" y="1740"/>
                  </a:lnTo>
                  <a:lnTo>
                    <a:pt x="1695" y="1757"/>
                  </a:lnTo>
                  <a:lnTo>
                    <a:pt x="1695" y="1778"/>
                  </a:lnTo>
                  <a:lnTo>
                    <a:pt x="1709" y="1780"/>
                  </a:lnTo>
                  <a:lnTo>
                    <a:pt x="1718" y="1783"/>
                  </a:lnTo>
                  <a:lnTo>
                    <a:pt x="1724" y="1789"/>
                  </a:lnTo>
                  <a:lnTo>
                    <a:pt x="1733" y="1794"/>
                  </a:lnTo>
                  <a:lnTo>
                    <a:pt x="1744" y="1794"/>
                  </a:lnTo>
                  <a:lnTo>
                    <a:pt x="1752" y="1790"/>
                  </a:lnTo>
                  <a:lnTo>
                    <a:pt x="1759" y="1787"/>
                  </a:lnTo>
                  <a:lnTo>
                    <a:pt x="1766" y="1785"/>
                  </a:lnTo>
                  <a:lnTo>
                    <a:pt x="1782" y="1790"/>
                  </a:lnTo>
                  <a:lnTo>
                    <a:pt x="1800" y="1797"/>
                  </a:lnTo>
                  <a:lnTo>
                    <a:pt x="1817" y="1806"/>
                  </a:lnTo>
                  <a:lnTo>
                    <a:pt x="1833" y="1813"/>
                  </a:lnTo>
                  <a:lnTo>
                    <a:pt x="1831" y="1813"/>
                  </a:lnTo>
                  <a:lnTo>
                    <a:pt x="1829" y="1815"/>
                  </a:lnTo>
                  <a:lnTo>
                    <a:pt x="1829" y="1815"/>
                  </a:lnTo>
                  <a:lnTo>
                    <a:pt x="1827" y="1815"/>
                  </a:lnTo>
                  <a:lnTo>
                    <a:pt x="1824" y="1817"/>
                  </a:lnTo>
                  <a:lnTo>
                    <a:pt x="1814" y="1820"/>
                  </a:lnTo>
                  <a:lnTo>
                    <a:pt x="1794" y="1820"/>
                  </a:lnTo>
                  <a:lnTo>
                    <a:pt x="1772" y="1817"/>
                  </a:lnTo>
                  <a:lnTo>
                    <a:pt x="1749" y="1811"/>
                  </a:lnTo>
                  <a:lnTo>
                    <a:pt x="1724" y="1806"/>
                  </a:lnTo>
                  <a:lnTo>
                    <a:pt x="1705" y="1801"/>
                  </a:lnTo>
                  <a:lnTo>
                    <a:pt x="1690" y="1794"/>
                  </a:lnTo>
                  <a:lnTo>
                    <a:pt x="1683" y="1790"/>
                  </a:lnTo>
                  <a:lnTo>
                    <a:pt x="1686" y="1787"/>
                  </a:lnTo>
                  <a:lnTo>
                    <a:pt x="1686" y="1787"/>
                  </a:lnTo>
                  <a:lnTo>
                    <a:pt x="1688" y="1785"/>
                  </a:lnTo>
                  <a:lnTo>
                    <a:pt x="1690" y="1782"/>
                  </a:lnTo>
                  <a:lnTo>
                    <a:pt x="1669" y="1776"/>
                  </a:lnTo>
                  <a:lnTo>
                    <a:pt x="1651" y="1766"/>
                  </a:lnTo>
                  <a:lnTo>
                    <a:pt x="1635" y="1750"/>
                  </a:lnTo>
                  <a:lnTo>
                    <a:pt x="1623" y="1733"/>
                  </a:lnTo>
                  <a:lnTo>
                    <a:pt x="1611" y="1714"/>
                  </a:lnTo>
                  <a:lnTo>
                    <a:pt x="1601" y="1694"/>
                  </a:lnTo>
                  <a:lnTo>
                    <a:pt x="1590" y="1679"/>
                  </a:lnTo>
                  <a:lnTo>
                    <a:pt x="1580" y="1666"/>
                  </a:lnTo>
                  <a:lnTo>
                    <a:pt x="1569" y="1658"/>
                  </a:lnTo>
                  <a:lnTo>
                    <a:pt x="1557" y="1647"/>
                  </a:lnTo>
                  <a:lnTo>
                    <a:pt x="1546" y="1637"/>
                  </a:lnTo>
                  <a:lnTo>
                    <a:pt x="1541" y="1621"/>
                  </a:lnTo>
                  <a:close/>
                  <a:moveTo>
                    <a:pt x="1840" y="1602"/>
                  </a:moveTo>
                  <a:lnTo>
                    <a:pt x="1850" y="1605"/>
                  </a:lnTo>
                  <a:lnTo>
                    <a:pt x="1862" y="1612"/>
                  </a:lnTo>
                  <a:lnTo>
                    <a:pt x="1873" y="1623"/>
                  </a:lnTo>
                  <a:lnTo>
                    <a:pt x="1878" y="1632"/>
                  </a:lnTo>
                  <a:lnTo>
                    <a:pt x="1873" y="1635"/>
                  </a:lnTo>
                  <a:lnTo>
                    <a:pt x="1868" y="1640"/>
                  </a:lnTo>
                  <a:lnTo>
                    <a:pt x="1862" y="1644"/>
                  </a:lnTo>
                  <a:lnTo>
                    <a:pt x="1855" y="1647"/>
                  </a:lnTo>
                  <a:lnTo>
                    <a:pt x="1861" y="1663"/>
                  </a:lnTo>
                  <a:lnTo>
                    <a:pt x="1868" y="1675"/>
                  </a:lnTo>
                  <a:lnTo>
                    <a:pt x="1875" y="1689"/>
                  </a:lnTo>
                  <a:lnTo>
                    <a:pt x="1869" y="1691"/>
                  </a:lnTo>
                  <a:lnTo>
                    <a:pt x="1866" y="1691"/>
                  </a:lnTo>
                  <a:lnTo>
                    <a:pt x="1864" y="1691"/>
                  </a:lnTo>
                  <a:lnTo>
                    <a:pt x="1864" y="1691"/>
                  </a:lnTo>
                  <a:lnTo>
                    <a:pt x="1862" y="1693"/>
                  </a:lnTo>
                  <a:lnTo>
                    <a:pt x="1861" y="1694"/>
                  </a:lnTo>
                  <a:lnTo>
                    <a:pt x="1859" y="1698"/>
                  </a:lnTo>
                  <a:lnTo>
                    <a:pt x="1850" y="1714"/>
                  </a:lnTo>
                  <a:lnTo>
                    <a:pt x="1845" y="1733"/>
                  </a:lnTo>
                  <a:lnTo>
                    <a:pt x="1836" y="1750"/>
                  </a:lnTo>
                  <a:lnTo>
                    <a:pt x="1831" y="1754"/>
                  </a:lnTo>
                  <a:lnTo>
                    <a:pt x="1826" y="1754"/>
                  </a:lnTo>
                  <a:lnTo>
                    <a:pt x="1820" y="1755"/>
                  </a:lnTo>
                  <a:lnTo>
                    <a:pt x="1814" y="1755"/>
                  </a:lnTo>
                  <a:lnTo>
                    <a:pt x="1803" y="1749"/>
                  </a:lnTo>
                  <a:lnTo>
                    <a:pt x="1793" y="1747"/>
                  </a:lnTo>
                  <a:lnTo>
                    <a:pt x="1780" y="1747"/>
                  </a:lnTo>
                  <a:lnTo>
                    <a:pt x="1768" y="1745"/>
                  </a:lnTo>
                  <a:lnTo>
                    <a:pt x="1756" y="1740"/>
                  </a:lnTo>
                  <a:lnTo>
                    <a:pt x="1744" y="1724"/>
                  </a:lnTo>
                  <a:lnTo>
                    <a:pt x="1735" y="1703"/>
                  </a:lnTo>
                  <a:lnTo>
                    <a:pt x="1733" y="1679"/>
                  </a:lnTo>
                  <a:lnTo>
                    <a:pt x="1742" y="1675"/>
                  </a:lnTo>
                  <a:lnTo>
                    <a:pt x="1749" y="1675"/>
                  </a:lnTo>
                  <a:lnTo>
                    <a:pt x="1756" y="1677"/>
                  </a:lnTo>
                  <a:lnTo>
                    <a:pt x="1763" y="1673"/>
                  </a:lnTo>
                  <a:lnTo>
                    <a:pt x="1772" y="1659"/>
                  </a:lnTo>
                  <a:lnTo>
                    <a:pt x="1794" y="1656"/>
                  </a:lnTo>
                  <a:lnTo>
                    <a:pt x="1798" y="1653"/>
                  </a:lnTo>
                  <a:lnTo>
                    <a:pt x="1801" y="1649"/>
                  </a:lnTo>
                  <a:lnTo>
                    <a:pt x="1801" y="1647"/>
                  </a:lnTo>
                  <a:lnTo>
                    <a:pt x="1803" y="1646"/>
                  </a:lnTo>
                  <a:lnTo>
                    <a:pt x="1803" y="1644"/>
                  </a:lnTo>
                  <a:lnTo>
                    <a:pt x="1803" y="1642"/>
                  </a:lnTo>
                  <a:lnTo>
                    <a:pt x="1805" y="1640"/>
                  </a:lnTo>
                  <a:lnTo>
                    <a:pt x="1805" y="1640"/>
                  </a:lnTo>
                  <a:lnTo>
                    <a:pt x="1808" y="1640"/>
                  </a:lnTo>
                  <a:lnTo>
                    <a:pt x="1814" y="1640"/>
                  </a:lnTo>
                  <a:lnTo>
                    <a:pt x="1820" y="1640"/>
                  </a:lnTo>
                  <a:lnTo>
                    <a:pt x="1824" y="1628"/>
                  </a:lnTo>
                  <a:lnTo>
                    <a:pt x="1829" y="1619"/>
                  </a:lnTo>
                  <a:lnTo>
                    <a:pt x="1834" y="1611"/>
                  </a:lnTo>
                  <a:lnTo>
                    <a:pt x="1840" y="1602"/>
                  </a:lnTo>
                  <a:close/>
                  <a:moveTo>
                    <a:pt x="1337" y="1579"/>
                  </a:moveTo>
                  <a:lnTo>
                    <a:pt x="1347" y="1586"/>
                  </a:lnTo>
                  <a:lnTo>
                    <a:pt x="1353" y="1598"/>
                  </a:lnTo>
                  <a:lnTo>
                    <a:pt x="1353" y="1616"/>
                  </a:lnTo>
                  <a:lnTo>
                    <a:pt x="1353" y="1618"/>
                  </a:lnTo>
                  <a:lnTo>
                    <a:pt x="1354" y="1618"/>
                  </a:lnTo>
                  <a:lnTo>
                    <a:pt x="1356" y="1619"/>
                  </a:lnTo>
                  <a:lnTo>
                    <a:pt x="1356" y="1619"/>
                  </a:lnTo>
                  <a:lnTo>
                    <a:pt x="1356" y="1621"/>
                  </a:lnTo>
                  <a:lnTo>
                    <a:pt x="1356" y="1625"/>
                  </a:lnTo>
                  <a:lnTo>
                    <a:pt x="1353" y="1625"/>
                  </a:lnTo>
                  <a:lnTo>
                    <a:pt x="1349" y="1626"/>
                  </a:lnTo>
                  <a:lnTo>
                    <a:pt x="1347" y="1630"/>
                  </a:lnTo>
                  <a:lnTo>
                    <a:pt x="1344" y="1632"/>
                  </a:lnTo>
                  <a:lnTo>
                    <a:pt x="1342" y="1632"/>
                  </a:lnTo>
                  <a:lnTo>
                    <a:pt x="1340" y="1630"/>
                  </a:lnTo>
                  <a:lnTo>
                    <a:pt x="1339" y="1630"/>
                  </a:lnTo>
                  <a:lnTo>
                    <a:pt x="1339" y="1630"/>
                  </a:lnTo>
                  <a:lnTo>
                    <a:pt x="1337" y="1628"/>
                  </a:lnTo>
                  <a:lnTo>
                    <a:pt x="1330" y="1614"/>
                  </a:lnTo>
                  <a:lnTo>
                    <a:pt x="1330" y="1593"/>
                  </a:lnTo>
                  <a:lnTo>
                    <a:pt x="1332" y="1590"/>
                  </a:lnTo>
                  <a:lnTo>
                    <a:pt x="1334" y="1588"/>
                  </a:lnTo>
                  <a:lnTo>
                    <a:pt x="1335" y="1584"/>
                  </a:lnTo>
                  <a:lnTo>
                    <a:pt x="1337" y="1579"/>
                  </a:lnTo>
                  <a:close/>
                  <a:moveTo>
                    <a:pt x="1964" y="1558"/>
                  </a:moveTo>
                  <a:lnTo>
                    <a:pt x="1972" y="1567"/>
                  </a:lnTo>
                  <a:lnTo>
                    <a:pt x="1978" y="1577"/>
                  </a:lnTo>
                  <a:lnTo>
                    <a:pt x="1978" y="1593"/>
                  </a:lnTo>
                  <a:lnTo>
                    <a:pt x="1979" y="1597"/>
                  </a:lnTo>
                  <a:lnTo>
                    <a:pt x="1981" y="1597"/>
                  </a:lnTo>
                  <a:lnTo>
                    <a:pt x="1981" y="1598"/>
                  </a:lnTo>
                  <a:lnTo>
                    <a:pt x="1981" y="1598"/>
                  </a:lnTo>
                  <a:lnTo>
                    <a:pt x="1979" y="1598"/>
                  </a:lnTo>
                  <a:lnTo>
                    <a:pt x="1978" y="1602"/>
                  </a:lnTo>
                  <a:lnTo>
                    <a:pt x="1978" y="1605"/>
                  </a:lnTo>
                  <a:lnTo>
                    <a:pt x="1976" y="1605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4" y="1607"/>
                  </a:lnTo>
                  <a:lnTo>
                    <a:pt x="1971" y="1609"/>
                  </a:lnTo>
                  <a:lnTo>
                    <a:pt x="1969" y="1605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7" y="1604"/>
                  </a:lnTo>
                  <a:lnTo>
                    <a:pt x="1965" y="1604"/>
                  </a:lnTo>
                  <a:lnTo>
                    <a:pt x="1964" y="1602"/>
                  </a:lnTo>
                  <a:lnTo>
                    <a:pt x="1964" y="1605"/>
                  </a:lnTo>
                  <a:lnTo>
                    <a:pt x="1965" y="1607"/>
                  </a:lnTo>
                  <a:lnTo>
                    <a:pt x="1967" y="1609"/>
                  </a:lnTo>
                  <a:lnTo>
                    <a:pt x="1969" y="1611"/>
                  </a:lnTo>
                  <a:lnTo>
                    <a:pt x="1969" y="1611"/>
                  </a:lnTo>
                  <a:lnTo>
                    <a:pt x="1967" y="1612"/>
                  </a:lnTo>
                  <a:lnTo>
                    <a:pt x="1967" y="1614"/>
                  </a:lnTo>
                  <a:lnTo>
                    <a:pt x="1967" y="1616"/>
                  </a:lnTo>
                  <a:lnTo>
                    <a:pt x="1967" y="1621"/>
                  </a:lnTo>
                  <a:lnTo>
                    <a:pt x="1958" y="1621"/>
                  </a:lnTo>
                  <a:lnTo>
                    <a:pt x="1958" y="1616"/>
                  </a:lnTo>
                  <a:lnTo>
                    <a:pt x="1953" y="1614"/>
                  </a:lnTo>
                  <a:lnTo>
                    <a:pt x="1948" y="1611"/>
                  </a:lnTo>
                  <a:lnTo>
                    <a:pt x="1946" y="1607"/>
                  </a:lnTo>
                  <a:lnTo>
                    <a:pt x="1944" y="1602"/>
                  </a:lnTo>
                  <a:lnTo>
                    <a:pt x="1943" y="1597"/>
                  </a:lnTo>
                  <a:lnTo>
                    <a:pt x="1939" y="1590"/>
                  </a:lnTo>
                  <a:lnTo>
                    <a:pt x="1934" y="1593"/>
                  </a:lnTo>
                  <a:lnTo>
                    <a:pt x="1927" y="1597"/>
                  </a:lnTo>
                  <a:lnTo>
                    <a:pt x="1920" y="1598"/>
                  </a:lnTo>
                  <a:lnTo>
                    <a:pt x="1913" y="1602"/>
                  </a:lnTo>
                  <a:lnTo>
                    <a:pt x="1913" y="1593"/>
                  </a:lnTo>
                  <a:lnTo>
                    <a:pt x="1915" y="1591"/>
                  </a:lnTo>
                  <a:lnTo>
                    <a:pt x="1915" y="1591"/>
                  </a:lnTo>
                  <a:lnTo>
                    <a:pt x="1915" y="1590"/>
                  </a:lnTo>
                  <a:lnTo>
                    <a:pt x="1916" y="1590"/>
                  </a:lnTo>
                  <a:lnTo>
                    <a:pt x="1916" y="1586"/>
                  </a:lnTo>
                  <a:lnTo>
                    <a:pt x="1930" y="1581"/>
                  </a:lnTo>
                  <a:lnTo>
                    <a:pt x="1943" y="1577"/>
                  </a:lnTo>
                  <a:lnTo>
                    <a:pt x="1955" y="1570"/>
                  </a:lnTo>
                  <a:lnTo>
                    <a:pt x="1964" y="1558"/>
                  </a:lnTo>
                  <a:close/>
                  <a:moveTo>
                    <a:pt x="1878" y="1539"/>
                  </a:moveTo>
                  <a:lnTo>
                    <a:pt x="1882" y="1543"/>
                  </a:lnTo>
                  <a:lnTo>
                    <a:pt x="1883" y="1543"/>
                  </a:lnTo>
                  <a:lnTo>
                    <a:pt x="1885" y="1543"/>
                  </a:lnTo>
                  <a:lnTo>
                    <a:pt x="1885" y="1544"/>
                  </a:lnTo>
                  <a:lnTo>
                    <a:pt x="1885" y="1544"/>
                  </a:lnTo>
                  <a:lnTo>
                    <a:pt x="1885" y="1548"/>
                  </a:lnTo>
                  <a:lnTo>
                    <a:pt x="1887" y="1551"/>
                  </a:lnTo>
                  <a:lnTo>
                    <a:pt x="1876" y="1560"/>
                  </a:lnTo>
                  <a:lnTo>
                    <a:pt x="1869" y="1569"/>
                  </a:lnTo>
                  <a:lnTo>
                    <a:pt x="1861" y="1576"/>
                  </a:lnTo>
                  <a:lnTo>
                    <a:pt x="1848" y="1583"/>
                  </a:lnTo>
                  <a:lnTo>
                    <a:pt x="1848" y="1579"/>
                  </a:lnTo>
                  <a:lnTo>
                    <a:pt x="1859" y="1567"/>
                  </a:lnTo>
                  <a:lnTo>
                    <a:pt x="1871" y="1555"/>
                  </a:lnTo>
                  <a:lnTo>
                    <a:pt x="1878" y="1539"/>
                  </a:lnTo>
                  <a:close/>
                  <a:moveTo>
                    <a:pt x="1920" y="1436"/>
                  </a:moveTo>
                  <a:lnTo>
                    <a:pt x="1920" y="1454"/>
                  </a:lnTo>
                  <a:lnTo>
                    <a:pt x="1918" y="1466"/>
                  </a:lnTo>
                  <a:lnTo>
                    <a:pt x="1915" y="1476"/>
                  </a:lnTo>
                  <a:lnTo>
                    <a:pt x="1913" y="1494"/>
                  </a:lnTo>
                  <a:lnTo>
                    <a:pt x="1916" y="1494"/>
                  </a:lnTo>
                  <a:lnTo>
                    <a:pt x="1916" y="1497"/>
                  </a:lnTo>
                  <a:lnTo>
                    <a:pt x="1923" y="1497"/>
                  </a:lnTo>
                  <a:lnTo>
                    <a:pt x="1927" y="1497"/>
                  </a:lnTo>
                  <a:lnTo>
                    <a:pt x="1930" y="1497"/>
                  </a:lnTo>
                  <a:lnTo>
                    <a:pt x="1934" y="1499"/>
                  </a:lnTo>
                  <a:lnTo>
                    <a:pt x="1937" y="1501"/>
                  </a:lnTo>
                  <a:lnTo>
                    <a:pt x="1944" y="1502"/>
                  </a:lnTo>
                  <a:lnTo>
                    <a:pt x="1948" y="1515"/>
                  </a:lnTo>
                  <a:lnTo>
                    <a:pt x="1955" y="1523"/>
                  </a:lnTo>
                  <a:lnTo>
                    <a:pt x="1964" y="1532"/>
                  </a:lnTo>
                  <a:lnTo>
                    <a:pt x="1971" y="1544"/>
                  </a:lnTo>
                  <a:lnTo>
                    <a:pt x="1965" y="1546"/>
                  </a:lnTo>
                  <a:lnTo>
                    <a:pt x="1962" y="1548"/>
                  </a:lnTo>
                  <a:lnTo>
                    <a:pt x="1960" y="1548"/>
                  </a:lnTo>
                  <a:lnTo>
                    <a:pt x="1960" y="1550"/>
                  </a:lnTo>
                  <a:lnTo>
                    <a:pt x="1960" y="1551"/>
                  </a:lnTo>
                  <a:lnTo>
                    <a:pt x="1960" y="1551"/>
                  </a:lnTo>
                  <a:lnTo>
                    <a:pt x="1960" y="1553"/>
                  </a:lnTo>
                  <a:lnTo>
                    <a:pt x="1957" y="1553"/>
                  </a:lnTo>
                  <a:lnTo>
                    <a:pt x="1951" y="1555"/>
                  </a:lnTo>
                  <a:lnTo>
                    <a:pt x="1950" y="1551"/>
                  </a:lnTo>
                  <a:lnTo>
                    <a:pt x="1950" y="1551"/>
                  </a:lnTo>
                  <a:lnTo>
                    <a:pt x="1950" y="1550"/>
                  </a:lnTo>
                  <a:lnTo>
                    <a:pt x="1950" y="1550"/>
                  </a:lnTo>
                  <a:lnTo>
                    <a:pt x="1948" y="1550"/>
                  </a:lnTo>
                  <a:lnTo>
                    <a:pt x="1946" y="1550"/>
                  </a:lnTo>
                  <a:lnTo>
                    <a:pt x="1944" y="1548"/>
                  </a:lnTo>
                  <a:lnTo>
                    <a:pt x="1941" y="1555"/>
                  </a:lnTo>
                  <a:lnTo>
                    <a:pt x="1939" y="1560"/>
                  </a:lnTo>
                  <a:lnTo>
                    <a:pt x="1936" y="1565"/>
                  </a:lnTo>
                  <a:lnTo>
                    <a:pt x="1930" y="1567"/>
                  </a:lnTo>
                  <a:lnTo>
                    <a:pt x="1925" y="1570"/>
                  </a:lnTo>
                  <a:lnTo>
                    <a:pt x="1925" y="1567"/>
                  </a:lnTo>
                  <a:lnTo>
                    <a:pt x="1922" y="1563"/>
                  </a:lnTo>
                  <a:lnTo>
                    <a:pt x="1922" y="1560"/>
                  </a:lnTo>
                  <a:lnTo>
                    <a:pt x="1922" y="1558"/>
                  </a:lnTo>
                  <a:lnTo>
                    <a:pt x="1922" y="1557"/>
                  </a:lnTo>
                  <a:lnTo>
                    <a:pt x="1922" y="1557"/>
                  </a:lnTo>
                  <a:lnTo>
                    <a:pt x="1922" y="1555"/>
                  </a:lnTo>
                  <a:lnTo>
                    <a:pt x="1920" y="1553"/>
                  </a:lnTo>
                  <a:lnTo>
                    <a:pt x="1918" y="1553"/>
                  </a:lnTo>
                  <a:lnTo>
                    <a:pt x="1913" y="1551"/>
                  </a:lnTo>
                  <a:lnTo>
                    <a:pt x="1913" y="1546"/>
                  </a:lnTo>
                  <a:lnTo>
                    <a:pt x="1913" y="1541"/>
                  </a:lnTo>
                  <a:lnTo>
                    <a:pt x="1915" y="1537"/>
                  </a:lnTo>
                  <a:lnTo>
                    <a:pt x="1915" y="1536"/>
                  </a:lnTo>
                  <a:lnTo>
                    <a:pt x="1916" y="1534"/>
                  </a:lnTo>
                  <a:lnTo>
                    <a:pt x="1920" y="1534"/>
                  </a:lnTo>
                  <a:lnTo>
                    <a:pt x="1925" y="1532"/>
                  </a:lnTo>
                  <a:lnTo>
                    <a:pt x="1932" y="1532"/>
                  </a:lnTo>
                  <a:lnTo>
                    <a:pt x="1932" y="1544"/>
                  </a:lnTo>
                  <a:lnTo>
                    <a:pt x="1944" y="1544"/>
                  </a:lnTo>
                  <a:lnTo>
                    <a:pt x="1944" y="1541"/>
                  </a:lnTo>
                  <a:lnTo>
                    <a:pt x="1946" y="1537"/>
                  </a:lnTo>
                  <a:lnTo>
                    <a:pt x="1948" y="1536"/>
                  </a:lnTo>
                  <a:lnTo>
                    <a:pt x="1948" y="1534"/>
                  </a:lnTo>
                  <a:lnTo>
                    <a:pt x="1950" y="1532"/>
                  </a:lnTo>
                  <a:lnTo>
                    <a:pt x="1951" y="1529"/>
                  </a:lnTo>
                  <a:lnTo>
                    <a:pt x="1948" y="1529"/>
                  </a:lnTo>
                  <a:lnTo>
                    <a:pt x="1930" y="1515"/>
                  </a:lnTo>
                  <a:lnTo>
                    <a:pt x="1910" y="1506"/>
                  </a:lnTo>
                  <a:lnTo>
                    <a:pt x="1910" y="1513"/>
                  </a:lnTo>
                  <a:lnTo>
                    <a:pt x="1908" y="1518"/>
                  </a:lnTo>
                  <a:lnTo>
                    <a:pt x="1906" y="1523"/>
                  </a:lnTo>
                  <a:lnTo>
                    <a:pt x="1906" y="1529"/>
                  </a:lnTo>
                  <a:lnTo>
                    <a:pt x="1904" y="1527"/>
                  </a:lnTo>
                  <a:lnTo>
                    <a:pt x="1903" y="1525"/>
                  </a:lnTo>
                  <a:lnTo>
                    <a:pt x="1903" y="1525"/>
                  </a:lnTo>
                  <a:lnTo>
                    <a:pt x="1903" y="1523"/>
                  </a:lnTo>
                  <a:lnTo>
                    <a:pt x="1901" y="1522"/>
                  </a:lnTo>
                  <a:lnTo>
                    <a:pt x="1896" y="1509"/>
                  </a:lnTo>
                  <a:lnTo>
                    <a:pt x="1890" y="1494"/>
                  </a:lnTo>
                  <a:lnTo>
                    <a:pt x="1889" y="1474"/>
                  </a:lnTo>
                  <a:lnTo>
                    <a:pt x="1890" y="1457"/>
                  </a:lnTo>
                  <a:lnTo>
                    <a:pt x="1897" y="1440"/>
                  </a:lnTo>
                  <a:lnTo>
                    <a:pt x="1903" y="1438"/>
                  </a:lnTo>
                  <a:lnTo>
                    <a:pt x="1908" y="1436"/>
                  </a:lnTo>
                  <a:lnTo>
                    <a:pt x="1913" y="1436"/>
                  </a:lnTo>
                  <a:lnTo>
                    <a:pt x="1920" y="1436"/>
                  </a:lnTo>
                  <a:close/>
                  <a:moveTo>
                    <a:pt x="1913" y="1337"/>
                  </a:moveTo>
                  <a:lnTo>
                    <a:pt x="1916" y="1340"/>
                  </a:lnTo>
                  <a:lnTo>
                    <a:pt x="1918" y="1344"/>
                  </a:lnTo>
                  <a:lnTo>
                    <a:pt x="1920" y="1347"/>
                  </a:lnTo>
                  <a:lnTo>
                    <a:pt x="1920" y="1352"/>
                  </a:lnTo>
                  <a:lnTo>
                    <a:pt x="1920" y="1359"/>
                  </a:lnTo>
                  <a:lnTo>
                    <a:pt x="1906" y="1394"/>
                  </a:lnTo>
                  <a:lnTo>
                    <a:pt x="1899" y="1385"/>
                  </a:lnTo>
                  <a:lnTo>
                    <a:pt x="1896" y="1377"/>
                  </a:lnTo>
                  <a:lnTo>
                    <a:pt x="1894" y="1363"/>
                  </a:lnTo>
                  <a:lnTo>
                    <a:pt x="1913" y="1337"/>
                  </a:lnTo>
                  <a:close/>
                  <a:moveTo>
                    <a:pt x="2025" y="1256"/>
                  </a:moveTo>
                  <a:lnTo>
                    <a:pt x="2028" y="1258"/>
                  </a:lnTo>
                  <a:lnTo>
                    <a:pt x="2030" y="1258"/>
                  </a:lnTo>
                  <a:lnTo>
                    <a:pt x="2030" y="1258"/>
                  </a:lnTo>
                  <a:lnTo>
                    <a:pt x="2030" y="1260"/>
                  </a:lnTo>
                  <a:lnTo>
                    <a:pt x="2030" y="1260"/>
                  </a:lnTo>
                  <a:lnTo>
                    <a:pt x="2032" y="1263"/>
                  </a:lnTo>
                  <a:lnTo>
                    <a:pt x="2032" y="1267"/>
                  </a:lnTo>
                  <a:lnTo>
                    <a:pt x="2030" y="1272"/>
                  </a:lnTo>
                  <a:lnTo>
                    <a:pt x="2026" y="1277"/>
                  </a:lnTo>
                  <a:lnTo>
                    <a:pt x="2025" y="1282"/>
                  </a:lnTo>
                  <a:lnTo>
                    <a:pt x="2016" y="1282"/>
                  </a:lnTo>
                  <a:lnTo>
                    <a:pt x="2016" y="1270"/>
                  </a:lnTo>
                  <a:lnTo>
                    <a:pt x="2019" y="1269"/>
                  </a:lnTo>
                  <a:lnTo>
                    <a:pt x="2021" y="1265"/>
                  </a:lnTo>
                  <a:lnTo>
                    <a:pt x="2023" y="1262"/>
                  </a:lnTo>
                  <a:lnTo>
                    <a:pt x="2025" y="1256"/>
                  </a:lnTo>
                  <a:close/>
                  <a:moveTo>
                    <a:pt x="1978" y="1209"/>
                  </a:moveTo>
                  <a:lnTo>
                    <a:pt x="1990" y="1209"/>
                  </a:lnTo>
                  <a:lnTo>
                    <a:pt x="1990" y="1221"/>
                  </a:lnTo>
                  <a:lnTo>
                    <a:pt x="1974" y="1221"/>
                  </a:lnTo>
                  <a:lnTo>
                    <a:pt x="1974" y="1213"/>
                  </a:lnTo>
                  <a:lnTo>
                    <a:pt x="1978" y="1213"/>
                  </a:lnTo>
                  <a:lnTo>
                    <a:pt x="1978" y="1209"/>
                  </a:lnTo>
                  <a:close/>
                  <a:moveTo>
                    <a:pt x="707" y="1176"/>
                  </a:moveTo>
                  <a:lnTo>
                    <a:pt x="716" y="1176"/>
                  </a:lnTo>
                  <a:lnTo>
                    <a:pt x="712" y="1181"/>
                  </a:lnTo>
                  <a:lnTo>
                    <a:pt x="709" y="1185"/>
                  </a:lnTo>
                  <a:lnTo>
                    <a:pt x="705" y="1188"/>
                  </a:lnTo>
                  <a:lnTo>
                    <a:pt x="702" y="1192"/>
                  </a:lnTo>
                  <a:lnTo>
                    <a:pt x="696" y="1195"/>
                  </a:lnTo>
                  <a:lnTo>
                    <a:pt x="693" y="1195"/>
                  </a:lnTo>
                  <a:lnTo>
                    <a:pt x="693" y="1197"/>
                  </a:lnTo>
                  <a:lnTo>
                    <a:pt x="691" y="1197"/>
                  </a:lnTo>
                  <a:lnTo>
                    <a:pt x="688" y="1197"/>
                  </a:lnTo>
                  <a:lnTo>
                    <a:pt x="684" y="1199"/>
                  </a:lnTo>
                  <a:lnTo>
                    <a:pt x="681" y="1186"/>
                  </a:lnTo>
                  <a:lnTo>
                    <a:pt x="688" y="1185"/>
                  </a:lnTo>
                  <a:lnTo>
                    <a:pt x="695" y="1181"/>
                  </a:lnTo>
                  <a:lnTo>
                    <a:pt x="702" y="1179"/>
                  </a:lnTo>
                  <a:lnTo>
                    <a:pt x="707" y="1176"/>
                  </a:lnTo>
                  <a:close/>
                  <a:moveTo>
                    <a:pt x="562" y="1171"/>
                  </a:moveTo>
                  <a:lnTo>
                    <a:pt x="571" y="1174"/>
                  </a:lnTo>
                  <a:lnTo>
                    <a:pt x="581" y="1178"/>
                  </a:lnTo>
                  <a:lnTo>
                    <a:pt x="593" y="1181"/>
                  </a:lnTo>
                  <a:lnTo>
                    <a:pt x="600" y="1186"/>
                  </a:lnTo>
                  <a:lnTo>
                    <a:pt x="572" y="1186"/>
                  </a:lnTo>
                  <a:lnTo>
                    <a:pt x="569" y="1185"/>
                  </a:lnTo>
                  <a:lnTo>
                    <a:pt x="567" y="1185"/>
                  </a:lnTo>
                  <a:lnTo>
                    <a:pt x="564" y="1183"/>
                  </a:lnTo>
                  <a:lnTo>
                    <a:pt x="557" y="1183"/>
                  </a:lnTo>
                  <a:lnTo>
                    <a:pt x="557" y="1179"/>
                  </a:lnTo>
                  <a:lnTo>
                    <a:pt x="559" y="1178"/>
                  </a:lnTo>
                  <a:lnTo>
                    <a:pt x="560" y="1176"/>
                  </a:lnTo>
                  <a:lnTo>
                    <a:pt x="560" y="1176"/>
                  </a:lnTo>
                  <a:lnTo>
                    <a:pt x="560" y="1174"/>
                  </a:lnTo>
                  <a:lnTo>
                    <a:pt x="562" y="1171"/>
                  </a:lnTo>
                  <a:close/>
                  <a:moveTo>
                    <a:pt x="250" y="1103"/>
                  </a:moveTo>
                  <a:lnTo>
                    <a:pt x="274" y="1103"/>
                  </a:lnTo>
                  <a:lnTo>
                    <a:pt x="274" y="1106"/>
                  </a:lnTo>
                  <a:lnTo>
                    <a:pt x="269" y="1108"/>
                  </a:lnTo>
                  <a:lnTo>
                    <a:pt x="267" y="1110"/>
                  </a:lnTo>
                  <a:lnTo>
                    <a:pt x="264" y="1111"/>
                  </a:lnTo>
                  <a:lnTo>
                    <a:pt x="260" y="1113"/>
                  </a:lnTo>
                  <a:lnTo>
                    <a:pt x="255" y="1113"/>
                  </a:lnTo>
                  <a:lnTo>
                    <a:pt x="250" y="1103"/>
                  </a:lnTo>
                  <a:close/>
                  <a:moveTo>
                    <a:pt x="620" y="1083"/>
                  </a:moveTo>
                  <a:lnTo>
                    <a:pt x="618" y="1085"/>
                  </a:lnTo>
                  <a:lnTo>
                    <a:pt x="616" y="1087"/>
                  </a:lnTo>
                  <a:lnTo>
                    <a:pt x="614" y="1087"/>
                  </a:lnTo>
                  <a:lnTo>
                    <a:pt x="614" y="1089"/>
                  </a:lnTo>
                  <a:lnTo>
                    <a:pt x="613" y="1090"/>
                  </a:lnTo>
                  <a:lnTo>
                    <a:pt x="611" y="1094"/>
                  </a:lnTo>
                  <a:lnTo>
                    <a:pt x="614" y="1094"/>
                  </a:lnTo>
                  <a:lnTo>
                    <a:pt x="620" y="1092"/>
                  </a:lnTo>
                  <a:lnTo>
                    <a:pt x="623" y="1090"/>
                  </a:lnTo>
                  <a:lnTo>
                    <a:pt x="627" y="1089"/>
                  </a:lnTo>
                  <a:lnTo>
                    <a:pt x="630" y="1087"/>
                  </a:lnTo>
                  <a:lnTo>
                    <a:pt x="634" y="1083"/>
                  </a:lnTo>
                  <a:lnTo>
                    <a:pt x="620" y="1083"/>
                  </a:lnTo>
                  <a:close/>
                  <a:moveTo>
                    <a:pt x="370" y="1083"/>
                  </a:moveTo>
                  <a:lnTo>
                    <a:pt x="372" y="1099"/>
                  </a:lnTo>
                  <a:lnTo>
                    <a:pt x="374" y="1118"/>
                  </a:lnTo>
                  <a:lnTo>
                    <a:pt x="365" y="1118"/>
                  </a:lnTo>
                  <a:lnTo>
                    <a:pt x="363" y="1120"/>
                  </a:lnTo>
                  <a:lnTo>
                    <a:pt x="360" y="1120"/>
                  </a:lnTo>
                  <a:lnTo>
                    <a:pt x="356" y="1120"/>
                  </a:lnTo>
                  <a:lnTo>
                    <a:pt x="351" y="1122"/>
                  </a:lnTo>
                  <a:lnTo>
                    <a:pt x="349" y="1108"/>
                  </a:lnTo>
                  <a:lnTo>
                    <a:pt x="349" y="1094"/>
                  </a:lnTo>
                  <a:lnTo>
                    <a:pt x="351" y="1087"/>
                  </a:lnTo>
                  <a:lnTo>
                    <a:pt x="354" y="1085"/>
                  </a:lnTo>
                  <a:lnTo>
                    <a:pt x="358" y="1083"/>
                  </a:lnTo>
                  <a:lnTo>
                    <a:pt x="363" y="1083"/>
                  </a:lnTo>
                  <a:lnTo>
                    <a:pt x="370" y="1083"/>
                  </a:lnTo>
                  <a:close/>
                  <a:moveTo>
                    <a:pt x="361" y="1049"/>
                  </a:moveTo>
                  <a:lnTo>
                    <a:pt x="370" y="1049"/>
                  </a:lnTo>
                  <a:lnTo>
                    <a:pt x="368" y="1056"/>
                  </a:lnTo>
                  <a:lnTo>
                    <a:pt x="368" y="1061"/>
                  </a:lnTo>
                  <a:lnTo>
                    <a:pt x="368" y="1066"/>
                  </a:lnTo>
                  <a:lnTo>
                    <a:pt x="367" y="1070"/>
                  </a:lnTo>
                  <a:lnTo>
                    <a:pt x="365" y="1075"/>
                  </a:lnTo>
                  <a:lnTo>
                    <a:pt x="358" y="1075"/>
                  </a:lnTo>
                  <a:lnTo>
                    <a:pt x="358" y="1068"/>
                  </a:lnTo>
                  <a:lnTo>
                    <a:pt x="360" y="1061"/>
                  </a:lnTo>
                  <a:lnTo>
                    <a:pt x="360" y="1054"/>
                  </a:lnTo>
                  <a:lnTo>
                    <a:pt x="361" y="1049"/>
                  </a:lnTo>
                  <a:close/>
                  <a:moveTo>
                    <a:pt x="2201" y="1001"/>
                  </a:moveTo>
                  <a:lnTo>
                    <a:pt x="2210" y="1014"/>
                  </a:lnTo>
                  <a:lnTo>
                    <a:pt x="2218" y="1021"/>
                  </a:lnTo>
                  <a:lnTo>
                    <a:pt x="2229" y="1024"/>
                  </a:lnTo>
                  <a:lnTo>
                    <a:pt x="2236" y="1028"/>
                  </a:lnTo>
                  <a:lnTo>
                    <a:pt x="2243" y="1033"/>
                  </a:lnTo>
                  <a:lnTo>
                    <a:pt x="2245" y="1036"/>
                  </a:lnTo>
                  <a:lnTo>
                    <a:pt x="2246" y="1040"/>
                  </a:lnTo>
                  <a:lnTo>
                    <a:pt x="2246" y="1043"/>
                  </a:lnTo>
                  <a:lnTo>
                    <a:pt x="2246" y="1049"/>
                  </a:lnTo>
                  <a:lnTo>
                    <a:pt x="2234" y="1052"/>
                  </a:lnTo>
                  <a:lnTo>
                    <a:pt x="2225" y="1059"/>
                  </a:lnTo>
                  <a:lnTo>
                    <a:pt x="2218" y="1066"/>
                  </a:lnTo>
                  <a:lnTo>
                    <a:pt x="2208" y="1071"/>
                  </a:lnTo>
                  <a:lnTo>
                    <a:pt x="2204" y="1066"/>
                  </a:lnTo>
                  <a:lnTo>
                    <a:pt x="2201" y="1064"/>
                  </a:lnTo>
                  <a:lnTo>
                    <a:pt x="2198" y="1063"/>
                  </a:lnTo>
                  <a:lnTo>
                    <a:pt x="2194" y="1064"/>
                  </a:lnTo>
                  <a:lnTo>
                    <a:pt x="2191" y="1066"/>
                  </a:lnTo>
                  <a:lnTo>
                    <a:pt x="2189" y="1070"/>
                  </a:lnTo>
                  <a:lnTo>
                    <a:pt x="2185" y="1071"/>
                  </a:lnTo>
                  <a:lnTo>
                    <a:pt x="2191" y="1092"/>
                  </a:lnTo>
                  <a:lnTo>
                    <a:pt x="2192" y="1108"/>
                  </a:lnTo>
                  <a:lnTo>
                    <a:pt x="2192" y="1120"/>
                  </a:lnTo>
                  <a:lnTo>
                    <a:pt x="2191" y="1132"/>
                  </a:lnTo>
                  <a:lnTo>
                    <a:pt x="2187" y="1145"/>
                  </a:lnTo>
                  <a:lnTo>
                    <a:pt x="2184" y="1162"/>
                  </a:lnTo>
                  <a:lnTo>
                    <a:pt x="2182" y="1183"/>
                  </a:lnTo>
                  <a:lnTo>
                    <a:pt x="2159" y="1195"/>
                  </a:lnTo>
                  <a:lnTo>
                    <a:pt x="2133" y="1207"/>
                  </a:lnTo>
                  <a:lnTo>
                    <a:pt x="2108" y="1218"/>
                  </a:lnTo>
                  <a:lnTo>
                    <a:pt x="2103" y="1209"/>
                  </a:lnTo>
                  <a:lnTo>
                    <a:pt x="2098" y="1202"/>
                  </a:lnTo>
                  <a:lnTo>
                    <a:pt x="2096" y="1209"/>
                  </a:lnTo>
                  <a:lnTo>
                    <a:pt x="2096" y="1213"/>
                  </a:lnTo>
                  <a:lnTo>
                    <a:pt x="2095" y="1218"/>
                  </a:lnTo>
                  <a:lnTo>
                    <a:pt x="2093" y="1221"/>
                  </a:lnTo>
                  <a:lnTo>
                    <a:pt x="2088" y="1221"/>
                  </a:lnTo>
                  <a:lnTo>
                    <a:pt x="2084" y="1221"/>
                  </a:lnTo>
                  <a:lnTo>
                    <a:pt x="2082" y="1223"/>
                  </a:lnTo>
                  <a:lnTo>
                    <a:pt x="2081" y="1223"/>
                  </a:lnTo>
                  <a:lnTo>
                    <a:pt x="2079" y="1225"/>
                  </a:lnTo>
                  <a:lnTo>
                    <a:pt x="2077" y="1227"/>
                  </a:lnTo>
                  <a:lnTo>
                    <a:pt x="2072" y="1227"/>
                  </a:lnTo>
                  <a:lnTo>
                    <a:pt x="2067" y="1228"/>
                  </a:lnTo>
                  <a:lnTo>
                    <a:pt x="2065" y="1225"/>
                  </a:lnTo>
                  <a:lnTo>
                    <a:pt x="2065" y="1220"/>
                  </a:lnTo>
                  <a:lnTo>
                    <a:pt x="2065" y="1218"/>
                  </a:lnTo>
                  <a:lnTo>
                    <a:pt x="2065" y="1214"/>
                  </a:lnTo>
                  <a:lnTo>
                    <a:pt x="2065" y="1213"/>
                  </a:lnTo>
                  <a:lnTo>
                    <a:pt x="2061" y="1213"/>
                  </a:lnTo>
                  <a:lnTo>
                    <a:pt x="2058" y="1211"/>
                  </a:lnTo>
                  <a:lnTo>
                    <a:pt x="2051" y="1209"/>
                  </a:lnTo>
                  <a:lnTo>
                    <a:pt x="2051" y="1213"/>
                  </a:lnTo>
                  <a:lnTo>
                    <a:pt x="2054" y="1218"/>
                  </a:lnTo>
                  <a:lnTo>
                    <a:pt x="2058" y="1220"/>
                  </a:lnTo>
                  <a:lnTo>
                    <a:pt x="2058" y="1223"/>
                  </a:lnTo>
                  <a:lnTo>
                    <a:pt x="2058" y="1228"/>
                  </a:lnTo>
                  <a:lnTo>
                    <a:pt x="2060" y="1237"/>
                  </a:lnTo>
                  <a:lnTo>
                    <a:pt x="2054" y="1242"/>
                  </a:lnTo>
                  <a:lnTo>
                    <a:pt x="2051" y="1249"/>
                  </a:lnTo>
                  <a:lnTo>
                    <a:pt x="2047" y="1256"/>
                  </a:lnTo>
                  <a:lnTo>
                    <a:pt x="2035" y="1256"/>
                  </a:lnTo>
                  <a:lnTo>
                    <a:pt x="2033" y="1242"/>
                  </a:lnTo>
                  <a:lnTo>
                    <a:pt x="2032" y="1235"/>
                  </a:lnTo>
                  <a:lnTo>
                    <a:pt x="2028" y="1228"/>
                  </a:lnTo>
                  <a:lnTo>
                    <a:pt x="2025" y="1218"/>
                  </a:lnTo>
                  <a:lnTo>
                    <a:pt x="2035" y="1218"/>
                  </a:lnTo>
                  <a:lnTo>
                    <a:pt x="2047" y="1202"/>
                  </a:lnTo>
                  <a:lnTo>
                    <a:pt x="2063" y="1188"/>
                  </a:lnTo>
                  <a:lnTo>
                    <a:pt x="2082" y="1179"/>
                  </a:lnTo>
                  <a:lnTo>
                    <a:pt x="2089" y="1178"/>
                  </a:lnTo>
                  <a:lnTo>
                    <a:pt x="2096" y="1178"/>
                  </a:lnTo>
                  <a:lnTo>
                    <a:pt x="2102" y="1179"/>
                  </a:lnTo>
                  <a:lnTo>
                    <a:pt x="2105" y="1179"/>
                  </a:lnTo>
                  <a:lnTo>
                    <a:pt x="2108" y="1179"/>
                  </a:lnTo>
                  <a:lnTo>
                    <a:pt x="2112" y="1174"/>
                  </a:lnTo>
                  <a:lnTo>
                    <a:pt x="2115" y="1169"/>
                  </a:lnTo>
                  <a:lnTo>
                    <a:pt x="2117" y="1164"/>
                  </a:lnTo>
                  <a:lnTo>
                    <a:pt x="2119" y="1160"/>
                  </a:lnTo>
                  <a:lnTo>
                    <a:pt x="2122" y="1155"/>
                  </a:lnTo>
                  <a:lnTo>
                    <a:pt x="2128" y="1152"/>
                  </a:lnTo>
                  <a:lnTo>
                    <a:pt x="2129" y="1155"/>
                  </a:lnTo>
                  <a:lnTo>
                    <a:pt x="2131" y="1157"/>
                  </a:lnTo>
                  <a:lnTo>
                    <a:pt x="2133" y="1157"/>
                  </a:lnTo>
                  <a:lnTo>
                    <a:pt x="2133" y="1157"/>
                  </a:lnTo>
                  <a:lnTo>
                    <a:pt x="2135" y="1157"/>
                  </a:lnTo>
                  <a:lnTo>
                    <a:pt x="2136" y="1155"/>
                  </a:lnTo>
                  <a:lnTo>
                    <a:pt x="2150" y="1143"/>
                  </a:lnTo>
                  <a:lnTo>
                    <a:pt x="2159" y="1132"/>
                  </a:lnTo>
                  <a:lnTo>
                    <a:pt x="2163" y="1120"/>
                  </a:lnTo>
                  <a:lnTo>
                    <a:pt x="2166" y="1106"/>
                  </a:lnTo>
                  <a:lnTo>
                    <a:pt x="2171" y="1094"/>
                  </a:lnTo>
                  <a:lnTo>
                    <a:pt x="2182" y="1078"/>
                  </a:lnTo>
                  <a:lnTo>
                    <a:pt x="2175" y="1078"/>
                  </a:lnTo>
                  <a:lnTo>
                    <a:pt x="2170" y="1075"/>
                  </a:lnTo>
                  <a:lnTo>
                    <a:pt x="2168" y="1071"/>
                  </a:lnTo>
                  <a:lnTo>
                    <a:pt x="2166" y="1068"/>
                  </a:lnTo>
                  <a:lnTo>
                    <a:pt x="2166" y="1061"/>
                  </a:lnTo>
                  <a:lnTo>
                    <a:pt x="2166" y="1052"/>
                  </a:lnTo>
                  <a:lnTo>
                    <a:pt x="2168" y="1050"/>
                  </a:lnTo>
                  <a:lnTo>
                    <a:pt x="2168" y="1050"/>
                  </a:lnTo>
                  <a:lnTo>
                    <a:pt x="2170" y="1049"/>
                  </a:lnTo>
                  <a:lnTo>
                    <a:pt x="2170" y="1047"/>
                  </a:lnTo>
                  <a:lnTo>
                    <a:pt x="2170" y="1045"/>
                  </a:lnTo>
                  <a:lnTo>
                    <a:pt x="2177" y="1043"/>
                  </a:lnTo>
                  <a:lnTo>
                    <a:pt x="2182" y="1043"/>
                  </a:lnTo>
                  <a:lnTo>
                    <a:pt x="2185" y="1042"/>
                  </a:lnTo>
                  <a:lnTo>
                    <a:pt x="2189" y="1042"/>
                  </a:lnTo>
                  <a:lnTo>
                    <a:pt x="2189" y="1024"/>
                  </a:lnTo>
                  <a:lnTo>
                    <a:pt x="2192" y="1010"/>
                  </a:lnTo>
                  <a:lnTo>
                    <a:pt x="2201" y="1001"/>
                  </a:lnTo>
                  <a:close/>
                  <a:moveTo>
                    <a:pt x="422" y="998"/>
                  </a:moveTo>
                  <a:lnTo>
                    <a:pt x="421" y="1000"/>
                  </a:lnTo>
                  <a:lnTo>
                    <a:pt x="419" y="1000"/>
                  </a:lnTo>
                  <a:lnTo>
                    <a:pt x="417" y="1000"/>
                  </a:lnTo>
                  <a:lnTo>
                    <a:pt x="417" y="1001"/>
                  </a:lnTo>
                  <a:lnTo>
                    <a:pt x="415" y="1001"/>
                  </a:lnTo>
                  <a:lnTo>
                    <a:pt x="412" y="1005"/>
                  </a:lnTo>
                  <a:lnTo>
                    <a:pt x="408" y="1007"/>
                  </a:lnTo>
                  <a:lnTo>
                    <a:pt x="408" y="1008"/>
                  </a:lnTo>
                  <a:lnTo>
                    <a:pt x="408" y="1012"/>
                  </a:lnTo>
                  <a:lnTo>
                    <a:pt x="408" y="1015"/>
                  </a:lnTo>
                  <a:lnTo>
                    <a:pt x="408" y="1021"/>
                  </a:lnTo>
                  <a:lnTo>
                    <a:pt x="422" y="1035"/>
                  </a:lnTo>
                  <a:lnTo>
                    <a:pt x="435" y="1050"/>
                  </a:lnTo>
                  <a:lnTo>
                    <a:pt x="447" y="1068"/>
                  </a:lnTo>
                  <a:lnTo>
                    <a:pt x="461" y="1068"/>
                  </a:lnTo>
                  <a:lnTo>
                    <a:pt x="461" y="1078"/>
                  </a:lnTo>
                  <a:lnTo>
                    <a:pt x="475" y="1083"/>
                  </a:lnTo>
                  <a:lnTo>
                    <a:pt x="485" y="1090"/>
                  </a:lnTo>
                  <a:lnTo>
                    <a:pt x="496" y="1099"/>
                  </a:lnTo>
                  <a:lnTo>
                    <a:pt x="496" y="1103"/>
                  </a:lnTo>
                  <a:lnTo>
                    <a:pt x="492" y="1103"/>
                  </a:lnTo>
                  <a:lnTo>
                    <a:pt x="489" y="1103"/>
                  </a:lnTo>
                  <a:lnTo>
                    <a:pt x="485" y="1103"/>
                  </a:lnTo>
                  <a:lnTo>
                    <a:pt x="483" y="1103"/>
                  </a:lnTo>
                  <a:lnTo>
                    <a:pt x="480" y="1101"/>
                  </a:lnTo>
                  <a:lnTo>
                    <a:pt x="475" y="1099"/>
                  </a:lnTo>
                  <a:lnTo>
                    <a:pt x="470" y="1099"/>
                  </a:lnTo>
                  <a:lnTo>
                    <a:pt x="470" y="1104"/>
                  </a:lnTo>
                  <a:lnTo>
                    <a:pt x="471" y="1108"/>
                  </a:lnTo>
                  <a:lnTo>
                    <a:pt x="473" y="1111"/>
                  </a:lnTo>
                  <a:lnTo>
                    <a:pt x="473" y="1113"/>
                  </a:lnTo>
                  <a:lnTo>
                    <a:pt x="475" y="1117"/>
                  </a:lnTo>
                  <a:lnTo>
                    <a:pt x="476" y="1122"/>
                  </a:lnTo>
                  <a:lnTo>
                    <a:pt x="471" y="1125"/>
                  </a:lnTo>
                  <a:lnTo>
                    <a:pt x="468" y="1129"/>
                  </a:lnTo>
                  <a:lnTo>
                    <a:pt x="464" y="1134"/>
                  </a:lnTo>
                  <a:lnTo>
                    <a:pt x="461" y="1141"/>
                  </a:lnTo>
                  <a:lnTo>
                    <a:pt x="450" y="1141"/>
                  </a:lnTo>
                  <a:lnTo>
                    <a:pt x="450" y="1164"/>
                  </a:lnTo>
                  <a:lnTo>
                    <a:pt x="442" y="1164"/>
                  </a:lnTo>
                  <a:lnTo>
                    <a:pt x="433" y="1157"/>
                  </a:lnTo>
                  <a:lnTo>
                    <a:pt x="422" y="1153"/>
                  </a:lnTo>
                  <a:lnTo>
                    <a:pt x="414" y="1148"/>
                  </a:lnTo>
                  <a:lnTo>
                    <a:pt x="408" y="1136"/>
                  </a:lnTo>
                  <a:lnTo>
                    <a:pt x="422" y="1138"/>
                  </a:lnTo>
                  <a:lnTo>
                    <a:pt x="436" y="1136"/>
                  </a:lnTo>
                  <a:lnTo>
                    <a:pt x="447" y="1132"/>
                  </a:lnTo>
                  <a:lnTo>
                    <a:pt x="454" y="1125"/>
                  </a:lnTo>
                  <a:lnTo>
                    <a:pt x="456" y="1124"/>
                  </a:lnTo>
                  <a:lnTo>
                    <a:pt x="456" y="1122"/>
                  </a:lnTo>
                  <a:lnTo>
                    <a:pt x="457" y="1120"/>
                  </a:lnTo>
                  <a:lnTo>
                    <a:pt x="457" y="1117"/>
                  </a:lnTo>
                  <a:lnTo>
                    <a:pt x="457" y="1113"/>
                  </a:lnTo>
                  <a:lnTo>
                    <a:pt x="431" y="1094"/>
                  </a:lnTo>
                  <a:lnTo>
                    <a:pt x="403" y="1075"/>
                  </a:lnTo>
                  <a:lnTo>
                    <a:pt x="394" y="1064"/>
                  </a:lnTo>
                  <a:lnTo>
                    <a:pt x="386" y="1054"/>
                  </a:lnTo>
                  <a:lnTo>
                    <a:pt x="379" y="1042"/>
                  </a:lnTo>
                  <a:lnTo>
                    <a:pt x="368" y="1031"/>
                  </a:lnTo>
                  <a:lnTo>
                    <a:pt x="354" y="1026"/>
                  </a:lnTo>
                  <a:lnTo>
                    <a:pt x="342" y="1036"/>
                  </a:lnTo>
                  <a:lnTo>
                    <a:pt x="326" y="1045"/>
                  </a:lnTo>
                  <a:lnTo>
                    <a:pt x="307" y="1049"/>
                  </a:lnTo>
                  <a:lnTo>
                    <a:pt x="305" y="1045"/>
                  </a:lnTo>
                  <a:lnTo>
                    <a:pt x="304" y="1042"/>
                  </a:lnTo>
                  <a:lnTo>
                    <a:pt x="302" y="1040"/>
                  </a:lnTo>
                  <a:lnTo>
                    <a:pt x="298" y="1040"/>
                  </a:lnTo>
                  <a:lnTo>
                    <a:pt x="297" y="1040"/>
                  </a:lnTo>
                  <a:lnTo>
                    <a:pt x="293" y="1042"/>
                  </a:lnTo>
                  <a:lnTo>
                    <a:pt x="284" y="1049"/>
                  </a:lnTo>
                  <a:lnTo>
                    <a:pt x="281" y="1059"/>
                  </a:lnTo>
                  <a:lnTo>
                    <a:pt x="279" y="1070"/>
                  </a:lnTo>
                  <a:lnTo>
                    <a:pt x="274" y="1078"/>
                  </a:lnTo>
                  <a:lnTo>
                    <a:pt x="255" y="1078"/>
                  </a:lnTo>
                  <a:lnTo>
                    <a:pt x="248" y="1087"/>
                  </a:lnTo>
                  <a:lnTo>
                    <a:pt x="243" y="1097"/>
                  </a:lnTo>
                  <a:lnTo>
                    <a:pt x="239" y="1110"/>
                  </a:lnTo>
                  <a:lnTo>
                    <a:pt x="237" y="1111"/>
                  </a:lnTo>
                  <a:lnTo>
                    <a:pt x="237" y="1115"/>
                  </a:lnTo>
                  <a:lnTo>
                    <a:pt x="239" y="1117"/>
                  </a:lnTo>
                  <a:lnTo>
                    <a:pt x="241" y="1118"/>
                  </a:lnTo>
                  <a:lnTo>
                    <a:pt x="244" y="1122"/>
                  </a:lnTo>
                  <a:lnTo>
                    <a:pt x="246" y="1125"/>
                  </a:lnTo>
                  <a:lnTo>
                    <a:pt x="241" y="1125"/>
                  </a:lnTo>
                  <a:lnTo>
                    <a:pt x="239" y="1127"/>
                  </a:lnTo>
                  <a:lnTo>
                    <a:pt x="237" y="1127"/>
                  </a:lnTo>
                  <a:lnTo>
                    <a:pt x="236" y="1129"/>
                  </a:lnTo>
                  <a:lnTo>
                    <a:pt x="234" y="1131"/>
                  </a:lnTo>
                  <a:lnTo>
                    <a:pt x="230" y="1132"/>
                  </a:lnTo>
                  <a:lnTo>
                    <a:pt x="230" y="1136"/>
                  </a:lnTo>
                  <a:lnTo>
                    <a:pt x="230" y="1136"/>
                  </a:lnTo>
                  <a:lnTo>
                    <a:pt x="230" y="1138"/>
                  </a:lnTo>
                  <a:lnTo>
                    <a:pt x="230" y="1138"/>
                  </a:lnTo>
                  <a:lnTo>
                    <a:pt x="230" y="1139"/>
                  </a:lnTo>
                  <a:lnTo>
                    <a:pt x="230" y="1145"/>
                  </a:lnTo>
                  <a:lnTo>
                    <a:pt x="218" y="1146"/>
                  </a:lnTo>
                  <a:lnTo>
                    <a:pt x="213" y="1150"/>
                  </a:lnTo>
                  <a:lnTo>
                    <a:pt x="209" y="1153"/>
                  </a:lnTo>
                  <a:lnTo>
                    <a:pt x="206" y="1159"/>
                  </a:lnTo>
                  <a:lnTo>
                    <a:pt x="201" y="1164"/>
                  </a:lnTo>
                  <a:lnTo>
                    <a:pt x="195" y="1166"/>
                  </a:lnTo>
                  <a:lnTo>
                    <a:pt x="192" y="1166"/>
                  </a:lnTo>
                  <a:lnTo>
                    <a:pt x="187" y="1164"/>
                  </a:lnTo>
                  <a:lnTo>
                    <a:pt x="183" y="1162"/>
                  </a:lnTo>
                  <a:lnTo>
                    <a:pt x="180" y="1160"/>
                  </a:lnTo>
                  <a:lnTo>
                    <a:pt x="178" y="1160"/>
                  </a:lnTo>
                  <a:lnTo>
                    <a:pt x="175" y="1162"/>
                  </a:lnTo>
                  <a:lnTo>
                    <a:pt x="171" y="1164"/>
                  </a:lnTo>
                  <a:lnTo>
                    <a:pt x="168" y="1166"/>
                  </a:lnTo>
                  <a:lnTo>
                    <a:pt x="162" y="1167"/>
                  </a:lnTo>
                  <a:lnTo>
                    <a:pt x="162" y="1176"/>
                  </a:lnTo>
                  <a:lnTo>
                    <a:pt x="211" y="1183"/>
                  </a:lnTo>
                  <a:lnTo>
                    <a:pt x="225" y="1176"/>
                  </a:lnTo>
                  <a:lnTo>
                    <a:pt x="239" y="1167"/>
                  </a:lnTo>
                  <a:lnTo>
                    <a:pt x="250" y="1160"/>
                  </a:lnTo>
                  <a:lnTo>
                    <a:pt x="265" y="1157"/>
                  </a:lnTo>
                  <a:lnTo>
                    <a:pt x="288" y="1153"/>
                  </a:lnTo>
                  <a:lnTo>
                    <a:pt x="312" y="1152"/>
                  </a:lnTo>
                  <a:lnTo>
                    <a:pt x="339" y="1152"/>
                  </a:lnTo>
                  <a:lnTo>
                    <a:pt x="361" y="1152"/>
                  </a:lnTo>
                  <a:lnTo>
                    <a:pt x="380" y="1153"/>
                  </a:lnTo>
                  <a:lnTo>
                    <a:pt x="389" y="1155"/>
                  </a:lnTo>
                  <a:lnTo>
                    <a:pt x="393" y="1155"/>
                  </a:lnTo>
                  <a:lnTo>
                    <a:pt x="387" y="1171"/>
                  </a:lnTo>
                  <a:lnTo>
                    <a:pt x="384" y="1188"/>
                  </a:lnTo>
                  <a:lnTo>
                    <a:pt x="380" y="1206"/>
                  </a:lnTo>
                  <a:lnTo>
                    <a:pt x="386" y="1209"/>
                  </a:lnTo>
                  <a:lnTo>
                    <a:pt x="387" y="1213"/>
                  </a:lnTo>
                  <a:lnTo>
                    <a:pt x="391" y="1216"/>
                  </a:lnTo>
                  <a:lnTo>
                    <a:pt x="393" y="1218"/>
                  </a:lnTo>
                  <a:lnTo>
                    <a:pt x="396" y="1221"/>
                  </a:lnTo>
                  <a:lnTo>
                    <a:pt x="408" y="1225"/>
                  </a:lnTo>
                  <a:lnTo>
                    <a:pt x="422" y="1225"/>
                  </a:lnTo>
                  <a:lnTo>
                    <a:pt x="436" y="1227"/>
                  </a:lnTo>
                  <a:lnTo>
                    <a:pt x="450" y="1234"/>
                  </a:lnTo>
                  <a:lnTo>
                    <a:pt x="454" y="1248"/>
                  </a:lnTo>
                  <a:lnTo>
                    <a:pt x="461" y="1251"/>
                  </a:lnTo>
                  <a:lnTo>
                    <a:pt x="471" y="1255"/>
                  </a:lnTo>
                  <a:lnTo>
                    <a:pt x="485" y="1258"/>
                  </a:lnTo>
                  <a:lnTo>
                    <a:pt x="497" y="1262"/>
                  </a:lnTo>
                  <a:lnTo>
                    <a:pt x="504" y="1263"/>
                  </a:lnTo>
                  <a:lnTo>
                    <a:pt x="506" y="1253"/>
                  </a:lnTo>
                  <a:lnTo>
                    <a:pt x="510" y="1244"/>
                  </a:lnTo>
                  <a:lnTo>
                    <a:pt x="513" y="1235"/>
                  </a:lnTo>
                  <a:lnTo>
                    <a:pt x="524" y="1228"/>
                  </a:lnTo>
                  <a:lnTo>
                    <a:pt x="539" y="1225"/>
                  </a:lnTo>
                  <a:lnTo>
                    <a:pt x="553" y="1228"/>
                  </a:lnTo>
                  <a:lnTo>
                    <a:pt x="567" y="1235"/>
                  </a:lnTo>
                  <a:lnTo>
                    <a:pt x="581" y="1241"/>
                  </a:lnTo>
                  <a:lnTo>
                    <a:pt x="588" y="1242"/>
                  </a:lnTo>
                  <a:lnTo>
                    <a:pt x="602" y="1244"/>
                  </a:lnTo>
                  <a:lnTo>
                    <a:pt x="616" y="1248"/>
                  </a:lnTo>
                  <a:lnTo>
                    <a:pt x="630" y="1249"/>
                  </a:lnTo>
                  <a:lnTo>
                    <a:pt x="641" y="1251"/>
                  </a:lnTo>
                  <a:lnTo>
                    <a:pt x="646" y="1253"/>
                  </a:lnTo>
                  <a:lnTo>
                    <a:pt x="649" y="1251"/>
                  </a:lnTo>
                  <a:lnTo>
                    <a:pt x="651" y="1248"/>
                  </a:lnTo>
                  <a:lnTo>
                    <a:pt x="653" y="1246"/>
                  </a:lnTo>
                  <a:lnTo>
                    <a:pt x="656" y="1242"/>
                  </a:lnTo>
                  <a:lnTo>
                    <a:pt x="660" y="1241"/>
                  </a:lnTo>
                  <a:lnTo>
                    <a:pt x="663" y="1241"/>
                  </a:lnTo>
                  <a:lnTo>
                    <a:pt x="668" y="1241"/>
                  </a:lnTo>
                  <a:lnTo>
                    <a:pt x="681" y="1244"/>
                  </a:lnTo>
                  <a:lnTo>
                    <a:pt x="691" y="1249"/>
                  </a:lnTo>
                  <a:lnTo>
                    <a:pt x="703" y="1248"/>
                  </a:lnTo>
                  <a:lnTo>
                    <a:pt x="716" y="1244"/>
                  </a:lnTo>
                  <a:lnTo>
                    <a:pt x="717" y="1230"/>
                  </a:lnTo>
                  <a:lnTo>
                    <a:pt x="724" y="1213"/>
                  </a:lnTo>
                  <a:lnTo>
                    <a:pt x="730" y="1197"/>
                  </a:lnTo>
                  <a:lnTo>
                    <a:pt x="733" y="1183"/>
                  </a:lnTo>
                  <a:lnTo>
                    <a:pt x="730" y="1171"/>
                  </a:lnTo>
                  <a:lnTo>
                    <a:pt x="728" y="1167"/>
                  </a:lnTo>
                  <a:lnTo>
                    <a:pt x="728" y="1164"/>
                  </a:lnTo>
                  <a:lnTo>
                    <a:pt x="726" y="1162"/>
                  </a:lnTo>
                  <a:lnTo>
                    <a:pt x="724" y="1160"/>
                  </a:lnTo>
                  <a:lnTo>
                    <a:pt x="721" y="1160"/>
                  </a:lnTo>
                  <a:lnTo>
                    <a:pt x="717" y="1160"/>
                  </a:lnTo>
                  <a:lnTo>
                    <a:pt x="710" y="1160"/>
                  </a:lnTo>
                  <a:lnTo>
                    <a:pt x="702" y="1167"/>
                  </a:lnTo>
                  <a:lnTo>
                    <a:pt x="695" y="1169"/>
                  </a:lnTo>
                  <a:lnTo>
                    <a:pt x="688" y="1167"/>
                  </a:lnTo>
                  <a:lnTo>
                    <a:pt x="681" y="1164"/>
                  </a:lnTo>
                  <a:lnTo>
                    <a:pt x="672" y="1160"/>
                  </a:lnTo>
                  <a:lnTo>
                    <a:pt x="667" y="1159"/>
                  </a:lnTo>
                  <a:lnTo>
                    <a:pt x="663" y="1160"/>
                  </a:lnTo>
                  <a:lnTo>
                    <a:pt x="658" y="1162"/>
                  </a:lnTo>
                  <a:lnTo>
                    <a:pt x="656" y="1166"/>
                  </a:lnTo>
                  <a:lnTo>
                    <a:pt x="653" y="1169"/>
                  </a:lnTo>
                  <a:lnTo>
                    <a:pt x="649" y="1171"/>
                  </a:lnTo>
                  <a:lnTo>
                    <a:pt x="634" y="1167"/>
                  </a:lnTo>
                  <a:lnTo>
                    <a:pt x="618" y="1157"/>
                  </a:lnTo>
                  <a:lnTo>
                    <a:pt x="606" y="1141"/>
                  </a:lnTo>
                  <a:lnTo>
                    <a:pt x="600" y="1125"/>
                  </a:lnTo>
                  <a:lnTo>
                    <a:pt x="600" y="1122"/>
                  </a:lnTo>
                  <a:lnTo>
                    <a:pt x="600" y="1118"/>
                  </a:lnTo>
                  <a:lnTo>
                    <a:pt x="600" y="1115"/>
                  </a:lnTo>
                  <a:lnTo>
                    <a:pt x="600" y="1111"/>
                  </a:lnTo>
                  <a:lnTo>
                    <a:pt x="600" y="1108"/>
                  </a:lnTo>
                  <a:lnTo>
                    <a:pt x="602" y="1104"/>
                  </a:lnTo>
                  <a:lnTo>
                    <a:pt x="604" y="1099"/>
                  </a:lnTo>
                  <a:lnTo>
                    <a:pt x="600" y="1096"/>
                  </a:lnTo>
                  <a:lnTo>
                    <a:pt x="597" y="1094"/>
                  </a:lnTo>
                  <a:lnTo>
                    <a:pt x="595" y="1092"/>
                  </a:lnTo>
                  <a:lnTo>
                    <a:pt x="593" y="1090"/>
                  </a:lnTo>
                  <a:lnTo>
                    <a:pt x="590" y="1089"/>
                  </a:lnTo>
                  <a:lnTo>
                    <a:pt x="585" y="1087"/>
                  </a:lnTo>
                  <a:lnTo>
                    <a:pt x="583" y="1085"/>
                  </a:lnTo>
                  <a:lnTo>
                    <a:pt x="581" y="1085"/>
                  </a:lnTo>
                  <a:lnTo>
                    <a:pt x="579" y="1083"/>
                  </a:lnTo>
                  <a:lnTo>
                    <a:pt x="576" y="1083"/>
                  </a:lnTo>
                  <a:lnTo>
                    <a:pt x="572" y="1083"/>
                  </a:lnTo>
                  <a:lnTo>
                    <a:pt x="572" y="1087"/>
                  </a:lnTo>
                  <a:lnTo>
                    <a:pt x="569" y="1087"/>
                  </a:lnTo>
                  <a:lnTo>
                    <a:pt x="569" y="1092"/>
                  </a:lnTo>
                  <a:lnTo>
                    <a:pt x="571" y="1096"/>
                  </a:lnTo>
                  <a:lnTo>
                    <a:pt x="571" y="1097"/>
                  </a:lnTo>
                  <a:lnTo>
                    <a:pt x="571" y="1099"/>
                  </a:lnTo>
                  <a:lnTo>
                    <a:pt x="569" y="1101"/>
                  </a:lnTo>
                  <a:lnTo>
                    <a:pt x="567" y="1101"/>
                  </a:lnTo>
                  <a:lnTo>
                    <a:pt x="564" y="1101"/>
                  </a:lnTo>
                  <a:lnTo>
                    <a:pt x="557" y="1103"/>
                  </a:lnTo>
                  <a:lnTo>
                    <a:pt x="555" y="1099"/>
                  </a:lnTo>
                  <a:lnTo>
                    <a:pt x="553" y="1097"/>
                  </a:lnTo>
                  <a:lnTo>
                    <a:pt x="553" y="1096"/>
                  </a:lnTo>
                  <a:lnTo>
                    <a:pt x="550" y="1094"/>
                  </a:lnTo>
                  <a:lnTo>
                    <a:pt x="550" y="1099"/>
                  </a:lnTo>
                  <a:lnTo>
                    <a:pt x="559" y="1110"/>
                  </a:lnTo>
                  <a:lnTo>
                    <a:pt x="566" y="1125"/>
                  </a:lnTo>
                  <a:lnTo>
                    <a:pt x="569" y="1141"/>
                  </a:lnTo>
                  <a:lnTo>
                    <a:pt x="564" y="1145"/>
                  </a:lnTo>
                  <a:lnTo>
                    <a:pt x="560" y="1146"/>
                  </a:lnTo>
                  <a:lnTo>
                    <a:pt x="559" y="1150"/>
                  </a:lnTo>
                  <a:lnTo>
                    <a:pt x="557" y="1153"/>
                  </a:lnTo>
                  <a:lnTo>
                    <a:pt x="557" y="1155"/>
                  </a:lnTo>
                  <a:lnTo>
                    <a:pt x="555" y="1159"/>
                  </a:lnTo>
                  <a:lnTo>
                    <a:pt x="553" y="1160"/>
                  </a:lnTo>
                  <a:lnTo>
                    <a:pt x="548" y="1162"/>
                  </a:lnTo>
                  <a:lnTo>
                    <a:pt x="543" y="1164"/>
                  </a:lnTo>
                  <a:lnTo>
                    <a:pt x="541" y="1162"/>
                  </a:lnTo>
                  <a:lnTo>
                    <a:pt x="539" y="1162"/>
                  </a:lnTo>
                  <a:lnTo>
                    <a:pt x="539" y="1162"/>
                  </a:lnTo>
                  <a:lnTo>
                    <a:pt x="538" y="1160"/>
                  </a:lnTo>
                  <a:lnTo>
                    <a:pt x="534" y="1160"/>
                  </a:lnTo>
                  <a:lnTo>
                    <a:pt x="518" y="1113"/>
                  </a:lnTo>
                  <a:lnTo>
                    <a:pt x="515" y="1111"/>
                  </a:lnTo>
                  <a:lnTo>
                    <a:pt x="511" y="1108"/>
                  </a:lnTo>
                  <a:lnTo>
                    <a:pt x="506" y="1104"/>
                  </a:lnTo>
                  <a:lnTo>
                    <a:pt x="503" y="1103"/>
                  </a:lnTo>
                  <a:lnTo>
                    <a:pt x="499" y="1099"/>
                  </a:lnTo>
                  <a:lnTo>
                    <a:pt x="497" y="1089"/>
                  </a:lnTo>
                  <a:lnTo>
                    <a:pt x="499" y="1080"/>
                  </a:lnTo>
                  <a:lnTo>
                    <a:pt x="501" y="1073"/>
                  </a:lnTo>
                  <a:lnTo>
                    <a:pt x="501" y="1066"/>
                  </a:lnTo>
                  <a:lnTo>
                    <a:pt x="496" y="1061"/>
                  </a:lnTo>
                  <a:lnTo>
                    <a:pt x="483" y="1052"/>
                  </a:lnTo>
                  <a:lnTo>
                    <a:pt x="473" y="1047"/>
                  </a:lnTo>
                  <a:lnTo>
                    <a:pt x="464" y="1045"/>
                  </a:lnTo>
                  <a:lnTo>
                    <a:pt x="456" y="1040"/>
                  </a:lnTo>
                  <a:lnTo>
                    <a:pt x="449" y="1029"/>
                  </a:lnTo>
                  <a:lnTo>
                    <a:pt x="442" y="1010"/>
                  </a:lnTo>
                  <a:lnTo>
                    <a:pt x="428" y="1014"/>
                  </a:lnTo>
                  <a:lnTo>
                    <a:pt x="426" y="1008"/>
                  </a:lnTo>
                  <a:lnTo>
                    <a:pt x="426" y="1005"/>
                  </a:lnTo>
                  <a:lnTo>
                    <a:pt x="424" y="1001"/>
                  </a:lnTo>
                  <a:lnTo>
                    <a:pt x="422" y="998"/>
                  </a:lnTo>
                  <a:close/>
                  <a:moveTo>
                    <a:pt x="662" y="979"/>
                  </a:moveTo>
                  <a:lnTo>
                    <a:pt x="658" y="987"/>
                  </a:lnTo>
                  <a:lnTo>
                    <a:pt x="651" y="1000"/>
                  </a:lnTo>
                  <a:lnTo>
                    <a:pt x="642" y="1014"/>
                  </a:lnTo>
                  <a:lnTo>
                    <a:pt x="634" y="1028"/>
                  </a:lnTo>
                  <a:lnTo>
                    <a:pt x="627" y="1040"/>
                  </a:lnTo>
                  <a:lnTo>
                    <a:pt x="623" y="1050"/>
                  </a:lnTo>
                  <a:lnTo>
                    <a:pt x="623" y="1056"/>
                  </a:lnTo>
                  <a:lnTo>
                    <a:pt x="625" y="1063"/>
                  </a:lnTo>
                  <a:lnTo>
                    <a:pt x="625" y="1066"/>
                  </a:lnTo>
                  <a:lnTo>
                    <a:pt x="627" y="1070"/>
                  </a:lnTo>
                  <a:lnTo>
                    <a:pt x="630" y="1071"/>
                  </a:lnTo>
                  <a:lnTo>
                    <a:pt x="634" y="1073"/>
                  </a:lnTo>
                  <a:lnTo>
                    <a:pt x="639" y="1075"/>
                  </a:lnTo>
                  <a:lnTo>
                    <a:pt x="653" y="1080"/>
                  </a:lnTo>
                  <a:lnTo>
                    <a:pt x="667" y="1078"/>
                  </a:lnTo>
                  <a:lnTo>
                    <a:pt x="679" y="1073"/>
                  </a:lnTo>
                  <a:lnTo>
                    <a:pt x="693" y="1066"/>
                  </a:lnTo>
                  <a:lnTo>
                    <a:pt x="707" y="1064"/>
                  </a:lnTo>
                  <a:lnTo>
                    <a:pt x="721" y="1064"/>
                  </a:lnTo>
                  <a:lnTo>
                    <a:pt x="730" y="1070"/>
                  </a:lnTo>
                  <a:lnTo>
                    <a:pt x="737" y="1075"/>
                  </a:lnTo>
                  <a:lnTo>
                    <a:pt x="745" y="1078"/>
                  </a:lnTo>
                  <a:lnTo>
                    <a:pt x="766" y="1082"/>
                  </a:lnTo>
                  <a:lnTo>
                    <a:pt x="787" y="1080"/>
                  </a:lnTo>
                  <a:lnTo>
                    <a:pt x="806" y="1075"/>
                  </a:lnTo>
                  <a:lnTo>
                    <a:pt x="812" y="1064"/>
                  </a:lnTo>
                  <a:lnTo>
                    <a:pt x="806" y="1064"/>
                  </a:lnTo>
                  <a:lnTo>
                    <a:pt x="798" y="1050"/>
                  </a:lnTo>
                  <a:lnTo>
                    <a:pt x="784" y="1038"/>
                  </a:lnTo>
                  <a:lnTo>
                    <a:pt x="764" y="1026"/>
                  </a:lnTo>
                  <a:lnTo>
                    <a:pt x="745" y="1015"/>
                  </a:lnTo>
                  <a:lnTo>
                    <a:pt x="730" y="1010"/>
                  </a:lnTo>
                  <a:lnTo>
                    <a:pt x="721" y="1017"/>
                  </a:lnTo>
                  <a:lnTo>
                    <a:pt x="709" y="1022"/>
                  </a:lnTo>
                  <a:lnTo>
                    <a:pt x="700" y="1021"/>
                  </a:lnTo>
                  <a:lnTo>
                    <a:pt x="695" y="1014"/>
                  </a:lnTo>
                  <a:lnTo>
                    <a:pt x="688" y="1007"/>
                  </a:lnTo>
                  <a:lnTo>
                    <a:pt x="684" y="998"/>
                  </a:lnTo>
                  <a:lnTo>
                    <a:pt x="696" y="994"/>
                  </a:lnTo>
                  <a:lnTo>
                    <a:pt x="695" y="993"/>
                  </a:lnTo>
                  <a:lnTo>
                    <a:pt x="693" y="993"/>
                  </a:lnTo>
                  <a:lnTo>
                    <a:pt x="693" y="993"/>
                  </a:lnTo>
                  <a:lnTo>
                    <a:pt x="691" y="993"/>
                  </a:lnTo>
                  <a:lnTo>
                    <a:pt x="688" y="991"/>
                  </a:lnTo>
                  <a:lnTo>
                    <a:pt x="682" y="986"/>
                  </a:lnTo>
                  <a:lnTo>
                    <a:pt x="677" y="984"/>
                  </a:lnTo>
                  <a:lnTo>
                    <a:pt x="670" y="981"/>
                  </a:lnTo>
                  <a:lnTo>
                    <a:pt x="662" y="979"/>
                  </a:lnTo>
                  <a:close/>
                  <a:moveTo>
                    <a:pt x="941" y="975"/>
                  </a:moveTo>
                  <a:lnTo>
                    <a:pt x="930" y="984"/>
                  </a:lnTo>
                  <a:lnTo>
                    <a:pt x="918" y="989"/>
                  </a:lnTo>
                  <a:lnTo>
                    <a:pt x="906" y="994"/>
                  </a:lnTo>
                  <a:lnTo>
                    <a:pt x="895" y="1003"/>
                  </a:lnTo>
                  <a:lnTo>
                    <a:pt x="888" y="1014"/>
                  </a:lnTo>
                  <a:lnTo>
                    <a:pt x="885" y="1029"/>
                  </a:lnTo>
                  <a:lnTo>
                    <a:pt x="890" y="1045"/>
                  </a:lnTo>
                  <a:lnTo>
                    <a:pt x="901" y="1061"/>
                  </a:lnTo>
                  <a:lnTo>
                    <a:pt x="911" y="1077"/>
                  </a:lnTo>
                  <a:lnTo>
                    <a:pt x="923" y="1090"/>
                  </a:lnTo>
                  <a:lnTo>
                    <a:pt x="930" y="1103"/>
                  </a:lnTo>
                  <a:lnTo>
                    <a:pt x="918" y="1103"/>
                  </a:lnTo>
                  <a:lnTo>
                    <a:pt x="918" y="1125"/>
                  </a:lnTo>
                  <a:lnTo>
                    <a:pt x="922" y="1141"/>
                  </a:lnTo>
                  <a:lnTo>
                    <a:pt x="932" y="1150"/>
                  </a:lnTo>
                  <a:lnTo>
                    <a:pt x="950" y="1153"/>
                  </a:lnTo>
                  <a:lnTo>
                    <a:pt x="976" y="1152"/>
                  </a:lnTo>
                  <a:lnTo>
                    <a:pt x="974" y="1132"/>
                  </a:lnTo>
                  <a:lnTo>
                    <a:pt x="970" y="1120"/>
                  </a:lnTo>
                  <a:lnTo>
                    <a:pt x="965" y="1110"/>
                  </a:lnTo>
                  <a:lnTo>
                    <a:pt x="963" y="1099"/>
                  </a:lnTo>
                  <a:lnTo>
                    <a:pt x="965" y="1083"/>
                  </a:lnTo>
                  <a:lnTo>
                    <a:pt x="969" y="1085"/>
                  </a:lnTo>
                  <a:lnTo>
                    <a:pt x="972" y="1085"/>
                  </a:lnTo>
                  <a:lnTo>
                    <a:pt x="976" y="1085"/>
                  </a:lnTo>
                  <a:lnTo>
                    <a:pt x="979" y="1085"/>
                  </a:lnTo>
                  <a:lnTo>
                    <a:pt x="984" y="1083"/>
                  </a:lnTo>
                  <a:lnTo>
                    <a:pt x="981" y="1080"/>
                  </a:lnTo>
                  <a:lnTo>
                    <a:pt x="977" y="1078"/>
                  </a:lnTo>
                  <a:lnTo>
                    <a:pt x="976" y="1077"/>
                  </a:lnTo>
                  <a:lnTo>
                    <a:pt x="972" y="1073"/>
                  </a:lnTo>
                  <a:lnTo>
                    <a:pt x="969" y="1071"/>
                  </a:lnTo>
                  <a:lnTo>
                    <a:pt x="967" y="1073"/>
                  </a:lnTo>
                  <a:lnTo>
                    <a:pt x="967" y="1077"/>
                  </a:lnTo>
                  <a:lnTo>
                    <a:pt x="965" y="1080"/>
                  </a:lnTo>
                  <a:lnTo>
                    <a:pt x="965" y="1082"/>
                  </a:lnTo>
                  <a:lnTo>
                    <a:pt x="963" y="1083"/>
                  </a:lnTo>
                  <a:lnTo>
                    <a:pt x="962" y="1082"/>
                  </a:lnTo>
                  <a:lnTo>
                    <a:pt x="960" y="1078"/>
                  </a:lnTo>
                  <a:lnTo>
                    <a:pt x="955" y="1070"/>
                  </a:lnTo>
                  <a:lnTo>
                    <a:pt x="950" y="1061"/>
                  </a:lnTo>
                  <a:lnTo>
                    <a:pt x="951" y="1057"/>
                  </a:lnTo>
                  <a:lnTo>
                    <a:pt x="953" y="1057"/>
                  </a:lnTo>
                  <a:lnTo>
                    <a:pt x="955" y="1056"/>
                  </a:lnTo>
                  <a:lnTo>
                    <a:pt x="956" y="1052"/>
                  </a:lnTo>
                  <a:lnTo>
                    <a:pt x="941" y="1043"/>
                  </a:lnTo>
                  <a:lnTo>
                    <a:pt x="929" y="1029"/>
                  </a:lnTo>
                  <a:lnTo>
                    <a:pt x="922" y="1014"/>
                  </a:lnTo>
                  <a:lnTo>
                    <a:pt x="941" y="1012"/>
                  </a:lnTo>
                  <a:lnTo>
                    <a:pt x="955" y="1007"/>
                  </a:lnTo>
                  <a:lnTo>
                    <a:pt x="962" y="994"/>
                  </a:lnTo>
                  <a:lnTo>
                    <a:pt x="965" y="979"/>
                  </a:lnTo>
                  <a:lnTo>
                    <a:pt x="960" y="977"/>
                  </a:lnTo>
                  <a:lnTo>
                    <a:pt x="955" y="977"/>
                  </a:lnTo>
                  <a:lnTo>
                    <a:pt x="950" y="975"/>
                  </a:lnTo>
                  <a:lnTo>
                    <a:pt x="941" y="975"/>
                  </a:lnTo>
                  <a:close/>
                  <a:moveTo>
                    <a:pt x="754" y="972"/>
                  </a:moveTo>
                  <a:lnTo>
                    <a:pt x="740" y="979"/>
                  </a:lnTo>
                  <a:lnTo>
                    <a:pt x="723" y="984"/>
                  </a:lnTo>
                  <a:lnTo>
                    <a:pt x="723" y="998"/>
                  </a:lnTo>
                  <a:lnTo>
                    <a:pt x="730" y="1000"/>
                  </a:lnTo>
                  <a:lnTo>
                    <a:pt x="738" y="1001"/>
                  </a:lnTo>
                  <a:lnTo>
                    <a:pt x="749" y="1001"/>
                  </a:lnTo>
                  <a:lnTo>
                    <a:pt x="749" y="994"/>
                  </a:lnTo>
                  <a:lnTo>
                    <a:pt x="752" y="989"/>
                  </a:lnTo>
                  <a:lnTo>
                    <a:pt x="754" y="984"/>
                  </a:lnTo>
                  <a:lnTo>
                    <a:pt x="754" y="979"/>
                  </a:lnTo>
                  <a:lnTo>
                    <a:pt x="754" y="975"/>
                  </a:lnTo>
                  <a:lnTo>
                    <a:pt x="754" y="972"/>
                  </a:lnTo>
                  <a:close/>
                  <a:moveTo>
                    <a:pt x="2201" y="809"/>
                  </a:moveTo>
                  <a:lnTo>
                    <a:pt x="2203" y="811"/>
                  </a:lnTo>
                  <a:lnTo>
                    <a:pt x="2203" y="811"/>
                  </a:lnTo>
                  <a:lnTo>
                    <a:pt x="2203" y="811"/>
                  </a:lnTo>
                  <a:lnTo>
                    <a:pt x="2203" y="813"/>
                  </a:lnTo>
                  <a:lnTo>
                    <a:pt x="2204" y="813"/>
                  </a:lnTo>
                  <a:lnTo>
                    <a:pt x="2204" y="815"/>
                  </a:lnTo>
                  <a:lnTo>
                    <a:pt x="2210" y="827"/>
                  </a:lnTo>
                  <a:lnTo>
                    <a:pt x="2210" y="843"/>
                  </a:lnTo>
                  <a:lnTo>
                    <a:pt x="2210" y="858"/>
                  </a:lnTo>
                  <a:lnTo>
                    <a:pt x="2213" y="876"/>
                  </a:lnTo>
                  <a:lnTo>
                    <a:pt x="2218" y="893"/>
                  </a:lnTo>
                  <a:lnTo>
                    <a:pt x="2227" y="912"/>
                  </a:lnTo>
                  <a:lnTo>
                    <a:pt x="2232" y="933"/>
                  </a:lnTo>
                  <a:lnTo>
                    <a:pt x="2208" y="930"/>
                  </a:lnTo>
                  <a:lnTo>
                    <a:pt x="2208" y="946"/>
                  </a:lnTo>
                  <a:lnTo>
                    <a:pt x="2211" y="958"/>
                  </a:lnTo>
                  <a:lnTo>
                    <a:pt x="2213" y="970"/>
                  </a:lnTo>
                  <a:lnTo>
                    <a:pt x="2217" y="987"/>
                  </a:lnTo>
                  <a:lnTo>
                    <a:pt x="2211" y="987"/>
                  </a:lnTo>
                  <a:lnTo>
                    <a:pt x="2208" y="987"/>
                  </a:lnTo>
                  <a:lnTo>
                    <a:pt x="2203" y="989"/>
                  </a:lnTo>
                  <a:lnTo>
                    <a:pt x="2201" y="989"/>
                  </a:lnTo>
                  <a:lnTo>
                    <a:pt x="2198" y="991"/>
                  </a:lnTo>
                  <a:lnTo>
                    <a:pt x="2198" y="991"/>
                  </a:lnTo>
                  <a:lnTo>
                    <a:pt x="2194" y="981"/>
                  </a:lnTo>
                  <a:lnTo>
                    <a:pt x="2192" y="961"/>
                  </a:lnTo>
                  <a:lnTo>
                    <a:pt x="2192" y="939"/>
                  </a:lnTo>
                  <a:lnTo>
                    <a:pt x="2192" y="914"/>
                  </a:lnTo>
                  <a:lnTo>
                    <a:pt x="2192" y="891"/>
                  </a:lnTo>
                  <a:lnTo>
                    <a:pt x="2189" y="876"/>
                  </a:lnTo>
                  <a:lnTo>
                    <a:pt x="2189" y="837"/>
                  </a:lnTo>
                  <a:lnTo>
                    <a:pt x="2192" y="832"/>
                  </a:lnTo>
                  <a:lnTo>
                    <a:pt x="2194" y="829"/>
                  </a:lnTo>
                  <a:lnTo>
                    <a:pt x="2196" y="825"/>
                  </a:lnTo>
                  <a:lnTo>
                    <a:pt x="2198" y="822"/>
                  </a:lnTo>
                  <a:lnTo>
                    <a:pt x="2199" y="816"/>
                  </a:lnTo>
                  <a:lnTo>
                    <a:pt x="2201" y="809"/>
                  </a:lnTo>
                  <a:close/>
                  <a:moveTo>
                    <a:pt x="150" y="795"/>
                  </a:moveTo>
                  <a:lnTo>
                    <a:pt x="154" y="816"/>
                  </a:lnTo>
                  <a:lnTo>
                    <a:pt x="152" y="837"/>
                  </a:lnTo>
                  <a:lnTo>
                    <a:pt x="147" y="860"/>
                  </a:lnTo>
                  <a:lnTo>
                    <a:pt x="133" y="867"/>
                  </a:lnTo>
                  <a:lnTo>
                    <a:pt x="120" y="871"/>
                  </a:lnTo>
                  <a:lnTo>
                    <a:pt x="101" y="872"/>
                  </a:lnTo>
                  <a:lnTo>
                    <a:pt x="101" y="864"/>
                  </a:lnTo>
                  <a:lnTo>
                    <a:pt x="106" y="851"/>
                  </a:lnTo>
                  <a:lnTo>
                    <a:pt x="106" y="836"/>
                  </a:lnTo>
                  <a:lnTo>
                    <a:pt x="105" y="818"/>
                  </a:lnTo>
                  <a:lnTo>
                    <a:pt x="115" y="809"/>
                  </a:lnTo>
                  <a:lnTo>
                    <a:pt x="124" y="802"/>
                  </a:lnTo>
                  <a:lnTo>
                    <a:pt x="134" y="797"/>
                  </a:lnTo>
                  <a:lnTo>
                    <a:pt x="150" y="795"/>
                  </a:lnTo>
                  <a:close/>
                  <a:moveTo>
                    <a:pt x="400" y="768"/>
                  </a:moveTo>
                  <a:lnTo>
                    <a:pt x="403" y="771"/>
                  </a:lnTo>
                  <a:lnTo>
                    <a:pt x="405" y="773"/>
                  </a:lnTo>
                  <a:lnTo>
                    <a:pt x="407" y="775"/>
                  </a:lnTo>
                  <a:lnTo>
                    <a:pt x="407" y="778"/>
                  </a:lnTo>
                  <a:lnTo>
                    <a:pt x="407" y="782"/>
                  </a:lnTo>
                  <a:lnTo>
                    <a:pt x="408" y="787"/>
                  </a:lnTo>
                  <a:lnTo>
                    <a:pt x="407" y="790"/>
                  </a:lnTo>
                  <a:lnTo>
                    <a:pt x="405" y="792"/>
                  </a:lnTo>
                  <a:lnTo>
                    <a:pt x="405" y="794"/>
                  </a:lnTo>
                  <a:lnTo>
                    <a:pt x="405" y="795"/>
                  </a:lnTo>
                  <a:lnTo>
                    <a:pt x="405" y="797"/>
                  </a:lnTo>
                  <a:lnTo>
                    <a:pt x="403" y="799"/>
                  </a:lnTo>
                  <a:lnTo>
                    <a:pt x="401" y="801"/>
                  </a:lnTo>
                  <a:lnTo>
                    <a:pt x="400" y="801"/>
                  </a:lnTo>
                  <a:lnTo>
                    <a:pt x="398" y="801"/>
                  </a:lnTo>
                  <a:lnTo>
                    <a:pt x="396" y="802"/>
                  </a:lnTo>
                  <a:lnTo>
                    <a:pt x="393" y="802"/>
                  </a:lnTo>
                  <a:lnTo>
                    <a:pt x="387" y="790"/>
                  </a:lnTo>
                  <a:lnTo>
                    <a:pt x="384" y="785"/>
                  </a:lnTo>
                  <a:lnTo>
                    <a:pt x="384" y="783"/>
                  </a:lnTo>
                  <a:lnTo>
                    <a:pt x="386" y="782"/>
                  </a:lnTo>
                  <a:lnTo>
                    <a:pt x="393" y="778"/>
                  </a:lnTo>
                  <a:lnTo>
                    <a:pt x="400" y="768"/>
                  </a:lnTo>
                  <a:close/>
                  <a:moveTo>
                    <a:pt x="480" y="729"/>
                  </a:moveTo>
                  <a:lnTo>
                    <a:pt x="485" y="731"/>
                  </a:lnTo>
                  <a:lnTo>
                    <a:pt x="487" y="731"/>
                  </a:lnTo>
                  <a:lnTo>
                    <a:pt x="489" y="731"/>
                  </a:lnTo>
                  <a:lnTo>
                    <a:pt x="490" y="733"/>
                  </a:lnTo>
                  <a:lnTo>
                    <a:pt x="492" y="733"/>
                  </a:lnTo>
                  <a:lnTo>
                    <a:pt x="489" y="738"/>
                  </a:lnTo>
                  <a:lnTo>
                    <a:pt x="487" y="743"/>
                  </a:lnTo>
                  <a:lnTo>
                    <a:pt x="485" y="748"/>
                  </a:lnTo>
                  <a:lnTo>
                    <a:pt x="482" y="754"/>
                  </a:lnTo>
                  <a:lnTo>
                    <a:pt x="476" y="757"/>
                  </a:lnTo>
                  <a:lnTo>
                    <a:pt x="476" y="752"/>
                  </a:lnTo>
                  <a:lnTo>
                    <a:pt x="475" y="752"/>
                  </a:lnTo>
                  <a:lnTo>
                    <a:pt x="475" y="750"/>
                  </a:lnTo>
                  <a:lnTo>
                    <a:pt x="475" y="750"/>
                  </a:lnTo>
                  <a:lnTo>
                    <a:pt x="475" y="748"/>
                  </a:lnTo>
                  <a:lnTo>
                    <a:pt x="473" y="745"/>
                  </a:lnTo>
                  <a:lnTo>
                    <a:pt x="476" y="741"/>
                  </a:lnTo>
                  <a:lnTo>
                    <a:pt x="478" y="738"/>
                  </a:lnTo>
                  <a:lnTo>
                    <a:pt x="480" y="734"/>
                  </a:lnTo>
                  <a:lnTo>
                    <a:pt x="480" y="729"/>
                  </a:lnTo>
                  <a:close/>
                  <a:moveTo>
                    <a:pt x="543" y="703"/>
                  </a:moveTo>
                  <a:lnTo>
                    <a:pt x="557" y="710"/>
                  </a:lnTo>
                  <a:lnTo>
                    <a:pt x="557" y="715"/>
                  </a:lnTo>
                  <a:lnTo>
                    <a:pt x="553" y="715"/>
                  </a:lnTo>
                  <a:lnTo>
                    <a:pt x="552" y="717"/>
                  </a:lnTo>
                  <a:lnTo>
                    <a:pt x="548" y="719"/>
                  </a:lnTo>
                  <a:lnTo>
                    <a:pt x="546" y="722"/>
                  </a:lnTo>
                  <a:lnTo>
                    <a:pt x="543" y="720"/>
                  </a:lnTo>
                  <a:lnTo>
                    <a:pt x="541" y="720"/>
                  </a:lnTo>
                  <a:lnTo>
                    <a:pt x="541" y="720"/>
                  </a:lnTo>
                  <a:lnTo>
                    <a:pt x="539" y="719"/>
                  </a:lnTo>
                  <a:lnTo>
                    <a:pt x="538" y="719"/>
                  </a:lnTo>
                  <a:lnTo>
                    <a:pt x="538" y="715"/>
                  </a:lnTo>
                  <a:lnTo>
                    <a:pt x="538" y="712"/>
                  </a:lnTo>
                  <a:lnTo>
                    <a:pt x="538" y="710"/>
                  </a:lnTo>
                  <a:lnTo>
                    <a:pt x="538" y="710"/>
                  </a:lnTo>
                  <a:lnTo>
                    <a:pt x="539" y="706"/>
                  </a:lnTo>
                  <a:lnTo>
                    <a:pt x="543" y="703"/>
                  </a:lnTo>
                  <a:close/>
                  <a:moveTo>
                    <a:pt x="169" y="694"/>
                  </a:moveTo>
                  <a:lnTo>
                    <a:pt x="187" y="696"/>
                  </a:lnTo>
                  <a:lnTo>
                    <a:pt x="201" y="699"/>
                  </a:lnTo>
                  <a:lnTo>
                    <a:pt x="197" y="706"/>
                  </a:lnTo>
                  <a:lnTo>
                    <a:pt x="195" y="712"/>
                  </a:lnTo>
                  <a:lnTo>
                    <a:pt x="192" y="717"/>
                  </a:lnTo>
                  <a:lnTo>
                    <a:pt x="188" y="722"/>
                  </a:lnTo>
                  <a:lnTo>
                    <a:pt x="197" y="722"/>
                  </a:lnTo>
                  <a:lnTo>
                    <a:pt x="201" y="719"/>
                  </a:lnTo>
                  <a:lnTo>
                    <a:pt x="202" y="717"/>
                  </a:lnTo>
                  <a:lnTo>
                    <a:pt x="206" y="715"/>
                  </a:lnTo>
                  <a:lnTo>
                    <a:pt x="211" y="715"/>
                  </a:lnTo>
                  <a:lnTo>
                    <a:pt x="211" y="722"/>
                  </a:lnTo>
                  <a:lnTo>
                    <a:pt x="216" y="734"/>
                  </a:lnTo>
                  <a:lnTo>
                    <a:pt x="213" y="745"/>
                  </a:lnTo>
                  <a:lnTo>
                    <a:pt x="208" y="754"/>
                  </a:lnTo>
                  <a:lnTo>
                    <a:pt x="204" y="761"/>
                  </a:lnTo>
                  <a:lnTo>
                    <a:pt x="213" y="769"/>
                  </a:lnTo>
                  <a:lnTo>
                    <a:pt x="222" y="782"/>
                  </a:lnTo>
                  <a:lnTo>
                    <a:pt x="234" y="795"/>
                  </a:lnTo>
                  <a:lnTo>
                    <a:pt x="244" y="811"/>
                  </a:lnTo>
                  <a:lnTo>
                    <a:pt x="253" y="829"/>
                  </a:lnTo>
                  <a:lnTo>
                    <a:pt x="260" y="844"/>
                  </a:lnTo>
                  <a:lnTo>
                    <a:pt x="262" y="857"/>
                  </a:lnTo>
                  <a:lnTo>
                    <a:pt x="258" y="869"/>
                  </a:lnTo>
                  <a:lnTo>
                    <a:pt x="250" y="876"/>
                  </a:lnTo>
                  <a:lnTo>
                    <a:pt x="239" y="883"/>
                  </a:lnTo>
                  <a:lnTo>
                    <a:pt x="222" y="890"/>
                  </a:lnTo>
                  <a:lnTo>
                    <a:pt x="201" y="895"/>
                  </a:lnTo>
                  <a:lnTo>
                    <a:pt x="182" y="900"/>
                  </a:lnTo>
                  <a:lnTo>
                    <a:pt x="166" y="902"/>
                  </a:lnTo>
                  <a:lnTo>
                    <a:pt x="166" y="898"/>
                  </a:lnTo>
                  <a:lnTo>
                    <a:pt x="176" y="883"/>
                  </a:lnTo>
                  <a:lnTo>
                    <a:pt x="185" y="867"/>
                  </a:lnTo>
                  <a:lnTo>
                    <a:pt x="180" y="867"/>
                  </a:lnTo>
                  <a:lnTo>
                    <a:pt x="176" y="867"/>
                  </a:lnTo>
                  <a:lnTo>
                    <a:pt x="173" y="865"/>
                  </a:lnTo>
                  <a:lnTo>
                    <a:pt x="173" y="864"/>
                  </a:lnTo>
                  <a:lnTo>
                    <a:pt x="171" y="862"/>
                  </a:lnTo>
                  <a:lnTo>
                    <a:pt x="171" y="858"/>
                  </a:lnTo>
                  <a:lnTo>
                    <a:pt x="169" y="853"/>
                  </a:lnTo>
                  <a:lnTo>
                    <a:pt x="182" y="850"/>
                  </a:lnTo>
                  <a:lnTo>
                    <a:pt x="178" y="846"/>
                  </a:lnTo>
                  <a:lnTo>
                    <a:pt x="178" y="844"/>
                  </a:lnTo>
                  <a:lnTo>
                    <a:pt x="176" y="843"/>
                  </a:lnTo>
                  <a:lnTo>
                    <a:pt x="176" y="843"/>
                  </a:lnTo>
                  <a:lnTo>
                    <a:pt x="176" y="841"/>
                  </a:lnTo>
                  <a:lnTo>
                    <a:pt x="178" y="837"/>
                  </a:lnTo>
                  <a:lnTo>
                    <a:pt x="180" y="830"/>
                  </a:lnTo>
                  <a:lnTo>
                    <a:pt x="185" y="825"/>
                  </a:lnTo>
                  <a:lnTo>
                    <a:pt x="188" y="822"/>
                  </a:lnTo>
                  <a:lnTo>
                    <a:pt x="195" y="818"/>
                  </a:lnTo>
                  <a:lnTo>
                    <a:pt x="201" y="815"/>
                  </a:lnTo>
                  <a:lnTo>
                    <a:pt x="199" y="811"/>
                  </a:lnTo>
                  <a:lnTo>
                    <a:pt x="199" y="809"/>
                  </a:lnTo>
                  <a:lnTo>
                    <a:pt x="199" y="809"/>
                  </a:lnTo>
                  <a:lnTo>
                    <a:pt x="197" y="808"/>
                  </a:lnTo>
                  <a:lnTo>
                    <a:pt x="197" y="806"/>
                  </a:lnTo>
                  <a:lnTo>
                    <a:pt x="195" y="802"/>
                  </a:lnTo>
                  <a:lnTo>
                    <a:pt x="194" y="802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2" y="801"/>
                  </a:lnTo>
                  <a:lnTo>
                    <a:pt x="188" y="799"/>
                  </a:lnTo>
                  <a:lnTo>
                    <a:pt x="185" y="797"/>
                  </a:lnTo>
                  <a:lnTo>
                    <a:pt x="183" y="797"/>
                  </a:lnTo>
                  <a:lnTo>
                    <a:pt x="180" y="797"/>
                  </a:lnTo>
                  <a:lnTo>
                    <a:pt x="176" y="795"/>
                  </a:lnTo>
                  <a:lnTo>
                    <a:pt x="173" y="795"/>
                  </a:lnTo>
                  <a:lnTo>
                    <a:pt x="173" y="794"/>
                  </a:lnTo>
                  <a:lnTo>
                    <a:pt x="171" y="792"/>
                  </a:lnTo>
                  <a:lnTo>
                    <a:pt x="171" y="790"/>
                  </a:lnTo>
                  <a:lnTo>
                    <a:pt x="171" y="787"/>
                  </a:lnTo>
                  <a:lnTo>
                    <a:pt x="169" y="783"/>
                  </a:lnTo>
                  <a:lnTo>
                    <a:pt x="171" y="782"/>
                  </a:lnTo>
                  <a:lnTo>
                    <a:pt x="171" y="780"/>
                  </a:lnTo>
                  <a:lnTo>
                    <a:pt x="173" y="778"/>
                  </a:lnTo>
                  <a:lnTo>
                    <a:pt x="173" y="776"/>
                  </a:lnTo>
                  <a:lnTo>
                    <a:pt x="173" y="773"/>
                  </a:lnTo>
                  <a:lnTo>
                    <a:pt x="169" y="773"/>
                  </a:lnTo>
                  <a:lnTo>
                    <a:pt x="168" y="776"/>
                  </a:lnTo>
                  <a:lnTo>
                    <a:pt x="168" y="778"/>
                  </a:lnTo>
                  <a:lnTo>
                    <a:pt x="168" y="780"/>
                  </a:lnTo>
                  <a:lnTo>
                    <a:pt x="166" y="780"/>
                  </a:lnTo>
                  <a:lnTo>
                    <a:pt x="164" y="782"/>
                  </a:lnTo>
                  <a:lnTo>
                    <a:pt x="162" y="783"/>
                  </a:lnTo>
                  <a:lnTo>
                    <a:pt x="159" y="766"/>
                  </a:lnTo>
                  <a:lnTo>
                    <a:pt x="155" y="750"/>
                  </a:lnTo>
                  <a:lnTo>
                    <a:pt x="154" y="738"/>
                  </a:lnTo>
                  <a:lnTo>
                    <a:pt x="157" y="729"/>
                  </a:lnTo>
                  <a:lnTo>
                    <a:pt x="162" y="720"/>
                  </a:lnTo>
                  <a:lnTo>
                    <a:pt x="168" y="710"/>
                  </a:lnTo>
                  <a:lnTo>
                    <a:pt x="169" y="694"/>
                  </a:lnTo>
                  <a:close/>
                  <a:moveTo>
                    <a:pt x="860" y="370"/>
                  </a:moveTo>
                  <a:lnTo>
                    <a:pt x="876" y="370"/>
                  </a:lnTo>
                  <a:lnTo>
                    <a:pt x="876" y="377"/>
                  </a:lnTo>
                  <a:lnTo>
                    <a:pt x="873" y="377"/>
                  </a:lnTo>
                  <a:lnTo>
                    <a:pt x="869" y="380"/>
                  </a:lnTo>
                  <a:lnTo>
                    <a:pt x="867" y="380"/>
                  </a:lnTo>
                  <a:lnTo>
                    <a:pt x="864" y="380"/>
                  </a:lnTo>
                  <a:lnTo>
                    <a:pt x="864" y="378"/>
                  </a:lnTo>
                  <a:lnTo>
                    <a:pt x="862" y="375"/>
                  </a:lnTo>
                  <a:lnTo>
                    <a:pt x="862" y="373"/>
                  </a:lnTo>
                  <a:lnTo>
                    <a:pt x="860" y="371"/>
                  </a:lnTo>
                  <a:lnTo>
                    <a:pt x="860" y="370"/>
                  </a:lnTo>
                  <a:close/>
                  <a:moveTo>
                    <a:pt x="2719" y="300"/>
                  </a:moveTo>
                  <a:lnTo>
                    <a:pt x="2723" y="305"/>
                  </a:lnTo>
                  <a:lnTo>
                    <a:pt x="2726" y="309"/>
                  </a:lnTo>
                  <a:lnTo>
                    <a:pt x="2730" y="309"/>
                  </a:lnTo>
                  <a:lnTo>
                    <a:pt x="2732" y="310"/>
                  </a:lnTo>
                  <a:lnTo>
                    <a:pt x="2733" y="310"/>
                  </a:lnTo>
                  <a:lnTo>
                    <a:pt x="2737" y="310"/>
                  </a:lnTo>
                  <a:lnTo>
                    <a:pt x="2739" y="310"/>
                  </a:lnTo>
                  <a:lnTo>
                    <a:pt x="2740" y="310"/>
                  </a:lnTo>
                  <a:lnTo>
                    <a:pt x="2744" y="312"/>
                  </a:lnTo>
                  <a:lnTo>
                    <a:pt x="2746" y="315"/>
                  </a:lnTo>
                  <a:lnTo>
                    <a:pt x="2739" y="321"/>
                  </a:lnTo>
                  <a:lnTo>
                    <a:pt x="2732" y="326"/>
                  </a:lnTo>
                  <a:lnTo>
                    <a:pt x="2697" y="329"/>
                  </a:lnTo>
                  <a:lnTo>
                    <a:pt x="2697" y="315"/>
                  </a:lnTo>
                  <a:lnTo>
                    <a:pt x="2702" y="310"/>
                  </a:lnTo>
                  <a:lnTo>
                    <a:pt x="2707" y="307"/>
                  </a:lnTo>
                  <a:lnTo>
                    <a:pt x="2712" y="303"/>
                  </a:lnTo>
                  <a:lnTo>
                    <a:pt x="2719" y="300"/>
                  </a:lnTo>
                  <a:close/>
                  <a:moveTo>
                    <a:pt x="2163" y="200"/>
                  </a:moveTo>
                  <a:lnTo>
                    <a:pt x="2182" y="200"/>
                  </a:lnTo>
                  <a:lnTo>
                    <a:pt x="2198" y="204"/>
                  </a:lnTo>
                  <a:lnTo>
                    <a:pt x="2213" y="207"/>
                  </a:lnTo>
                  <a:lnTo>
                    <a:pt x="2217" y="223"/>
                  </a:lnTo>
                  <a:lnTo>
                    <a:pt x="2166" y="223"/>
                  </a:lnTo>
                  <a:lnTo>
                    <a:pt x="2164" y="218"/>
                  </a:lnTo>
                  <a:lnTo>
                    <a:pt x="2164" y="213"/>
                  </a:lnTo>
                  <a:lnTo>
                    <a:pt x="2163" y="207"/>
                  </a:lnTo>
                  <a:lnTo>
                    <a:pt x="2163" y="200"/>
                  </a:lnTo>
                  <a:close/>
                  <a:moveTo>
                    <a:pt x="1199" y="200"/>
                  </a:moveTo>
                  <a:lnTo>
                    <a:pt x="1210" y="204"/>
                  </a:lnTo>
                  <a:lnTo>
                    <a:pt x="1210" y="211"/>
                  </a:lnTo>
                  <a:lnTo>
                    <a:pt x="1206" y="211"/>
                  </a:lnTo>
                  <a:lnTo>
                    <a:pt x="1204" y="213"/>
                  </a:lnTo>
                  <a:lnTo>
                    <a:pt x="1203" y="214"/>
                  </a:lnTo>
                  <a:lnTo>
                    <a:pt x="1201" y="214"/>
                  </a:lnTo>
                  <a:lnTo>
                    <a:pt x="1199" y="214"/>
                  </a:lnTo>
                  <a:lnTo>
                    <a:pt x="1196" y="214"/>
                  </a:lnTo>
                  <a:lnTo>
                    <a:pt x="1196" y="209"/>
                  </a:lnTo>
                  <a:lnTo>
                    <a:pt x="1196" y="206"/>
                  </a:lnTo>
                  <a:lnTo>
                    <a:pt x="1197" y="204"/>
                  </a:lnTo>
                  <a:lnTo>
                    <a:pt x="1199" y="200"/>
                  </a:lnTo>
                  <a:close/>
                  <a:moveTo>
                    <a:pt x="2163" y="172"/>
                  </a:moveTo>
                  <a:lnTo>
                    <a:pt x="2175" y="178"/>
                  </a:lnTo>
                  <a:lnTo>
                    <a:pt x="2175" y="185"/>
                  </a:lnTo>
                  <a:lnTo>
                    <a:pt x="2159" y="185"/>
                  </a:lnTo>
                  <a:lnTo>
                    <a:pt x="2163" y="172"/>
                  </a:lnTo>
                  <a:close/>
                  <a:moveTo>
                    <a:pt x="2246" y="115"/>
                  </a:moveTo>
                  <a:lnTo>
                    <a:pt x="2262" y="117"/>
                  </a:lnTo>
                  <a:lnTo>
                    <a:pt x="2278" y="120"/>
                  </a:lnTo>
                  <a:lnTo>
                    <a:pt x="2292" y="125"/>
                  </a:lnTo>
                  <a:lnTo>
                    <a:pt x="2302" y="134"/>
                  </a:lnTo>
                  <a:lnTo>
                    <a:pt x="2309" y="146"/>
                  </a:lnTo>
                  <a:lnTo>
                    <a:pt x="2313" y="162"/>
                  </a:lnTo>
                  <a:lnTo>
                    <a:pt x="2290" y="158"/>
                  </a:lnTo>
                  <a:lnTo>
                    <a:pt x="2269" y="151"/>
                  </a:lnTo>
                  <a:lnTo>
                    <a:pt x="2253" y="141"/>
                  </a:lnTo>
                  <a:lnTo>
                    <a:pt x="2243" y="127"/>
                  </a:lnTo>
                  <a:lnTo>
                    <a:pt x="2245" y="125"/>
                  </a:lnTo>
                  <a:lnTo>
                    <a:pt x="2245" y="123"/>
                  </a:lnTo>
                  <a:lnTo>
                    <a:pt x="2246" y="122"/>
                  </a:lnTo>
                  <a:lnTo>
                    <a:pt x="2246" y="118"/>
                  </a:lnTo>
                  <a:lnTo>
                    <a:pt x="2246" y="115"/>
                  </a:lnTo>
                  <a:close/>
                  <a:moveTo>
                    <a:pt x="2173" y="80"/>
                  </a:moveTo>
                  <a:lnTo>
                    <a:pt x="2182" y="80"/>
                  </a:lnTo>
                  <a:lnTo>
                    <a:pt x="2185" y="89"/>
                  </a:lnTo>
                  <a:lnTo>
                    <a:pt x="2185" y="99"/>
                  </a:lnTo>
                  <a:lnTo>
                    <a:pt x="2185" y="111"/>
                  </a:lnTo>
                  <a:lnTo>
                    <a:pt x="2201" y="106"/>
                  </a:lnTo>
                  <a:lnTo>
                    <a:pt x="2213" y="99"/>
                  </a:lnTo>
                  <a:lnTo>
                    <a:pt x="2227" y="92"/>
                  </a:lnTo>
                  <a:lnTo>
                    <a:pt x="2227" y="146"/>
                  </a:lnTo>
                  <a:lnTo>
                    <a:pt x="2227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4" y="150"/>
                  </a:lnTo>
                  <a:lnTo>
                    <a:pt x="2211" y="150"/>
                  </a:lnTo>
                  <a:lnTo>
                    <a:pt x="2194" y="151"/>
                  </a:lnTo>
                  <a:lnTo>
                    <a:pt x="2177" y="153"/>
                  </a:lnTo>
                  <a:lnTo>
                    <a:pt x="2163" y="155"/>
                  </a:lnTo>
                  <a:lnTo>
                    <a:pt x="2152" y="157"/>
                  </a:lnTo>
                  <a:lnTo>
                    <a:pt x="2147" y="158"/>
                  </a:lnTo>
                  <a:lnTo>
                    <a:pt x="2135" y="148"/>
                  </a:lnTo>
                  <a:lnTo>
                    <a:pt x="2126" y="134"/>
                  </a:lnTo>
                  <a:lnTo>
                    <a:pt x="2121" y="115"/>
                  </a:lnTo>
                  <a:lnTo>
                    <a:pt x="2122" y="110"/>
                  </a:lnTo>
                  <a:lnTo>
                    <a:pt x="2124" y="106"/>
                  </a:lnTo>
                  <a:lnTo>
                    <a:pt x="2126" y="103"/>
                  </a:lnTo>
                  <a:lnTo>
                    <a:pt x="2128" y="99"/>
                  </a:lnTo>
                  <a:lnTo>
                    <a:pt x="2129" y="96"/>
                  </a:lnTo>
                  <a:lnTo>
                    <a:pt x="2136" y="92"/>
                  </a:lnTo>
                  <a:lnTo>
                    <a:pt x="2145" y="87"/>
                  </a:lnTo>
                  <a:lnTo>
                    <a:pt x="2159" y="82"/>
                  </a:lnTo>
                  <a:lnTo>
                    <a:pt x="2173" y="80"/>
                  </a:lnTo>
                  <a:close/>
                  <a:moveTo>
                    <a:pt x="1173" y="41"/>
                  </a:moveTo>
                  <a:lnTo>
                    <a:pt x="1190" y="43"/>
                  </a:lnTo>
                  <a:lnTo>
                    <a:pt x="1194" y="47"/>
                  </a:lnTo>
                  <a:lnTo>
                    <a:pt x="1196" y="50"/>
                  </a:lnTo>
                  <a:lnTo>
                    <a:pt x="1199" y="54"/>
                  </a:lnTo>
                  <a:lnTo>
                    <a:pt x="1197" y="57"/>
                  </a:lnTo>
                  <a:lnTo>
                    <a:pt x="1197" y="59"/>
                  </a:lnTo>
                  <a:lnTo>
                    <a:pt x="1197" y="59"/>
                  </a:lnTo>
                  <a:lnTo>
                    <a:pt x="1196" y="61"/>
                  </a:lnTo>
                  <a:lnTo>
                    <a:pt x="1196" y="61"/>
                  </a:lnTo>
                  <a:lnTo>
                    <a:pt x="1185" y="75"/>
                  </a:lnTo>
                  <a:lnTo>
                    <a:pt x="1171" y="85"/>
                  </a:lnTo>
                  <a:lnTo>
                    <a:pt x="1155" y="94"/>
                  </a:lnTo>
                  <a:lnTo>
                    <a:pt x="1136" y="101"/>
                  </a:lnTo>
                  <a:lnTo>
                    <a:pt x="1119" y="108"/>
                  </a:lnTo>
                  <a:lnTo>
                    <a:pt x="1103" y="115"/>
                  </a:lnTo>
                  <a:lnTo>
                    <a:pt x="1086" y="129"/>
                  </a:lnTo>
                  <a:lnTo>
                    <a:pt x="1066" y="150"/>
                  </a:lnTo>
                  <a:lnTo>
                    <a:pt x="1046" y="174"/>
                  </a:lnTo>
                  <a:lnTo>
                    <a:pt x="1026" y="202"/>
                  </a:lnTo>
                  <a:lnTo>
                    <a:pt x="1011" y="230"/>
                  </a:lnTo>
                  <a:lnTo>
                    <a:pt x="1000" y="258"/>
                  </a:lnTo>
                  <a:lnTo>
                    <a:pt x="995" y="284"/>
                  </a:lnTo>
                  <a:lnTo>
                    <a:pt x="997" y="293"/>
                  </a:lnTo>
                  <a:lnTo>
                    <a:pt x="1004" y="303"/>
                  </a:lnTo>
                  <a:lnTo>
                    <a:pt x="1012" y="314"/>
                  </a:lnTo>
                  <a:lnTo>
                    <a:pt x="1023" y="322"/>
                  </a:lnTo>
                  <a:lnTo>
                    <a:pt x="1023" y="326"/>
                  </a:lnTo>
                  <a:lnTo>
                    <a:pt x="1018" y="326"/>
                  </a:lnTo>
                  <a:lnTo>
                    <a:pt x="1014" y="335"/>
                  </a:lnTo>
                  <a:lnTo>
                    <a:pt x="1000" y="329"/>
                  </a:lnTo>
                  <a:lnTo>
                    <a:pt x="984" y="326"/>
                  </a:lnTo>
                  <a:lnTo>
                    <a:pt x="979" y="312"/>
                  </a:lnTo>
                  <a:lnTo>
                    <a:pt x="970" y="300"/>
                  </a:lnTo>
                  <a:lnTo>
                    <a:pt x="962" y="291"/>
                  </a:lnTo>
                  <a:lnTo>
                    <a:pt x="953" y="282"/>
                  </a:lnTo>
                  <a:lnTo>
                    <a:pt x="946" y="268"/>
                  </a:lnTo>
                  <a:lnTo>
                    <a:pt x="956" y="261"/>
                  </a:lnTo>
                  <a:lnTo>
                    <a:pt x="962" y="258"/>
                  </a:lnTo>
                  <a:lnTo>
                    <a:pt x="962" y="253"/>
                  </a:lnTo>
                  <a:lnTo>
                    <a:pt x="960" y="249"/>
                  </a:lnTo>
                  <a:lnTo>
                    <a:pt x="958" y="242"/>
                  </a:lnTo>
                  <a:lnTo>
                    <a:pt x="960" y="235"/>
                  </a:lnTo>
                  <a:lnTo>
                    <a:pt x="965" y="226"/>
                  </a:lnTo>
                  <a:lnTo>
                    <a:pt x="972" y="221"/>
                  </a:lnTo>
                  <a:lnTo>
                    <a:pt x="979" y="214"/>
                  </a:lnTo>
                  <a:lnTo>
                    <a:pt x="984" y="204"/>
                  </a:lnTo>
                  <a:lnTo>
                    <a:pt x="981" y="202"/>
                  </a:lnTo>
                  <a:lnTo>
                    <a:pt x="977" y="200"/>
                  </a:lnTo>
                  <a:lnTo>
                    <a:pt x="977" y="199"/>
                  </a:lnTo>
                  <a:lnTo>
                    <a:pt x="976" y="199"/>
                  </a:lnTo>
                  <a:lnTo>
                    <a:pt x="976" y="197"/>
                  </a:lnTo>
                  <a:lnTo>
                    <a:pt x="976" y="195"/>
                  </a:lnTo>
                  <a:lnTo>
                    <a:pt x="984" y="186"/>
                  </a:lnTo>
                  <a:lnTo>
                    <a:pt x="993" y="178"/>
                  </a:lnTo>
                  <a:lnTo>
                    <a:pt x="998" y="165"/>
                  </a:lnTo>
                  <a:lnTo>
                    <a:pt x="1000" y="162"/>
                  </a:lnTo>
                  <a:lnTo>
                    <a:pt x="998" y="157"/>
                  </a:lnTo>
                  <a:lnTo>
                    <a:pt x="998" y="153"/>
                  </a:lnTo>
                  <a:lnTo>
                    <a:pt x="997" y="151"/>
                  </a:lnTo>
                  <a:lnTo>
                    <a:pt x="997" y="146"/>
                  </a:lnTo>
                  <a:lnTo>
                    <a:pt x="997" y="143"/>
                  </a:lnTo>
                  <a:lnTo>
                    <a:pt x="998" y="137"/>
                  </a:lnTo>
                  <a:lnTo>
                    <a:pt x="1012" y="122"/>
                  </a:lnTo>
                  <a:lnTo>
                    <a:pt x="1030" y="106"/>
                  </a:lnTo>
                  <a:lnTo>
                    <a:pt x="1052" y="90"/>
                  </a:lnTo>
                  <a:lnTo>
                    <a:pt x="1075" y="78"/>
                  </a:lnTo>
                  <a:lnTo>
                    <a:pt x="1094" y="69"/>
                  </a:lnTo>
                  <a:lnTo>
                    <a:pt x="1126" y="69"/>
                  </a:lnTo>
                  <a:lnTo>
                    <a:pt x="1136" y="64"/>
                  </a:lnTo>
                  <a:lnTo>
                    <a:pt x="1143" y="59"/>
                  </a:lnTo>
                  <a:lnTo>
                    <a:pt x="1148" y="52"/>
                  </a:lnTo>
                  <a:lnTo>
                    <a:pt x="1154" y="48"/>
                  </a:lnTo>
                  <a:lnTo>
                    <a:pt x="1161" y="45"/>
                  </a:lnTo>
                  <a:lnTo>
                    <a:pt x="1173" y="41"/>
                  </a:lnTo>
                  <a:close/>
                  <a:moveTo>
                    <a:pt x="1667" y="0"/>
                  </a:moveTo>
                  <a:lnTo>
                    <a:pt x="1686" y="0"/>
                  </a:lnTo>
                  <a:lnTo>
                    <a:pt x="1690" y="5"/>
                  </a:lnTo>
                  <a:lnTo>
                    <a:pt x="1691" y="7"/>
                  </a:lnTo>
                  <a:lnTo>
                    <a:pt x="1693" y="10"/>
                  </a:lnTo>
                  <a:lnTo>
                    <a:pt x="1697" y="14"/>
                  </a:lnTo>
                  <a:lnTo>
                    <a:pt x="1698" y="19"/>
                  </a:lnTo>
                  <a:lnTo>
                    <a:pt x="1693" y="21"/>
                  </a:lnTo>
                  <a:lnTo>
                    <a:pt x="1691" y="22"/>
                  </a:lnTo>
                  <a:lnTo>
                    <a:pt x="1688" y="24"/>
                  </a:lnTo>
                  <a:lnTo>
                    <a:pt x="1686" y="27"/>
                  </a:lnTo>
                  <a:lnTo>
                    <a:pt x="1684" y="29"/>
                  </a:lnTo>
                  <a:lnTo>
                    <a:pt x="1683" y="34"/>
                  </a:lnTo>
                  <a:lnTo>
                    <a:pt x="1697" y="38"/>
                  </a:lnTo>
                  <a:lnTo>
                    <a:pt x="1704" y="41"/>
                  </a:lnTo>
                  <a:lnTo>
                    <a:pt x="1711" y="48"/>
                  </a:lnTo>
                  <a:lnTo>
                    <a:pt x="1718" y="57"/>
                  </a:lnTo>
                  <a:lnTo>
                    <a:pt x="1730" y="52"/>
                  </a:lnTo>
                  <a:lnTo>
                    <a:pt x="1742" y="50"/>
                  </a:lnTo>
                  <a:lnTo>
                    <a:pt x="1756" y="48"/>
                  </a:lnTo>
                  <a:lnTo>
                    <a:pt x="1772" y="43"/>
                  </a:lnTo>
                  <a:lnTo>
                    <a:pt x="1773" y="41"/>
                  </a:lnTo>
                  <a:lnTo>
                    <a:pt x="1773" y="41"/>
                  </a:lnTo>
                  <a:lnTo>
                    <a:pt x="1775" y="43"/>
                  </a:lnTo>
                  <a:lnTo>
                    <a:pt x="1775" y="45"/>
                  </a:lnTo>
                  <a:lnTo>
                    <a:pt x="1775" y="47"/>
                  </a:lnTo>
                  <a:lnTo>
                    <a:pt x="1789" y="54"/>
                  </a:lnTo>
                  <a:lnTo>
                    <a:pt x="1800" y="62"/>
                  </a:lnTo>
                  <a:lnTo>
                    <a:pt x="1808" y="73"/>
                  </a:lnTo>
                  <a:lnTo>
                    <a:pt x="1817" y="85"/>
                  </a:lnTo>
                  <a:lnTo>
                    <a:pt x="1817" y="108"/>
                  </a:lnTo>
                  <a:lnTo>
                    <a:pt x="1805" y="117"/>
                  </a:lnTo>
                  <a:lnTo>
                    <a:pt x="1800" y="125"/>
                  </a:lnTo>
                  <a:lnTo>
                    <a:pt x="1796" y="134"/>
                  </a:lnTo>
                  <a:lnTo>
                    <a:pt x="1791" y="143"/>
                  </a:lnTo>
                  <a:lnTo>
                    <a:pt x="1777" y="151"/>
                  </a:lnTo>
                  <a:lnTo>
                    <a:pt x="1761" y="160"/>
                  </a:lnTo>
                  <a:lnTo>
                    <a:pt x="1745" y="171"/>
                  </a:lnTo>
                  <a:lnTo>
                    <a:pt x="1733" y="185"/>
                  </a:lnTo>
                  <a:lnTo>
                    <a:pt x="1737" y="185"/>
                  </a:lnTo>
                  <a:lnTo>
                    <a:pt x="1749" y="178"/>
                  </a:lnTo>
                  <a:lnTo>
                    <a:pt x="1763" y="176"/>
                  </a:lnTo>
                  <a:lnTo>
                    <a:pt x="1779" y="178"/>
                  </a:lnTo>
                  <a:lnTo>
                    <a:pt x="1779" y="181"/>
                  </a:lnTo>
                  <a:lnTo>
                    <a:pt x="1777" y="185"/>
                  </a:lnTo>
                  <a:lnTo>
                    <a:pt x="1777" y="186"/>
                  </a:lnTo>
                  <a:lnTo>
                    <a:pt x="1777" y="188"/>
                  </a:lnTo>
                  <a:lnTo>
                    <a:pt x="1777" y="188"/>
                  </a:lnTo>
                  <a:lnTo>
                    <a:pt x="1777" y="190"/>
                  </a:lnTo>
                  <a:lnTo>
                    <a:pt x="1779" y="190"/>
                  </a:lnTo>
                  <a:lnTo>
                    <a:pt x="1782" y="192"/>
                  </a:lnTo>
                  <a:lnTo>
                    <a:pt x="1787" y="186"/>
                  </a:lnTo>
                  <a:lnTo>
                    <a:pt x="1794" y="181"/>
                  </a:lnTo>
                  <a:lnTo>
                    <a:pt x="1801" y="176"/>
                  </a:lnTo>
                  <a:lnTo>
                    <a:pt x="1810" y="172"/>
                  </a:lnTo>
                  <a:lnTo>
                    <a:pt x="1810" y="178"/>
                  </a:lnTo>
                  <a:lnTo>
                    <a:pt x="1807" y="183"/>
                  </a:lnTo>
                  <a:lnTo>
                    <a:pt x="1805" y="188"/>
                  </a:lnTo>
                  <a:lnTo>
                    <a:pt x="1803" y="195"/>
                  </a:lnTo>
                  <a:lnTo>
                    <a:pt x="1801" y="204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5" y="206"/>
                  </a:lnTo>
                  <a:lnTo>
                    <a:pt x="1805" y="207"/>
                  </a:lnTo>
                  <a:lnTo>
                    <a:pt x="1814" y="207"/>
                  </a:lnTo>
                  <a:lnTo>
                    <a:pt x="1814" y="195"/>
                  </a:lnTo>
                  <a:lnTo>
                    <a:pt x="1831" y="193"/>
                  </a:lnTo>
                  <a:lnTo>
                    <a:pt x="1847" y="193"/>
                  </a:lnTo>
                  <a:lnTo>
                    <a:pt x="1859" y="195"/>
                  </a:lnTo>
                  <a:lnTo>
                    <a:pt x="1871" y="204"/>
                  </a:lnTo>
                  <a:lnTo>
                    <a:pt x="1871" y="206"/>
                  </a:lnTo>
                  <a:lnTo>
                    <a:pt x="1871" y="211"/>
                  </a:lnTo>
                  <a:lnTo>
                    <a:pt x="1873" y="216"/>
                  </a:lnTo>
                  <a:lnTo>
                    <a:pt x="1873" y="221"/>
                  </a:lnTo>
                  <a:lnTo>
                    <a:pt x="1875" y="226"/>
                  </a:lnTo>
                  <a:lnTo>
                    <a:pt x="1925" y="230"/>
                  </a:lnTo>
                  <a:lnTo>
                    <a:pt x="1929" y="219"/>
                  </a:lnTo>
                  <a:lnTo>
                    <a:pt x="1929" y="216"/>
                  </a:lnTo>
                  <a:lnTo>
                    <a:pt x="1929" y="214"/>
                  </a:lnTo>
                  <a:lnTo>
                    <a:pt x="1929" y="211"/>
                  </a:lnTo>
                  <a:lnTo>
                    <a:pt x="1929" y="206"/>
                  </a:lnTo>
                  <a:lnTo>
                    <a:pt x="1929" y="200"/>
                  </a:lnTo>
                  <a:lnTo>
                    <a:pt x="1932" y="199"/>
                  </a:lnTo>
                  <a:lnTo>
                    <a:pt x="1932" y="199"/>
                  </a:lnTo>
                  <a:lnTo>
                    <a:pt x="1934" y="199"/>
                  </a:lnTo>
                  <a:lnTo>
                    <a:pt x="1934" y="197"/>
                  </a:lnTo>
                  <a:lnTo>
                    <a:pt x="1936" y="195"/>
                  </a:lnTo>
                  <a:lnTo>
                    <a:pt x="1946" y="200"/>
                  </a:lnTo>
                  <a:lnTo>
                    <a:pt x="1957" y="206"/>
                  </a:lnTo>
                  <a:lnTo>
                    <a:pt x="1967" y="211"/>
                  </a:lnTo>
                  <a:lnTo>
                    <a:pt x="1978" y="202"/>
                  </a:lnTo>
                  <a:lnTo>
                    <a:pt x="1990" y="197"/>
                  </a:lnTo>
                  <a:lnTo>
                    <a:pt x="2009" y="195"/>
                  </a:lnTo>
                  <a:lnTo>
                    <a:pt x="2009" y="200"/>
                  </a:lnTo>
                  <a:lnTo>
                    <a:pt x="2012" y="200"/>
                  </a:lnTo>
                  <a:lnTo>
                    <a:pt x="2021" y="235"/>
                  </a:lnTo>
                  <a:lnTo>
                    <a:pt x="2009" y="247"/>
                  </a:lnTo>
                  <a:lnTo>
                    <a:pt x="2002" y="265"/>
                  </a:lnTo>
                  <a:lnTo>
                    <a:pt x="2004" y="268"/>
                  </a:lnTo>
                  <a:lnTo>
                    <a:pt x="2006" y="272"/>
                  </a:lnTo>
                  <a:lnTo>
                    <a:pt x="2006" y="275"/>
                  </a:lnTo>
                  <a:lnTo>
                    <a:pt x="2007" y="279"/>
                  </a:lnTo>
                  <a:lnTo>
                    <a:pt x="2009" y="284"/>
                  </a:lnTo>
                  <a:lnTo>
                    <a:pt x="2018" y="293"/>
                  </a:lnTo>
                  <a:lnTo>
                    <a:pt x="2030" y="300"/>
                  </a:lnTo>
                  <a:lnTo>
                    <a:pt x="2040" y="307"/>
                  </a:lnTo>
                  <a:lnTo>
                    <a:pt x="2040" y="307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4" y="303"/>
                  </a:lnTo>
                  <a:lnTo>
                    <a:pt x="2049" y="295"/>
                  </a:lnTo>
                  <a:lnTo>
                    <a:pt x="2053" y="284"/>
                  </a:lnTo>
                  <a:lnTo>
                    <a:pt x="2056" y="274"/>
                  </a:lnTo>
                  <a:lnTo>
                    <a:pt x="2063" y="265"/>
                  </a:lnTo>
                  <a:lnTo>
                    <a:pt x="2063" y="274"/>
                  </a:lnTo>
                  <a:lnTo>
                    <a:pt x="2065" y="281"/>
                  </a:lnTo>
                  <a:lnTo>
                    <a:pt x="2068" y="286"/>
                  </a:lnTo>
                  <a:lnTo>
                    <a:pt x="2074" y="289"/>
                  </a:lnTo>
                  <a:lnTo>
                    <a:pt x="2081" y="291"/>
                  </a:lnTo>
                  <a:lnTo>
                    <a:pt x="2089" y="293"/>
                  </a:lnTo>
                  <a:lnTo>
                    <a:pt x="2102" y="272"/>
                  </a:lnTo>
                  <a:lnTo>
                    <a:pt x="2107" y="277"/>
                  </a:lnTo>
                  <a:lnTo>
                    <a:pt x="2112" y="281"/>
                  </a:lnTo>
                  <a:lnTo>
                    <a:pt x="2115" y="286"/>
                  </a:lnTo>
                  <a:lnTo>
                    <a:pt x="2121" y="289"/>
                  </a:lnTo>
                  <a:lnTo>
                    <a:pt x="2128" y="293"/>
                  </a:lnTo>
                  <a:lnTo>
                    <a:pt x="2131" y="289"/>
                  </a:lnTo>
                  <a:lnTo>
                    <a:pt x="2135" y="286"/>
                  </a:lnTo>
                  <a:lnTo>
                    <a:pt x="2138" y="286"/>
                  </a:lnTo>
                  <a:lnTo>
                    <a:pt x="2140" y="286"/>
                  </a:lnTo>
                  <a:lnTo>
                    <a:pt x="2145" y="286"/>
                  </a:lnTo>
                  <a:lnTo>
                    <a:pt x="2149" y="288"/>
                  </a:lnTo>
                  <a:lnTo>
                    <a:pt x="2156" y="288"/>
                  </a:lnTo>
                  <a:lnTo>
                    <a:pt x="2154" y="270"/>
                  </a:lnTo>
                  <a:lnTo>
                    <a:pt x="2150" y="258"/>
                  </a:lnTo>
                  <a:lnTo>
                    <a:pt x="2147" y="242"/>
                  </a:lnTo>
                  <a:lnTo>
                    <a:pt x="2159" y="239"/>
                  </a:lnTo>
                  <a:lnTo>
                    <a:pt x="2170" y="235"/>
                  </a:lnTo>
                  <a:lnTo>
                    <a:pt x="2187" y="235"/>
                  </a:lnTo>
                  <a:lnTo>
                    <a:pt x="2206" y="237"/>
                  </a:lnTo>
                  <a:lnTo>
                    <a:pt x="2225" y="242"/>
                  </a:lnTo>
                  <a:lnTo>
                    <a:pt x="2243" y="247"/>
                  </a:lnTo>
                  <a:lnTo>
                    <a:pt x="2259" y="253"/>
                  </a:lnTo>
                  <a:lnTo>
                    <a:pt x="2266" y="258"/>
                  </a:lnTo>
                  <a:lnTo>
                    <a:pt x="2269" y="261"/>
                  </a:lnTo>
                  <a:lnTo>
                    <a:pt x="2271" y="267"/>
                  </a:lnTo>
                  <a:lnTo>
                    <a:pt x="2271" y="270"/>
                  </a:lnTo>
                  <a:lnTo>
                    <a:pt x="2273" y="272"/>
                  </a:lnTo>
                  <a:lnTo>
                    <a:pt x="2273" y="275"/>
                  </a:lnTo>
                  <a:lnTo>
                    <a:pt x="2276" y="277"/>
                  </a:lnTo>
                  <a:lnTo>
                    <a:pt x="2280" y="279"/>
                  </a:lnTo>
                  <a:lnTo>
                    <a:pt x="2285" y="281"/>
                  </a:lnTo>
                  <a:lnTo>
                    <a:pt x="2295" y="277"/>
                  </a:lnTo>
                  <a:lnTo>
                    <a:pt x="2307" y="277"/>
                  </a:lnTo>
                  <a:lnTo>
                    <a:pt x="2320" y="277"/>
                  </a:lnTo>
                  <a:lnTo>
                    <a:pt x="2325" y="288"/>
                  </a:lnTo>
                  <a:lnTo>
                    <a:pt x="2332" y="298"/>
                  </a:lnTo>
                  <a:lnTo>
                    <a:pt x="2342" y="307"/>
                  </a:lnTo>
                  <a:lnTo>
                    <a:pt x="2355" y="312"/>
                  </a:lnTo>
                  <a:lnTo>
                    <a:pt x="2367" y="307"/>
                  </a:lnTo>
                  <a:lnTo>
                    <a:pt x="2384" y="307"/>
                  </a:lnTo>
                  <a:lnTo>
                    <a:pt x="2400" y="309"/>
                  </a:lnTo>
                  <a:lnTo>
                    <a:pt x="2416" y="312"/>
                  </a:lnTo>
                  <a:lnTo>
                    <a:pt x="2428" y="315"/>
                  </a:lnTo>
                  <a:lnTo>
                    <a:pt x="2433" y="331"/>
                  </a:lnTo>
                  <a:lnTo>
                    <a:pt x="2435" y="345"/>
                  </a:lnTo>
                  <a:lnTo>
                    <a:pt x="2438" y="357"/>
                  </a:lnTo>
                  <a:lnTo>
                    <a:pt x="2442" y="359"/>
                  </a:lnTo>
                  <a:lnTo>
                    <a:pt x="2444" y="363"/>
                  </a:lnTo>
                  <a:lnTo>
                    <a:pt x="2447" y="364"/>
                  </a:lnTo>
                  <a:lnTo>
                    <a:pt x="2480" y="361"/>
                  </a:lnTo>
                  <a:lnTo>
                    <a:pt x="2513" y="361"/>
                  </a:lnTo>
                  <a:lnTo>
                    <a:pt x="2547" y="361"/>
                  </a:lnTo>
                  <a:lnTo>
                    <a:pt x="2550" y="368"/>
                  </a:lnTo>
                  <a:lnTo>
                    <a:pt x="2555" y="373"/>
                  </a:lnTo>
                  <a:lnTo>
                    <a:pt x="2561" y="380"/>
                  </a:lnTo>
                  <a:lnTo>
                    <a:pt x="2566" y="384"/>
                  </a:lnTo>
                  <a:lnTo>
                    <a:pt x="2573" y="389"/>
                  </a:lnTo>
                  <a:lnTo>
                    <a:pt x="2573" y="384"/>
                  </a:lnTo>
                  <a:lnTo>
                    <a:pt x="2575" y="382"/>
                  </a:lnTo>
                  <a:lnTo>
                    <a:pt x="2576" y="378"/>
                  </a:lnTo>
                  <a:lnTo>
                    <a:pt x="2576" y="375"/>
                  </a:lnTo>
                  <a:lnTo>
                    <a:pt x="2578" y="370"/>
                  </a:lnTo>
                  <a:lnTo>
                    <a:pt x="2575" y="364"/>
                  </a:lnTo>
                  <a:lnTo>
                    <a:pt x="2573" y="361"/>
                  </a:lnTo>
                  <a:lnTo>
                    <a:pt x="2571" y="359"/>
                  </a:lnTo>
                  <a:lnTo>
                    <a:pt x="2571" y="356"/>
                  </a:lnTo>
                  <a:lnTo>
                    <a:pt x="2573" y="352"/>
                  </a:lnTo>
                  <a:lnTo>
                    <a:pt x="2573" y="347"/>
                  </a:lnTo>
                  <a:lnTo>
                    <a:pt x="2573" y="342"/>
                  </a:lnTo>
                  <a:lnTo>
                    <a:pt x="2590" y="345"/>
                  </a:lnTo>
                  <a:lnTo>
                    <a:pt x="2602" y="352"/>
                  </a:lnTo>
                  <a:lnTo>
                    <a:pt x="2616" y="357"/>
                  </a:lnTo>
                  <a:lnTo>
                    <a:pt x="2622" y="357"/>
                  </a:lnTo>
                  <a:lnTo>
                    <a:pt x="2627" y="357"/>
                  </a:lnTo>
                  <a:lnTo>
                    <a:pt x="2632" y="356"/>
                  </a:lnTo>
                  <a:lnTo>
                    <a:pt x="2636" y="352"/>
                  </a:lnTo>
                  <a:lnTo>
                    <a:pt x="2639" y="350"/>
                  </a:lnTo>
                  <a:lnTo>
                    <a:pt x="2643" y="349"/>
                  </a:lnTo>
                  <a:lnTo>
                    <a:pt x="2700" y="373"/>
                  </a:lnTo>
                  <a:lnTo>
                    <a:pt x="2732" y="406"/>
                  </a:lnTo>
                  <a:lnTo>
                    <a:pt x="2737" y="410"/>
                  </a:lnTo>
                  <a:lnTo>
                    <a:pt x="2742" y="410"/>
                  </a:lnTo>
                  <a:lnTo>
                    <a:pt x="2747" y="411"/>
                  </a:lnTo>
                  <a:lnTo>
                    <a:pt x="2753" y="411"/>
                  </a:lnTo>
                  <a:lnTo>
                    <a:pt x="2758" y="415"/>
                  </a:lnTo>
                  <a:lnTo>
                    <a:pt x="2768" y="424"/>
                  </a:lnTo>
                  <a:lnTo>
                    <a:pt x="2775" y="434"/>
                  </a:lnTo>
                  <a:lnTo>
                    <a:pt x="2782" y="443"/>
                  </a:lnTo>
                  <a:lnTo>
                    <a:pt x="2791" y="450"/>
                  </a:lnTo>
                  <a:lnTo>
                    <a:pt x="2808" y="453"/>
                  </a:lnTo>
                  <a:lnTo>
                    <a:pt x="2810" y="452"/>
                  </a:lnTo>
                  <a:lnTo>
                    <a:pt x="2812" y="452"/>
                  </a:lnTo>
                  <a:lnTo>
                    <a:pt x="2814" y="450"/>
                  </a:lnTo>
                  <a:lnTo>
                    <a:pt x="2815" y="450"/>
                  </a:lnTo>
                  <a:lnTo>
                    <a:pt x="2819" y="450"/>
                  </a:lnTo>
                  <a:lnTo>
                    <a:pt x="2829" y="462"/>
                  </a:lnTo>
                  <a:lnTo>
                    <a:pt x="2840" y="474"/>
                  </a:lnTo>
                  <a:lnTo>
                    <a:pt x="2849" y="487"/>
                  </a:lnTo>
                  <a:lnTo>
                    <a:pt x="2854" y="504"/>
                  </a:lnTo>
                  <a:lnTo>
                    <a:pt x="2819" y="504"/>
                  </a:lnTo>
                  <a:lnTo>
                    <a:pt x="2817" y="507"/>
                  </a:lnTo>
                  <a:lnTo>
                    <a:pt x="2814" y="511"/>
                  </a:lnTo>
                  <a:lnTo>
                    <a:pt x="2812" y="513"/>
                  </a:lnTo>
                  <a:lnTo>
                    <a:pt x="2810" y="518"/>
                  </a:lnTo>
                  <a:lnTo>
                    <a:pt x="2808" y="523"/>
                  </a:lnTo>
                  <a:lnTo>
                    <a:pt x="2812" y="525"/>
                  </a:lnTo>
                  <a:lnTo>
                    <a:pt x="2814" y="527"/>
                  </a:lnTo>
                  <a:lnTo>
                    <a:pt x="2815" y="528"/>
                  </a:lnTo>
                  <a:lnTo>
                    <a:pt x="2817" y="532"/>
                  </a:lnTo>
                  <a:lnTo>
                    <a:pt x="2817" y="534"/>
                  </a:lnTo>
                  <a:lnTo>
                    <a:pt x="2815" y="537"/>
                  </a:lnTo>
                  <a:lnTo>
                    <a:pt x="2812" y="542"/>
                  </a:lnTo>
                  <a:lnTo>
                    <a:pt x="2810" y="544"/>
                  </a:lnTo>
                  <a:lnTo>
                    <a:pt x="2807" y="546"/>
                  </a:lnTo>
                  <a:lnTo>
                    <a:pt x="2803" y="546"/>
                  </a:lnTo>
                  <a:lnTo>
                    <a:pt x="2800" y="546"/>
                  </a:lnTo>
                  <a:lnTo>
                    <a:pt x="2793" y="546"/>
                  </a:lnTo>
                  <a:lnTo>
                    <a:pt x="2786" y="535"/>
                  </a:lnTo>
                  <a:lnTo>
                    <a:pt x="2775" y="530"/>
                  </a:lnTo>
                  <a:lnTo>
                    <a:pt x="2761" y="527"/>
                  </a:lnTo>
                  <a:lnTo>
                    <a:pt x="2761" y="514"/>
                  </a:lnTo>
                  <a:lnTo>
                    <a:pt x="2758" y="513"/>
                  </a:lnTo>
                  <a:lnTo>
                    <a:pt x="2754" y="511"/>
                  </a:lnTo>
                  <a:lnTo>
                    <a:pt x="2753" y="509"/>
                  </a:lnTo>
                  <a:lnTo>
                    <a:pt x="2749" y="507"/>
                  </a:lnTo>
                  <a:lnTo>
                    <a:pt x="2742" y="507"/>
                  </a:lnTo>
                  <a:lnTo>
                    <a:pt x="2740" y="507"/>
                  </a:lnTo>
                  <a:lnTo>
                    <a:pt x="2739" y="509"/>
                  </a:lnTo>
                  <a:lnTo>
                    <a:pt x="2737" y="509"/>
                  </a:lnTo>
                  <a:lnTo>
                    <a:pt x="2735" y="509"/>
                  </a:lnTo>
                  <a:lnTo>
                    <a:pt x="2732" y="511"/>
                  </a:lnTo>
                  <a:lnTo>
                    <a:pt x="2728" y="504"/>
                  </a:lnTo>
                  <a:lnTo>
                    <a:pt x="2723" y="497"/>
                  </a:lnTo>
                  <a:lnTo>
                    <a:pt x="2719" y="492"/>
                  </a:lnTo>
                  <a:lnTo>
                    <a:pt x="2719" y="504"/>
                  </a:lnTo>
                  <a:lnTo>
                    <a:pt x="2716" y="518"/>
                  </a:lnTo>
                  <a:lnTo>
                    <a:pt x="2712" y="530"/>
                  </a:lnTo>
                  <a:lnTo>
                    <a:pt x="2704" y="537"/>
                  </a:lnTo>
                  <a:lnTo>
                    <a:pt x="2700" y="539"/>
                  </a:lnTo>
                  <a:lnTo>
                    <a:pt x="2697" y="539"/>
                  </a:lnTo>
                  <a:lnTo>
                    <a:pt x="2695" y="539"/>
                  </a:lnTo>
                  <a:lnTo>
                    <a:pt x="2693" y="539"/>
                  </a:lnTo>
                  <a:lnTo>
                    <a:pt x="2691" y="537"/>
                  </a:lnTo>
                  <a:lnTo>
                    <a:pt x="2690" y="537"/>
                  </a:lnTo>
                  <a:lnTo>
                    <a:pt x="2688" y="537"/>
                  </a:lnTo>
                  <a:lnTo>
                    <a:pt x="2686" y="539"/>
                  </a:lnTo>
                  <a:lnTo>
                    <a:pt x="2684" y="541"/>
                  </a:lnTo>
                  <a:lnTo>
                    <a:pt x="2681" y="546"/>
                  </a:lnTo>
                  <a:lnTo>
                    <a:pt x="2691" y="558"/>
                  </a:lnTo>
                  <a:lnTo>
                    <a:pt x="2702" y="579"/>
                  </a:lnTo>
                  <a:lnTo>
                    <a:pt x="2707" y="603"/>
                  </a:lnTo>
                  <a:lnTo>
                    <a:pt x="2704" y="603"/>
                  </a:lnTo>
                  <a:lnTo>
                    <a:pt x="2702" y="605"/>
                  </a:lnTo>
                  <a:lnTo>
                    <a:pt x="2698" y="605"/>
                  </a:lnTo>
                  <a:lnTo>
                    <a:pt x="2693" y="607"/>
                  </a:lnTo>
                  <a:lnTo>
                    <a:pt x="2686" y="602"/>
                  </a:lnTo>
                  <a:lnTo>
                    <a:pt x="2681" y="598"/>
                  </a:lnTo>
                  <a:lnTo>
                    <a:pt x="2674" y="597"/>
                  </a:lnTo>
                  <a:lnTo>
                    <a:pt x="2665" y="595"/>
                  </a:lnTo>
                  <a:lnTo>
                    <a:pt x="2660" y="609"/>
                  </a:lnTo>
                  <a:lnTo>
                    <a:pt x="2650" y="616"/>
                  </a:lnTo>
                  <a:lnTo>
                    <a:pt x="2637" y="621"/>
                  </a:lnTo>
                  <a:lnTo>
                    <a:pt x="2623" y="626"/>
                  </a:lnTo>
                  <a:lnTo>
                    <a:pt x="2622" y="640"/>
                  </a:lnTo>
                  <a:lnTo>
                    <a:pt x="2618" y="651"/>
                  </a:lnTo>
                  <a:lnTo>
                    <a:pt x="2611" y="661"/>
                  </a:lnTo>
                  <a:lnTo>
                    <a:pt x="2597" y="663"/>
                  </a:lnTo>
                  <a:lnTo>
                    <a:pt x="2587" y="666"/>
                  </a:lnTo>
                  <a:lnTo>
                    <a:pt x="2580" y="670"/>
                  </a:lnTo>
                  <a:lnTo>
                    <a:pt x="2573" y="672"/>
                  </a:lnTo>
                  <a:lnTo>
                    <a:pt x="2568" y="668"/>
                  </a:lnTo>
                  <a:lnTo>
                    <a:pt x="2562" y="663"/>
                  </a:lnTo>
                  <a:lnTo>
                    <a:pt x="2559" y="658"/>
                  </a:lnTo>
                  <a:lnTo>
                    <a:pt x="2552" y="659"/>
                  </a:lnTo>
                  <a:lnTo>
                    <a:pt x="2543" y="661"/>
                  </a:lnTo>
                  <a:lnTo>
                    <a:pt x="2536" y="665"/>
                  </a:lnTo>
                  <a:lnTo>
                    <a:pt x="2531" y="668"/>
                  </a:lnTo>
                  <a:lnTo>
                    <a:pt x="2531" y="675"/>
                  </a:lnTo>
                  <a:lnTo>
                    <a:pt x="2526" y="677"/>
                  </a:lnTo>
                  <a:lnTo>
                    <a:pt x="2517" y="677"/>
                  </a:lnTo>
                  <a:lnTo>
                    <a:pt x="2505" y="677"/>
                  </a:lnTo>
                  <a:lnTo>
                    <a:pt x="2494" y="679"/>
                  </a:lnTo>
                  <a:lnTo>
                    <a:pt x="2489" y="680"/>
                  </a:lnTo>
                  <a:lnTo>
                    <a:pt x="2480" y="701"/>
                  </a:lnTo>
                  <a:lnTo>
                    <a:pt x="2479" y="724"/>
                  </a:lnTo>
                  <a:lnTo>
                    <a:pt x="2479" y="750"/>
                  </a:lnTo>
                  <a:lnTo>
                    <a:pt x="2482" y="773"/>
                  </a:lnTo>
                  <a:lnTo>
                    <a:pt x="2477" y="773"/>
                  </a:lnTo>
                  <a:lnTo>
                    <a:pt x="2475" y="773"/>
                  </a:lnTo>
                  <a:lnTo>
                    <a:pt x="2473" y="773"/>
                  </a:lnTo>
                  <a:lnTo>
                    <a:pt x="2472" y="775"/>
                  </a:lnTo>
                  <a:lnTo>
                    <a:pt x="2470" y="776"/>
                  </a:lnTo>
                  <a:lnTo>
                    <a:pt x="2468" y="782"/>
                  </a:lnTo>
                  <a:lnTo>
                    <a:pt x="2466" y="787"/>
                  </a:lnTo>
                  <a:lnTo>
                    <a:pt x="2466" y="794"/>
                  </a:lnTo>
                  <a:lnTo>
                    <a:pt x="2466" y="802"/>
                  </a:lnTo>
                  <a:lnTo>
                    <a:pt x="2454" y="802"/>
                  </a:lnTo>
                  <a:lnTo>
                    <a:pt x="2447" y="813"/>
                  </a:lnTo>
                  <a:lnTo>
                    <a:pt x="2442" y="820"/>
                  </a:lnTo>
                  <a:lnTo>
                    <a:pt x="2440" y="827"/>
                  </a:lnTo>
                  <a:lnTo>
                    <a:pt x="2438" y="841"/>
                  </a:lnTo>
                  <a:lnTo>
                    <a:pt x="2435" y="841"/>
                  </a:lnTo>
                  <a:lnTo>
                    <a:pt x="2431" y="841"/>
                  </a:lnTo>
                  <a:lnTo>
                    <a:pt x="2430" y="841"/>
                  </a:lnTo>
                  <a:lnTo>
                    <a:pt x="2430" y="841"/>
                  </a:lnTo>
                  <a:lnTo>
                    <a:pt x="2428" y="841"/>
                  </a:lnTo>
                  <a:lnTo>
                    <a:pt x="2424" y="841"/>
                  </a:lnTo>
                  <a:lnTo>
                    <a:pt x="2417" y="855"/>
                  </a:lnTo>
                  <a:lnTo>
                    <a:pt x="2412" y="872"/>
                  </a:lnTo>
                  <a:lnTo>
                    <a:pt x="2400" y="872"/>
                  </a:lnTo>
                  <a:lnTo>
                    <a:pt x="2396" y="891"/>
                  </a:lnTo>
                  <a:lnTo>
                    <a:pt x="2390" y="891"/>
                  </a:lnTo>
                  <a:lnTo>
                    <a:pt x="2390" y="886"/>
                  </a:lnTo>
                  <a:lnTo>
                    <a:pt x="2376" y="867"/>
                  </a:lnTo>
                  <a:lnTo>
                    <a:pt x="2367" y="844"/>
                  </a:lnTo>
                  <a:lnTo>
                    <a:pt x="2365" y="818"/>
                  </a:lnTo>
                  <a:lnTo>
                    <a:pt x="2367" y="787"/>
                  </a:lnTo>
                  <a:lnTo>
                    <a:pt x="2372" y="783"/>
                  </a:lnTo>
                  <a:lnTo>
                    <a:pt x="2376" y="780"/>
                  </a:lnTo>
                  <a:lnTo>
                    <a:pt x="2381" y="776"/>
                  </a:lnTo>
                  <a:lnTo>
                    <a:pt x="2383" y="771"/>
                  </a:lnTo>
                  <a:lnTo>
                    <a:pt x="2386" y="764"/>
                  </a:lnTo>
                  <a:lnTo>
                    <a:pt x="2381" y="755"/>
                  </a:lnTo>
                  <a:lnTo>
                    <a:pt x="2379" y="743"/>
                  </a:lnTo>
                  <a:lnTo>
                    <a:pt x="2386" y="729"/>
                  </a:lnTo>
                  <a:lnTo>
                    <a:pt x="2393" y="724"/>
                  </a:lnTo>
                  <a:lnTo>
                    <a:pt x="2402" y="720"/>
                  </a:lnTo>
                  <a:lnTo>
                    <a:pt x="2412" y="717"/>
                  </a:lnTo>
                  <a:lnTo>
                    <a:pt x="2419" y="710"/>
                  </a:lnTo>
                  <a:lnTo>
                    <a:pt x="2433" y="689"/>
                  </a:lnTo>
                  <a:lnTo>
                    <a:pt x="2447" y="668"/>
                  </a:lnTo>
                  <a:lnTo>
                    <a:pt x="2458" y="659"/>
                  </a:lnTo>
                  <a:lnTo>
                    <a:pt x="2470" y="651"/>
                  </a:lnTo>
                  <a:lnTo>
                    <a:pt x="2482" y="642"/>
                  </a:lnTo>
                  <a:lnTo>
                    <a:pt x="2487" y="630"/>
                  </a:lnTo>
                  <a:lnTo>
                    <a:pt x="2491" y="616"/>
                  </a:lnTo>
                  <a:lnTo>
                    <a:pt x="2496" y="603"/>
                  </a:lnTo>
                  <a:lnTo>
                    <a:pt x="2496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0"/>
                  </a:lnTo>
                  <a:lnTo>
                    <a:pt x="2492" y="598"/>
                  </a:lnTo>
                  <a:lnTo>
                    <a:pt x="2489" y="600"/>
                  </a:lnTo>
                  <a:lnTo>
                    <a:pt x="2489" y="600"/>
                  </a:lnTo>
                  <a:lnTo>
                    <a:pt x="2487" y="602"/>
                  </a:lnTo>
                  <a:lnTo>
                    <a:pt x="2487" y="602"/>
                  </a:lnTo>
                  <a:lnTo>
                    <a:pt x="2486" y="603"/>
                  </a:lnTo>
                  <a:lnTo>
                    <a:pt x="2477" y="616"/>
                  </a:lnTo>
                  <a:lnTo>
                    <a:pt x="2468" y="630"/>
                  </a:lnTo>
                  <a:lnTo>
                    <a:pt x="2459" y="642"/>
                  </a:lnTo>
                  <a:lnTo>
                    <a:pt x="2447" y="651"/>
                  </a:lnTo>
                  <a:lnTo>
                    <a:pt x="2431" y="658"/>
                  </a:lnTo>
                  <a:lnTo>
                    <a:pt x="2430" y="652"/>
                  </a:lnTo>
                  <a:lnTo>
                    <a:pt x="2430" y="651"/>
                  </a:lnTo>
                  <a:lnTo>
                    <a:pt x="2428" y="647"/>
                  </a:lnTo>
                  <a:lnTo>
                    <a:pt x="2428" y="642"/>
                  </a:lnTo>
                  <a:lnTo>
                    <a:pt x="2430" y="640"/>
                  </a:lnTo>
                  <a:lnTo>
                    <a:pt x="2430" y="638"/>
                  </a:lnTo>
                  <a:lnTo>
                    <a:pt x="2430" y="637"/>
                  </a:lnTo>
                  <a:lnTo>
                    <a:pt x="2431" y="633"/>
                  </a:lnTo>
                  <a:lnTo>
                    <a:pt x="2431" y="630"/>
                  </a:lnTo>
                  <a:lnTo>
                    <a:pt x="2426" y="626"/>
                  </a:lnTo>
                  <a:lnTo>
                    <a:pt x="2421" y="624"/>
                  </a:lnTo>
                  <a:lnTo>
                    <a:pt x="2417" y="623"/>
                  </a:lnTo>
                  <a:lnTo>
                    <a:pt x="2412" y="621"/>
                  </a:lnTo>
                  <a:lnTo>
                    <a:pt x="2409" y="623"/>
                  </a:lnTo>
                  <a:lnTo>
                    <a:pt x="2400" y="628"/>
                  </a:lnTo>
                  <a:lnTo>
                    <a:pt x="2388" y="638"/>
                  </a:lnTo>
                  <a:lnTo>
                    <a:pt x="2377" y="651"/>
                  </a:lnTo>
                  <a:lnTo>
                    <a:pt x="2367" y="663"/>
                  </a:lnTo>
                  <a:lnTo>
                    <a:pt x="2362" y="672"/>
                  </a:lnTo>
                  <a:lnTo>
                    <a:pt x="2362" y="675"/>
                  </a:lnTo>
                  <a:lnTo>
                    <a:pt x="2362" y="679"/>
                  </a:lnTo>
                  <a:lnTo>
                    <a:pt x="2363" y="682"/>
                  </a:lnTo>
                  <a:lnTo>
                    <a:pt x="2365" y="687"/>
                  </a:lnTo>
                  <a:lnTo>
                    <a:pt x="2367" y="691"/>
                  </a:lnTo>
                  <a:lnTo>
                    <a:pt x="2367" y="694"/>
                  </a:lnTo>
                  <a:lnTo>
                    <a:pt x="2356" y="699"/>
                  </a:lnTo>
                  <a:lnTo>
                    <a:pt x="2344" y="701"/>
                  </a:lnTo>
                  <a:lnTo>
                    <a:pt x="2328" y="703"/>
                  </a:lnTo>
                  <a:lnTo>
                    <a:pt x="2313" y="703"/>
                  </a:lnTo>
                  <a:lnTo>
                    <a:pt x="2313" y="684"/>
                  </a:lnTo>
                  <a:lnTo>
                    <a:pt x="2297" y="687"/>
                  </a:lnTo>
                  <a:lnTo>
                    <a:pt x="2283" y="693"/>
                  </a:lnTo>
                  <a:lnTo>
                    <a:pt x="2271" y="691"/>
                  </a:lnTo>
                  <a:lnTo>
                    <a:pt x="2262" y="680"/>
                  </a:lnTo>
                  <a:lnTo>
                    <a:pt x="2227" y="675"/>
                  </a:lnTo>
                  <a:lnTo>
                    <a:pt x="2215" y="687"/>
                  </a:lnTo>
                  <a:lnTo>
                    <a:pt x="2201" y="696"/>
                  </a:lnTo>
                  <a:lnTo>
                    <a:pt x="2189" y="706"/>
                  </a:lnTo>
                  <a:lnTo>
                    <a:pt x="2182" y="719"/>
                  </a:lnTo>
                  <a:lnTo>
                    <a:pt x="2175" y="731"/>
                  </a:lnTo>
                  <a:lnTo>
                    <a:pt x="2168" y="743"/>
                  </a:lnTo>
                  <a:lnTo>
                    <a:pt x="2159" y="752"/>
                  </a:lnTo>
                  <a:lnTo>
                    <a:pt x="2131" y="761"/>
                  </a:lnTo>
                  <a:lnTo>
                    <a:pt x="2124" y="768"/>
                  </a:lnTo>
                  <a:lnTo>
                    <a:pt x="2119" y="776"/>
                  </a:lnTo>
                  <a:lnTo>
                    <a:pt x="2114" y="783"/>
                  </a:lnTo>
                  <a:lnTo>
                    <a:pt x="2102" y="792"/>
                  </a:lnTo>
                  <a:lnTo>
                    <a:pt x="2102" y="802"/>
                  </a:lnTo>
                  <a:lnTo>
                    <a:pt x="2117" y="802"/>
                  </a:lnTo>
                  <a:lnTo>
                    <a:pt x="2119" y="808"/>
                  </a:lnTo>
                  <a:lnTo>
                    <a:pt x="2121" y="811"/>
                  </a:lnTo>
                  <a:lnTo>
                    <a:pt x="2122" y="815"/>
                  </a:lnTo>
                  <a:lnTo>
                    <a:pt x="2126" y="818"/>
                  </a:lnTo>
                  <a:lnTo>
                    <a:pt x="2129" y="820"/>
                  </a:lnTo>
                  <a:lnTo>
                    <a:pt x="2136" y="822"/>
                  </a:lnTo>
                  <a:lnTo>
                    <a:pt x="2140" y="818"/>
                  </a:lnTo>
                  <a:lnTo>
                    <a:pt x="2143" y="816"/>
                  </a:lnTo>
                  <a:lnTo>
                    <a:pt x="2149" y="815"/>
                  </a:lnTo>
                  <a:lnTo>
                    <a:pt x="2154" y="815"/>
                  </a:lnTo>
                  <a:lnTo>
                    <a:pt x="2163" y="815"/>
                  </a:lnTo>
                  <a:lnTo>
                    <a:pt x="2170" y="823"/>
                  </a:lnTo>
                  <a:lnTo>
                    <a:pt x="2175" y="830"/>
                  </a:lnTo>
                  <a:lnTo>
                    <a:pt x="2178" y="839"/>
                  </a:lnTo>
                  <a:lnTo>
                    <a:pt x="2182" y="853"/>
                  </a:lnTo>
                  <a:lnTo>
                    <a:pt x="2184" y="862"/>
                  </a:lnTo>
                  <a:lnTo>
                    <a:pt x="2182" y="867"/>
                  </a:lnTo>
                  <a:lnTo>
                    <a:pt x="2177" y="872"/>
                  </a:lnTo>
                  <a:lnTo>
                    <a:pt x="2175" y="881"/>
                  </a:lnTo>
                  <a:lnTo>
                    <a:pt x="2175" y="891"/>
                  </a:lnTo>
                  <a:lnTo>
                    <a:pt x="2178" y="900"/>
                  </a:lnTo>
                  <a:lnTo>
                    <a:pt x="2182" y="909"/>
                  </a:lnTo>
                  <a:lnTo>
                    <a:pt x="2185" y="921"/>
                  </a:lnTo>
                  <a:lnTo>
                    <a:pt x="2175" y="932"/>
                  </a:lnTo>
                  <a:lnTo>
                    <a:pt x="2168" y="944"/>
                  </a:lnTo>
                  <a:lnTo>
                    <a:pt x="2163" y="956"/>
                  </a:lnTo>
                  <a:lnTo>
                    <a:pt x="2156" y="972"/>
                  </a:lnTo>
                  <a:lnTo>
                    <a:pt x="2152" y="975"/>
                  </a:lnTo>
                  <a:lnTo>
                    <a:pt x="2143" y="986"/>
                  </a:lnTo>
                  <a:lnTo>
                    <a:pt x="2133" y="998"/>
                  </a:lnTo>
                  <a:lnTo>
                    <a:pt x="2122" y="1012"/>
                  </a:lnTo>
                  <a:lnTo>
                    <a:pt x="2110" y="1024"/>
                  </a:lnTo>
                  <a:lnTo>
                    <a:pt x="2100" y="1036"/>
                  </a:lnTo>
                  <a:lnTo>
                    <a:pt x="2093" y="1045"/>
                  </a:lnTo>
                  <a:lnTo>
                    <a:pt x="2089" y="1049"/>
                  </a:lnTo>
                  <a:lnTo>
                    <a:pt x="2077" y="1052"/>
                  </a:lnTo>
                  <a:lnTo>
                    <a:pt x="2065" y="1050"/>
                  </a:lnTo>
                  <a:lnTo>
                    <a:pt x="2054" y="1050"/>
                  </a:lnTo>
                  <a:lnTo>
                    <a:pt x="2044" y="1052"/>
                  </a:lnTo>
                  <a:lnTo>
                    <a:pt x="2035" y="1061"/>
                  </a:lnTo>
                  <a:lnTo>
                    <a:pt x="2028" y="1071"/>
                  </a:lnTo>
                  <a:lnTo>
                    <a:pt x="2023" y="1082"/>
                  </a:lnTo>
                  <a:lnTo>
                    <a:pt x="2016" y="1092"/>
                  </a:lnTo>
                  <a:lnTo>
                    <a:pt x="2006" y="1099"/>
                  </a:lnTo>
                  <a:lnTo>
                    <a:pt x="2004" y="1099"/>
                  </a:lnTo>
                  <a:lnTo>
                    <a:pt x="2002" y="1101"/>
                  </a:lnTo>
                  <a:lnTo>
                    <a:pt x="2000" y="1101"/>
                  </a:lnTo>
                  <a:lnTo>
                    <a:pt x="1997" y="1101"/>
                  </a:lnTo>
                  <a:lnTo>
                    <a:pt x="1993" y="1103"/>
                  </a:lnTo>
                  <a:lnTo>
                    <a:pt x="1997" y="1113"/>
                  </a:lnTo>
                  <a:lnTo>
                    <a:pt x="2004" y="1124"/>
                  </a:lnTo>
                  <a:lnTo>
                    <a:pt x="2009" y="1136"/>
                  </a:lnTo>
                  <a:lnTo>
                    <a:pt x="2016" y="1148"/>
                  </a:lnTo>
                  <a:lnTo>
                    <a:pt x="2019" y="1159"/>
                  </a:lnTo>
                  <a:lnTo>
                    <a:pt x="2021" y="1171"/>
                  </a:lnTo>
                  <a:lnTo>
                    <a:pt x="2018" y="1179"/>
                  </a:lnTo>
                  <a:lnTo>
                    <a:pt x="2011" y="1186"/>
                  </a:lnTo>
                  <a:lnTo>
                    <a:pt x="1997" y="1192"/>
                  </a:lnTo>
                  <a:lnTo>
                    <a:pt x="1974" y="1195"/>
                  </a:lnTo>
                  <a:lnTo>
                    <a:pt x="1974" y="1186"/>
                  </a:lnTo>
                  <a:lnTo>
                    <a:pt x="1972" y="1178"/>
                  </a:lnTo>
                  <a:lnTo>
                    <a:pt x="1972" y="1166"/>
                  </a:lnTo>
                  <a:lnTo>
                    <a:pt x="1974" y="1152"/>
                  </a:lnTo>
                  <a:lnTo>
                    <a:pt x="1974" y="1141"/>
                  </a:lnTo>
                  <a:lnTo>
                    <a:pt x="1969" y="1141"/>
                  </a:lnTo>
                  <a:lnTo>
                    <a:pt x="1965" y="1141"/>
                  </a:lnTo>
                  <a:lnTo>
                    <a:pt x="1962" y="1141"/>
                  </a:lnTo>
                  <a:lnTo>
                    <a:pt x="1960" y="1141"/>
                  </a:lnTo>
                  <a:lnTo>
                    <a:pt x="1958" y="1139"/>
                  </a:lnTo>
                  <a:lnTo>
                    <a:pt x="1955" y="1138"/>
                  </a:lnTo>
                  <a:lnTo>
                    <a:pt x="1951" y="1132"/>
                  </a:lnTo>
                  <a:lnTo>
                    <a:pt x="1955" y="1127"/>
                  </a:lnTo>
                  <a:lnTo>
                    <a:pt x="1958" y="1122"/>
                  </a:lnTo>
                  <a:lnTo>
                    <a:pt x="1960" y="1117"/>
                  </a:lnTo>
                  <a:lnTo>
                    <a:pt x="1964" y="1110"/>
                  </a:lnTo>
                  <a:lnTo>
                    <a:pt x="1955" y="1110"/>
                  </a:lnTo>
                  <a:lnTo>
                    <a:pt x="1944" y="1108"/>
                  </a:lnTo>
                  <a:lnTo>
                    <a:pt x="1932" y="1111"/>
                  </a:lnTo>
                  <a:lnTo>
                    <a:pt x="1918" y="1117"/>
                  </a:lnTo>
                  <a:lnTo>
                    <a:pt x="1906" y="1122"/>
                  </a:lnTo>
                  <a:lnTo>
                    <a:pt x="1906" y="1118"/>
                  </a:lnTo>
                  <a:lnTo>
                    <a:pt x="1908" y="1113"/>
                  </a:lnTo>
                  <a:lnTo>
                    <a:pt x="1910" y="1110"/>
                  </a:lnTo>
                  <a:lnTo>
                    <a:pt x="1911" y="1104"/>
                  </a:lnTo>
                  <a:lnTo>
                    <a:pt x="1913" y="1101"/>
                  </a:lnTo>
                  <a:lnTo>
                    <a:pt x="1916" y="1094"/>
                  </a:lnTo>
                  <a:lnTo>
                    <a:pt x="1913" y="1094"/>
                  </a:lnTo>
                  <a:lnTo>
                    <a:pt x="1910" y="1092"/>
                  </a:lnTo>
                  <a:lnTo>
                    <a:pt x="1906" y="1092"/>
                  </a:lnTo>
                  <a:lnTo>
                    <a:pt x="1901" y="1090"/>
                  </a:lnTo>
                  <a:lnTo>
                    <a:pt x="1890" y="1101"/>
                  </a:lnTo>
                  <a:lnTo>
                    <a:pt x="1878" y="1110"/>
                  </a:lnTo>
                  <a:lnTo>
                    <a:pt x="1866" y="1120"/>
                  </a:lnTo>
                  <a:lnTo>
                    <a:pt x="1859" y="1132"/>
                  </a:lnTo>
                  <a:lnTo>
                    <a:pt x="1866" y="1136"/>
                  </a:lnTo>
                  <a:lnTo>
                    <a:pt x="1871" y="1139"/>
                  </a:lnTo>
                  <a:lnTo>
                    <a:pt x="1875" y="1143"/>
                  </a:lnTo>
                  <a:lnTo>
                    <a:pt x="1878" y="1146"/>
                  </a:lnTo>
                  <a:lnTo>
                    <a:pt x="1882" y="1152"/>
                  </a:lnTo>
                  <a:lnTo>
                    <a:pt x="1892" y="1146"/>
                  </a:lnTo>
                  <a:lnTo>
                    <a:pt x="1901" y="1143"/>
                  </a:lnTo>
                  <a:lnTo>
                    <a:pt x="1910" y="1143"/>
                  </a:lnTo>
                  <a:lnTo>
                    <a:pt x="1920" y="1148"/>
                  </a:lnTo>
                  <a:lnTo>
                    <a:pt x="1925" y="1148"/>
                  </a:lnTo>
                  <a:lnTo>
                    <a:pt x="1925" y="1160"/>
                  </a:lnTo>
                  <a:lnTo>
                    <a:pt x="1906" y="1160"/>
                  </a:lnTo>
                  <a:lnTo>
                    <a:pt x="1899" y="1169"/>
                  </a:lnTo>
                  <a:lnTo>
                    <a:pt x="1892" y="1176"/>
                  </a:lnTo>
                  <a:lnTo>
                    <a:pt x="1887" y="1183"/>
                  </a:lnTo>
                  <a:lnTo>
                    <a:pt x="1882" y="1195"/>
                  </a:lnTo>
                  <a:lnTo>
                    <a:pt x="1896" y="1204"/>
                  </a:lnTo>
                  <a:lnTo>
                    <a:pt x="1904" y="1218"/>
                  </a:lnTo>
                  <a:lnTo>
                    <a:pt x="1911" y="1237"/>
                  </a:lnTo>
                  <a:lnTo>
                    <a:pt x="1915" y="1256"/>
                  </a:lnTo>
                  <a:lnTo>
                    <a:pt x="1916" y="1277"/>
                  </a:lnTo>
                  <a:lnTo>
                    <a:pt x="1916" y="1295"/>
                  </a:lnTo>
                  <a:lnTo>
                    <a:pt x="1904" y="1303"/>
                  </a:lnTo>
                  <a:lnTo>
                    <a:pt x="1897" y="1317"/>
                  </a:lnTo>
                  <a:lnTo>
                    <a:pt x="1890" y="1330"/>
                  </a:lnTo>
                  <a:lnTo>
                    <a:pt x="1882" y="1344"/>
                  </a:lnTo>
                  <a:lnTo>
                    <a:pt x="1864" y="1363"/>
                  </a:lnTo>
                  <a:lnTo>
                    <a:pt x="1841" y="1377"/>
                  </a:lnTo>
                  <a:lnTo>
                    <a:pt x="1817" y="1387"/>
                  </a:lnTo>
                  <a:lnTo>
                    <a:pt x="1789" y="1396"/>
                  </a:lnTo>
                  <a:lnTo>
                    <a:pt x="1763" y="1401"/>
                  </a:lnTo>
                  <a:lnTo>
                    <a:pt x="1763" y="1408"/>
                  </a:lnTo>
                  <a:lnTo>
                    <a:pt x="1763" y="1412"/>
                  </a:lnTo>
                  <a:lnTo>
                    <a:pt x="1763" y="1415"/>
                  </a:lnTo>
                  <a:lnTo>
                    <a:pt x="1763" y="1417"/>
                  </a:lnTo>
                  <a:lnTo>
                    <a:pt x="1765" y="1419"/>
                  </a:lnTo>
                  <a:lnTo>
                    <a:pt x="1765" y="1424"/>
                  </a:lnTo>
                  <a:lnTo>
                    <a:pt x="1766" y="1429"/>
                  </a:lnTo>
                  <a:lnTo>
                    <a:pt x="1763" y="1433"/>
                  </a:lnTo>
                  <a:lnTo>
                    <a:pt x="1759" y="1436"/>
                  </a:lnTo>
                  <a:lnTo>
                    <a:pt x="1758" y="1438"/>
                  </a:lnTo>
                  <a:lnTo>
                    <a:pt x="1754" y="1441"/>
                  </a:lnTo>
                  <a:lnTo>
                    <a:pt x="1747" y="1445"/>
                  </a:lnTo>
                  <a:lnTo>
                    <a:pt x="1745" y="1445"/>
                  </a:lnTo>
                  <a:lnTo>
                    <a:pt x="1744" y="1447"/>
                  </a:lnTo>
                  <a:lnTo>
                    <a:pt x="1742" y="1447"/>
                  </a:lnTo>
                  <a:lnTo>
                    <a:pt x="1740" y="1447"/>
                  </a:lnTo>
                  <a:lnTo>
                    <a:pt x="1737" y="1448"/>
                  </a:lnTo>
                  <a:lnTo>
                    <a:pt x="1735" y="1443"/>
                  </a:lnTo>
                  <a:lnTo>
                    <a:pt x="1733" y="1438"/>
                  </a:lnTo>
                  <a:lnTo>
                    <a:pt x="1733" y="1433"/>
                  </a:lnTo>
                  <a:lnTo>
                    <a:pt x="1733" y="1424"/>
                  </a:lnTo>
                  <a:lnTo>
                    <a:pt x="1737" y="1422"/>
                  </a:lnTo>
                  <a:lnTo>
                    <a:pt x="1740" y="1422"/>
                  </a:lnTo>
                  <a:lnTo>
                    <a:pt x="1744" y="1420"/>
                  </a:lnTo>
                  <a:lnTo>
                    <a:pt x="1745" y="1417"/>
                  </a:lnTo>
                  <a:lnTo>
                    <a:pt x="1747" y="1413"/>
                  </a:lnTo>
                  <a:lnTo>
                    <a:pt x="1745" y="1410"/>
                  </a:lnTo>
                  <a:lnTo>
                    <a:pt x="1742" y="1405"/>
                  </a:lnTo>
                  <a:lnTo>
                    <a:pt x="1740" y="1401"/>
                  </a:lnTo>
                  <a:lnTo>
                    <a:pt x="1737" y="1399"/>
                  </a:lnTo>
                  <a:lnTo>
                    <a:pt x="1735" y="1399"/>
                  </a:lnTo>
                  <a:lnTo>
                    <a:pt x="1730" y="1398"/>
                  </a:lnTo>
                  <a:lnTo>
                    <a:pt x="1724" y="1398"/>
                  </a:lnTo>
                  <a:lnTo>
                    <a:pt x="1718" y="1406"/>
                  </a:lnTo>
                  <a:lnTo>
                    <a:pt x="1711" y="1412"/>
                  </a:lnTo>
                  <a:lnTo>
                    <a:pt x="1705" y="1417"/>
                  </a:lnTo>
                  <a:lnTo>
                    <a:pt x="1700" y="1426"/>
                  </a:lnTo>
                  <a:lnTo>
                    <a:pt x="1698" y="1440"/>
                  </a:lnTo>
                  <a:lnTo>
                    <a:pt x="1714" y="1455"/>
                  </a:lnTo>
                  <a:lnTo>
                    <a:pt x="1726" y="1471"/>
                  </a:lnTo>
                  <a:lnTo>
                    <a:pt x="1737" y="1488"/>
                  </a:lnTo>
                  <a:lnTo>
                    <a:pt x="1742" y="1511"/>
                  </a:lnTo>
                  <a:lnTo>
                    <a:pt x="1744" y="1539"/>
                  </a:lnTo>
                  <a:lnTo>
                    <a:pt x="1686" y="1586"/>
                  </a:lnTo>
                  <a:lnTo>
                    <a:pt x="1679" y="1586"/>
                  </a:lnTo>
                  <a:lnTo>
                    <a:pt x="1674" y="1567"/>
                  </a:lnTo>
                  <a:lnTo>
                    <a:pt x="1663" y="1553"/>
                  </a:lnTo>
                  <a:lnTo>
                    <a:pt x="1649" y="1541"/>
                  </a:lnTo>
                  <a:lnTo>
                    <a:pt x="1634" y="1529"/>
                  </a:lnTo>
                  <a:lnTo>
                    <a:pt x="1618" y="1516"/>
                  </a:lnTo>
                  <a:lnTo>
                    <a:pt x="1611" y="1544"/>
                  </a:lnTo>
                  <a:lnTo>
                    <a:pt x="1602" y="1567"/>
                  </a:lnTo>
                  <a:lnTo>
                    <a:pt x="1611" y="1572"/>
                  </a:lnTo>
                  <a:lnTo>
                    <a:pt x="1615" y="1579"/>
                  </a:lnTo>
                  <a:lnTo>
                    <a:pt x="1616" y="1588"/>
                  </a:lnTo>
                  <a:lnTo>
                    <a:pt x="1622" y="1598"/>
                  </a:lnTo>
                  <a:lnTo>
                    <a:pt x="1623" y="1600"/>
                  </a:lnTo>
                  <a:lnTo>
                    <a:pt x="1627" y="1600"/>
                  </a:lnTo>
                  <a:lnTo>
                    <a:pt x="1630" y="1600"/>
                  </a:lnTo>
                  <a:lnTo>
                    <a:pt x="1634" y="1600"/>
                  </a:lnTo>
                  <a:lnTo>
                    <a:pt x="1637" y="1602"/>
                  </a:lnTo>
                  <a:lnTo>
                    <a:pt x="1651" y="1616"/>
                  </a:lnTo>
                  <a:lnTo>
                    <a:pt x="1662" y="1637"/>
                  </a:lnTo>
                  <a:lnTo>
                    <a:pt x="1669" y="1661"/>
                  </a:lnTo>
                  <a:lnTo>
                    <a:pt x="1670" y="1686"/>
                  </a:lnTo>
                  <a:lnTo>
                    <a:pt x="1660" y="1686"/>
                  </a:lnTo>
                  <a:lnTo>
                    <a:pt x="1649" y="1677"/>
                  </a:lnTo>
                  <a:lnTo>
                    <a:pt x="1639" y="1672"/>
                  </a:lnTo>
                  <a:lnTo>
                    <a:pt x="1637" y="1670"/>
                  </a:lnTo>
                  <a:lnTo>
                    <a:pt x="1628" y="1663"/>
                  </a:lnTo>
                  <a:lnTo>
                    <a:pt x="1622" y="1649"/>
                  </a:lnTo>
                  <a:lnTo>
                    <a:pt x="1618" y="1633"/>
                  </a:lnTo>
                  <a:lnTo>
                    <a:pt x="1613" y="1619"/>
                  </a:lnTo>
                  <a:lnTo>
                    <a:pt x="1608" y="1605"/>
                  </a:lnTo>
                  <a:lnTo>
                    <a:pt x="1599" y="1593"/>
                  </a:lnTo>
                  <a:lnTo>
                    <a:pt x="1599" y="1590"/>
                  </a:lnTo>
                  <a:lnTo>
                    <a:pt x="1590" y="1593"/>
                  </a:lnTo>
                  <a:lnTo>
                    <a:pt x="1590" y="1590"/>
                  </a:lnTo>
                  <a:lnTo>
                    <a:pt x="1587" y="1576"/>
                  </a:lnTo>
                  <a:lnTo>
                    <a:pt x="1587" y="1558"/>
                  </a:lnTo>
                  <a:lnTo>
                    <a:pt x="1587" y="1539"/>
                  </a:lnTo>
                  <a:lnTo>
                    <a:pt x="1587" y="1518"/>
                  </a:lnTo>
                  <a:lnTo>
                    <a:pt x="1585" y="1499"/>
                  </a:lnTo>
                  <a:lnTo>
                    <a:pt x="1578" y="1483"/>
                  </a:lnTo>
                  <a:lnTo>
                    <a:pt x="1567" y="1471"/>
                  </a:lnTo>
                  <a:lnTo>
                    <a:pt x="1564" y="1474"/>
                  </a:lnTo>
                  <a:lnTo>
                    <a:pt x="1559" y="1478"/>
                  </a:lnTo>
                  <a:lnTo>
                    <a:pt x="1555" y="1480"/>
                  </a:lnTo>
                  <a:lnTo>
                    <a:pt x="1548" y="1481"/>
                  </a:lnTo>
                  <a:lnTo>
                    <a:pt x="1541" y="1481"/>
                  </a:lnTo>
                  <a:lnTo>
                    <a:pt x="1539" y="1481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8" y="1480"/>
                  </a:lnTo>
                  <a:lnTo>
                    <a:pt x="1536" y="1478"/>
                  </a:lnTo>
                  <a:lnTo>
                    <a:pt x="1536" y="1457"/>
                  </a:lnTo>
                  <a:lnTo>
                    <a:pt x="1531" y="1440"/>
                  </a:lnTo>
                  <a:lnTo>
                    <a:pt x="1524" y="1426"/>
                  </a:lnTo>
                  <a:lnTo>
                    <a:pt x="1513" y="1413"/>
                  </a:lnTo>
                  <a:lnTo>
                    <a:pt x="1505" y="1399"/>
                  </a:lnTo>
                  <a:lnTo>
                    <a:pt x="1494" y="1382"/>
                  </a:lnTo>
                  <a:lnTo>
                    <a:pt x="1491" y="1385"/>
                  </a:lnTo>
                  <a:lnTo>
                    <a:pt x="1489" y="1387"/>
                  </a:lnTo>
                  <a:lnTo>
                    <a:pt x="1487" y="1391"/>
                  </a:lnTo>
                  <a:lnTo>
                    <a:pt x="1485" y="1392"/>
                  </a:lnTo>
                  <a:lnTo>
                    <a:pt x="1484" y="1394"/>
                  </a:lnTo>
                  <a:lnTo>
                    <a:pt x="1468" y="1396"/>
                  </a:lnTo>
                  <a:lnTo>
                    <a:pt x="1454" y="1394"/>
                  </a:lnTo>
                  <a:lnTo>
                    <a:pt x="1440" y="1394"/>
                  </a:lnTo>
                  <a:lnTo>
                    <a:pt x="1436" y="1408"/>
                  </a:lnTo>
                  <a:lnTo>
                    <a:pt x="1431" y="1415"/>
                  </a:lnTo>
                  <a:lnTo>
                    <a:pt x="1428" y="1417"/>
                  </a:lnTo>
                  <a:lnTo>
                    <a:pt x="1421" y="1417"/>
                  </a:lnTo>
                  <a:lnTo>
                    <a:pt x="1414" y="1419"/>
                  </a:lnTo>
                  <a:lnTo>
                    <a:pt x="1407" y="1424"/>
                  </a:lnTo>
                  <a:lnTo>
                    <a:pt x="1395" y="1455"/>
                  </a:lnTo>
                  <a:lnTo>
                    <a:pt x="1379" y="1455"/>
                  </a:lnTo>
                  <a:lnTo>
                    <a:pt x="1370" y="1462"/>
                  </a:lnTo>
                  <a:lnTo>
                    <a:pt x="1361" y="1471"/>
                  </a:lnTo>
                  <a:lnTo>
                    <a:pt x="1349" y="1478"/>
                  </a:lnTo>
                  <a:lnTo>
                    <a:pt x="1346" y="1513"/>
                  </a:lnTo>
                  <a:lnTo>
                    <a:pt x="1337" y="1543"/>
                  </a:lnTo>
                  <a:lnTo>
                    <a:pt x="1325" y="1567"/>
                  </a:lnTo>
                  <a:lnTo>
                    <a:pt x="1306" y="1590"/>
                  </a:lnTo>
                  <a:lnTo>
                    <a:pt x="1304" y="1590"/>
                  </a:lnTo>
                  <a:lnTo>
                    <a:pt x="1302" y="1588"/>
                  </a:lnTo>
                  <a:lnTo>
                    <a:pt x="1300" y="1588"/>
                  </a:lnTo>
                  <a:lnTo>
                    <a:pt x="1300" y="1588"/>
                  </a:lnTo>
                  <a:lnTo>
                    <a:pt x="1299" y="1586"/>
                  </a:lnTo>
                  <a:lnTo>
                    <a:pt x="1288" y="1574"/>
                  </a:lnTo>
                  <a:lnTo>
                    <a:pt x="1278" y="1555"/>
                  </a:lnTo>
                  <a:lnTo>
                    <a:pt x="1272" y="1539"/>
                  </a:lnTo>
                  <a:lnTo>
                    <a:pt x="1271" y="1536"/>
                  </a:lnTo>
                  <a:lnTo>
                    <a:pt x="1272" y="1532"/>
                  </a:lnTo>
                  <a:lnTo>
                    <a:pt x="1274" y="1529"/>
                  </a:lnTo>
                  <a:lnTo>
                    <a:pt x="1276" y="1527"/>
                  </a:lnTo>
                  <a:lnTo>
                    <a:pt x="1276" y="1525"/>
                  </a:lnTo>
                  <a:lnTo>
                    <a:pt x="1258" y="1499"/>
                  </a:lnTo>
                  <a:lnTo>
                    <a:pt x="1246" y="1471"/>
                  </a:lnTo>
                  <a:lnTo>
                    <a:pt x="1238" y="1441"/>
                  </a:lnTo>
                  <a:lnTo>
                    <a:pt x="1234" y="1405"/>
                  </a:lnTo>
                  <a:lnTo>
                    <a:pt x="1222" y="1406"/>
                  </a:lnTo>
                  <a:lnTo>
                    <a:pt x="1213" y="1406"/>
                  </a:lnTo>
                  <a:lnTo>
                    <a:pt x="1203" y="1405"/>
                  </a:lnTo>
                  <a:lnTo>
                    <a:pt x="1199" y="1401"/>
                  </a:lnTo>
                  <a:lnTo>
                    <a:pt x="1194" y="1398"/>
                  </a:lnTo>
                  <a:lnTo>
                    <a:pt x="1190" y="1394"/>
                  </a:lnTo>
                  <a:lnTo>
                    <a:pt x="1187" y="1391"/>
                  </a:lnTo>
                  <a:lnTo>
                    <a:pt x="1190" y="1378"/>
                  </a:lnTo>
                  <a:lnTo>
                    <a:pt x="1183" y="1368"/>
                  </a:lnTo>
                  <a:lnTo>
                    <a:pt x="1171" y="1359"/>
                  </a:lnTo>
                  <a:lnTo>
                    <a:pt x="1159" y="1351"/>
                  </a:lnTo>
                  <a:lnTo>
                    <a:pt x="1148" y="1340"/>
                  </a:lnTo>
                  <a:lnTo>
                    <a:pt x="1119" y="1344"/>
                  </a:lnTo>
                  <a:lnTo>
                    <a:pt x="1089" y="1344"/>
                  </a:lnTo>
                  <a:lnTo>
                    <a:pt x="1059" y="1342"/>
                  </a:lnTo>
                  <a:lnTo>
                    <a:pt x="1030" y="1340"/>
                  </a:lnTo>
                  <a:lnTo>
                    <a:pt x="1025" y="1330"/>
                  </a:lnTo>
                  <a:lnTo>
                    <a:pt x="1018" y="1317"/>
                  </a:lnTo>
                  <a:lnTo>
                    <a:pt x="1007" y="1321"/>
                  </a:lnTo>
                  <a:lnTo>
                    <a:pt x="1000" y="1323"/>
                  </a:lnTo>
                  <a:lnTo>
                    <a:pt x="991" y="1324"/>
                  </a:lnTo>
                  <a:lnTo>
                    <a:pt x="979" y="1324"/>
                  </a:lnTo>
                  <a:lnTo>
                    <a:pt x="969" y="1317"/>
                  </a:lnTo>
                  <a:lnTo>
                    <a:pt x="958" y="1312"/>
                  </a:lnTo>
                  <a:lnTo>
                    <a:pt x="946" y="1305"/>
                  </a:lnTo>
                  <a:lnTo>
                    <a:pt x="937" y="1298"/>
                  </a:lnTo>
                  <a:lnTo>
                    <a:pt x="934" y="1288"/>
                  </a:lnTo>
                  <a:lnTo>
                    <a:pt x="929" y="1279"/>
                  </a:lnTo>
                  <a:lnTo>
                    <a:pt x="918" y="1270"/>
                  </a:lnTo>
                  <a:lnTo>
                    <a:pt x="916" y="1270"/>
                  </a:lnTo>
                  <a:lnTo>
                    <a:pt x="915" y="1270"/>
                  </a:lnTo>
                  <a:lnTo>
                    <a:pt x="913" y="1270"/>
                  </a:lnTo>
                  <a:lnTo>
                    <a:pt x="909" y="1270"/>
                  </a:lnTo>
                  <a:lnTo>
                    <a:pt x="902" y="1270"/>
                  </a:lnTo>
                  <a:lnTo>
                    <a:pt x="906" y="1284"/>
                  </a:lnTo>
                  <a:lnTo>
                    <a:pt x="911" y="1300"/>
                  </a:lnTo>
                  <a:lnTo>
                    <a:pt x="920" y="1316"/>
                  </a:lnTo>
                  <a:lnTo>
                    <a:pt x="927" y="1330"/>
                  </a:lnTo>
                  <a:lnTo>
                    <a:pt x="934" y="1340"/>
                  </a:lnTo>
                  <a:lnTo>
                    <a:pt x="936" y="1335"/>
                  </a:lnTo>
                  <a:lnTo>
                    <a:pt x="937" y="1333"/>
                  </a:lnTo>
                  <a:lnTo>
                    <a:pt x="937" y="1331"/>
                  </a:lnTo>
                  <a:lnTo>
                    <a:pt x="939" y="1331"/>
                  </a:lnTo>
                  <a:lnTo>
                    <a:pt x="941" y="1331"/>
                  </a:lnTo>
                  <a:lnTo>
                    <a:pt x="946" y="1333"/>
                  </a:lnTo>
                  <a:lnTo>
                    <a:pt x="948" y="1338"/>
                  </a:lnTo>
                  <a:lnTo>
                    <a:pt x="950" y="1344"/>
                  </a:lnTo>
                  <a:lnTo>
                    <a:pt x="950" y="1349"/>
                  </a:lnTo>
                  <a:lnTo>
                    <a:pt x="951" y="1354"/>
                  </a:lnTo>
                  <a:lnTo>
                    <a:pt x="953" y="1359"/>
                  </a:lnTo>
                  <a:lnTo>
                    <a:pt x="960" y="1358"/>
                  </a:lnTo>
                  <a:lnTo>
                    <a:pt x="969" y="1356"/>
                  </a:lnTo>
                  <a:lnTo>
                    <a:pt x="979" y="1356"/>
                  </a:lnTo>
                  <a:lnTo>
                    <a:pt x="995" y="1338"/>
                  </a:lnTo>
                  <a:lnTo>
                    <a:pt x="1014" y="1324"/>
                  </a:lnTo>
                  <a:lnTo>
                    <a:pt x="1016" y="1342"/>
                  </a:lnTo>
                  <a:lnTo>
                    <a:pt x="1018" y="1356"/>
                  </a:lnTo>
                  <a:lnTo>
                    <a:pt x="1044" y="1370"/>
                  </a:lnTo>
                  <a:lnTo>
                    <a:pt x="1065" y="1387"/>
                  </a:lnTo>
                  <a:lnTo>
                    <a:pt x="1058" y="1396"/>
                  </a:lnTo>
                  <a:lnTo>
                    <a:pt x="1052" y="1405"/>
                  </a:lnTo>
                  <a:lnTo>
                    <a:pt x="1046" y="1412"/>
                  </a:lnTo>
                  <a:lnTo>
                    <a:pt x="1033" y="1417"/>
                  </a:lnTo>
                  <a:lnTo>
                    <a:pt x="1033" y="1436"/>
                  </a:lnTo>
                  <a:lnTo>
                    <a:pt x="1016" y="1447"/>
                  </a:lnTo>
                  <a:lnTo>
                    <a:pt x="998" y="1459"/>
                  </a:lnTo>
                  <a:lnTo>
                    <a:pt x="998" y="1467"/>
                  </a:lnTo>
                  <a:lnTo>
                    <a:pt x="976" y="1467"/>
                  </a:lnTo>
                  <a:lnTo>
                    <a:pt x="963" y="1474"/>
                  </a:lnTo>
                  <a:lnTo>
                    <a:pt x="953" y="1485"/>
                  </a:lnTo>
                  <a:lnTo>
                    <a:pt x="941" y="1494"/>
                  </a:lnTo>
                  <a:lnTo>
                    <a:pt x="925" y="1501"/>
                  </a:lnTo>
                  <a:lnTo>
                    <a:pt x="909" y="1504"/>
                  </a:lnTo>
                  <a:lnTo>
                    <a:pt x="892" y="1509"/>
                  </a:lnTo>
                  <a:lnTo>
                    <a:pt x="878" y="1515"/>
                  </a:lnTo>
                  <a:lnTo>
                    <a:pt x="866" y="1522"/>
                  </a:lnTo>
                  <a:lnTo>
                    <a:pt x="854" y="1525"/>
                  </a:lnTo>
                  <a:lnTo>
                    <a:pt x="845" y="1525"/>
                  </a:lnTo>
                  <a:lnTo>
                    <a:pt x="841" y="1523"/>
                  </a:lnTo>
                  <a:lnTo>
                    <a:pt x="840" y="1523"/>
                  </a:lnTo>
                  <a:lnTo>
                    <a:pt x="838" y="1522"/>
                  </a:lnTo>
                  <a:lnTo>
                    <a:pt x="838" y="1522"/>
                  </a:lnTo>
                  <a:lnTo>
                    <a:pt x="836" y="1520"/>
                  </a:lnTo>
                  <a:lnTo>
                    <a:pt x="834" y="1516"/>
                  </a:lnTo>
                  <a:lnTo>
                    <a:pt x="829" y="1506"/>
                  </a:lnTo>
                  <a:lnTo>
                    <a:pt x="827" y="1495"/>
                  </a:lnTo>
                  <a:lnTo>
                    <a:pt x="827" y="1485"/>
                  </a:lnTo>
                  <a:lnTo>
                    <a:pt x="826" y="1474"/>
                  </a:lnTo>
                  <a:lnTo>
                    <a:pt x="817" y="1457"/>
                  </a:lnTo>
                  <a:lnTo>
                    <a:pt x="805" y="1441"/>
                  </a:lnTo>
                  <a:lnTo>
                    <a:pt x="792" y="1427"/>
                  </a:lnTo>
                  <a:lnTo>
                    <a:pt x="780" y="1413"/>
                  </a:lnTo>
                  <a:lnTo>
                    <a:pt x="777" y="1403"/>
                  </a:lnTo>
                  <a:lnTo>
                    <a:pt x="775" y="1391"/>
                  </a:lnTo>
                  <a:lnTo>
                    <a:pt x="773" y="1378"/>
                  </a:lnTo>
                  <a:lnTo>
                    <a:pt x="768" y="1368"/>
                  </a:lnTo>
                  <a:lnTo>
                    <a:pt x="749" y="1356"/>
                  </a:lnTo>
                  <a:lnTo>
                    <a:pt x="744" y="1344"/>
                  </a:lnTo>
                  <a:lnTo>
                    <a:pt x="738" y="1331"/>
                  </a:lnTo>
                  <a:lnTo>
                    <a:pt x="733" y="1319"/>
                  </a:lnTo>
                  <a:lnTo>
                    <a:pt x="726" y="1309"/>
                  </a:lnTo>
                  <a:lnTo>
                    <a:pt x="716" y="1302"/>
                  </a:lnTo>
                  <a:lnTo>
                    <a:pt x="710" y="1300"/>
                  </a:lnTo>
                  <a:lnTo>
                    <a:pt x="709" y="1296"/>
                  </a:lnTo>
                  <a:lnTo>
                    <a:pt x="705" y="1295"/>
                  </a:lnTo>
                  <a:lnTo>
                    <a:pt x="702" y="1293"/>
                  </a:lnTo>
                  <a:lnTo>
                    <a:pt x="698" y="1291"/>
                  </a:lnTo>
                  <a:lnTo>
                    <a:pt x="695" y="1288"/>
                  </a:lnTo>
                  <a:lnTo>
                    <a:pt x="691" y="1282"/>
                  </a:lnTo>
                  <a:lnTo>
                    <a:pt x="688" y="1275"/>
                  </a:lnTo>
                  <a:lnTo>
                    <a:pt x="684" y="1275"/>
                  </a:lnTo>
                  <a:lnTo>
                    <a:pt x="684" y="1282"/>
                  </a:lnTo>
                  <a:lnTo>
                    <a:pt x="696" y="1298"/>
                  </a:lnTo>
                  <a:lnTo>
                    <a:pt x="707" y="1316"/>
                  </a:lnTo>
                  <a:lnTo>
                    <a:pt x="714" y="1337"/>
                  </a:lnTo>
                  <a:lnTo>
                    <a:pt x="721" y="1356"/>
                  </a:lnTo>
                  <a:lnTo>
                    <a:pt x="730" y="1375"/>
                  </a:lnTo>
                  <a:lnTo>
                    <a:pt x="733" y="1378"/>
                  </a:lnTo>
                  <a:lnTo>
                    <a:pt x="738" y="1382"/>
                  </a:lnTo>
                  <a:lnTo>
                    <a:pt x="742" y="1385"/>
                  </a:lnTo>
                  <a:lnTo>
                    <a:pt x="747" y="1389"/>
                  </a:lnTo>
                  <a:lnTo>
                    <a:pt x="749" y="1394"/>
                  </a:lnTo>
                  <a:lnTo>
                    <a:pt x="749" y="1429"/>
                  </a:lnTo>
                  <a:lnTo>
                    <a:pt x="752" y="1433"/>
                  </a:lnTo>
                  <a:lnTo>
                    <a:pt x="756" y="1438"/>
                  </a:lnTo>
                  <a:lnTo>
                    <a:pt x="761" y="1441"/>
                  </a:lnTo>
                  <a:lnTo>
                    <a:pt x="766" y="1445"/>
                  </a:lnTo>
                  <a:lnTo>
                    <a:pt x="768" y="1448"/>
                  </a:lnTo>
                  <a:lnTo>
                    <a:pt x="771" y="1459"/>
                  </a:lnTo>
                  <a:lnTo>
                    <a:pt x="773" y="1467"/>
                  </a:lnTo>
                  <a:lnTo>
                    <a:pt x="777" y="1478"/>
                  </a:lnTo>
                  <a:lnTo>
                    <a:pt x="787" y="1490"/>
                  </a:lnTo>
                  <a:lnTo>
                    <a:pt x="803" y="1501"/>
                  </a:lnTo>
                  <a:lnTo>
                    <a:pt x="820" y="1511"/>
                  </a:lnTo>
                  <a:lnTo>
                    <a:pt x="834" y="1522"/>
                  </a:lnTo>
                  <a:lnTo>
                    <a:pt x="838" y="1527"/>
                  </a:lnTo>
                  <a:lnTo>
                    <a:pt x="838" y="1534"/>
                  </a:lnTo>
                  <a:lnTo>
                    <a:pt x="838" y="1539"/>
                  </a:lnTo>
                  <a:lnTo>
                    <a:pt x="840" y="1544"/>
                  </a:lnTo>
                  <a:lnTo>
                    <a:pt x="845" y="1550"/>
                  </a:lnTo>
                  <a:lnTo>
                    <a:pt x="860" y="1551"/>
                  </a:lnTo>
                  <a:lnTo>
                    <a:pt x="878" y="1543"/>
                  </a:lnTo>
                  <a:lnTo>
                    <a:pt x="902" y="1537"/>
                  </a:lnTo>
                  <a:lnTo>
                    <a:pt x="925" y="1532"/>
                  </a:lnTo>
                  <a:lnTo>
                    <a:pt x="946" y="1529"/>
                  </a:lnTo>
                  <a:lnTo>
                    <a:pt x="946" y="1532"/>
                  </a:lnTo>
                  <a:lnTo>
                    <a:pt x="941" y="1541"/>
                  </a:lnTo>
                  <a:lnTo>
                    <a:pt x="941" y="1551"/>
                  </a:lnTo>
                  <a:lnTo>
                    <a:pt x="937" y="1563"/>
                  </a:lnTo>
                  <a:lnTo>
                    <a:pt x="930" y="1581"/>
                  </a:lnTo>
                  <a:lnTo>
                    <a:pt x="920" y="1602"/>
                  </a:lnTo>
                  <a:lnTo>
                    <a:pt x="908" y="1623"/>
                  </a:lnTo>
                  <a:lnTo>
                    <a:pt x="895" y="1640"/>
                  </a:lnTo>
                  <a:lnTo>
                    <a:pt x="876" y="1659"/>
                  </a:lnTo>
                  <a:lnTo>
                    <a:pt x="855" y="1677"/>
                  </a:lnTo>
                  <a:lnTo>
                    <a:pt x="833" y="1694"/>
                  </a:lnTo>
                  <a:lnTo>
                    <a:pt x="812" y="1714"/>
                  </a:lnTo>
                  <a:lnTo>
                    <a:pt x="794" y="1735"/>
                  </a:lnTo>
                  <a:lnTo>
                    <a:pt x="780" y="1759"/>
                  </a:lnTo>
                  <a:lnTo>
                    <a:pt x="775" y="1782"/>
                  </a:lnTo>
                  <a:lnTo>
                    <a:pt x="778" y="1803"/>
                  </a:lnTo>
                  <a:lnTo>
                    <a:pt x="785" y="1824"/>
                  </a:lnTo>
                  <a:lnTo>
                    <a:pt x="792" y="1843"/>
                  </a:lnTo>
                  <a:lnTo>
                    <a:pt x="799" y="1864"/>
                  </a:lnTo>
                  <a:lnTo>
                    <a:pt x="805" y="1885"/>
                  </a:lnTo>
                  <a:lnTo>
                    <a:pt x="803" y="1906"/>
                  </a:lnTo>
                  <a:lnTo>
                    <a:pt x="792" y="1928"/>
                  </a:lnTo>
                  <a:lnTo>
                    <a:pt x="777" y="1939"/>
                  </a:lnTo>
                  <a:lnTo>
                    <a:pt x="759" y="1947"/>
                  </a:lnTo>
                  <a:lnTo>
                    <a:pt x="742" y="1956"/>
                  </a:lnTo>
                  <a:lnTo>
                    <a:pt x="728" y="1968"/>
                  </a:lnTo>
                  <a:lnTo>
                    <a:pt x="719" y="1986"/>
                  </a:lnTo>
                  <a:lnTo>
                    <a:pt x="728" y="1996"/>
                  </a:lnTo>
                  <a:lnTo>
                    <a:pt x="735" y="2012"/>
                  </a:lnTo>
                  <a:lnTo>
                    <a:pt x="738" y="2031"/>
                  </a:lnTo>
                  <a:lnTo>
                    <a:pt x="733" y="2035"/>
                  </a:lnTo>
                  <a:lnTo>
                    <a:pt x="730" y="2038"/>
                  </a:lnTo>
                  <a:lnTo>
                    <a:pt x="728" y="2040"/>
                  </a:lnTo>
                  <a:lnTo>
                    <a:pt x="724" y="2043"/>
                  </a:lnTo>
                  <a:lnTo>
                    <a:pt x="723" y="2047"/>
                  </a:lnTo>
                  <a:lnTo>
                    <a:pt x="719" y="2050"/>
                  </a:lnTo>
                  <a:lnTo>
                    <a:pt x="700" y="2054"/>
                  </a:lnTo>
                  <a:lnTo>
                    <a:pt x="695" y="2066"/>
                  </a:lnTo>
                  <a:lnTo>
                    <a:pt x="693" y="2080"/>
                  </a:lnTo>
                  <a:lnTo>
                    <a:pt x="691" y="2094"/>
                  </a:lnTo>
                  <a:lnTo>
                    <a:pt x="688" y="2108"/>
                  </a:lnTo>
                  <a:lnTo>
                    <a:pt x="665" y="2127"/>
                  </a:lnTo>
                  <a:lnTo>
                    <a:pt x="658" y="2143"/>
                  </a:lnTo>
                  <a:lnTo>
                    <a:pt x="649" y="2159"/>
                  </a:lnTo>
                  <a:lnTo>
                    <a:pt x="632" y="2174"/>
                  </a:lnTo>
                  <a:lnTo>
                    <a:pt x="611" y="2187"/>
                  </a:lnTo>
                  <a:lnTo>
                    <a:pt x="585" y="2194"/>
                  </a:lnTo>
                  <a:lnTo>
                    <a:pt x="559" y="2201"/>
                  </a:lnTo>
                  <a:lnTo>
                    <a:pt x="532" y="2206"/>
                  </a:lnTo>
                  <a:lnTo>
                    <a:pt x="508" y="2211"/>
                  </a:lnTo>
                  <a:lnTo>
                    <a:pt x="503" y="2208"/>
                  </a:lnTo>
                  <a:lnTo>
                    <a:pt x="499" y="2204"/>
                  </a:lnTo>
                  <a:lnTo>
                    <a:pt x="496" y="2202"/>
                  </a:lnTo>
                  <a:lnTo>
                    <a:pt x="492" y="2197"/>
                  </a:lnTo>
                  <a:lnTo>
                    <a:pt x="489" y="2194"/>
                  </a:lnTo>
                  <a:lnTo>
                    <a:pt x="487" y="2185"/>
                  </a:lnTo>
                  <a:lnTo>
                    <a:pt x="487" y="2174"/>
                  </a:lnTo>
                  <a:lnTo>
                    <a:pt x="487" y="2162"/>
                  </a:lnTo>
                  <a:lnTo>
                    <a:pt x="485" y="2150"/>
                  </a:lnTo>
                  <a:lnTo>
                    <a:pt x="475" y="2133"/>
                  </a:lnTo>
                  <a:lnTo>
                    <a:pt x="461" y="2117"/>
                  </a:lnTo>
                  <a:lnTo>
                    <a:pt x="447" y="2099"/>
                  </a:lnTo>
                  <a:lnTo>
                    <a:pt x="438" y="2082"/>
                  </a:lnTo>
                  <a:lnTo>
                    <a:pt x="442" y="2070"/>
                  </a:lnTo>
                  <a:lnTo>
                    <a:pt x="442" y="2068"/>
                  </a:lnTo>
                  <a:lnTo>
                    <a:pt x="438" y="2064"/>
                  </a:lnTo>
                  <a:lnTo>
                    <a:pt x="435" y="2063"/>
                  </a:lnTo>
                  <a:lnTo>
                    <a:pt x="433" y="2059"/>
                  </a:lnTo>
                  <a:lnTo>
                    <a:pt x="431" y="2059"/>
                  </a:lnTo>
                  <a:lnTo>
                    <a:pt x="429" y="2054"/>
                  </a:lnTo>
                  <a:lnTo>
                    <a:pt x="431" y="2049"/>
                  </a:lnTo>
                  <a:lnTo>
                    <a:pt x="431" y="2045"/>
                  </a:lnTo>
                  <a:lnTo>
                    <a:pt x="433" y="2042"/>
                  </a:lnTo>
                  <a:lnTo>
                    <a:pt x="435" y="2038"/>
                  </a:lnTo>
                  <a:lnTo>
                    <a:pt x="428" y="2035"/>
                  </a:lnTo>
                  <a:lnTo>
                    <a:pt x="428" y="2031"/>
                  </a:lnTo>
                  <a:lnTo>
                    <a:pt x="428" y="2028"/>
                  </a:lnTo>
                  <a:lnTo>
                    <a:pt x="429" y="2023"/>
                  </a:lnTo>
                  <a:lnTo>
                    <a:pt x="431" y="2019"/>
                  </a:lnTo>
                  <a:lnTo>
                    <a:pt x="431" y="2014"/>
                  </a:lnTo>
                  <a:lnTo>
                    <a:pt x="431" y="2009"/>
                  </a:lnTo>
                  <a:lnTo>
                    <a:pt x="424" y="1995"/>
                  </a:lnTo>
                  <a:lnTo>
                    <a:pt x="414" y="1979"/>
                  </a:lnTo>
                  <a:lnTo>
                    <a:pt x="403" y="1965"/>
                  </a:lnTo>
                  <a:lnTo>
                    <a:pt x="396" y="1951"/>
                  </a:lnTo>
                  <a:lnTo>
                    <a:pt x="394" y="1934"/>
                  </a:lnTo>
                  <a:lnTo>
                    <a:pt x="398" y="1914"/>
                  </a:lnTo>
                  <a:lnTo>
                    <a:pt x="405" y="1897"/>
                  </a:lnTo>
                  <a:lnTo>
                    <a:pt x="415" y="1878"/>
                  </a:lnTo>
                  <a:lnTo>
                    <a:pt x="422" y="1862"/>
                  </a:lnTo>
                  <a:lnTo>
                    <a:pt x="428" y="1848"/>
                  </a:lnTo>
                  <a:lnTo>
                    <a:pt x="421" y="1834"/>
                  </a:lnTo>
                  <a:lnTo>
                    <a:pt x="419" y="1822"/>
                  </a:lnTo>
                  <a:lnTo>
                    <a:pt x="419" y="1810"/>
                  </a:lnTo>
                  <a:lnTo>
                    <a:pt x="415" y="1794"/>
                  </a:lnTo>
                  <a:lnTo>
                    <a:pt x="405" y="1773"/>
                  </a:lnTo>
                  <a:lnTo>
                    <a:pt x="389" y="1752"/>
                  </a:lnTo>
                  <a:lnTo>
                    <a:pt x="374" y="1733"/>
                  </a:lnTo>
                  <a:lnTo>
                    <a:pt x="358" y="1717"/>
                  </a:lnTo>
                  <a:lnTo>
                    <a:pt x="363" y="1696"/>
                  </a:lnTo>
                  <a:lnTo>
                    <a:pt x="368" y="1677"/>
                  </a:lnTo>
                  <a:lnTo>
                    <a:pt x="374" y="1656"/>
                  </a:lnTo>
                  <a:lnTo>
                    <a:pt x="368" y="1653"/>
                  </a:lnTo>
                  <a:lnTo>
                    <a:pt x="365" y="1651"/>
                  </a:lnTo>
                  <a:lnTo>
                    <a:pt x="361" y="1647"/>
                  </a:lnTo>
                  <a:lnTo>
                    <a:pt x="358" y="1646"/>
                  </a:lnTo>
                  <a:lnTo>
                    <a:pt x="353" y="1646"/>
                  </a:lnTo>
                  <a:lnTo>
                    <a:pt x="346" y="1644"/>
                  </a:lnTo>
                  <a:lnTo>
                    <a:pt x="342" y="1647"/>
                  </a:lnTo>
                  <a:lnTo>
                    <a:pt x="340" y="1649"/>
                  </a:lnTo>
                  <a:lnTo>
                    <a:pt x="335" y="1651"/>
                  </a:lnTo>
                  <a:lnTo>
                    <a:pt x="330" y="1651"/>
                  </a:lnTo>
                  <a:lnTo>
                    <a:pt x="323" y="1651"/>
                  </a:lnTo>
                  <a:lnTo>
                    <a:pt x="304" y="1621"/>
                  </a:lnTo>
                  <a:lnTo>
                    <a:pt x="291" y="1619"/>
                  </a:lnTo>
                  <a:lnTo>
                    <a:pt x="279" y="1618"/>
                  </a:lnTo>
                  <a:lnTo>
                    <a:pt x="265" y="1616"/>
                  </a:lnTo>
                  <a:lnTo>
                    <a:pt x="248" y="1623"/>
                  </a:lnTo>
                  <a:lnTo>
                    <a:pt x="230" y="1630"/>
                  </a:lnTo>
                  <a:lnTo>
                    <a:pt x="216" y="1635"/>
                  </a:lnTo>
                  <a:lnTo>
                    <a:pt x="182" y="1628"/>
                  </a:lnTo>
                  <a:lnTo>
                    <a:pt x="178" y="1640"/>
                  </a:lnTo>
                  <a:lnTo>
                    <a:pt x="166" y="1640"/>
                  </a:lnTo>
                  <a:lnTo>
                    <a:pt x="155" y="1637"/>
                  </a:lnTo>
                  <a:lnTo>
                    <a:pt x="147" y="1635"/>
                  </a:lnTo>
                  <a:lnTo>
                    <a:pt x="143" y="1637"/>
                  </a:lnTo>
                  <a:lnTo>
                    <a:pt x="140" y="1640"/>
                  </a:lnTo>
                  <a:lnTo>
                    <a:pt x="134" y="1642"/>
                  </a:lnTo>
                  <a:lnTo>
                    <a:pt x="127" y="1644"/>
                  </a:lnTo>
                  <a:lnTo>
                    <a:pt x="117" y="1632"/>
                  </a:lnTo>
                  <a:lnTo>
                    <a:pt x="103" y="1625"/>
                  </a:lnTo>
                  <a:lnTo>
                    <a:pt x="89" y="1618"/>
                  </a:lnTo>
                  <a:lnTo>
                    <a:pt x="75" y="1611"/>
                  </a:lnTo>
                  <a:lnTo>
                    <a:pt x="63" y="1602"/>
                  </a:lnTo>
                  <a:lnTo>
                    <a:pt x="54" y="1579"/>
                  </a:lnTo>
                  <a:lnTo>
                    <a:pt x="44" y="1567"/>
                  </a:lnTo>
                  <a:lnTo>
                    <a:pt x="28" y="1555"/>
                  </a:lnTo>
                  <a:lnTo>
                    <a:pt x="14" y="1543"/>
                  </a:lnTo>
                  <a:lnTo>
                    <a:pt x="5" y="1532"/>
                  </a:lnTo>
                  <a:lnTo>
                    <a:pt x="5" y="1509"/>
                  </a:lnTo>
                  <a:lnTo>
                    <a:pt x="2" y="1499"/>
                  </a:lnTo>
                  <a:lnTo>
                    <a:pt x="3" y="1483"/>
                  </a:lnTo>
                  <a:lnTo>
                    <a:pt x="7" y="1469"/>
                  </a:lnTo>
                  <a:lnTo>
                    <a:pt x="10" y="1457"/>
                  </a:lnTo>
                  <a:lnTo>
                    <a:pt x="12" y="1448"/>
                  </a:lnTo>
                  <a:lnTo>
                    <a:pt x="12" y="1434"/>
                  </a:lnTo>
                  <a:lnTo>
                    <a:pt x="9" y="1426"/>
                  </a:lnTo>
                  <a:lnTo>
                    <a:pt x="3" y="1417"/>
                  </a:lnTo>
                  <a:lnTo>
                    <a:pt x="0" y="1410"/>
                  </a:lnTo>
                  <a:lnTo>
                    <a:pt x="0" y="1399"/>
                  </a:lnTo>
                  <a:lnTo>
                    <a:pt x="3" y="1385"/>
                  </a:lnTo>
                  <a:lnTo>
                    <a:pt x="10" y="1370"/>
                  </a:lnTo>
                  <a:lnTo>
                    <a:pt x="17" y="1352"/>
                  </a:lnTo>
                  <a:lnTo>
                    <a:pt x="24" y="1337"/>
                  </a:lnTo>
                  <a:lnTo>
                    <a:pt x="31" y="1324"/>
                  </a:lnTo>
                  <a:lnTo>
                    <a:pt x="35" y="1317"/>
                  </a:lnTo>
                  <a:lnTo>
                    <a:pt x="47" y="1307"/>
                  </a:lnTo>
                  <a:lnTo>
                    <a:pt x="61" y="1298"/>
                  </a:lnTo>
                  <a:lnTo>
                    <a:pt x="75" y="1291"/>
                  </a:lnTo>
                  <a:lnTo>
                    <a:pt x="89" y="1282"/>
                  </a:lnTo>
                  <a:lnTo>
                    <a:pt x="92" y="1274"/>
                  </a:lnTo>
                  <a:lnTo>
                    <a:pt x="92" y="1263"/>
                  </a:lnTo>
                  <a:lnTo>
                    <a:pt x="91" y="1251"/>
                  </a:lnTo>
                  <a:lnTo>
                    <a:pt x="92" y="1241"/>
                  </a:lnTo>
                  <a:lnTo>
                    <a:pt x="101" y="1227"/>
                  </a:lnTo>
                  <a:lnTo>
                    <a:pt x="113" y="1216"/>
                  </a:lnTo>
                  <a:lnTo>
                    <a:pt x="126" y="1206"/>
                  </a:lnTo>
                  <a:lnTo>
                    <a:pt x="138" y="1195"/>
                  </a:lnTo>
                  <a:lnTo>
                    <a:pt x="148" y="1183"/>
                  </a:lnTo>
                  <a:lnTo>
                    <a:pt x="154" y="1167"/>
                  </a:lnTo>
                  <a:lnTo>
                    <a:pt x="154" y="1166"/>
                  </a:lnTo>
                  <a:lnTo>
                    <a:pt x="152" y="1166"/>
                  </a:lnTo>
                  <a:lnTo>
                    <a:pt x="152" y="1164"/>
                  </a:lnTo>
                  <a:lnTo>
                    <a:pt x="152" y="1162"/>
                  </a:lnTo>
                  <a:lnTo>
                    <a:pt x="150" y="1160"/>
                  </a:lnTo>
                  <a:lnTo>
                    <a:pt x="147" y="1159"/>
                  </a:lnTo>
                  <a:lnTo>
                    <a:pt x="143" y="1157"/>
                  </a:lnTo>
                  <a:lnTo>
                    <a:pt x="140" y="1157"/>
                  </a:lnTo>
                  <a:lnTo>
                    <a:pt x="134" y="1155"/>
                  </a:lnTo>
                  <a:lnTo>
                    <a:pt x="131" y="1159"/>
                  </a:lnTo>
                  <a:lnTo>
                    <a:pt x="127" y="1159"/>
                  </a:lnTo>
                  <a:lnTo>
                    <a:pt x="122" y="1160"/>
                  </a:lnTo>
                  <a:lnTo>
                    <a:pt x="115" y="1160"/>
                  </a:lnTo>
                  <a:lnTo>
                    <a:pt x="115" y="1155"/>
                  </a:lnTo>
                  <a:lnTo>
                    <a:pt x="112" y="1155"/>
                  </a:lnTo>
                  <a:lnTo>
                    <a:pt x="112" y="1141"/>
                  </a:lnTo>
                  <a:lnTo>
                    <a:pt x="110" y="1122"/>
                  </a:lnTo>
                  <a:lnTo>
                    <a:pt x="108" y="1099"/>
                  </a:lnTo>
                  <a:lnTo>
                    <a:pt x="108" y="1077"/>
                  </a:lnTo>
                  <a:lnTo>
                    <a:pt x="108" y="1057"/>
                  </a:lnTo>
                  <a:lnTo>
                    <a:pt x="112" y="1045"/>
                  </a:lnTo>
                  <a:lnTo>
                    <a:pt x="113" y="1040"/>
                  </a:lnTo>
                  <a:lnTo>
                    <a:pt x="115" y="1036"/>
                  </a:lnTo>
                  <a:lnTo>
                    <a:pt x="117" y="1035"/>
                  </a:lnTo>
                  <a:lnTo>
                    <a:pt x="119" y="1035"/>
                  </a:lnTo>
                  <a:lnTo>
                    <a:pt x="122" y="1035"/>
                  </a:lnTo>
                  <a:lnTo>
                    <a:pt x="126" y="1033"/>
                  </a:lnTo>
                  <a:lnTo>
                    <a:pt x="131" y="1033"/>
                  </a:lnTo>
                  <a:lnTo>
                    <a:pt x="145" y="1038"/>
                  </a:lnTo>
                  <a:lnTo>
                    <a:pt x="161" y="1042"/>
                  </a:lnTo>
                  <a:lnTo>
                    <a:pt x="178" y="1042"/>
                  </a:lnTo>
                  <a:lnTo>
                    <a:pt x="195" y="1038"/>
                  </a:lnTo>
                  <a:lnTo>
                    <a:pt x="208" y="1033"/>
                  </a:lnTo>
                  <a:lnTo>
                    <a:pt x="209" y="1031"/>
                  </a:lnTo>
                  <a:lnTo>
                    <a:pt x="209" y="1029"/>
                  </a:lnTo>
                  <a:lnTo>
                    <a:pt x="211" y="1029"/>
                  </a:lnTo>
                  <a:lnTo>
                    <a:pt x="211" y="1028"/>
                  </a:lnTo>
                  <a:lnTo>
                    <a:pt x="211" y="1026"/>
                  </a:lnTo>
                  <a:lnTo>
                    <a:pt x="215" y="1012"/>
                  </a:lnTo>
                  <a:lnTo>
                    <a:pt x="215" y="996"/>
                  </a:lnTo>
                  <a:lnTo>
                    <a:pt x="213" y="981"/>
                  </a:lnTo>
                  <a:lnTo>
                    <a:pt x="211" y="963"/>
                  </a:lnTo>
                  <a:lnTo>
                    <a:pt x="199" y="960"/>
                  </a:lnTo>
                  <a:lnTo>
                    <a:pt x="187" y="956"/>
                  </a:lnTo>
                  <a:lnTo>
                    <a:pt x="175" y="949"/>
                  </a:lnTo>
                  <a:lnTo>
                    <a:pt x="166" y="940"/>
                  </a:lnTo>
                  <a:lnTo>
                    <a:pt x="169" y="939"/>
                  </a:lnTo>
                  <a:lnTo>
                    <a:pt x="173" y="937"/>
                  </a:lnTo>
                  <a:lnTo>
                    <a:pt x="175" y="935"/>
                  </a:lnTo>
                  <a:lnTo>
                    <a:pt x="178" y="935"/>
                  </a:lnTo>
                  <a:lnTo>
                    <a:pt x="182" y="933"/>
                  </a:lnTo>
                  <a:lnTo>
                    <a:pt x="188" y="933"/>
                  </a:lnTo>
                  <a:lnTo>
                    <a:pt x="192" y="932"/>
                  </a:lnTo>
                  <a:lnTo>
                    <a:pt x="197" y="930"/>
                  </a:lnTo>
                  <a:lnTo>
                    <a:pt x="202" y="930"/>
                  </a:lnTo>
                  <a:lnTo>
                    <a:pt x="208" y="930"/>
                  </a:lnTo>
                  <a:lnTo>
                    <a:pt x="208" y="911"/>
                  </a:lnTo>
                  <a:lnTo>
                    <a:pt x="213" y="911"/>
                  </a:lnTo>
                  <a:lnTo>
                    <a:pt x="218" y="912"/>
                  </a:lnTo>
                  <a:lnTo>
                    <a:pt x="220" y="914"/>
                  </a:lnTo>
                  <a:lnTo>
                    <a:pt x="223" y="914"/>
                  </a:lnTo>
                  <a:lnTo>
                    <a:pt x="227" y="916"/>
                  </a:lnTo>
                  <a:lnTo>
                    <a:pt x="230" y="918"/>
                  </a:lnTo>
                  <a:lnTo>
                    <a:pt x="234" y="914"/>
                  </a:lnTo>
                  <a:lnTo>
                    <a:pt x="239" y="912"/>
                  </a:lnTo>
                  <a:lnTo>
                    <a:pt x="243" y="911"/>
                  </a:lnTo>
                  <a:lnTo>
                    <a:pt x="248" y="909"/>
                  </a:lnTo>
                  <a:lnTo>
                    <a:pt x="250" y="907"/>
                  </a:lnTo>
                  <a:lnTo>
                    <a:pt x="251" y="904"/>
                  </a:lnTo>
                  <a:lnTo>
                    <a:pt x="251" y="900"/>
                  </a:lnTo>
                  <a:lnTo>
                    <a:pt x="251" y="897"/>
                  </a:lnTo>
                  <a:lnTo>
                    <a:pt x="251" y="893"/>
                  </a:lnTo>
                  <a:lnTo>
                    <a:pt x="253" y="890"/>
                  </a:lnTo>
                  <a:lnTo>
                    <a:pt x="255" y="886"/>
                  </a:lnTo>
                  <a:lnTo>
                    <a:pt x="288" y="876"/>
                  </a:lnTo>
                  <a:lnTo>
                    <a:pt x="295" y="865"/>
                  </a:lnTo>
                  <a:lnTo>
                    <a:pt x="297" y="855"/>
                  </a:lnTo>
                  <a:lnTo>
                    <a:pt x="302" y="844"/>
                  </a:lnTo>
                  <a:lnTo>
                    <a:pt x="312" y="837"/>
                  </a:lnTo>
                  <a:lnTo>
                    <a:pt x="325" y="832"/>
                  </a:lnTo>
                  <a:lnTo>
                    <a:pt x="340" y="827"/>
                  </a:lnTo>
                  <a:lnTo>
                    <a:pt x="354" y="822"/>
                  </a:lnTo>
                  <a:lnTo>
                    <a:pt x="356" y="820"/>
                  </a:lnTo>
                  <a:lnTo>
                    <a:pt x="356" y="820"/>
                  </a:lnTo>
                  <a:lnTo>
                    <a:pt x="356" y="818"/>
                  </a:lnTo>
                  <a:lnTo>
                    <a:pt x="356" y="816"/>
                  </a:lnTo>
                  <a:lnTo>
                    <a:pt x="358" y="815"/>
                  </a:lnTo>
                  <a:lnTo>
                    <a:pt x="351" y="797"/>
                  </a:lnTo>
                  <a:lnTo>
                    <a:pt x="347" y="776"/>
                  </a:lnTo>
                  <a:lnTo>
                    <a:pt x="347" y="757"/>
                  </a:lnTo>
                  <a:lnTo>
                    <a:pt x="346" y="741"/>
                  </a:lnTo>
                  <a:lnTo>
                    <a:pt x="361" y="740"/>
                  </a:lnTo>
                  <a:lnTo>
                    <a:pt x="372" y="736"/>
                  </a:lnTo>
                  <a:lnTo>
                    <a:pt x="384" y="733"/>
                  </a:lnTo>
                  <a:lnTo>
                    <a:pt x="384" y="741"/>
                  </a:lnTo>
                  <a:lnTo>
                    <a:pt x="382" y="748"/>
                  </a:lnTo>
                  <a:lnTo>
                    <a:pt x="380" y="761"/>
                  </a:lnTo>
                  <a:lnTo>
                    <a:pt x="379" y="778"/>
                  </a:lnTo>
                  <a:lnTo>
                    <a:pt x="377" y="794"/>
                  </a:lnTo>
                  <a:lnTo>
                    <a:pt x="377" y="806"/>
                  </a:lnTo>
                  <a:lnTo>
                    <a:pt x="382" y="809"/>
                  </a:lnTo>
                  <a:lnTo>
                    <a:pt x="386" y="811"/>
                  </a:lnTo>
                  <a:lnTo>
                    <a:pt x="387" y="813"/>
                  </a:lnTo>
                  <a:lnTo>
                    <a:pt x="391" y="815"/>
                  </a:lnTo>
                  <a:lnTo>
                    <a:pt x="396" y="818"/>
                  </a:lnTo>
                  <a:lnTo>
                    <a:pt x="407" y="813"/>
                  </a:lnTo>
                  <a:lnTo>
                    <a:pt x="414" y="813"/>
                  </a:lnTo>
                  <a:lnTo>
                    <a:pt x="419" y="816"/>
                  </a:lnTo>
                  <a:lnTo>
                    <a:pt x="426" y="822"/>
                  </a:lnTo>
                  <a:lnTo>
                    <a:pt x="435" y="822"/>
                  </a:lnTo>
                  <a:lnTo>
                    <a:pt x="445" y="818"/>
                  </a:lnTo>
                  <a:lnTo>
                    <a:pt x="454" y="813"/>
                  </a:lnTo>
                  <a:lnTo>
                    <a:pt x="459" y="808"/>
                  </a:lnTo>
                  <a:lnTo>
                    <a:pt x="466" y="804"/>
                  </a:lnTo>
                  <a:lnTo>
                    <a:pt x="475" y="801"/>
                  </a:lnTo>
                  <a:lnTo>
                    <a:pt x="489" y="802"/>
                  </a:lnTo>
                  <a:lnTo>
                    <a:pt x="508" y="806"/>
                  </a:lnTo>
                  <a:lnTo>
                    <a:pt x="510" y="801"/>
                  </a:lnTo>
                  <a:lnTo>
                    <a:pt x="511" y="799"/>
                  </a:lnTo>
                  <a:lnTo>
                    <a:pt x="515" y="795"/>
                  </a:lnTo>
                  <a:lnTo>
                    <a:pt x="518" y="794"/>
                  </a:lnTo>
                  <a:lnTo>
                    <a:pt x="522" y="794"/>
                  </a:lnTo>
                  <a:lnTo>
                    <a:pt x="527" y="792"/>
                  </a:lnTo>
                  <a:lnTo>
                    <a:pt x="527" y="762"/>
                  </a:lnTo>
                  <a:lnTo>
                    <a:pt x="531" y="738"/>
                  </a:lnTo>
                  <a:lnTo>
                    <a:pt x="534" y="734"/>
                  </a:lnTo>
                  <a:lnTo>
                    <a:pt x="538" y="733"/>
                  </a:lnTo>
                  <a:lnTo>
                    <a:pt x="541" y="729"/>
                  </a:lnTo>
                  <a:lnTo>
                    <a:pt x="545" y="727"/>
                  </a:lnTo>
                  <a:lnTo>
                    <a:pt x="550" y="726"/>
                  </a:lnTo>
                  <a:lnTo>
                    <a:pt x="550" y="729"/>
                  </a:lnTo>
                  <a:lnTo>
                    <a:pt x="553" y="733"/>
                  </a:lnTo>
                  <a:lnTo>
                    <a:pt x="555" y="736"/>
                  </a:lnTo>
                  <a:lnTo>
                    <a:pt x="557" y="740"/>
                  </a:lnTo>
                  <a:lnTo>
                    <a:pt x="559" y="741"/>
                  </a:lnTo>
                  <a:lnTo>
                    <a:pt x="564" y="743"/>
                  </a:lnTo>
                  <a:lnTo>
                    <a:pt x="569" y="745"/>
                  </a:lnTo>
                  <a:lnTo>
                    <a:pt x="567" y="729"/>
                  </a:lnTo>
                  <a:lnTo>
                    <a:pt x="566" y="719"/>
                  </a:lnTo>
                  <a:lnTo>
                    <a:pt x="562" y="712"/>
                  </a:lnTo>
                  <a:lnTo>
                    <a:pt x="560" y="703"/>
                  </a:lnTo>
                  <a:lnTo>
                    <a:pt x="557" y="687"/>
                  </a:lnTo>
                  <a:lnTo>
                    <a:pt x="566" y="686"/>
                  </a:lnTo>
                  <a:lnTo>
                    <a:pt x="572" y="682"/>
                  </a:lnTo>
                  <a:lnTo>
                    <a:pt x="578" y="679"/>
                  </a:lnTo>
                  <a:lnTo>
                    <a:pt x="585" y="675"/>
                  </a:lnTo>
                  <a:lnTo>
                    <a:pt x="597" y="675"/>
                  </a:lnTo>
                  <a:lnTo>
                    <a:pt x="609" y="677"/>
                  </a:lnTo>
                  <a:lnTo>
                    <a:pt x="618" y="679"/>
                  </a:lnTo>
                  <a:lnTo>
                    <a:pt x="627" y="675"/>
                  </a:lnTo>
                  <a:lnTo>
                    <a:pt x="634" y="665"/>
                  </a:lnTo>
                  <a:lnTo>
                    <a:pt x="628" y="663"/>
                  </a:lnTo>
                  <a:lnTo>
                    <a:pt x="623" y="661"/>
                  </a:lnTo>
                  <a:lnTo>
                    <a:pt x="620" y="659"/>
                  </a:lnTo>
                  <a:lnTo>
                    <a:pt x="614" y="658"/>
                  </a:lnTo>
                  <a:lnTo>
                    <a:pt x="607" y="658"/>
                  </a:lnTo>
                  <a:lnTo>
                    <a:pt x="590" y="666"/>
                  </a:lnTo>
                  <a:lnTo>
                    <a:pt x="571" y="672"/>
                  </a:lnTo>
                  <a:lnTo>
                    <a:pt x="550" y="675"/>
                  </a:lnTo>
                  <a:lnTo>
                    <a:pt x="546" y="666"/>
                  </a:lnTo>
                  <a:lnTo>
                    <a:pt x="541" y="659"/>
                  </a:lnTo>
                  <a:lnTo>
                    <a:pt x="536" y="652"/>
                  </a:lnTo>
                  <a:lnTo>
                    <a:pt x="532" y="644"/>
                  </a:lnTo>
                  <a:lnTo>
                    <a:pt x="531" y="630"/>
                  </a:lnTo>
                  <a:lnTo>
                    <a:pt x="532" y="619"/>
                  </a:lnTo>
                  <a:lnTo>
                    <a:pt x="531" y="607"/>
                  </a:lnTo>
                  <a:lnTo>
                    <a:pt x="529" y="593"/>
                  </a:lnTo>
                  <a:lnTo>
                    <a:pt x="531" y="581"/>
                  </a:lnTo>
                  <a:lnTo>
                    <a:pt x="539" y="563"/>
                  </a:lnTo>
                  <a:lnTo>
                    <a:pt x="553" y="551"/>
                  </a:lnTo>
                  <a:lnTo>
                    <a:pt x="567" y="537"/>
                  </a:lnTo>
                  <a:lnTo>
                    <a:pt x="579" y="523"/>
                  </a:lnTo>
                  <a:lnTo>
                    <a:pt x="588" y="507"/>
                  </a:lnTo>
                  <a:lnTo>
                    <a:pt x="583" y="502"/>
                  </a:lnTo>
                  <a:lnTo>
                    <a:pt x="578" y="497"/>
                  </a:lnTo>
                  <a:lnTo>
                    <a:pt x="572" y="492"/>
                  </a:lnTo>
                  <a:lnTo>
                    <a:pt x="559" y="494"/>
                  </a:lnTo>
                  <a:lnTo>
                    <a:pt x="543" y="495"/>
                  </a:lnTo>
                  <a:lnTo>
                    <a:pt x="538" y="520"/>
                  </a:lnTo>
                  <a:lnTo>
                    <a:pt x="529" y="539"/>
                  </a:lnTo>
                  <a:lnTo>
                    <a:pt x="517" y="555"/>
                  </a:lnTo>
                  <a:lnTo>
                    <a:pt x="503" y="570"/>
                  </a:lnTo>
                  <a:lnTo>
                    <a:pt x="490" y="588"/>
                  </a:lnTo>
                  <a:lnTo>
                    <a:pt x="482" y="609"/>
                  </a:lnTo>
                  <a:lnTo>
                    <a:pt x="476" y="633"/>
                  </a:lnTo>
                  <a:lnTo>
                    <a:pt x="487" y="642"/>
                  </a:lnTo>
                  <a:lnTo>
                    <a:pt x="497" y="652"/>
                  </a:lnTo>
                  <a:lnTo>
                    <a:pt x="504" y="665"/>
                  </a:lnTo>
                  <a:lnTo>
                    <a:pt x="508" y="680"/>
                  </a:lnTo>
                  <a:lnTo>
                    <a:pt x="503" y="682"/>
                  </a:lnTo>
                  <a:lnTo>
                    <a:pt x="501" y="684"/>
                  </a:lnTo>
                  <a:lnTo>
                    <a:pt x="499" y="686"/>
                  </a:lnTo>
                  <a:lnTo>
                    <a:pt x="499" y="686"/>
                  </a:lnTo>
                  <a:lnTo>
                    <a:pt x="499" y="687"/>
                  </a:lnTo>
                  <a:lnTo>
                    <a:pt x="497" y="689"/>
                  </a:lnTo>
                  <a:lnTo>
                    <a:pt x="497" y="693"/>
                  </a:lnTo>
                  <a:lnTo>
                    <a:pt x="496" y="694"/>
                  </a:lnTo>
                  <a:lnTo>
                    <a:pt x="473" y="703"/>
                  </a:lnTo>
                  <a:lnTo>
                    <a:pt x="470" y="724"/>
                  </a:lnTo>
                  <a:lnTo>
                    <a:pt x="463" y="740"/>
                  </a:lnTo>
                  <a:lnTo>
                    <a:pt x="456" y="752"/>
                  </a:lnTo>
                  <a:lnTo>
                    <a:pt x="445" y="762"/>
                  </a:lnTo>
                  <a:lnTo>
                    <a:pt x="436" y="773"/>
                  </a:lnTo>
                  <a:lnTo>
                    <a:pt x="428" y="787"/>
                  </a:lnTo>
                  <a:lnTo>
                    <a:pt x="422" y="787"/>
                  </a:lnTo>
                  <a:lnTo>
                    <a:pt x="422" y="783"/>
                  </a:lnTo>
                  <a:lnTo>
                    <a:pt x="408" y="764"/>
                  </a:lnTo>
                  <a:lnTo>
                    <a:pt x="400" y="743"/>
                  </a:lnTo>
                  <a:lnTo>
                    <a:pt x="394" y="720"/>
                  </a:lnTo>
                  <a:lnTo>
                    <a:pt x="384" y="694"/>
                  </a:lnTo>
                  <a:lnTo>
                    <a:pt x="370" y="701"/>
                  </a:lnTo>
                  <a:lnTo>
                    <a:pt x="361" y="710"/>
                  </a:lnTo>
                  <a:lnTo>
                    <a:pt x="351" y="717"/>
                  </a:lnTo>
                  <a:lnTo>
                    <a:pt x="340" y="722"/>
                  </a:lnTo>
                  <a:lnTo>
                    <a:pt x="323" y="726"/>
                  </a:lnTo>
                  <a:lnTo>
                    <a:pt x="321" y="724"/>
                  </a:lnTo>
                  <a:lnTo>
                    <a:pt x="319" y="724"/>
                  </a:lnTo>
                  <a:lnTo>
                    <a:pt x="318" y="724"/>
                  </a:lnTo>
                  <a:lnTo>
                    <a:pt x="316" y="722"/>
                  </a:lnTo>
                  <a:lnTo>
                    <a:pt x="312" y="722"/>
                  </a:lnTo>
                  <a:lnTo>
                    <a:pt x="311" y="701"/>
                  </a:lnTo>
                  <a:lnTo>
                    <a:pt x="309" y="684"/>
                  </a:lnTo>
                  <a:lnTo>
                    <a:pt x="305" y="670"/>
                  </a:lnTo>
                  <a:lnTo>
                    <a:pt x="302" y="654"/>
                  </a:lnTo>
                  <a:lnTo>
                    <a:pt x="300" y="633"/>
                  </a:lnTo>
                  <a:lnTo>
                    <a:pt x="309" y="624"/>
                  </a:lnTo>
                  <a:lnTo>
                    <a:pt x="312" y="616"/>
                  </a:lnTo>
                  <a:lnTo>
                    <a:pt x="314" y="605"/>
                  </a:lnTo>
                  <a:lnTo>
                    <a:pt x="319" y="591"/>
                  </a:lnTo>
                  <a:lnTo>
                    <a:pt x="323" y="588"/>
                  </a:lnTo>
                  <a:lnTo>
                    <a:pt x="328" y="583"/>
                  </a:lnTo>
                  <a:lnTo>
                    <a:pt x="333" y="577"/>
                  </a:lnTo>
                  <a:lnTo>
                    <a:pt x="339" y="572"/>
                  </a:lnTo>
                  <a:lnTo>
                    <a:pt x="342" y="574"/>
                  </a:lnTo>
                  <a:lnTo>
                    <a:pt x="344" y="576"/>
                  </a:lnTo>
                  <a:lnTo>
                    <a:pt x="346" y="577"/>
                  </a:lnTo>
                  <a:lnTo>
                    <a:pt x="347" y="579"/>
                  </a:lnTo>
                  <a:lnTo>
                    <a:pt x="347" y="579"/>
                  </a:lnTo>
                  <a:lnTo>
                    <a:pt x="351" y="576"/>
                  </a:lnTo>
                  <a:lnTo>
                    <a:pt x="353" y="572"/>
                  </a:lnTo>
                  <a:lnTo>
                    <a:pt x="354" y="569"/>
                  </a:lnTo>
                  <a:lnTo>
                    <a:pt x="356" y="563"/>
                  </a:lnTo>
                  <a:lnTo>
                    <a:pt x="358" y="560"/>
                  </a:lnTo>
                  <a:lnTo>
                    <a:pt x="370" y="553"/>
                  </a:lnTo>
                  <a:lnTo>
                    <a:pt x="380" y="549"/>
                  </a:lnTo>
                  <a:lnTo>
                    <a:pt x="389" y="541"/>
                  </a:lnTo>
                  <a:lnTo>
                    <a:pt x="386" y="539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7"/>
                  </a:lnTo>
                  <a:lnTo>
                    <a:pt x="382" y="537"/>
                  </a:lnTo>
                  <a:lnTo>
                    <a:pt x="382" y="534"/>
                  </a:lnTo>
                  <a:lnTo>
                    <a:pt x="380" y="530"/>
                  </a:lnTo>
                  <a:lnTo>
                    <a:pt x="393" y="514"/>
                  </a:lnTo>
                  <a:lnTo>
                    <a:pt x="405" y="495"/>
                  </a:lnTo>
                  <a:lnTo>
                    <a:pt x="415" y="473"/>
                  </a:lnTo>
                  <a:lnTo>
                    <a:pt x="426" y="450"/>
                  </a:lnTo>
                  <a:lnTo>
                    <a:pt x="436" y="427"/>
                  </a:lnTo>
                  <a:lnTo>
                    <a:pt x="449" y="406"/>
                  </a:lnTo>
                  <a:lnTo>
                    <a:pt x="461" y="392"/>
                  </a:lnTo>
                  <a:lnTo>
                    <a:pt x="476" y="384"/>
                  </a:lnTo>
                  <a:lnTo>
                    <a:pt x="476" y="370"/>
                  </a:lnTo>
                  <a:lnTo>
                    <a:pt x="492" y="370"/>
                  </a:lnTo>
                  <a:lnTo>
                    <a:pt x="501" y="354"/>
                  </a:lnTo>
                  <a:lnTo>
                    <a:pt x="515" y="343"/>
                  </a:lnTo>
                  <a:lnTo>
                    <a:pt x="534" y="338"/>
                  </a:lnTo>
                  <a:lnTo>
                    <a:pt x="536" y="340"/>
                  </a:lnTo>
                  <a:lnTo>
                    <a:pt x="538" y="340"/>
                  </a:lnTo>
                  <a:lnTo>
                    <a:pt x="538" y="340"/>
                  </a:lnTo>
                  <a:lnTo>
                    <a:pt x="539" y="340"/>
                  </a:lnTo>
                  <a:lnTo>
                    <a:pt x="543" y="342"/>
                  </a:lnTo>
                  <a:lnTo>
                    <a:pt x="543" y="329"/>
                  </a:lnTo>
                  <a:lnTo>
                    <a:pt x="548" y="329"/>
                  </a:lnTo>
                  <a:lnTo>
                    <a:pt x="552" y="329"/>
                  </a:lnTo>
                  <a:lnTo>
                    <a:pt x="555" y="329"/>
                  </a:lnTo>
                  <a:lnTo>
                    <a:pt x="557" y="329"/>
                  </a:lnTo>
                  <a:lnTo>
                    <a:pt x="559" y="331"/>
                  </a:lnTo>
                  <a:lnTo>
                    <a:pt x="560" y="331"/>
                  </a:lnTo>
                  <a:lnTo>
                    <a:pt x="566" y="335"/>
                  </a:lnTo>
                  <a:lnTo>
                    <a:pt x="572" y="321"/>
                  </a:lnTo>
                  <a:lnTo>
                    <a:pt x="583" y="312"/>
                  </a:lnTo>
                  <a:lnTo>
                    <a:pt x="595" y="309"/>
                  </a:lnTo>
                  <a:lnTo>
                    <a:pt x="611" y="305"/>
                  </a:lnTo>
                  <a:lnTo>
                    <a:pt x="627" y="303"/>
                  </a:lnTo>
                  <a:lnTo>
                    <a:pt x="634" y="310"/>
                  </a:lnTo>
                  <a:lnTo>
                    <a:pt x="642" y="314"/>
                  </a:lnTo>
                  <a:lnTo>
                    <a:pt x="649" y="315"/>
                  </a:lnTo>
                  <a:lnTo>
                    <a:pt x="656" y="317"/>
                  </a:lnTo>
                  <a:lnTo>
                    <a:pt x="662" y="324"/>
                  </a:lnTo>
                  <a:lnTo>
                    <a:pt x="665" y="338"/>
                  </a:lnTo>
                  <a:lnTo>
                    <a:pt x="663" y="340"/>
                  </a:lnTo>
                  <a:lnTo>
                    <a:pt x="662" y="342"/>
                  </a:lnTo>
                  <a:lnTo>
                    <a:pt x="660" y="342"/>
                  </a:lnTo>
                  <a:lnTo>
                    <a:pt x="660" y="343"/>
                  </a:lnTo>
                  <a:lnTo>
                    <a:pt x="658" y="345"/>
                  </a:lnTo>
                  <a:lnTo>
                    <a:pt x="658" y="349"/>
                  </a:lnTo>
                  <a:lnTo>
                    <a:pt x="660" y="352"/>
                  </a:lnTo>
                  <a:lnTo>
                    <a:pt x="662" y="352"/>
                  </a:lnTo>
                  <a:lnTo>
                    <a:pt x="663" y="354"/>
                  </a:lnTo>
                  <a:lnTo>
                    <a:pt x="665" y="357"/>
                  </a:lnTo>
                  <a:lnTo>
                    <a:pt x="677" y="352"/>
                  </a:lnTo>
                  <a:lnTo>
                    <a:pt x="684" y="350"/>
                  </a:lnTo>
                  <a:lnTo>
                    <a:pt x="689" y="350"/>
                  </a:lnTo>
                  <a:lnTo>
                    <a:pt x="691" y="354"/>
                  </a:lnTo>
                  <a:lnTo>
                    <a:pt x="693" y="359"/>
                  </a:lnTo>
                  <a:lnTo>
                    <a:pt x="698" y="364"/>
                  </a:lnTo>
                  <a:lnTo>
                    <a:pt x="703" y="370"/>
                  </a:lnTo>
                  <a:lnTo>
                    <a:pt x="735" y="373"/>
                  </a:lnTo>
                  <a:lnTo>
                    <a:pt x="747" y="380"/>
                  </a:lnTo>
                  <a:lnTo>
                    <a:pt x="761" y="391"/>
                  </a:lnTo>
                  <a:lnTo>
                    <a:pt x="775" y="405"/>
                  </a:lnTo>
                  <a:lnTo>
                    <a:pt x="787" y="420"/>
                  </a:lnTo>
                  <a:lnTo>
                    <a:pt x="798" y="436"/>
                  </a:lnTo>
                  <a:lnTo>
                    <a:pt x="801" y="452"/>
                  </a:lnTo>
                  <a:lnTo>
                    <a:pt x="799" y="467"/>
                  </a:lnTo>
                  <a:lnTo>
                    <a:pt x="787" y="480"/>
                  </a:lnTo>
                  <a:lnTo>
                    <a:pt x="771" y="488"/>
                  </a:lnTo>
                  <a:lnTo>
                    <a:pt x="754" y="488"/>
                  </a:lnTo>
                  <a:lnTo>
                    <a:pt x="738" y="481"/>
                  </a:lnTo>
                  <a:lnTo>
                    <a:pt x="724" y="474"/>
                  </a:lnTo>
                  <a:lnTo>
                    <a:pt x="710" y="469"/>
                  </a:lnTo>
                  <a:lnTo>
                    <a:pt x="712" y="481"/>
                  </a:lnTo>
                  <a:lnTo>
                    <a:pt x="714" y="497"/>
                  </a:lnTo>
                  <a:lnTo>
                    <a:pt x="716" y="514"/>
                  </a:lnTo>
                  <a:lnTo>
                    <a:pt x="719" y="528"/>
                  </a:lnTo>
                  <a:lnTo>
                    <a:pt x="723" y="537"/>
                  </a:lnTo>
                  <a:lnTo>
                    <a:pt x="726" y="542"/>
                  </a:lnTo>
                  <a:lnTo>
                    <a:pt x="731" y="544"/>
                  </a:lnTo>
                  <a:lnTo>
                    <a:pt x="735" y="548"/>
                  </a:lnTo>
                  <a:lnTo>
                    <a:pt x="742" y="549"/>
                  </a:lnTo>
                  <a:lnTo>
                    <a:pt x="740" y="537"/>
                  </a:lnTo>
                  <a:lnTo>
                    <a:pt x="738" y="528"/>
                  </a:lnTo>
                  <a:lnTo>
                    <a:pt x="738" y="518"/>
                  </a:lnTo>
                  <a:lnTo>
                    <a:pt x="742" y="518"/>
                  </a:lnTo>
                  <a:lnTo>
                    <a:pt x="742" y="514"/>
                  </a:lnTo>
                  <a:lnTo>
                    <a:pt x="754" y="521"/>
                  </a:lnTo>
                  <a:lnTo>
                    <a:pt x="766" y="528"/>
                  </a:lnTo>
                  <a:lnTo>
                    <a:pt x="780" y="534"/>
                  </a:lnTo>
                  <a:lnTo>
                    <a:pt x="782" y="530"/>
                  </a:lnTo>
                  <a:lnTo>
                    <a:pt x="784" y="527"/>
                  </a:lnTo>
                  <a:lnTo>
                    <a:pt x="785" y="525"/>
                  </a:lnTo>
                  <a:lnTo>
                    <a:pt x="787" y="520"/>
                  </a:lnTo>
                  <a:lnTo>
                    <a:pt x="787" y="514"/>
                  </a:lnTo>
                  <a:lnTo>
                    <a:pt x="785" y="513"/>
                  </a:lnTo>
                  <a:lnTo>
                    <a:pt x="784" y="511"/>
                  </a:lnTo>
                  <a:lnTo>
                    <a:pt x="782" y="509"/>
                  </a:lnTo>
                  <a:lnTo>
                    <a:pt x="782" y="507"/>
                  </a:lnTo>
                  <a:lnTo>
                    <a:pt x="782" y="504"/>
                  </a:lnTo>
                  <a:lnTo>
                    <a:pt x="780" y="499"/>
                  </a:lnTo>
                  <a:lnTo>
                    <a:pt x="796" y="492"/>
                  </a:lnTo>
                  <a:lnTo>
                    <a:pt x="806" y="481"/>
                  </a:lnTo>
                  <a:lnTo>
                    <a:pt x="815" y="469"/>
                  </a:lnTo>
                  <a:lnTo>
                    <a:pt x="820" y="471"/>
                  </a:lnTo>
                  <a:lnTo>
                    <a:pt x="827" y="473"/>
                  </a:lnTo>
                  <a:lnTo>
                    <a:pt x="834" y="474"/>
                  </a:lnTo>
                  <a:lnTo>
                    <a:pt x="841" y="476"/>
                  </a:lnTo>
                  <a:lnTo>
                    <a:pt x="838" y="438"/>
                  </a:lnTo>
                  <a:lnTo>
                    <a:pt x="831" y="396"/>
                  </a:lnTo>
                  <a:lnTo>
                    <a:pt x="860" y="396"/>
                  </a:lnTo>
                  <a:lnTo>
                    <a:pt x="867" y="403"/>
                  </a:lnTo>
                  <a:lnTo>
                    <a:pt x="874" y="413"/>
                  </a:lnTo>
                  <a:lnTo>
                    <a:pt x="880" y="422"/>
                  </a:lnTo>
                  <a:lnTo>
                    <a:pt x="880" y="431"/>
                  </a:lnTo>
                  <a:lnTo>
                    <a:pt x="876" y="432"/>
                  </a:lnTo>
                  <a:lnTo>
                    <a:pt x="874" y="432"/>
                  </a:lnTo>
                  <a:lnTo>
                    <a:pt x="871" y="434"/>
                  </a:lnTo>
                  <a:lnTo>
                    <a:pt x="864" y="434"/>
                  </a:lnTo>
                  <a:lnTo>
                    <a:pt x="864" y="453"/>
                  </a:lnTo>
                  <a:lnTo>
                    <a:pt x="869" y="455"/>
                  </a:lnTo>
                  <a:lnTo>
                    <a:pt x="871" y="457"/>
                  </a:lnTo>
                  <a:lnTo>
                    <a:pt x="874" y="459"/>
                  </a:lnTo>
                  <a:lnTo>
                    <a:pt x="878" y="460"/>
                  </a:lnTo>
                  <a:lnTo>
                    <a:pt x="883" y="460"/>
                  </a:lnTo>
                  <a:lnTo>
                    <a:pt x="885" y="460"/>
                  </a:lnTo>
                  <a:lnTo>
                    <a:pt x="887" y="459"/>
                  </a:lnTo>
                  <a:lnTo>
                    <a:pt x="887" y="459"/>
                  </a:lnTo>
                  <a:lnTo>
                    <a:pt x="888" y="459"/>
                  </a:lnTo>
                  <a:lnTo>
                    <a:pt x="892" y="457"/>
                  </a:lnTo>
                  <a:lnTo>
                    <a:pt x="894" y="452"/>
                  </a:lnTo>
                  <a:lnTo>
                    <a:pt x="894" y="448"/>
                  </a:lnTo>
                  <a:lnTo>
                    <a:pt x="894" y="443"/>
                  </a:lnTo>
                  <a:lnTo>
                    <a:pt x="894" y="439"/>
                  </a:lnTo>
                  <a:lnTo>
                    <a:pt x="892" y="434"/>
                  </a:lnTo>
                  <a:lnTo>
                    <a:pt x="904" y="418"/>
                  </a:lnTo>
                  <a:lnTo>
                    <a:pt x="918" y="405"/>
                  </a:lnTo>
                  <a:lnTo>
                    <a:pt x="930" y="389"/>
                  </a:lnTo>
                  <a:lnTo>
                    <a:pt x="936" y="387"/>
                  </a:lnTo>
                  <a:lnTo>
                    <a:pt x="941" y="387"/>
                  </a:lnTo>
                  <a:lnTo>
                    <a:pt x="943" y="385"/>
                  </a:lnTo>
                  <a:lnTo>
                    <a:pt x="946" y="387"/>
                  </a:lnTo>
                  <a:lnTo>
                    <a:pt x="950" y="389"/>
                  </a:lnTo>
                  <a:lnTo>
                    <a:pt x="951" y="392"/>
                  </a:lnTo>
                  <a:lnTo>
                    <a:pt x="953" y="396"/>
                  </a:lnTo>
                  <a:lnTo>
                    <a:pt x="955" y="398"/>
                  </a:lnTo>
                  <a:lnTo>
                    <a:pt x="956" y="401"/>
                  </a:lnTo>
                  <a:lnTo>
                    <a:pt x="960" y="403"/>
                  </a:lnTo>
                  <a:lnTo>
                    <a:pt x="960" y="399"/>
                  </a:lnTo>
                  <a:lnTo>
                    <a:pt x="963" y="396"/>
                  </a:lnTo>
                  <a:lnTo>
                    <a:pt x="965" y="392"/>
                  </a:lnTo>
                  <a:lnTo>
                    <a:pt x="967" y="389"/>
                  </a:lnTo>
                  <a:lnTo>
                    <a:pt x="967" y="384"/>
                  </a:lnTo>
                  <a:lnTo>
                    <a:pt x="969" y="377"/>
                  </a:lnTo>
                  <a:lnTo>
                    <a:pt x="984" y="377"/>
                  </a:lnTo>
                  <a:lnTo>
                    <a:pt x="998" y="380"/>
                  </a:lnTo>
                  <a:lnTo>
                    <a:pt x="1011" y="384"/>
                  </a:lnTo>
                  <a:lnTo>
                    <a:pt x="1002" y="391"/>
                  </a:lnTo>
                  <a:lnTo>
                    <a:pt x="993" y="396"/>
                  </a:lnTo>
                  <a:lnTo>
                    <a:pt x="986" y="401"/>
                  </a:lnTo>
                  <a:lnTo>
                    <a:pt x="979" y="411"/>
                  </a:lnTo>
                  <a:lnTo>
                    <a:pt x="988" y="411"/>
                  </a:lnTo>
                  <a:lnTo>
                    <a:pt x="993" y="406"/>
                  </a:lnTo>
                  <a:lnTo>
                    <a:pt x="1005" y="401"/>
                  </a:lnTo>
                  <a:lnTo>
                    <a:pt x="1018" y="396"/>
                  </a:lnTo>
                  <a:lnTo>
                    <a:pt x="1028" y="392"/>
                  </a:lnTo>
                  <a:lnTo>
                    <a:pt x="1039" y="389"/>
                  </a:lnTo>
                  <a:lnTo>
                    <a:pt x="1042" y="389"/>
                  </a:lnTo>
                  <a:lnTo>
                    <a:pt x="1044" y="391"/>
                  </a:lnTo>
                  <a:lnTo>
                    <a:pt x="1047" y="394"/>
                  </a:lnTo>
                  <a:lnTo>
                    <a:pt x="1049" y="396"/>
                  </a:lnTo>
                  <a:lnTo>
                    <a:pt x="1051" y="398"/>
                  </a:lnTo>
                  <a:lnTo>
                    <a:pt x="1054" y="398"/>
                  </a:lnTo>
                  <a:lnTo>
                    <a:pt x="1061" y="399"/>
                  </a:lnTo>
                  <a:lnTo>
                    <a:pt x="1063" y="396"/>
                  </a:lnTo>
                  <a:lnTo>
                    <a:pt x="1065" y="392"/>
                  </a:lnTo>
                  <a:lnTo>
                    <a:pt x="1066" y="391"/>
                  </a:lnTo>
                  <a:lnTo>
                    <a:pt x="1066" y="387"/>
                  </a:lnTo>
                  <a:lnTo>
                    <a:pt x="1068" y="382"/>
                  </a:lnTo>
                  <a:lnTo>
                    <a:pt x="1068" y="377"/>
                  </a:lnTo>
                  <a:lnTo>
                    <a:pt x="1065" y="373"/>
                  </a:lnTo>
                  <a:lnTo>
                    <a:pt x="1063" y="370"/>
                  </a:lnTo>
                  <a:lnTo>
                    <a:pt x="1061" y="366"/>
                  </a:lnTo>
                  <a:lnTo>
                    <a:pt x="1061" y="361"/>
                  </a:lnTo>
                  <a:lnTo>
                    <a:pt x="1061" y="354"/>
                  </a:lnTo>
                  <a:lnTo>
                    <a:pt x="1066" y="350"/>
                  </a:lnTo>
                  <a:lnTo>
                    <a:pt x="1070" y="347"/>
                  </a:lnTo>
                  <a:lnTo>
                    <a:pt x="1073" y="345"/>
                  </a:lnTo>
                  <a:lnTo>
                    <a:pt x="1080" y="342"/>
                  </a:lnTo>
                  <a:lnTo>
                    <a:pt x="1084" y="343"/>
                  </a:lnTo>
                  <a:lnTo>
                    <a:pt x="1089" y="345"/>
                  </a:lnTo>
                  <a:lnTo>
                    <a:pt x="1096" y="345"/>
                  </a:lnTo>
                  <a:lnTo>
                    <a:pt x="1103" y="345"/>
                  </a:lnTo>
                  <a:lnTo>
                    <a:pt x="1112" y="356"/>
                  </a:lnTo>
                  <a:lnTo>
                    <a:pt x="1124" y="368"/>
                  </a:lnTo>
                  <a:lnTo>
                    <a:pt x="1142" y="380"/>
                  </a:lnTo>
                  <a:lnTo>
                    <a:pt x="1157" y="392"/>
                  </a:lnTo>
                  <a:lnTo>
                    <a:pt x="1171" y="399"/>
                  </a:lnTo>
                  <a:lnTo>
                    <a:pt x="1180" y="403"/>
                  </a:lnTo>
                  <a:lnTo>
                    <a:pt x="1182" y="401"/>
                  </a:lnTo>
                  <a:lnTo>
                    <a:pt x="1182" y="401"/>
                  </a:lnTo>
                  <a:lnTo>
                    <a:pt x="1182" y="399"/>
                  </a:lnTo>
                  <a:lnTo>
                    <a:pt x="1182" y="399"/>
                  </a:lnTo>
                  <a:lnTo>
                    <a:pt x="1183" y="396"/>
                  </a:lnTo>
                  <a:lnTo>
                    <a:pt x="1178" y="391"/>
                  </a:lnTo>
                  <a:lnTo>
                    <a:pt x="1175" y="387"/>
                  </a:lnTo>
                  <a:lnTo>
                    <a:pt x="1173" y="382"/>
                  </a:lnTo>
                  <a:lnTo>
                    <a:pt x="1169" y="377"/>
                  </a:lnTo>
                  <a:lnTo>
                    <a:pt x="1168" y="370"/>
                  </a:lnTo>
                  <a:lnTo>
                    <a:pt x="1152" y="370"/>
                  </a:lnTo>
                  <a:lnTo>
                    <a:pt x="1154" y="349"/>
                  </a:lnTo>
                  <a:lnTo>
                    <a:pt x="1150" y="333"/>
                  </a:lnTo>
                  <a:lnTo>
                    <a:pt x="1148" y="319"/>
                  </a:lnTo>
                  <a:lnTo>
                    <a:pt x="1145" y="300"/>
                  </a:lnTo>
                  <a:lnTo>
                    <a:pt x="1155" y="293"/>
                  </a:lnTo>
                  <a:lnTo>
                    <a:pt x="1162" y="284"/>
                  </a:lnTo>
                  <a:lnTo>
                    <a:pt x="1166" y="274"/>
                  </a:lnTo>
                  <a:lnTo>
                    <a:pt x="1169" y="261"/>
                  </a:lnTo>
                  <a:lnTo>
                    <a:pt x="1173" y="251"/>
                  </a:lnTo>
                  <a:lnTo>
                    <a:pt x="1178" y="240"/>
                  </a:lnTo>
                  <a:lnTo>
                    <a:pt x="1185" y="232"/>
                  </a:lnTo>
                  <a:lnTo>
                    <a:pt x="1194" y="226"/>
                  </a:lnTo>
                  <a:lnTo>
                    <a:pt x="1210" y="225"/>
                  </a:lnTo>
                  <a:lnTo>
                    <a:pt x="1229" y="226"/>
                  </a:lnTo>
                  <a:lnTo>
                    <a:pt x="1234" y="235"/>
                  </a:lnTo>
                  <a:lnTo>
                    <a:pt x="1241" y="242"/>
                  </a:lnTo>
                  <a:lnTo>
                    <a:pt x="1239" y="256"/>
                  </a:lnTo>
                  <a:lnTo>
                    <a:pt x="1236" y="270"/>
                  </a:lnTo>
                  <a:lnTo>
                    <a:pt x="1232" y="282"/>
                  </a:lnTo>
                  <a:lnTo>
                    <a:pt x="1231" y="293"/>
                  </a:lnTo>
                  <a:lnTo>
                    <a:pt x="1229" y="300"/>
                  </a:lnTo>
                  <a:lnTo>
                    <a:pt x="1232" y="309"/>
                  </a:lnTo>
                  <a:lnTo>
                    <a:pt x="1238" y="321"/>
                  </a:lnTo>
                  <a:lnTo>
                    <a:pt x="1241" y="335"/>
                  </a:lnTo>
                  <a:lnTo>
                    <a:pt x="1244" y="345"/>
                  </a:lnTo>
                  <a:lnTo>
                    <a:pt x="1244" y="357"/>
                  </a:lnTo>
                  <a:lnTo>
                    <a:pt x="1241" y="368"/>
                  </a:lnTo>
                  <a:lnTo>
                    <a:pt x="1238" y="377"/>
                  </a:lnTo>
                  <a:lnTo>
                    <a:pt x="1238" y="384"/>
                  </a:lnTo>
                  <a:lnTo>
                    <a:pt x="1239" y="389"/>
                  </a:lnTo>
                  <a:lnTo>
                    <a:pt x="1241" y="392"/>
                  </a:lnTo>
                  <a:lnTo>
                    <a:pt x="1244" y="396"/>
                  </a:lnTo>
                  <a:lnTo>
                    <a:pt x="1248" y="399"/>
                  </a:lnTo>
                  <a:lnTo>
                    <a:pt x="1250" y="405"/>
                  </a:lnTo>
                  <a:lnTo>
                    <a:pt x="1253" y="411"/>
                  </a:lnTo>
                  <a:lnTo>
                    <a:pt x="1248" y="422"/>
                  </a:lnTo>
                  <a:lnTo>
                    <a:pt x="1244" y="434"/>
                  </a:lnTo>
                  <a:lnTo>
                    <a:pt x="1244" y="450"/>
                  </a:lnTo>
                  <a:lnTo>
                    <a:pt x="1239" y="453"/>
                  </a:lnTo>
                  <a:lnTo>
                    <a:pt x="1236" y="457"/>
                  </a:lnTo>
                  <a:lnTo>
                    <a:pt x="1231" y="459"/>
                  </a:lnTo>
                  <a:lnTo>
                    <a:pt x="1225" y="462"/>
                  </a:lnTo>
                  <a:lnTo>
                    <a:pt x="1218" y="464"/>
                  </a:lnTo>
                  <a:lnTo>
                    <a:pt x="1218" y="469"/>
                  </a:lnTo>
                  <a:lnTo>
                    <a:pt x="1238" y="469"/>
                  </a:lnTo>
                  <a:lnTo>
                    <a:pt x="1239" y="467"/>
                  </a:lnTo>
                  <a:lnTo>
                    <a:pt x="1239" y="467"/>
                  </a:lnTo>
                  <a:lnTo>
                    <a:pt x="1241" y="466"/>
                  </a:lnTo>
                  <a:lnTo>
                    <a:pt x="1241" y="466"/>
                  </a:lnTo>
                  <a:lnTo>
                    <a:pt x="1244" y="464"/>
                  </a:lnTo>
                  <a:lnTo>
                    <a:pt x="1251" y="452"/>
                  </a:lnTo>
                  <a:lnTo>
                    <a:pt x="1258" y="438"/>
                  </a:lnTo>
                  <a:lnTo>
                    <a:pt x="1264" y="427"/>
                  </a:lnTo>
                  <a:lnTo>
                    <a:pt x="1267" y="410"/>
                  </a:lnTo>
                  <a:lnTo>
                    <a:pt x="1264" y="394"/>
                  </a:lnTo>
                  <a:lnTo>
                    <a:pt x="1262" y="378"/>
                  </a:lnTo>
                  <a:lnTo>
                    <a:pt x="1260" y="364"/>
                  </a:lnTo>
                  <a:lnTo>
                    <a:pt x="1279" y="364"/>
                  </a:lnTo>
                  <a:lnTo>
                    <a:pt x="1297" y="364"/>
                  </a:lnTo>
                  <a:lnTo>
                    <a:pt x="1314" y="370"/>
                  </a:lnTo>
                  <a:lnTo>
                    <a:pt x="1314" y="364"/>
                  </a:lnTo>
                  <a:lnTo>
                    <a:pt x="1297" y="357"/>
                  </a:lnTo>
                  <a:lnTo>
                    <a:pt x="1276" y="349"/>
                  </a:lnTo>
                  <a:lnTo>
                    <a:pt x="1257" y="342"/>
                  </a:lnTo>
                  <a:lnTo>
                    <a:pt x="1253" y="324"/>
                  </a:lnTo>
                  <a:lnTo>
                    <a:pt x="1248" y="312"/>
                  </a:lnTo>
                  <a:lnTo>
                    <a:pt x="1243" y="302"/>
                  </a:lnTo>
                  <a:lnTo>
                    <a:pt x="1238" y="288"/>
                  </a:lnTo>
                  <a:lnTo>
                    <a:pt x="1260" y="268"/>
                  </a:lnTo>
                  <a:lnTo>
                    <a:pt x="1260" y="235"/>
                  </a:lnTo>
                  <a:lnTo>
                    <a:pt x="1264" y="235"/>
                  </a:lnTo>
                  <a:lnTo>
                    <a:pt x="1267" y="235"/>
                  </a:lnTo>
                  <a:lnTo>
                    <a:pt x="1269" y="235"/>
                  </a:lnTo>
                  <a:lnTo>
                    <a:pt x="1269" y="237"/>
                  </a:lnTo>
                  <a:lnTo>
                    <a:pt x="1272" y="239"/>
                  </a:lnTo>
                  <a:lnTo>
                    <a:pt x="1276" y="249"/>
                  </a:lnTo>
                  <a:lnTo>
                    <a:pt x="1279" y="260"/>
                  </a:lnTo>
                  <a:lnTo>
                    <a:pt x="1286" y="268"/>
                  </a:lnTo>
                  <a:lnTo>
                    <a:pt x="1299" y="261"/>
                  </a:lnTo>
                  <a:lnTo>
                    <a:pt x="1314" y="258"/>
                  </a:lnTo>
                  <a:lnTo>
                    <a:pt x="1334" y="258"/>
                  </a:lnTo>
                  <a:lnTo>
                    <a:pt x="1344" y="272"/>
                  </a:lnTo>
                  <a:lnTo>
                    <a:pt x="1360" y="286"/>
                  </a:lnTo>
                  <a:lnTo>
                    <a:pt x="1375" y="296"/>
                  </a:lnTo>
                  <a:lnTo>
                    <a:pt x="1375" y="288"/>
                  </a:lnTo>
                  <a:lnTo>
                    <a:pt x="1363" y="275"/>
                  </a:lnTo>
                  <a:lnTo>
                    <a:pt x="1354" y="260"/>
                  </a:lnTo>
                  <a:lnTo>
                    <a:pt x="1349" y="240"/>
                  </a:lnTo>
                  <a:lnTo>
                    <a:pt x="1344" y="221"/>
                  </a:lnTo>
                  <a:lnTo>
                    <a:pt x="1340" y="200"/>
                  </a:lnTo>
                  <a:lnTo>
                    <a:pt x="1363" y="193"/>
                  </a:lnTo>
                  <a:lnTo>
                    <a:pt x="1388" y="188"/>
                  </a:lnTo>
                  <a:lnTo>
                    <a:pt x="1395" y="204"/>
                  </a:lnTo>
                  <a:lnTo>
                    <a:pt x="1398" y="204"/>
                  </a:lnTo>
                  <a:lnTo>
                    <a:pt x="1402" y="188"/>
                  </a:lnTo>
                  <a:lnTo>
                    <a:pt x="1405" y="171"/>
                  </a:lnTo>
                  <a:lnTo>
                    <a:pt x="1410" y="153"/>
                  </a:lnTo>
                  <a:lnTo>
                    <a:pt x="1426" y="144"/>
                  </a:lnTo>
                  <a:lnTo>
                    <a:pt x="1438" y="134"/>
                  </a:lnTo>
                  <a:lnTo>
                    <a:pt x="1452" y="123"/>
                  </a:lnTo>
                  <a:lnTo>
                    <a:pt x="1466" y="117"/>
                  </a:lnTo>
                  <a:lnTo>
                    <a:pt x="1482" y="111"/>
                  </a:lnTo>
                  <a:lnTo>
                    <a:pt x="1503" y="111"/>
                  </a:lnTo>
                  <a:lnTo>
                    <a:pt x="1505" y="104"/>
                  </a:lnTo>
                  <a:lnTo>
                    <a:pt x="1508" y="99"/>
                  </a:lnTo>
                  <a:lnTo>
                    <a:pt x="1510" y="94"/>
                  </a:lnTo>
                  <a:lnTo>
                    <a:pt x="1513" y="89"/>
                  </a:lnTo>
                  <a:lnTo>
                    <a:pt x="1524" y="89"/>
                  </a:lnTo>
                  <a:lnTo>
                    <a:pt x="1538" y="89"/>
                  </a:lnTo>
                  <a:lnTo>
                    <a:pt x="1552" y="89"/>
                  </a:lnTo>
                  <a:lnTo>
                    <a:pt x="1562" y="89"/>
                  </a:lnTo>
                  <a:lnTo>
                    <a:pt x="1567" y="89"/>
                  </a:lnTo>
                  <a:lnTo>
                    <a:pt x="1574" y="83"/>
                  </a:lnTo>
                  <a:lnTo>
                    <a:pt x="1581" y="78"/>
                  </a:lnTo>
                  <a:lnTo>
                    <a:pt x="1588" y="71"/>
                  </a:lnTo>
                  <a:lnTo>
                    <a:pt x="1594" y="66"/>
                  </a:lnTo>
                  <a:lnTo>
                    <a:pt x="1599" y="68"/>
                  </a:lnTo>
                  <a:lnTo>
                    <a:pt x="1602" y="68"/>
                  </a:lnTo>
                  <a:lnTo>
                    <a:pt x="1608" y="69"/>
                  </a:lnTo>
                  <a:lnTo>
                    <a:pt x="1613" y="69"/>
                  </a:lnTo>
                  <a:lnTo>
                    <a:pt x="1613" y="50"/>
                  </a:lnTo>
                  <a:lnTo>
                    <a:pt x="1628" y="43"/>
                  </a:lnTo>
                  <a:lnTo>
                    <a:pt x="1641" y="36"/>
                  </a:lnTo>
                  <a:lnTo>
                    <a:pt x="1653" y="27"/>
                  </a:lnTo>
                  <a:lnTo>
                    <a:pt x="1663" y="17"/>
                  </a:lnTo>
                  <a:lnTo>
                    <a:pt x="1667" y="0"/>
                  </a:lnTo>
                  <a:close/>
                </a:path>
              </a:pathLst>
            </a:custGeom>
            <a:grpFill/>
            <a:ln w="3175" cap="rnd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290">
              <a:extLst>
                <a:ext uri="{FF2B5EF4-FFF2-40B4-BE49-F238E27FC236}">
                  <a16:creationId xmlns:a16="http://schemas.microsoft.com/office/drawing/2014/main" id="{C752C9DE-28E9-76CE-1C39-D11B577841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4381" y="1143000"/>
              <a:ext cx="2078038" cy="517525"/>
            </a:xfrm>
            <a:custGeom>
              <a:avLst/>
              <a:gdLst>
                <a:gd name="T0" fmla="*/ 190 w 1309"/>
                <a:gd name="T1" fmla="*/ 255 h 326"/>
                <a:gd name="T2" fmla="*/ 157 w 1309"/>
                <a:gd name="T3" fmla="*/ 202 h 326"/>
                <a:gd name="T4" fmla="*/ 1271 w 1309"/>
                <a:gd name="T5" fmla="*/ 173 h 326"/>
                <a:gd name="T6" fmla="*/ 1293 w 1309"/>
                <a:gd name="T7" fmla="*/ 176 h 326"/>
                <a:gd name="T8" fmla="*/ 1307 w 1309"/>
                <a:gd name="T9" fmla="*/ 216 h 326"/>
                <a:gd name="T10" fmla="*/ 1241 w 1309"/>
                <a:gd name="T11" fmla="*/ 244 h 326"/>
                <a:gd name="T12" fmla="*/ 1238 w 1309"/>
                <a:gd name="T13" fmla="*/ 227 h 326"/>
                <a:gd name="T14" fmla="*/ 1251 w 1309"/>
                <a:gd name="T15" fmla="*/ 171 h 326"/>
                <a:gd name="T16" fmla="*/ 126 w 1309"/>
                <a:gd name="T17" fmla="*/ 166 h 326"/>
                <a:gd name="T18" fmla="*/ 150 w 1309"/>
                <a:gd name="T19" fmla="*/ 169 h 326"/>
                <a:gd name="T20" fmla="*/ 105 w 1309"/>
                <a:gd name="T21" fmla="*/ 276 h 326"/>
                <a:gd name="T22" fmla="*/ 82 w 1309"/>
                <a:gd name="T23" fmla="*/ 307 h 326"/>
                <a:gd name="T24" fmla="*/ 61 w 1309"/>
                <a:gd name="T25" fmla="*/ 251 h 326"/>
                <a:gd name="T26" fmla="*/ 70 w 1309"/>
                <a:gd name="T27" fmla="*/ 246 h 326"/>
                <a:gd name="T28" fmla="*/ 54 w 1309"/>
                <a:gd name="T29" fmla="*/ 222 h 326"/>
                <a:gd name="T30" fmla="*/ 44 w 1309"/>
                <a:gd name="T31" fmla="*/ 213 h 326"/>
                <a:gd name="T32" fmla="*/ 19 w 1309"/>
                <a:gd name="T33" fmla="*/ 173 h 326"/>
                <a:gd name="T34" fmla="*/ 14 w 1309"/>
                <a:gd name="T35" fmla="*/ 159 h 326"/>
                <a:gd name="T36" fmla="*/ 3 w 1309"/>
                <a:gd name="T37" fmla="*/ 147 h 326"/>
                <a:gd name="T38" fmla="*/ 42 w 1309"/>
                <a:gd name="T39" fmla="*/ 122 h 326"/>
                <a:gd name="T40" fmla="*/ 61 w 1309"/>
                <a:gd name="T41" fmla="*/ 141 h 326"/>
                <a:gd name="T42" fmla="*/ 73 w 1309"/>
                <a:gd name="T43" fmla="*/ 122 h 326"/>
                <a:gd name="T44" fmla="*/ 1101 w 1309"/>
                <a:gd name="T45" fmla="*/ 106 h 326"/>
                <a:gd name="T46" fmla="*/ 1094 w 1309"/>
                <a:gd name="T47" fmla="*/ 126 h 326"/>
                <a:gd name="T48" fmla="*/ 1061 w 1309"/>
                <a:gd name="T49" fmla="*/ 112 h 326"/>
                <a:gd name="T50" fmla="*/ 559 w 1309"/>
                <a:gd name="T51" fmla="*/ 101 h 326"/>
                <a:gd name="T52" fmla="*/ 560 w 1309"/>
                <a:gd name="T53" fmla="*/ 126 h 326"/>
                <a:gd name="T54" fmla="*/ 532 w 1309"/>
                <a:gd name="T55" fmla="*/ 113 h 326"/>
                <a:gd name="T56" fmla="*/ 1185 w 1309"/>
                <a:gd name="T57" fmla="*/ 79 h 326"/>
                <a:gd name="T58" fmla="*/ 1178 w 1309"/>
                <a:gd name="T59" fmla="*/ 103 h 326"/>
                <a:gd name="T60" fmla="*/ 1225 w 1309"/>
                <a:gd name="T61" fmla="*/ 115 h 326"/>
                <a:gd name="T62" fmla="*/ 1241 w 1309"/>
                <a:gd name="T63" fmla="*/ 178 h 326"/>
                <a:gd name="T64" fmla="*/ 1157 w 1309"/>
                <a:gd name="T65" fmla="*/ 171 h 326"/>
                <a:gd name="T66" fmla="*/ 1128 w 1309"/>
                <a:gd name="T67" fmla="*/ 131 h 326"/>
                <a:gd name="T68" fmla="*/ 1128 w 1309"/>
                <a:gd name="T69" fmla="*/ 98 h 326"/>
                <a:gd name="T70" fmla="*/ 1175 w 1309"/>
                <a:gd name="T71" fmla="*/ 77 h 326"/>
                <a:gd name="T72" fmla="*/ 991 w 1309"/>
                <a:gd name="T73" fmla="*/ 108 h 326"/>
                <a:gd name="T74" fmla="*/ 637 w 1309"/>
                <a:gd name="T75" fmla="*/ 80 h 326"/>
                <a:gd name="T76" fmla="*/ 593 w 1309"/>
                <a:gd name="T77" fmla="*/ 99 h 326"/>
                <a:gd name="T78" fmla="*/ 176 w 1309"/>
                <a:gd name="T79" fmla="*/ 77 h 326"/>
                <a:gd name="T80" fmla="*/ 204 w 1309"/>
                <a:gd name="T81" fmla="*/ 80 h 326"/>
                <a:gd name="T82" fmla="*/ 227 w 1309"/>
                <a:gd name="T83" fmla="*/ 89 h 326"/>
                <a:gd name="T84" fmla="*/ 211 w 1309"/>
                <a:gd name="T85" fmla="*/ 141 h 326"/>
                <a:gd name="T86" fmla="*/ 145 w 1309"/>
                <a:gd name="T87" fmla="*/ 134 h 326"/>
                <a:gd name="T88" fmla="*/ 124 w 1309"/>
                <a:gd name="T89" fmla="*/ 101 h 326"/>
                <a:gd name="T90" fmla="*/ 161 w 1309"/>
                <a:gd name="T91" fmla="*/ 77 h 326"/>
                <a:gd name="T92" fmla="*/ 627 w 1309"/>
                <a:gd name="T93" fmla="*/ 45 h 326"/>
                <a:gd name="T94" fmla="*/ 646 w 1309"/>
                <a:gd name="T95" fmla="*/ 66 h 326"/>
                <a:gd name="T96" fmla="*/ 567 w 1309"/>
                <a:gd name="T97" fmla="*/ 54 h 326"/>
                <a:gd name="T98" fmla="*/ 515 w 1309"/>
                <a:gd name="T99" fmla="*/ 108 h 326"/>
                <a:gd name="T100" fmla="*/ 504 w 1309"/>
                <a:gd name="T101" fmla="*/ 77 h 326"/>
                <a:gd name="T102" fmla="*/ 527 w 1309"/>
                <a:gd name="T103" fmla="*/ 54 h 326"/>
                <a:gd name="T104" fmla="*/ 538 w 1309"/>
                <a:gd name="T105" fmla="*/ 52 h 326"/>
                <a:gd name="T106" fmla="*/ 595 w 1309"/>
                <a:gd name="T107" fmla="*/ 26 h 326"/>
                <a:gd name="T108" fmla="*/ 599 w 1309"/>
                <a:gd name="T109" fmla="*/ 49 h 326"/>
                <a:gd name="T110" fmla="*/ 646 w 1309"/>
                <a:gd name="T111" fmla="*/ 16 h 326"/>
                <a:gd name="T112" fmla="*/ 1126 w 1309"/>
                <a:gd name="T113" fmla="*/ 7 h 326"/>
                <a:gd name="T114" fmla="*/ 1157 w 1309"/>
                <a:gd name="T115" fmla="*/ 33 h 326"/>
                <a:gd name="T116" fmla="*/ 1173 w 1309"/>
                <a:gd name="T117" fmla="*/ 61 h 326"/>
                <a:gd name="T118" fmla="*/ 1101 w 1309"/>
                <a:gd name="T119" fmla="*/ 79 h 326"/>
                <a:gd name="T120" fmla="*/ 1082 w 1309"/>
                <a:gd name="T121" fmla="*/ 80 h 326"/>
                <a:gd name="T122" fmla="*/ 1009 w 1309"/>
                <a:gd name="T123" fmla="*/ 19 h 326"/>
                <a:gd name="T124" fmla="*/ 995 w 1309"/>
                <a:gd name="T125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9" h="326">
                  <a:moveTo>
                    <a:pt x="157" y="202"/>
                  </a:moveTo>
                  <a:lnTo>
                    <a:pt x="169" y="202"/>
                  </a:lnTo>
                  <a:lnTo>
                    <a:pt x="173" y="216"/>
                  </a:lnTo>
                  <a:lnTo>
                    <a:pt x="176" y="225"/>
                  </a:lnTo>
                  <a:lnTo>
                    <a:pt x="183" y="229"/>
                  </a:lnTo>
                  <a:lnTo>
                    <a:pt x="195" y="234"/>
                  </a:lnTo>
                  <a:lnTo>
                    <a:pt x="190" y="255"/>
                  </a:lnTo>
                  <a:lnTo>
                    <a:pt x="183" y="276"/>
                  </a:lnTo>
                  <a:lnTo>
                    <a:pt x="173" y="291"/>
                  </a:lnTo>
                  <a:lnTo>
                    <a:pt x="173" y="272"/>
                  </a:lnTo>
                  <a:lnTo>
                    <a:pt x="150" y="272"/>
                  </a:lnTo>
                  <a:lnTo>
                    <a:pt x="152" y="250"/>
                  </a:lnTo>
                  <a:lnTo>
                    <a:pt x="154" y="229"/>
                  </a:lnTo>
                  <a:lnTo>
                    <a:pt x="157" y="202"/>
                  </a:lnTo>
                  <a:close/>
                  <a:moveTo>
                    <a:pt x="1260" y="157"/>
                  </a:moveTo>
                  <a:lnTo>
                    <a:pt x="1264" y="157"/>
                  </a:lnTo>
                  <a:lnTo>
                    <a:pt x="1264" y="161"/>
                  </a:lnTo>
                  <a:lnTo>
                    <a:pt x="1265" y="166"/>
                  </a:lnTo>
                  <a:lnTo>
                    <a:pt x="1267" y="168"/>
                  </a:lnTo>
                  <a:lnTo>
                    <a:pt x="1269" y="171"/>
                  </a:lnTo>
                  <a:lnTo>
                    <a:pt x="1271" y="173"/>
                  </a:lnTo>
                  <a:lnTo>
                    <a:pt x="1274" y="176"/>
                  </a:lnTo>
                  <a:lnTo>
                    <a:pt x="1278" y="173"/>
                  </a:lnTo>
                  <a:lnTo>
                    <a:pt x="1279" y="169"/>
                  </a:lnTo>
                  <a:lnTo>
                    <a:pt x="1281" y="168"/>
                  </a:lnTo>
                  <a:lnTo>
                    <a:pt x="1285" y="168"/>
                  </a:lnTo>
                  <a:lnTo>
                    <a:pt x="1290" y="166"/>
                  </a:lnTo>
                  <a:lnTo>
                    <a:pt x="1293" y="176"/>
                  </a:lnTo>
                  <a:lnTo>
                    <a:pt x="1299" y="183"/>
                  </a:lnTo>
                  <a:lnTo>
                    <a:pt x="1304" y="190"/>
                  </a:lnTo>
                  <a:lnTo>
                    <a:pt x="1307" y="199"/>
                  </a:lnTo>
                  <a:lnTo>
                    <a:pt x="1309" y="211"/>
                  </a:lnTo>
                  <a:lnTo>
                    <a:pt x="1309" y="213"/>
                  </a:lnTo>
                  <a:lnTo>
                    <a:pt x="1307" y="215"/>
                  </a:lnTo>
                  <a:lnTo>
                    <a:pt x="1307" y="216"/>
                  </a:lnTo>
                  <a:lnTo>
                    <a:pt x="1307" y="218"/>
                  </a:lnTo>
                  <a:lnTo>
                    <a:pt x="1307" y="220"/>
                  </a:lnTo>
                  <a:lnTo>
                    <a:pt x="1306" y="223"/>
                  </a:lnTo>
                  <a:lnTo>
                    <a:pt x="1295" y="230"/>
                  </a:lnTo>
                  <a:lnTo>
                    <a:pt x="1279" y="237"/>
                  </a:lnTo>
                  <a:lnTo>
                    <a:pt x="1260" y="241"/>
                  </a:lnTo>
                  <a:lnTo>
                    <a:pt x="1241" y="244"/>
                  </a:lnTo>
                  <a:lnTo>
                    <a:pt x="1225" y="246"/>
                  </a:lnTo>
                  <a:lnTo>
                    <a:pt x="1227" y="237"/>
                  </a:lnTo>
                  <a:lnTo>
                    <a:pt x="1229" y="234"/>
                  </a:lnTo>
                  <a:lnTo>
                    <a:pt x="1231" y="230"/>
                  </a:lnTo>
                  <a:lnTo>
                    <a:pt x="1232" y="229"/>
                  </a:lnTo>
                  <a:lnTo>
                    <a:pt x="1234" y="229"/>
                  </a:lnTo>
                  <a:lnTo>
                    <a:pt x="1238" y="227"/>
                  </a:lnTo>
                  <a:lnTo>
                    <a:pt x="1239" y="227"/>
                  </a:lnTo>
                  <a:lnTo>
                    <a:pt x="1241" y="225"/>
                  </a:lnTo>
                  <a:lnTo>
                    <a:pt x="1245" y="223"/>
                  </a:lnTo>
                  <a:lnTo>
                    <a:pt x="1250" y="209"/>
                  </a:lnTo>
                  <a:lnTo>
                    <a:pt x="1250" y="195"/>
                  </a:lnTo>
                  <a:lnTo>
                    <a:pt x="1248" y="182"/>
                  </a:lnTo>
                  <a:lnTo>
                    <a:pt x="1251" y="171"/>
                  </a:lnTo>
                  <a:lnTo>
                    <a:pt x="1260" y="161"/>
                  </a:lnTo>
                  <a:lnTo>
                    <a:pt x="1260" y="157"/>
                  </a:lnTo>
                  <a:close/>
                  <a:moveTo>
                    <a:pt x="99" y="108"/>
                  </a:moveTo>
                  <a:lnTo>
                    <a:pt x="105" y="117"/>
                  </a:lnTo>
                  <a:lnTo>
                    <a:pt x="110" y="134"/>
                  </a:lnTo>
                  <a:lnTo>
                    <a:pt x="117" y="150"/>
                  </a:lnTo>
                  <a:lnTo>
                    <a:pt x="126" y="166"/>
                  </a:lnTo>
                  <a:lnTo>
                    <a:pt x="131" y="173"/>
                  </a:lnTo>
                  <a:lnTo>
                    <a:pt x="134" y="169"/>
                  </a:lnTo>
                  <a:lnTo>
                    <a:pt x="136" y="168"/>
                  </a:lnTo>
                  <a:lnTo>
                    <a:pt x="140" y="168"/>
                  </a:lnTo>
                  <a:lnTo>
                    <a:pt x="143" y="166"/>
                  </a:lnTo>
                  <a:lnTo>
                    <a:pt x="150" y="166"/>
                  </a:lnTo>
                  <a:lnTo>
                    <a:pt x="150" y="169"/>
                  </a:lnTo>
                  <a:lnTo>
                    <a:pt x="154" y="169"/>
                  </a:lnTo>
                  <a:lnTo>
                    <a:pt x="154" y="180"/>
                  </a:lnTo>
                  <a:lnTo>
                    <a:pt x="127" y="183"/>
                  </a:lnTo>
                  <a:lnTo>
                    <a:pt x="124" y="211"/>
                  </a:lnTo>
                  <a:lnTo>
                    <a:pt x="115" y="234"/>
                  </a:lnTo>
                  <a:lnTo>
                    <a:pt x="108" y="257"/>
                  </a:lnTo>
                  <a:lnTo>
                    <a:pt x="105" y="276"/>
                  </a:lnTo>
                  <a:lnTo>
                    <a:pt x="103" y="295"/>
                  </a:lnTo>
                  <a:lnTo>
                    <a:pt x="103" y="311"/>
                  </a:lnTo>
                  <a:lnTo>
                    <a:pt x="99" y="326"/>
                  </a:lnTo>
                  <a:lnTo>
                    <a:pt x="96" y="326"/>
                  </a:lnTo>
                  <a:lnTo>
                    <a:pt x="96" y="323"/>
                  </a:lnTo>
                  <a:lnTo>
                    <a:pt x="91" y="316"/>
                  </a:lnTo>
                  <a:lnTo>
                    <a:pt x="82" y="307"/>
                  </a:lnTo>
                  <a:lnTo>
                    <a:pt x="72" y="295"/>
                  </a:lnTo>
                  <a:lnTo>
                    <a:pt x="63" y="283"/>
                  </a:lnTo>
                  <a:lnTo>
                    <a:pt x="56" y="271"/>
                  </a:lnTo>
                  <a:lnTo>
                    <a:pt x="52" y="260"/>
                  </a:lnTo>
                  <a:lnTo>
                    <a:pt x="54" y="253"/>
                  </a:lnTo>
                  <a:lnTo>
                    <a:pt x="58" y="251"/>
                  </a:lnTo>
                  <a:lnTo>
                    <a:pt x="61" y="251"/>
                  </a:lnTo>
                  <a:lnTo>
                    <a:pt x="63" y="251"/>
                  </a:lnTo>
                  <a:lnTo>
                    <a:pt x="65" y="251"/>
                  </a:lnTo>
                  <a:lnTo>
                    <a:pt x="66" y="251"/>
                  </a:lnTo>
                  <a:lnTo>
                    <a:pt x="68" y="251"/>
                  </a:lnTo>
                  <a:lnTo>
                    <a:pt x="70" y="250"/>
                  </a:lnTo>
                  <a:lnTo>
                    <a:pt x="73" y="246"/>
                  </a:lnTo>
                  <a:lnTo>
                    <a:pt x="70" y="246"/>
                  </a:lnTo>
                  <a:lnTo>
                    <a:pt x="70" y="243"/>
                  </a:lnTo>
                  <a:lnTo>
                    <a:pt x="54" y="241"/>
                  </a:lnTo>
                  <a:lnTo>
                    <a:pt x="45" y="236"/>
                  </a:lnTo>
                  <a:lnTo>
                    <a:pt x="38" y="227"/>
                  </a:lnTo>
                  <a:lnTo>
                    <a:pt x="45" y="225"/>
                  </a:lnTo>
                  <a:lnTo>
                    <a:pt x="51" y="223"/>
                  </a:lnTo>
                  <a:lnTo>
                    <a:pt x="54" y="222"/>
                  </a:lnTo>
                  <a:lnTo>
                    <a:pt x="58" y="220"/>
                  </a:lnTo>
                  <a:lnTo>
                    <a:pt x="61" y="218"/>
                  </a:lnTo>
                  <a:lnTo>
                    <a:pt x="65" y="215"/>
                  </a:lnTo>
                  <a:lnTo>
                    <a:pt x="65" y="211"/>
                  </a:lnTo>
                  <a:lnTo>
                    <a:pt x="51" y="211"/>
                  </a:lnTo>
                  <a:lnTo>
                    <a:pt x="47" y="213"/>
                  </a:lnTo>
                  <a:lnTo>
                    <a:pt x="44" y="213"/>
                  </a:lnTo>
                  <a:lnTo>
                    <a:pt x="40" y="215"/>
                  </a:lnTo>
                  <a:lnTo>
                    <a:pt x="35" y="215"/>
                  </a:lnTo>
                  <a:lnTo>
                    <a:pt x="26" y="199"/>
                  </a:lnTo>
                  <a:lnTo>
                    <a:pt x="16" y="183"/>
                  </a:lnTo>
                  <a:lnTo>
                    <a:pt x="17" y="178"/>
                  </a:lnTo>
                  <a:lnTo>
                    <a:pt x="17" y="175"/>
                  </a:lnTo>
                  <a:lnTo>
                    <a:pt x="19" y="173"/>
                  </a:lnTo>
                  <a:lnTo>
                    <a:pt x="21" y="169"/>
                  </a:lnTo>
                  <a:lnTo>
                    <a:pt x="21" y="166"/>
                  </a:lnTo>
                  <a:lnTo>
                    <a:pt x="23" y="161"/>
                  </a:lnTo>
                  <a:lnTo>
                    <a:pt x="19" y="161"/>
                  </a:lnTo>
                  <a:lnTo>
                    <a:pt x="19" y="157"/>
                  </a:lnTo>
                  <a:lnTo>
                    <a:pt x="16" y="159"/>
                  </a:lnTo>
                  <a:lnTo>
                    <a:pt x="14" y="159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10" y="159"/>
                  </a:lnTo>
                  <a:lnTo>
                    <a:pt x="10" y="157"/>
                  </a:lnTo>
                  <a:lnTo>
                    <a:pt x="7" y="154"/>
                  </a:lnTo>
                  <a:lnTo>
                    <a:pt x="5" y="150"/>
                  </a:lnTo>
                  <a:lnTo>
                    <a:pt x="3" y="147"/>
                  </a:lnTo>
                  <a:lnTo>
                    <a:pt x="2" y="145"/>
                  </a:lnTo>
                  <a:lnTo>
                    <a:pt x="2" y="140"/>
                  </a:lnTo>
                  <a:lnTo>
                    <a:pt x="0" y="134"/>
                  </a:lnTo>
                  <a:lnTo>
                    <a:pt x="19" y="122"/>
                  </a:lnTo>
                  <a:lnTo>
                    <a:pt x="38" y="112"/>
                  </a:lnTo>
                  <a:lnTo>
                    <a:pt x="40" y="117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7" y="126"/>
                  </a:lnTo>
                  <a:lnTo>
                    <a:pt x="49" y="126"/>
                  </a:lnTo>
                  <a:lnTo>
                    <a:pt x="51" y="127"/>
                  </a:lnTo>
                  <a:lnTo>
                    <a:pt x="54" y="129"/>
                  </a:lnTo>
                  <a:lnTo>
                    <a:pt x="58" y="131"/>
                  </a:lnTo>
                  <a:lnTo>
                    <a:pt x="61" y="141"/>
                  </a:lnTo>
                  <a:lnTo>
                    <a:pt x="63" y="154"/>
                  </a:lnTo>
                  <a:lnTo>
                    <a:pt x="65" y="166"/>
                  </a:lnTo>
                  <a:lnTo>
                    <a:pt x="73" y="166"/>
                  </a:lnTo>
                  <a:lnTo>
                    <a:pt x="73" y="157"/>
                  </a:lnTo>
                  <a:lnTo>
                    <a:pt x="70" y="147"/>
                  </a:lnTo>
                  <a:lnTo>
                    <a:pt x="70" y="134"/>
                  </a:lnTo>
                  <a:lnTo>
                    <a:pt x="73" y="122"/>
                  </a:lnTo>
                  <a:lnTo>
                    <a:pt x="77" y="112"/>
                  </a:lnTo>
                  <a:lnTo>
                    <a:pt x="99" y="108"/>
                  </a:lnTo>
                  <a:close/>
                  <a:moveTo>
                    <a:pt x="1082" y="99"/>
                  </a:moveTo>
                  <a:lnTo>
                    <a:pt x="1087" y="103"/>
                  </a:lnTo>
                  <a:lnTo>
                    <a:pt x="1091" y="106"/>
                  </a:lnTo>
                  <a:lnTo>
                    <a:pt x="1096" y="106"/>
                  </a:lnTo>
                  <a:lnTo>
                    <a:pt x="1101" y="106"/>
                  </a:lnTo>
                  <a:lnTo>
                    <a:pt x="1110" y="108"/>
                  </a:lnTo>
                  <a:lnTo>
                    <a:pt x="1108" y="112"/>
                  </a:lnTo>
                  <a:lnTo>
                    <a:pt x="1108" y="113"/>
                  </a:lnTo>
                  <a:lnTo>
                    <a:pt x="1108" y="115"/>
                  </a:lnTo>
                  <a:lnTo>
                    <a:pt x="1107" y="117"/>
                  </a:lnTo>
                  <a:lnTo>
                    <a:pt x="1107" y="119"/>
                  </a:lnTo>
                  <a:lnTo>
                    <a:pt x="1094" y="126"/>
                  </a:lnTo>
                  <a:lnTo>
                    <a:pt x="1077" y="129"/>
                  </a:lnTo>
                  <a:lnTo>
                    <a:pt x="1059" y="131"/>
                  </a:lnTo>
                  <a:lnTo>
                    <a:pt x="1058" y="127"/>
                  </a:lnTo>
                  <a:lnTo>
                    <a:pt x="1058" y="124"/>
                  </a:lnTo>
                  <a:lnTo>
                    <a:pt x="1056" y="120"/>
                  </a:lnTo>
                  <a:lnTo>
                    <a:pt x="1056" y="115"/>
                  </a:lnTo>
                  <a:lnTo>
                    <a:pt x="1061" y="112"/>
                  </a:lnTo>
                  <a:lnTo>
                    <a:pt x="1065" y="108"/>
                  </a:lnTo>
                  <a:lnTo>
                    <a:pt x="1068" y="106"/>
                  </a:lnTo>
                  <a:lnTo>
                    <a:pt x="1072" y="103"/>
                  </a:lnTo>
                  <a:lnTo>
                    <a:pt x="1075" y="101"/>
                  </a:lnTo>
                  <a:lnTo>
                    <a:pt x="1082" y="99"/>
                  </a:lnTo>
                  <a:close/>
                  <a:moveTo>
                    <a:pt x="545" y="99"/>
                  </a:moveTo>
                  <a:lnTo>
                    <a:pt x="559" y="101"/>
                  </a:lnTo>
                  <a:lnTo>
                    <a:pt x="569" y="106"/>
                  </a:lnTo>
                  <a:lnTo>
                    <a:pt x="579" y="112"/>
                  </a:lnTo>
                  <a:lnTo>
                    <a:pt x="576" y="115"/>
                  </a:lnTo>
                  <a:lnTo>
                    <a:pt x="574" y="120"/>
                  </a:lnTo>
                  <a:lnTo>
                    <a:pt x="571" y="122"/>
                  </a:lnTo>
                  <a:lnTo>
                    <a:pt x="566" y="124"/>
                  </a:lnTo>
                  <a:lnTo>
                    <a:pt x="560" y="126"/>
                  </a:lnTo>
                  <a:lnTo>
                    <a:pt x="553" y="126"/>
                  </a:lnTo>
                  <a:lnTo>
                    <a:pt x="548" y="129"/>
                  </a:lnTo>
                  <a:lnTo>
                    <a:pt x="543" y="129"/>
                  </a:lnTo>
                  <a:lnTo>
                    <a:pt x="538" y="131"/>
                  </a:lnTo>
                  <a:lnTo>
                    <a:pt x="531" y="131"/>
                  </a:lnTo>
                  <a:lnTo>
                    <a:pt x="531" y="120"/>
                  </a:lnTo>
                  <a:lnTo>
                    <a:pt x="532" y="113"/>
                  </a:lnTo>
                  <a:lnTo>
                    <a:pt x="539" y="108"/>
                  </a:lnTo>
                  <a:lnTo>
                    <a:pt x="545" y="99"/>
                  </a:lnTo>
                  <a:close/>
                  <a:moveTo>
                    <a:pt x="1175" y="77"/>
                  </a:moveTo>
                  <a:lnTo>
                    <a:pt x="1178" y="77"/>
                  </a:lnTo>
                  <a:lnTo>
                    <a:pt x="1182" y="79"/>
                  </a:lnTo>
                  <a:lnTo>
                    <a:pt x="1183" y="79"/>
                  </a:lnTo>
                  <a:lnTo>
                    <a:pt x="1185" y="79"/>
                  </a:lnTo>
                  <a:lnTo>
                    <a:pt x="1187" y="80"/>
                  </a:lnTo>
                  <a:lnTo>
                    <a:pt x="1183" y="84"/>
                  </a:lnTo>
                  <a:lnTo>
                    <a:pt x="1180" y="87"/>
                  </a:lnTo>
                  <a:lnTo>
                    <a:pt x="1178" y="92"/>
                  </a:lnTo>
                  <a:lnTo>
                    <a:pt x="1176" y="96"/>
                  </a:lnTo>
                  <a:lnTo>
                    <a:pt x="1175" y="103"/>
                  </a:lnTo>
                  <a:lnTo>
                    <a:pt x="1178" y="103"/>
                  </a:lnTo>
                  <a:lnTo>
                    <a:pt x="1182" y="98"/>
                  </a:lnTo>
                  <a:lnTo>
                    <a:pt x="1185" y="94"/>
                  </a:lnTo>
                  <a:lnTo>
                    <a:pt x="1189" y="91"/>
                  </a:lnTo>
                  <a:lnTo>
                    <a:pt x="1194" y="89"/>
                  </a:lnTo>
                  <a:lnTo>
                    <a:pt x="1204" y="99"/>
                  </a:lnTo>
                  <a:lnTo>
                    <a:pt x="1217" y="108"/>
                  </a:lnTo>
                  <a:lnTo>
                    <a:pt x="1225" y="115"/>
                  </a:lnTo>
                  <a:lnTo>
                    <a:pt x="1225" y="138"/>
                  </a:lnTo>
                  <a:lnTo>
                    <a:pt x="1231" y="143"/>
                  </a:lnTo>
                  <a:lnTo>
                    <a:pt x="1236" y="147"/>
                  </a:lnTo>
                  <a:lnTo>
                    <a:pt x="1241" y="148"/>
                  </a:lnTo>
                  <a:lnTo>
                    <a:pt x="1245" y="155"/>
                  </a:lnTo>
                  <a:lnTo>
                    <a:pt x="1248" y="169"/>
                  </a:lnTo>
                  <a:lnTo>
                    <a:pt x="1241" y="178"/>
                  </a:lnTo>
                  <a:lnTo>
                    <a:pt x="1238" y="187"/>
                  </a:lnTo>
                  <a:lnTo>
                    <a:pt x="1231" y="192"/>
                  </a:lnTo>
                  <a:lnTo>
                    <a:pt x="1222" y="194"/>
                  </a:lnTo>
                  <a:lnTo>
                    <a:pt x="1206" y="195"/>
                  </a:lnTo>
                  <a:lnTo>
                    <a:pt x="1194" y="185"/>
                  </a:lnTo>
                  <a:lnTo>
                    <a:pt x="1176" y="176"/>
                  </a:lnTo>
                  <a:lnTo>
                    <a:pt x="1157" y="171"/>
                  </a:lnTo>
                  <a:lnTo>
                    <a:pt x="1138" y="164"/>
                  </a:lnTo>
                  <a:lnTo>
                    <a:pt x="1121" y="157"/>
                  </a:lnTo>
                  <a:lnTo>
                    <a:pt x="1110" y="147"/>
                  </a:lnTo>
                  <a:lnTo>
                    <a:pt x="1117" y="143"/>
                  </a:lnTo>
                  <a:lnTo>
                    <a:pt x="1122" y="140"/>
                  </a:lnTo>
                  <a:lnTo>
                    <a:pt x="1126" y="136"/>
                  </a:lnTo>
                  <a:lnTo>
                    <a:pt x="1128" y="131"/>
                  </a:lnTo>
                  <a:lnTo>
                    <a:pt x="1129" y="122"/>
                  </a:lnTo>
                  <a:lnTo>
                    <a:pt x="1128" y="119"/>
                  </a:lnTo>
                  <a:lnTo>
                    <a:pt x="1126" y="113"/>
                  </a:lnTo>
                  <a:lnTo>
                    <a:pt x="1126" y="106"/>
                  </a:lnTo>
                  <a:lnTo>
                    <a:pt x="1126" y="99"/>
                  </a:lnTo>
                  <a:lnTo>
                    <a:pt x="1126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9" y="96"/>
                  </a:lnTo>
                  <a:lnTo>
                    <a:pt x="1145" y="92"/>
                  </a:lnTo>
                  <a:lnTo>
                    <a:pt x="1162" y="84"/>
                  </a:lnTo>
                  <a:lnTo>
                    <a:pt x="1175" y="77"/>
                  </a:lnTo>
                  <a:close/>
                  <a:moveTo>
                    <a:pt x="953" y="73"/>
                  </a:moveTo>
                  <a:lnTo>
                    <a:pt x="963" y="73"/>
                  </a:lnTo>
                  <a:lnTo>
                    <a:pt x="977" y="87"/>
                  </a:lnTo>
                  <a:lnTo>
                    <a:pt x="995" y="99"/>
                  </a:lnTo>
                  <a:lnTo>
                    <a:pt x="995" y="103"/>
                  </a:lnTo>
                  <a:lnTo>
                    <a:pt x="991" y="103"/>
                  </a:lnTo>
                  <a:lnTo>
                    <a:pt x="991" y="108"/>
                  </a:lnTo>
                  <a:lnTo>
                    <a:pt x="974" y="99"/>
                  </a:lnTo>
                  <a:lnTo>
                    <a:pt x="962" y="87"/>
                  </a:lnTo>
                  <a:lnTo>
                    <a:pt x="953" y="73"/>
                  </a:lnTo>
                  <a:close/>
                  <a:moveTo>
                    <a:pt x="602" y="68"/>
                  </a:moveTo>
                  <a:lnTo>
                    <a:pt x="616" y="72"/>
                  </a:lnTo>
                  <a:lnTo>
                    <a:pt x="627" y="75"/>
                  </a:lnTo>
                  <a:lnTo>
                    <a:pt x="637" y="80"/>
                  </a:lnTo>
                  <a:lnTo>
                    <a:pt x="637" y="89"/>
                  </a:lnTo>
                  <a:lnTo>
                    <a:pt x="628" y="91"/>
                  </a:lnTo>
                  <a:lnTo>
                    <a:pt x="620" y="94"/>
                  </a:lnTo>
                  <a:lnTo>
                    <a:pt x="607" y="96"/>
                  </a:lnTo>
                  <a:lnTo>
                    <a:pt x="602" y="98"/>
                  </a:lnTo>
                  <a:lnTo>
                    <a:pt x="599" y="99"/>
                  </a:lnTo>
                  <a:lnTo>
                    <a:pt x="593" y="99"/>
                  </a:lnTo>
                  <a:lnTo>
                    <a:pt x="588" y="99"/>
                  </a:lnTo>
                  <a:lnTo>
                    <a:pt x="588" y="89"/>
                  </a:lnTo>
                  <a:lnTo>
                    <a:pt x="592" y="84"/>
                  </a:lnTo>
                  <a:lnTo>
                    <a:pt x="597" y="77"/>
                  </a:lnTo>
                  <a:lnTo>
                    <a:pt x="602" y="68"/>
                  </a:lnTo>
                  <a:close/>
                  <a:moveTo>
                    <a:pt x="176" y="58"/>
                  </a:moveTo>
                  <a:lnTo>
                    <a:pt x="176" y="77"/>
                  </a:lnTo>
                  <a:lnTo>
                    <a:pt x="183" y="77"/>
                  </a:lnTo>
                  <a:lnTo>
                    <a:pt x="187" y="75"/>
                  </a:lnTo>
                  <a:lnTo>
                    <a:pt x="190" y="75"/>
                  </a:lnTo>
                  <a:lnTo>
                    <a:pt x="194" y="75"/>
                  </a:lnTo>
                  <a:lnTo>
                    <a:pt x="195" y="75"/>
                  </a:lnTo>
                  <a:lnTo>
                    <a:pt x="199" y="77"/>
                  </a:lnTo>
                  <a:lnTo>
                    <a:pt x="204" y="80"/>
                  </a:lnTo>
                  <a:lnTo>
                    <a:pt x="204" y="89"/>
                  </a:lnTo>
                  <a:lnTo>
                    <a:pt x="208" y="91"/>
                  </a:lnTo>
                  <a:lnTo>
                    <a:pt x="213" y="91"/>
                  </a:lnTo>
                  <a:lnTo>
                    <a:pt x="216" y="89"/>
                  </a:lnTo>
                  <a:lnTo>
                    <a:pt x="222" y="89"/>
                  </a:lnTo>
                  <a:lnTo>
                    <a:pt x="223" y="87"/>
                  </a:lnTo>
                  <a:lnTo>
                    <a:pt x="227" y="89"/>
                  </a:lnTo>
                  <a:lnTo>
                    <a:pt x="230" y="92"/>
                  </a:lnTo>
                  <a:lnTo>
                    <a:pt x="234" y="98"/>
                  </a:lnTo>
                  <a:lnTo>
                    <a:pt x="237" y="103"/>
                  </a:lnTo>
                  <a:lnTo>
                    <a:pt x="232" y="115"/>
                  </a:lnTo>
                  <a:lnTo>
                    <a:pt x="227" y="127"/>
                  </a:lnTo>
                  <a:lnTo>
                    <a:pt x="223" y="141"/>
                  </a:lnTo>
                  <a:lnTo>
                    <a:pt x="211" y="141"/>
                  </a:lnTo>
                  <a:lnTo>
                    <a:pt x="202" y="145"/>
                  </a:lnTo>
                  <a:lnTo>
                    <a:pt x="194" y="150"/>
                  </a:lnTo>
                  <a:lnTo>
                    <a:pt x="180" y="154"/>
                  </a:lnTo>
                  <a:lnTo>
                    <a:pt x="171" y="147"/>
                  </a:lnTo>
                  <a:lnTo>
                    <a:pt x="159" y="143"/>
                  </a:lnTo>
                  <a:lnTo>
                    <a:pt x="147" y="138"/>
                  </a:lnTo>
                  <a:lnTo>
                    <a:pt x="145" y="134"/>
                  </a:lnTo>
                  <a:lnTo>
                    <a:pt x="145" y="131"/>
                  </a:lnTo>
                  <a:lnTo>
                    <a:pt x="143" y="127"/>
                  </a:lnTo>
                  <a:lnTo>
                    <a:pt x="141" y="122"/>
                  </a:lnTo>
                  <a:lnTo>
                    <a:pt x="136" y="117"/>
                  </a:lnTo>
                  <a:lnTo>
                    <a:pt x="131" y="112"/>
                  </a:lnTo>
                  <a:lnTo>
                    <a:pt x="127" y="108"/>
                  </a:lnTo>
                  <a:lnTo>
                    <a:pt x="124" y="101"/>
                  </a:lnTo>
                  <a:lnTo>
                    <a:pt x="122" y="89"/>
                  </a:lnTo>
                  <a:lnTo>
                    <a:pt x="129" y="80"/>
                  </a:lnTo>
                  <a:lnTo>
                    <a:pt x="134" y="73"/>
                  </a:lnTo>
                  <a:lnTo>
                    <a:pt x="141" y="73"/>
                  </a:lnTo>
                  <a:lnTo>
                    <a:pt x="147" y="75"/>
                  </a:lnTo>
                  <a:lnTo>
                    <a:pt x="154" y="77"/>
                  </a:lnTo>
                  <a:lnTo>
                    <a:pt x="161" y="77"/>
                  </a:lnTo>
                  <a:lnTo>
                    <a:pt x="161" y="65"/>
                  </a:lnTo>
                  <a:lnTo>
                    <a:pt x="164" y="63"/>
                  </a:lnTo>
                  <a:lnTo>
                    <a:pt x="168" y="61"/>
                  </a:lnTo>
                  <a:lnTo>
                    <a:pt x="169" y="61"/>
                  </a:lnTo>
                  <a:lnTo>
                    <a:pt x="173" y="59"/>
                  </a:lnTo>
                  <a:lnTo>
                    <a:pt x="176" y="58"/>
                  </a:lnTo>
                  <a:close/>
                  <a:moveTo>
                    <a:pt x="627" y="45"/>
                  </a:moveTo>
                  <a:lnTo>
                    <a:pt x="641" y="45"/>
                  </a:lnTo>
                  <a:lnTo>
                    <a:pt x="649" y="54"/>
                  </a:lnTo>
                  <a:lnTo>
                    <a:pt x="658" y="59"/>
                  </a:lnTo>
                  <a:lnTo>
                    <a:pt x="665" y="66"/>
                  </a:lnTo>
                  <a:lnTo>
                    <a:pt x="672" y="77"/>
                  </a:lnTo>
                  <a:lnTo>
                    <a:pt x="656" y="77"/>
                  </a:lnTo>
                  <a:lnTo>
                    <a:pt x="646" y="66"/>
                  </a:lnTo>
                  <a:lnTo>
                    <a:pt x="635" y="58"/>
                  </a:lnTo>
                  <a:lnTo>
                    <a:pt x="627" y="45"/>
                  </a:lnTo>
                  <a:close/>
                  <a:moveTo>
                    <a:pt x="545" y="42"/>
                  </a:moveTo>
                  <a:lnTo>
                    <a:pt x="552" y="44"/>
                  </a:lnTo>
                  <a:lnTo>
                    <a:pt x="559" y="47"/>
                  </a:lnTo>
                  <a:lnTo>
                    <a:pt x="562" y="51"/>
                  </a:lnTo>
                  <a:lnTo>
                    <a:pt x="567" y="54"/>
                  </a:lnTo>
                  <a:lnTo>
                    <a:pt x="573" y="58"/>
                  </a:lnTo>
                  <a:lnTo>
                    <a:pt x="569" y="68"/>
                  </a:lnTo>
                  <a:lnTo>
                    <a:pt x="548" y="80"/>
                  </a:lnTo>
                  <a:lnTo>
                    <a:pt x="532" y="94"/>
                  </a:lnTo>
                  <a:lnTo>
                    <a:pt x="518" y="112"/>
                  </a:lnTo>
                  <a:lnTo>
                    <a:pt x="515" y="112"/>
                  </a:lnTo>
                  <a:lnTo>
                    <a:pt x="515" y="108"/>
                  </a:lnTo>
                  <a:lnTo>
                    <a:pt x="510" y="105"/>
                  </a:lnTo>
                  <a:lnTo>
                    <a:pt x="506" y="101"/>
                  </a:lnTo>
                  <a:lnTo>
                    <a:pt x="504" y="98"/>
                  </a:lnTo>
                  <a:lnTo>
                    <a:pt x="501" y="94"/>
                  </a:lnTo>
                  <a:lnTo>
                    <a:pt x="499" y="89"/>
                  </a:lnTo>
                  <a:lnTo>
                    <a:pt x="503" y="82"/>
                  </a:lnTo>
                  <a:lnTo>
                    <a:pt x="504" y="77"/>
                  </a:lnTo>
                  <a:lnTo>
                    <a:pt x="506" y="68"/>
                  </a:lnTo>
                  <a:lnTo>
                    <a:pt x="480" y="68"/>
                  </a:lnTo>
                  <a:lnTo>
                    <a:pt x="480" y="61"/>
                  </a:lnTo>
                  <a:lnTo>
                    <a:pt x="494" y="56"/>
                  </a:lnTo>
                  <a:lnTo>
                    <a:pt x="508" y="52"/>
                  </a:lnTo>
                  <a:lnTo>
                    <a:pt x="525" y="49"/>
                  </a:lnTo>
                  <a:lnTo>
                    <a:pt x="527" y="54"/>
                  </a:lnTo>
                  <a:lnTo>
                    <a:pt x="529" y="56"/>
                  </a:lnTo>
                  <a:lnTo>
                    <a:pt x="529" y="58"/>
                  </a:lnTo>
                  <a:lnTo>
                    <a:pt x="531" y="58"/>
                  </a:lnTo>
                  <a:lnTo>
                    <a:pt x="531" y="59"/>
                  </a:lnTo>
                  <a:lnTo>
                    <a:pt x="534" y="61"/>
                  </a:lnTo>
                  <a:lnTo>
                    <a:pt x="536" y="56"/>
                  </a:lnTo>
                  <a:lnTo>
                    <a:pt x="538" y="52"/>
                  </a:lnTo>
                  <a:lnTo>
                    <a:pt x="539" y="49"/>
                  </a:lnTo>
                  <a:lnTo>
                    <a:pt x="543" y="45"/>
                  </a:lnTo>
                  <a:lnTo>
                    <a:pt x="545" y="42"/>
                  </a:lnTo>
                  <a:close/>
                  <a:moveTo>
                    <a:pt x="588" y="23"/>
                  </a:moveTo>
                  <a:lnTo>
                    <a:pt x="592" y="24"/>
                  </a:lnTo>
                  <a:lnTo>
                    <a:pt x="593" y="24"/>
                  </a:lnTo>
                  <a:lnTo>
                    <a:pt x="595" y="26"/>
                  </a:lnTo>
                  <a:lnTo>
                    <a:pt x="595" y="26"/>
                  </a:lnTo>
                  <a:lnTo>
                    <a:pt x="597" y="28"/>
                  </a:lnTo>
                  <a:lnTo>
                    <a:pt x="599" y="31"/>
                  </a:lnTo>
                  <a:lnTo>
                    <a:pt x="602" y="37"/>
                  </a:lnTo>
                  <a:lnTo>
                    <a:pt x="606" y="42"/>
                  </a:lnTo>
                  <a:lnTo>
                    <a:pt x="607" y="49"/>
                  </a:lnTo>
                  <a:lnTo>
                    <a:pt x="599" y="49"/>
                  </a:lnTo>
                  <a:lnTo>
                    <a:pt x="599" y="45"/>
                  </a:lnTo>
                  <a:lnTo>
                    <a:pt x="595" y="42"/>
                  </a:lnTo>
                  <a:lnTo>
                    <a:pt x="592" y="38"/>
                  </a:lnTo>
                  <a:lnTo>
                    <a:pt x="590" y="35"/>
                  </a:lnTo>
                  <a:lnTo>
                    <a:pt x="588" y="30"/>
                  </a:lnTo>
                  <a:lnTo>
                    <a:pt x="588" y="23"/>
                  </a:lnTo>
                  <a:close/>
                  <a:moveTo>
                    <a:pt x="646" y="16"/>
                  </a:moveTo>
                  <a:lnTo>
                    <a:pt x="656" y="19"/>
                  </a:lnTo>
                  <a:lnTo>
                    <a:pt x="656" y="26"/>
                  </a:lnTo>
                  <a:lnTo>
                    <a:pt x="641" y="26"/>
                  </a:lnTo>
                  <a:lnTo>
                    <a:pt x="646" y="16"/>
                  </a:lnTo>
                  <a:close/>
                  <a:moveTo>
                    <a:pt x="1117" y="0"/>
                  </a:moveTo>
                  <a:lnTo>
                    <a:pt x="1122" y="3"/>
                  </a:lnTo>
                  <a:lnTo>
                    <a:pt x="1126" y="7"/>
                  </a:lnTo>
                  <a:lnTo>
                    <a:pt x="1128" y="10"/>
                  </a:lnTo>
                  <a:lnTo>
                    <a:pt x="1129" y="16"/>
                  </a:lnTo>
                  <a:lnTo>
                    <a:pt x="1131" y="19"/>
                  </a:lnTo>
                  <a:lnTo>
                    <a:pt x="1133" y="24"/>
                  </a:lnTo>
                  <a:lnTo>
                    <a:pt x="1136" y="26"/>
                  </a:lnTo>
                  <a:lnTo>
                    <a:pt x="1147" y="31"/>
                  </a:lnTo>
                  <a:lnTo>
                    <a:pt x="1157" y="33"/>
                  </a:lnTo>
                  <a:lnTo>
                    <a:pt x="1164" y="33"/>
                  </a:lnTo>
                  <a:lnTo>
                    <a:pt x="1169" y="37"/>
                  </a:lnTo>
                  <a:lnTo>
                    <a:pt x="1173" y="44"/>
                  </a:lnTo>
                  <a:lnTo>
                    <a:pt x="1175" y="58"/>
                  </a:lnTo>
                  <a:lnTo>
                    <a:pt x="1173" y="59"/>
                  </a:lnTo>
                  <a:lnTo>
                    <a:pt x="1173" y="59"/>
                  </a:lnTo>
                  <a:lnTo>
                    <a:pt x="1173" y="61"/>
                  </a:lnTo>
                  <a:lnTo>
                    <a:pt x="1173" y="63"/>
                  </a:lnTo>
                  <a:lnTo>
                    <a:pt x="1171" y="65"/>
                  </a:lnTo>
                  <a:lnTo>
                    <a:pt x="1149" y="65"/>
                  </a:lnTo>
                  <a:lnTo>
                    <a:pt x="1126" y="65"/>
                  </a:lnTo>
                  <a:lnTo>
                    <a:pt x="1107" y="73"/>
                  </a:lnTo>
                  <a:lnTo>
                    <a:pt x="1103" y="75"/>
                  </a:lnTo>
                  <a:lnTo>
                    <a:pt x="1101" y="79"/>
                  </a:lnTo>
                  <a:lnTo>
                    <a:pt x="1100" y="80"/>
                  </a:lnTo>
                  <a:lnTo>
                    <a:pt x="1098" y="82"/>
                  </a:lnTo>
                  <a:lnTo>
                    <a:pt x="1096" y="84"/>
                  </a:lnTo>
                  <a:lnTo>
                    <a:pt x="1093" y="86"/>
                  </a:lnTo>
                  <a:lnTo>
                    <a:pt x="1087" y="89"/>
                  </a:lnTo>
                  <a:lnTo>
                    <a:pt x="1084" y="84"/>
                  </a:lnTo>
                  <a:lnTo>
                    <a:pt x="1082" y="80"/>
                  </a:lnTo>
                  <a:lnTo>
                    <a:pt x="1079" y="77"/>
                  </a:lnTo>
                  <a:lnTo>
                    <a:pt x="1091" y="47"/>
                  </a:lnTo>
                  <a:lnTo>
                    <a:pt x="1103" y="23"/>
                  </a:lnTo>
                  <a:lnTo>
                    <a:pt x="1117" y="0"/>
                  </a:lnTo>
                  <a:close/>
                  <a:moveTo>
                    <a:pt x="995" y="0"/>
                  </a:moveTo>
                  <a:lnTo>
                    <a:pt x="1004" y="9"/>
                  </a:lnTo>
                  <a:lnTo>
                    <a:pt x="1009" y="19"/>
                  </a:lnTo>
                  <a:lnTo>
                    <a:pt x="1014" y="31"/>
                  </a:lnTo>
                  <a:lnTo>
                    <a:pt x="1005" y="31"/>
                  </a:lnTo>
                  <a:lnTo>
                    <a:pt x="1005" y="26"/>
                  </a:lnTo>
                  <a:lnTo>
                    <a:pt x="1002" y="23"/>
                  </a:lnTo>
                  <a:lnTo>
                    <a:pt x="998" y="19"/>
                  </a:lnTo>
                  <a:lnTo>
                    <a:pt x="997" y="14"/>
                  </a:lnTo>
                  <a:lnTo>
                    <a:pt x="995" y="9"/>
                  </a:lnTo>
                  <a:lnTo>
                    <a:pt x="995" y="0"/>
                  </a:lnTo>
                  <a:close/>
                </a:path>
              </a:pathLst>
            </a:custGeom>
            <a:grpFill/>
            <a:ln w="3175" cap="rnd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291">
              <a:extLst>
                <a:ext uri="{FF2B5EF4-FFF2-40B4-BE49-F238E27FC236}">
                  <a16:creationId xmlns:a16="http://schemas.microsoft.com/office/drawing/2014/main" id="{0153022F-2819-AB56-95E3-FD7DDBC6E2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3869" y="4470400"/>
              <a:ext cx="1468438" cy="933450"/>
            </a:xfrm>
            <a:custGeom>
              <a:avLst/>
              <a:gdLst>
                <a:gd name="T0" fmla="*/ 489 w 925"/>
                <a:gd name="T1" fmla="*/ 520 h 588"/>
                <a:gd name="T2" fmla="*/ 484 w 925"/>
                <a:gd name="T3" fmla="*/ 472 h 588"/>
                <a:gd name="T4" fmla="*/ 800 w 925"/>
                <a:gd name="T5" fmla="*/ 463 h 588"/>
                <a:gd name="T6" fmla="*/ 810 w 925"/>
                <a:gd name="T7" fmla="*/ 463 h 588"/>
                <a:gd name="T8" fmla="*/ 817 w 925"/>
                <a:gd name="T9" fmla="*/ 473 h 588"/>
                <a:gd name="T10" fmla="*/ 796 w 925"/>
                <a:gd name="T11" fmla="*/ 529 h 588"/>
                <a:gd name="T12" fmla="*/ 768 w 925"/>
                <a:gd name="T13" fmla="*/ 547 h 588"/>
                <a:gd name="T14" fmla="*/ 756 w 925"/>
                <a:gd name="T15" fmla="*/ 576 h 588"/>
                <a:gd name="T16" fmla="*/ 716 w 925"/>
                <a:gd name="T17" fmla="*/ 576 h 588"/>
                <a:gd name="T18" fmla="*/ 712 w 925"/>
                <a:gd name="T19" fmla="*/ 543 h 588"/>
                <a:gd name="T20" fmla="*/ 754 w 925"/>
                <a:gd name="T21" fmla="*/ 520 h 588"/>
                <a:gd name="T22" fmla="*/ 784 w 925"/>
                <a:gd name="T23" fmla="*/ 330 h 588"/>
                <a:gd name="T24" fmla="*/ 850 w 925"/>
                <a:gd name="T25" fmla="*/ 396 h 588"/>
                <a:gd name="T26" fmla="*/ 870 w 925"/>
                <a:gd name="T27" fmla="*/ 390 h 588"/>
                <a:gd name="T28" fmla="*/ 870 w 925"/>
                <a:gd name="T29" fmla="*/ 423 h 588"/>
                <a:gd name="T30" fmla="*/ 826 w 925"/>
                <a:gd name="T31" fmla="*/ 470 h 588"/>
                <a:gd name="T32" fmla="*/ 826 w 925"/>
                <a:gd name="T33" fmla="*/ 445 h 588"/>
                <a:gd name="T34" fmla="*/ 810 w 925"/>
                <a:gd name="T35" fmla="*/ 433 h 588"/>
                <a:gd name="T36" fmla="*/ 815 w 925"/>
                <a:gd name="T37" fmla="*/ 417 h 588"/>
                <a:gd name="T38" fmla="*/ 793 w 925"/>
                <a:gd name="T39" fmla="*/ 355 h 588"/>
                <a:gd name="T40" fmla="*/ 765 w 925"/>
                <a:gd name="T41" fmla="*/ 170 h 588"/>
                <a:gd name="T42" fmla="*/ 721 w 925"/>
                <a:gd name="T43" fmla="*/ 147 h 588"/>
                <a:gd name="T44" fmla="*/ 915 w 925"/>
                <a:gd name="T45" fmla="*/ 91 h 588"/>
                <a:gd name="T46" fmla="*/ 918 w 925"/>
                <a:gd name="T47" fmla="*/ 115 h 588"/>
                <a:gd name="T48" fmla="*/ 906 w 925"/>
                <a:gd name="T49" fmla="*/ 86 h 588"/>
                <a:gd name="T50" fmla="*/ 754 w 925"/>
                <a:gd name="T51" fmla="*/ 68 h 588"/>
                <a:gd name="T52" fmla="*/ 763 w 925"/>
                <a:gd name="T53" fmla="*/ 91 h 588"/>
                <a:gd name="T54" fmla="*/ 746 w 925"/>
                <a:gd name="T55" fmla="*/ 65 h 588"/>
                <a:gd name="T56" fmla="*/ 435 w 925"/>
                <a:gd name="T57" fmla="*/ 47 h 588"/>
                <a:gd name="T58" fmla="*/ 458 w 925"/>
                <a:gd name="T59" fmla="*/ 60 h 588"/>
                <a:gd name="T60" fmla="*/ 477 w 925"/>
                <a:gd name="T61" fmla="*/ 122 h 588"/>
                <a:gd name="T62" fmla="*/ 506 w 925"/>
                <a:gd name="T63" fmla="*/ 143 h 588"/>
                <a:gd name="T64" fmla="*/ 564 w 925"/>
                <a:gd name="T65" fmla="*/ 215 h 588"/>
                <a:gd name="T66" fmla="*/ 552 w 925"/>
                <a:gd name="T67" fmla="*/ 339 h 588"/>
                <a:gd name="T68" fmla="*/ 515 w 925"/>
                <a:gd name="T69" fmla="*/ 426 h 588"/>
                <a:gd name="T70" fmla="*/ 449 w 925"/>
                <a:gd name="T71" fmla="*/ 426 h 588"/>
                <a:gd name="T72" fmla="*/ 381 w 925"/>
                <a:gd name="T73" fmla="*/ 396 h 588"/>
                <a:gd name="T74" fmla="*/ 356 w 925"/>
                <a:gd name="T75" fmla="*/ 384 h 588"/>
                <a:gd name="T76" fmla="*/ 355 w 925"/>
                <a:gd name="T77" fmla="*/ 374 h 588"/>
                <a:gd name="T78" fmla="*/ 344 w 925"/>
                <a:gd name="T79" fmla="*/ 377 h 588"/>
                <a:gd name="T80" fmla="*/ 349 w 925"/>
                <a:gd name="T81" fmla="*/ 360 h 588"/>
                <a:gd name="T82" fmla="*/ 318 w 925"/>
                <a:gd name="T83" fmla="*/ 369 h 588"/>
                <a:gd name="T84" fmla="*/ 259 w 925"/>
                <a:gd name="T85" fmla="*/ 327 h 588"/>
                <a:gd name="T86" fmla="*/ 157 w 925"/>
                <a:gd name="T87" fmla="*/ 339 h 588"/>
                <a:gd name="T88" fmla="*/ 75 w 925"/>
                <a:gd name="T89" fmla="*/ 370 h 588"/>
                <a:gd name="T90" fmla="*/ 26 w 925"/>
                <a:gd name="T91" fmla="*/ 360 h 588"/>
                <a:gd name="T92" fmla="*/ 18 w 925"/>
                <a:gd name="T93" fmla="*/ 273 h 588"/>
                <a:gd name="T94" fmla="*/ 9 w 925"/>
                <a:gd name="T95" fmla="*/ 229 h 588"/>
                <a:gd name="T96" fmla="*/ 7 w 925"/>
                <a:gd name="T97" fmla="*/ 215 h 588"/>
                <a:gd name="T98" fmla="*/ 33 w 925"/>
                <a:gd name="T99" fmla="*/ 152 h 588"/>
                <a:gd name="T100" fmla="*/ 116 w 925"/>
                <a:gd name="T101" fmla="*/ 135 h 588"/>
                <a:gd name="T102" fmla="*/ 161 w 925"/>
                <a:gd name="T103" fmla="*/ 77 h 588"/>
                <a:gd name="T104" fmla="*/ 210 w 925"/>
                <a:gd name="T105" fmla="*/ 53 h 588"/>
                <a:gd name="T106" fmla="*/ 225 w 925"/>
                <a:gd name="T107" fmla="*/ 68 h 588"/>
                <a:gd name="T108" fmla="*/ 264 w 925"/>
                <a:gd name="T109" fmla="*/ 32 h 588"/>
                <a:gd name="T110" fmla="*/ 280 w 925"/>
                <a:gd name="T111" fmla="*/ 16 h 588"/>
                <a:gd name="T112" fmla="*/ 330 w 925"/>
                <a:gd name="T113" fmla="*/ 47 h 588"/>
                <a:gd name="T114" fmla="*/ 395 w 925"/>
                <a:gd name="T115" fmla="*/ 10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24" h="588">
                  <a:moveTo>
                    <a:pt x="503" y="461"/>
                  </a:moveTo>
                  <a:lnTo>
                    <a:pt x="508" y="475"/>
                  </a:lnTo>
                  <a:lnTo>
                    <a:pt x="510" y="491"/>
                  </a:lnTo>
                  <a:lnTo>
                    <a:pt x="506" y="506"/>
                  </a:lnTo>
                  <a:lnTo>
                    <a:pt x="498" y="515"/>
                  </a:lnTo>
                  <a:lnTo>
                    <a:pt x="489" y="520"/>
                  </a:lnTo>
                  <a:lnTo>
                    <a:pt x="477" y="526"/>
                  </a:lnTo>
                  <a:lnTo>
                    <a:pt x="472" y="505"/>
                  </a:lnTo>
                  <a:lnTo>
                    <a:pt x="465" y="484"/>
                  </a:lnTo>
                  <a:lnTo>
                    <a:pt x="458" y="465"/>
                  </a:lnTo>
                  <a:lnTo>
                    <a:pt x="472" y="465"/>
                  </a:lnTo>
                  <a:lnTo>
                    <a:pt x="484" y="472"/>
                  </a:lnTo>
                  <a:lnTo>
                    <a:pt x="494" y="470"/>
                  </a:lnTo>
                  <a:lnTo>
                    <a:pt x="503" y="461"/>
                  </a:lnTo>
                  <a:close/>
                  <a:moveTo>
                    <a:pt x="791" y="458"/>
                  </a:moveTo>
                  <a:lnTo>
                    <a:pt x="794" y="459"/>
                  </a:lnTo>
                  <a:lnTo>
                    <a:pt x="798" y="461"/>
                  </a:lnTo>
                  <a:lnTo>
                    <a:pt x="800" y="463"/>
                  </a:lnTo>
                  <a:lnTo>
                    <a:pt x="801" y="465"/>
                  </a:lnTo>
                  <a:lnTo>
                    <a:pt x="803" y="466"/>
                  </a:lnTo>
                  <a:lnTo>
                    <a:pt x="807" y="470"/>
                  </a:lnTo>
                  <a:lnTo>
                    <a:pt x="807" y="468"/>
                  </a:lnTo>
                  <a:lnTo>
                    <a:pt x="808" y="466"/>
                  </a:lnTo>
                  <a:lnTo>
                    <a:pt x="810" y="463"/>
                  </a:lnTo>
                  <a:lnTo>
                    <a:pt x="810" y="461"/>
                  </a:lnTo>
                  <a:lnTo>
                    <a:pt x="812" y="461"/>
                  </a:lnTo>
                  <a:lnTo>
                    <a:pt x="814" y="461"/>
                  </a:lnTo>
                  <a:lnTo>
                    <a:pt x="814" y="465"/>
                  </a:lnTo>
                  <a:lnTo>
                    <a:pt x="815" y="468"/>
                  </a:lnTo>
                  <a:lnTo>
                    <a:pt x="817" y="473"/>
                  </a:lnTo>
                  <a:lnTo>
                    <a:pt x="817" y="479"/>
                  </a:lnTo>
                  <a:lnTo>
                    <a:pt x="817" y="484"/>
                  </a:lnTo>
                  <a:lnTo>
                    <a:pt x="805" y="498"/>
                  </a:lnTo>
                  <a:lnTo>
                    <a:pt x="794" y="515"/>
                  </a:lnTo>
                  <a:lnTo>
                    <a:pt x="798" y="526"/>
                  </a:lnTo>
                  <a:lnTo>
                    <a:pt x="796" y="529"/>
                  </a:lnTo>
                  <a:lnTo>
                    <a:pt x="791" y="533"/>
                  </a:lnTo>
                  <a:lnTo>
                    <a:pt x="786" y="534"/>
                  </a:lnTo>
                  <a:lnTo>
                    <a:pt x="781" y="536"/>
                  </a:lnTo>
                  <a:lnTo>
                    <a:pt x="775" y="540"/>
                  </a:lnTo>
                  <a:lnTo>
                    <a:pt x="772" y="541"/>
                  </a:lnTo>
                  <a:lnTo>
                    <a:pt x="768" y="547"/>
                  </a:lnTo>
                  <a:lnTo>
                    <a:pt x="768" y="552"/>
                  </a:lnTo>
                  <a:lnTo>
                    <a:pt x="767" y="557"/>
                  </a:lnTo>
                  <a:lnTo>
                    <a:pt x="767" y="562"/>
                  </a:lnTo>
                  <a:lnTo>
                    <a:pt x="765" y="569"/>
                  </a:lnTo>
                  <a:lnTo>
                    <a:pt x="761" y="573"/>
                  </a:lnTo>
                  <a:lnTo>
                    <a:pt x="756" y="576"/>
                  </a:lnTo>
                  <a:lnTo>
                    <a:pt x="751" y="580"/>
                  </a:lnTo>
                  <a:lnTo>
                    <a:pt x="746" y="583"/>
                  </a:lnTo>
                  <a:lnTo>
                    <a:pt x="740" y="588"/>
                  </a:lnTo>
                  <a:lnTo>
                    <a:pt x="733" y="588"/>
                  </a:lnTo>
                  <a:lnTo>
                    <a:pt x="725" y="582"/>
                  </a:lnTo>
                  <a:lnTo>
                    <a:pt x="716" y="576"/>
                  </a:lnTo>
                  <a:lnTo>
                    <a:pt x="709" y="571"/>
                  </a:lnTo>
                  <a:lnTo>
                    <a:pt x="702" y="561"/>
                  </a:lnTo>
                  <a:lnTo>
                    <a:pt x="707" y="557"/>
                  </a:lnTo>
                  <a:lnTo>
                    <a:pt x="709" y="552"/>
                  </a:lnTo>
                  <a:lnTo>
                    <a:pt x="711" y="548"/>
                  </a:lnTo>
                  <a:lnTo>
                    <a:pt x="712" y="543"/>
                  </a:lnTo>
                  <a:lnTo>
                    <a:pt x="714" y="538"/>
                  </a:lnTo>
                  <a:lnTo>
                    <a:pt x="718" y="534"/>
                  </a:lnTo>
                  <a:lnTo>
                    <a:pt x="728" y="531"/>
                  </a:lnTo>
                  <a:lnTo>
                    <a:pt x="739" y="529"/>
                  </a:lnTo>
                  <a:lnTo>
                    <a:pt x="749" y="526"/>
                  </a:lnTo>
                  <a:lnTo>
                    <a:pt x="754" y="520"/>
                  </a:lnTo>
                  <a:lnTo>
                    <a:pt x="763" y="508"/>
                  </a:lnTo>
                  <a:lnTo>
                    <a:pt x="770" y="494"/>
                  </a:lnTo>
                  <a:lnTo>
                    <a:pt x="779" y="480"/>
                  </a:lnTo>
                  <a:lnTo>
                    <a:pt x="786" y="466"/>
                  </a:lnTo>
                  <a:lnTo>
                    <a:pt x="791" y="458"/>
                  </a:lnTo>
                  <a:close/>
                  <a:moveTo>
                    <a:pt x="784" y="330"/>
                  </a:moveTo>
                  <a:lnTo>
                    <a:pt x="791" y="330"/>
                  </a:lnTo>
                  <a:lnTo>
                    <a:pt x="807" y="346"/>
                  </a:lnTo>
                  <a:lnTo>
                    <a:pt x="821" y="360"/>
                  </a:lnTo>
                  <a:lnTo>
                    <a:pt x="835" y="376"/>
                  </a:lnTo>
                  <a:lnTo>
                    <a:pt x="845" y="396"/>
                  </a:lnTo>
                  <a:lnTo>
                    <a:pt x="850" y="396"/>
                  </a:lnTo>
                  <a:lnTo>
                    <a:pt x="856" y="396"/>
                  </a:lnTo>
                  <a:lnTo>
                    <a:pt x="859" y="396"/>
                  </a:lnTo>
                  <a:lnTo>
                    <a:pt x="861" y="396"/>
                  </a:lnTo>
                  <a:lnTo>
                    <a:pt x="864" y="396"/>
                  </a:lnTo>
                  <a:lnTo>
                    <a:pt x="868" y="393"/>
                  </a:lnTo>
                  <a:lnTo>
                    <a:pt x="870" y="390"/>
                  </a:lnTo>
                  <a:lnTo>
                    <a:pt x="871" y="384"/>
                  </a:lnTo>
                  <a:lnTo>
                    <a:pt x="875" y="384"/>
                  </a:lnTo>
                  <a:lnTo>
                    <a:pt x="875" y="407"/>
                  </a:lnTo>
                  <a:lnTo>
                    <a:pt x="873" y="412"/>
                  </a:lnTo>
                  <a:lnTo>
                    <a:pt x="871" y="417"/>
                  </a:lnTo>
                  <a:lnTo>
                    <a:pt x="870" y="423"/>
                  </a:lnTo>
                  <a:lnTo>
                    <a:pt x="868" y="426"/>
                  </a:lnTo>
                  <a:lnTo>
                    <a:pt x="856" y="426"/>
                  </a:lnTo>
                  <a:lnTo>
                    <a:pt x="856" y="438"/>
                  </a:lnTo>
                  <a:lnTo>
                    <a:pt x="845" y="449"/>
                  </a:lnTo>
                  <a:lnTo>
                    <a:pt x="836" y="459"/>
                  </a:lnTo>
                  <a:lnTo>
                    <a:pt x="826" y="470"/>
                  </a:lnTo>
                  <a:lnTo>
                    <a:pt x="826" y="465"/>
                  </a:lnTo>
                  <a:lnTo>
                    <a:pt x="824" y="461"/>
                  </a:lnTo>
                  <a:lnTo>
                    <a:pt x="824" y="458"/>
                  </a:lnTo>
                  <a:lnTo>
                    <a:pt x="824" y="452"/>
                  </a:lnTo>
                  <a:lnTo>
                    <a:pt x="826" y="449"/>
                  </a:lnTo>
                  <a:lnTo>
                    <a:pt x="826" y="445"/>
                  </a:lnTo>
                  <a:lnTo>
                    <a:pt x="826" y="442"/>
                  </a:lnTo>
                  <a:lnTo>
                    <a:pt x="824" y="440"/>
                  </a:lnTo>
                  <a:lnTo>
                    <a:pt x="821" y="438"/>
                  </a:lnTo>
                  <a:lnTo>
                    <a:pt x="817" y="437"/>
                  </a:lnTo>
                  <a:lnTo>
                    <a:pt x="814" y="435"/>
                  </a:lnTo>
                  <a:lnTo>
                    <a:pt x="810" y="433"/>
                  </a:lnTo>
                  <a:lnTo>
                    <a:pt x="807" y="431"/>
                  </a:lnTo>
                  <a:lnTo>
                    <a:pt x="805" y="430"/>
                  </a:lnTo>
                  <a:lnTo>
                    <a:pt x="805" y="428"/>
                  </a:lnTo>
                  <a:lnTo>
                    <a:pt x="807" y="426"/>
                  </a:lnTo>
                  <a:lnTo>
                    <a:pt x="810" y="421"/>
                  </a:lnTo>
                  <a:lnTo>
                    <a:pt x="815" y="417"/>
                  </a:lnTo>
                  <a:lnTo>
                    <a:pt x="821" y="412"/>
                  </a:lnTo>
                  <a:lnTo>
                    <a:pt x="826" y="407"/>
                  </a:lnTo>
                  <a:lnTo>
                    <a:pt x="819" y="400"/>
                  </a:lnTo>
                  <a:lnTo>
                    <a:pt x="812" y="388"/>
                  </a:lnTo>
                  <a:lnTo>
                    <a:pt x="801" y="370"/>
                  </a:lnTo>
                  <a:lnTo>
                    <a:pt x="793" y="355"/>
                  </a:lnTo>
                  <a:lnTo>
                    <a:pt x="788" y="341"/>
                  </a:lnTo>
                  <a:lnTo>
                    <a:pt x="784" y="330"/>
                  </a:lnTo>
                  <a:close/>
                  <a:moveTo>
                    <a:pt x="721" y="147"/>
                  </a:moveTo>
                  <a:lnTo>
                    <a:pt x="730" y="147"/>
                  </a:lnTo>
                  <a:lnTo>
                    <a:pt x="746" y="159"/>
                  </a:lnTo>
                  <a:lnTo>
                    <a:pt x="765" y="170"/>
                  </a:lnTo>
                  <a:lnTo>
                    <a:pt x="765" y="180"/>
                  </a:lnTo>
                  <a:lnTo>
                    <a:pt x="753" y="180"/>
                  </a:lnTo>
                  <a:lnTo>
                    <a:pt x="744" y="173"/>
                  </a:lnTo>
                  <a:lnTo>
                    <a:pt x="735" y="166"/>
                  </a:lnTo>
                  <a:lnTo>
                    <a:pt x="728" y="157"/>
                  </a:lnTo>
                  <a:lnTo>
                    <a:pt x="721" y="147"/>
                  </a:lnTo>
                  <a:close/>
                  <a:moveTo>
                    <a:pt x="906" y="86"/>
                  </a:moveTo>
                  <a:lnTo>
                    <a:pt x="910" y="86"/>
                  </a:lnTo>
                  <a:lnTo>
                    <a:pt x="913" y="88"/>
                  </a:lnTo>
                  <a:lnTo>
                    <a:pt x="913" y="88"/>
                  </a:lnTo>
                  <a:lnTo>
                    <a:pt x="915" y="89"/>
                  </a:lnTo>
                  <a:lnTo>
                    <a:pt x="915" y="91"/>
                  </a:lnTo>
                  <a:lnTo>
                    <a:pt x="917" y="93"/>
                  </a:lnTo>
                  <a:lnTo>
                    <a:pt x="918" y="96"/>
                  </a:lnTo>
                  <a:lnTo>
                    <a:pt x="922" y="102"/>
                  </a:lnTo>
                  <a:lnTo>
                    <a:pt x="924" y="108"/>
                  </a:lnTo>
                  <a:lnTo>
                    <a:pt x="925" y="115"/>
                  </a:lnTo>
                  <a:lnTo>
                    <a:pt x="918" y="115"/>
                  </a:lnTo>
                  <a:lnTo>
                    <a:pt x="918" y="108"/>
                  </a:lnTo>
                  <a:lnTo>
                    <a:pt x="913" y="105"/>
                  </a:lnTo>
                  <a:lnTo>
                    <a:pt x="911" y="100"/>
                  </a:lnTo>
                  <a:lnTo>
                    <a:pt x="910" y="96"/>
                  </a:lnTo>
                  <a:lnTo>
                    <a:pt x="908" y="91"/>
                  </a:lnTo>
                  <a:lnTo>
                    <a:pt x="906" y="86"/>
                  </a:lnTo>
                  <a:close/>
                  <a:moveTo>
                    <a:pt x="746" y="65"/>
                  </a:moveTo>
                  <a:lnTo>
                    <a:pt x="749" y="65"/>
                  </a:lnTo>
                  <a:lnTo>
                    <a:pt x="751" y="67"/>
                  </a:lnTo>
                  <a:lnTo>
                    <a:pt x="751" y="68"/>
                  </a:lnTo>
                  <a:lnTo>
                    <a:pt x="753" y="68"/>
                  </a:lnTo>
                  <a:lnTo>
                    <a:pt x="754" y="68"/>
                  </a:lnTo>
                  <a:lnTo>
                    <a:pt x="756" y="70"/>
                  </a:lnTo>
                  <a:lnTo>
                    <a:pt x="758" y="75"/>
                  </a:lnTo>
                  <a:lnTo>
                    <a:pt x="758" y="81"/>
                  </a:lnTo>
                  <a:lnTo>
                    <a:pt x="760" y="84"/>
                  </a:lnTo>
                  <a:lnTo>
                    <a:pt x="761" y="88"/>
                  </a:lnTo>
                  <a:lnTo>
                    <a:pt x="763" y="91"/>
                  </a:lnTo>
                  <a:lnTo>
                    <a:pt x="765" y="96"/>
                  </a:lnTo>
                  <a:lnTo>
                    <a:pt x="753" y="96"/>
                  </a:lnTo>
                  <a:lnTo>
                    <a:pt x="751" y="88"/>
                  </a:lnTo>
                  <a:lnTo>
                    <a:pt x="747" y="82"/>
                  </a:lnTo>
                  <a:lnTo>
                    <a:pt x="746" y="75"/>
                  </a:lnTo>
                  <a:lnTo>
                    <a:pt x="746" y="65"/>
                  </a:lnTo>
                  <a:close/>
                  <a:moveTo>
                    <a:pt x="419" y="0"/>
                  </a:moveTo>
                  <a:lnTo>
                    <a:pt x="423" y="0"/>
                  </a:lnTo>
                  <a:lnTo>
                    <a:pt x="424" y="9"/>
                  </a:lnTo>
                  <a:lnTo>
                    <a:pt x="426" y="21"/>
                  </a:lnTo>
                  <a:lnTo>
                    <a:pt x="431" y="35"/>
                  </a:lnTo>
                  <a:lnTo>
                    <a:pt x="435" y="47"/>
                  </a:lnTo>
                  <a:lnTo>
                    <a:pt x="438" y="54"/>
                  </a:lnTo>
                  <a:lnTo>
                    <a:pt x="440" y="56"/>
                  </a:lnTo>
                  <a:lnTo>
                    <a:pt x="445" y="58"/>
                  </a:lnTo>
                  <a:lnTo>
                    <a:pt x="449" y="58"/>
                  </a:lnTo>
                  <a:lnTo>
                    <a:pt x="454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1" y="67"/>
                  </a:lnTo>
                  <a:lnTo>
                    <a:pt x="465" y="79"/>
                  </a:lnTo>
                  <a:lnTo>
                    <a:pt x="468" y="93"/>
                  </a:lnTo>
                  <a:lnTo>
                    <a:pt x="473" y="110"/>
                  </a:lnTo>
                  <a:lnTo>
                    <a:pt x="477" y="122"/>
                  </a:lnTo>
                  <a:lnTo>
                    <a:pt x="480" y="131"/>
                  </a:lnTo>
                  <a:lnTo>
                    <a:pt x="489" y="131"/>
                  </a:lnTo>
                  <a:lnTo>
                    <a:pt x="494" y="133"/>
                  </a:lnTo>
                  <a:lnTo>
                    <a:pt x="500" y="135"/>
                  </a:lnTo>
                  <a:lnTo>
                    <a:pt x="503" y="138"/>
                  </a:lnTo>
                  <a:lnTo>
                    <a:pt x="506" y="143"/>
                  </a:lnTo>
                  <a:lnTo>
                    <a:pt x="515" y="156"/>
                  </a:lnTo>
                  <a:lnTo>
                    <a:pt x="519" y="173"/>
                  </a:lnTo>
                  <a:lnTo>
                    <a:pt x="538" y="173"/>
                  </a:lnTo>
                  <a:lnTo>
                    <a:pt x="545" y="191"/>
                  </a:lnTo>
                  <a:lnTo>
                    <a:pt x="555" y="203"/>
                  </a:lnTo>
                  <a:lnTo>
                    <a:pt x="564" y="215"/>
                  </a:lnTo>
                  <a:lnTo>
                    <a:pt x="573" y="231"/>
                  </a:lnTo>
                  <a:lnTo>
                    <a:pt x="576" y="257"/>
                  </a:lnTo>
                  <a:lnTo>
                    <a:pt x="575" y="278"/>
                  </a:lnTo>
                  <a:lnTo>
                    <a:pt x="569" y="299"/>
                  </a:lnTo>
                  <a:lnTo>
                    <a:pt x="561" y="318"/>
                  </a:lnTo>
                  <a:lnTo>
                    <a:pt x="552" y="339"/>
                  </a:lnTo>
                  <a:lnTo>
                    <a:pt x="541" y="362"/>
                  </a:lnTo>
                  <a:lnTo>
                    <a:pt x="538" y="376"/>
                  </a:lnTo>
                  <a:lnTo>
                    <a:pt x="533" y="390"/>
                  </a:lnTo>
                  <a:lnTo>
                    <a:pt x="529" y="405"/>
                  </a:lnTo>
                  <a:lnTo>
                    <a:pt x="524" y="417"/>
                  </a:lnTo>
                  <a:lnTo>
                    <a:pt x="515" y="426"/>
                  </a:lnTo>
                  <a:lnTo>
                    <a:pt x="505" y="431"/>
                  </a:lnTo>
                  <a:lnTo>
                    <a:pt x="493" y="437"/>
                  </a:lnTo>
                  <a:lnTo>
                    <a:pt x="480" y="442"/>
                  </a:lnTo>
                  <a:lnTo>
                    <a:pt x="472" y="445"/>
                  </a:lnTo>
                  <a:lnTo>
                    <a:pt x="461" y="437"/>
                  </a:lnTo>
                  <a:lnTo>
                    <a:pt x="449" y="426"/>
                  </a:lnTo>
                  <a:lnTo>
                    <a:pt x="440" y="433"/>
                  </a:lnTo>
                  <a:lnTo>
                    <a:pt x="430" y="437"/>
                  </a:lnTo>
                  <a:lnTo>
                    <a:pt x="417" y="435"/>
                  </a:lnTo>
                  <a:lnTo>
                    <a:pt x="404" y="433"/>
                  </a:lnTo>
                  <a:lnTo>
                    <a:pt x="388" y="431"/>
                  </a:lnTo>
                  <a:lnTo>
                    <a:pt x="381" y="396"/>
                  </a:lnTo>
                  <a:lnTo>
                    <a:pt x="376" y="395"/>
                  </a:lnTo>
                  <a:lnTo>
                    <a:pt x="370" y="393"/>
                  </a:lnTo>
                  <a:lnTo>
                    <a:pt x="365" y="391"/>
                  </a:lnTo>
                  <a:lnTo>
                    <a:pt x="362" y="388"/>
                  </a:lnTo>
                  <a:lnTo>
                    <a:pt x="358" y="386"/>
                  </a:lnTo>
                  <a:lnTo>
                    <a:pt x="356" y="384"/>
                  </a:lnTo>
                  <a:lnTo>
                    <a:pt x="356" y="383"/>
                  </a:lnTo>
                  <a:lnTo>
                    <a:pt x="358" y="381"/>
                  </a:lnTo>
                  <a:lnTo>
                    <a:pt x="358" y="379"/>
                  </a:lnTo>
                  <a:lnTo>
                    <a:pt x="358" y="377"/>
                  </a:lnTo>
                  <a:lnTo>
                    <a:pt x="356" y="376"/>
                  </a:lnTo>
                  <a:lnTo>
                    <a:pt x="355" y="374"/>
                  </a:lnTo>
                  <a:lnTo>
                    <a:pt x="349" y="372"/>
                  </a:lnTo>
                  <a:lnTo>
                    <a:pt x="348" y="374"/>
                  </a:lnTo>
                  <a:lnTo>
                    <a:pt x="348" y="376"/>
                  </a:lnTo>
                  <a:lnTo>
                    <a:pt x="348" y="376"/>
                  </a:lnTo>
                  <a:lnTo>
                    <a:pt x="346" y="377"/>
                  </a:lnTo>
                  <a:lnTo>
                    <a:pt x="344" y="377"/>
                  </a:lnTo>
                  <a:lnTo>
                    <a:pt x="342" y="377"/>
                  </a:lnTo>
                  <a:lnTo>
                    <a:pt x="342" y="372"/>
                  </a:lnTo>
                  <a:lnTo>
                    <a:pt x="337" y="372"/>
                  </a:lnTo>
                  <a:lnTo>
                    <a:pt x="337" y="369"/>
                  </a:lnTo>
                  <a:lnTo>
                    <a:pt x="344" y="365"/>
                  </a:lnTo>
                  <a:lnTo>
                    <a:pt x="349" y="360"/>
                  </a:lnTo>
                  <a:lnTo>
                    <a:pt x="353" y="355"/>
                  </a:lnTo>
                  <a:lnTo>
                    <a:pt x="349" y="355"/>
                  </a:lnTo>
                  <a:lnTo>
                    <a:pt x="349" y="349"/>
                  </a:lnTo>
                  <a:lnTo>
                    <a:pt x="341" y="358"/>
                  </a:lnTo>
                  <a:lnTo>
                    <a:pt x="332" y="363"/>
                  </a:lnTo>
                  <a:lnTo>
                    <a:pt x="318" y="369"/>
                  </a:lnTo>
                  <a:lnTo>
                    <a:pt x="313" y="358"/>
                  </a:lnTo>
                  <a:lnTo>
                    <a:pt x="306" y="348"/>
                  </a:lnTo>
                  <a:lnTo>
                    <a:pt x="297" y="339"/>
                  </a:lnTo>
                  <a:lnTo>
                    <a:pt x="285" y="332"/>
                  </a:lnTo>
                  <a:lnTo>
                    <a:pt x="269" y="330"/>
                  </a:lnTo>
                  <a:lnTo>
                    <a:pt x="259" y="327"/>
                  </a:lnTo>
                  <a:lnTo>
                    <a:pt x="245" y="325"/>
                  </a:lnTo>
                  <a:lnTo>
                    <a:pt x="225" y="327"/>
                  </a:lnTo>
                  <a:lnTo>
                    <a:pt x="206" y="328"/>
                  </a:lnTo>
                  <a:lnTo>
                    <a:pt x="187" y="332"/>
                  </a:lnTo>
                  <a:lnTo>
                    <a:pt x="170" y="335"/>
                  </a:lnTo>
                  <a:lnTo>
                    <a:pt x="157" y="339"/>
                  </a:lnTo>
                  <a:lnTo>
                    <a:pt x="150" y="362"/>
                  </a:lnTo>
                  <a:lnTo>
                    <a:pt x="133" y="362"/>
                  </a:lnTo>
                  <a:lnTo>
                    <a:pt x="117" y="360"/>
                  </a:lnTo>
                  <a:lnTo>
                    <a:pt x="100" y="362"/>
                  </a:lnTo>
                  <a:lnTo>
                    <a:pt x="88" y="365"/>
                  </a:lnTo>
                  <a:lnTo>
                    <a:pt x="75" y="370"/>
                  </a:lnTo>
                  <a:lnTo>
                    <a:pt x="65" y="376"/>
                  </a:lnTo>
                  <a:lnTo>
                    <a:pt x="53" y="377"/>
                  </a:lnTo>
                  <a:lnTo>
                    <a:pt x="39" y="377"/>
                  </a:lnTo>
                  <a:lnTo>
                    <a:pt x="35" y="370"/>
                  </a:lnTo>
                  <a:lnTo>
                    <a:pt x="32" y="365"/>
                  </a:lnTo>
                  <a:lnTo>
                    <a:pt x="26" y="360"/>
                  </a:lnTo>
                  <a:lnTo>
                    <a:pt x="23" y="355"/>
                  </a:lnTo>
                  <a:lnTo>
                    <a:pt x="32" y="342"/>
                  </a:lnTo>
                  <a:lnTo>
                    <a:pt x="33" y="327"/>
                  </a:lnTo>
                  <a:lnTo>
                    <a:pt x="32" y="309"/>
                  </a:lnTo>
                  <a:lnTo>
                    <a:pt x="25" y="292"/>
                  </a:lnTo>
                  <a:lnTo>
                    <a:pt x="18" y="273"/>
                  </a:lnTo>
                  <a:lnTo>
                    <a:pt x="9" y="255"/>
                  </a:lnTo>
                  <a:lnTo>
                    <a:pt x="4" y="239"/>
                  </a:lnTo>
                  <a:lnTo>
                    <a:pt x="0" y="227"/>
                  </a:lnTo>
                  <a:lnTo>
                    <a:pt x="4" y="227"/>
                  </a:lnTo>
                  <a:lnTo>
                    <a:pt x="7" y="229"/>
                  </a:lnTo>
                  <a:lnTo>
                    <a:pt x="9" y="229"/>
                  </a:lnTo>
                  <a:lnTo>
                    <a:pt x="11" y="231"/>
                  </a:lnTo>
                  <a:lnTo>
                    <a:pt x="11" y="231"/>
                  </a:lnTo>
                  <a:lnTo>
                    <a:pt x="13" y="229"/>
                  </a:lnTo>
                  <a:lnTo>
                    <a:pt x="14" y="227"/>
                  </a:lnTo>
                  <a:lnTo>
                    <a:pt x="16" y="224"/>
                  </a:lnTo>
                  <a:lnTo>
                    <a:pt x="7" y="215"/>
                  </a:lnTo>
                  <a:lnTo>
                    <a:pt x="4" y="204"/>
                  </a:lnTo>
                  <a:lnTo>
                    <a:pt x="0" y="192"/>
                  </a:lnTo>
                  <a:lnTo>
                    <a:pt x="9" y="182"/>
                  </a:lnTo>
                  <a:lnTo>
                    <a:pt x="16" y="171"/>
                  </a:lnTo>
                  <a:lnTo>
                    <a:pt x="23" y="161"/>
                  </a:lnTo>
                  <a:lnTo>
                    <a:pt x="33" y="152"/>
                  </a:lnTo>
                  <a:lnTo>
                    <a:pt x="46" y="147"/>
                  </a:lnTo>
                  <a:lnTo>
                    <a:pt x="54" y="147"/>
                  </a:lnTo>
                  <a:lnTo>
                    <a:pt x="68" y="145"/>
                  </a:lnTo>
                  <a:lnTo>
                    <a:pt x="86" y="142"/>
                  </a:lnTo>
                  <a:lnTo>
                    <a:pt x="102" y="138"/>
                  </a:lnTo>
                  <a:lnTo>
                    <a:pt x="116" y="135"/>
                  </a:lnTo>
                  <a:lnTo>
                    <a:pt x="121" y="122"/>
                  </a:lnTo>
                  <a:lnTo>
                    <a:pt x="129" y="108"/>
                  </a:lnTo>
                  <a:lnTo>
                    <a:pt x="140" y="98"/>
                  </a:lnTo>
                  <a:lnTo>
                    <a:pt x="154" y="93"/>
                  </a:lnTo>
                  <a:lnTo>
                    <a:pt x="154" y="81"/>
                  </a:lnTo>
                  <a:lnTo>
                    <a:pt x="161" y="77"/>
                  </a:lnTo>
                  <a:lnTo>
                    <a:pt x="170" y="68"/>
                  </a:lnTo>
                  <a:lnTo>
                    <a:pt x="180" y="60"/>
                  </a:lnTo>
                  <a:lnTo>
                    <a:pt x="191" y="53"/>
                  </a:lnTo>
                  <a:lnTo>
                    <a:pt x="201" y="47"/>
                  </a:lnTo>
                  <a:lnTo>
                    <a:pt x="208" y="51"/>
                  </a:lnTo>
                  <a:lnTo>
                    <a:pt x="210" y="53"/>
                  </a:lnTo>
                  <a:lnTo>
                    <a:pt x="210" y="56"/>
                  </a:lnTo>
                  <a:lnTo>
                    <a:pt x="210" y="60"/>
                  </a:lnTo>
                  <a:lnTo>
                    <a:pt x="212" y="65"/>
                  </a:lnTo>
                  <a:lnTo>
                    <a:pt x="217" y="67"/>
                  </a:lnTo>
                  <a:lnTo>
                    <a:pt x="222" y="67"/>
                  </a:lnTo>
                  <a:lnTo>
                    <a:pt x="225" y="68"/>
                  </a:lnTo>
                  <a:lnTo>
                    <a:pt x="231" y="70"/>
                  </a:lnTo>
                  <a:lnTo>
                    <a:pt x="234" y="54"/>
                  </a:lnTo>
                  <a:lnTo>
                    <a:pt x="239" y="46"/>
                  </a:lnTo>
                  <a:lnTo>
                    <a:pt x="246" y="40"/>
                  </a:lnTo>
                  <a:lnTo>
                    <a:pt x="255" y="35"/>
                  </a:lnTo>
                  <a:lnTo>
                    <a:pt x="264" y="32"/>
                  </a:lnTo>
                  <a:lnTo>
                    <a:pt x="273" y="23"/>
                  </a:lnTo>
                  <a:lnTo>
                    <a:pt x="269" y="21"/>
                  </a:lnTo>
                  <a:lnTo>
                    <a:pt x="269" y="19"/>
                  </a:lnTo>
                  <a:lnTo>
                    <a:pt x="267" y="18"/>
                  </a:lnTo>
                  <a:lnTo>
                    <a:pt x="266" y="16"/>
                  </a:lnTo>
                  <a:lnTo>
                    <a:pt x="280" y="16"/>
                  </a:lnTo>
                  <a:lnTo>
                    <a:pt x="294" y="23"/>
                  </a:lnTo>
                  <a:lnTo>
                    <a:pt x="309" y="25"/>
                  </a:lnTo>
                  <a:lnTo>
                    <a:pt x="325" y="25"/>
                  </a:lnTo>
                  <a:lnTo>
                    <a:pt x="342" y="23"/>
                  </a:lnTo>
                  <a:lnTo>
                    <a:pt x="342" y="32"/>
                  </a:lnTo>
                  <a:lnTo>
                    <a:pt x="330" y="47"/>
                  </a:lnTo>
                  <a:lnTo>
                    <a:pt x="323" y="70"/>
                  </a:lnTo>
                  <a:lnTo>
                    <a:pt x="335" y="77"/>
                  </a:lnTo>
                  <a:lnTo>
                    <a:pt x="351" y="86"/>
                  </a:lnTo>
                  <a:lnTo>
                    <a:pt x="367" y="95"/>
                  </a:lnTo>
                  <a:lnTo>
                    <a:pt x="383" y="100"/>
                  </a:lnTo>
                  <a:lnTo>
                    <a:pt x="395" y="100"/>
                  </a:lnTo>
                  <a:lnTo>
                    <a:pt x="404" y="86"/>
                  </a:lnTo>
                  <a:lnTo>
                    <a:pt x="409" y="63"/>
                  </a:lnTo>
                  <a:lnTo>
                    <a:pt x="410" y="40"/>
                  </a:lnTo>
                  <a:lnTo>
                    <a:pt x="414" y="18"/>
                  </a:lnTo>
                  <a:lnTo>
                    <a:pt x="419" y="0"/>
                  </a:lnTo>
                  <a:close/>
                </a:path>
              </a:pathLst>
            </a:custGeom>
            <a:grpFill/>
            <a:ln w="3175" cap="rnd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" name="Group 2">
            <a:extLst>
              <a:ext uri="{FF2B5EF4-FFF2-40B4-BE49-F238E27FC236}">
                <a16:creationId xmlns:a16="http://schemas.microsoft.com/office/drawing/2014/main" id="{ECA64120-6D87-7F80-835D-D53C63D8A400}"/>
              </a:ext>
            </a:extLst>
          </p:cNvPr>
          <p:cNvGrpSpPr/>
          <p:nvPr/>
        </p:nvGrpSpPr>
        <p:grpSpPr>
          <a:xfrm>
            <a:off x="10429746" y="381699"/>
            <a:ext cx="1381347" cy="6180069"/>
            <a:chOff x="5400765" y="1273689"/>
            <a:chExt cx="1207984" cy="5404452"/>
          </a:xfrm>
        </p:grpSpPr>
        <p:sp>
          <p:nvSpPr>
            <p:cNvPr id="9" name="Freeform: Shape 3">
              <a:extLst>
                <a:ext uri="{FF2B5EF4-FFF2-40B4-BE49-F238E27FC236}">
                  <a16:creationId xmlns:a16="http://schemas.microsoft.com/office/drawing/2014/main" id="{018DC26E-23C6-2235-E056-F1471FCFE40E}"/>
                </a:ext>
              </a:extLst>
            </p:cNvPr>
            <p:cNvSpPr/>
            <p:nvPr/>
          </p:nvSpPr>
          <p:spPr>
            <a:xfrm flipH="1">
              <a:off x="5627416" y="5945985"/>
              <a:ext cx="515603" cy="206241"/>
            </a:xfrm>
            <a:custGeom>
              <a:avLst/>
              <a:gdLst>
                <a:gd name="connsiteX0" fmla="*/ 2960 w 654032"/>
                <a:gd name="connsiteY0" fmla="*/ 269088 h 261613"/>
                <a:gd name="connsiteX1" fmla="*/ 7631 w 654032"/>
                <a:gd name="connsiteY1" fmla="*/ 222371 h 261613"/>
                <a:gd name="connsiteX2" fmla="*/ 43136 w 654032"/>
                <a:gd name="connsiteY2" fmla="*/ 205553 h 261613"/>
                <a:gd name="connsiteX3" fmla="*/ 154321 w 654032"/>
                <a:gd name="connsiteY3" fmla="*/ 143887 h 261613"/>
                <a:gd name="connsiteX4" fmla="*/ 282325 w 654032"/>
                <a:gd name="connsiteY4" fmla="*/ 0 h 261613"/>
                <a:gd name="connsiteX5" fmla="*/ 477600 w 654032"/>
                <a:gd name="connsiteY5" fmla="*/ 64469 h 261613"/>
                <a:gd name="connsiteX6" fmla="*/ 576640 w 654032"/>
                <a:gd name="connsiteY6" fmla="*/ 72878 h 261613"/>
                <a:gd name="connsiteX7" fmla="*/ 653255 w 654032"/>
                <a:gd name="connsiteY7" fmla="*/ 196210 h 261613"/>
                <a:gd name="connsiteX8" fmla="*/ 456111 w 654032"/>
                <a:gd name="connsiteY8" fmla="*/ 269088 h 261613"/>
                <a:gd name="connsiteX9" fmla="*/ 177680 w 654032"/>
                <a:gd name="connsiteY9" fmla="*/ 258810 h 261613"/>
                <a:gd name="connsiteX10" fmla="*/ 2960 w 654032"/>
                <a:gd name="connsiteY10" fmla="*/ 269088 h 261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32" h="261613">
                  <a:moveTo>
                    <a:pt x="2960" y="269088"/>
                  </a:moveTo>
                  <a:cubicBezTo>
                    <a:pt x="-2646" y="256941"/>
                    <a:pt x="157" y="230780"/>
                    <a:pt x="7631" y="222371"/>
                  </a:cubicBezTo>
                  <a:cubicBezTo>
                    <a:pt x="14172" y="214896"/>
                    <a:pt x="36596" y="207422"/>
                    <a:pt x="43136" y="205553"/>
                  </a:cubicBezTo>
                  <a:cubicBezTo>
                    <a:pt x="87049" y="196210"/>
                    <a:pt x="119751" y="170049"/>
                    <a:pt x="154321" y="143887"/>
                  </a:cubicBezTo>
                  <a:cubicBezTo>
                    <a:pt x="209447" y="101842"/>
                    <a:pt x="240280" y="53257"/>
                    <a:pt x="282325" y="0"/>
                  </a:cubicBezTo>
                  <a:cubicBezTo>
                    <a:pt x="343991" y="51388"/>
                    <a:pt x="399116" y="65403"/>
                    <a:pt x="477600" y="64469"/>
                  </a:cubicBezTo>
                  <a:cubicBezTo>
                    <a:pt x="510302" y="64469"/>
                    <a:pt x="543938" y="63534"/>
                    <a:pt x="576640" y="72878"/>
                  </a:cubicBezTo>
                  <a:cubicBezTo>
                    <a:pt x="629897" y="87827"/>
                    <a:pt x="664467" y="142019"/>
                    <a:pt x="653255" y="196210"/>
                  </a:cubicBezTo>
                  <a:cubicBezTo>
                    <a:pt x="636437" y="280300"/>
                    <a:pt x="520580" y="269088"/>
                    <a:pt x="456111" y="269088"/>
                  </a:cubicBezTo>
                  <a:cubicBezTo>
                    <a:pt x="363612" y="268154"/>
                    <a:pt x="270179" y="258810"/>
                    <a:pt x="177680" y="258810"/>
                  </a:cubicBezTo>
                  <a:cubicBezTo>
                    <a:pt x="117882" y="257876"/>
                    <a:pt x="64625" y="265351"/>
                    <a:pt x="2960" y="269088"/>
                  </a:cubicBezTo>
                  <a:close/>
                </a:path>
              </a:pathLst>
            </a:custGeom>
            <a:solidFill>
              <a:schemeClr val="accent5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4">
              <a:extLst>
                <a:ext uri="{FF2B5EF4-FFF2-40B4-BE49-F238E27FC236}">
                  <a16:creationId xmlns:a16="http://schemas.microsoft.com/office/drawing/2014/main" id="{DD21FFDF-709D-8B9E-8E0E-84F2AD903DB8}"/>
                </a:ext>
              </a:extLst>
            </p:cNvPr>
            <p:cNvSpPr/>
            <p:nvPr/>
          </p:nvSpPr>
          <p:spPr>
            <a:xfrm flipH="1">
              <a:off x="5400765" y="2019357"/>
              <a:ext cx="1207984" cy="4412086"/>
            </a:xfrm>
            <a:custGeom>
              <a:avLst/>
              <a:gdLst>
                <a:gd name="connsiteX0" fmla="*/ 597466 w 1532305"/>
                <a:gd name="connsiteY0" fmla="*/ 5267697 h 5596651"/>
                <a:gd name="connsiteX1" fmla="*/ 646051 w 1532305"/>
                <a:gd name="connsiteY1" fmla="*/ 5387291 h 5596651"/>
                <a:gd name="connsiteX2" fmla="*/ 640445 w 1532305"/>
                <a:gd name="connsiteY2" fmla="*/ 5423731 h 5596651"/>
                <a:gd name="connsiteX3" fmla="*/ 604941 w 1532305"/>
                <a:gd name="connsiteY3" fmla="*/ 5440548 h 5596651"/>
                <a:gd name="connsiteX4" fmla="*/ 599335 w 1532305"/>
                <a:gd name="connsiteY4" fmla="*/ 5423731 h 5596651"/>
                <a:gd name="connsiteX5" fmla="*/ 305020 w 1532305"/>
                <a:gd name="connsiteY5" fmla="*/ 5535850 h 5596651"/>
                <a:gd name="connsiteX6" fmla="*/ 191966 w 1532305"/>
                <a:gd name="connsiteY6" fmla="*/ 5579764 h 5596651"/>
                <a:gd name="connsiteX7" fmla="*/ 141512 w 1532305"/>
                <a:gd name="connsiteY7" fmla="*/ 5596582 h 5596651"/>
                <a:gd name="connsiteX8" fmla="*/ 67700 w 1532305"/>
                <a:gd name="connsiteY8" fmla="*/ 5524638 h 5596651"/>
                <a:gd name="connsiteX9" fmla="*/ 57422 w 1532305"/>
                <a:gd name="connsiteY9" fmla="*/ 5375145 h 5596651"/>
                <a:gd name="connsiteX10" fmla="*/ 106942 w 1532305"/>
                <a:gd name="connsiteY10" fmla="*/ 5178001 h 5596651"/>
                <a:gd name="connsiteX11" fmla="*/ 108810 w 1532305"/>
                <a:gd name="connsiteY11" fmla="*/ 5152774 h 5596651"/>
                <a:gd name="connsiteX12" fmla="*/ 109745 w 1532305"/>
                <a:gd name="connsiteY12" fmla="*/ 5061210 h 5596651"/>
                <a:gd name="connsiteX13" fmla="*/ 107876 w 1532305"/>
                <a:gd name="connsiteY13" fmla="*/ 4891161 h 5596651"/>
                <a:gd name="connsiteX14" fmla="*/ 110679 w 1532305"/>
                <a:gd name="connsiteY14" fmla="*/ 4872474 h 5596651"/>
                <a:gd name="connsiteX15" fmla="*/ 113482 w 1532305"/>
                <a:gd name="connsiteY15" fmla="*/ 4855657 h 5596651"/>
                <a:gd name="connsiteX16" fmla="*/ 114416 w 1532305"/>
                <a:gd name="connsiteY16" fmla="*/ 4841642 h 5596651"/>
                <a:gd name="connsiteX17" fmla="*/ 133103 w 1532305"/>
                <a:gd name="connsiteY17" fmla="*/ 4687477 h 5596651"/>
                <a:gd name="connsiteX18" fmla="*/ 141512 w 1532305"/>
                <a:gd name="connsiteY18" fmla="*/ 4466974 h 5596651"/>
                <a:gd name="connsiteX19" fmla="*/ 142446 w 1532305"/>
                <a:gd name="connsiteY19" fmla="*/ 4452025 h 5596651"/>
                <a:gd name="connsiteX20" fmla="*/ 143381 w 1532305"/>
                <a:gd name="connsiteY20" fmla="*/ 3852183 h 5596651"/>
                <a:gd name="connsiteX21" fmla="*/ 145249 w 1532305"/>
                <a:gd name="connsiteY21" fmla="*/ 3891425 h 5596651"/>
                <a:gd name="connsiteX22" fmla="*/ 152724 w 1532305"/>
                <a:gd name="connsiteY22" fmla="*/ 3675594 h 5596651"/>
                <a:gd name="connsiteX23" fmla="*/ 170476 w 1532305"/>
                <a:gd name="connsiteY23" fmla="*/ 3514889 h 5596651"/>
                <a:gd name="connsiteX24" fmla="*/ 242420 w 1532305"/>
                <a:gd name="connsiteY24" fmla="*/ 3035577 h 5596651"/>
                <a:gd name="connsiteX25" fmla="*/ 239617 w 1532305"/>
                <a:gd name="connsiteY25" fmla="*/ 2958027 h 5596651"/>
                <a:gd name="connsiteX26" fmla="*/ 174214 w 1532305"/>
                <a:gd name="connsiteY26" fmla="*/ 2726313 h 5596651"/>
                <a:gd name="connsiteX27" fmla="*/ 155527 w 1532305"/>
                <a:gd name="connsiteY27" fmla="*/ 2454422 h 5596651"/>
                <a:gd name="connsiteX28" fmla="*/ 193835 w 1532305"/>
                <a:gd name="connsiteY28" fmla="*/ 2337630 h 5596651"/>
                <a:gd name="connsiteX29" fmla="*/ 248960 w 1532305"/>
                <a:gd name="connsiteY29" fmla="*/ 1732183 h 5596651"/>
                <a:gd name="connsiteX30" fmla="*/ 164870 w 1532305"/>
                <a:gd name="connsiteY30" fmla="*/ 1300521 h 5596651"/>
                <a:gd name="connsiteX31" fmla="*/ 428 w 1532305"/>
                <a:gd name="connsiteY31" fmla="*/ 614721 h 5596651"/>
                <a:gd name="connsiteX32" fmla="*/ 60225 w 1532305"/>
                <a:gd name="connsiteY32" fmla="*/ 325078 h 5596651"/>
                <a:gd name="connsiteX33" fmla="*/ 204112 w 1532305"/>
                <a:gd name="connsiteY33" fmla="*/ 161570 h 5596651"/>
                <a:gd name="connsiteX34" fmla="*/ 229339 w 1532305"/>
                <a:gd name="connsiteY34" fmla="*/ 125131 h 5596651"/>
                <a:gd name="connsiteX35" fmla="*/ 262041 w 1532305"/>
                <a:gd name="connsiteY35" fmla="*/ 13011 h 5596651"/>
                <a:gd name="connsiteX36" fmla="*/ 478806 w 1532305"/>
                <a:gd name="connsiteY36" fmla="*/ 38238 h 5596651"/>
                <a:gd name="connsiteX37" fmla="*/ 725470 w 1532305"/>
                <a:gd name="connsiteY37" fmla="*/ 141015 h 5596651"/>
                <a:gd name="connsiteX38" fmla="*/ 766580 w 1532305"/>
                <a:gd name="connsiteY38" fmla="*/ 204549 h 5596651"/>
                <a:gd name="connsiteX39" fmla="*/ 887109 w 1532305"/>
                <a:gd name="connsiteY39" fmla="*/ 286771 h 5596651"/>
                <a:gd name="connsiteX40" fmla="*/ 906730 w 1532305"/>
                <a:gd name="connsiteY40" fmla="*/ 307326 h 5596651"/>
                <a:gd name="connsiteX41" fmla="*/ 1235615 w 1532305"/>
                <a:gd name="connsiteY41" fmla="*/ 753003 h 5596651"/>
                <a:gd name="connsiteX42" fmla="*/ 1415007 w 1532305"/>
                <a:gd name="connsiteY42" fmla="*/ 919314 h 5596651"/>
                <a:gd name="connsiteX43" fmla="*/ 1492556 w 1532305"/>
                <a:gd name="connsiteY43" fmla="*/ 1009010 h 5596651"/>
                <a:gd name="connsiteX44" fmla="*/ 1531798 w 1532305"/>
                <a:gd name="connsiteY44" fmla="*/ 1149159 h 5596651"/>
                <a:gd name="connsiteX45" fmla="*/ 1471067 w 1532305"/>
                <a:gd name="connsiteY45" fmla="*/ 1279032 h 5596651"/>
                <a:gd name="connsiteX46" fmla="*/ 1312230 w 1532305"/>
                <a:gd name="connsiteY46" fmla="*/ 1363122 h 5596651"/>
                <a:gd name="connsiteX47" fmla="*/ 1287003 w 1532305"/>
                <a:gd name="connsiteY47" fmla="*/ 1387414 h 5596651"/>
                <a:gd name="connsiteX48" fmla="*/ 1239352 w 1532305"/>
                <a:gd name="connsiteY48" fmla="*/ 1507009 h 5596651"/>
                <a:gd name="connsiteX49" fmla="*/ 1237484 w 1532305"/>
                <a:gd name="connsiteY49" fmla="*/ 1573346 h 5596651"/>
                <a:gd name="connsiteX50" fmla="*/ 1249630 w 1532305"/>
                <a:gd name="connsiteY50" fmla="*/ 1863924 h 5596651"/>
                <a:gd name="connsiteX51" fmla="*/ 1251499 w 1532305"/>
                <a:gd name="connsiteY51" fmla="*/ 1848974 h 5596651"/>
                <a:gd name="connsiteX52" fmla="*/ 1280463 w 1532305"/>
                <a:gd name="connsiteY52" fmla="*/ 2344171 h 5596651"/>
                <a:gd name="connsiteX53" fmla="*/ 1280463 w 1532305"/>
                <a:gd name="connsiteY53" fmla="*/ 2355383 h 5596651"/>
                <a:gd name="connsiteX54" fmla="*/ 1277660 w 1532305"/>
                <a:gd name="connsiteY54" fmla="*/ 2397428 h 5596651"/>
                <a:gd name="connsiteX55" fmla="*/ 1182358 w 1532305"/>
                <a:gd name="connsiteY55" fmla="*/ 2420786 h 5596651"/>
                <a:gd name="connsiteX56" fmla="*/ 1164606 w 1532305"/>
                <a:gd name="connsiteY56" fmla="*/ 2441341 h 5596651"/>
                <a:gd name="connsiteX57" fmla="*/ 1117889 w 1532305"/>
                <a:gd name="connsiteY57" fmla="*/ 3077622 h 5596651"/>
                <a:gd name="connsiteX58" fmla="*/ 1052486 w 1532305"/>
                <a:gd name="connsiteY58" fmla="*/ 3691478 h 5596651"/>
                <a:gd name="connsiteX59" fmla="*/ 868422 w 1532305"/>
                <a:gd name="connsiteY59" fmla="*/ 4456697 h 5596651"/>
                <a:gd name="connsiteX60" fmla="*/ 818903 w 1532305"/>
                <a:gd name="connsiteY60" fmla="*/ 4689345 h 5596651"/>
                <a:gd name="connsiteX61" fmla="*/ 789939 w 1532305"/>
                <a:gd name="connsiteY61" fmla="*/ 4846313 h 5596651"/>
                <a:gd name="connsiteX62" fmla="*/ 800216 w 1532305"/>
                <a:gd name="connsiteY62" fmla="*/ 4874343 h 5596651"/>
                <a:gd name="connsiteX63" fmla="*/ 866554 w 1532305"/>
                <a:gd name="connsiteY63" fmla="*/ 4932271 h 5596651"/>
                <a:gd name="connsiteX64" fmla="*/ 873094 w 1532305"/>
                <a:gd name="connsiteY64" fmla="*/ 4967776 h 5596651"/>
                <a:gd name="connsiteX65" fmla="*/ 871225 w 1532305"/>
                <a:gd name="connsiteY65" fmla="*/ 4975251 h 5596651"/>
                <a:gd name="connsiteX66" fmla="*/ 855342 w 1532305"/>
                <a:gd name="connsiteY66" fmla="*/ 5008887 h 5596651"/>
                <a:gd name="connsiteX67" fmla="*/ 661001 w 1532305"/>
                <a:gd name="connsiteY67" fmla="*/ 5178001 h 5596651"/>
                <a:gd name="connsiteX68" fmla="*/ 614284 w 1532305"/>
                <a:gd name="connsiteY68" fmla="*/ 5192016 h 5596651"/>
                <a:gd name="connsiteX69" fmla="*/ 601203 w 1532305"/>
                <a:gd name="connsiteY69" fmla="*/ 5199491 h 5596651"/>
                <a:gd name="connsiteX70" fmla="*/ 597466 w 1532305"/>
                <a:gd name="connsiteY70" fmla="*/ 5267697 h 559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532305" h="5596651">
                  <a:moveTo>
                    <a:pt x="597466" y="5267697"/>
                  </a:moveTo>
                  <a:cubicBezTo>
                    <a:pt x="613350" y="5307873"/>
                    <a:pt x="628299" y="5348049"/>
                    <a:pt x="646051" y="5387291"/>
                  </a:cubicBezTo>
                  <a:cubicBezTo>
                    <a:pt x="654460" y="5405978"/>
                    <a:pt x="659132" y="5419993"/>
                    <a:pt x="640445" y="5423731"/>
                  </a:cubicBezTo>
                  <a:cubicBezTo>
                    <a:pt x="634839" y="5424665"/>
                    <a:pt x="609612" y="5438680"/>
                    <a:pt x="604941" y="5440548"/>
                  </a:cubicBezTo>
                  <a:cubicBezTo>
                    <a:pt x="600269" y="5452695"/>
                    <a:pt x="602138" y="5433074"/>
                    <a:pt x="599335" y="5423731"/>
                  </a:cubicBezTo>
                  <a:cubicBezTo>
                    <a:pt x="493755" y="5462973"/>
                    <a:pt x="410600" y="5495674"/>
                    <a:pt x="305020" y="5535850"/>
                  </a:cubicBezTo>
                  <a:cubicBezTo>
                    <a:pt x="274187" y="5547997"/>
                    <a:pt x="221864" y="5567617"/>
                    <a:pt x="191966" y="5579764"/>
                  </a:cubicBezTo>
                  <a:cubicBezTo>
                    <a:pt x="182623" y="5583501"/>
                    <a:pt x="150855" y="5601254"/>
                    <a:pt x="141512" y="5596582"/>
                  </a:cubicBezTo>
                  <a:cubicBezTo>
                    <a:pt x="107876" y="5580698"/>
                    <a:pt x="82649" y="5562012"/>
                    <a:pt x="67700" y="5524638"/>
                  </a:cubicBezTo>
                  <a:cubicBezTo>
                    <a:pt x="31261" y="5476053"/>
                    <a:pt x="41538" y="5429336"/>
                    <a:pt x="57422" y="5375145"/>
                  </a:cubicBezTo>
                  <a:cubicBezTo>
                    <a:pt x="76109" y="5309742"/>
                    <a:pt x="100401" y="5246207"/>
                    <a:pt x="106942" y="5178001"/>
                  </a:cubicBezTo>
                  <a:cubicBezTo>
                    <a:pt x="107876" y="5169592"/>
                    <a:pt x="107876" y="5161183"/>
                    <a:pt x="108810" y="5152774"/>
                  </a:cubicBezTo>
                  <a:cubicBezTo>
                    <a:pt x="108810" y="5121941"/>
                    <a:pt x="108810" y="5092043"/>
                    <a:pt x="109745" y="5061210"/>
                  </a:cubicBezTo>
                  <a:cubicBezTo>
                    <a:pt x="110679" y="5004215"/>
                    <a:pt x="106942" y="4948155"/>
                    <a:pt x="107876" y="4891161"/>
                  </a:cubicBezTo>
                  <a:cubicBezTo>
                    <a:pt x="107876" y="4884621"/>
                    <a:pt x="106007" y="4878080"/>
                    <a:pt x="110679" y="4872474"/>
                  </a:cubicBezTo>
                  <a:cubicBezTo>
                    <a:pt x="113482" y="4866868"/>
                    <a:pt x="113482" y="4861262"/>
                    <a:pt x="113482" y="4855657"/>
                  </a:cubicBezTo>
                  <a:cubicBezTo>
                    <a:pt x="112548" y="4850985"/>
                    <a:pt x="110679" y="4846313"/>
                    <a:pt x="114416" y="4841642"/>
                  </a:cubicBezTo>
                  <a:cubicBezTo>
                    <a:pt x="123760" y="4790253"/>
                    <a:pt x="126563" y="4738865"/>
                    <a:pt x="133103" y="4687477"/>
                  </a:cubicBezTo>
                  <a:cubicBezTo>
                    <a:pt x="142446" y="4614598"/>
                    <a:pt x="140578" y="4540786"/>
                    <a:pt x="141512" y="4466974"/>
                  </a:cubicBezTo>
                  <a:cubicBezTo>
                    <a:pt x="143381" y="4462302"/>
                    <a:pt x="142446" y="4456697"/>
                    <a:pt x="142446" y="4452025"/>
                  </a:cubicBezTo>
                  <a:cubicBezTo>
                    <a:pt x="142446" y="4252078"/>
                    <a:pt x="142446" y="4052131"/>
                    <a:pt x="143381" y="3852183"/>
                  </a:cubicBezTo>
                  <a:cubicBezTo>
                    <a:pt x="144315" y="3865264"/>
                    <a:pt x="144315" y="3878344"/>
                    <a:pt x="145249" y="3891425"/>
                  </a:cubicBezTo>
                  <a:cubicBezTo>
                    <a:pt x="145249" y="3820416"/>
                    <a:pt x="144315" y="3745669"/>
                    <a:pt x="152724" y="3675594"/>
                  </a:cubicBezTo>
                  <a:cubicBezTo>
                    <a:pt x="158330" y="3622337"/>
                    <a:pt x="164870" y="3569081"/>
                    <a:pt x="170476" y="3514889"/>
                  </a:cubicBezTo>
                  <a:cubicBezTo>
                    <a:pt x="189163" y="3354184"/>
                    <a:pt x="214390" y="3195348"/>
                    <a:pt x="242420" y="3035577"/>
                  </a:cubicBezTo>
                  <a:cubicBezTo>
                    <a:pt x="247091" y="3009415"/>
                    <a:pt x="247091" y="2984188"/>
                    <a:pt x="239617" y="2958027"/>
                  </a:cubicBezTo>
                  <a:cubicBezTo>
                    <a:pt x="216258" y="2881412"/>
                    <a:pt x="194769" y="2803862"/>
                    <a:pt x="174214" y="2726313"/>
                  </a:cubicBezTo>
                  <a:cubicBezTo>
                    <a:pt x="150855" y="2636617"/>
                    <a:pt x="138709" y="2546921"/>
                    <a:pt x="155527" y="2454422"/>
                  </a:cubicBezTo>
                  <a:cubicBezTo>
                    <a:pt x="163002" y="2413311"/>
                    <a:pt x="179820" y="2375938"/>
                    <a:pt x="193835" y="2337630"/>
                  </a:cubicBezTo>
                  <a:cubicBezTo>
                    <a:pt x="265778" y="2142355"/>
                    <a:pt x="275121" y="1936802"/>
                    <a:pt x="248960" y="1732183"/>
                  </a:cubicBezTo>
                  <a:cubicBezTo>
                    <a:pt x="230273" y="1586427"/>
                    <a:pt x="199440" y="1443474"/>
                    <a:pt x="164870" y="1300521"/>
                  </a:cubicBezTo>
                  <a:cubicBezTo>
                    <a:pt x="109745" y="1076281"/>
                    <a:pt x="-7981" y="851107"/>
                    <a:pt x="428" y="614721"/>
                  </a:cubicBezTo>
                  <a:cubicBezTo>
                    <a:pt x="4165" y="514748"/>
                    <a:pt x="20049" y="417577"/>
                    <a:pt x="60225" y="325078"/>
                  </a:cubicBezTo>
                  <a:cubicBezTo>
                    <a:pt x="90124" y="255938"/>
                    <a:pt x="144315" y="204549"/>
                    <a:pt x="204112" y="161570"/>
                  </a:cubicBezTo>
                  <a:cubicBezTo>
                    <a:pt x="217193" y="152227"/>
                    <a:pt x="225602" y="141015"/>
                    <a:pt x="229339" y="125131"/>
                  </a:cubicBezTo>
                  <a:cubicBezTo>
                    <a:pt x="239617" y="87758"/>
                    <a:pt x="250829" y="50384"/>
                    <a:pt x="262041" y="13011"/>
                  </a:cubicBezTo>
                  <a:cubicBezTo>
                    <a:pt x="273253" y="-25296"/>
                    <a:pt x="455448" y="32632"/>
                    <a:pt x="478806" y="38238"/>
                  </a:cubicBezTo>
                  <a:cubicBezTo>
                    <a:pt x="533931" y="52253"/>
                    <a:pt x="715192" y="75611"/>
                    <a:pt x="725470" y="141015"/>
                  </a:cubicBezTo>
                  <a:cubicBezTo>
                    <a:pt x="729207" y="168110"/>
                    <a:pt x="741353" y="189600"/>
                    <a:pt x="766580" y="204549"/>
                  </a:cubicBezTo>
                  <a:cubicBezTo>
                    <a:pt x="807691" y="230711"/>
                    <a:pt x="846933" y="259675"/>
                    <a:pt x="887109" y="286771"/>
                  </a:cubicBezTo>
                  <a:cubicBezTo>
                    <a:pt x="895518" y="292377"/>
                    <a:pt x="901124" y="299851"/>
                    <a:pt x="906730" y="307326"/>
                  </a:cubicBezTo>
                  <a:cubicBezTo>
                    <a:pt x="1015113" y="456819"/>
                    <a:pt x="1122561" y="607247"/>
                    <a:pt x="1235615" y="753003"/>
                  </a:cubicBezTo>
                  <a:cubicBezTo>
                    <a:pt x="1286069" y="818406"/>
                    <a:pt x="1342129" y="878203"/>
                    <a:pt x="1415007" y="919314"/>
                  </a:cubicBezTo>
                  <a:cubicBezTo>
                    <a:pt x="1452380" y="940803"/>
                    <a:pt x="1474804" y="971636"/>
                    <a:pt x="1492556" y="1009010"/>
                  </a:cubicBezTo>
                  <a:cubicBezTo>
                    <a:pt x="1514046" y="1052923"/>
                    <a:pt x="1527127" y="1099640"/>
                    <a:pt x="1531798" y="1149159"/>
                  </a:cubicBezTo>
                  <a:cubicBezTo>
                    <a:pt x="1537404" y="1205219"/>
                    <a:pt x="1512177" y="1245396"/>
                    <a:pt x="1471067" y="1279032"/>
                  </a:cubicBezTo>
                  <a:cubicBezTo>
                    <a:pt x="1423416" y="1317339"/>
                    <a:pt x="1369225" y="1342566"/>
                    <a:pt x="1312230" y="1363122"/>
                  </a:cubicBezTo>
                  <a:cubicBezTo>
                    <a:pt x="1300084" y="1367793"/>
                    <a:pt x="1292609" y="1374334"/>
                    <a:pt x="1287003" y="1387414"/>
                  </a:cubicBezTo>
                  <a:cubicBezTo>
                    <a:pt x="1272054" y="1427591"/>
                    <a:pt x="1255236" y="1466833"/>
                    <a:pt x="1239352" y="1507009"/>
                  </a:cubicBezTo>
                  <a:cubicBezTo>
                    <a:pt x="1230943" y="1528498"/>
                    <a:pt x="1236549" y="1550923"/>
                    <a:pt x="1237484" y="1573346"/>
                  </a:cubicBezTo>
                  <a:cubicBezTo>
                    <a:pt x="1242155" y="1670517"/>
                    <a:pt x="1248696" y="1766753"/>
                    <a:pt x="1249630" y="1863924"/>
                  </a:cubicBezTo>
                  <a:cubicBezTo>
                    <a:pt x="1250564" y="1859252"/>
                    <a:pt x="1251499" y="1854581"/>
                    <a:pt x="1251499" y="1848974"/>
                  </a:cubicBezTo>
                  <a:cubicBezTo>
                    <a:pt x="1251499" y="2013417"/>
                    <a:pt x="1272054" y="2180663"/>
                    <a:pt x="1280463" y="2344171"/>
                  </a:cubicBezTo>
                  <a:cubicBezTo>
                    <a:pt x="1280463" y="2347908"/>
                    <a:pt x="1280463" y="2351645"/>
                    <a:pt x="1280463" y="2355383"/>
                  </a:cubicBezTo>
                  <a:cubicBezTo>
                    <a:pt x="1277660" y="2369398"/>
                    <a:pt x="1281397" y="2383413"/>
                    <a:pt x="1277660" y="2397428"/>
                  </a:cubicBezTo>
                  <a:cubicBezTo>
                    <a:pt x="1245893" y="2404902"/>
                    <a:pt x="1214125" y="2413311"/>
                    <a:pt x="1182358" y="2420786"/>
                  </a:cubicBezTo>
                  <a:cubicBezTo>
                    <a:pt x="1170212" y="2423589"/>
                    <a:pt x="1165540" y="2428261"/>
                    <a:pt x="1164606" y="2441341"/>
                  </a:cubicBezTo>
                  <a:cubicBezTo>
                    <a:pt x="1151525" y="2653435"/>
                    <a:pt x="1135642" y="2865528"/>
                    <a:pt x="1117889" y="3077622"/>
                  </a:cubicBezTo>
                  <a:cubicBezTo>
                    <a:pt x="1100137" y="3282240"/>
                    <a:pt x="1081450" y="3487794"/>
                    <a:pt x="1052486" y="3691478"/>
                  </a:cubicBezTo>
                  <a:cubicBezTo>
                    <a:pt x="1016047" y="3952157"/>
                    <a:pt x="953447" y="4207230"/>
                    <a:pt x="868422" y="4456697"/>
                  </a:cubicBezTo>
                  <a:cubicBezTo>
                    <a:pt x="843195" y="4532377"/>
                    <a:pt x="834787" y="4611795"/>
                    <a:pt x="818903" y="4689345"/>
                  </a:cubicBezTo>
                  <a:cubicBezTo>
                    <a:pt x="808625" y="4741668"/>
                    <a:pt x="800216" y="4793990"/>
                    <a:pt x="789939" y="4846313"/>
                  </a:cubicBezTo>
                  <a:cubicBezTo>
                    <a:pt x="787136" y="4859394"/>
                    <a:pt x="790873" y="4866868"/>
                    <a:pt x="800216" y="4874343"/>
                  </a:cubicBezTo>
                  <a:cubicBezTo>
                    <a:pt x="822640" y="4893030"/>
                    <a:pt x="844130" y="4913585"/>
                    <a:pt x="866554" y="4932271"/>
                  </a:cubicBezTo>
                  <a:cubicBezTo>
                    <a:pt x="878700" y="4942549"/>
                    <a:pt x="888043" y="4951893"/>
                    <a:pt x="873094" y="4967776"/>
                  </a:cubicBezTo>
                  <a:cubicBezTo>
                    <a:pt x="871225" y="4969645"/>
                    <a:pt x="872160" y="4972448"/>
                    <a:pt x="871225" y="4975251"/>
                  </a:cubicBezTo>
                  <a:cubicBezTo>
                    <a:pt x="872160" y="4989266"/>
                    <a:pt x="862817" y="4998609"/>
                    <a:pt x="855342" y="5008887"/>
                  </a:cubicBezTo>
                  <a:cubicBezTo>
                    <a:pt x="803954" y="5079896"/>
                    <a:pt x="741353" y="5139693"/>
                    <a:pt x="661001" y="5178001"/>
                  </a:cubicBezTo>
                  <a:cubicBezTo>
                    <a:pt x="648854" y="5183607"/>
                    <a:pt x="616153" y="5189213"/>
                    <a:pt x="614284" y="5192016"/>
                  </a:cubicBezTo>
                  <a:cubicBezTo>
                    <a:pt x="610547" y="5195753"/>
                    <a:pt x="605875" y="5196688"/>
                    <a:pt x="601203" y="5199491"/>
                  </a:cubicBezTo>
                  <a:cubicBezTo>
                    <a:pt x="584385" y="5212571"/>
                    <a:pt x="594663" y="5260222"/>
                    <a:pt x="597466" y="5267697"/>
                  </a:cubicBezTo>
                  <a:close/>
                </a:path>
              </a:pathLst>
            </a:custGeom>
            <a:solidFill>
              <a:schemeClr val="bg1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5">
              <a:extLst>
                <a:ext uri="{FF2B5EF4-FFF2-40B4-BE49-F238E27FC236}">
                  <a16:creationId xmlns:a16="http://schemas.microsoft.com/office/drawing/2014/main" id="{E168686D-0EC2-A1E3-D40D-9A3D643B9C6E}"/>
                </a:ext>
              </a:extLst>
            </p:cNvPr>
            <p:cNvSpPr/>
            <p:nvPr/>
          </p:nvSpPr>
          <p:spPr>
            <a:xfrm flipH="1">
              <a:off x="5819227" y="6295122"/>
              <a:ext cx="766039" cy="383019"/>
            </a:xfrm>
            <a:custGeom>
              <a:avLst/>
              <a:gdLst>
                <a:gd name="connsiteX0" fmla="*/ 33240 w 971705"/>
                <a:gd name="connsiteY0" fmla="*/ 94367 h 485852"/>
                <a:gd name="connsiteX1" fmla="*/ 93971 w 971705"/>
                <a:gd name="connsiteY1" fmla="*/ 163508 h 485852"/>
                <a:gd name="connsiteX2" fmla="*/ 129476 w 971705"/>
                <a:gd name="connsiteY2" fmla="*/ 168180 h 485852"/>
                <a:gd name="connsiteX3" fmla="*/ 569547 w 971705"/>
                <a:gd name="connsiteY3" fmla="*/ 0 h 485852"/>
                <a:gd name="connsiteX4" fmla="*/ 726514 w 971705"/>
                <a:gd name="connsiteY4" fmla="*/ 161639 h 485852"/>
                <a:gd name="connsiteX5" fmla="*/ 866664 w 971705"/>
                <a:gd name="connsiteY5" fmla="*/ 214896 h 485852"/>
                <a:gd name="connsiteX6" fmla="*/ 934871 w 971705"/>
                <a:gd name="connsiteY6" fmla="*/ 249467 h 485852"/>
                <a:gd name="connsiteX7" fmla="*/ 954492 w 971705"/>
                <a:gd name="connsiteY7" fmla="*/ 390551 h 485852"/>
                <a:gd name="connsiteX8" fmla="*/ 801261 w 971705"/>
                <a:gd name="connsiteY8" fmla="*/ 475575 h 485852"/>
                <a:gd name="connsiteX9" fmla="*/ 609723 w 971705"/>
                <a:gd name="connsiteY9" fmla="*/ 482115 h 485852"/>
                <a:gd name="connsiteX10" fmla="*/ 421922 w 971705"/>
                <a:gd name="connsiteY10" fmla="*/ 416712 h 485852"/>
                <a:gd name="connsiteX11" fmla="*/ 250005 w 971705"/>
                <a:gd name="connsiteY11" fmla="*/ 347572 h 485852"/>
                <a:gd name="connsiteX12" fmla="*/ 182733 w 971705"/>
                <a:gd name="connsiteY12" fmla="*/ 330753 h 485852"/>
                <a:gd name="connsiteX13" fmla="*/ 94906 w 971705"/>
                <a:gd name="connsiteY13" fmla="*/ 306461 h 485852"/>
                <a:gd name="connsiteX14" fmla="*/ 57532 w 971705"/>
                <a:gd name="connsiteY14" fmla="*/ 292446 h 485852"/>
                <a:gd name="connsiteX15" fmla="*/ 2407 w 971705"/>
                <a:gd name="connsiteY15" fmla="*/ 187801 h 485852"/>
                <a:gd name="connsiteX16" fmla="*/ 33240 w 971705"/>
                <a:gd name="connsiteY16" fmla="*/ 94367 h 48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1704" h="485852">
                  <a:moveTo>
                    <a:pt x="33240" y="94367"/>
                  </a:moveTo>
                  <a:cubicBezTo>
                    <a:pt x="55664" y="113989"/>
                    <a:pt x="67810" y="148559"/>
                    <a:pt x="93971" y="163508"/>
                  </a:cubicBezTo>
                  <a:cubicBezTo>
                    <a:pt x="106118" y="170983"/>
                    <a:pt x="116395" y="172852"/>
                    <a:pt x="129476" y="168180"/>
                  </a:cubicBezTo>
                  <a:cubicBezTo>
                    <a:pt x="276166" y="112120"/>
                    <a:pt x="422856" y="56060"/>
                    <a:pt x="569547" y="0"/>
                  </a:cubicBezTo>
                  <a:cubicBezTo>
                    <a:pt x="592905" y="82221"/>
                    <a:pt x="648965" y="131741"/>
                    <a:pt x="726514" y="161639"/>
                  </a:cubicBezTo>
                  <a:cubicBezTo>
                    <a:pt x="773231" y="179392"/>
                    <a:pt x="819948" y="197144"/>
                    <a:pt x="866664" y="214896"/>
                  </a:cubicBezTo>
                  <a:cubicBezTo>
                    <a:pt x="890957" y="224240"/>
                    <a:pt x="913381" y="235452"/>
                    <a:pt x="934871" y="249467"/>
                  </a:cubicBezTo>
                  <a:cubicBezTo>
                    <a:pt x="986259" y="285906"/>
                    <a:pt x="994668" y="341965"/>
                    <a:pt x="954492" y="390551"/>
                  </a:cubicBezTo>
                  <a:cubicBezTo>
                    <a:pt x="915250" y="439136"/>
                    <a:pt x="859190" y="459692"/>
                    <a:pt x="801261" y="475575"/>
                  </a:cubicBezTo>
                  <a:cubicBezTo>
                    <a:pt x="740529" y="492393"/>
                    <a:pt x="671389" y="497065"/>
                    <a:pt x="609723" y="482115"/>
                  </a:cubicBezTo>
                  <a:cubicBezTo>
                    <a:pt x="545254" y="466232"/>
                    <a:pt x="483588" y="441005"/>
                    <a:pt x="421922" y="416712"/>
                  </a:cubicBezTo>
                  <a:cubicBezTo>
                    <a:pt x="364928" y="393354"/>
                    <a:pt x="306999" y="369995"/>
                    <a:pt x="250005" y="347572"/>
                  </a:cubicBezTo>
                  <a:cubicBezTo>
                    <a:pt x="227581" y="338228"/>
                    <a:pt x="206091" y="337294"/>
                    <a:pt x="182733" y="330753"/>
                  </a:cubicBezTo>
                  <a:cubicBezTo>
                    <a:pt x="153769" y="323279"/>
                    <a:pt x="124804" y="314870"/>
                    <a:pt x="94906" y="306461"/>
                  </a:cubicBezTo>
                  <a:cubicBezTo>
                    <a:pt x="81825" y="302723"/>
                    <a:pt x="69679" y="298052"/>
                    <a:pt x="57532" y="292446"/>
                  </a:cubicBezTo>
                  <a:cubicBezTo>
                    <a:pt x="10816" y="271891"/>
                    <a:pt x="-6936" y="238255"/>
                    <a:pt x="2407" y="187801"/>
                  </a:cubicBezTo>
                  <a:cubicBezTo>
                    <a:pt x="7079" y="159771"/>
                    <a:pt x="23897" y="120529"/>
                    <a:pt x="33240" y="94367"/>
                  </a:cubicBezTo>
                  <a:close/>
                </a:path>
              </a:pathLst>
            </a:custGeom>
            <a:solidFill>
              <a:schemeClr val="accent5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6">
              <a:extLst>
                <a:ext uri="{FF2B5EF4-FFF2-40B4-BE49-F238E27FC236}">
                  <a16:creationId xmlns:a16="http://schemas.microsoft.com/office/drawing/2014/main" id="{E8937F74-1DE7-ECBC-E4C8-379E9D0265D0}"/>
                </a:ext>
              </a:extLst>
            </p:cNvPr>
            <p:cNvSpPr/>
            <p:nvPr/>
          </p:nvSpPr>
          <p:spPr>
            <a:xfrm flipH="1">
              <a:off x="5566156" y="2205656"/>
              <a:ext cx="880209" cy="3904105"/>
            </a:xfrm>
            <a:custGeom>
              <a:avLst/>
              <a:gdLst>
                <a:gd name="connsiteX0" fmla="*/ 303469 w 880209"/>
                <a:gd name="connsiteY0" fmla="*/ 3751377 h 3904105"/>
                <a:gd name="connsiteX1" fmla="*/ 301997 w 880209"/>
                <a:gd name="connsiteY1" fmla="*/ 3883961 h 3904105"/>
                <a:gd name="connsiteX2" fmla="*/ 310099 w 880209"/>
                <a:gd name="connsiteY2" fmla="*/ 3903849 h 3904105"/>
                <a:gd name="connsiteX3" fmla="*/ 320412 w 880209"/>
                <a:gd name="connsiteY3" fmla="*/ 3900166 h 3904105"/>
                <a:gd name="connsiteX4" fmla="*/ 303469 w 880209"/>
                <a:gd name="connsiteY4" fmla="*/ 3751377 h 3904105"/>
                <a:gd name="connsiteX5" fmla="*/ 342509 w 880209"/>
                <a:gd name="connsiteY5" fmla="*/ 3458957 h 3904105"/>
                <a:gd name="connsiteX6" fmla="*/ 303469 w 880209"/>
                <a:gd name="connsiteY6" fmla="*/ 3724125 h 3904105"/>
                <a:gd name="connsiteX7" fmla="*/ 342509 w 880209"/>
                <a:gd name="connsiteY7" fmla="*/ 3458957 h 3904105"/>
                <a:gd name="connsiteX8" fmla="*/ 556115 w 880209"/>
                <a:gd name="connsiteY8" fmla="*/ 2540448 h 3904105"/>
                <a:gd name="connsiteX9" fmla="*/ 350609 w 880209"/>
                <a:gd name="connsiteY9" fmla="*/ 3431705 h 3904105"/>
                <a:gd name="connsiteX10" fmla="*/ 394067 w 880209"/>
                <a:gd name="connsiteY10" fmla="*/ 3325637 h 3904105"/>
                <a:gd name="connsiteX11" fmla="*/ 480246 w 880209"/>
                <a:gd name="connsiteY11" fmla="*/ 2977237 h 3904105"/>
                <a:gd name="connsiteX12" fmla="*/ 543593 w 880209"/>
                <a:gd name="connsiteY12" fmla="*/ 2619262 h 3904105"/>
                <a:gd name="connsiteX13" fmla="*/ 556115 w 880209"/>
                <a:gd name="connsiteY13" fmla="*/ 2540448 h 3904105"/>
                <a:gd name="connsiteX14" fmla="*/ 620933 w 880209"/>
                <a:gd name="connsiteY14" fmla="*/ 2125020 h 3904105"/>
                <a:gd name="connsiteX15" fmla="*/ 565690 w 880209"/>
                <a:gd name="connsiteY15" fmla="*/ 2481524 h 3904105"/>
                <a:gd name="connsiteX16" fmla="*/ 620933 w 880209"/>
                <a:gd name="connsiteY16" fmla="*/ 2125020 h 3904105"/>
                <a:gd name="connsiteX17" fmla="*/ 224655 w 880209"/>
                <a:gd name="connsiteY17" fmla="*/ 1768105 h 3904105"/>
                <a:gd name="connsiteX18" fmla="*/ 256327 w 880209"/>
                <a:gd name="connsiteY18" fmla="*/ 1775579 h 3904105"/>
                <a:gd name="connsiteX19" fmla="*/ 257626 w 880209"/>
                <a:gd name="connsiteY19" fmla="*/ 1773933 h 3904105"/>
                <a:gd name="connsiteX20" fmla="*/ 348401 w 880209"/>
                <a:gd name="connsiteY20" fmla="*/ 1792088 h 3904105"/>
                <a:gd name="connsiteX21" fmla="*/ 477302 w 880209"/>
                <a:gd name="connsiteY21" fmla="*/ 1779566 h 3904105"/>
                <a:gd name="connsiteX22" fmla="*/ 259274 w 880209"/>
                <a:gd name="connsiteY22" fmla="*/ 1770727 h 3904105"/>
                <a:gd name="connsiteX23" fmla="*/ 258268 w 880209"/>
                <a:gd name="connsiteY23" fmla="*/ 1771734 h 3904105"/>
                <a:gd name="connsiteX24" fmla="*/ 0 w 880209"/>
                <a:gd name="connsiteY24" fmla="*/ 1722113 h 3904105"/>
                <a:gd name="connsiteX25" fmla="*/ 92072 w 880209"/>
                <a:gd name="connsiteY25" fmla="*/ 1743476 h 3904105"/>
                <a:gd name="connsiteX26" fmla="*/ 92074 w 880209"/>
                <a:gd name="connsiteY26" fmla="*/ 1743475 h 3904105"/>
                <a:gd name="connsiteX27" fmla="*/ 176779 w 880209"/>
                <a:gd name="connsiteY27" fmla="*/ 1758943 h 3904105"/>
                <a:gd name="connsiteX28" fmla="*/ 95594 w 880209"/>
                <a:gd name="connsiteY28" fmla="*/ 1740657 h 3904105"/>
                <a:gd name="connsiteX29" fmla="*/ 95755 w 880209"/>
                <a:gd name="connsiteY29" fmla="*/ 1740529 h 3904105"/>
                <a:gd name="connsiteX30" fmla="*/ 0 w 880209"/>
                <a:gd name="connsiteY30" fmla="*/ 1722113 h 3904105"/>
                <a:gd name="connsiteX31" fmla="*/ 517076 w 880209"/>
                <a:gd name="connsiteY31" fmla="*/ 1055512 h 3904105"/>
                <a:gd name="connsiteX32" fmla="*/ 516339 w 880209"/>
                <a:gd name="connsiteY32" fmla="*/ 1061405 h 3904105"/>
                <a:gd name="connsiteX33" fmla="*/ 591470 w 880209"/>
                <a:gd name="connsiteY33" fmla="*/ 1467995 h 3904105"/>
                <a:gd name="connsiteX34" fmla="*/ 629035 w 880209"/>
                <a:gd name="connsiteY34" fmla="*/ 1673500 h 3904105"/>
                <a:gd name="connsiteX35" fmla="*/ 632258 w 880209"/>
                <a:gd name="connsiteY35" fmla="*/ 1689335 h 3904105"/>
                <a:gd name="connsiteX36" fmla="*/ 637138 w 880209"/>
                <a:gd name="connsiteY36" fmla="*/ 1705172 h 3904105"/>
                <a:gd name="connsiteX37" fmla="*/ 635665 w 880209"/>
                <a:gd name="connsiteY37" fmla="*/ 1686389 h 3904105"/>
                <a:gd name="connsiteX38" fmla="*/ 632895 w 880209"/>
                <a:gd name="connsiteY38" fmla="*/ 1672265 h 3904105"/>
                <a:gd name="connsiteX39" fmla="*/ 633639 w 880209"/>
                <a:gd name="connsiteY39" fmla="*/ 1672027 h 3904105"/>
                <a:gd name="connsiteX40" fmla="*/ 632719 w 880209"/>
                <a:gd name="connsiteY40" fmla="*/ 1668344 h 3904105"/>
                <a:gd name="connsiteX41" fmla="*/ 623143 w 880209"/>
                <a:gd name="connsiteY41" fmla="*/ 1476098 h 3904105"/>
                <a:gd name="connsiteX42" fmla="*/ 622406 w 880209"/>
                <a:gd name="connsiteY42" fmla="*/ 1468732 h 3904105"/>
                <a:gd name="connsiteX43" fmla="*/ 589997 w 880209"/>
                <a:gd name="connsiteY43" fmla="*/ 1364875 h 3904105"/>
                <a:gd name="connsiteX44" fmla="*/ 558324 w 880209"/>
                <a:gd name="connsiteY44" fmla="*/ 1262490 h 3904105"/>
                <a:gd name="connsiteX45" fmla="*/ 556851 w 880209"/>
                <a:gd name="connsiteY45" fmla="*/ 1169682 h 3904105"/>
                <a:gd name="connsiteX46" fmla="*/ 517076 w 880209"/>
                <a:gd name="connsiteY46" fmla="*/ 1055512 h 3904105"/>
                <a:gd name="connsiteX47" fmla="*/ 778562 w 880209"/>
                <a:gd name="connsiteY47" fmla="*/ 943552 h 3904105"/>
                <a:gd name="connsiteX48" fmla="*/ 729946 w 880209"/>
                <a:gd name="connsiteY48" fmla="*/ 1009845 h 3904105"/>
                <a:gd name="connsiteX49" fmla="*/ 778562 w 880209"/>
                <a:gd name="connsiteY49" fmla="*/ 943552 h 3904105"/>
                <a:gd name="connsiteX50" fmla="*/ 278425 w 880209"/>
                <a:gd name="connsiteY50" fmla="*/ 849271 h 3904105"/>
                <a:gd name="connsiteX51" fmla="*/ 275479 w 880209"/>
                <a:gd name="connsiteY51" fmla="*/ 852217 h 3904105"/>
                <a:gd name="connsiteX52" fmla="*/ 283581 w 880209"/>
                <a:gd name="connsiteY52" fmla="*/ 858110 h 3904105"/>
                <a:gd name="connsiteX53" fmla="*/ 568636 w 880209"/>
                <a:gd name="connsiteY53" fmla="*/ 1076136 h 3904105"/>
                <a:gd name="connsiteX54" fmla="*/ 595890 w 880209"/>
                <a:gd name="connsiteY54" fmla="*/ 1080555 h 3904105"/>
                <a:gd name="connsiteX55" fmla="*/ 665128 w 880209"/>
                <a:gd name="connsiteY55" fmla="*/ 1057722 h 3904105"/>
                <a:gd name="connsiteX56" fmla="*/ 665864 w 880209"/>
                <a:gd name="connsiteY56" fmla="*/ 1056248 h 3904105"/>
                <a:gd name="connsiteX57" fmla="*/ 665128 w 880209"/>
                <a:gd name="connsiteY57" fmla="*/ 1054038 h 3904105"/>
                <a:gd name="connsiteX58" fmla="*/ 620196 w 880209"/>
                <a:gd name="connsiteY58" fmla="*/ 1058459 h 3904105"/>
                <a:gd name="connsiteX59" fmla="*/ 502344 w 880209"/>
                <a:gd name="connsiteY59" fmla="*/ 1004688 h 3904105"/>
                <a:gd name="connsiteX60" fmla="*/ 309361 w 880209"/>
                <a:gd name="connsiteY60" fmla="*/ 871368 h 3904105"/>
                <a:gd name="connsiteX61" fmla="*/ 278425 w 880209"/>
                <a:gd name="connsiteY61" fmla="*/ 849271 h 3904105"/>
                <a:gd name="connsiteX62" fmla="*/ 811706 w 880209"/>
                <a:gd name="connsiteY62" fmla="*/ 826437 h 3904105"/>
                <a:gd name="connsiteX63" fmla="*/ 880209 w 880209"/>
                <a:gd name="connsiteY63" fmla="*/ 847798 h 3904105"/>
                <a:gd name="connsiteX64" fmla="*/ 811706 w 880209"/>
                <a:gd name="connsiteY64" fmla="*/ 826437 h 3904105"/>
                <a:gd name="connsiteX65" fmla="*/ 706376 w 880209"/>
                <a:gd name="connsiteY65" fmla="*/ 698273 h 3904105"/>
                <a:gd name="connsiteX66" fmla="*/ 796976 w 880209"/>
                <a:gd name="connsiteY66" fmla="*/ 810233 h 3904105"/>
                <a:gd name="connsiteX67" fmla="*/ 706376 w 880209"/>
                <a:gd name="connsiteY67" fmla="*/ 698273 h 3904105"/>
                <a:gd name="connsiteX68" fmla="*/ 643767 w 880209"/>
                <a:gd name="connsiteY68" fmla="*/ 584104 h 3904105"/>
                <a:gd name="connsiteX69" fmla="*/ 727738 w 880209"/>
                <a:gd name="connsiteY69" fmla="*/ 612094 h 3904105"/>
                <a:gd name="connsiteX70" fmla="*/ 643767 w 880209"/>
                <a:gd name="connsiteY70" fmla="*/ 584104 h 3904105"/>
                <a:gd name="connsiteX71" fmla="*/ 828649 w 880209"/>
                <a:gd name="connsiteY71" fmla="*/ 555377 h 3904105"/>
                <a:gd name="connsiteX72" fmla="*/ 734366 w 880209"/>
                <a:gd name="connsiteY72" fmla="*/ 611357 h 3904105"/>
                <a:gd name="connsiteX73" fmla="*/ 771196 w 880209"/>
                <a:gd name="connsiteY73" fmla="*/ 608411 h 3904105"/>
                <a:gd name="connsiteX74" fmla="*/ 816863 w 880209"/>
                <a:gd name="connsiteY74" fmla="*/ 570845 h 3904105"/>
                <a:gd name="connsiteX75" fmla="*/ 828649 w 880209"/>
                <a:gd name="connsiteY75" fmla="*/ 555377 h 3904105"/>
                <a:gd name="connsiteX76" fmla="*/ 686488 w 880209"/>
                <a:gd name="connsiteY76" fmla="*/ 385965 h 3904105"/>
                <a:gd name="connsiteX77" fmla="*/ 683542 w 880209"/>
                <a:gd name="connsiteY77" fmla="*/ 387438 h 3904105"/>
                <a:gd name="connsiteX78" fmla="*/ 695327 w 880209"/>
                <a:gd name="connsiteY78" fmla="*/ 452993 h 3904105"/>
                <a:gd name="connsiteX79" fmla="*/ 717425 w 880209"/>
                <a:gd name="connsiteY79" fmla="*/ 573793 h 3904105"/>
                <a:gd name="connsiteX80" fmla="*/ 734367 w 880209"/>
                <a:gd name="connsiteY80" fmla="*/ 584842 h 3904105"/>
                <a:gd name="connsiteX81" fmla="*/ 743206 w 880209"/>
                <a:gd name="connsiteY81" fmla="*/ 582632 h 3904105"/>
                <a:gd name="connsiteX82" fmla="*/ 751308 w 880209"/>
                <a:gd name="connsiteY82" fmla="*/ 568637 h 3904105"/>
                <a:gd name="connsiteX83" fmla="*/ 723318 w 880209"/>
                <a:gd name="connsiteY83" fmla="*/ 488349 h 3904105"/>
                <a:gd name="connsiteX84" fmla="*/ 686488 w 880209"/>
                <a:gd name="connsiteY84" fmla="*/ 385965 h 3904105"/>
                <a:gd name="connsiteX85" fmla="*/ 373943 w 880209"/>
                <a:gd name="connsiteY85" fmla="*/ 235704 h 3904105"/>
                <a:gd name="connsiteX86" fmla="*/ 389687 w 880209"/>
                <a:gd name="connsiteY86" fmla="*/ 268482 h 3904105"/>
                <a:gd name="connsiteX87" fmla="*/ 398210 w 880209"/>
                <a:gd name="connsiteY87" fmla="*/ 283454 h 3904105"/>
                <a:gd name="connsiteX88" fmla="*/ 383756 w 880209"/>
                <a:gd name="connsiteY88" fmla="*/ 268850 h 3904105"/>
                <a:gd name="connsiteX89" fmla="*/ 390385 w 880209"/>
                <a:gd name="connsiteY89" fmla="*/ 280635 h 3904105"/>
                <a:gd name="connsiteX90" fmla="*/ 542119 w 880209"/>
                <a:gd name="connsiteY90" fmla="*/ 465515 h 3904105"/>
                <a:gd name="connsiteX91" fmla="*/ 617250 w 880209"/>
                <a:gd name="connsiteY91" fmla="*/ 554641 h 3904105"/>
                <a:gd name="connsiteX92" fmla="*/ 626826 w 880209"/>
                <a:gd name="connsiteY92" fmla="*/ 563479 h 3904105"/>
                <a:gd name="connsiteX93" fmla="*/ 617250 w 880209"/>
                <a:gd name="connsiteY93" fmla="*/ 550958 h 3904105"/>
                <a:gd name="connsiteX94" fmla="*/ 617250 w 880209"/>
                <a:gd name="connsiteY94" fmla="*/ 551695 h 3904105"/>
                <a:gd name="connsiteX95" fmla="*/ 576738 w 880209"/>
                <a:gd name="connsiteY95" fmla="*/ 491295 h 3904105"/>
                <a:gd name="connsiteX96" fmla="*/ 470671 w 880209"/>
                <a:gd name="connsiteY96" fmla="*/ 361658 h 3904105"/>
                <a:gd name="connsiteX97" fmla="*/ 428318 w 880209"/>
                <a:gd name="connsiteY97" fmla="*/ 313873 h 3904105"/>
                <a:gd name="connsiteX98" fmla="*/ 405989 w 880209"/>
                <a:gd name="connsiteY98" fmla="*/ 291313 h 3904105"/>
                <a:gd name="connsiteX99" fmla="*/ 401565 w 880209"/>
                <a:gd name="connsiteY99" fmla="*/ 260195 h 3904105"/>
                <a:gd name="connsiteX100" fmla="*/ 373943 w 880209"/>
                <a:gd name="connsiteY100" fmla="*/ 235704 h 3904105"/>
                <a:gd name="connsiteX101" fmla="*/ 283344 w 880209"/>
                <a:gd name="connsiteY101" fmla="*/ 131846 h 3904105"/>
                <a:gd name="connsiteX102" fmla="*/ 362894 w 880209"/>
                <a:gd name="connsiteY102" fmla="*/ 216553 h 3904105"/>
                <a:gd name="connsiteX103" fmla="*/ 283344 w 880209"/>
                <a:gd name="connsiteY103" fmla="*/ 131846 h 3904105"/>
                <a:gd name="connsiteX104" fmla="*/ 93308 w 880209"/>
                <a:gd name="connsiteY104" fmla="*/ 0 h 3904105"/>
                <a:gd name="connsiteX105" fmla="*/ 216316 w 880209"/>
                <a:gd name="connsiteY105" fmla="*/ 95755 h 3904105"/>
                <a:gd name="connsiteX106" fmla="*/ 264929 w 880209"/>
                <a:gd name="connsiteY106" fmla="*/ 119325 h 3904105"/>
                <a:gd name="connsiteX107" fmla="*/ 93308 w 880209"/>
                <a:gd name="connsiteY107" fmla="*/ 0 h 39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880209" h="3904104">
                  <a:moveTo>
                    <a:pt x="303469" y="3751377"/>
                  </a:moveTo>
                  <a:cubicBezTo>
                    <a:pt x="297577" y="3795572"/>
                    <a:pt x="296840" y="3839767"/>
                    <a:pt x="301997" y="3883961"/>
                  </a:cubicBezTo>
                  <a:cubicBezTo>
                    <a:pt x="302733" y="3891327"/>
                    <a:pt x="301997" y="3899429"/>
                    <a:pt x="310099" y="3903849"/>
                  </a:cubicBezTo>
                  <a:cubicBezTo>
                    <a:pt x="316729" y="3904585"/>
                    <a:pt x="319676" y="3903849"/>
                    <a:pt x="320412" y="3900166"/>
                  </a:cubicBezTo>
                  <a:cubicBezTo>
                    <a:pt x="318939" y="3850079"/>
                    <a:pt x="310099" y="3800728"/>
                    <a:pt x="303469" y="3751377"/>
                  </a:cubicBezTo>
                  <a:close/>
                  <a:moveTo>
                    <a:pt x="342509" y="3458957"/>
                  </a:moveTo>
                  <a:cubicBezTo>
                    <a:pt x="299050" y="3525249"/>
                    <a:pt x="280635" y="3654887"/>
                    <a:pt x="303469" y="3724125"/>
                  </a:cubicBezTo>
                  <a:cubicBezTo>
                    <a:pt x="312308" y="3634999"/>
                    <a:pt x="327777" y="3547347"/>
                    <a:pt x="342509" y="3458957"/>
                  </a:cubicBezTo>
                  <a:close/>
                  <a:moveTo>
                    <a:pt x="556115" y="2540448"/>
                  </a:moveTo>
                  <a:cubicBezTo>
                    <a:pt x="482457" y="2836552"/>
                    <a:pt x="408798" y="3131918"/>
                    <a:pt x="350609" y="3431705"/>
                  </a:cubicBezTo>
                  <a:cubicBezTo>
                    <a:pt x="369023" y="3397822"/>
                    <a:pt x="381545" y="3361730"/>
                    <a:pt x="394067" y="3325637"/>
                  </a:cubicBezTo>
                  <a:cubicBezTo>
                    <a:pt x="433106" y="3212205"/>
                    <a:pt x="457413" y="3095090"/>
                    <a:pt x="480246" y="2977237"/>
                  </a:cubicBezTo>
                  <a:cubicBezTo>
                    <a:pt x="503817" y="2857912"/>
                    <a:pt x="523705" y="2738587"/>
                    <a:pt x="543593" y="2619262"/>
                  </a:cubicBezTo>
                  <a:cubicBezTo>
                    <a:pt x="548012" y="2592745"/>
                    <a:pt x="551695" y="2566965"/>
                    <a:pt x="556115" y="2540448"/>
                  </a:cubicBezTo>
                  <a:close/>
                  <a:moveTo>
                    <a:pt x="620933" y="2125020"/>
                  </a:moveTo>
                  <a:cubicBezTo>
                    <a:pt x="602519" y="2244346"/>
                    <a:pt x="584104" y="2362935"/>
                    <a:pt x="565690" y="2481524"/>
                  </a:cubicBezTo>
                  <a:cubicBezTo>
                    <a:pt x="607675" y="2366618"/>
                    <a:pt x="608411" y="2245082"/>
                    <a:pt x="620933" y="2125020"/>
                  </a:cubicBezTo>
                  <a:close/>
                  <a:moveTo>
                    <a:pt x="224655" y="1768105"/>
                  </a:moveTo>
                  <a:cubicBezTo>
                    <a:pt x="234967" y="1769973"/>
                    <a:pt x="246016" y="1772776"/>
                    <a:pt x="256327" y="1775579"/>
                  </a:cubicBezTo>
                  <a:lnTo>
                    <a:pt x="257626" y="1773933"/>
                  </a:lnTo>
                  <a:lnTo>
                    <a:pt x="348401" y="1792088"/>
                  </a:lnTo>
                  <a:cubicBezTo>
                    <a:pt x="385967" y="1800928"/>
                    <a:pt x="438263" y="1796508"/>
                    <a:pt x="477302" y="1779566"/>
                  </a:cubicBezTo>
                  <a:cubicBezTo>
                    <a:pt x="402907" y="1781776"/>
                    <a:pt x="330723" y="1780303"/>
                    <a:pt x="259274" y="1770727"/>
                  </a:cubicBezTo>
                  <a:lnTo>
                    <a:pt x="258268" y="1771734"/>
                  </a:lnTo>
                  <a:close/>
                  <a:moveTo>
                    <a:pt x="0" y="1722113"/>
                  </a:moveTo>
                  <a:cubicBezTo>
                    <a:pt x="30200" y="1728743"/>
                    <a:pt x="61136" y="1736110"/>
                    <a:pt x="92072" y="1743476"/>
                  </a:cubicBezTo>
                  <a:lnTo>
                    <a:pt x="92074" y="1743475"/>
                  </a:lnTo>
                  <a:lnTo>
                    <a:pt x="176779" y="1758943"/>
                  </a:lnTo>
                  <a:lnTo>
                    <a:pt x="95594" y="1740657"/>
                  </a:lnTo>
                  <a:lnTo>
                    <a:pt x="95755" y="1740529"/>
                  </a:lnTo>
                  <a:cubicBezTo>
                    <a:pt x="64818" y="1730216"/>
                    <a:pt x="32409" y="1726533"/>
                    <a:pt x="0" y="1722113"/>
                  </a:cubicBezTo>
                  <a:close/>
                  <a:moveTo>
                    <a:pt x="517076" y="1055512"/>
                  </a:moveTo>
                  <a:cubicBezTo>
                    <a:pt x="515602" y="1057722"/>
                    <a:pt x="516339" y="1059195"/>
                    <a:pt x="516339" y="1061405"/>
                  </a:cubicBezTo>
                  <a:cubicBezTo>
                    <a:pt x="541383" y="1196935"/>
                    <a:pt x="566426" y="1332465"/>
                    <a:pt x="591470" y="1467995"/>
                  </a:cubicBezTo>
                  <a:cubicBezTo>
                    <a:pt x="603992" y="1536497"/>
                    <a:pt x="616514" y="1604998"/>
                    <a:pt x="629035" y="1673500"/>
                  </a:cubicBezTo>
                  <a:lnTo>
                    <a:pt x="632258" y="1689335"/>
                  </a:lnTo>
                  <a:cubicBezTo>
                    <a:pt x="633087" y="1694676"/>
                    <a:pt x="634192" y="1700016"/>
                    <a:pt x="637138" y="1705172"/>
                  </a:cubicBezTo>
                  <a:cubicBezTo>
                    <a:pt x="636401" y="1698911"/>
                    <a:pt x="636217" y="1692650"/>
                    <a:pt x="635665" y="1686389"/>
                  </a:cubicBezTo>
                  <a:lnTo>
                    <a:pt x="632895" y="1672265"/>
                  </a:lnTo>
                  <a:lnTo>
                    <a:pt x="633639" y="1672027"/>
                  </a:lnTo>
                  <a:cubicBezTo>
                    <a:pt x="634008" y="1671106"/>
                    <a:pt x="633455" y="1669817"/>
                    <a:pt x="632719" y="1668344"/>
                  </a:cubicBezTo>
                  <a:cubicBezTo>
                    <a:pt x="627563" y="1604262"/>
                    <a:pt x="622406" y="1540180"/>
                    <a:pt x="623143" y="1476098"/>
                  </a:cubicBezTo>
                  <a:cubicBezTo>
                    <a:pt x="623143" y="1473888"/>
                    <a:pt x="622406" y="1470942"/>
                    <a:pt x="622406" y="1468732"/>
                  </a:cubicBezTo>
                  <a:cubicBezTo>
                    <a:pt x="617987" y="1431903"/>
                    <a:pt x="603255" y="1398757"/>
                    <a:pt x="589997" y="1364875"/>
                  </a:cubicBezTo>
                  <a:cubicBezTo>
                    <a:pt x="577475" y="1330992"/>
                    <a:pt x="560534" y="1299319"/>
                    <a:pt x="558324" y="1262490"/>
                  </a:cubicBezTo>
                  <a:cubicBezTo>
                    <a:pt x="556851" y="1231554"/>
                    <a:pt x="558324" y="1200618"/>
                    <a:pt x="556851" y="1169682"/>
                  </a:cubicBezTo>
                  <a:cubicBezTo>
                    <a:pt x="554641" y="1127697"/>
                    <a:pt x="535490" y="1091605"/>
                    <a:pt x="517076" y="1055512"/>
                  </a:cubicBezTo>
                  <a:close/>
                  <a:moveTo>
                    <a:pt x="778562" y="943552"/>
                  </a:moveTo>
                  <a:cubicBezTo>
                    <a:pt x="763093" y="966386"/>
                    <a:pt x="748361" y="989220"/>
                    <a:pt x="729946" y="1009845"/>
                  </a:cubicBezTo>
                  <a:cubicBezTo>
                    <a:pt x="759410" y="997323"/>
                    <a:pt x="766776" y="969333"/>
                    <a:pt x="778562" y="943552"/>
                  </a:cubicBezTo>
                  <a:close/>
                  <a:moveTo>
                    <a:pt x="278425" y="849271"/>
                  </a:moveTo>
                  <a:cubicBezTo>
                    <a:pt x="277688" y="850007"/>
                    <a:pt x="276215" y="851481"/>
                    <a:pt x="275479" y="852217"/>
                  </a:cubicBezTo>
                  <a:cubicBezTo>
                    <a:pt x="278425" y="854427"/>
                    <a:pt x="280635" y="855900"/>
                    <a:pt x="283581" y="858110"/>
                  </a:cubicBezTo>
                  <a:cubicBezTo>
                    <a:pt x="378600" y="931031"/>
                    <a:pt x="473617" y="1003216"/>
                    <a:pt x="568636" y="1076136"/>
                  </a:cubicBezTo>
                  <a:cubicBezTo>
                    <a:pt x="577475" y="1083502"/>
                    <a:pt x="585577" y="1084238"/>
                    <a:pt x="595890" y="1080555"/>
                  </a:cubicBezTo>
                  <a:cubicBezTo>
                    <a:pt x="618724" y="1072453"/>
                    <a:pt x="642294" y="1065087"/>
                    <a:pt x="665128" y="1057722"/>
                  </a:cubicBezTo>
                  <a:cubicBezTo>
                    <a:pt x="665864" y="1057722"/>
                    <a:pt x="665864" y="1057722"/>
                    <a:pt x="665864" y="1056248"/>
                  </a:cubicBezTo>
                  <a:cubicBezTo>
                    <a:pt x="666601" y="1055512"/>
                    <a:pt x="665864" y="1054776"/>
                    <a:pt x="665128" y="1054038"/>
                  </a:cubicBezTo>
                  <a:cubicBezTo>
                    <a:pt x="650396" y="1055512"/>
                    <a:pt x="636401" y="1061405"/>
                    <a:pt x="620196" y="1058459"/>
                  </a:cubicBezTo>
                  <a:cubicBezTo>
                    <a:pt x="576002" y="1050356"/>
                    <a:pt x="539173" y="1027522"/>
                    <a:pt x="502344" y="1004688"/>
                  </a:cubicBezTo>
                  <a:cubicBezTo>
                    <a:pt x="436052" y="962703"/>
                    <a:pt x="372707" y="917773"/>
                    <a:pt x="309361" y="871368"/>
                  </a:cubicBezTo>
                  <a:cubicBezTo>
                    <a:pt x="299049" y="864003"/>
                    <a:pt x="288737" y="856637"/>
                    <a:pt x="278425" y="849271"/>
                  </a:cubicBezTo>
                  <a:close/>
                  <a:moveTo>
                    <a:pt x="811706" y="826437"/>
                  </a:moveTo>
                  <a:cubicBezTo>
                    <a:pt x="838223" y="862529"/>
                    <a:pt x="830858" y="861057"/>
                    <a:pt x="880209" y="847798"/>
                  </a:cubicBezTo>
                  <a:cubicBezTo>
                    <a:pt x="854428" y="845589"/>
                    <a:pt x="834540" y="838222"/>
                    <a:pt x="811706" y="826437"/>
                  </a:cubicBezTo>
                  <a:close/>
                  <a:moveTo>
                    <a:pt x="706376" y="698273"/>
                  </a:moveTo>
                  <a:cubicBezTo>
                    <a:pt x="730683" y="740994"/>
                    <a:pt x="756464" y="782243"/>
                    <a:pt x="796976" y="810233"/>
                  </a:cubicBezTo>
                  <a:cubicBezTo>
                    <a:pt x="766776" y="773404"/>
                    <a:pt x="736576" y="735839"/>
                    <a:pt x="706376" y="698273"/>
                  </a:cubicBezTo>
                  <a:close/>
                  <a:moveTo>
                    <a:pt x="643767" y="584104"/>
                  </a:moveTo>
                  <a:cubicBezTo>
                    <a:pt x="654816" y="613567"/>
                    <a:pt x="700485" y="626826"/>
                    <a:pt x="727738" y="612094"/>
                  </a:cubicBezTo>
                  <a:cubicBezTo>
                    <a:pt x="699011" y="602518"/>
                    <a:pt x="672494" y="593679"/>
                    <a:pt x="643767" y="584104"/>
                  </a:cubicBezTo>
                  <a:close/>
                  <a:moveTo>
                    <a:pt x="828649" y="555377"/>
                  </a:moveTo>
                  <a:cubicBezTo>
                    <a:pt x="796975" y="578948"/>
                    <a:pt x="768249" y="597362"/>
                    <a:pt x="734366" y="611357"/>
                  </a:cubicBezTo>
                  <a:cubicBezTo>
                    <a:pt x="749098" y="623143"/>
                    <a:pt x="760147" y="619460"/>
                    <a:pt x="771196" y="608411"/>
                  </a:cubicBezTo>
                  <a:cubicBezTo>
                    <a:pt x="785927" y="595153"/>
                    <a:pt x="801395" y="583367"/>
                    <a:pt x="816863" y="570845"/>
                  </a:cubicBezTo>
                  <a:cubicBezTo>
                    <a:pt x="820546" y="567162"/>
                    <a:pt x="824966" y="564216"/>
                    <a:pt x="828649" y="555377"/>
                  </a:cubicBezTo>
                  <a:close/>
                  <a:moveTo>
                    <a:pt x="686488" y="385965"/>
                  </a:moveTo>
                  <a:cubicBezTo>
                    <a:pt x="685752" y="385965"/>
                    <a:pt x="685016" y="386701"/>
                    <a:pt x="683542" y="387438"/>
                  </a:cubicBezTo>
                  <a:cubicBezTo>
                    <a:pt x="687225" y="409536"/>
                    <a:pt x="691645" y="430896"/>
                    <a:pt x="695327" y="452993"/>
                  </a:cubicBezTo>
                  <a:cubicBezTo>
                    <a:pt x="702694" y="493506"/>
                    <a:pt x="710059" y="533280"/>
                    <a:pt x="717425" y="573793"/>
                  </a:cubicBezTo>
                  <a:cubicBezTo>
                    <a:pt x="718898" y="584106"/>
                    <a:pt x="723318" y="589261"/>
                    <a:pt x="734367" y="584842"/>
                  </a:cubicBezTo>
                  <a:cubicBezTo>
                    <a:pt x="737313" y="583368"/>
                    <a:pt x="740260" y="582632"/>
                    <a:pt x="743206" y="582632"/>
                  </a:cubicBezTo>
                  <a:cubicBezTo>
                    <a:pt x="752781" y="581895"/>
                    <a:pt x="754991" y="578213"/>
                    <a:pt x="751308" y="568637"/>
                  </a:cubicBezTo>
                  <a:cubicBezTo>
                    <a:pt x="741732" y="542120"/>
                    <a:pt x="732893" y="514866"/>
                    <a:pt x="723318" y="488349"/>
                  </a:cubicBezTo>
                  <a:cubicBezTo>
                    <a:pt x="711533" y="453731"/>
                    <a:pt x="699011" y="419847"/>
                    <a:pt x="686488" y="385965"/>
                  </a:cubicBezTo>
                  <a:close/>
                  <a:moveTo>
                    <a:pt x="373943" y="235704"/>
                  </a:moveTo>
                  <a:cubicBezTo>
                    <a:pt x="380204" y="246385"/>
                    <a:pt x="384807" y="257617"/>
                    <a:pt x="389687" y="268482"/>
                  </a:cubicBezTo>
                  <a:lnTo>
                    <a:pt x="398210" y="283454"/>
                  </a:lnTo>
                  <a:lnTo>
                    <a:pt x="383756" y="268850"/>
                  </a:lnTo>
                  <a:cubicBezTo>
                    <a:pt x="383756" y="274006"/>
                    <a:pt x="387439" y="276952"/>
                    <a:pt x="390385" y="280635"/>
                  </a:cubicBezTo>
                  <a:cubicBezTo>
                    <a:pt x="441209" y="342507"/>
                    <a:pt x="491296" y="404379"/>
                    <a:pt x="542119" y="465515"/>
                  </a:cubicBezTo>
                  <a:cubicBezTo>
                    <a:pt x="567163" y="495714"/>
                    <a:pt x="589997" y="526651"/>
                    <a:pt x="617250" y="554641"/>
                  </a:cubicBezTo>
                  <a:cubicBezTo>
                    <a:pt x="617987" y="558323"/>
                    <a:pt x="618724" y="562006"/>
                    <a:pt x="626826" y="563479"/>
                  </a:cubicBezTo>
                  <a:cubicBezTo>
                    <a:pt x="622406" y="557587"/>
                    <a:pt x="620196" y="554641"/>
                    <a:pt x="617250" y="550958"/>
                  </a:cubicBezTo>
                  <a:lnTo>
                    <a:pt x="617250" y="551695"/>
                  </a:lnTo>
                  <a:cubicBezTo>
                    <a:pt x="603991" y="531070"/>
                    <a:pt x="590733" y="511183"/>
                    <a:pt x="576738" y="491295"/>
                  </a:cubicBezTo>
                  <a:cubicBezTo>
                    <a:pt x="544329" y="445628"/>
                    <a:pt x="508237" y="402906"/>
                    <a:pt x="470671" y="361658"/>
                  </a:cubicBezTo>
                  <a:cubicBezTo>
                    <a:pt x="456308" y="345822"/>
                    <a:pt x="442497" y="329618"/>
                    <a:pt x="428318" y="313873"/>
                  </a:cubicBezTo>
                  <a:lnTo>
                    <a:pt x="405989" y="291313"/>
                  </a:lnTo>
                  <a:lnTo>
                    <a:pt x="401565" y="260195"/>
                  </a:lnTo>
                  <a:cubicBezTo>
                    <a:pt x="396040" y="249699"/>
                    <a:pt x="386833" y="241596"/>
                    <a:pt x="373943" y="235704"/>
                  </a:cubicBezTo>
                  <a:close/>
                  <a:moveTo>
                    <a:pt x="283344" y="131846"/>
                  </a:moveTo>
                  <a:cubicBezTo>
                    <a:pt x="316490" y="153943"/>
                    <a:pt x="329748" y="194455"/>
                    <a:pt x="362894" y="216553"/>
                  </a:cubicBezTo>
                  <a:cubicBezTo>
                    <a:pt x="345216" y="179724"/>
                    <a:pt x="322382" y="148788"/>
                    <a:pt x="283344" y="131846"/>
                  </a:cubicBezTo>
                  <a:close/>
                  <a:moveTo>
                    <a:pt x="93308" y="0"/>
                  </a:moveTo>
                  <a:cubicBezTo>
                    <a:pt x="133083" y="33882"/>
                    <a:pt x="174331" y="65555"/>
                    <a:pt x="216316" y="95755"/>
                  </a:cubicBezTo>
                  <a:cubicBezTo>
                    <a:pt x="230311" y="106803"/>
                    <a:pt x="243569" y="120062"/>
                    <a:pt x="264929" y="119325"/>
                  </a:cubicBezTo>
                  <a:cubicBezTo>
                    <a:pt x="207477" y="79550"/>
                    <a:pt x="150024" y="39775"/>
                    <a:pt x="93308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29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7">
              <a:extLst>
                <a:ext uri="{FF2B5EF4-FFF2-40B4-BE49-F238E27FC236}">
                  <a16:creationId xmlns:a16="http://schemas.microsoft.com/office/drawing/2014/main" id="{1824E751-7B8D-582C-ABA7-AF12E5AB2DF6}"/>
                </a:ext>
              </a:extLst>
            </p:cNvPr>
            <p:cNvSpPr/>
            <p:nvPr/>
          </p:nvSpPr>
          <p:spPr>
            <a:xfrm flipH="1">
              <a:off x="5959073" y="1276696"/>
              <a:ext cx="581895" cy="824964"/>
            </a:xfrm>
            <a:custGeom>
              <a:avLst/>
              <a:gdLst>
                <a:gd name="connsiteX0" fmla="*/ 649769 w 738122"/>
                <a:gd name="connsiteY0" fmla="*/ 968144 h 1046452"/>
                <a:gd name="connsiteX1" fmla="*/ 704894 w 738122"/>
                <a:gd name="connsiteY1" fmla="*/ 887791 h 1046452"/>
                <a:gd name="connsiteX2" fmla="*/ 732924 w 738122"/>
                <a:gd name="connsiteY2" fmla="*/ 780343 h 1046452"/>
                <a:gd name="connsiteX3" fmla="*/ 736662 w 738122"/>
                <a:gd name="connsiteY3" fmla="*/ 597214 h 1046452"/>
                <a:gd name="connsiteX4" fmla="*/ 726384 w 738122"/>
                <a:gd name="connsiteY4" fmla="*/ 547694 h 1046452"/>
                <a:gd name="connsiteX5" fmla="*/ 695551 w 738122"/>
                <a:gd name="connsiteY5" fmla="*/ 498174 h 1046452"/>
                <a:gd name="connsiteX6" fmla="*/ 689945 w 738122"/>
                <a:gd name="connsiteY6" fmla="*/ 450524 h 1046452"/>
                <a:gd name="connsiteX7" fmla="*/ 696485 w 738122"/>
                <a:gd name="connsiteY7" fmla="*/ 367368 h 1046452"/>
                <a:gd name="connsiteX8" fmla="*/ 690879 w 738122"/>
                <a:gd name="connsiteY8" fmla="*/ 315045 h 1046452"/>
                <a:gd name="connsiteX9" fmla="*/ 669390 w 738122"/>
                <a:gd name="connsiteY9" fmla="*/ 253379 h 1046452"/>
                <a:gd name="connsiteX10" fmla="*/ 587169 w 738122"/>
                <a:gd name="connsiteY10" fmla="*/ 111361 h 1046452"/>
                <a:gd name="connsiteX11" fmla="*/ 485326 w 738122"/>
                <a:gd name="connsiteY11" fmla="*/ 17928 h 1046452"/>
                <a:gd name="connsiteX12" fmla="*/ 441413 w 738122"/>
                <a:gd name="connsiteY12" fmla="*/ 5781 h 1046452"/>
                <a:gd name="connsiteX13" fmla="*/ 287248 w 738122"/>
                <a:gd name="connsiteY13" fmla="*/ 12322 h 1046452"/>
                <a:gd name="connsiteX14" fmla="*/ 139623 w 738122"/>
                <a:gd name="connsiteY14" fmla="*/ 59973 h 1046452"/>
                <a:gd name="connsiteX15" fmla="*/ 42453 w 738122"/>
                <a:gd name="connsiteY15" fmla="*/ 172092 h 1046452"/>
                <a:gd name="connsiteX16" fmla="*/ 408 w 738122"/>
                <a:gd name="connsiteY16" fmla="*/ 364565 h 1046452"/>
                <a:gd name="connsiteX17" fmla="*/ 48059 w 738122"/>
                <a:gd name="connsiteY17" fmla="*/ 544891 h 1046452"/>
                <a:gd name="connsiteX18" fmla="*/ 48059 w 738122"/>
                <a:gd name="connsiteY18" fmla="*/ 544891 h 1046452"/>
                <a:gd name="connsiteX19" fmla="*/ 50862 w 738122"/>
                <a:gd name="connsiteY19" fmla="*/ 548628 h 1046452"/>
                <a:gd name="connsiteX20" fmla="*/ 51796 w 738122"/>
                <a:gd name="connsiteY20" fmla="*/ 548628 h 1046452"/>
                <a:gd name="connsiteX21" fmla="*/ 74220 w 738122"/>
                <a:gd name="connsiteY21" fmla="*/ 640193 h 1046452"/>
                <a:gd name="connsiteX22" fmla="*/ 106922 w 738122"/>
                <a:gd name="connsiteY22" fmla="*/ 692516 h 1046452"/>
                <a:gd name="connsiteX23" fmla="*/ 145229 w 738122"/>
                <a:gd name="connsiteY23" fmla="*/ 747641 h 1046452"/>
                <a:gd name="connsiteX24" fmla="*/ 183537 w 738122"/>
                <a:gd name="connsiteY24" fmla="*/ 946654 h 1046452"/>
                <a:gd name="connsiteX25" fmla="*/ 576891 w 738122"/>
                <a:gd name="connsiteY25" fmla="*/ 1049431 h 1046452"/>
                <a:gd name="connsiteX26" fmla="*/ 593709 w 738122"/>
                <a:gd name="connsiteY26" fmla="*/ 1054102 h 1046452"/>
                <a:gd name="connsiteX27" fmla="*/ 596512 w 738122"/>
                <a:gd name="connsiteY27" fmla="*/ 1016729 h 104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38122" h="1046452">
                  <a:moveTo>
                    <a:pt x="649769" y="968144"/>
                  </a:moveTo>
                  <a:cubicBezTo>
                    <a:pt x="674062" y="943851"/>
                    <a:pt x="693683" y="919558"/>
                    <a:pt x="704894" y="887791"/>
                  </a:cubicBezTo>
                  <a:cubicBezTo>
                    <a:pt x="717041" y="852286"/>
                    <a:pt x="727318" y="816782"/>
                    <a:pt x="732924" y="780343"/>
                  </a:cubicBezTo>
                  <a:cubicBezTo>
                    <a:pt x="743202" y="720546"/>
                    <a:pt x="745071" y="657945"/>
                    <a:pt x="736662" y="597214"/>
                  </a:cubicBezTo>
                  <a:cubicBezTo>
                    <a:pt x="733859" y="580396"/>
                    <a:pt x="731056" y="563578"/>
                    <a:pt x="726384" y="547694"/>
                  </a:cubicBezTo>
                  <a:cubicBezTo>
                    <a:pt x="721712" y="529007"/>
                    <a:pt x="711435" y="510321"/>
                    <a:pt x="695551" y="498174"/>
                  </a:cubicBezTo>
                  <a:cubicBezTo>
                    <a:pt x="687142" y="491634"/>
                    <a:pt x="689945" y="458933"/>
                    <a:pt x="689945" y="450524"/>
                  </a:cubicBezTo>
                  <a:cubicBezTo>
                    <a:pt x="691814" y="422494"/>
                    <a:pt x="702092" y="395398"/>
                    <a:pt x="696485" y="367368"/>
                  </a:cubicBezTo>
                  <a:cubicBezTo>
                    <a:pt x="692748" y="350550"/>
                    <a:pt x="693683" y="332798"/>
                    <a:pt x="690879" y="315045"/>
                  </a:cubicBezTo>
                  <a:cubicBezTo>
                    <a:pt x="687142" y="292621"/>
                    <a:pt x="681536" y="273000"/>
                    <a:pt x="669390" y="253379"/>
                  </a:cubicBezTo>
                  <a:cubicBezTo>
                    <a:pt x="640426" y="206663"/>
                    <a:pt x="612396" y="159946"/>
                    <a:pt x="587169" y="111361"/>
                  </a:cubicBezTo>
                  <a:cubicBezTo>
                    <a:pt x="564745" y="68382"/>
                    <a:pt x="532977" y="33811"/>
                    <a:pt x="485326" y="17928"/>
                  </a:cubicBezTo>
                  <a:cubicBezTo>
                    <a:pt x="471311" y="13256"/>
                    <a:pt x="456362" y="9519"/>
                    <a:pt x="441413" y="5781"/>
                  </a:cubicBezTo>
                  <a:cubicBezTo>
                    <a:pt x="390024" y="-6365"/>
                    <a:pt x="338636" y="2978"/>
                    <a:pt x="287248" y="12322"/>
                  </a:cubicBezTo>
                  <a:cubicBezTo>
                    <a:pt x="235860" y="21665"/>
                    <a:pt x="185406" y="35680"/>
                    <a:pt x="139623" y="59973"/>
                  </a:cubicBezTo>
                  <a:cubicBezTo>
                    <a:pt x="93841" y="84265"/>
                    <a:pt x="59271" y="122573"/>
                    <a:pt x="42453" y="172092"/>
                  </a:cubicBezTo>
                  <a:cubicBezTo>
                    <a:pt x="21898" y="233758"/>
                    <a:pt x="4145" y="299162"/>
                    <a:pt x="408" y="364565"/>
                  </a:cubicBezTo>
                  <a:cubicBezTo>
                    <a:pt x="-3329" y="428100"/>
                    <a:pt x="19095" y="488831"/>
                    <a:pt x="48059" y="544891"/>
                  </a:cubicBezTo>
                  <a:cubicBezTo>
                    <a:pt x="48059" y="544891"/>
                    <a:pt x="48059" y="544891"/>
                    <a:pt x="48059" y="544891"/>
                  </a:cubicBezTo>
                  <a:cubicBezTo>
                    <a:pt x="48993" y="545825"/>
                    <a:pt x="49927" y="547694"/>
                    <a:pt x="50862" y="548628"/>
                  </a:cubicBezTo>
                  <a:cubicBezTo>
                    <a:pt x="50862" y="548628"/>
                    <a:pt x="50862" y="548628"/>
                    <a:pt x="51796" y="548628"/>
                  </a:cubicBezTo>
                  <a:cubicBezTo>
                    <a:pt x="40584" y="571987"/>
                    <a:pt x="59271" y="615900"/>
                    <a:pt x="74220" y="640193"/>
                  </a:cubicBezTo>
                  <a:cubicBezTo>
                    <a:pt x="77957" y="643930"/>
                    <a:pt x="97578" y="679435"/>
                    <a:pt x="106922" y="692516"/>
                  </a:cubicBezTo>
                  <a:cubicBezTo>
                    <a:pt x="119068" y="711202"/>
                    <a:pt x="133083" y="728955"/>
                    <a:pt x="145229" y="747641"/>
                  </a:cubicBezTo>
                  <a:cubicBezTo>
                    <a:pt x="186340" y="808373"/>
                    <a:pt x="180734" y="876579"/>
                    <a:pt x="183537" y="946654"/>
                  </a:cubicBezTo>
                  <a:cubicBezTo>
                    <a:pt x="203158" y="954129"/>
                    <a:pt x="564745" y="1046628"/>
                    <a:pt x="576891" y="1049431"/>
                  </a:cubicBezTo>
                  <a:cubicBezTo>
                    <a:pt x="585300" y="1051299"/>
                    <a:pt x="585300" y="1051299"/>
                    <a:pt x="593709" y="1054102"/>
                  </a:cubicBezTo>
                  <a:cubicBezTo>
                    <a:pt x="595578" y="1039153"/>
                    <a:pt x="596512" y="1027007"/>
                    <a:pt x="596512" y="1016729"/>
                  </a:cubicBezTo>
                </a:path>
              </a:pathLst>
            </a:custGeom>
            <a:solidFill>
              <a:srgbClr val="FDBD87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8">
              <a:extLst>
                <a:ext uri="{FF2B5EF4-FFF2-40B4-BE49-F238E27FC236}">
                  <a16:creationId xmlns:a16="http://schemas.microsoft.com/office/drawing/2014/main" id="{37C4AA84-0006-F08C-4D76-21FFD2950FC7}"/>
                </a:ext>
              </a:extLst>
            </p:cNvPr>
            <p:cNvSpPr/>
            <p:nvPr/>
          </p:nvSpPr>
          <p:spPr>
            <a:xfrm flipH="1">
              <a:off x="5966067" y="1273689"/>
              <a:ext cx="581894" cy="427214"/>
            </a:xfrm>
            <a:custGeom>
              <a:avLst/>
              <a:gdLst>
                <a:gd name="connsiteX0" fmla="*/ 443808 w 700749"/>
                <a:gd name="connsiteY0" fmla="*/ 5858 h 541912"/>
                <a:gd name="connsiteX1" fmla="*/ 487721 w 700749"/>
                <a:gd name="connsiteY1" fmla="*/ 18004 h 541912"/>
                <a:gd name="connsiteX2" fmla="*/ 590498 w 700749"/>
                <a:gd name="connsiteY2" fmla="*/ 111437 h 541912"/>
                <a:gd name="connsiteX3" fmla="*/ 673654 w 700749"/>
                <a:gd name="connsiteY3" fmla="*/ 253456 h 541912"/>
                <a:gd name="connsiteX4" fmla="*/ 698881 w 700749"/>
                <a:gd name="connsiteY4" fmla="*/ 340349 h 541912"/>
                <a:gd name="connsiteX5" fmla="*/ 697012 w 700749"/>
                <a:gd name="connsiteY5" fmla="*/ 355298 h 541912"/>
                <a:gd name="connsiteX6" fmla="*/ 641886 w 700749"/>
                <a:gd name="connsiteY6" fmla="*/ 347823 h 541912"/>
                <a:gd name="connsiteX7" fmla="*/ 468100 w 700749"/>
                <a:gd name="connsiteY7" fmla="*/ 365576 h 541912"/>
                <a:gd name="connsiteX8" fmla="*/ 298986 w 700749"/>
                <a:gd name="connsiteY8" fmla="*/ 452469 h 541912"/>
                <a:gd name="connsiteX9" fmla="*/ 226108 w 700749"/>
                <a:gd name="connsiteY9" fmla="*/ 485170 h 541912"/>
                <a:gd name="connsiteX10" fmla="*/ 133610 w 700749"/>
                <a:gd name="connsiteY10" fmla="*/ 516003 h 541912"/>
                <a:gd name="connsiteX11" fmla="*/ 106514 w 700749"/>
                <a:gd name="connsiteY11" fmla="*/ 514135 h 541912"/>
                <a:gd name="connsiteX12" fmla="*/ 58863 w 700749"/>
                <a:gd name="connsiteY12" fmla="*/ 533756 h 541912"/>
                <a:gd name="connsiteX13" fmla="*/ 49520 w 700749"/>
                <a:gd name="connsiteY13" fmla="*/ 546836 h 541912"/>
                <a:gd name="connsiteX14" fmla="*/ 12146 w 700749"/>
                <a:gd name="connsiteY14" fmla="*/ 456206 h 541912"/>
                <a:gd name="connsiteX15" fmla="*/ 0 w 700749"/>
                <a:gd name="connsiteY15" fmla="*/ 402949 h 541912"/>
                <a:gd name="connsiteX16" fmla="*/ 0 w 700749"/>
                <a:gd name="connsiteY16" fmla="*/ 362773 h 541912"/>
                <a:gd name="connsiteX17" fmla="*/ 42979 w 700749"/>
                <a:gd name="connsiteY17" fmla="*/ 170300 h 541912"/>
                <a:gd name="connsiteX18" fmla="*/ 141084 w 700749"/>
                <a:gd name="connsiteY18" fmla="*/ 58180 h 541912"/>
                <a:gd name="connsiteX19" fmla="*/ 289643 w 700749"/>
                <a:gd name="connsiteY19" fmla="*/ 10529 h 541912"/>
                <a:gd name="connsiteX20" fmla="*/ 443808 w 700749"/>
                <a:gd name="connsiteY20" fmla="*/ 5858 h 54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00749" h="541912">
                  <a:moveTo>
                    <a:pt x="443808" y="5858"/>
                  </a:moveTo>
                  <a:cubicBezTo>
                    <a:pt x="458757" y="9595"/>
                    <a:pt x="473707" y="13332"/>
                    <a:pt x="487721" y="18004"/>
                  </a:cubicBezTo>
                  <a:cubicBezTo>
                    <a:pt x="535372" y="33888"/>
                    <a:pt x="567140" y="68458"/>
                    <a:pt x="590498" y="111437"/>
                  </a:cubicBezTo>
                  <a:cubicBezTo>
                    <a:pt x="615725" y="160023"/>
                    <a:pt x="644689" y="207674"/>
                    <a:pt x="673654" y="253456"/>
                  </a:cubicBezTo>
                  <a:cubicBezTo>
                    <a:pt x="691406" y="281486"/>
                    <a:pt x="695143" y="304844"/>
                    <a:pt x="698881" y="340349"/>
                  </a:cubicBezTo>
                  <a:cubicBezTo>
                    <a:pt x="699815" y="345955"/>
                    <a:pt x="704487" y="357167"/>
                    <a:pt x="697012" y="355298"/>
                  </a:cubicBezTo>
                  <a:cubicBezTo>
                    <a:pt x="685800" y="352495"/>
                    <a:pt x="654967" y="348758"/>
                    <a:pt x="641886" y="347823"/>
                  </a:cubicBezTo>
                  <a:cubicBezTo>
                    <a:pt x="600776" y="344086"/>
                    <a:pt x="521357" y="344086"/>
                    <a:pt x="468100" y="365576"/>
                  </a:cubicBezTo>
                  <a:cubicBezTo>
                    <a:pt x="408303" y="390803"/>
                    <a:pt x="358784" y="427242"/>
                    <a:pt x="298986" y="452469"/>
                  </a:cubicBezTo>
                  <a:cubicBezTo>
                    <a:pt x="276562" y="461812"/>
                    <a:pt x="249467" y="477696"/>
                    <a:pt x="226108" y="485170"/>
                  </a:cubicBezTo>
                  <a:cubicBezTo>
                    <a:pt x="196210" y="499185"/>
                    <a:pt x="164442" y="505726"/>
                    <a:pt x="133610" y="516003"/>
                  </a:cubicBezTo>
                  <a:cubicBezTo>
                    <a:pt x="126135" y="516938"/>
                    <a:pt x="113989" y="515069"/>
                    <a:pt x="106514" y="514135"/>
                  </a:cubicBezTo>
                  <a:cubicBezTo>
                    <a:pt x="86893" y="512266"/>
                    <a:pt x="71944" y="518806"/>
                    <a:pt x="58863" y="533756"/>
                  </a:cubicBezTo>
                  <a:cubicBezTo>
                    <a:pt x="54191" y="536559"/>
                    <a:pt x="54191" y="540296"/>
                    <a:pt x="49520" y="546836"/>
                  </a:cubicBezTo>
                  <a:cubicBezTo>
                    <a:pt x="34570" y="518806"/>
                    <a:pt x="22424" y="485170"/>
                    <a:pt x="12146" y="456206"/>
                  </a:cubicBezTo>
                  <a:cubicBezTo>
                    <a:pt x="7475" y="443125"/>
                    <a:pt x="0" y="421636"/>
                    <a:pt x="0" y="402949"/>
                  </a:cubicBezTo>
                  <a:cubicBezTo>
                    <a:pt x="0" y="389868"/>
                    <a:pt x="0" y="375853"/>
                    <a:pt x="0" y="362773"/>
                  </a:cubicBezTo>
                  <a:cubicBezTo>
                    <a:pt x="3737" y="297369"/>
                    <a:pt x="21490" y="231966"/>
                    <a:pt x="42979" y="170300"/>
                  </a:cubicBezTo>
                  <a:cubicBezTo>
                    <a:pt x="59797" y="120781"/>
                    <a:pt x="94368" y="82473"/>
                    <a:pt x="141084" y="58180"/>
                  </a:cubicBezTo>
                  <a:cubicBezTo>
                    <a:pt x="187801" y="33888"/>
                    <a:pt x="238255" y="19873"/>
                    <a:pt x="289643" y="10529"/>
                  </a:cubicBezTo>
                  <a:cubicBezTo>
                    <a:pt x="340097" y="3055"/>
                    <a:pt x="392420" y="-6289"/>
                    <a:pt x="443808" y="5858"/>
                  </a:cubicBezTo>
                  <a:close/>
                </a:path>
              </a:pathLst>
            </a:custGeom>
            <a:solidFill>
              <a:schemeClr val="bg1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9">
              <a:extLst>
                <a:ext uri="{FF2B5EF4-FFF2-40B4-BE49-F238E27FC236}">
                  <a16:creationId xmlns:a16="http://schemas.microsoft.com/office/drawing/2014/main" id="{802C33FC-F8D0-39BA-BE06-DF211807F30D}"/>
                </a:ext>
              </a:extLst>
            </p:cNvPr>
            <p:cNvSpPr/>
            <p:nvPr/>
          </p:nvSpPr>
          <p:spPr>
            <a:xfrm flipH="1">
              <a:off x="5950949" y="1667051"/>
              <a:ext cx="457115" cy="409241"/>
            </a:xfrm>
            <a:custGeom>
              <a:avLst/>
              <a:gdLst>
                <a:gd name="connsiteX0" fmla="*/ 423532 w 457115"/>
                <a:gd name="connsiteY0" fmla="*/ 813 h 409241"/>
                <a:gd name="connsiteX1" fmla="*/ 420585 w 457115"/>
                <a:gd name="connsiteY1" fmla="*/ 3851 h 409241"/>
                <a:gd name="connsiteX2" fmla="*/ 377128 w 457115"/>
                <a:gd name="connsiteY2" fmla="*/ 17847 h 409241"/>
                <a:gd name="connsiteX3" fmla="*/ 235705 w 457115"/>
                <a:gd name="connsiteY3" fmla="*/ 47310 h 409241"/>
                <a:gd name="connsiteX4" fmla="*/ 159101 w 457115"/>
                <a:gd name="connsiteY4" fmla="*/ 63514 h 409241"/>
                <a:gd name="connsiteX5" fmla="*/ 100175 w 457115"/>
                <a:gd name="connsiteY5" fmla="*/ 77509 h 409241"/>
                <a:gd name="connsiteX6" fmla="*/ 101346 w 457115"/>
                <a:gd name="connsiteY6" fmla="*/ 81608 h 409241"/>
                <a:gd name="connsiteX7" fmla="*/ 3684 w 457115"/>
                <a:gd name="connsiteY7" fmla="*/ 49519 h 409241"/>
                <a:gd name="connsiteX8" fmla="*/ 8103 w 457115"/>
                <a:gd name="connsiteY8" fmla="*/ 59094 h 409241"/>
                <a:gd name="connsiteX9" fmla="*/ 103859 w 457115"/>
                <a:gd name="connsiteY9" fmla="*/ 90768 h 409241"/>
                <a:gd name="connsiteX10" fmla="*/ 103920 w 457115"/>
                <a:gd name="connsiteY10" fmla="*/ 90616 h 409241"/>
                <a:gd name="connsiteX11" fmla="*/ 104595 w 457115"/>
                <a:gd name="connsiteY11" fmla="*/ 92977 h 409241"/>
                <a:gd name="connsiteX12" fmla="*/ 122272 w 457115"/>
                <a:gd name="connsiteY12" fmla="*/ 130542 h 409241"/>
                <a:gd name="connsiteX13" fmla="*/ 136267 w 457115"/>
                <a:gd name="connsiteY13" fmla="*/ 199044 h 409241"/>
                <a:gd name="connsiteX14" fmla="*/ 100911 w 457115"/>
                <a:gd name="connsiteY14" fmla="*/ 267546 h 409241"/>
                <a:gd name="connsiteX15" fmla="*/ 90500 w 457115"/>
                <a:gd name="connsiteY15" fmla="*/ 280880 h 409241"/>
                <a:gd name="connsiteX16" fmla="*/ 0 w 457115"/>
                <a:gd name="connsiteY16" fmla="*/ 233662 h 409241"/>
                <a:gd name="connsiteX17" fmla="*/ 2946 w 457115"/>
                <a:gd name="connsiteY17" fmla="*/ 243974 h 409241"/>
                <a:gd name="connsiteX18" fmla="*/ 85385 w 457115"/>
                <a:gd name="connsiteY18" fmla="*/ 287430 h 409241"/>
                <a:gd name="connsiteX19" fmla="*/ 85167 w 457115"/>
                <a:gd name="connsiteY19" fmla="*/ 287710 h 409241"/>
                <a:gd name="connsiteX20" fmla="*/ 92073 w 457115"/>
                <a:gd name="connsiteY20" fmla="*/ 302902 h 409241"/>
                <a:gd name="connsiteX21" fmla="*/ 245280 w 457115"/>
                <a:gd name="connsiteY21" fmla="*/ 392027 h 409241"/>
                <a:gd name="connsiteX22" fmla="*/ 341035 w 457115"/>
                <a:gd name="connsiteY22" fmla="*/ 408233 h 409241"/>
                <a:gd name="connsiteX23" fmla="*/ 426478 w 457115"/>
                <a:gd name="connsiteY23" fmla="*/ 312478 h 409241"/>
                <a:gd name="connsiteX24" fmla="*/ 455941 w 457115"/>
                <a:gd name="connsiteY24" fmla="*/ 174737 h 409241"/>
                <a:gd name="connsiteX25" fmla="*/ 452259 w 457115"/>
                <a:gd name="connsiteY25" fmla="*/ 77509 h 409241"/>
                <a:gd name="connsiteX26" fmla="*/ 444892 w 457115"/>
                <a:gd name="connsiteY26" fmla="*/ 38471 h 409241"/>
                <a:gd name="connsiteX27" fmla="*/ 428688 w 457115"/>
                <a:gd name="connsiteY27" fmla="*/ 6061 h 409241"/>
                <a:gd name="connsiteX28" fmla="*/ 423532 w 457115"/>
                <a:gd name="connsiteY28" fmla="*/ 813 h 40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7115" h="409241">
                  <a:moveTo>
                    <a:pt x="423532" y="813"/>
                  </a:moveTo>
                  <a:cubicBezTo>
                    <a:pt x="421506" y="-568"/>
                    <a:pt x="419849" y="-568"/>
                    <a:pt x="420585" y="3851"/>
                  </a:cubicBezTo>
                  <a:cubicBezTo>
                    <a:pt x="418376" y="6061"/>
                    <a:pt x="385967" y="16373"/>
                    <a:pt x="377128" y="17847"/>
                  </a:cubicBezTo>
                  <a:cubicBezTo>
                    <a:pt x="315992" y="29632"/>
                    <a:pt x="296104" y="34051"/>
                    <a:pt x="235705" y="47310"/>
                  </a:cubicBezTo>
                  <a:cubicBezTo>
                    <a:pt x="207715" y="53202"/>
                    <a:pt x="187091" y="59095"/>
                    <a:pt x="159101" y="63514"/>
                  </a:cubicBezTo>
                  <a:cubicBezTo>
                    <a:pt x="142160" y="66460"/>
                    <a:pt x="101648" y="70879"/>
                    <a:pt x="100175" y="77509"/>
                  </a:cubicBezTo>
                  <a:lnTo>
                    <a:pt x="101346" y="81608"/>
                  </a:lnTo>
                  <a:lnTo>
                    <a:pt x="3684" y="49519"/>
                  </a:lnTo>
                  <a:lnTo>
                    <a:pt x="8103" y="59094"/>
                  </a:lnTo>
                  <a:lnTo>
                    <a:pt x="103859" y="90768"/>
                  </a:lnTo>
                  <a:lnTo>
                    <a:pt x="103920" y="90616"/>
                  </a:lnTo>
                  <a:lnTo>
                    <a:pt x="104595" y="92977"/>
                  </a:lnTo>
                  <a:cubicBezTo>
                    <a:pt x="114906" y="109918"/>
                    <a:pt x="115643" y="115074"/>
                    <a:pt x="122272" y="130542"/>
                  </a:cubicBezTo>
                  <a:cubicBezTo>
                    <a:pt x="128165" y="146748"/>
                    <a:pt x="137003" y="182103"/>
                    <a:pt x="136267" y="199044"/>
                  </a:cubicBezTo>
                  <a:cubicBezTo>
                    <a:pt x="134057" y="229980"/>
                    <a:pt x="119326" y="243239"/>
                    <a:pt x="100911" y="267546"/>
                  </a:cubicBezTo>
                  <a:lnTo>
                    <a:pt x="90500" y="280880"/>
                  </a:lnTo>
                  <a:lnTo>
                    <a:pt x="0" y="233662"/>
                  </a:lnTo>
                  <a:lnTo>
                    <a:pt x="2946" y="243974"/>
                  </a:lnTo>
                  <a:lnTo>
                    <a:pt x="85385" y="287430"/>
                  </a:lnTo>
                  <a:lnTo>
                    <a:pt x="85167" y="287710"/>
                  </a:lnTo>
                  <a:cubicBezTo>
                    <a:pt x="82496" y="292958"/>
                    <a:pt x="83601" y="297377"/>
                    <a:pt x="92073" y="302902"/>
                  </a:cubicBezTo>
                  <a:cubicBezTo>
                    <a:pt x="141423" y="335311"/>
                    <a:pt x="192984" y="363301"/>
                    <a:pt x="245280" y="392027"/>
                  </a:cubicBezTo>
                  <a:cubicBezTo>
                    <a:pt x="269587" y="405286"/>
                    <a:pt x="310836" y="411915"/>
                    <a:pt x="341035" y="408233"/>
                  </a:cubicBezTo>
                  <a:cubicBezTo>
                    <a:pt x="361660" y="390555"/>
                    <a:pt x="410274" y="352989"/>
                    <a:pt x="426478" y="312478"/>
                  </a:cubicBezTo>
                  <a:cubicBezTo>
                    <a:pt x="436791" y="285961"/>
                    <a:pt x="455205" y="193888"/>
                    <a:pt x="455941" y="174737"/>
                  </a:cubicBezTo>
                  <a:cubicBezTo>
                    <a:pt x="458151" y="142328"/>
                    <a:pt x="457414" y="109918"/>
                    <a:pt x="452259" y="77509"/>
                  </a:cubicBezTo>
                  <a:cubicBezTo>
                    <a:pt x="450049" y="61304"/>
                    <a:pt x="449312" y="53939"/>
                    <a:pt x="444892" y="38471"/>
                  </a:cubicBezTo>
                  <a:cubicBezTo>
                    <a:pt x="443420" y="32578"/>
                    <a:pt x="433844" y="11217"/>
                    <a:pt x="428688" y="6061"/>
                  </a:cubicBezTo>
                  <a:cubicBezTo>
                    <a:pt x="427951" y="4956"/>
                    <a:pt x="425557" y="2194"/>
                    <a:pt x="423532" y="813"/>
                  </a:cubicBezTo>
                  <a:close/>
                </a:path>
              </a:pathLst>
            </a:custGeom>
            <a:solidFill>
              <a:schemeClr val="bg1"/>
            </a:solidFill>
            <a:ln w="929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0">
              <a:extLst>
                <a:ext uri="{FF2B5EF4-FFF2-40B4-BE49-F238E27FC236}">
                  <a16:creationId xmlns:a16="http://schemas.microsoft.com/office/drawing/2014/main" id="{5DD2B5EE-E8AD-7FD9-12E3-FAA5A16D9671}"/>
                </a:ext>
              </a:extLst>
            </p:cNvPr>
            <p:cNvSpPr/>
            <p:nvPr/>
          </p:nvSpPr>
          <p:spPr>
            <a:xfrm flipH="1">
              <a:off x="6366815" y="1657643"/>
              <a:ext cx="66292" cy="95755"/>
            </a:xfrm>
            <a:custGeom>
              <a:avLst/>
              <a:gdLst>
                <a:gd name="connsiteX0" fmla="*/ 92499 w 84089"/>
                <a:gd name="connsiteY0" fmla="*/ 0 h 121463"/>
                <a:gd name="connsiteX1" fmla="*/ 92499 w 84089"/>
                <a:gd name="connsiteY1" fmla="*/ 96236 h 121463"/>
                <a:gd name="connsiteX2" fmla="*/ 72878 w 84089"/>
                <a:gd name="connsiteY2" fmla="*/ 128004 h 121463"/>
                <a:gd name="connsiteX3" fmla="*/ 41111 w 84089"/>
                <a:gd name="connsiteY3" fmla="*/ 76615 h 121463"/>
                <a:gd name="connsiteX4" fmla="*/ 0 w 84089"/>
                <a:gd name="connsiteY4" fmla="*/ 31767 h 121463"/>
                <a:gd name="connsiteX5" fmla="*/ 92499 w 84089"/>
                <a:gd name="connsiteY5" fmla="*/ 0 h 1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089" h="121463">
                  <a:moveTo>
                    <a:pt x="92499" y="0"/>
                  </a:moveTo>
                  <a:cubicBezTo>
                    <a:pt x="92499" y="31767"/>
                    <a:pt x="92499" y="63535"/>
                    <a:pt x="92499" y="96236"/>
                  </a:cubicBezTo>
                  <a:cubicBezTo>
                    <a:pt x="92499" y="128004"/>
                    <a:pt x="88762" y="128004"/>
                    <a:pt x="72878" y="128004"/>
                  </a:cubicBezTo>
                  <a:cubicBezTo>
                    <a:pt x="60732" y="126135"/>
                    <a:pt x="43914" y="81287"/>
                    <a:pt x="41111" y="76615"/>
                  </a:cubicBezTo>
                  <a:cubicBezTo>
                    <a:pt x="29899" y="58863"/>
                    <a:pt x="17752" y="42979"/>
                    <a:pt x="0" y="31767"/>
                  </a:cubicBezTo>
                  <a:cubicBezTo>
                    <a:pt x="30833" y="20555"/>
                    <a:pt x="61666" y="10278"/>
                    <a:pt x="92499" y="0"/>
                  </a:cubicBezTo>
                  <a:close/>
                </a:path>
              </a:pathLst>
            </a:custGeom>
            <a:solidFill>
              <a:srgbClr val="9A6217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TextBox 11">
            <a:extLst>
              <a:ext uri="{FF2B5EF4-FFF2-40B4-BE49-F238E27FC236}">
                <a16:creationId xmlns:a16="http://schemas.microsoft.com/office/drawing/2014/main" id="{110AFE8B-9231-B7E1-4BDB-0839C8551F92}"/>
              </a:ext>
            </a:extLst>
          </p:cNvPr>
          <p:cNvSpPr txBox="1"/>
          <p:nvPr/>
        </p:nvSpPr>
        <p:spPr>
          <a:xfrm>
            <a:off x="317189" y="4341020"/>
            <a:ext cx="32876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cs typeface="Arial" panose="020B0604020202020204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sp>
        <p:nvSpPr>
          <p:cNvPr id="18" name="Text Placeholder 27">
            <a:extLst>
              <a:ext uri="{FF2B5EF4-FFF2-40B4-BE49-F238E27FC236}">
                <a16:creationId xmlns:a16="http://schemas.microsoft.com/office/drawing/2014/main" id="{36A3AA70-694D-AB36-7681-9F80491701D2}"/>
              </a:ext>
            </a:extLst>
          </p:cNvPr>
          <p:cNvSpPr txBox="1"/>
          <p:nvPr/>
        </p:nvSpPr>
        <p:spPr>
          <a:xfrm>
            <a:off x="317189" y="5879710"/>
            <a:ext cx="2597428" cy="432048"/>
          </a:xfrm>
          <a:prstGeom prst="roundRect">
            <a:avLst>
              <a:gd name="adj" fmla="val 22953"/>
            </a:avLst>
          </a:prstGeom>
          <a:solidFill>
            <a:srgbClr val="189EA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1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ko-KR" sz="1800"/>
              <a:t>INFOGRAPHIC</a:t>
            </a: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DB3B803B-6EAD-2FCA-2605-E41E552C814C}"/>
              </a:ext>
            </a:extLst>
          </p:cNvPr>
          <p:cNvSpPr txBox="1"/>
          <p:nvPr/>
        </p:nvSpPr>
        <p:spPr>
          <a:xfrm>
            <a:off x="317189" y="1932009"/>
            <a:ext cx="3043432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>
                <a:solidFill>
                  <a:srgbClr val="189EAA"/>
                </a:solidFill>
                <a:cs typeface="Arial" panose="020B0604020202020204" pitchFamily="34" charset="0"/>
              </a:rPr>
              <a:t>Thyroid</a:t>
            </a:r>
            <a:r>
              <a:rPr lang="en-GB" altLang="ko-KR" sz="3200">
                <a:cs typeface="Arial" panose="020B0604020202020204" pitchFamily="34" charset="0"/>
              </a:rPr>
              <a:t> </a:t>
            </a:r>
            <a:r>
              <a:rPr lang="en-GB" altLang="ko-KR" sz="32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Layout</a:t>
            </a:r>
          </a:p>
          <a:p>
            <a:r>
              <a:rPr lang="en-GB" altLang="ko-KR" sz="320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Clean Text Slide for your </a:t>
            </a:r>
            <a:r>
              <a:rPr lang="en-GB" altLang="ko-KR" sz="3200">
                <a:solidFill>
                  <a:srgbClr val="189EAA"/>
                </a:solidFill>
                <a:cs typeface="Arial" panose="020B0604020202020204" pitchFamily="34" charset="0"/>
              </a:rPr>
              <a:t>Presentation</a:t>
            </a:r>
            <a:endParaRPr lang="ko-KR" altLang="en-US" sz="3200">
              <a:solidFill>
                <a:srgbClr val="189EAA"/>
              </a:solidFill>
              <a:cs typeface="Arial" panose="020B0604020202020204" pitchFamily="34" charset="0"/>
            </a:endParaRPr>
          </a:p>
        </p:txBody>
      </p:sp>
      <p:sp>
        <p:nvSpPr>
          <p:cNvPr id="20" name="Arrow: Curved Left 39">
            <a:extLst>
              <a:ext uri="{FF2B5EF4-FFF2-40B4-BE49-F238E27FC236}">
                <a16:creationId xmlns:a16="http://schemas.microsoft.com/office/drawing/2014/main" id="{A8E715DA-8F6F-7799-88B2-FF0EC1715A56}"/>
              </a:ext>
            </a:extLst>
          </p:cNvPr>
          <p:cNvSpPr/>
          <p:nvPr/>
        </p:nvSpPr>
        <p:spPr>
          <a:xfrm rot="15573287">
            <a:off x="7683816" y="1306302"/>
            <a:ext cx="1195968" cy="2792169"/>
          </a:xfrm>
          <a:prstGeom prst="curvedLeftArrow">
            <a:avLst>
              <a:gd name="adj1" fmla="val 18320"/>
              <a:gd name="adj2" fmla="val 43599"/>
              <a:gd name="adj3" fmla="val 48077"/>
            </a:avLst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Left 40">
            <a:extLst>
              <a:ext uri="{FF2B5EF4-FFF2-40B4-BE49-F238E27FC236}">
                <a16:creationId xmlns:a16="http://schemas.microsoft.com/office/drawing/2014/main" id="{6A92CC82-8D59-A9C1-D195-F15702F9EC08}"/>
              </a:ext>
            </a:extLst>
          </p:cNvPr>
          <p:cNvSpPr/>
          <p:nvPr/>
        </p:nvSpPr>
        <p:spPr>
          <a:xfrm rot="15986589">
            <a:off x="8495714" y="3717780"/>
            <a:ext cx="498654" cy="1164184"/>
          </a:xfrm>
          <a:prstGeom prst="curvedLeftArrow">
            <a:avLst>
              <a:gd name="adj1" fmla="val 18320"/>
              <a:gd name="adj2" fmla="val 43599"/>
              <a:gd name="adj3" fmla="val 48741"/>
            </a:avLst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Curved Left 41">
            <a:extLst>
              <a:ext uri="{FF2B5EF4-FFF2-40B4-BE49-F238E27FC236}">
                <a16:creationId xmlns:a16="http://schemas.microsoft.com/office/drawing/2014/main" id="{E62772AD-EE0C-4575-1C0C-FB38987D4CCE}"/>
              </a:ext>
            </a:extLst>
          </p:cNvPr>
          <p:cNvSpPr/>
          <p:nvPr/>
        </p:nvSpPr>
        <p:spPr>
          <a:xfrm rot="7560674" flipH="1">
            <a:off x="4517827" y="891049"/>
            <a:ext cx="1585887" cy="3702494"/>
          </a:xfrm>
          <a:prstGeom prst="curvedLeftArrow">
            <a:avLst>
              <a:gd name="adj1" fmla="val 18320"/>
              <a:gd name="adj2" fmla="val 43599"/>
              <a:gd name="adj3" fmla="val 48077"/>
            </a:avLst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urved Left 42">
            <a:extLst>
              <a:ext uri="{FF2B5EF4-FFF2-40B4-BE49-F238E27FC236}">
                <a16:creationId xmlns:a16="http://schemas.microsoft.com/office/drawing/2014/main" id="{1112E9D1-5E1F-A642-757F-5196DD0F21B5}"/>
              </a:ext>
            </a:extLst>
          </p:cNvPr>
          <p:cNvSpPr/>
          <p:nvPr/>
        </p:nvSpPr>
        <p:spPr>
          <a:xfrm rot="3098838" flipH="1">
            <a:off x="5224388" y="4329058"/>
            <a:ext cx="881553" cy="2058119"/>
          </a:xfrm>
          <a:prstGeom prst="curvedLeftArrow">
            <a:avLst>
              <a:gd name="adj1" fmla="val 18320"/>
              <a:gd name="adj2" fmla="val 43599"/>
              <a:gd name="adj3" fmla="val 48741"/>
            </a:avLst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5973A608-D40E-2CDF-2B85-EDA985FF64DA}"/>
              </a:ext>
            </a:extLst>
          </p:cNvPr>
          <p:cNvGrpSpPr/>
          <p:nvPr/>
        </p:nvGrpSpPr>
        <p:grpSpPr>
          <a:xfrm>
            <a:off x="4035409" y="4393257"/>
            <a:ext cx="650875" cy="647701"/>
            <a:chOff x="5718175" y="1592263"/>
            <a:chExt cx="650875" cy="647701"/>
          </a:xfrm>
        </p:grpSpPr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4BDA229F-BA65-FBB9-20CF-CE16CF70B4A8}"/>
                </a:ext>
              </a:extLst>
            </p:cNvPr>
            <p:cNvSpPr/>
            <p:nvPr/>
          </p:nvSpPr>
          <p:spPr bwMode="auto">
            <a:xfrm>
              <a:off x="6049963" y="1758951"/>
              <a:ext cx="195262" cy="309563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FEAEB189-6758-D790-A341-FB9846D7A0B7}"/>
                </a:ext>
              </a:extLst>
            </p:cNvPr>
            <p:cNvSpPr/>
            <p:nvPr/>
          </p:nvSpPr>
          <p:spPr bwMode="auto">
            <a:xfrm>
              <a:off x="5965825" y="1819276"/>
              <a:ext cx="193675" cy="201613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A462D33F-30B5-7825-F8A8-6460BF02ADC1}"/>
                </a:ext>
              </a:extLst>
            </p:cNvPr>
            <p:cNvSpPr/>
            <p:nvPr/>
          </p:nvSpPr>
          <p:spPr bwMode="auto">
            <a:xfrm>
              <a:off x="5895975" y="1766888"/>
              <a:ext cx="136525" cy="279400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D29309E-036A-445E-30B7-6EA56A2BBB3B}"/>
                </a:ext>
              </a:extLst>
            </p:cNvPr>
            <p:cNvSpPr/>
            <p:nvPr/>
          </p:nvSpPr>
          <p:spPr bwMode="auto">
            <a:xfrm>
              <a:off x="5719763" y="1984376"/>
              <a:ext cx="31750" cy="42863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rgbClr val="DE7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8D6146E3-0AED-07C5-2570-AABB53196124}"/>
                </a:ext>
              </a:extLst>
            </p:cNvPr>
            <p:cNvSpPr/>
            <p:nvPr/>
          </p:nvSpPr>
          <p:spPr bwMode="auto">
            <a:xfrm>
              <a:off x="6056313" y="2222501"/>
              <a:ext cx="44450" cy="17463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rgbClr val="DD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912C56AD-584B-881B-05FD-54E5938FC585}"/>
                </a:ext>
              </a:extLst>
            </p:cNvPr>
            <p:cNvSpPr/>
            <p:nvPr/>
          </p:nvSpPr>
          <p:spPr bwMode="auto">
            <a:xfrm>
              <a:off x="5722938" y="1838326"/>
              <a:ext cx="22225" cy="44450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DB7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EA659883-3FCA-AF6C-C0A0-C8EAC80BB91A}"/>
                </a:ext>
              </a:extLst>
            </p:cNvPr>
            <p:cNvSpPr/>
            <p:nvPr/>
          </p:nvSpPr>
          <p:spPr bwMode="auto">
            <a:xfrm>
              <a:off x="6097588" y="1601788"/>
              <a:ext cx="42862" cy="19050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DB7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9A0CFE5D-DE7C-B439-31D7-70B815F5B970}"/>
                </a:ext>
              </a:extLst>
            </p:cNvPr>
            <p:cNvSpPr/>
            <p:nvPr/>
          </p:nvSpPr>
          <p:spPr bwMode="auto">
            <a:xfrm>
              <a:off x="6346825" y="1843088"/>
              <a:ext cx="19050" cy="42863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D8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EAD8B1C7-7306-6382-6E17-9D8B5271D77F}"/>
                </a:ext>
              </a:extLst>
            </p:cNvPr>
            <p:cNvSpPr/>
            <p:nvPr/>
          </p:nvSpPr>
          <p:spPr bwMode="auto">
            <a:xfrm>
              <a:off x="5848350" y="2163763"/>
              <a:ext cx="39687" cy="33338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rgbClr val="D97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7BE3DEF3-37AE-350D-94D8-77BEFC73D1FA}"/>
                </a:ext>
              </a:extLst>
            </p:cNvPr>
            <p:cNvSpPr/>
            <p:nvPr/>
          </p:nvSpPr>
          <p:spPr bwMode="auto">
            <a:xfrm>
              <a:off x="5911850" y="2201863"/>
              <a:ext cx="42862" cy="23813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rgbClr val="DA7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CFBEBD4E-9049-B555-5FAB-DC7091BB04B5}"/>
                </a:ext>
              </a:extLst>
            </p:cNvPr>
            <p:cNvSpPr/>
            <p:nvPr/>
          </p:nvSpPr>
          <p:spPr bwMode="auto">
            <a:xfrm>
              <a:off x="5951538" y="1600201"/>
              <a:ext cx="44450" cy="20638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DC7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57FA830D-D6DD-A88B-20D5-18A64F0DBC2D}"/>
                </a:ext>
              </a:extLst>
            </p:cNvPr>
            <p:cNvSpPr/>
            <p:nvPr/>
          </p:nvSpPr>
          <p:spPr bwMode="auto">
            <a:xfrm>
              <a:off x="5884863" y="1620838"/>
              <a:ext cx="39687" cy="26988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2655F7A1-2575-8558-BC66-61F96E47781B}"/>
                </a:ext>
              </a:extLst>
            </p:cNvPr>
            <p:cNvSpPr/>
            <p:nvPr/>
          </p:nvSpPr>
          <p:spPr bwMode="auto">
            <a:xfrm>
              <a:off x="5741988" y="1770063"/>
              <a:ext cx="25400" cy="41275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D87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FC497F00-DDB3-A8DF-D1AF-C8BC6FA2A0CE}"/>
                </a:ext>
              </a:extLst>
            </p:cNvPr>
            <p:cNvSpPr/>
            <p:nvPr/>
          </p:nvSpPr>
          <p:spPr bwMode="auto">
            <a:xfrm>
              <a:off x="6253163" y="2117726"/>
              <a:ext cx="36512" cy="36513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rgbClr val="D975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E3969A8B-2A3D-64C3-B0F7-8C4022F49761}"/>
                </a:ext>
              </a:extLst>
            </p:cNvPr>
            <p:cNvSpPr/>
            <p:nvPr/>
          </p:nvSpPr>
          <p:spPr bwMode="auto">
            <a:xfrm>
              <a:off x="6302375" y="2057401"/>
              <a:ext cx="28575" cy="41275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rgbClr val="DA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61B9AF5C-4113-08A7-1C1A-E5AAED3319BB}"/>
                </a:ext>
              </a:extLst>
            </p:cNvPr>
            <p:cNvSpPr/>
            <p:nvPr/>
          </p:nvSpPr>
          <p:spPr bwMode="auto">
            <a:xfrm>
              <a:off x="6280150" y="1711326"/>
              <a:ext cx="34925" cy="39688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D97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E36B6826-A3A2-8D4F-EC09-B8934C9A19F7}"/>
                </a:ext>
              </a:extLst>
            </p:cNvPr>
            <p:cNvSpPr/>
            <p:nvPr/>
          </p:nvSpPr>
          <p:spPr bwMode="auto">
            <a:xfrm>
              <a:off x="5775325" y="1708151"/>
              <a:ext cx="33337" cy="38100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D77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33B296AC-AAA3-E4CD-3E37-1BCC8454201F}"/>
                </a:ext>
              </a:extLst>
            </p:cNvPr>
            <p:cNvSpPr/>
            <p:nvPr/>
          </p:nvSpPr>
          <p:spPr bwMode="auto">
            <a:xfrm>
              <a:off x="6321425" y="1773238"/>
              <a:ext cx="26987" cy="41275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D77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F436A6E2-621F-2616-EAE3-F5BC505ACBA0}"/>
                </a:ext>
              </a:extLst>
            </p:cNvPr>
            <p:cNvSpPr/>
            <p:nvPr/>
          </p:nvSpPr>
          <p:spPr bwMode="auto">
            <a:xfrm>
              <a:off x="5822950" y="1657351"/>
              <a:ext cx="38100" cy="33338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D4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94D0FEF-AF93-9004-D2C5-7BB2394D6123}"/>
                </a:ext>
              </a:extLst>
            </p:cNvPr>
            <p:cNvSpPr/>
            <p:nvPr/>
          </p:nvSpPr>
          <p:spPr bwMode="auto">
            <a:xfrm>
              <a:off x="6334125" y="1989138"/>
              <a:ext cx="22225" cy="41275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rgbClr val="D97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55DFF2C3-C44A-D19B-B243-D809528FC2D6}"/>
                </a:ext>
              </a:extLst>
            </p:cNvPr>
            <p:cNvSpPr/>
            <p:nvPr/>
          </p:nvSpPr>
          <p:spPr bwMode="auto">
            <a:xfrm>
              <a:off x="6167438" y="1622426"/>
              <a:ext cx="41275" cy="28575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73D807E2-1D29-C16C-4F54-1AF3DA0F4FD4}"/>
                </a:ext>
              </a:extLst>
            </p:cNvPr>
            <p:cNvSpPr/>
            <p:nvPr/>
          </p:nvSpPr>
          <p:spPr bwMode="auto">
            <a:xfrm>
              <a:off x="6129338" y="2203451"/>
              <a:ext cx="41275" cy="23813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rgbClr val="DA7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D13C5D77-A4FB-5755-2C9C-5A33EBA296E6}"/>
                </a:ext>
              </a:extLst>
            </p:cNvPr>
            <p:cNvSpPr/>
            <p:nvPr/>
          </p:nvSpPr>
          <p:spPr bwMode="auto">
            <a:xfrm>
              <a:off x="6229350" y="1660526"/>
              <a:ext cx="38100" cy="34925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DB7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5DAFF607-5C8D-CDED-1D6C-2AB2B1A9BA87}"/>
                </a:ext>
              </a:extLst>
            </p:cNvPr>
            <p:cNvSpPr/>
            <p:nvPr/>
          </p:nvSpPr>
          <p:spPr bwMode="auto">
            <a:xfrm>
              <a:off x="6196013" y="2168526"/>
              <a:ext cx="39687" cy="30163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rgbClr val="D77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A71FC27C-E5D3-D151-5758-93A1164F6E0E}"/>
                </a:ext>
              </a:extLst>
            </p:cNvPr>
            <p:cNvSpPr/>
            <p:nvPr/>
          </p:nvSpPr>
          <p:spPr bwMode="auto">
            <a:xfrm>
              <a:off x="5756275" y="2054226"/>
              <a:ext cx="28575" cy="41275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D47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3D405D79-5F2C-CEED-9FEB-D41969F17923}"/>
                </a:ext>
              </a:extLst>
            </p:cNvPr>
            <p:cNvSpPr/>
            <p:nvPr/>
          </p:nvSpPr>
          <p:spPr bwMode="auto">
            <a:xfrm>
              <a:off x="5984875" y="2216151"/>
              <a:ext cx="41275" cy="23813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rgbClr val="D97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94C5FB39-FAD5-D07D-1377-28CA47C41215}"/>
                </a:ext>
              </a:extLst>
            </p:cNvPr>
            <p:cNvSpPr/>
            <p:nvPr/>
          </p:nvSpPr>
          <p:spPr bwMode="auto">
            <a:xfrm>
              <a:off x="5797550" y="2114551"/>
              <a:ext cx="34925" cy="34925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rgbClr val="D9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9C40115E-6C0F-82BC-AEB2-B48FA11C2F29}"/>
                </a:ext>
              </a:extLst>
            </p:cNvPr>
            <p:cNvSpPr/>
            <p:nvPr/>
          </p:nvSpPr>
          <p:spPr bwMode="auto">
            <a:xfrm>
              <a:off x="5718175" y="1914526"/>
              <a:ext cx="23812" cy="39688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D76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FC7CD6CA-69A4-91A7-F786-B75AAC5CDC59}"/>
                </a:ext>
              </a:extLst>
            </p:cNvPr>
            <p:cNvSpPr/>
            <p:nvPr/>
          </p:nvSpPr>
          <p:spPr bwMode="auto">
            <a:xfrm>
              <a:off x="6027738" y="1592263"/>
              <a:ext cx="38100" cy="20638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D76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C9D19DD0-7210-89AB-5B97-EB630E0784FD}"/>
                </a:ext>
              </a:extLst>
            </p:cNvPr>
            <p:cNvSpPr/>
            <p:nvPr/>
          </p:nvSpPr>
          <p:spPr bwMode="auto">
            <a:xfrm>
              <a:off x="6353175" y="1919288"/>
              <a:ext cx="12700" cy="39688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D86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3ED4448F-B1D5-4CBB-604F-1374012E289B}"/>
                </a:ext>
              </a:extLst>
            </p:cNvPr>
            <p:cNvSpPr/>
            <p:nvPr/>
          </p:nvSpPr>
          <p:spPr bwMode="auto">
            <a:xfrm>
              <a:off x="6353175" y="1916113"/>
              <a:ext cx="15875" cy="38100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DF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6A91E095-A28F-D41B-767D-C7C649ED2078}"/>
              </a:ext>
            </a:extLst>
          </p:cNvPr>
          <p:cNvGrpSpPr/>
          <p:nvPr/>
        </p:nvGrpSpPr>
        <p:grpSpPr>
          <a:xfrm>
            <a:off x="5220679" y="3041992"/>
            <a:ext cx="650875" cy="647701"/>
            <a:chOff x="5718175" y="1592263"/>
            <a:chExt cx="650875" cy="647701"/>
          </a:xfrm>
        </p:grpSpPr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A2A88763-72B7-A8B4-589B-409F0A9718BF}"/>
                </a:ext>
              </a:extLst>
            </p:cNvPr>
            <p:cNvSpPr/>
            <p:nvPr/>
          </p:nvSpPr>
          <p:spPr bwMode="auto">
            <a:xfrm>
              <a:off x="6049963" y="1758951"/>
              <a:ext cx="195262" cy="309563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2C3F26E9-6ADA-9961-A7F5-2598746552C4}"/>
                </a:ext>
              </a:extLst>
            </p:cNvPr>
            <p:cNvSpPr/>
            <p:nvPr/>
          </p:nvSpPr>
          <p:spPr bwMode="auto">
            <a:xfrm>
              <a:off x="5965825" y="1819276"/>
              <a:ext cx="193675" cy="201613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23D1D384-D790-7691-01A9-EA67226B6AE0}"/>
                </a:ext>
              </a:extLst>
            </p:cNvPr>
            <p:cNvSpPr/>
            <p:nvPr/>
          </p:nvSpPr>
          <p:spPr bwMode="auto">
            <a:xfrm>
              <a:off x="5895975" y="1766888"/>
              <a:ext cx="136525" cy="279400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18">
              <a:extLst>
                <a:ext uri="{FF2B5EF4-FFF2-40B4-BE49-F238E27FC236}">
                  <a16:creationId xmlns:a16="http://schemas.microsoft.com/office/drawing/2014/main" id="{BCAD7728-A445-CB73-4247-DFF32165EDD5}"/>
                </a:ext>
              </a:extLst>
            </p:cNvPr>
            <p:cNvSpPr/>
            <p:nvPr/>
          </p:nvSpPr>
          <p:spPr bwMode="auto">
            <a:xfrm>
              <a:off x="5719763" y="1984376"/>
              <a:ext cx="31750" cy="42863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rgbClr val="DE7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id="{2A36BCCD-07A0-8FD4-5360-A7F7F5F1547B}"/>
                </a:ext>
              </a:extLst>
            </p:cNvPr>
            <p:cNvSpPr/>
            <p:nvPr/>
          </p:nvSpPr>
          <p:spPr bwMode="auto">
            <a:xfrm>
              <a:off x="6056313" y="2222501"/>
              <a:ext cx="44450" cy="17463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rgbClr val="DD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20">
              <a:extLst>
                <a:ext uri="{FF2B5EF4-FFF2-40B4-BE49-F238E27FC236}">
                  <a16:creationId xmlns:a16="http://schemas.microsoft.com/office/drawing/2014/main" id="{96D1940F-4E99-E65E-79F2-867745FA89FC}"/>
                </a:ext>
              </a:extLst>
            </p:cNvPr>
            <p:cNvSpPr/>
            <p:nvPr/>
          </p:nvSpPr>
          <p:spPr bwMode="auto">
            <a:xfrm>
              <a:off x="5722938" y="1838326"/>
              <a:ext cx="22225" cy="44450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DB7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id="{6F1FC146-6102-8FAC-94F6-2DD18985C749}"/>
                </a:ext>
              </a:extLst>
            </p:cNvPr>
            <p:cNvSpPr/>
            <p:nvPr/>
          </p:nvSpPr>
          <p:spPr bwMode="auto">
            <a:xfrm>
              <a:off x="6097588" y="1601788"/>
              <a:ext cx="42862" cy="19050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DB7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id="{E582067B-5F75-3C4A-93B7-5EA7B9C45B4D}"/>
                </a:ext>
              </a:extLst>
            </p:cNvPr>
            <p:cNvSpPr/>
            <p:nvPr/>
          </p:nvSpPr>
          <p:spPr bwMode="auto">
            <a:xfrm>
              <a:off x="6346825" y="1843088"/>
              <a:ext cx="19050" cy="42863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D8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23">
              <a:extLst>
                <a:ext uri="{FF2B5EF4-FFF2-40B4-BE49-F238E27FC236}">
                  <a16:creationId xmlns:a16="http://schemas.microsoft.com/office/drawing/2014/main" id="{AF37D0F2-E992-14E5-68A9-5C0ACF1A15A6}"/>
                </a:ext>
              </a:extLst>
            </p:cNvPr>
            <p:cNvSpPr/>
            <p:nvPr/>
          </p:nvSpPr>
          <p:spPr bwMode="auto">
            <a:xfrm>
              <a:off x="5848350" y="2163763"/>
              <a:ext cx="39687" cy="33338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rgbClr val="D97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30D87264-2CE9-79B8-2D44-479FDDDDE2E4}"/>
                </a:ext>
              </a:extLst>
            </p:cNvPr>
            <p:cNvSpPr/>
            <p:nvPr/>
          </p:nvSpPr>
          <p:spPr bwMode="auto">
            <a:xfrm>
              <a:off x="5911850" y="2201863"/>
              <a:ext cx="42862" cy="23813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rgbClr val="DA7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id="{E756A8CD-43CB-B7F8-2F98-FAE1D73C06DB}"/>
                </a:ext>
              </a:extLst>
            </p:cNvPr>
            <p:cNvSpPr/>
            <p:nvPr/>
          </p:nvSpPr>
          <p:spPr bwMode="auto">
            <a:xfrm>
              <a:off x="5951538" y="1600201"/>
              <a:ext cx="44450" cy="20638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DC7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id="{FD83BEFF-43A1-5CDE-4BE4-9D16B8DE0F9B}"/>
                </a:ext>
              </a:extLst>
            </p:cNvPr>
            <p:cNvSpPr/>
            <p:nvPr/>
          </p:nvSpPr>
          <p:spPr bwMode="auto">
            <a:xfrm>
              <a:off x="5884863" y="1620838"/>
              <a:ext cx="39687" cy="26988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27">
              <a:extLst>
                <a:ext uri="{FF2B5EF4-FFF2-40B4-BE49-F238E27FC236}">
                  <a16:creationId xmlns:a16="http://schemas.microsoft.com/office/drawing/2014/main" id="{0E2E6622-59BC-ACF8-C52C-D0DB1F7D6742}"/>
                </a:ext>
              </a:extLst>
            </p:cNvPr>
            <p:cNvSpPr/>
            <p:nvPr/>
          </p:nvSpPr>
          <p:spPr bwMode="auto">
            <a:xfrm>
              <a:off x="5741988" y="1770063"/>
              <a:ext cx="25400" cy="41275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D87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28">
              <a:extLst>
                <a:ext uri="{FF2B5EF4-FFF2-40B4-BE49-F238E27FC236}">
                  <a16:creationId xmlns:a16="http://schemas.microsoft.com/office/drawing/2014/main" id="{E84E3E7A-02A1-0865-FFBE-3076401D318C}"/>
                </a:ext>
              </a:extLst>
            </p:cNvPr>
            <p:cNvSpPr/>
            <p:nvPr/>
          </p:nvSpPr>
          <p:spPr bwMode="auto">
            <a:xfrm>
              <a:off x="6253163" y="2117726"/>
              <a:ext cx="36512" cy="36513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rgbClr val="D975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29">
              <a:extLst>
                <a:ext uri="{FF2B5EF4-FFF2-40B4-BE49-F238E27FC236}">
                  <a16:creationId xmlns:a16="http://schemas.microsoft.com/office/drawing/2014/main" id="{FC7440C0-EABD-2CF9-B8AF-103F80EF2E9A}"/>
                </a:ext>
              </a:extLst>
            </p:cNvPr>
            <p:cNvSpPr/>
            <p:nvPr/>
          </p:nvSpPr>
          <p:spPr bwMode="auto">
            <a:xfrm>
              <a:off x="6302375" y="2057401"/>
              <a:ext cx="28575" cy="41275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rgbClr val="DA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30">
              <a:extLst>
                <a:ext uri="{FF2B5EF4-FFF2-40B4-BE49-F238E27FC236}">
                  <a16:creationId xmlns:a16="http://schemas.microsoft.com/office/drawing/2014/main" id="{15128F2F-2D82-E4C7-A42B-CB22CA28CAD7}"/>
                </a:ext>
              </a:extLst>
            </p:cNvPr>
            <p:cNvSpPr/>
            <p:nvPr/>
          </p:nvSpPr>
          <p:spPr bwMode="auto">
            <a:xfrm>
              <a:off x="6280150" y="1711326"/>
              <a:ext cx="34925" cy="39688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D97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31">
              <a:extLst>
                <a:ext uri="{FF2B5EF4-FFF2-40B4-BE49-F238E27FC236}">
                  <a16:creationId xmlns:a16="http://schemas.microsoft.com/office/drawing/2014/main" id="{B30AAA6B-D42F-CA89-9E02-DC2F0CA6E102}"/>
                </a:ext>
              </a:extLst>
            </p:cNvPr>
            <p:cNvSpPr/>
            <p:nvPr/>
          </p:nvSpPr>
          <p:spPr bwMode="auto">
            <a:xfrm>
              <a:off x="5775325" y="1708151"/>
              <a:ext cx="33337" cy="38100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D77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32">
              <a:extLst>
                <a:ext uri="{FF2B5EF4-FFF2-40B4-BE49-F238E27FC236}">
                  <a16:creationId xmlns:a16="http://schemas.microsoft.com/office/drawing/2014/main" id="{E7DA3A69-92B6-FB9A-0AE5-22BD379D4C55}"/>
                </a:ext>
              </a:extLst>
            </p:cNvPr>
            <p:cNvSpPr/>
            <p:nvPr/>
          </p:nvSpPr>
          <p:spPr bwMode="auto">
            <a:xfrm>
              <a:off x="6321425" y="1773238"/>
              <a:ext cx="26987" cy="41275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D77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7EE5C982-62DA-5BED-4745-67C09EA1414F}"/>
                </a:ext>
              </a:extLst>
            </p:cNvPr>
            <p:cNvSpPr/>
            <p:nvPr/>
          </p:nvSpPr>
          <p:spPr bwMode="auto">
            <a:xfrm>
              <a:off x="5822950" y="1657351"/>
              <a:ext cx="38100" cy="33338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D4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34">
              <a:extLst>
                <a:ext uri="{FF2B5EF4-FFF2-40B4-BE49-F238E27FC236}">
                  <a16:creationId xmlns:a16="http://schemas.microsoft.com/office/drawing/2014/main" id="{9B2DB8D6-256D-DEBF-BAE4-1146AFB75B37}"/>
                </a:ext>
              </a:extLst>
            </p:cNvPr>
            <p:cNvSpPr/>
            <p:nvPr/>
          </p:nvSpPr>
          <p:spPr bwMode="auto">
            <a:xfrm>
              <a:off x="6334125" y="1989138"/>
              <a:ext cx="22225" cy="41275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rgbClr val="D97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35">
              <a:extLst>
                <a:ext uri="{FF2B5EF4-FFF2-40B4-BE49-F238E27FC236}">
                  <a16:creationId xmlns:a16="http://schemas.microsoft.com/office/drawing/2014/main" id="{2E59605C-D7C9-9367-51DB-2C9D53122AFB}"/>
                </a:ext>
              </a:extLst>
            </p:cNvPr>
            <p:cNvSpPr/>
            <p:nvPr/>
          </p:nvSpPr>
          <p:spPr bwMode="auto">
            <a:xfrm>
              <a:off x="6167438" y="1622426"/>
              <a:ext cx="41275" cy="28575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36">
              <a:extLst>
                <a:ext uri="{FF2B5EF4-FFF2-40B4-BE49-F238E27FC236}">
                  <a16:creationId xmlns:a16="http://schemas.microsoft.com/office/drawing/2014/main" id="{614BAA7C-0624-B8E3-214D-BE9BF25FFA11}"/>
                </a:ext>
              </a:extLst>
            </p:cNvPr>
            <p:cNvSpPr/>
            <p:nvPr/>
          </p:nvSpPr>
          <p:spPr bwMode="auto">
            <a:xfrm>
              <a:off x="6129338" y="2203451"/>
              <a:ext cx="41275" cy="23813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rgbClr val="DA7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37">
              <a:extLst>
                <a:ext uri="{FF2B5EF4-FFF2-40B4-BE49-F238E27FC236}">
                  <a16:creationId xmlns:a16="http://schemas.microsoft.com/office/drawing/2014/main" id="{49F082AD-4518-4B42-4954-1DBAC132833C}"/>
                </a:ext>
              </a:extLst>
            </p:cNvPr>
            <p:cNvSpPr/>
            <p:nvPr/>
          </p:nvSpPr>
          <p:spPr bwMode="auto">
            <a:xfrm>
              <a:off x="6229350" y="1660526"/>
              <a:ext cx="38100" cy="34925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DB7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40">
              <a:extLst>
                <a:ext uri="{FF2B5EF4-FFF2-40B4-BE49-F238E27FC236}">
                  <a16:creationId xmlns:a16="http://schemas.microsoft.com/office/drawing/2014/main" id="{DA0D4169-6F86-BAC6-8B30-9411BC554C9F}"/>
                </a:ext>
              </a:extLst>
            </p:cNvPr>
            <p:cNvSpPr/>
            <p:nvPr/>
          </p:nvSpPr>
          <p:spPr bwMode="auto">
            <a:xfrm>
              <a:off x="6196013" y="2168526"/>
              <a:ext cx="39687" cy="30163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rgbClr val="D77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41">
              <a:extLst>
                <a:ext uri="{FF2B5EF4-FFF2-40B4-BE49-F238E27FC236}">
                  <a16:creationId xmlns:a16="http://schemas.microsoft.com/office/drawing/2014/main" id="{197FD0BA-B1F1-3B85-A613-F267C05F11D4}"/>
                </a:ext>
              </a:extLst>
            </p:cNvPr>
            <p:cNvSpPr/>
            <p:nvPr/>
          </p:nvSpPr>
          <p:spPr bwMode="auto">
            <a:xfrm>
              <a:off x="5756275" y="2054226"/>
              <a:ext cx="28575" cy="41275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D47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43">
              <a:extLst>
                <a:ext uri="{FF2B5EF4-FFF2-40B4-BE49-F238E27FC236}">
                  <a16:creationId xmlns:a16="http://schemas.microsoft.com/office/drawing/2014/main" id="{504A01FE-FC4E-F834-3DBF-3F98C1C095FC}"/>
                </a:ext>
              </a:extLst>
            </p:cNvPr>
            <p:cNvSpPr/>
            <p:nvPr/>
          </p:nvSpPr>
          <p:spPr bwMode="auto">
            <a:xfrm>
              <a:off x="5984875" y="2216151"/>
              <a:ext cx="41275" cy="23813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rgbClr val="D97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44">
              <a:extLst>
                <a:ext uri="{FF2B5EF4-FFF2-40B4-BE49-F238E27FC236}">
                  <a16:creationId xmlns:a16="http://schemas.microsoft.com/office/drawing/2014/main" id="{5C132949-2171-E379-90B8-0F65D97F9500}"/>
                </a:ext>
              </a:extLst>
            </p:cNvPr>
            <p:cNvSpPr/>
            <p:nvPr/>
          </p:nvSpPr>
          <p:spPr bwMode="auto">
            <a:xfrm>
              <a:off x="5797550" y="2114551"/>
              <a:ext cx="34925" cy="34925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rgbClr val="D9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45">
              <a:extLst>
                <a:ext uri="{FF2B5EF4-FFF2-40B4-BE49-F238E27FC236}">
                  <a16:creationId xmlns:a16="http://schemas.microsoft.com/office/drawing/2014/main" id="{47904DD2-E5EE-6DE7-2044-CCBD178F11D7}"/>
                </a:ext>
              </a:extLst>
            </p:cNvPr>
            <p:cNvSpPr/>
            <p:nvPr/>
          </p:nvSpPr>
          <p:spPr bwMode="auto">
            <a:xfrm>
              <a:off x="5718175" y="1914526"/>
              <a:ext cx="23812" cy="39688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D76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47">
              <a:extLst>
                <a:ext uri="{FF2B5EF4-FFF2-40B4-BE49-F238E27FC236}">
                  <a16:creationId xmlns:a16="http://schemas.microsoft.com/office/drawing/2014/main" id="{A7A0525D-B28D-7609-70DF-B9B5E58D6490}"/>
                </a:ext>
              </a:extLst>
            </p:cNvPr>
            <p:cNvSpPr/>
            <p:nvPr/>
          </p:nvSpPr>
          <p:spPr bwMode="auto">
            <a:xfrm>
              <a:off x="6027738" y="1592263"/>
              <a:ext cx="38100" cy="20638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D76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48">
              <a:extLst>
                <a:ext uri="{FF2B5EF4-FFF2-40B4-BE49-F238E27FC236}">
                  <a16:creationId xmlns:a16="http://schemas.microsoft.com/office/drawing/2014/main" id="{E1D925C6-00A4-D64D-3D44-385555758B54}"/>
                </a:ext>
              </a:extLst>
            </p:cNvPr>
            <p:cNvSpPr/>
            <p:nvPr/>
          </p:nvSpPr>
          <p:spPr bwMode="auto">
            <a:xfrm>
              <a:off x="6353175" y="1919288"/>
              <a:ext cx="12700" cy="39688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D86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49">
              <a:extLst>
                <a:ext uri="{FF2B5EF4-FFF2-40B4-BE49-F238E27FC236}">
                  <a16:creationId xmlns:a16="http://schemas.microsoft.com/office/drawing/2014/main" id="{7885EA13-E660-9355-E0DF-5B4770C4A00B}"/>
                </a:ext>
              </a:extLst>
            </p:cNvPr>
            <p:cNvSpPr/>
            <p:nvPr/>
          </p:nvSpPr>
          <p:spPr bwMode="auto">
            <a:xfrm>
              <a:off x="6353175" y="1916113"/>
              <a:ext cx="15875" cy="38100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DF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88" name="Grupo 87">
            <a:extLst>
              <a:ext uri="{FF2B5EF4-FFF2-40B4-BE49-F238E27FC236}">
                <a16:creationId xmlns:a16="http://schemas.microsoft.com/office/drawing/2014/main" id="{6BA76341-33FF-D911-4017-3DCCFF93911B}"/>
              </a:ext>
            </a:extLst>
          </p:cNvPr>
          <p:cNvGrpSpPr/>
          <p:nvPr/>
        </p:nvGrpSpPr>
        <p:grpSpPr>
          <a:xfrm>
            <a:off x="6133845" y="5037873"/>
            <a:ext cx="650875" cy="647701"/>
            <a:chOff x="5718175" y="1592263"/>
            <a:chExt cx="650875" cy="647701"/>
          </a:xfrm>
        </p:grpSpPr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C30B5045-EEF9-A85D-0323-6DAB1F59904A}"/>
                </a:ext>
              </a:extLst>
            </p:cNvPr>
            <p:cNvSpPr/>
            <p:nvPr/>
          </p:nvSpPr>
          <p:spPr bwMode="auto">
            <a:xfrm>
              <a:off x="6049963" y="1758951"/>
              <a:ext cx="195262" cy="309563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61A060D4-DFA5-E360-8830-FF268E94D1E7}"/>
                </a:ext>
              </a:extLst>
            </p:cNvPr>
            <p:cNvSpPr/>
            <p:nvPr/>
          </p:nvSpPr>
          <p:spPr bwMode="auto">
            <a:xfrm>
              <a:off x="5965825" y="1819276"/>
              <a:ext cx="193675" cy="201613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AED6C5AA-2B48-552B-075C-DFB05D1B91F5}"/>
                </a:ext>
              </a:extLst>
            </p:cNvPr>
            <p:cNvSpPr/>
            <p:nvPr/>
          </p:nvSpPr>
          <p:spPr bwMode="auto">
            <a:xfrm>
              <a:off x="5895975" y="1766888"/>
              <a:ext cx="136525" cy="279400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6C40EF42-AA18-A009-36F4-4DF84AD7F1E6}"/>
                </a:ext>
              </a:extLst>
            </p:cNvPr>
            <p:cNvSpPr/>
            <p:nvPr/>
          </p:nvSpPr>
          <p:spPr bwMode="auto">
            <a:xfrm>
              <a:off x="5719763" y="1984376"/>
              <a:ext cx="31750" cy="42863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rgbClr val="DE7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C1C4BAF8-F85A-4277-E1CE-9C6C4C89A1A0}"/>
                </a:ext>
              </a:extLst>
            </p:cNvPr>
            <p:cNvSpPr/>
            <p:nvPr/>
          </p:nvSpPr>
          <p:spPr bwMode="auto">
            <a:xfrm>
              <a:off x="6056313" y="2222501"/>
              <a:ext cx="44450" cy="17463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rgbClr val="DD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id="{F162B1B2-935E-94CC-EC2C-7954020B4152}"/>
                </a:ext>
              </a:extLst>
            </p:cNvPr>
            <p:cNvSpPr/>
            <p:nvPr/>
          </p:nvSpPr>
          <p:spPr bwMode="auto">
            <a:xfrm>
              <a:off x="5722938" y="1838326"/>
              <a:ext cx="22225" cy="44450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DB7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21">
              <a:extLst>
                <a:ext uri="{FF2B5EF4-FFF2-40B4-BE49-F238E27FC236}">
                  <a16:creationId xmlns:a16="http://schemas.microsoft.com/office/drawing/2014/main" id="{62A5E8FC-91FB-DD61-ABFE-6E45A76E2E75}"/>
                </a:ext>
              </a:extLst>
            </p:cNvPr>
            <p:cNvSpPr/>
            <p:nvPr/>
          </p:nvSpPr>
          <p:spPr bwMode="auto">
            <a:xfrm>
              <a:off x="6097588" y="1601788"/>
              <a:ext cx="42862" cy="19050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DB7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22">
              <a:extLst>
                <a:ext uri="{FF2B5EF4-FFF2-40B4-BE49-F238E27FC236}">
                  <a16:creationId xmlns:a16="http://schemas.microsoft.com/office/drawing/2014/main" id="{A298FE4D-4972-68B0-2EC9-D2E233913380}"/>
                </a:ext>
              </a:extLst>
            </p:cNvPr>
            <p:cNvSpPr/>
            <p:nvPr/>
          </p:nvSpPr>
          <p:spPr bwMode="auto">
            <a:xfrm>
              <a:off x="6346825" y="1843088"/>
              <a:ext cx="19050" cy="42863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D8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23">
              <a:extLst>
                <a:ext uri="{FF2B5EF4-FFF2-40B4-BE49-F238E27FC236}">
                  <a16:creationId xmlns:a16="http://schemas.microsoft.com/office/drawing/2014/main" id="{F550D3DF-99EA-C55D-AB0D-C2DE82691070}"/>
                </a:ext>
              </a:extLst>
            </p:cNvPr>
            <p:cNvSpPr/>
            <p:nvPr/>
          </p:nvSpPr>
          <p:spPr bwMode="auto">
            <a:xfrm>
              <a:off x="5848350" y="2163763"/>
              <a:ext cx="39687" cy="33338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rgbClr val="D97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24">
              <a:extLst>
                <a:ext uri="{FF2B5EF4-FFF2-40B4-BE49-F238E27FC236}">
                  <a16:creationId xmlns:a16="http://schemas.microsoft.com/office/drawing/2014/main" id="{7CA8D423-32E2-8313-C9CC-AD9FC35EF706}"/>
                </a:ext>
              </a:extLst>
            </p:cNvPr>
            <p:cNvSpPr/>
            <p:nvPr/>
          </p:nvSpPr>
          <p:spPr bwMode="auto">
            <a:xfrm>
              <a:off x="5911850" y="2201863"/>
              <a:ext cx="42862" cy="23813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rgbClr val="DA7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25">
              <a:extLst>
                <a:ext uri="{FF2B5EF4-FFF2-40B4-BE49-F238E27FC236}">
                  <a16:creationId xmlns:a16="http://schemas.microsoft.com/office/drawing/2014/main" id="{B470C686-9D4D-C361-647D-C38725E770B4}"/>
                </a:ext>
              </a:extLst>
            </p:cNvPr>
            <p:cNvSpPr/>
            <p:nvPr/>
          </p:nvSpPr>
          <p:spPr bwMode="auto">
            <a:xfrm>
              <a:off x="5951538" y="1600201"/>
              <a:ext cx="44450" cy="20638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DC7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26">
              <a:extLst>
                <a:ext uri="{FF2B5EF4-FFF2-40B4-BE49-F238E27FC236}">
                  <a16:creationId xmlns:a16="http://schemas.microsoft.com/office/drawing/2014/main" id="{165F5221-11CA-B005-C975-AF8867DB572A}"/>
                </a:ext>
              </a:extLst>
            </p:cNvPr>
            <p:cNvSpPr/>
            <p:nvPr/>
          </p:nvSpPr>
          <p:spPr bwMode="auto">
            <a:xfrm>
              <a:off x="5884863" y="1620838"/>
              <a:ext cx="39687" cy="26988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27">
              <a:extLst>
                <a:ext uri="{FF2B5EF4-FFF2-40B4-BE49-F238E27FC236}">
                  <a16:creationId xmlns:a16="http://schemas.microsoft.com/office/drawing/2014/main" id="{CCA0B918-5B90-40F8-F468-C0B779AA83F4}"/>
                </a:ext>
              </a:extLst>
            </p:cNvPr>
            <p:cNvSpPr/>
            <p:nvPr/>
          </p:nvSpPr>
          <p:spPr bwMode="auto">
            <a:xfrm>
              <a:off x="5741988" y="1770063"/>
              <a:ext cx="25400" cy="41275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D87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28">
              <a:extLst>
                <a:ext uri="{FF2B5EF4-FFF2-40B4-BE49-F238E27FC236}">
                  <a16:creationId xmlns:a16="http://schemas.microsoft.com/office/drawing/2014/main" id="{656A51FF-CC75-1F74-BCE1-4AF2161F7AF2}"/>
                </a:ext>
              </a:extLst>
            </p:cNvPr>
            <p:cNvSpPr/>
            <p:nvPr/>
          </p:nvSpPr>
          <p:spPr bwMode="auto">
            <a:xfrm>
              <a:off x="6253163" y="2117726"/>
              <a:ext cx="36512" cy="36513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rgbClr val="D975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29">
              <a:extLst>
                <a:ext uri="{FF2B5EF4-FFF2-40B4-BE49-F238E27FC236}">
                  <a16:creationId xmlns:a16="http://schemas.microsoft.com/office/drawing/2014/main" id="{EA5CF72A-86AC-0A05-F005-A967950BB066}"/>
                </a:ext>
              </a:extLst>
            </p:cNvPr>
            <p:cNvSpPr/>
            <p:nvPr/>
          </p:nvSpPr>
          <p:spPr bwMode="auto">
            <a:xfrm>
              <a:off x="6302375" y="2057401"/>
              <a:ext cx="28575" cy="41275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rgbClr val="DA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30">
              <a:extLst>
                <a:ext uri="{FF2B5EF4-FFF2-40B4-BE49-F238E27FC236}">
                  <a16:creationId xmlns:a16="http://schemas.microsoft.com/office/drawing/2014/main" id="{C51D015C-EE0B-D6AF-43C5-8179B77B7914}"/>
                </a:ext>
              </a:extLst>
            </p:cNvPr>
            <p:cNvSpPr/>
            <p:nvPr/>
          </p:nvSpPr>
          <p:spPr bwMode="auto">
            <a:xfrm>
              <a:off x="6280150" y="1711326"/>
              <a:ext cx="34925" cy="39688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D97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31">
              <a:extLst>
                <a:ext uri="{FF2B5EF4-FFF2-40B4-BE49-F238E27FC236}">
                  <a16:creationId xmlns:a16="http://schemas.microsoft.com/office/drawing/2014/main" id="{ABCDE09A-3EA9-7D5A-C351-FC989FF435D0}"/>
                </a:ext>
              </a:extLst>
            </p:cNvPr>
            <p:cNvSpPr/>
            <p:nvPr/>
          </p:nvSpPr>
          <p:spPr bwMode="auto">
            <a:xfrm>
              <a:off x="5775325" y="1708151"/>
              <a:ext cx="33337" cy="38100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D77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32">
              <a:extLst>
                <a:ext uri="{FF2B5EF4-FFF2-40B4-BE49-F238E27FC236}">
                  <a16:creationId xmlns:a16="http://schemas.microsoft.com/office/drawing/2014/main" id="{3E968589-70F5-5403-603B-8E7BEDF7F456}"/>
                </a:ext>
              </a:extLst>
            </p:cNvPr>
            <p:cNvSpPr/>
            <p:nvPr/>
          </p:nvSpPr>
          <p:spPr bwMode="auto">
            <a:xfrm>
              <a:off x="6321425" y="1773238"/>
              <a:ext cx="26987" cy="41275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D77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33">
              <a:extLst>
                <a:ext uri="{FF2B5EF4-FFF2-40B4-BE49-F238E27FC236}">
                  <a16:creationId xmlns:a16="http://schemas.microsoft.com/office/drawing/2014/main" id="{4149B532-A8C1-29D5-1E18-C0C31E00738E}"/>
                </a:ext>
              </a:extLst>
            </p:cNvPr>
            <p:cNvSpPr/>
            <p:nvPr/>
          </p:nvSpPr>
          <p:spPr bwMode="auto">
            <a:xfrm>
              <a:off x="5822950" y="1657351"/>
              <a:ext cx="38100" cy="33338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D4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id="{70A79AF6-36F1-C43A-F9F2-45E4D2A2DBAE}"/>
                </a:ext>
              </a:extLst>
            </p:cNvPr>
            <p:cNvSpPr/>
            <p:nvPr/>
          </p:nvSpPr>
          <p:spPr bwMode="auto">
            <a:xfrm>
              <a:off x="6334125" y="1989138"/>
              <a:ext cx="22225" cy="41275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rgbClr val="D97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A136B851-C93F-BB21-E960-1EE054C8D3A8}"/>
                </a:ext>
              </a:extLst>
            </p:cNvPr>
            <p:cNvSpPr/>
            <p:nvPr/>
          </p:nvSpPr>
          <p:spPr bwMode="auto">
            <a:xfrm>
              <a:off x="6167438" y="1622426"/>
              <a:ext cx="41275" cy="28575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EC27657D-DAFD-BA22-2D08-9082B7EF2841}"/>
                </a:ext>
              </a:extLst>
            </p:cNvPr>
            <p:cNvSpPr/>
            <p:nvPr/>
          </p:nvSpPr>
          <p:spPr bwMode="auto">
            <a:xfrm>
              <a:off x="6129338" y="2203451"/>
              <a:ext cx="41275" cy="23813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rgbClr val="DA7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id="{6A7DBD03-C659-F961-0C75-89A0D7BE699C}"/>
                </a:ext>
              </a:extLst>
            </p:cNvPr>
            <p:cNvSpPr/>
            <p:nvPr/>
          </p:nvSpPr>
          <p:spPr bwMode="auto">
            <a:xfrm>
              <a:off x="6229350" y="1660526"/>
              <a:ext cx="38100" cy="34925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DB7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40">
              <a:extLst>
                <a:ext uri="{FF2B5EF4-FFF2-40B4-BE49-F238E27FC236}">
                  <a16:creationId xmlns:a16="http://schemas.microsoft.com/office/drawing/2014/main" id="{3BE9A367-CD6F-A76A-5277-D5FA0229FF9F}"/>
                </a:ext>
              </a:extLst>
            </p:cNvPr>
            <p:cNvSpPr/>
            <p:nvPr/>
          </p:nvSpPr>
          <p:spPr bwMode="auto">
            <a:xfrm>
              <a:off x="6196013" y="2168526"/>
              <a:ext cx="39687" cy="30163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rgbClr val="D77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41">
              <a:extLst>
                <a:ext uri="{FF2B5EF4-FFF2-40B4-BE49-F238E27FC236}">
                  <a16:creationId xmlns:a16="http://schemas.microsoft.com/office/drawing/2014/main" id="{AF98EE4B-FFE8-8BB6-7E08-3344468B0653}"/>
                </a:ext>
              </a:extLst>
            </p:cNvPr>
            <p:cNvSpPr/>
            <p:nvPr/>
          </p:nvSpPr>
          <p:spPr bwMode="auto">
            <a:xfrm>
              <a:off x="5756275" y="2054226"/>
              <a:ext cx="28575" cy="41275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D47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43">
              <a:extLst>
                <a:ext uri="{FF2B5EF4-FFF2-40B4-BE49-F238E27FC236}">
                  <a16:creationId xmlns:a16="http://schemas.microsoft.com/office/drawing/2014/main" id="{39A7C0F3-B5AF-72FA-F692-BBA701857025}"/>
                </a:ext>
              </a:extLst>
            </p:cNvPr>
            <p:cNvSpPr/>
            <p:nvPr/>
          </p:nvSpPr>
          <p:spPr bwMode="auto">
            <a:xfrm>
              <a:off x="5984875" y="2216151"/>
              <a:ext cx="41275" cy="23813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rgbClr val="D97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44">
              <a:extLst>
                <a:ext uri="{FF2B5EF4-FFF2-40B4-BE49-F238E27FC236}">
                  <a16:creationId xmlns:a16="http://schemas.microsoft.com/office/drawing/2014/main" id="{025F5EF4-3621-D88E-4283-E2D88767F70A}"/>
                </a:ext>
              </a:extLst>
            </p:cNvPr>
            <p:cNvSpPr/>
            <p:nvPr/>
          </p:nvSpPr>
          <p:spPr bwMode="auto">
            <a:xfrm>
              <a:off x="5797550" y="2114551"/>
              <a:ext cx="34925" cy="34925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rgbClr val="D9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45">
              <a:extLst>
                <a:ext uri="{FF2B5EF4-FFF2-40B4-BE49-F238E27FC236}">
                  <a16:creationId xmlns:a16="http://schemas.microsoft.com/office/drawing/2014/main" id="{CFDFCC0C-17B3-DE5C-8AD4-BA6CFFED0682}"/>
                </a:ext>
              </a:extLst>
            </p:cNvPr>
            <p:cNvSpPr/>
            <p:nvPr/>
          </p:nvSpPr>
          <p:spPr bwMode="auto">
            <a:xfrm>
              <a:off x="5718175" y="1914526"/>
              <a:ext cx="23812" cy="39688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D76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47">
              <a:extLst>
                <a:ext uri="{FF2B5EF4-FFF2-40B4-BE49-F238E27FC236}">
                  <a16:creationId xmlns:a16="http://schemas.microsoft.com/office/drawing/2014/main" id="{B849134D-53A3-664A-0A0C-2C7254633D50}"/>
                </a:ext>
              </a:extLst>
            </p:cNvPr>
            <p:cNvSpPr/>
            <p:nvPr/>
          </p:nvSpPr>
          <p:spPr bwMode="auto">
            <a:xfrm>
              <a:off x="6027738" y="1592263"/>
              <a:ext cx="38100" cy="20638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D76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48">
              <a:extLst>
                <a:ext uri="{FF2B5EF4-FFF2-40B4-BE49-F238E27FC236}">
                  <a16:creationId xmlns:a16="http://schemas.microsoft.com/office/drawing/2014/main" id="{03FA87F6-FD00-7FE9-4DC6-E1AC16B5510B}"/>
                </a:ext>
              </a:extLst>
            </p:cNvPr>
            <p:cNvSpPr/>
            <p:nvPr/>
          </p:nvSpPr>
          <p:spPr bwMode="auto">
            <a:xfrm>
              <a:off x="6353175" y="1919288"/>
              <a:ext cx="12700" cy="39688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D86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49">
              <a:extLst>
                <a:ext uri="{FF2B5EF4-FFF2-40B4-BE49-F238E27FC236}">
                  <a16:creationId xmlns:a16="http://schemas.microsoft.com/office/drawing/2014/main" id="{42EE4AE4-8F49-D1D0-D973-8BEF4E433FE7}"/>
                </a:ext>
              </a:extLst>
            </p:cNvPr>
            <p:cNvSpPr/>
            <p:nvPr/>
          </p:nvSpPr>
          <p:spPr bwMode="auto">
            <a:xfrm>
              <a:off x="6353175" y="1916113"/>
              <a:ext cx="15875" cy="38100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DF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20" name="Grupo 119">
            <a:extLst>
              <a:ext uri="{FF2B5EF4-FFF2-40B4-BE49-F238E27FC236}">
                <a16:creationId xmlns:a16="http://schemas.microsoft.com/office/drawing/2014/main" id="{B1FDCC04-1284-E1E2-8403-A54D79CBDCFC}"/>
              </a:ext>
            </a:extLst>
          </p:cNvPr>
          <p:cNvGrpSpPr/>
          <p:nvPr/>
        </p:nvGrpSpPr>
        <p:grpSpPr>
          <a:xfrm>
            <a:off x="8815217" y="3123749"/>
            <a:ext cx="650875" cy="647701"/>
            <a:chOff x="5718175" y="1592263"/>
            <a:chExt cx="650875" cy="647701"/>
          </a:xfrm>
        </p:grpSpPr>
        <p:sp>
          <p:nvSpPr>
            <p:cNvPr id="121" name="Freeform 13">
              <a:extLst>
                <a:ext uri="{FF2B5EF4-FFF2-40B4-BE49-F238E27FC236}">
                  <a16:creationId xmlns:a16="http://schemas.microsoft.com/office/drawing/2014/main" id="{757D9291-131D-65E0-89F2-A3FB8AAC95C7}"/>
                </a:ext>
              </a:extLst>
            </p:cNvPr>
            <p:cNvSpPr/>
            <p:nvPr/>
          </p:nvSpPr>
          <p:spPr bwMode="auto">
            <a:xfrm>
              <a:off x="6049963" y="1758951"/>
              <a:ext cx="195262" cy="309563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14">
              <a:extLst>
                <a:ext uri="{FF2B5EF4-FFF2-40B4-BE49-F238E27FC236}">
                  <a16:creationId xmlns:a16="http://schemas.microsoft.com/office/drawing/2014/main" id="{B961CF33-B764-2276-6BA3-A0E5AE6835F7}"/>
                </a:ext>
              </a:extLst>
            </p:cNvPr>
            <p:cNvSpPr/>
            <p:nvPr/>
          </p:nvSpPr>
          <p:spPr bwMode="auto">
            <a:xfrm>
              <a:off x="5965825" y="1819276"/>
              <a:ext cx="193675" cy="201613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15">
              <a:extLst>
                <a:ext uri="{FF2B5EF4-FFF2-40B4-BE49-F238E27FC236}">
                  <a16:creationId xmlns:a16="http://schemas.microsoft.com/office/drawing/2014/main" id="{6FB8278D-25F9-17B1-56AD-14727BC0F8DD}"/>
                </a:ext>
              </a:extLst>
            </p:cNvPr>
            <p:cNvSpPr/>
            <p:nvPr/>
          </p:nvSpPr>
          <p:spPr bwMode="auto">
            <a:xfrm>
              <a:off x="5895975" y="1766888"/>
              <a:ext cx="136525" cy="279400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18">
              <a:extLst>
                <a:ext uri="{FF2B5EF4-FFF2-40B4-BE49-F238E27FC236}">
                  <a16:creationId xmlns:a16="http://schemas.microsoft.com/office/drawing/2014/main" id="{9ED39205-4E76-7202-AF24-3421AAB4641C}"/>
                </a:ext>
              </a:extLst>
            </p:cNvPr>
            <p:cNvSpPr/>
            <p:nvPr/>
          </p:nvSpPr>
          <p:spPr bwMode="auto">
            <a:xfrm>
              <a:off x="5719763" y="1984376"/>
              <a:ext cx="31750" cy="42863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rgbClr val="DE7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19">
              <a:extLst>
                <a:ext uri="{FF2B5EF4-FFF2-40B4-BE49-F238E27FC236}">
                  <a16:creationId xmlns:a16="http://schemas.microsoft.com/office/drawing/2014/main" id="{65ED79EF-7F67-1631-AB08-F168B1A2154F}"/>
                </a:ext>
              </a:extLst>
            </p:cNvPr>
            <p:cNvSpPr/>
            <p:nvPr/>
          </p:nvSpPr>
          <p:spPr bwMode="auto">
            <a:xfrm>
              <a:off x="6056313" y="2222501"/>
              <a:ext cx="44450" cy="17463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rgbClr val="DD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20">
              <a:extLst>
                <a:ext uri="{FF2B5EF4-FFF2-40B4-BE49-F238E27FC236}">
                  <a16:creationId xmlns:a16="http://schemas.microsoft.com/office/drawing/2014/main" id="{4E340904-C989-97EC-E913-AD6508390787}"/>
                </a:ext>
              </a:extLst>
            </p:cNvPr>
            <p:cNvSpPr/>
            <p:nvPr/>
          </p:nvSpPr>
          <p:spPr bwMode="auto">
            <a:xfrm>
              <a:off x="5722938" y="1838326"/>
              <a:ext cx="22225" cy="44450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DB7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21">
              <a:extLst>
                <a:ext uri="{FF2B5EF4-FFF2-40B4-BE49-F238E27FC236}">
                  <a16:creationId xmlns:a16="http://schemas.microsoft.com/office/drawing/2014/main" id="{FC179084-2DA2-BA72-9571-07CD26D1A090}"/>
                </a:ext>
              </a:extLst>
            </p:cNvPr>
            <p:cNvSpPr/>
            <p:nvPr/>
          </p:nvSpPr>
          <p:spPr bwMode="auto">
            <a:xfrm>
              <a:off x="6097588" y="1601788"/>
              <a:ext cx="42862" cy="19050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DB7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22">
              <a:extLst>
                <a:ext uri="{FF2B5EF4-FFF2-40B4-BE49-F238E27FC236}">
                  <a16:creationId xmlns:a16="http://schemas.microsoft.com/office/drawing/2014/main" id="{2C6B4EC8-FD2B-57D5-929F-D63CEAC7CD85}"/>
                </a:ext>
              </a:extLst>
            </p:cNvPr>
            <p:cNvSpPr/>
            <p:nvPr/>
          </p:nvSpPr>
          <p:spPr bwMode="auto">
            <a:xfrm>
              <a:off x="6346825" y="1843088"/>
              <a:ext cx="19050" cy="42863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D8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23">
              <a:extLst>
                <a:ext uri="{FF2B5EF4-FFF2-40B4-BE49-F238E27FC236}">
                  <a16:creationId xmlns:a16="http://schemas.microsoft.com/office/drawing/2014/main" id="{3D91373D-AA6F-2D33-3404-70508798A7E9}"/>
                </a:ext>
              </a:extLst>
            </p:cNvPr>
            <p:cNvSpPr/>
            <p:nvPr/>
          </p:nvSpPr>
          <p:spPr bwMode="auto">
            <a:xfrm>
              <a:off x="5848350" y="2163763"/>
              <a:ext cx="39687" cy="33338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rgbClr val="D97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24">
              <a:extLst>
                <a:ext uri="{FF2B5EF4-FFF2-40B4-BE49-F238E27FC236}">
                  <a16:creationId xmlns:a16="http://schemas.microsoft.com/office/drawing/2014/main" id="{9F4CA124-5C0C-5B21-121F-0A8D6DD08300}"/>
                </a:ext>
              </a:extLst>
            </p:cNvPr>
            <p:cNvSpPr/>
            <p:nvPr/>
          </p:nvSpPr>
          <p:spPr bwMode="auto">
            <a:xfrm>
              <a:off x="5911850" y="2201863"/>
              <a:ext cx="42862" cy="23813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rgbClr val="DA7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25">
              <a:extLst>
                <a:ext uri="{FF2B5EF4-FFF2-40B4-BE49-F238E27FC236}">
                  <a16:creationId xmlns:a16="http://schemas.microsoft.com/office/drawing/2014/main" id="{4D9BC183-03DA-0F9A-AD44-40AF79A4DDC9}"/>
                </a:ext>
              </a:extLst>
            </p:cNvPr>
            <p:cNvSpPr/>
            <p:nvPr/>
          </p:nvSpPr>
          <p:spPr bwMode="auto">
            <a:xfrm>
              <a:off x="5951538" y="1600201"/>
              <a:ext cx="44450" cy="20638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DC7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26">
              <a:extLst>
                <a:ext uri="{FF2B5EF4-FFF2-40B4-BE49-F238E27FC236}">
                  <a16:creationId xmlns:a16="http://schemas.microsoft.com/office/drawing/2014/main" id="{2103F4A3-2FDF-F521-C061-309B86067321}"/>
                </a:ext>
              </a:extLst>
            </p:cNvPr>
            <p:cNvSpPr/>
            <p:nvPr/>
          </p:nvSpPr>
          <p:spPr bwMode="auto">
            <a:xfrm>
              <a:off x="5884863" y="1620838"/>
              <a:ext cx="39687" cy="26988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27">
              <a:extLst>
                <a:ext uri="{FF2B5EF4-FFF2-40B4-BE49-F238E27FC236}">
                  <a16:creationId xmlns:a16="http://schemas.microsoft.com/office/drawing/2014/main" id="{46389837-84EF-9DE8-E658-6AB4D68B66F8}"/>
                </a:ext>
              </a:extLst>
            </p:cNvPr>
            <p:cNvSpPr/>
            <p:nvPr/>
          </p:nvSpPr>
          <p:spPr bwMode="auto">
            <a:xfrm>
              <a:off x="5741988" y="1770063"/>
              <a:ext cx="25400" cy="41275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D87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28">
              <a:extLst>
                <a:ext uri="{FF2B5EF4-FFF2-40B4-BE49-F238E27FC236}">
                  <a16:creationId xmlns:a16="http://schemas.microsoft.com/office/drawing/2014/main" id="{D30701A3-5F59-7BE3-CDF3-E4D9B1F3AAAF}"/>
                </a:ext>
              </a:extLst>
            </p:cNvPr>
            <p:cNvSpPr/>
            <p:nvPr/>
          </p:nvSpPr>
          <p:spPr bwMode="auto">
            <a:xfrm>
              <a:off x="6253163" y="2117726"/>
              <a:ext cx="36512" cy="36513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rgbClr val="D975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29">
              <a:extLst>
                <a:ext uri="{FF2B5EF4-FFF2-40B4-BE49-F238E27FC236}">
                  <a16:creationId xmlns:a16="http://schemas.microsoft.com/office/drawing/2014/main" id="{B2C8BFCE-06CB-3E14-29F4-D70956F578A2}"/>
                </a:ext>
              </a:extLst>
            </p:cNvPr>
            <p:cNvSpPr/>
            <p:nvPr/>
          </p:nvSpPr>
          <p:spPr bwMode="auto">
            <a:xfrm>
              <a:off x="6302375" y="2057401"/>
              <a:ext cx="28575" cy="41275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rgbClr val="DA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30">
              <a:extLst>
                <a:ext uri="{FF2B5EF4-FFF2-40B4-BE49-F238E27FC236}">
                  <a16:creationId xmlns:a16="http://schemas.microsoft.com/office/drawing/2014/main" id="{E2DF367D-A5C2-E07F-E822-4A5CE42708A7}"/>
                </a:ext>
              </a:extLst>
            </p:cNvPr>
            <p:cNvSpPr/>
            <p:nvPr/>
          </p:nvSpPr>
          <p:spPr bwMode="auto">
            <a:xfrm>
              <a:off x="6280150" y="1711326"/>
              <a:ext cx="34925" cy="39688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D97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31">
              <a:extLst>
                <a:ext uri="{FF2B5EF4-FFF2-40B4-BE49-F238E27FC236}">
                  <a16:creationId xmlns:a16="http://schemas.microsoft.com/office/drawing/2014/main" id="{F175DABA-8314-6885-C840-F550636108CA}"/>
                </a:ext>
              </a:extLst>
            </p:cNvPr>
            <p:cNvSpPr/>
            <p:nvPr/>
          </p:nvSpPr>
          <p:spPr bwMode="auto">
            <a:xfrm>
              <a:off x="5775325" y="1708151"/>
              <a:ext cx="33337" cy="38100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D77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32">
              <a:extLst>
                <a:ext uri="{FF2B5EF4-FFF2-40B4-BE49-F238E27FC236}">
                  <a16:creationId xmlns:a16="http://schemas.microsoft.com/office/drawing/2014/main" id="{F29C533C-ECF5-662F-52B8-C99F8E9C38B5}"/>
                </a:ext>
              </a:extLst>
            </p:cNvPr>
            <p:cNvSpPr/>
            <p:nvPr/>
          </p:nvSpPr>
          <p:spPr bwMode="auto">
            <a:xfrm>
              <a:off x="6321425" y="1773238"/>
              <a:ext cx="26987" cy="41275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D77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33">
              <a:extLst>
                <a:ext uri="{FF2B5EF4-FFF2-40B4-BE49-F238E27FC236}">
                  <a16:creationId xmlns:a16="http://schemas.microsoft.com/office/drawing/2014/main" id="{7DC97F8C-9E2E-569D-3073-9D7DCB3ACEE5}"/>
                </a:ext>
              </a:extLst>
            </p:cNvPr>
            <p:cNvSpPr/>
            <p:nvPr/>
          </p:nvSpPr>
          <p:spPr bwMode="auto">
            <a:xfrm>
              <a:off x="5822950" y="1657351"/>
              <a:ext cx="38100" cy="33338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D4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34">
              <a:extLst>
                <a:ext uri="{FF2B5EF4-FFF2-40B4-BE49-F238E27FC236}">
                  <a16:creationId xmlns:a16="http://schemas.microsoft.com/office/drawing/2014/main" id="{66D6490B-D837-1D5B-D2C3-97F22F5DDD85}"/>
                </a:ext>
              </a:extLst>
            </p:cNvPr>
            <p:cNvSpPr/>
            <p:nvPr/>
          </p:nvSpPr>
          <p:spPr bwMode="auto">
            <a:xfrm>
              <a:off x="6334125" y="1989138"/>
              <a:ext cx="22225" cy="41275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rgbClr val="D97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35">
              <a:extLst>
                <a:ext uri="{FF2B5EF4-FFF2-40B4-BE49-F238E27FC236}">
                  <a16:creationId xmlns:a16="http://schemas.microsoft.com/office/drawing/2014/main" id="{FD9B9E44-A320-EC2C-A42A-8767BA6B2BCB}"/>
                </a:ext>
              </a:extLst>
            </p:cNvPr>
            <p:cNvSpPr/>
            <p:nvPr/>
          </p:nvSpPr>
          <p:spPr bwMode="auto">
            <a:xfrm>
              <a:off x="6167438" y="1622426"/>
              <a:ext cx="41275" cy="28575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36">
              <a:extLst>
                <a:ext uri="{FF2B5EF4-FFF2-40B4-BE49-F238E27FC236}">
                  <a16:creationId xmlns:a16="http://schemas.microsoft.com/office/drawing/2014/main" id="{3727AE80-6535-BD60-E075-BE124D78C3B3}"/>
                </a:ext>
              </a:extLst>
            </p:cNvPr>
            <p:cNvSpPr/>
            <p:nvPr/>
          </p:nvSpPr>
          <p:spPr bwMode="auto">
            <a:xfrm>
              <a:off x="6129338" y="2203451"/>
              <a:ext cx="41275" cy="23813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rgbClr val="DA7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37">
              <a:extLst>
                <a:ext uri="{FF2B5EF4-FFF2-40B4-BE49-F238E27FC236}">
                  <a16:creationId xmlns:a16="http://schemas.microsoft.com/office/drawing/2014/main" id="{9CCFA0C9-6B96-32E7-C5EC-147874B20001}"/>
                </a:ext>
              </a:extLst>
            </p:cNvPr>
            <p:cNvSpPr/>
            <p:nvPr/>
          </p:nvSpPr>
          <p:spPr bwMode="auto">
            <a:xfrm>
              <a:off x="6229350" y="1660526"/>
              <a:ext cx="38100" cy="34925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DB7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D0548416-22D0-F377-47B4-A21199DC6AB2}"/>
                </a:ext>
              </a:extLst>
            </p:cNvPr>
            <p:cNvSpPr/>
            <p:nvPr/>
          </p:nvSpPr>
          <p:spPr bwMode="auto">
            <a:xfrm>
              <a:off x="6196013" y="2168526"/>
              <a:ext cx="39687" cy="30163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rgbClr val="D77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id="{95F0957D-6A0C-F1AB-EE20-041A641E2C10}"/>
                </a:ext>
              </a:extLst>
            </p:cNvPr>
            <p:cNvSpPr/>
            <p:nvPr/>
          </p:nvSpPr>
          <p:spPr bwMode="auto">
            <a:xfrm>
              <a:off x="5756275" y="2054226"/>
              <a:ext cx="28575" cy="41275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D47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43">
              <a:extLst>
                <a:ext uri="{FF2B5EF4-FFF2-40B4-BE49-F238E27FC236}">
                  <a16:creationId xmlns:a16="http://schemas.microsoft.com/office/drawing/2014/main" id="{0105B236-6218-3E87-352B-0DF6BC01AEC3}"/>
                </a:ext>
              </a:extLst>
            </p:cNvPr>
            <p:cNvSpPr/>
            <p:nvPr/>
          </p:nvSpPr>
          <p:spPr bwMode="auto">
            <a:xfrm>
              <a:off x="5984875" y="2216151"/>
              <a:ext cx="41275" cy="23813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rgbClr val="D97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44">
              <a:extLst>
                <a:ext uri="{FF2B5EF4-FFF2-40B4-BE49-F238E27FC236}">
                  <a16:creationId xmlns:a16="http://schemas.microsoft.com/office/drawing/2014/main" id="{0CA7966C-CEC0-4ACA-4CCD-0EF5AD4C5AF9}"/>
                </a:ext>
              </a:extLst>
            </p:cNvPr>
            <p:cNvSpPr/>
            <p:nvPr/>
          </p:nvSpPr>
          <p:spPr bwMode="auto">
            <a:xfrm>
              <a:off x="5797550" y="2114551"/>
              <a:ext cx="34925" cy="34925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rgbClr val="D9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45">
              <a:extLst>
                <a:ext uri="{FF2B5EF4-FFF2-40B4-BE49-F238E27FC236}">
                  <a16:creationId xmlns:a16="http://schemas.microsoft.com/office/drawing/2014/main" id="{0BDD2152-2C7A-4E2D-638D-BFF66CADEF9A}"/>
                </a:ext>
              </a:extLst>
            </p:cNvPr>
            <p:cNvSpPr/>
            <p:nvPr/>
          </p:nvSpPr>
          <p:spPr bwMode="auto">
            <a:xfrm>
              <a:off x="5718175" y="1914526"/>
              <a:ext cx="23812" cy="39688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D76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47">
              <a:extLst>
                <a:ext uri="{FF2B5EF4-FFF2-40B4-BE49-F238E27FC236}">
                  <a16:creationId xmlns:a16="http://schemas.microsoft.com/office/drawing/2014/main" id="{251DE1AC-4C5F-0AD3-5B4D-4C71DBCC819B}"/>
                </a:ext>
              </a:extLst>
            </p:cNvPr>
            <p:cNvSpPr/>
            <p:nvPr/>
          </p:nvSpPr>
          <p:spPr bwMode="auto">
            <a:xfrm>
              <a:off x="6027738" y="1592263"/>
              <a:ext cx="38100" cy="20638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D76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48">
              <a:extLst>
                <a:ext uri="{FF2B5EF4-FFF2-40B4-BE49-F238E27FC236}">
                  <a16:creationId xmlns:a16="http://schemas.microsoft.com/office/drawing/2014/main" id="{5C66BBCF-3FDD-624A-D83E-F6A666B65AA6}"/>
                </a:ext>
              </a:extLst>
            </p:cNvPr>
            <p:cNvSpPr/>
            <p:nvPr/>
          </p:nvSpPr>
          <p:spPr bwMode="auto">
            <a:xfrm>
              <a:off x="6353175" y="1919288"/>
              <a:ext cx="12700" cy="39688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D86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49">
              <a:extLst>
                <a:ext uri="{FF2B5EF4-FFF2-40B4-BE49-F238E27FC236}">
                  <a16:creationId xmlns:a16="http://schemas.microsoft.com/office/drawing/2014/main" id="{BF2CDF3B-23F7-38F8-ECBC-93834CCE9C44}"/>
                </a:ext>
              </a:extLst>
            </p:cNvPr>
            <p:cNvSpPr/>
            <p:nvPr/>
          </p:nvSpPr>
          <p:spPr bwMode="auto">
            <a:xfrm>
              <a:off x="6353175" y="1916113"/>
              <a:ext cx="15875" cy="38100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DF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52" name="Grupo 151">
            <a:extLst>
              <a:ext uri="{FF2B5EF4-FFF2-40B4-BE49-F238E27FC236}">
                <a16:creationId xmlns:a16="http://schemas.microsoft.com/office/drawing/2014/main" id="{6C8C6CA9-3C3E-F984-BAA6-097E85FEA4CF}"/>
              </a:ext>
            </a:extLst>
          </p:cNvPr>
          <p:cNvGrpSpPr/>
          <p:nvPr/>
        </p:nvGrpSpPr>
        <p:grpSpPr>
          <a:xfrm>
            <a:off x="7977233" y="5079942"/>
            <a:ext cx="650875" cy="647701"/>
            <a:chOff x="5718175" y="1592263"/>
            <a:chExt cx="650875" cy="647701"/>
          </a:xfrm>
        </p:grpSpPr>
        <p:sp>
          <p:nvSpPr>
            <p:cNvPr id="153" name="Freeform 13">
              <a:extLst>
                <a:ext uri="{FF2B5EF4-FFF2-40B4-BE49-F238E27FC236}">
                  <a16:creationId xmlns:a16="http://schemas.microsoft.com/office/drawing/2014/main" id="{3F11E13E-209B-9F11-FB37-BA91935185A3}"/>
                </a:ext>
              </a:extLst>
            </p:cNvPr>
            <p:cNvSpPr/>
            <p:nvPr/>
          </p:nvSpPr>
          <p:spPr bwMode="auto">
            <a:xfrm>
              <a:off x="6049963" y="1758951"/>
              <a:ext cx="195262" cy="309563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14">
              <a:extLst>
                <a:ext uri="{FF2B5EF4-FFF2-40B4-BE49-F238E27FC236}">
                  <a16:creationId xmlns:a16="http://schemas.microsoft.com/office/drawing/2014/main" id="{EA20A033-A5D0-B999-3F19-A29ED025FFB2}"/>
                </a:ext>
              </a:extLst>
            </p:cNvPr>
            <p:cNvSpPr/>
            <p:nvPr/>
          </p:nvSpPr>
          <p:spPr bwMode="auto">
            <a:xfrm>
              <a:off x="5965825" y="1819276"/>
              <a:ext cx="193675" cy="201613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15">
              <a:extLst>
                <a:ext uri="{FF2B5EF4-FFF2-40B4-BE49-F238E27FC236}">
                  <a16:creationId xmlns:a16="http://schemas.microsoft.com/office/drawing/2014/main" id="{4C32FC42-BE54-4B7B-A721-F4B3F1C5B6C6}"/>
                </a:ext>
              </a:extLst>
            </p:cNvPr>
            <p:cNvSpPr/>
            <p:nvPr/>
          </p:nvSpPr>
          <p:spPr bwMode="auto">
            <a:xfrm>
              <a:off x="5895975" y="1766888"/>
              <a:ext cx="136525" cy="279400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18">
              <a:extLst>
                <a:ext uri="{FF2B5EF4-FFF2-40B4-BE49-F238E27FC236}">
                  <a16:creationId xmlns:a16="http://schemas.microsoft.com/office/drawing/2014/main" id="{A1756BAA-69C0-9F95-2B6D-2B22C7DF111C}"/>
                </a:ext>
              </a:extLst>
            </p:cNvPr>
            <p:cNvSpPr/>
            <p:nvPr/>
          </p:nvSpPr>
          <p:spPr bwMode="auto">
            <a:xfrm>
              <a:off x="5719763" y="1984376"/>
              <a:ext cx="31750" cy="42863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rgbClr val="DE7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19">
              <a:extLst>
                <a:ext uri="{FF2B5EF4-FFF2-40B4-BE49-F238E27FC236}">
                  <a16:creationId xmlns:a16="http://schemas.microsoft.com/office/drawing/2014/main" id="{16A0E655-1353-7F31-B016-71FDF6E0FE3B}"/>
                </a:ext>
              </a:extLst>
            </p:cNvPr>
            <p:cNvSpPr/>
            <p:nvPr/>
          </p:nvSpPr>
          <p:spPr bwMode="auto">
            <a:xfrm>
              <a:off x="6056313" y="2222501"/>
              <a:ext cx="44450" cy="17463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rgbClr val="DD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20">
              <a:extLst>
                <a:ext uri="{FF2B5EF4-FFF2-40B4-BE49-F238E27FC236}">
                  <a16:creationId xmlns:a16="http://schemas.microsoft.com/office/drawing/2014/main" id="{B4C72332-8F00-6791-66E9-B79F9E99D23B}"/>
                </a:ext>
              </a:extLst>
            </p:cNvPr>
            <p:cNvSpPr/>
            <p:nvPr/>
          </p:nvSpPr>
          <p:spPr bwMode="auto">
            <a:xfrm>
              <a:off x="5722938" y="1838326"/>
              <a:ext cx="22225" cy="44450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DB7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21">
              <a:extLst>
                <a:ext uri="{FF2B5EF4-FFF2-40B4-BE49-F238E27FC236}">
                  <a16:creationId xmlns:a16="http://schemas.microsoft.com/office/drawing/2014/main" id="{390066BC-D3D6-2136-1778-56B1BD8032F2}"/>
                </a:ext>
              </a:extLst>
            </p:cNvPr>
            <p:cNvSpPr/>
            <p:nvPr/>
          </p:nvSpPr>
          <p:spPr bwMode="auto">
            <a:xfrm>
              <a:off x="6097588" y="1601788"/>
              <a:ext cx="42862" cy="19050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DB7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22">
              <a:extLst>
                <a:ext uri="{FF2B5EF4-FFF2-40B4-BE49-F238E27FC236}">
                  <a16:creationId xmlns:a16="http://schemas.microsoft.com/office/drawing/2014/main" id="{30151DA2-DA2C-C8AE-88C4-E1C2C7C1CDE3}"/>
                </a:ext>
              </a:extLst>
            </p:cNvPr>
            <p:cNvSpPr/>
            <p:nvPr/>
          </p:nvSpPr>
          <p:spPr bwMode="auto">
            <a:xfrm>
              <a:off x="6346825" y="1843088"/>
              <a:ext cx="19050" cy="42863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D8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23">
              <a:extLst>
                <a:ext uri="{FF2B5EF4-FFF2-40B4-BE49-F238E27FC236}">
                  <a16:creationId xmlns:a16="http://schemas.microsoft.com/office/drawing/2014/main" id="{173162FD-7B88-C404-6F27-E0B7A27B490A}"/>
                </a:ext>
              </a:extLst>
            </p:cNvPr>
            <p:cNvSpPr/>
            <p:nvPr/>
          </p:nvSpPr>
          <p:spPr bwMode="auto">
            <a:xfrm>
              <a:off x="5848350" y="2163763"/>
              <a:ext cx="39687" cy="33338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rgbClr val="D97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24">
              <a:extLst>
                <a:ext uri="{FF2B5EF4-FFF2-40B4-BE49-F238E27FC236}">
                  <a16:creationId xmlns:a16="http://schemas.microsoft.com/office/drawing/2014/main" id="{BACF466B-A376-F62D-9F8F-AB402126CCD3}"/>
                </a:ext>
              </a:extLst>
            </p:cNvPr>
            <p:cNvSpPr/>
            <p:nvPr/>
          </p:nvSpPr>
          <p:spPr bwMode="auto">
            <a:xfrm>
              <a:off x="5911850" y="2201863"/>
              <a:ext cx="42862" cy="23813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rgbClr val="DA7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25">
              <a:extLst>
                <a:ext uri="{FF2B5EF4-FFF2-40B4-BE49-F238E27FC236}">
                  <a16:creationId xmlns:a16="http://schemas.microsoft.com/office/drawing/2014/main" id="{517DB6E8-E931-E53A-EDCC-E44AAC60AB77}"/>
                </a:ext>
              </a:extLst>
            </p:cNvPr>
            <p:cNvSpPr/>
            <p:nvPr/>
          </p:nvSpPr>
          <p:spPr bwMode="auto">
            <a:xfrm>
              <a:off x="5951538" y="1600201"/>
              <a:ext cx="44450" cy="20638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DC7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26">
              <a:extLst>
                <a:ext uri="{FF2B5EF4-FFF2-40B4-BE49-F238E27FC236}">
                  <a16:creationId xmlns:a16="http://schemas.microsoft.com/office/drawing/2014/main" id="{B64EC6E8-AC58-F416-9E91-8D4EF8F0EA6C}"/>
                </a:ext>
              </a:extLst>
            </p:cNvPr>
            <p:cNvSpPr/>
            <p:nvPr/>
          </p:nvSpPr>
          <p:spPr bwMode="auto">
            <a:xfrm>
              <a:off x="5884863" y="1620838"/>
              <a:ext cx="39687" cy="26988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27">
              <a:extLst>
                <a:ext uri="{FF2B5EF4-FFF2-40B4-BE49-F238E27FC236}">
                  <a16:creationId xmlns:a16="http://schemas.microsoft.com/office/drawing/2014/main" id="{9AA4475F-E7D4-6977-295C-31F11C242AE3}"/>
                </a:ext>
              </a:extLst>
            </p:cNvPr>
            <p:cNvSpPr/>
            <p:nvPr/>
          </p:nvSpPr>
          <p:spPr bwMode="auto">
            <a:xfrm>
              <a:off x="5741988" y="1770063"/>
              <a:ext cx="25400" cy="41275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D87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28">
              <a:extLst>
                <a:ext uri="{FF2B5EF4-FFF2-40B4-BE49-F238E27FC236}">
                  <a16:creationId xmlns:a16="http://schemas.microsoft.com/office/drawing/2014/main" id="{C39C460D-A16C-B378-6C68-44BE73DFADB7}"/>
                </a:ext>
              </a:extLst>
            </p:cNvPr>
            <p:cNvSpPr/>
            <p:nvPr/>
          </p:nvSpPr>
          <p:spPr bwMode="auto">
            <a:xfrm>
              <a:off x="6253163" y="2117726"/>
              <a:ext cx="36512" cy="36513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rgbClr val="D975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29">
              <a:extLst>
                <a:ext uri="{FF2B5EF4-FFF2-40B4-BE49-F238E27FC236}">
                  <a16:creationId xmlns:a16="http://schemas.microsoft.com/office/drawing/2014/main" id="{FB6AEF67-FC62-D324-475D-539D25BB8A68}"/>
                </a:ext>
              </a:extLst>
            </p:cNvPr>
            <p:cNvSpPr/>
            <p:nvPr/>
          </p:nvSpPr>
          <p:spPr bwMode="auto">
            <a:xfrm>
              <a:off x="6302375" y="2057401"/>
              <a:ext cx="28575" cy="41275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rgbClr val="DA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30">
              <a:extLst>
                <a:ext uri="{FF2B5EF4-FFF2-40B4-BE49-F238E27FC236}">
                  <a16:creationId xmlns:a16="http://schemas.microsoft.com/office/drawing/2014/main" id="{53487D1F-0564-6C7E-554A-F5253F54AF30}"/>
                </a:ext>
              </a:extLst>
            </p:cNvPr>
            <p:cNvSpPr/>
            <p:nvPr/>
          </p:nvSpPr>
          <p:spPr bwMode="auto">
            <a:xfrm>
              <a:off x="6280150" y="1711326"/>
              <a:ext cx="34925" cy="39688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D97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31">
              <a:extLst>
                <a:ext uri="{FF2B5EF4-FFF2-40B4-BE49-F238E27FC236}">
                  <a16:creationId xmlns:a16="http://schemas.microsoft.com/office/drawing/2014/main" id="{ACA5062D-9E81-E437-570B-BFF02C8EDD0F}"/>
                </a:ext>
              </a:extLst>
            </p:cNvPr>
            <p:cNvSpPr/>
            <p:nvPr/>
          </p:nvSpPr>
          <p:spPr bwMode="auto">
            <a:xfrm>
              <a:off x="5775325" y="1708151"/>
              <a:ext cx="33337" cy="38100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D77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32">
              <a:extLst>
                <a:ext uri="{FF2B5EF4-FFF2-40B4-BE49-F238E27FC236}">
                  <a16:creationId xmlns:a16="http://schemas.microsoft.com/office/drawing/2014/main" id="{5C9239DA-CCCD-9EFE-6BF4-8DE0CA5B141F}"/>
                </a:ext>
              </a:extLst>
            </p:cNvPr>
            <p:cNvSpPr/>
            <p:nvPr/>
          </p:nvSpPr>
          <p:spPr bwMode="auto">
            <a:xfrm>
              <a:off x="6321425" y="1773238"/>
              <a:ext cx="26987" cy="41275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D77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33">
              <a:extLst>
                <a:ext uri="{FF2B5EF4-FFF2-40B4-BE49-F238E27FC236}">
                  <a16:creationId xmlns:a16="http://schemas.microsoft.com/office/drawing/2014/main" id="{16DD42F7-8CD0-AF35-6476-8FDA3E28C4FF}"/>
                </a:ext>
              </a:extLst>
            </p:cNvPr>
            <p:cNvSpPr/>
            <p:nvPr/>
          </p:nvSpPr>
          <p:spPr bwMode="auto">
            <a:xfrm>
              <a:off x="5822950" y="1657351"/>
              <a:ext cx="38100" cy="33338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D4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34">
              <a:extLst>
                <a:ext uri="{FF2B5EF4-FFF2-40B4-BE49-F238E27FC236}">
                  <a16:creationId xmlns:a16="http://schemas.microsoft.com/office/drawing/2014/main" id="{85253AC0-08B3-6C66-D34F-10212646CB7A}"/>
                </a:ext>
              </a:extLst>
            </p:cNvPr>
            <p:cNvSpPr/>
            <p:nvPr/>
          </p:nvSpPr>
          <p:spPr bwMode="auto">
            <a:xfrm>
              <a:off x="6334125" y="1989138"/>
              <a:ext cx="22225" cy="41275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rgbClr val="D97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35">
              <a:extLst>
                <a:ext uri="{FF2B5EF4-FFF2-40B4-BE49-F238E27FC236}">
                  <a16:creationId xmlns:a16="http://schemas.microsoft.com/office/drawing/2014/main" id="{593617A0-CF23-89B0-3C72-347ADEEC79CF}"/>
                </a:ext>
              </a:extLst>
            </p:cNvPr>
            <p:cNvSpPr/>
            <p:nvPr/>
          </p:nvSpPr>
          <p:spPr bwMode="auto">
            <a:xfrm>
              <a:off x="6167438" y="1622426"/>
              <a:ext cx="41275" cy="28575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36">
              <a:extLst>
                <a:ext uri="{FF2B5EF4-FFF2-40B4-BE49-F238E27FC236}">
                  <a16:creationId xmlns:a16="http://schemas.microsoft.com/office/drawing/2014/main" id="{ECB5C0AD-687C-FF4E-7378-FD68E0A06287}"/>
                </a:ext>
              </a:extLst>
            </p:cNvPr>
            <p:cNvSpPr/>
            <p:nvPr/>
          </p:nvSpPr>
          <p:spPr bwMode="auto">
            <a:xfrm>
              <a:off x="6129338" y="2203451"/>
              <a:ext cx="41275" cy="23813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rgbClr val="DA7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Freeform 37">
              <a:extLst>
                <a:ext uri="{FF2B5EF4-FFF2-40B4-BE49-F238E27FC236}">
                  <a16:creationId xmlns:a16="http://schemas.microsoft.com/office/drawing/2014/main" id="{2A9C6041-8650-BBFE-A4D0-6E6A2903BA1B}"/>
                </a:ext>
              </a:extLst>
            </p:cNvPr>
            <p:cNvSpPr/>
            <p:nvPr/>
          </p:nvSpPr>
          <p:spPr bwMode="auto">
            <a:xfrm>
              <a:off x="6229350" y="1660526"/>
              <a:ext cx="38100" cy="34925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DB7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40">
              <a:extLst>
                <a:ext uri="{FF2B5EF4-FFF2-40B4-BE49-F238E27FC236}">
                  <a16:creationId xmlns:a16="http://schemas.microsoft.com/office/drawing/2014/main" id="{7EA206C9-9172-4D19-500B-5EBC21999190}"/>
                </a:ext>
              </a:extLst>
            </p:cNvPr>
            <p:cNvSpPr/>
            <p:nvPr/>
          </p:nvSpPr>
          <p:spPr bwMode="auto">
            <a:xfrm>
              <a:off x="6196013" y="2168526"/>
              <a:ext cx="39687" cy="30163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rgbClr val="D77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Freeform 41">
              <a:extLst>
                <a:ext uri="{FF2B5EF4-FFF2-40B4-BE49-F238E27FC236}">
                  <a16:creationId xmlns:a16="http://schemas.microsoft.com/office/drawing/2014/main" id="{8618FAE1-0B63-DFC8-E5C2-60F1E8D094C1}"/>
                </a:ext>
              </a:extLst>
            </p:cNvPr>
            <p:cNvSpPr/>
            <p:nvPr/>
          </p:nvSpPr>
          <p:spPr bwMode="auto">
            <a:xfrm>
              <a:off x="5756275" y="2054226"/>
              <a:ext cx="28575" cy="41275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D47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8" name="Freeform 43">
              <a:extLst>
                <a:ext uri="{FF2B5EF4-FFF2-40B4-BE49-F238E27FC236}">
                  <a16:creationId xmlns:a16="http://schemas.microsoft.com/office/drawing/2014/main" id="{C2DFE55A-4C29-ACCA-3B21-BA3AC8034894}"/>
                </a:ext>
              </a:extLst>
            </p:cNvPr>
            <p:cNvSpPr/>
            <p:nvPr/>
          </p:nvSpPr>
          <p:spPr bwMode="auto">
            <a:xfrm>
              <a:off x="5984875" y="2216151"/>
              <a:ext cx="41275" cy="23813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rgbClr val="D97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44">
              <a:extLst>
                <a:ext uri="{FF2B5EF4-FFF2-40B4-BE49-F238E27FC236}">
                  <a16:creationId xmlns:a16="http://schemas.microsoft.com/office/drawing/2014/main" id="{0FC2DD9D-2B7E-378D-6143-4BC3EEDE9EED}"/>
                </a:ext>
              </a:extLst>
            </p:cNvPr>
            <p:cNvSpPr/>
            <p:nvPr/>
          </p:nvSpPr>
          <p:spPr bwMode="auto">
            <a:xfrm>
              <a:off x="5797550" y="2114551"/>
              <a:ext cx="34925" cy="34925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rgbClr val="D9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45">
              <a:extLst>
                <a:ext uri="{FF2B5EF4-FFF2-40B4-BE49-F238E27FC236}">
                  <a16:creationId xmlns:a16="http://schemas.microsoft.com/office/drawing/2014/main" id="{91B93A33-E0D5-9356-E10B-D6388F790AC2}"/>
                </a:ext>
              </a:extLst>
            </p:cNvPr>
            <p:cNvSpPr/>
            <p:nvPr/>
          </p:nvSpPr>
          <p:spPr bwMode="auto">
            <a:xfrm>
              <a:off x="5718175" y="1914526"/>
              <a:ext cx="23812" cy="39688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D76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Freeform 47">
              <a:extLst>
                <a:ext uri="{FF2B5EF4-FFF2-40B4-BE49-F238E27FC236}">
                  <a16:creationId xmlns:a16="http://schemas.microsoft.com/office/drawing/2014/main" id="{9B876CE6-BF36-6F2C-26AE-8B386DF86ED4}"/>
                </a:ext>
              </a:extLst>
            </p:cNvPr>
            <p:cNvSpPr/>
            <p:nvPr/>
          </p:nvSpPr>
          <p:spPr bwMode="auto">
            <a:xfrm>
              <a:off x="6027738" y="1592263"/>
              <a:ext cx="38100" cy="20638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D76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Freeform 48">
              <a:extLst>
                <a:ext uri="{FF2B5EF4-FFF2-40B4-BE49-F238E27FC236}">
                  <a16:creationId xmlns:a16="http://schemas.microsoft.com/office/drawing/2014/main" id="{C803A0FD-802C-4164-C56F-B84B8086DC98}"/>
                </a:ext>
              </a:extLst>
            </p:cNvPr>
            <p:cNvSpPr/>
            <p:nvPr/>
          </p:nvSpPr>
          <p:spPr bwMode="auto">
            <a:xfrm>
              <a:off x="6353175" y="1919288"/>
              <a:ext cx="12700" cy="39688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D86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49">
              <a:extLst>
                <a:ext uri="{FF2B5EF4-FFF2-40B4-BE49-F238E27FC236}">
                  <a16:creationId xmlns:a16="http://schemas.microsoft.com/office/drawing/2014/main" id="{DFF2E875-9AC5-1AA3-14AB-56D89B0FF978}"/>
                </a:ext>
              </a:extLst>
            </p:cNvPr>
            <p:cNvSpPr/>
            <p:nvPr/>
          </p:nvSpPr>
          <p:spPr bwMode="auto">
            <a:xfrm>
              <a:off x="6353175" y="1916113"/>
              <a:ext cx="15875" cy="38100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DF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84" name="TextBox 17">
            <a:extLst>
              <a:ext uri="{FF2B5EF4-FFF2-40B4-BE49-F238E27FC236}">
                <a16:creationId xmlns:a16="http://schemas.microsoft.com/office/drawing/2014/main" id="{DF5285C6-D8E6-57DA-0859-05D36D673B30}"/>
              </a:ext>
            </a:extLst>
          </p:cNvPr>
          <p:cNvSpPr txBox="1"/>
          <p:nvPr/>
        </p:nvSpPr>
        <p:spPr>
          <a:xfrm>
            <a:off x="372834" y="412675"/>
            <a:ext cx="6258692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MAPS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4142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BBCEAB-4570-4445-9502-EAA97FE17151}"/>
              </a:ext>
            </a:extLst>
          </p:cNvPr>
          <p:cNvSpPr txBox="1"/>
          <p:nvPr/>
        </p:nvSpPr>
        <p:spPr>
          <a:xfrm>
            <a:off x="712188" y="2078470"/>
            <a:ext cx="1773489" cy="470890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ko-KR" sz="3200">
                <a:latin typeface="+mj-lt"/>
              </a:rPr>
              <a:t>SIMPLE</a:t>
            </a:r>
          </a:p>
        </p:txBody>
      </p:sp>
      <p:sp>
        <p:nvSpPr>
          <p:cNvPr id="7" name="직사각형 16">
            <a:extLst>
              <a:ext uri="{FF2B5EF4-FFF2-40B4-BE49-F238E27FC236}">
                <a16:creationId xmlns:a16="http://schemas.microsoft.com/office/drawing/2014/main" id="{6133E1FA-B4F9-4B19-87E2-4A60D167A076}"/>
              </a:ext>
            </a:extLst>
          </p:cNvPr>
          <p:cNvSpPr/>
          <p:nvPr/>
        </p:nvSpPr>
        <p:spPr>
          <a:xfrm>
            <a:off x="712188" y="2540359"/>
            <a:ext cx="2590708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3200" b="1">
                <a:solidFill>
                  <a:schemeClr val="bg1">
                    <a:lumMod val="75000"/>
                  </a:schemeClr>
                </a:solidFill>
                <a:latin typeface="+mj-lt"/>
              </a:rPr>
              <a:t>PORTFOLIO</a:t>
            </a:r>
          </a:p>
        </p:txBody>
      </p:sp>
      <p:sp>
        <p:nvSpPr>
          <p:cNvPr id="8" name="직사각형 17">
            <a:extLst>
              <a:ext uri="{FF2B5EF4-FFF2-40B4-BE49-F238E27FC236}">
                <a16:creationId xmlns:a16="http://schemas.microsoft.com/office/drawing/2014/main" id="{DD324428-AE58-492A-AF13-2CE696A1B2ED}"/>
              </a:ext>
            </a:extLst>
          </p:cNvPr>
          <p:cNvSpPr/>
          <p:nvPr/>
        </p:nvSpPr>
        <p:spPr>
          <a:xfrm>
            <a:off x="712188" y="3002247"/>
            <a:ext cx="3244482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3200" b="1">
                <a:solidFill>
                  <a:schemeClr val="bg1"/>
                </a:solidFill>
                <a:latin typeface="+mj-lt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99E6EC-FC7D-44D2-AB4D-89C0819A9433}"/>
              </a:ext>
            </a:extLst>
          </p:cNvPr>
          <p:cNvSpPr txBox="1"/>
          <p:nvPr/>
        </p:nvSpPr>
        <p:spPr>
          <a:xfrm>
            <a:off x="712188" y="3695684"/>
            <a:ext cx="2462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91C090CA-7A7C-9E3E-B186-82A80AFBC470}"/>
              </a:ext>
            </a:extLst>
          </p:cNvPr>
          <p:cNvPicPr>
            <a:picLocks noGrp="1" noChangeAspect="1"/>
          </p:cNvPicPr>
          <p:nvPr>
            <p:ph type="pic" sz="quarter" idx="66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5" r="29475"/>
          <a:stretch>
            <a:fillRect/>
          </a:stretch>
        </p:blipFill>
        <p:spPr/>
      </p:pic>
      <p:pic>
        <p:nvPicPr>
          <p:cNvPr id="12" name="Marcador de posición de imagen 11">
            <a:extLst>
              <a:ext uri="{FF2B5EF4-FFF2-40B4-BE49-F238E27FC236}">
                <a16:creationId xmlns:a16="http://schemas.microsoft.com/office/drawing/2014/main" id="{3C39D092-FD93-C8F1-403D-A4C8A0557640}"/>
              </a:ext>
            </a:extLst>
          </p:cNvPr>
          <p:cNvPicPr>
            <a:picLocks noGrp="1" noChangeAspect="1"/>
          </p:cNvPicPr>
          <p:nvPr>
            <p:ph type="pic" sz="quarter" idx="6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4" r="29474"/>
          <a:stretch>
            <a:fillRect/>
          </a:stretch>
        </p:blipFill>
        <p:spPr/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17AC85B6-4627-022F-CF77-8A8837306406}"/>
              </a:ext>
            </a:extLst>
          </p:cNvPr>
          <p:cNvSpPr txBox="1"/>
          <p:nvPr/>
        </p:nvSpPr>
        <p:spPr>
          <a:xfrm>
            <a:off x="516171" y="391896"/>
            <a:ext cx="7558878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INFOGRAPHIC STYLE</a:t>
            </a:r>
            <a:endParaRPr lang="ko-KR" altLang="en-US" sz="5400" spc="600">
              <a:solidFill>
                <a:schemeClr val="bg1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16" name="Flecha: pentágono 15">
            <a:extLst>
              <a:ext uri="{FF2B5EF4-FFF2-40B4-BE49-F238E27FC236}">
                <a16:creationId xmlns:a16="http://schemas.microsoft.com/office/drawing/2014/main" id="{F114DAFF-A005-E105-A18D-3E92913AFDA9}"/>
              </a:ext>
            </a:extLst>
          </p:cNvPr>
          <p:cNvSpPr/>
          <p:nvPr/>
        </p:nvSpPr>
        <p:spPr>
          <a:xfrm flipH="1">
            <a:off x="9364569" y="204877"/>
            <a:ext cx="2833350" cy="140343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7" name="Group 80">
            <a:extLst>
              <a:ext uri="{FF2B5EF4-FFF2-40B4-BE49-F238E27FC236}">
                <a16:creationId xmlns:a16="http://schemas.microsoft.com/office/drawing/2014/main" id="{C07B473F-B3FD-D2A0-C8E6-E06018F2762C}"/>
              </a:ext>
            </a:extLst>
          </p:cNvPr>
          <p:cNvGrpSpPr>
            <a:grpSpLocks noChangeAspect="1"/>
          </p:cNvGrpSpPr>
          <p:nvPr/>
        </p:nvGrpSpPr>
        <p:grpSpPr>
          <a:xfrm>
            <a:off x="10457449" y="285750"/>
            <a:ext cx="1375772" cy="1195510"/>
            <a:chOff x="6500" y="180"/>
            <a:chExt cx="954" cy="829"/>
          </a:xfrm>
        </p:grpSpPr>
        <p:sp>
          <p:nvSpPr>
            <p:cNvPr id="18" name="Freeform 81">
              <a:extLst>
                <a:ext uri="{FF2B5EF4-FFF2-40B4-BE49-F238E27FC236}">
                  <a16:creationId xmlns:a16="http://schemas.microsoft.com/office/drawing/2014/main" id="{E11227C5-8D10-1C28-E35B-32732E3B8F0C}"/>
                </a:ext>
              </a:extLst>
            </p:cNvPr>
            <p:cNvSpPr/>
            <p:nvPr/>
          </p:nvSpPr>
          <p:spPr bwMode="auto">
            <a:xfrm>
              <a:off x="6621" y="180"/>
              <a:ext cx="721" cy="624"/>
            </a:xfrm>
            <a:custGeom>
              <a:avLst/>
              <a:gdLst>
                <a:gd name="T0" fmla="*/ 557 w 599"/>
                <a:gd name="T1" fmla="*/ 361 h 518"/>
                <a:gd name="T2" fmla="*/ 523 w 599"/>
                <a:gd name="T3" fmla="*/ 413 h 518"/>
                <a:gd name="T4" fmla="*/ 494 w 599"/>
                <a:gd name="T5" fmla="*/ 461 h 518"/>
                <a:gd name="T6" fmla="*/ 453 w 599"/>
                <a:gd name="T7" fmla="*/ 509 h 518"/>
                <a:gd name="T8" fmla="*/ 398 w 599"/>
                <a:gd name="T9" fmla="*/ 488 h 518"/>
                <a:gd name="T10" fmla="*/ 362 w 599"/>
                <a:gd name="T11" fmla="*/ 472 h 518"/>
                <a:gd name="T12" fmla="*/ 357 w 599"/>
                <a:gd name="T13" fmla="*/ 455 h 518"/>
                <a:gd name="T14" fmla="*/ 325 w 599"/>
                <a:gd name="T15" fmla="*/ 430 h 518"/>
                <a:gd name="T16" fmla="*/ 288 w 599"/>
                <a:gd name="T17" fmla="*/ 431 h 518"/>
                <a:gd name="T18" fmla="*/ 255 w 599"/>
                <a:gd name="T19" fmla="*/ 436 h 518"/>
                <a:gd name="T20" fmla="*/ 245 w 599"/>
                <a:gd name="T21" fmla="*/ 463 h 518"/>
                <a:gd name="T22" fmla="*/ 243 w 599"/>
                <a:gd name="T23" fmla="*/ 466 h 518"/>
                <a:gd name="T24" fmla="*/ 222 w 599"/>
                <a:gd name="T25" fmla="*/ 463 h 518"/>
                <a:gd name="T26" fmla="*/ 172 w 599"/>
                <a:gd name="T27" fmla="*/ 499 h 518"/>
                <a:gd name="T28" fmla="*/ 117 w 599"/>
                <a:gd name="T29" fmla="*/ 501 h 518"/>
                <a:gd name="T30" fmla="*/ 114 w 599"/>
                <a:gd name="T31" fmla="*/ 474 h 518"/>
                <a:gd name="T32" fmla="*/ 71 w 599"/>
                <a:gd name="T33" fmla="*/ 435 h 518"/>
                <a:gd name="T34" fmla="*/ 48 w 599"/>
                <a:gd name="T35" fmla="*/ 420 h 518"/>
                <a:gd name="T36" fmla="*/ 21 w 599"/>
                <a:gd name="T37" fmla="*/ 359 h 518"/>
                <a:gd name="T38" fmla="*/ 14 w 599"/>
                <a:gd name="T39" fmla="*/ 317 h 518"/>
                <a:gd name="T40" fmla="*/ 21 w 599"/>
                <a:gd name="T41" fmla="*/ 284 h 518"/>
                <a:gd name="T42" fmla="*/ 12 w 599"/>
                <a:gd name="T43" fmla="*/ 222 h 518"/>
                <a:gd name="T44" fmla="*/ 7 w 599"/>
                <a:gd name="T45" fmla="*/ 180 h 518"/>
                <a:gd name="T46" fmla="*/ 34 w 599"/>
                <a:gd name="T47" fmla="*/ 157 h 518"/>
                <a:gd name="T48" fmla="*/ 17 w 599"/>
                <a:gd name="T49" fmla="*/ 116 h 518"/>
                <a:gd name="T50" fmla="*/ 44 w 599"/>
                <a:gd name="T51" fmla="*/ 88 h 518"/>
                <a:gd name="T52" fmla="*/ 80 w 599"/>
                <a:gd name="T53" fmla="*/ 39 h 518"/>
                <a:gd name="T54" fmla="*/ 144 w 599"/>
                <a:gd name="T55" fmla="*/ 5 h 518"/>
                <a:gd name="T56" fmla="*/ 167 w 599"/>
                <a:gd name="T57" fmla="*/ 42 h 518"/>
                <a:gd name="T58" fmla="*/ 196 w 599"/>
                <a:gd name="T59" fmla="*/ 95 h 518"/>
                <a:gd name="T60" fmla="*/ 235 w 599"/>
                <a:gd name="T61" fmla="*/ 138 h 518"/>
                <a:gd name="T62" fmla="*/ 250 w 599"/>
                <a:gd name="T63" fmla="*/ 172 h 518"/>
                <a:gd name="T64" fmla="*/ 286 w 599"/>
                <a:gd name="T65" fmla="*/ 184 h 518"/>
                <a:gd name="T66" fmla="*/ 330 w 599"/>
                <a:gd name="T67" fmla="*/ 187 h 518"/>
                <a:gd name="T68" fmla="*/ 379 w 599"/>
                <a:gd name="T69" fmla="*/ 130 h 518"/>
                <a:gd name="T70" fmla="*/ 391 w 599"/>
                <a:gd name="T71" fmla="*/ 96 h 518"/>
                <a:gd name="T72" fmla="*/ 409 w 599"/>
                <a:gd name="T73" fmla="*/ 48 h 518"/>
                <a:gd name="T74" fmla="*/ 460 w 599"/>
                <a:gd name="T75" fmla="*/ 3 h 518"/>
                <a:gd name="T76" fmla="*/ 526 w 599"/>
                <a:gd name="T77" fmla="*/ 14 h 518"/>
                <a:gd name="T78" fmla="*/ 550 w 599"/>
                <a:gd name="T79" fmla="*/ 71 h 518"/>
                <a:gd name="T80" fmla="*/ 575 w 599"/>
                <a:gd name="T81" fmla="*/ 123 h 518"/>
                <a:gd name="T82" fmla="*/ 560 w 599"/>
                <a:gd name="T83" fmla="*/ 163 h 518"/>
                <a:gd name="T84" fmla="*/ 593 w 599"/>
                <a:gd name="T85" fmla="*/ 211 h 518"/>
                <a:gd name="T86" fmla="*/ 579 w 599"/>
                <a:gd name="T87" fmla="*/ 266 h 518"/>
                <a:gd name="T88" fmla="*/ 583 w 599"/>
                <a:gd name="T89" fmla="*/ 304 h 518"/>
                <a:gd name="T90" fmla="*/ 577 w 599"/>
                <a:gd name="T91" fmla="*/ 317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9" h="518">
                  <a:moveTo>
                    <a:pt x="577" y="317"/>
                  </a:moveTo>
                  <a:cubicBezTo>
                    <a:pt x="581" y="324"/>
                    <a:pt x="582" y="332"/>
                    <a:pt x="580" y="341"/>
                  </a:cubicBezTo>
                  <a:cubicBezTo>
                    <a:pt x="577" y="352"/>
                    <a:pt x="569" y="359"/>
                    <a:pt x="557" y="361"/>
                  </a:cubicBezTo>
                  <a:cubicBezTo>
                    <a:pt x="555" y="361"/>
                    <a:pt x="553" y="361"/>
                    <a:pt x="555" y="364"/>
                  </a:cubicBezTo>
                  <a:cubicBezTo>
                    <a:pt x="569" y="383"/>
                    <a:pt x="558" y="402"/>
                    <a:pt x="542" y="410"/>
                  </a:cubicBezTo>
                  <a:cubicBezTo>
                    <a:pt x="536" y="413"/>
                    <a:pt x="530" y="414"/>
                    <a:pt x="523" y="413"/>
                  </a:cubicBezTo>
                  <a:cubicBezTo>
                    <a:pt x="524" y="417"/>
                    <a:pt x="526" y="420"/>
                    <a:pt x="527" y="423"/>
                  </a:cubicBezTo>
                  <a:cubicBezTo>
                    <a:pt x="530" y="443"/>
                    <a:pt x="517" y="458"/>
                    <a:pt x="497" y="458"/>
                  </a:cubicBezTo>
                  <a:cubicBezTo>
                    <a:pt x="495" y="458"/>
                    <a:pt x="494" y="458"/>
                    <a:pt x="494" y="461"/>
                  </a:cubicBezTo>
                  <a:cubicBezTo>
                    <a:pt x="497" y="476"/>
                    <a:pt x="484" y="487"/>
                    <a:pt x="469" y="483"/>
                  </a:cubicBezTo>
                  <a:cubicBezTo>
                    <a:pt x="467" y="482"/>
                    <a:pt x="467" y="483"/>
                    <a:pt x="466" y="484"/>
                  </a:cubicBezTo>
                  <a:cubicBezTo>
                    <a:pt x="465" y="494"/>
                    <a:pt x="461" y="503"/>
                    <a:pt x="453" y="509"/>
                  </a:cubicBezTo>
                  <a:cubicBezTo>
                    <a:pt x="440" y="518"/>
                    <a:pt x="419" y="517"/>
                    <a:pt x="408" y="506"/>
                  </a:cubicBezTo>
                  <a:cubicBezTo>
                    <a:pt x="404" y="501"/>
                    <a:pt x="401" y="496"/>
                    <a:pt x="401" y="490"/>
                  </a:cubicBezTo>
                  <a:cubicBezTo>
                    <a:pt x="401" y="488"/>
                    <a:pt x="401" y="487"/>
                    <a:pt x="398" y="488"/>
                  </a:cubicBezTo>
                  <a:cubicBezTo>
                    <a:pt x="392" y="489"/>
                    <a:pt x="385" y="489"/>
                    <a:pt x="378" y="487"/>
                  </a:cubicBezTo>
                  <a:cubicBezTo>
                    <a:pt x="371" y="484"/>
                    <a:pt x="366" y="480"/>
                    <a:pt x="363" y="473"/>
                  </a:cubicBezTo>
                  <a:cubicBezTo>
                    <a:pt x="363" y="473"/>
                    <a:pt x="363" y="472"/>
                    <a:pt x="362" y="472"/>
                  </a:cubicBezTo>
                  <a:cubicBezTo>
                    <a:pt x="360" y="469"/>
                    <a:pt x="360" y="465"/>
                    <a:pt x="360" y="461"/>
                  </a:cubicBezTo>
                  <a:cubicBezTo>
                    <a:pt x="360" y="460"/>
                    <a:pt x="360" y="459"/>
                    <a:pt x="360" y="458"/>
                  </a:cubicBezTo>
                  <a:cubicBezTo>
                    <a:pt x="360" y="456"/>
                    <a:pt x="360" y="455"/>
                    <a:pt x="357" y="455"/>
                  </a:cubicBezTo>
                  <a:cubicBezTo>
                    <a:pt x="355" y="455"/>
                    <a:pt x="352" y="456"/>
                    <a:pt x="349" y="454"/>
                  </a:cubicBezTo>
                  <a:cubicBezTo>
                    <a:pt x="343" y="453"/>
                    <a:pt x="338" y="450"/>
                    <a:pt x="333" y="446"/>
                  </a:cubicBezTo>
                  <a:cubicBezTo>
                    <a:pt x="328" y="442"/>
                    <a:pt x="325" y="436"/>
                    <a:pt x="325" y="430"/>
                  </a:cubicBezTo>
                  <a:cubicBezTo>
                    <a:pt x="325" y="429"/>
                    <a:pt x="325" y="428"/>
                    <a:pt x="325" y="426"/>
                  </a:cubicBezTo>
                  <a:cubicBezTo>
                    <a:pt x="310" y="434"/>
                    <a:pt x="302" y="432"/>
                    <a:pt x="293" y="420"/>
                  </a:cubicBezTo>
                  <a:cubicBezTo>
                    <a:pt x="292" y="424"/>
                    <a:pt x="290" y="428"/>
                    <a:pt x="288" y="431"/>
                  </a:cubicBezTo>
                  <a:cubicBezTo>
                    <a:pt x="280" y="439"/>
                    <a:pt x="270" y="440"/>
                    <a:pt x="259" y="435"/>
                  </a:cubicBezTo>
                  <a:cubicBezTo>
                    <a:pt x="258" y="435"/>
                    <a:pt x="257" y="433"/>
                    <a:pt x="256" y="435"/>
                  </a:cubicBezTo>
                  <a:cubicBezTo>
                    <a:pt x="255" y="435"/>
                    <a:pt x="255" y="435"/>
                    <a:pt x="255" y="436"/>
                  </a:cubicBezTo>
                  <a:cubicBezTo>
                    <a:pt x="255" y="439"/>
                    <a:pt x="254" y="443"/>
                    <a:pt x="253" y="446"/>
                  </a:cubicBezTo>
                  <a:cubicBezTo>
                    <a:pt x="252" y="450"/>
                    <a:pt x="251" y="453"/>
                    <a:pt x="248" y="456"/>
                  </a:cubicBezTo>
                  <a:cubicBezTo>
                    <a:pt x="245" y="458"/>
                    <a:pt x="244" y="460"/>
                    <a:pt x="245" y="463"/>
                  </a:cubicBezTo>
                  <a:cubicBezTo>
                    <a:pt x="245" y="465"/>
                    <a:pt x="245" y="466"/>
                    <a:pt x="244" y="467"/>
                  </a:cubicBezTo>
                  <a:cubicBezTo>
                    <a:pt x="244" y="467"/>
                    <a:pt x="244" y="467"/>
                    <a:pt x="244" y="467"/>
                  </a:cubicBezTo>
                  <a:cubicBezTo>
                    <a:pt x="244" y="467"/>
                    <a:pt x="243" y="467"/>
                    <a:pt x="243" y="466"/>
                  </a:cubicBezTo>
                  <a:cubicBezTo>
                    <a:pt x="243" y="464"/>
                    <a:pt x="243" y="462"/>
                    <a:pt x="243" y="459"/>
                  </a:cubicBezTo>
                  <a:cubicBezTo>
                    <a:pt x="240" y="461"/>
                    <a:pt x="237" y="462"/>
                    <a:pt x="233" y="463"/>
                  </a:cubicBezTo>
                  <a:cubicBezTo>
                    <a:pt x="230" y="463"/>
                    <a:pt x="226" y="463"/>
                    <a:pt x="222" y="463"/>
                  </a:cubicBezTo>
                  <a:cubicBezTo>
                    <a:pt x="222" y="464"/>
                    <a:pt x="223" y="464"/>
                    <a:pt x="223" y="465"/>
                  </a:cubicBezTo>
                  <a:cubicBezTo>
                    <a:pt x="232" y="484"/>
                    <a:pt x="219" y="502"/>
                    <a:pt x="199" y="505"/>
                  </a:cubicBezTo>
                  <a:cubicBezTo>
                    <a:pt x="190" y="507"/>
                    <a:pt x="180" y="504"/>
                    <a:pt x="172" y="499"/>
                  </a:cubicBezTo>
                  <a:cubicBezTo>
                    <a:pt x="170" y="498"/>
                    <a:pt x="170" y="498"/>
                    <a:pt x="168" y="500"/>
                  </a:cubicBezTo>
                  <a:cubicBezTo>
                    <a:pt x="165" y="507"/>
                    <a:pt x="158" y="510"/>
                    <a:pt x="151" y="512"/>
                  </a:cubicBezTo>
                  <a:cubicBezTo>
                    <a:pt x="138" y="514"/>
                    <a:pt x="127" y="511"/>
                    <a:pt x="117" y="501"/>
                  </a:cubicBezTo>
                  <a:cubicBezTo>
                    <a:pt x="111" y="495"/>
                    <a:pt x="110" y="487"/>
                    <a:pt x="113" y="479"/>
                  </a:cubicBezTo>
                  <a:cubicBezTo>
                    <a:pt x="113" y="477"/>
                    <a:pt x="114" y="476"/>
                    <a:pt x="114" y="475"/>
                  </a:cubicBezTo>
                  <a:cubicBezTo>
                    <a:pt x="114" y="475"/>
                    <a:pt x="114" y="475"/>
                    <a:pt x="114" y="474"/>
                  </a:cubicBezTo>
                  <a:cubicBezTo>
                    <a:pt x="109" y="475"/>
                    <a:pt x="104" y="475"/>
                    <a:pt x="99" y="474"/>
                  </a:cubicBezTo>
                  <a:cubicBezTo>
                    <a:pt x="81" y="471"/>
                    <a:pt x="69" y="455"/>
                    <a:pt x="71" y="437"/>
                  </a:cubicBezTo>
                  <a:cubicBezTo>
                    <a:pt x="71" y="436"/>
                    <a:pt x="71" y="435"/>
                    <a:pt x="71" y="435"/>
                  </a:cubicBezTo>
                  <a:cubicBezTo>
                    <a:pt x="71" y="433"/>
                    <a:pt x="73" y="430"/>
                    <a:pt x="72" y="429"/>
                  </a:cubicBezTo>
                  <a:cubicBezTo>
                    <a:pt x="71" y="428"/>
                    <a:pt x="68" y="428"/>
                    <a:pt x="66" y="428"/>
                  </a:cubicBezTo>
                  <a:cubicBezTo>
                    <a:pt x="59" y="427"/>
                    <a:pt x="53" y="424"/>
                    <a:pt x="48" y="420"/>
                  </a:cubicBezTo>
                  <a:cubicBezTo>
                    <a:pt x="39" y="411"/>
                    <a:pt x="38" y="398"/>
                    <a:pt x="45" y="387"/>
                  </a:cubicBezTo>
                  <a:cubicBezTo>
                    <a:pt x="46" y="386"/>
                    <a:pt x="47" y="385"/>
                    <a:pt x="48" y="384"/>
                  </a:cubicBezTo>
                  <a:cubicBezTo>
                    <a:pt x="33" y="381"/>
                    <a:pt x="24" y="374"/>
                    <a:pt x="21" y="359"/>
                  </a:cubicBezTo>
                  <a:cubicBezTo>
                    <a:pt x="19" y="349"/>
                    <a:pt x="20" y="339"/>
                    <a:pt x="30" y="331"/>
                  </a:cubicBezTo>
                  <a:cubicBezTo>
                    <a:pt x="24" y="329"/>
                    <a:pt x="20" y="325"/>
                    <a:pt x="16" y="320"/>
                  </a:cubicBezTo>
                  <a:cubicBezTo>
                    <a:pt x="16" y="319"/>
                    <a:pt x="15" y="317"/>
                    <a:pt x="14" y="317"/>
                  </a:cubicBezTo>
                  <a:cubicBezTo>
                    <a:pt x="12" y="313"/>
                    <a:pt x="12" y="308"/>
                    <a:pt x="11" y="304"/>
                  </a:cubicBezTo>
                  <a:cubicBezTo>
                    <a:pt x="12" y="302"/>
                    <a:pt x="12" y="299"/>
                    <a:pt x="13" y="297"/>
                  </a:cubicBezTo>
                  <a:cubicBezTo>
                    <a:pt x="15" y="292"/>
                    <a:pt x="17" y="288"/>
                    <a:pt x="21" y="284"/>
                  </a:cubicBezTo>
                  <a:cubicBezTo>
                    <a:pt x="23" y="281"/>
                    <a:pt x="23" y="281"/>
                    <a:pt x="20" y="280"/>
                  </a:cubicBezTo>
                  <a:cubicBezTo>
                    <a:pt x="7" y="273"/>
                    <a:pt x="1" y="262"/>
                    <a:pt x="1" y="248"/>
                  </a:cubicBezTo>
                  <a:cubicBezTo>
                    <a:pt x="1" y="238"/>
                    <a:pt x="4" y="229"/>
                    <a:pt x="12" y="222"/>
                  </a:cubicBezTo>
                  <a:cubicBezTo>
                    <a:pt x="13" y="221"/>
                    <a:pt x="15" y="220"/>
                    <a:pt x="18" y="219"/>
                  </a:cubicBezTo>
                  <a:cubicBezTo>
                    <a:pt x="15" y="217"/>
                    <a:pt x="13" y="215"/>
                    <a:pt x="10" y="213"/>
                  </a:cubicBezTo>
                  <a:cubicBezTo>
                    <a:pt x="0" y="205"/>
                    <a:pt x="0" y="190"/>
                    <a:pt x="7" y="180"/>
                  </a:cubicBezTo>
                  <a:cubicBezTo>
                    <a:pt x="8" y="179"/>
                    <a:pt x="9" y="178"/>
                    <a:pt x="9" y="177"/>
                  </a:cubicBezTo>
                  <a:cubicBezTo>
                    <a:pt x="12" y="174"/>
                    <a:pt x="16" y="172"/>
                    <a:pt x="20" y="169"/>
                  </a:cubicBezTo>
                  <a:cubicBezTo>
                    <a:pt x="25" y="165"/>
                    <a:pt x="30" y="162"/>
                    <a:pt x="34" y="157"/>
                  </a:cubicBezTo>
                  <a:cubicBezTo>
                    <a:pt x="43" y="148"/>
                    <a:pt x="44" y="137"/>
                    <a:pt x="37" y="128"/>
                  </a:cubicBezTo>
                  <a:cubicBezTo>
                    <a:pt x="32" y="123"/>
                    <a:pt x="27" y="120"/>
                    <a:pt x="21" y="118"/>
                  </a:cubicBezTo>
                  <a:cubicBezTo>
                    <a:pt x="19" y="118"/>
                    <a:pt x="17" y="118"/>
                    <a:pt x="17" y="116"/>
                  </a:cubicBezTo>
                  <a:cubicBezTo>
                    <a:pt x="17" y="109"/>
                    <a:pt x="21" y="104"/>
                    <a:pt x="26" y="100"/>
                  </a:cubicBezTo>
                  <a:cubicBezTo>
                    <a:pt x="31" y="94"/>
                    <a:pt x="37" y="92"/>
                    <a:pt x="45" y="91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33" y="67"/>
                    <a:pt x="44" y="49"/>
                    <a:pt x="63" y="43"/>
                  </a:cubicBezTo>
                  <a:cubicBezTo>
                    <a:pt x="67" y="41"/>
                    <a:pt x="72" y="40"/>
                    <a:pt x="78" y="41"/>
                  </a:cubicBezTo>
                  <a:cubicBezTo>
                    <a:pt x="80" y="42"/>
                    <a:pt x="80" y="41"/>
                    <a:pt x="80" y="39"/>
                  </a:cubicBezTo>
                  <a:cubicBezTo>
                    <a:pt x="80" y="27"/>
                    <a:pt x="84" y="16"/>
                    <a:pt x="94" y="9"/>
                  </a:cubicBezTo>
                  <a:cubicBezTo>
                    <a:pt x="101" y="4"/>
                    <a:pt x="109" y="2"/>
                    <a:pt x="118" y="1"/>
                  </a:cubicBezTo>
                  <a:cubicBezTo>
                    <a:pt x="127" y="0"/>
                    <a:pt x="136" y="1"/>
                    <a:pt x="144" y="5"/>
                  </a:cubicBezTo>
                  <a:cubicBezTo>
                    <a:pt x="157" y="11"/>
                    <a:pt x="165" y="26"/>
                    <a:pt x="162" y="40"/>
                  </a:cubicBezTo>
                  <a:cubicBezTo>
                    <a:pt x="161" y="42"/>
                    <a:pt x="162" y="42"/>
                    <a:pt x="163" y="42"/>
                  </a:cubicBezTo>
                  <a:cubicBezTo>
                    <a:pt x="165" y="42"/>
                    <a:pt x="166" y="42"/>
                    <a:pt x="167" y="42"/>
                  </a:cubicBezTo>
                  <a:cubicBezTo>
                    <a:pt x="177" y="42"/>
                    <a:pt x="183" y="50"/>
                    <a:pt x="180" y="60"/>
                  </a:cubicBezTo>
                  <a:cubicBezTo>
                    <a:pt x="179" y="62"/>
                    <a:pt x="178" y="63"/>
                    <a:pt x="178" y="65"/>
                  </a:cubicBezTo>
                  <a:cubicBezTo>
                    <a:pt x="199" y="64"/>
                    <a:pt x="207" y="81"/>
                    <a:pt x="196" y="95"/>
                  </a:cubicBezTo>
                  <a:cubicBezTo>
                    <a:pt x="215" y="97"/>
                    <a:pt x="223" y="116"/>
                    <a:pt x="212" y="133"/>
                  </a:cubicBezTo>
                  <a:cubicBezTo>
                    <a:pt x="217" y="133"/>
                    <a:pt x="222" y="132"/>
                    <a:pt x="227" y="134"/>
                  </a:cubicBezTo>
                  <a:cubicBezTo>
                    <a:pt x="230" y="135"/>
                    <a:pt x="233" y="136"/>
                    <a:pt x="235" y="138"/>
                  </a:cubicBezTo>
                  <a:cubicBezTo>
                    <a:pt x="240" y="142"/>
                    <a:pt x="241" y="148"/>
                    <a:pt x="238" y="155"/>
                  </a:cubicBezTo>
                  <a:cubicBezTo>
                    <a:pt x="243" y="156"/>
                    <a:pt x="247" y="155"/>
                    <a:pt x="250" y="159"/>
                  </a:cubicBezTo>
                  <a:cubicBezTo>
                    <a:pt x="252" y="163"/>
                    <a:pt x="251" y="167"/>
                    <a:pt x="250" y="172"/>
                  </a:cubicBezTo>
                  <a:cubicBezTo>
                    <a:pt x="252" y="171"/>
                    <a:pt x="254" y="169"/>
                    <a:pt x="257" y="169"/>
                  </a:cubicBezTo>
                  <a:cubicBezTo>
                    <a:pt x="268" y="165"/>
                    <a:pt x="279" y="171"/>
                    <a:pt x="283" y="182"/>
                  </a:cubicBezTo>
                  <a:cubicBezTo>
                    <a:pt x="283" y="185"/>
                    <a:pt x="284" y="185"/>
                    <a:pt x="286" y="184"/>
                  </a:cubicBezTo>
                  <a:cubicBezTo>
                    <a:pt x="297" y="179"/>
                    <a:pt x="306" y="183"/>
                    <a:pt x="312" y="195"/>
                  </a:cubicBezTo>
                  <a:cubicBezTo>
                    <a:pt x="313" y="191"/>
                    <a:pt x="315" y="187"/>
                    <a:pt x="319" y="186"/>
                  </a:cubicBezTo>
                  <a:cubicBezTo>
                    <a:pt x="322" y="184"/>
                    <a:pt x="326" y="185"/>
                    <a:pt x="330" y="187"/>
                  </a:cubicBezTo>
                  <a:cubicBezTo>
                    <a:pt x="330" y="179"/>
                    <a:pt x="331" y="172"/>
                    <a:pt x="336" y="166"/>
                  </a:cubicBezTo>
                  <a:cubicBezTo>
                    <a:pt x="341" y="160"/>
                    <a:pt x="348" y="158"/>
                    <a:pt x="355" y="160"/>
                  </a:cubicBezTo>
                  <a:cubicBezTo>
                    <a:pt x="348" y="146"/>
                    <a:pt x="361" y="126"/>
                    <a:pt x="379" y="130"/>
                  </a:cubicBezTo>
                  <a:cubicBezTo>
                    <a:pt x="377" y="126"/>
                    <a:pt x="376" y="123"/>
                    <a:pt x="375" y="119"/>
                  </a:cubicBezTo>
                  <a:cubicBezTo>
                    <a:pt x="373" y="108"/>
                    <a:pt x="379" y="100"/>
                    <a:pt x="390" y="98"/>
                  </a:cubicBezTo>
                  <a:cubicBezTo>
                    <a:pt x="391" y="98"/>
                    <a:pt x="392" y="98"/>
                    <a:pt x="391" y="96"/>
                  </a:cubicBezTo>
                  <a:cubicBezTo>
                    <a:pt x="387" y="89"/>
                    <a:pt x="392" y="82"/>
                    <a:pt x="400" y="80"/>
                  </a:cubicBezTo>
                  <a:cubicBezTo>
                    <a:pt x="402" y="80"/>
                    <a:pt x="404" y="80"/>
                    <a:pt x="407" y="79"/>
                  </a:cubicBezTo>
                  <a:cubicBezTo>
                    <a:pt x="401" y="68"/>
                    <a:pt x="400" y="58"/>
                    <a:pt x="409" y="48"/>
                  </a:cubicBezTo>
                  <a:cubicBezTo>
                    <a:pt x="418" y="39"/>
                    <a:pt x="428" y="37"/>
                    <a:pt x="440" y="38"/>
                  </a:cubicBezTo>
                  <a:cubicBezTo>
                    <a:pt x="439" y="33"/>
                    <a:pt x="438" y="28"/>
                    <a:pt x="438" y="24"/>
                  </a:cubicBezTo>
                  <a:cubicBezTo>
                    <a:pt x="440" y="13"/>
                    <a:pt x="449" y="4"/>
                    <a:pt x="460" y="3"/>
                  </a:cubicBezTo>
                  <a:cubicBezTo>
                    <a:pt x="475" y="0"/>
                    <a:pt x="486" y="4"/>
                    <a:pt x="495" y="17"/>
                  </a:cubicBezTo>
                  <a:cubicBezTo>
                    <a:pt x="496" y="19"/>
                    <a:pt x="497" y="18"/>
                    <a:pt x="498" y="17"/>
                  </a:cubicBezTo>
                  <a:cubicBezTo>
                    <a:pt x="507" y="11"/>
                    <a:pt x="516" y="10"/>
                    <a:pt x="526" y="14"/>
                  </a:cubicBezTo>
                  <a:cubicBezTo>
                    <a:pt x="538" y="20"/>
                    <a:pt x="543" y="32"/>
                    <a:pt x="537" y="44"/>
                  </a:cubicBezTo>
                  <a:cubicBezTo>
                    <a:pt x="536" y="46"/>
                    <a:pt x="535" y="48"/>
                    <a:pt x="538" y="48"/>
                  </a:cubicBezTo>
                  <a:cubicBezTo>
                    <a:pt x="551" y="47"/>
                    <a:pt x="557" y="60"/>
                    <a:pt x="550" y="71"/>
                  </a:cubicBezTo>
                  <a:cubicBezTo>
                    <a:pt x="550" y="71"/>
                    <a:pt x="550" y="72"/>
                    <a:pt x="550" y="72"/>
                  </a:cubicBezTo>
                  <a:cubicBezTo>
                    <a:pt x="571" y="76"/>
                    <a:pt x="572" y="98"/>
                    <a:pt x="559" y="107"/>
                  </a:cubicBezTo>
                  <a:cubicBezTo>
                    <a:pt x="568" y="109"/>
                    <a:pt x="575" y="113"/>
                    <a:pt x="575" y="123"/>
                  </a:cubicBezTo>
                  <a:cubicBezTo>
                    <a:pt x="575" y="125"/>
                    <a:pt x="573" y="125"/>
                    <a:pt x="572" y="125"/>
                  </a:cubicBezTo>
                  <a:cubicBezTo>
                    <a:pt x="567" y="127"/>
                    <a:pt x="563" y="129"/>
                    <a:pt x="560" y="132"/>
                  </a:cubicBezTo>
                  <a:cubicBezTo>
                    <a:pt x="551" y="142"/>
                    <a:pt x="552" y="154"/>
                    <a:pt x="560" y="163"/>
                  </a:cubicBezTo>
                  <a:cubicBezTo>
                    <a:pt x="570" y="173"/>
                    <a:pt x="582" y="181"/>
                    <a:pt x="594" y="188"/>
                  </a:cubicBezTo>
                  <a:cubicBezTo>
                    <a:pt x="595" y="188"/>
                    <a:pt x="597" y="189"/>
                    <a:pt x="598" y="190"/>
                  </a:cubicBezTo>
                  <a:cubicBezTo>
                    <a:pt x="599" y="198"/>
                    <a:pt x="597" y="205"/>
                    <a:pt x="593" y="211"/>
                  </a:cubicBezTo>
                  <a:cubicBezTo>
                    <a:pt x="590" y="215"/>
                    <a:pt x="587" y="219"/>
                    <a:pt x="582" y="221"/>
                  </a:cubicBezTo>
                  <a:cubicBezTo>
                    <a:pt x="580" y="222"/>
                    <a:pt x="580" y="223"/>
                    <a:pt x="582" y="225"/>
                  </a:cubicBezTo>
                  <a:cubicBezTo>
                    <a:pt x="595" y="233"/>
                    <a:pt x="595" y="257"/>
                    <a:pt x="579" y="266"/>
                  </a:cubicBezTo>
                  <a:cubicBezTo>
                    <a:pt x="579" y="266"/>
                    <a:pt x="578" y="266"/>
                    <a:pt x="578" y="267"/>
                  </a:cubicBezTo>
                  <a:cubicBezTo>
                    <a:pt x="584" y="271"/>
                    <a:pt x="587" y="277"/>
                    <a:pt x="588" y="285"/>
                  </a:cubicBezTo>
                  <a:cubicBezTo>
                    <a:pt x="589" y="292"/>
                    <a:pt x="587" y="299"/>
                    <a:pt x="583" y="304"/>
                  </a:cubicBezTo>
                  <a:cubicBezTo>
                    <a:pt x="580" y="307"/>
                    <a:pt x="578" y="309"/>
                    <a:pt x="575" y="310"/>
                  </a:cubicBezTo>
                  <a:cubicBezTo>
                    <a:pt x="573" y="311"/>
                    <a:pt x="573" y="312"/>
                    <a:pt x="574" y="314"/>
                  </a:cubicBezTo>
                  <a:cubicBezTo>
                    <a:pt x="575" y="315"/>
                    <a:pt x="576" y="316"/>
                    <a:pt x="577" y="317"/>
                  </a:cubicBezTo>
                  <a:close/>
                </a:path>
              </a:pathLst>
            </a:custGeom>
            <a:solidFill>
              <a:srgbClr val="E85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82">
              <a:extLst>
                <a:ext uri="{FF2B5EF4-FFF2-40B4-BE49-F238E27FC236}">
                  <a16:creationId xmlns:a16="http://schemas.microsoft.com/office/drawing/2014/main" id="{3E10DE1B-98AA-D0FE-DE8C-6D4920807F91}"/>
                </a:ext>
              </a:extLst>
            </p:cNvPr>
            <p:cNvSpPr/>
            <p:nvPr/>
          </p:nvSpPr>
          <p:spPr bwMode="auto">
            <a:xfrm>
              <a:off x="6500" y="320"/>
              <a:ext cx="173" cy="242"/>
            </a:xfrm>
            <a:custGeom>
              <a:avLst/>
              <a:gdLst>
                <a:gd name="T0" fmla="*/ 113 w 144"/>
                <a:gd name="T1" fmla="*/ 188 h 201"/>
                <a:gd name="T2" fmla="*/ 114 w 144"/>
                <a:gd name="T3" fmla="*/ 189 h 201"/>
                <a:gd name="T4" fmla="*/ 116 w 144"/>
                <a:gd name="T5" fmla="*/ 200 h 201"/>
                <a:gd name="T6" fmla="*/ 115 w 144"/>
                <a:gd name="T7" fmla="*/ 201 h 201"/>
                <a:gd name="T8" fmla="*/ 47 w 144"/>
                <a:gd name="T9" fmla="*/ 185 h 201"/>
                <a:gd name="T10" fmla="*/ 13 w 144"/>
                <a:gd name="T11" fmla="*/ 168 h 201"/>
                <a:gd name="T12" fmla="*/ 1 w 144"/>
                <a:gd name="T13" fmla="*/ 146 h 201"/>
                <a:gd name="T14" fmla="*/ 8 w 144"/>
                <a:gd name="T15" fmla="*/ 123 h 201"/>
                <a:gd name="T16" fmla="*/ 33 w 144"/>
                <a:gd name="T17" fmla="*/ 100 h 201"/>
                <a:gd name="T18" fmla="*/ 71 w 144"/>
                <a:gd name="T19" fmla="*/ 72 h 201"/>
                <a:gd name="T20" fmla="*/ 72 w 144"/>
                <a:gd name="T21" fmla="*/ 72 h 201"/>
                <a:gd name="T22" fmla="*/ 78 w 144"/>
                <a:gd name="T23" fmla="*/ 61 h 201"/>
                <a:gd name="T24" fmla="*/ 91 w 144"/>
                <a:gd name="T25" fmla="*/ 16 h 201"/>
                <a:gd name="T26" fmla="*/ 116 w 144"/>
                <a:gd name="T27" fmla="*/ 0 h 201"/>
                <a:gd name="T28" fmla="*/ 118 w 144"/>
                <a:gd name="T29" fmla="*/ 0 h 201"/>
                <a:gd name="T30" fmla="*/ 129 w 144"/>
                <a:gd name="T31" fmla="*/ 4 h 201"/>
                <a:gd name="T32" fmla="*/ 143 w 144"/>
                <a:gd name="T33" fmla="*/ 27 h 201"/>
                <a:gd name="T34" fmla="*/ 133 w 144"/>
                <a:gd name="T35" fmla="*/ 44 h 201"/>
                <a:gd name="T36" fmla="*/ 111 w 144"/>
                <a:gd name="T37" fmla="*/ 61 h 201"/>
                <a:gd name="T38" fmla="*/ 96 w 144"/>
                <a:gd name="T39" fmla="*/ 70 h 201"/>
                <a:gd name="T40" fmla="*/ 85 w 144"/>
                <a:gd name="T41" fmla="*/ 75 h 201"/>
                <a:gd name="T42" fmla="*/ 34 w 144"/>
                <a:gd name="T43" fmla="*/ 114 h 201"/>
                <a:gd name="T44" fmla="*/ 18 w 144"/>
                <a:gd name="T45" fmla="*/ 129 h 201"/>
                <a:gd name="T46" fmla="*/ 13 w 144"/>
                <a:gd name="T47" fmla="*/ 147 h 201"/>
                <a:gd name="T48" fmla="*/ 21 w 144"/>
                <a:gd name="T49" fmla="*/ 159 h 201"/>
                <a:gd name="T50" fmla="*/ 49 w 144"/>
                <a:gd name="T51" fmla="*/ 173 h 201"/>
                <a:gd name="T52" fmla="*/ 107 w 144"/>
                <a:gd name="T53" fmla="*/ 187 h 201"/>
                <a:gd name="T54" fmla="*/ 113 w 144"/>
                <a:gd name="T55" fmla="*/ 18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201">
                  <a:moveTo>
                    <a:pt x="113" y="188"/>
                  </a:moveTo>
                  <a:cubicBezTo>
                    <a:pt x="113" y="189"/>
                    <a:pt x="114" y="189"/>
                    <a:pt x="114" y="189"/>
                  </a:cubicBezTo>
                  <a:cubicBezTo>
                    <a:pt x="114" y="193"/>
                    <a:pt x="114" y="196"/>
                    <a:pt x="116" y="200"/>
                  </a:cubicBezTo>
                  <a:cubicBezTo>
                    <a:pt x="116" y="200"/>
                    <a:pt x="115" y="200"/>
                    <a:pt x="115" y="201"/>
                  </a:cubicBezTo>
                  <a:cubicBezTo>
                    <a:pt x="92" y="197"/>
                    <a:pt x="69" y="193"/>
                    <a:pt x="47" y="185"/>
                  </a:cubicBezTo>
                  <a:cubicBezTo>
                    <a:pt x="35" y="181"/>
                    <a:pt x="23" y="176"/>
                    <a:pt x="13" y="168"/>
                  </a:cubicBezTo>
                  <a:cubicBezTo>
                    <a:pt x="6" y="162"/>
                    <a:pt x="1" y="155"/>
                    <a:pt x="1" y="146"/>
                  </a:cubicBezTo>
                  <a:cubicBezTo>
                    <a:pt x="0" y="137"/>
                    <a:pt x="3" y="130"/>
                    <a:pt x="8" y="123"/>
                  </a:cubicBezTo>
                  <a:cubicBezTo>
                    <a:pt x="15" y="114"/>
                    <a:pt x="24" y="107"/>
                    <a:pt x="33" y="100"/>
                  </a:cubicBezTo>
                  <a:cubicBezTo>
                    <a:pt x="46" y="90"/>
                    <a:pt x="59" y="8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69"/>
                    <a:pt x="77" y="66"/>
                    <a:pt x="78" y="61"/>
                  </a:cubicBezTo>
                  <a:cubicBezTo>
                    <a:pt x="79" y="45"/>
                    <a:pt x="83" y="30"/>
                    <a:pt x="91" y="16"/>
                  </a:cubicBezTo>
                  <a:cubicBezTo>
                    <a:pt x="96" y="6"/>
                    <a:pt x="105" y="0"/>
                    <a:pt x="116" y="0"/>
                  </a:cubicBezTo>
                  <a:cubicBezTo>
                    <a:pt x="117" y="0"/>
                    <a:pt x="117" y="0"/>
                    <a:pt x="118" y="0"/>
                  </a:cubicBezTo>
                  <a:cubicBezTo>
                    <a:pt x="122" y="1"/>
                    <a:pt x="126" y="2"/>
                    <a:pt x="129" y="4"/>
                  </a:cubicBezTo>
                  <a:cubicBezTo>
                    <a:pt x="138" y="9"/>
                    <a:pt x="144" y="17"/>
                    <a:pt x="143" y="27"/>
                  </a:cubicBezTo>
                  <a:cubicBezTo>
                    <a:pt x="142" y="34"/>
                    <a:pt x="138" y="40"/>
                    <a:pt x="133" y="44"/>
                  </a:cubicBezTo>
                  <a:cubicBezTo>
                    <a:pt x="126" y="51"/>
                    <a:pt x="118" y="56"/>
                    <a:pt x="111" y="61"/>
                  </a:cubicBezTo>
                  <a:cubicBezTo>
                    <a:pt x="107" y="65"/>
                    <a:pt x="101" y="67"/>
                    <a:pt x="96" y="70"/>
                  </a:cubicBezTo>
                  <a:cubicBezTo>
                    <a:pt x="92" y="72"/>
                    <a:pt x="88" y="72"/>
                    <a:pt x="85" y="75"/>
                  </a:cubicBezTo>
                  <a:cubicBezTo>
                    <a:pt x="69" y="89"/>
                    <a:pt x="50" y="101"/>
                    <a:pt x="34" y="114"/>
                  </a:cubicBezTo>
                  <a:cubicBezTo>
                    <a:pt x="28" y="118"/>
                    <a:pt x="23" y="123"/>
                    <a:pt x="18" y="129"/>
                  </a:cubicBezTo>
                  <a:cubicBezTo>
                    <a:pt x="15" y="134"/>
                    <a:pt x="12" y="140"/>
                    <a:pt x="13" y="147"/>
                  </a:cubicBezTo>
                  <a:cubicBezTo>
                    <a:pt x="14" y="152"/>
                    <a:pt x="18" y="155"/>
                    <a:pt x="21" y="159"/>
                  </a:cubicBezTo>
                  <a:cubicBezTo>
                    <a:pt x="30" y="165"/>
                    <a:pt x="39" y="169"/>
                    <a:pt x="49" y="173"/>
                  </a:cubicBezTo>
                  <a:cubicBezTo>
                    <a:pt x="68" y="179"/>
                    <a:pt x="88" y="183"/>
                    <a:pt x="107" y="187"/>
                  </a:cubicBezTo>
                  <a:cubicBezTo>
                    <a:pt x="109" y="187"/>
                    <a:pt x="111" y="186"/>
                    <a:pt x="113" y="188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83">
              <a:extLst>
                <a:ext uri="{FF2B5EF4-FFF2-40B4-BE49-F238E27FC236}">
                  <a16:creationId xmlns:a16="http://schemas.microsoft.com/office/drawing/2014/main" id="{4EA8DCD0-5F00-2343-AC34-4FC60B56B5B4}"/>
                </a:ext>
              </a:extLst>
            </p:cNvPr>
            <p:cNvSpPr/>
            <p:nvPr/>
          </p:nvSpPr>
          <p:spPr bwMode="auto">
            <a:xfrm>
              <a:off x="7282" y="328"/>
              <a:ext cx="172" cy="234"/>
            </a:xfrm>
            <a:custGeom>
              <a:avLst/>
              <a:gdLst>
                <a:gd name="T0" fmla="*/ 28 w 143"/>
                <a:gd name="T1" fmla="*/ 194 h 194"/>
                <a:gd name="T2" fmla="*/ 23 w 143"/>
                <a:gd name="T3" fmla="*/ 189 h 194"/>
                <a:gd name="T4" fmla="*/ 28 w 143"/>
                <a:gd name="T5" fmla="*/ 185 h 194"/>
                <a:gd name="T6" fmla="*/ 33 w 143"/>
                <a:gd name="T7" fmla="*/ 181 h 194"/>
                <a:gd name="T8" fmla="*/ 43 w 143"/>
                <a:gd name="T9" fmla="*/ 180 h 194"/>
                <a:gd name="T10" fmla="*/ 94 w 143"/>
                <a:gd name="T11" fmla="*/ 171 h 194"/>
                <a:gd name="T12" fmla="*/ 116 w 143"/>
                <a:gd name="T13" fmla="*/ 162 h 194"/>
                <a:gd name="T14" fmla="*/ 123 w 143"/>
                <a:gd name="T15" fmla="*/ 155 h 194"/>
                <a:gd name="T16" fmla="*/ 126 w 143"/>
                <a:gd name="T17" fmla="*/ 139 h 194"/>
                <a:gd name="T18" fmla="*/ 116 w 143"/>
                <a:gd name="T19" fmla="*/ 123 h 194"/>
                <a:gd name="T20" fmla="*/ 88 w 143"/>
                <a:gd name="T21" fmla="*/ 97 h 194"/>
                <a:gd name="T22" fmla="*/ 63 w 143"/>
                <a:gd name="T23" fmla="*/ 75 h 194"/>
                <a:gd name="T24" fmla="*/ 59 w 143"/>
                <a:gd name="T25" fmla="*/ 73 h 194"/>
                <a:gd name="T26" fmla="*/ 48 w 143"/>
                <a:gd name="T27" fmla="*/ 67 h 194"/>
                <a:gd name="T28" fmla="*/ 18 w 143"/>
                <a:gd name="T29" fmla="*/ 47 h 194"/>
                <a:gd name="T30" fmla="*/ 7 w 143"/>
                <a:gd name="T31" fmla="*/ 36 h 194"/>
                <a:gd name="T32" fmla="*/ 18 w 143"/>
                <a:gd name="T33" fmla="*/ 3 h 194"/>
                <a:gd name="T34" fmla="*/ 26 w 143"/>
                <a:gd name="T35" fmla="*/ 0 h 194"/>
                <a:gd name="T36" fmla="*/ 41 w 143"/>
                <a:gd name="T37" fmla="*/ 2 h 194"/>
                <a:gd name="T38" fmla="*/ 58 w 143"/>
                <a:gd name="T39" fmla="*/ 18 h 194"/>
                <a:gd name="T40" fmla="*/ 69 w 143"/>
                <a:gd name="T41" fmla="*/ 65 h 194"/>
                <a:gd name="T42" fmla="*/ 71 w 143"/>
                <a:gd name="T43" fmla="*/ 68 h 194"/>
                <a:gd name="T44" fmla="*/ 109 w 143"/>
                <a:gd name="T45" fmla="*/ 99 h 194"/>
                <a:gd name="T46" fmla="*/ 135 w 143"/>
                <a:gd name="T47" fmla="*/ 129 h 194"/>
                <a:gd name="T48" fmla="*/ 124 w 143"/>
                <a:gd name="T49" fmla="*/ 171 h 194"/>
                <a:gd name="T50" fmla="*/ 88 w 143"/>
                <a:gd name="T51" fmla="*/ 185 h 194"/>
                <a:gd name="T52" fmla="*/ 34 w 143"/>
                <a:gd name="T53" fmla="*/ 193 h 194"/>
                <a:gd name="T54" fmla="*/ 28 w 143"/>
                <a:gd name="T5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3" h="194">
                  <a:moveTo>
                    <a:pt x="28" y="194"/>
                  </a:moveTo>
                  <a:cubicBezTo>
                    <a:pt x="26" y="192"/>
                    <a:pt x="23" y="191"/>
                    <a:pt x="23" y="189"/>
                  </a:cubicBezTo>
                  <a:cubicBezTo>
                    <a:pt x="23" y="187"/>
                    <a:pt x="27" y="187"/>
                    <a:pt x="28" y="185"/>
                  </a:cubicBezTo>
                  <a:cubicBezTo>
                    <a:pt x="30" y="184"/>
                    <a:pt x="31" y="183"/>
                    <a:pt x="33" y="181"/>
                  </a:cubicBezTo>
                  <a:cubicBezTo>
                    <a:pt x="36" y="179"/>
                    <a:pt x="40" y="180"/>
                    <a:pt x="43" y="180"/>
                  </a:cubicBezTo>
                  <a:cubicBezTo>
                    <a:pt x="60" y="178"/>
                    <a:pt x="77" y="175"/>
                    <a:pt x="94" y="171"/>
                  </a:cubicBezTo>
                  <a:cubicBezTo>
                    <a:pt x="102" y="169"/>
                    <a:pt x="109" y="166"/>
                    <a:pt x="116" y="162"/>
                  </a:cubicBezTo>
                  <a:cubicBezTo>
                    <a:pt x="119" y="160"/>
                    <a:pt x="121" y="158"/>
                    <a:pt x="123" y="155"/>
                  </a:cubicBezTo>
                  <a:cubicBezTo>
                    <a:pt x="127" y="150"/>
                    <a:pt x="128" y="145"/>
                    <a:pt x="126" y="139"/>
                  </a:cubicBezTo>
                  <a:cubicBezTo>
                    <a:pt x="124" y="133"/>
                    <a:pt x="120" y="128"/>
                    <a:pt x="116" y="123"/>
                  </a:cubicBezTo>
                  <a:cubicBezTo>
                    <a:pt x="108" y="113"/>
                    <a:pt x="98" y="105"/>
                    <a:pt x="88" y="97"/>
                  </a:cubicBezTo>
                  <a:cubicBezTo>
                    <a:pt x="80" y="90"/>
                    <a:pt x="71" y="83"/>
                    <a:pt x="63" y="75"/>
                  </a:cubicBezTo>
                  <a:cubicBezTo>
                    <a:pt x="62" y="74"/>
                    <a:pt x="60" y="73"/>
                    <a:pt x="59" y="73"/>
                  </a:cubicBezTo>
                  <a:cubicBezTo>
                    <a:pt x="55" y="71"/>
                    <a:pt x="51" y="70"/>
                    <a:pt x="48" y="67"/>
                  </a:cubicBezTo>
                  <a:cubicBezTo>
                    <a:pt x="37" y="61"/>
                    <a:pt x="27" y="55"/>
                    <a:pt x="18" y="47"/>
                  </a:cubicBezTo>
                  <a:cubicBezTo>
                    <a:pt x="14" y="44"/>
                    <a:pt x="10" y="41"/>
                    <a:pt x="7" y="36"/>
                  </a:cubicBezTo>
                  <a:cubicBezTo>
                    <a:pt x="0" y="23"/>
                    <a:pt x="4" y="10"/>
                    <a:pt x="18" y="3"/>
                  </a:cubicBezTo>
                  <a:cubicBezTo>
                    <a:pt x="21" y="2"/>
                    <a:pt x="23" y="1"/>
                    <a:pt x="26" y="0"/>
                  </a:cubicBezTo>
                  <a:cubicBezTo>
                    <a:pt x="31" y="0"/>
                    <a:pt x="36" y="0"/>
                    <a:pt x="41" y="2"/>
                  </a:cubicBezTo>
                  <a:cubicBezTo>
                    <a:pt x="49" y="5"/>
                    <a:pt x="54" y="11"/>
                    <a:pt x="58" y="18"/>
                  </a:cubicBezTo>
                  <a:cubicBezTo>
                    <a:pt x="65" y="33"/>
                    <a:pt x="69" y="48"/>
                    <a:pt x="69" y="65"/>
                  </a:cubicBezTo>
                  <a:cubicBezTo>
                    <a:pt x="69" y="67"/>
                    <a:pt x="70" y="67"/>
                    <a:pt x="71" y="68"/>
                  </a:cubicBezTo>
                  <a:cubicBezTo>
                    <a:pt x="84" y="79"/>
                    <a:pt x="96" y="89"/>
                    <a:pt x="109" y="99"/>
                  </a:cubicBezTo>
                  <a:cubicBezTo>
                    <a:pt x="119" y="108"/>
                    <a:pt x="128" y="117"/>
                    <a:pt x="135" y="129"/>
                  </a:cubicBezTo>
                  <a:cubicBezTo>
                    <a:pt x="143" y="145"/>
                    <a:pt x="139" y="161"/>
                    <a:pt x="124" y="171"/>
                  </a:cubicBezTo>
                  <a:cubicBezTo>
                    <a:pt x="113" y="179"/>
                    <a:pt x="101" y="182"/>
                    <a:pt x="88" y="185"/>
                  </a:cubicBezTo>
                  <a:cubicBezTo>
                    <a:pt x="70" y="189"/>
                    <a:pt x="52" y="191"/>
                    <a:pt x="34" y="193"/>
                  </a:cubicBezTo>
                  <a:cubicBezTo>
                    <a:pt x="32" y="194"/>
                    <a:pt x="30" y="194"/>
                    <a:pt x="28" y="19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84">
              <a:extLst>
                <a:ext uri="{FF2B5EF4-FFF2-40B4-BE49-F238E27FC236}">
                  <a16:creationId xmlns:a16="http://schemas.microsoft.com/office/drawing/2014/main" id="{75FAD935-4D9E-F30B-1ADA-50AFEC9033C9}"/>
                </a:ext>
              </a:extLst>
            </p:cNvPr>
            <p:cNvSpPr/>
            <p:nvPr/>
          </p:nvSpPr>
          <p:spPr bwMode="auto">
            <a:xfrm>
              <a:off x="6822" y="700"/>
              <a:ext cx="110" cy="309"/>
            </a:xfrm>
            <a:custGeom>
              <a:avLst/>
              <a:gdLst>
                <a:gd name="T0" fmla="*/ 76 w 91"/>
                <a:gd name="T1" fmla="*/ 34 h 257"/>
                <a:gd name="T2" fmla="*/ 77 w 91"/>
                <a:gd name="T3" fmla="*/ 34 h 257"/>
                <a:gd name="T4" fmla="*/ 81 w 91"/>
                <a:gd name="T5" fmla="*/ 23 h 257"/>
                <a:gd name="T6" fmla="*/ 87 w 91"/>
                <a:gd name="T7" fmla="*/ 5 h 257"/>
                <a:gd name="T8" fmla="*/ 87 w 91"/>
                <a:gd name="T9" fmla="*/ 1 h 257"/>
                <a:gd name="T10" fmla="*/ 89 w 91"/>
                <a:gd name="T11" fmla="*/ 3 h 257"/>
                <a:gd name="T12" fmla="*/ 88 w 91"/>
                <a:gd name="T13" fmla="*/ 48 h 257"/>
                <a:gd name="T14" fmla="*/ 88 w 91"/>
                <a:gd name="T15" fmla="*/ 126 h 257"/>
                <a:gd name="T16" fmla="*/ 90 w 91"/>
                <a:gd name="T17" fmla="*/ 205 h 257"/>
                <a:gd name="T18" fmla="*/ 90 w 91"/>
                <a:gd name="T19" fmla="*/ 232 h 257"/>
                <a:gd name="T20" fmla="*/ 90 w 91"/>
                <a:gd name="T21" fmla="*/ 234 h 257"/>
                <a:gd name="T22" fmla="*/ 85 w 91"/>
                <a:gd name="T23" fmla="*/ 243 h 257"/>
                <a:gd name="T24" fmla="*/ 59 w 91"/>
                <a:gd name="T25" fmla="*/ 253 h 257"/>
                <a:gd name="T26" fmla="*/ 26 w 91"/>
                <a:gd name="T27" fmla="*/ 256 h 257"/>
                <a:gd name="T28" fmla="*/ 7 w 91"/>
                <a:gd name="T29" fmla="*/ 246 h 257"/>
                <a:gd name="T30" fmla="*/ 3 w 91"/>
                <a:gd name="T31" fmla="*/ 225 h 257"/>
                <a:gd name="T32" fmla="*/ 20 w 91"/>
                <a:gd name="T33" fmla="*/ 213 h 257"/>
                <a:gd name="T34" fmla="*/ 43 w 91"/>
                <a:gd name="T35" fmla="*/ 215 h 257"/>
                <a:gd name="T36" fmla="*/ 80 w 91"/>
                <a:gd name="T37" fmla="*/ 227 h 257"/>
                <a:gd name="T38" fmla="*/ 80 w 91"/>
                <a:gd name="T39" fmla="*/ 206 h 257"/>
                <a:gd name="T40" fmla="*/ 79 w 91"/>
                <a:gd name="T41" fmla="*/ 152 h 257"/>
                <a:gd name="T42" fmla="*/ 77 w 91"/>
                <a:gd name="T43" fmla="*/ 90 h 257"/>
                <a:gd name="T44" fmla="*/ 76 w 91"/>
                <a:gd name="T45" fmla="*/ 38 h 257"/>
                <a:gd name="T46" fmla="*/ 76 w 91"/>
                <a:gd name="T47" fmla="*/ 3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257">
                  <a:moveTo>
                    <a:pt x="76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6" y="29"/>
                    <a:pt x="78" y="26"/>
                    <a:pt x="81" y="23"/>
                  </a:cubicBezTo>
                  <a:cubicBezTo>
                    <a:pt x="85" y="18"/>
                    <a:pt x="86" y="12"/>
                    <a:pt x="87" y="5"/>
                  </a:cubicBezTo>
                  <a:cubicBezTo>
                    <a:pt x="87" y="4"/>
                    <a:pt x="87" y="2"/>
                    <a:pt x="87" y="1"/>
                  </a:cubicBezTo>
                  <a:cubicBezTo>
                    <a:pt x="89" y="0"/>
                    <a:pt x="89" y="2"/>
                    <a:pt x="89" y="3"/>
                  </a:cubicBezTo>
                  <a:cubicBezTo>
                    <a:pt x="89" y="18"/>
                    <a:pt x="88" y="33"/>
                    <a:pt x="88" y="48"/>
                  </a:cubicBezTo>
                  <a:cubicBezTo>
                    <a:pt x="87" y="74"/>
                    <a:pt x="88" y="100"/>
                    <a:pt x="88" y="126"/>
                  </a:cubicBezTo>
                  <a:cubicBezTo>
                    <a:pt x="89" y="152"/>
                    <a:pt x="90" y="178"/>
                    <a:pt x="90" y="205"/>
                  </a:cubicBezTo>
                  <a:cubicBezTo>
                    <a:pt x="91" y="214"/>
                    <a:pt x="90" y="223"/>
                    <a:pt x="90" y="232"/>
                  </a:cubicBezTo>
                  <a:cubicBezTo>
                    <a:pt x="90" y="232"/>
                    <a:pt x="89" y="233"/>
                    <a:pt x="90" y="234"/>
                  </a:cubicBezTo>
                  <a:cubicBezTo>
                    <a:pt x="90" y="239"/>
                    <a:pt x="90" y="240"/>
                    <a:pt x="85" y="243"/>
                  </a:cubicBezTo>
                  <a:cubicBezTo>
                    <a:pt x="77" y="248"/>
                    <a:pt x="68" y="251"/>
                    <a:pt x="59" y="253"/>
                  </a:cubicBezTo>
                  <a:cubicBezTo>
                    <a:pt x="48" y="255"/>
                    <a:pt x="37" y="257"/>
                    <a:pt x="26" y="256"/>
                  </a:cubicBezTo>
                  <a:cubicBezTo>
                    <a:pt x="18" y="255"/>
                    <a:pt x="11" y="252"/>
                    <a:pt x="7" y="246"/>
                  </a:cubicBezTo>
                  <a:cubicBezTo>
                    <a:pt x="2" y="240"/>
                    <a:pt x="0" y="233"/>
                    <a:pt x="3" y="225"/>
                  </a:cubicBezTo>
                  <a:cubicBezTo>
                    <a:pt x="6" y="218"/>
                    <a:pt x="12" y="215"/>
                    <a:pt x="20" y="213"/>
                  </a:cubicBezTo>
                  <a:cubicBezTo>
                    <a:pt x="28" y="212"/>
                    <a:pt x="35" y="214"/>
                    <a:pt x="43" y="215"/>
                  </a:cubicBezTo>
                  <a:cubicBezTo>
                    <a:pt x="56" y="218"/>
                    <a:pt x="68" y="221"/>
                    <a:pt x="80" y="227"/>
                  </a:cubicBezTo>
                  <a:cubicBezTo>
                    <a:pt x="81" y="220"/>
                    <a:pt x="81" y="213"/>
                    <a:pt x="80" y="206"/>
                  </a:cubicBezTo>
                  <a:cubicBezTo>
                    <a:pt x="80" y="188"/>
                    <a:pt x="79" y="170"/>
                    <a:pt x="79" y="152"/>
                  </a:cubicBezTo>
                  <a:cubicBezTo>
                    <a:pt x="78" y="132"/>
                    <a:pt x="77" y="111"/>
                    <a:pt x="77" y="90"/>
                  </a:cubicBezTo>
                  <a:cubicBezTo>
                    <a:pt x="76" y="72"/>
                    <a:pt x="76" y="55"/>
                    <a:pt x="76" y="38"/>
                  </a:cubicBezTo>
                  <a:cubicBezTo>
                    <a:pt x="76" y="37"/>
                    <a:pt x="76" y="36"/>
                    <a:pt x="76" y="3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85">
              <a:extLst>
                <a:ext uri="{FF2B5EF4-FFF2-40B4-BE49-F238E27FC236}">
                  <a16:creationId xmlns:a16="http://schemas.microsoft.com/office/drawing/2014/main" id="{BC9E32A0-1B18-621D-F7B0-F161CF795629}"/>
                </a:ext>
              </a:extLst>
            </p:cNvPr>
            <p:cNvSpPr/>
            <p:nvPr/>
          </p:nvSpPr>
          <p:spPr bwMode="auto">
            <a:xfrm>
              <a:off x="7037" y="727"/>
              <a:ext cx="110" cy="280"/>
            </a:xfrm>
            <a:custGeom>
              <a:avLst/>
              <a:gdLst>
                <a:gd name="T0" fmla="*/ 3 w 91"/>
                <a:gd name="T1" fmla="*/ 0 h 233"/>
                <a:gd name="T2" fmla="*/ 13 w 91"/>
                <a:gd name="T3" fmla="*/ 0 h 233"/>
                <a:gd name="T4" fmla="*/ 15 w 91"/>
                <a:gd name="T5" fmla="*/ 1 h 233"/>
                <a:gd name="T6" fmla="*/ 15 w 91"/>
                <a:gd name="T7" fmla="*/ 6 h 233"/>
                <a:gd name="T8" fmla="*/ 16 w 91"/>
                <a:gd name="T9" fmla="*/ 18 h 233"/>
                <a:gd name="T10" fmla="*/ 17 w 91"/>
                <a:gd name="T11" fmla="*/ 57 h 233"/>
                <a:gd name="T12" fmla="*/ 13 w 91"/>
                <a:gd name="T13" fmla="*/ 159 h 233"/>
                <a:gd name="T14" fmla="*/ 12 w 91"/>
                <a:gd name="T15" fmla="*/ 203 h 233"/>
                <a:gd name="T16" fmla="*/ 28 w 91"/>
                <a:gd name="T17" fmla="*/ 197 h 233"/>
                <a:gd name="T18" fmla="*/ 60 w 91"/>
                <a:gd name="T19" fmla="*/ 190 h 233"/>
                <a:gd name="T20" fmla="*/ 74 w 91"/>
                <a:gd name="T21" fmla="*/ 190 h 233"/>
                <a:gd name="T22" fmla="*/ 90 w 91"/>
                <a:gd name="T23" fmla="*/ 205 h 233"/>
                <a:gd name="T24" fmla="*/ 81 w 91"/>
                <a:gd name="T25" fmla="*/ 226 h 233"/>
                <a:gd name="T26" fmla="*/ 65 w 91"/>
                <a:gd name="T27" fmla="*/ 232 h 233"/>
                <a:gd name="T28" fmla="*/ 10 w 91"/>
                <a:gd name="T29" fmla="*/ 222 h 233"/>
                <a:gd name="T30" fmla="*/ 4 w 91"/>
                <a:gd name="T31" fmla="*/ 218 h 233"/>
                <a:gd name="T32" fmla="*/ 2 w 91"/>
                <a:gd name="T33" fmla="*/ 211 h 233"/>
                <a:gd name="T34" fmla="*/ 2 w 91"/>
                <a:gd name="T35" fmla="*/ 209 h 233"/>
                <a:gd name="T36" fmla="*/ 2 w 91"/>
                <a:gd name="T37" fmla="*/ 167 h 233"/>
                <a:gd name="T38" fmla="*/ 5 w 91"/>
                <a:gd name="T39" fmla="*/ 111 h 233"/>
                <a:gd name="T40" fmla="*/ 4 w 91"/>
                <a:gd name="T41" fmla="*/ 6 h 233"/>
                <a:gd name="T42" fmla="*/ 3 w 91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233">
                  <a:moveTo>
                    <a:pt x="3" y="0"/>
                  </a:move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3"/>
                    <a:pt x="15" y="4"/>
                    <a:pt x="15" y="6"/>
                  </a:cubicBezTo>
                  <a:cubicBezTo>
                    <a:pt x="14" y="10"/>
                    <a:pt x="16" y="14"/>
                    <a:pt x="16" y="18"/>
                  </a:cubicBezTo>
                  <a:cubicBezTo>
                    <a:pt x="17" y="31"/>
                    <a:pt x="17" y="44"/>
                    <a:pt x="17" y="57"/>
                  </a:cubicBezTo>
                  <a:cubicBezTo>
                    <a:pt x="17" y="91"/>
                    <a:pt x="15" y="125"/>
                    <a:pt x="13" y="159"/>
                  </a:cubicBezTo>
                  <a:cubicBezTo>
                    <a:pt x="12" y="174"/>
                    <a:pt x="11" y="188"/>
                    <a:pt x="12" y="203"/>
                  </a:cubicBezTo>
                  <a:cubicBezTo>
                    <a:pt x="17" y="201"/>
                    <a:pt x="23" y="199"/>
                    <a:pt x="28" y="197"/>
                  </a:cubicBezTo>
                  <a:cubicBezTo>
                    <a:pt x="39" y="194"/>
                    <a:pt x="49" y="191"/>
                    <a:pt x="60" y="190"/>
                  </a:cubicBezTo>
                  <a:cubicBezTo>
                    <a:pt x="65" y="189"/>
                    <a:pt x="70" y="189"/>
                    <a:pt x="74" y="190"/>
                  </a:cubicBezTo>
                  <a:cubicBezTo>
                    <a:pt x="82" y="192"/>
                    <a:pt x="88" y="196"/>
                    <a:pt x="90" y="205"/>
                  </a:cubicBezTo>
                  <a:cubicBezTo>
                    <a:pt x="91" y="213"/>
                    <a:pt x="88" y="221"/>
                    <a:pt x="81" y="226"/>
                  </a:cubicBezTo>
                  <a:cubicBezTo>
                    <a:pt x="76" y="230"/>
                    <a:pt x="71" y="232"/>
                    <a:pt x="65" y="232"/>
                  </a:cubicBezTo>
                  <a:cubicBezTo>
                    <a:pt x="46" y="233"/>
                    <a:pt x="27" y="230"/>
                    <a:pt x="10" y="222"/>
                  </a:cubicBezTo>
                  <a:cubicBezTo>
                    <a:pt x="7" y="221"/>
                    <a:pt x="5" y="219"/>
                    <a:pt x="4" y="218"/>
                  </a:cubicBezTo>
                  <a:cubicBezTo>
                    <a:pt x="2" y="216"/>
                    <a:pt x="0" y="214"/>
                    <a:pt x="2" y="211"/>
                  </a:cubicBezTo>
                  <a:cubicBezTo>
                    <a:pt x="2" y="210"/>
                    <a:pt x="2" y="209"/>
                    <a:pt x="2" y="209"/>
                  </a:cubicBezTo>
                  <a:cubicBezTo>
                    <a:pt x="1" y="195"/>
                    <a:pt x="2" y="181"/>
                    <a:pt x="2" y="167"/>
                  </a:cubicBezTo>
                  <a:cubicBezTo>
                    <a:pt x="3" y="148"/>
                    <a:pt x="4" y="130"/>
                    <a:pt x="5" y="111"/>
                  </a:cubicBezTo>
                  <a:cubicBezTo>
                    <a:pt x="7" y="76"/>
                    <a:pt x="6" y="41"/>
                    <a:pt x="4" y="6"/>
                  </a:cubicBezTo>
                  <a:cubicBezTo>
                    <a:pt x="4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86">
              <a:extLst>
                <a:ext uri="{FF2B5EF4-FFF2-40B4-BE49-F238E27FC236}">
                  <a16:creationId xmlns:a16="http://schemas.microsoft.com/office/drawing/2014/main" id="{6AE02CDD-2781-404B-2C85-311406BFE5FB}"/>
                </a:ext>
              </a:extLst>
            </p:cNvPr>
            <p:cNvSpPr/>
            <p:nvPr/>
          </p:nvSpPr>
          <p:spPr bwMode="auto">
            <a:xfrm>
              <a:off x="6716" y="535"/>
              <a:ext cx="86" cy="64"/>
            </a:xfrm>
            <a:custGeom>
              <a:avLst/>
              <a:gdLst>
                <a:gd name="T0" fmla="*/ 9 w 71"/>
                <a:gd name="T1" fmla="*/ 43 h 53"/>
                <a:gd name="T2" fmla="*/ 14 w 71"/>
                <a:gd name="T3" fmla="*/ 10 h 53"/>
                <a:gd name="T4" fmla="*/ 55 w 71"/>
                <a:gd name="T5" fmla="*/ 1 h 53"/>
                <a:gd name="T6" fmla="*/ 68 w 71"/>
                <a:gd name="T7" fmla="*/ 3 h 53"/>
                <a:gd name="T8" fmla="*/ 70 w 71"/>
                <a:gd name="T9" fmla="*/ 5 h 53"/>
                <a:gd name="T10" fmla="*/ 59 w 71"/>
                <a:gd name="T11" fmla="*/ 25 h 53"/>
                <a:gd name="T12" fmla="*/ 44 w 71"/>
                <a:gd name="T13" fmla="*/ 43 h 53"/>
                <a:gd name="T14" fmla="*/ 17 w 71"/>
                <a:gd name="T15" fmla="*/ 50 h 53"/>
                <a:gd name="T16" fmla="*/ 9 w 71"/>
                <a:gd name="T1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2">
                  <a:moveTo>
                    <a:pt x="9" y="43"/>
                  </a:moveTo>
                  <a:cubicBezTo>
                    <a:pt x="0" y="32"/>
                    <a:pt x="3" y="18"/>
                    <a:pt x="14" y="10"/>
                  </a:cubicBezTo>
                  <a:cubicBezTo>
                    <a:pt x="27" y="2"/>
                    <a:pt x="40" y="0"/>
                    <a:pt x="55" y="1"/>
                  </a:cubicBezTo>
                  <a:cubicBezTo>
                    <a:pt x="59" y="1"/>
                    <a:pt x="64" y="2"/>
                    <a:pt x="68" y="3"/>
                  </a:cubicBezTo>
                  <a:cubicBezTo>
                    <a:pt x="69" y="3"/>
                    <a:pt x="71" y="3"/>
                    <a:pt x="70" y="5"/>
                  </a:cubicBezTo>
                  <a:cubicBezTo>
                    <a:pt x="68" y="13"/>
                    <a:pt x="63" y="19"/>
                    <a:pt x="59" y="25"/>
                  </a:cubicBezTo>
                  <a:cubicBezTo>
                    <a:pt x="54" y="32"/>
                    <a:pt x="49" y="38"/>
                    <a:pt x="44" y="43"/>
                  </a:cubicBezTo>
                  <a:cubicBezTo>
                    <a:pt x="35" y="51"/>
                    <a:pt x="27" y="53"/>
                    <a:pt x="17" y="50"/>
                  </a:cubicBezTo>
                  <a:cubicBezTo>
                    <a:pt x="13" y="49"/>
                    <a:pt x="10" y="46"/>
                    <a:pt x="9" y="4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87">
              <a:extLst>
                <a:ext uri="{FF2B5EF4-FFF2-40B4-BE49-F238E27FC236}">
                  <a16:creationId xmlns:a16="http://schemas.microsoft.com/office/drawing/2014/main" id="{633E1D6F-E31E-7DAD-E0ED-3BA1E71751FA}"/>
                </a:ext>
              </a:extLst>
            </p:cNvPr>
            <p:cNvSpPr/>
            <p:nvPr/>
          </p:nvSpPr>
          <p:spPr bwMode="auto">
            <a:xfrm>
              <a:off x="7160" y="511"/>
              <a:ext cx="81" cy="53"/>
            </a:xfrm>
            <a:custGeom>
              <a:avLst/>
              <a:gdLst>
                <a:gd name="T0" fmla="*/ 0 w 67"/>
                <a:gd name="T1" fmla="*/ 13 h 44"/>
                <a:gd name="T2" fmla="*/ 9 w 67"/>
                <a:gd name="T3" fmla="*/ 7 h 44"/>
                <a:gd name="T4" fmla="*/ 41 w 67"/>
                <a:gd name="T5" fmla="*/ 1 h 44"/>
                <a:gd name="T6" fmla="*/ 60 w 67"/>
                <a:gd name="T7" fmla="*/ 7 h 44"/>
                <a:gd name="T8" fmla="*/ 65 w 67"/>
                <a:gd name="T9" fmla="*/ 15 h 44"/>
                <a:gd name="T10" fmla="*/ 64 w 67"/>
                <a:gd name="T11" fmla="*/ 33 h 44"/>
                <a:gd name="T12" fmla="*/ 40 w 67"/>
                <a:gd name="T13" fmla="*/ 42 h 44"/>
                <a:gd name="T14" fmla="*/ 24 w 67"/>
                <a:gd name="T15" fmla="*/ 33 h 44"/>
                <a:gd name="T16" fmla="*/ 2 w 67"/>
                <a:gd name="T17" fmla="*/ 16 h 44"/>
                <a:gd name="T18" fmla="*/ 0 w 67"/>
                <a:gd name="T19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4">
                  <a:moveTo>
                    <a:pt x="0" y="13"/>
                  </a:moveTo>
                  <a:cubicBezTo>
                    <a:pt x="3" y="10"/>
                    <a:pt x="6" y="9"/>
                    <a:pt x="9" y="7"/>
                  </a:cubicBezTo>
                  <a:cubicBezTo>
                    <a:pt x="19" y="3"/>
                    <a:pt x="30" y="0"/>
                    <a:pt x="41" y="1"/>
                  </a:cubicBezTo>
                  <a:cubicBezTo>
                    <a:pt x="48" y="1"/>
                    <a:pt x="55" y="2"/>
                    <a:pt x="60" y="7"/>
                  </a:cubicBezTo>
                  <a:cubicBezTo>
                    <a:pt x="62" y="9"/>
                    <a:pt x="64" y="12"/>
                    <a:pt x="65" y="15"/>
                  </a:cubicBezTo>
                  <a:cubicBezTo>
                    <a:pt x="67" y="21"/>
                    <a:pt x="67" y="27"/>
                    <a:pt x="64" y="33"/>
                  </a:cubicBezTo>
                  <a:cubicBezTo>
                    <a:pt x="59" y="41"/>
                    <a:pt x="50" y="44"/>
                    <a:pt x="40" y="42"/>
                  </a:cubicBezTo>
                  <a:cubicBezTo>
                    <a:pt x="34" y="40"/>
                    <a:pt x="29" y="37"/>
                    <a:pt x="24" y="33"/>
                  </a:cubicBezTo>
                  <a:cubicBezTo>
                    <a:pt x="16" y="28"/>
                    <a:pt x="8" y="23"/>
                    <a:pt x="2" y="16"/>
                  </a:cubicBezTo>
                  <a:cubicBezTo>
                    <a:pt x="1" y="15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88">
              <a:extLst>
                <a:ext uri="{FF2B5EF4-FFF2-40B4-BE49-F238E27FC236}">
                  <a16:creationId xmlns:a16="http://schemas.microsoft.com/office/drawing/2014/main" id="{A2250264-BB4C-73AF-3094-8985B7F5D544}"/>
                </a:ext>
              </a:extLst>
            </p:cNvPr>
            <p:cNvSpPr/>
            <p:nvPr/>
          </p:nvSpPr>
          <p:spPr bwMode="auto">
            <a:xfrm>
              <a:off x="6739" y="455"/>
              <a:ext cx="65" cy="50"/>
            </a:xfrm>
            <a:custGeom>
              <a:avLst/>
              <a:gdLst>
                <a:gd name="T0" fmla="*/ 1 w 54"/>
                <a:gd name="T1" fmla="*/ 16 h 42"/>
                <a:gd name="T2" fmla="*/ 24 w 54"/>
                <a:gd name="T3" fmla="*/ 4 h 42"/>
                <a:gd name="T4" fmla="*/ 46 w 54"/>
                <a:gd name="T5" fmla="*/ 24 h 42"/>
                <a:gd name="T6" fmla="*/ 51 w 54"/>
                <a:gd name="T7" fmla="*/ 34 h 42"/>
                <a:gd name="T8" fmla="*/ 47 w 54"/>
                <a:gd name="T9" fmla="*/ 41 h 42"/>
                <a:gd name="T10" fmla="*/ 26 w 54"/>
                <a:gd name="T11" fmla="*/ 40 h 42"/>
                <a:gd name="T12" fmla="*/ 14 w 54"/>
                <a:gd name="T13" fmla="*/ 37 h 42"/>
                <a:gd name="T14" fmla="*/ 1 w 54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2">
                  <a:moveTo>
                    <a:pt x="1" y="16"/>
                  </a:moveTo>
                  <a:cubicBezTo>
                    <a:pt x="3" y="6"/>
                    <a:pt x="15" y="0"/>
                    <a:pt x="24" y="4"/>
                  </a:cubicBezTo>
                  <a:cubicBezTo>
                    <a:pt x="34" y="8"/>
                    <a:pt x="40" y="15"/>
                    <a:pt x="46" y="24"/>
                  </a:cubicBezTo>
                  <a:cubicBezTo>
                    <a:pt x="48" y="27"/>
                    <a:pt x="50" y="30"/>
                    <a:pt x="51" y="34"/>
                  </a:cubicBezTo>
                  <a:cubicBezTo>
                    <a:pt x="53" y="39"/>
                    <a:pt x="54" y="40"/>
                    <a:pt x="47" y="41"/>
                  </a:cubicBezTo>
                  <a:cubicBezTo>
                    <a:pt x="40" y="42"/>
                    <a:pt x="33" y="41"/>
                    <a:pt x="26" y="40"/>
                  </a:cubicBezTo>
                  <a:cubicBezTo>
                    <a:pt x="22" y="39"/>
                    <a:pt x="18" y="38"/>
                    <a:pt x="14" y="37"/>
                  </a:cubicBezTo>
                  <a:cubicBezTo>
                    <a:pt x="4" y="34"/>
                    <a:pt x="0" y="27"/>
                    <a:pt x="1" y="16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89">
              <a:extLst>
                <a:ext uri="{FF2B5EF4-FFF2-40B4-BE49-F238E27FC236}">
                  <a16:creationId xmlns:a16="http://schemas.microsoft.com/office/drawing/2014/main" id="{C13765D5-9BD3-D7E0-7983-55CD38D81D0A}"/>
                </a:ext>
              </a:extLst>
            </p:cNvPr>
            <p:cNvSpPr/>
            <p:nvPr/>
          </p:nvSpPr>
          <p:spPr bwMode="auto">
            <a:xfrm>
              <a:off x="6936" y="557"/>
              <a:ext cx="88" cy="72"/>
            </a:xfrm>
            <a:custGeom>
              <a:avLst/>
              <a:gdLst>
                <a:gd name="T0" fmla="*/ 0 w 73"/>
                <a:gd name="T1" fmla="*/ 51 h 60"/>
                <a:gd name="T2" fmla="*/ 15 w 73"/>
                <a:gd name="T3" fmla="*/ 15 h 60"/>
                <a:gd name="T4" fmla="*/ 62 w 73"/>
                <a:gd name="T5" fmla="*/ 20 h 60"/>
                <a:gd name="T6" fmla="*/ 72 w 73"/>
                <a:gd name="T7" fmla="*/ 54 h 60"/>
                <a:gd name="T8" fmla="*/ 68 w 73"/>
                <a:gd name="T9" fmla="*/ 60 h 60"/>
                <a:gd name="T10" fmla="*/ 64 w 73"/>
                <a:gd name="T11" fmla="*/ 55 h 60"/>
                <a:gd name="T12" fmla="*/ 57 w 73"/>
                <a:gd name="T13" fmla="*/ 29 h 60"/>
                <a:gd name="T14" fmla="*/ 47 w 73"/>
                <a:gd name="T15" fmla="*/ 17 h 60"/>
                <a:gd name="T16" fmla="*/ 24 w 73"/>
                <a:gd name="T17" fmla="*/ 19 h 60"/>
                <a:gd name="T18" fmla="*/ 10 w 73"/>
                <a:gd name="T19" fmla="*/ 45 h 60"/>
                <a:gd name="T20" fmla="*/ 8 w 73"/>
                <a:gd name="T21" fmla="*/ 53 h 60"/>
                <a:gd name="T22" fmla="*/ 4 w 73"/>
                <a:gd name="T23" fmla="*/ 58 h 60"/>
                <a:gd name="T24" fmla="*/ 0 w 73"/>
                <a:gd name="T2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60">
                  <a:moveTo>
                    <a:pt x="0" y="51"/>
                  </a:moveTo>
                  <a:cubicBezTo>
                    <a:pt x="1" y="39"/>
                    <a:pt x="5" y="26"/>
                    <a:pt x="15" y="15"/>
                  </a:cubicBezTo>
                  <a:cubicBezTo>
                    <a:pt x="29" y="0"/>
                    <a:pt x="50" y="2"/>
                    <a:pt x="62" y="20"/>
                  </a:cubicBezTo>
                  <a:cubicBezTo>
                    <a:pt x="69" y="30"/>
                    <a:pt x="72" y="42"/>
                    <a:pt x="72" y="54"/>
                  </a:cubicBezTo>
                  <a:cubicBezTo>
                    <a:pt x="73" y="58"/>
                    <a:pt x="71" y="59"/>
                    <a:pt x="68" y="60"/>
                  </a:cubicBezTo>
                  <a:cubicBezTo>
                    <a:pt x="66" y="60"/>
                    <a:pt x="64" y="58"/>
                    <a:pt x="64" y="55"/>
                  </a:cubicBezTo>
                  <a:cubicBezTo>
                    <a:pt x="63" y="46"/>
                    <a:pt x="61" y="37"/>
                    <a:pt x="57" y="29"/>
                  </a:cubicBezTo>
                  <a:cubicBezTo>
                    <a:pt x="54" y="25"/>
                    <a:pt x="51" y="20"/>
                    <a:pt x="47" y="17"/>
                  </a:cubicBezTo>
                  <a:cubicBezTo>
                    <a:pt x="40" y="12"/>
                    <a:pt x="31" y="13"/>
                    <a:pt x="24" y="19"/>
                  </a:cubicBezTo>
                  <a:cubicBezTo>
                    <a:pt x="16" y="26"/>
                    <a:pt x="12" y="35"/>
                    <a:pt x="10" y="45"/>
                  </a:cubicBezTo>
                  <a:cubicBezTo>
                    <a:pt x="9" y="47"/>
                    <a:pt x="9" y="50"/>
                    <a:pt x="8" y="53"/>
                  </a:cubicBezTo>
                  <a:cubicBezTo>
                    <a:pt x="8" y="57"/>
                    <a:pt x="6" y="59"/>
                    <a:pt x="4" y="58"/>
                  </a:cubicBezTo>
                  <a:cubicBezTo>
                    <a:pt x="1" y="58"/>
                    <a:pt x="0" y="56"/>
                    <a:pt x="0" y="51"/>
                  </a:cubicBezTo>
                  <a:close/>
                </a:path>
              </a:pathLst>
            </a:custGeom>
            <a:solidFill>
              <a:srgbClr val="21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90">
              <a:extLst>
                <a:ext uri="{FF2B5EF4-FFF2-40B4-BE49-F238E27FC236}">
                  <a16:creationId xmlns:a16="http://schemas.microsoft.com/office/drawing/2014/main" id="{143D9DA7-36E3-FF94-ADFA-9EEEADC5C1A6}"/>
                </a:ext>
              </a:extLst>
            </p:cNvPr>
            <p:cNvSpPr/>
            <p:nvPr/>
          </p:nvSpPr>
          <p:spPr bwMode="auto">
            <a:xfrm>
              <a:off x="7050" y="485"/>
              <a:ext cx="73" cy="77"/>
            </a:xfrm>
            <a:custGeom>
              <a:avLst/>
              <a:gdLst>
                <a:gd name="T0" fmla="*/ 16 w 61"/>
                <a:gd name="T1" fmla="*/ 36 h 64"/>
                <a:gd name="T2" fmla="*/ 45 w 61"/>
                <a:gd name="T3" fmla="*/ 48 h 64"/>
                <a:gd name="T4" fmla="*/ 56 w 61"/>
                <a:gd name="T5" fmla="*/ 55 h 64"/>
                <a:gd name="T6" fmla="*/ 58 w 61"/>
                <a:gd name="T7" fmla="*/ 61 h 64"/>
                <a:gd name="T8" fmla="*/ 52 w 61"/>
                <a:gd name="T9" fmla="*/ 62 h 64"/>
                <a:gd name="T10" fmla="*/ 4 w 61"/>
                <a:gd name="T11" fmla="*/ 42 h 64"/>
                <a:gd name="T12" fmla="*/ 1 w 61"/>
                <a:gd name="T13" fmla="*/ 38 h 64"/>
                <a:gd name="T14" fmla="*/ 3 w 61"/>
                <a:gd name="T15" fmla="*/ 33 h 64"/>
                <a:gd name="T16" fmla="*/ 18 w 61"/>
                <a:gd name="T17" fmla="*/ 24 h 64"/>
                <a:gd name="T18" fmla="*/ 53 w 61"/>
                <a:gd name="T19" fmla="*/ 2 h 64"/>
                <a:gd name="T20" fmla="*/ 60 w 61"/>
                <a:gd name="T21" fmla="*/ 2 h 64"/>
                <a:gd name="T22" fmla="*/ 57 w 61"/>
                <a:gd name="T23" fmla="*/ 9 h 64"/>
                <a:gd name="T24" fmla="*/ 18 w 61"/>
                <a:gd name="T25" fmla="*/ 35 h 64"/>
                <a:gd name="T26" fmla="*/ 16 w 61"/>
                <a:gd name="T2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4">
                  <a:moveTo>
                    <a:pt x="16" y="36"/>
                  </a:moveTo>
                  <a:cubicBezTo>
                    <a:pt x="26" y="40"/>
                    <a:pt x="35" y="44"/>
                    <a:pt x="45" y="48"/>
                  </a:cubicBezTo>
                  <a:cubicBezTo>
                    <a:pt x="48" y="50"/>
                    <a:pt x="53" y="52"/>
                    <a:pt x="56" y="55"/>
                  </a:cubicBezTo>
                  <a:cubicBezTo>
                    <a:pt x="59" y="57"/>
                    <a:pt x="59" y="59"/>
                    <a:pt x="58" y="61"/>
                  </a:cubicBezTo>
                  <a:cubicBezTo>
                    <a:pt x="57" y="63"/>
                    <a:pt x="55" y="64"/>
                    <a:pt x="52" y="62"/>
                  </a:cubicBezTo>
                  <a:cubicBezTo>
                    <a:pt x="37" y="53"/>
                    <a:pt x="21" y="47"/>
                    <a:pt x="4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6"/>
                    <a:pt x="1" y="35"/>
                    <a:pt x="3" y="33"/>
                  </a:cubicBezTo>
                  <a:cubicBezTo>
                    <a:pt x="8" y="30"/>
                    <a:pt x="13" y="27"/>
                    <a:pt x="18" y="24"/>
                  </a:cubicBezTo>
                  <a:cubicBezTo>
                    <a:pt x="30" y="16"/>
                    <a:pt x="41" y="9"/>
                    <a:pt x="53" y="2"/>
                  </a:cubicBezTo>
                  <a:cubicBezTo>
                    <a:pt x="56" y="0"/>
                    <a:pt x="58" y="0"/>
                    <a:pt x="60" y="2"/>
                  </a:cubicBezTo>
                  <a:cubicBezTo>
                    <a:pt x="61" y="5"/>
                    <a:pt x="60" y="7"/>
                    <a:pt x="57" y="9"/>
                  </a:cubicBezTo>
                  <a:cubicBezTo>
                    <a:pt x="44" y="18"/>
                    <a:pt x="31" y="26"/>
                    <a:pt x="18" y="35"/>
                  </a:cubicBezTo>
                  <a:cubicBezTo>
                    <a:pt x="17" y="35"/>
                    <a:pt x="17" y="36"/>
                    <a:pt x="16" y="36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91">
              <a:extLst>
                <a:ext uri="{FF2B5EF4-FFF2-40B4-BE49-F238E27FC236}">
                  <a16:creationId xmlns:a16="http://schemas.microsoft.com/office/drawing/2014/main" id="{08F21BF6-C41F-51A0-351F-67420CC95B34}"/>
                </a:ext>
              </a:extLst>
            </p:cNvPr>
            <p:cNvSpPr/>
            <p:nvPr/>
          </p:nvSpPr>
          <p:spPr bwMode="auto">
            <a:xfrm>
              <a:off x="6839" y="483"/>
              <a:ext cx="73" cy="76"/>
            </a:xfrm>
            <a:custGeom>
              <a:avLst/>
              <a:gdLst>
                <a:gd name="T0" fmla="*/ 45 w 61"/>
                <a:gd name="T1" fmla="*/ 38 h 63"/>
                <a:gd name="T2" fmla="*/ 28 w 61"/>
                <a:gd name="T3" fmla="*/ 26 h 63"/>
                <a:gd name="T4" fmla="*/ 5 w 61"/>
                <a:gd name="T5" fmla="*/ 8 h 63"/>
                <a:gd name="T6" fmla="*/ 3 w 61"/>
                <a:gd name="T7" fmla="*/ 2 h 63"/>
                <a:gd name="T8" fmla="*/ 10 w 61"/>
                <a:gd name="T9" fmla="*/ 2 h 63"/>
                <a:gd name="T10" fmla="*/ 54 w 61"/>
                <a:gd name="T11" fmla="*/ 34 h 63"/>
                <a:gd name="T12" fmla="*/ 58 w 61"/>
                <a:gd name="T13" fmla="*/ 37 h 63"/>
                <a:gd name="T14" fmla="*/ 56 w 61"/>
                <a:gd name="T15" fmla="*/ 45 h 63"/>
                <a:gd name="T16" fmla="*/ 35 w 61"/>
                <a:gd name="T17" fmla="*/ 51 h 63"/>
                <a:gd name="T18" fmla="*/ 9 w 61"/>
                <a:gd name="T19" fmla="*/ 61 h 63"/>
                <a:gd name="T20" fmla="*/ 8 w 61"/>
                <a:gd name="T21" fmla="*/ 62 h 63"/>
                <a:gd name="T22" fmla="*/ 1 w 61"/>
                <a:gd name="T23" fmla="*/ 60 h 63"/>
                <a:gd name="T24" fmla="*/ 5 w 61"/>
                <a:gd name="T25" fmla="*/ 54 h 63"/>
                <a:gd name="T26" fmla="*/ 41 w 61"/>
                <a:gd name="T27" fmla="*/ 40 h 63"/>
                <a:gd name="T28" fmla="*/ 45 w 61"/>
                <a:gd name="T29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2">
                  <a:moveTo>
                    <a:pt x="45" y="38"/>
                  </a:moveTo>
                  <a:cubicBezTo>
                    <a:pt x="39" y="34"/>
                    <a:pt x="33" y="30"/>
                    <a:pt x="28" y="26"/>
                  </a:cubicBezTo>
                  <a:cubicBezTo>
                    <a:pt x="20" y="20"/>
                    <a:pt x="12" y="14"/>
                    <a:pt x="5" y="8"/>
                  </a:cubicBezTo>
                  <a:cubicBezTo>
                    <a:pt x="2" y="6"/>
                    <a:pt x="1" y="4"/>
                    <a:pt x="3" y="2"/>
                  </a:cubicBezTo>
                  <a:cubicBezTo>
                    <a:pt x="5" y="0"/>
                    <a:pt x="7" y="0"/>
                    <a:pt x="10" y="2"/>
                  </a:cubicBezTo>
                  <a:cubicBezTo>
                    <a:pt x="24" y="12"/>
                    <a:pt x="39" y="23"/>
                    <a:pt x="54" y="34"/>
                  </a:cubicBezTo>
                  <a:cubicBezTo>
                    <a:pt x="55" y="35"/>
                    <a:pt x="57" y="35"/>
                    <a:pt x="58" y="37"/>
                  </a:cubicBezTo>
                  <a:cubicBezTo>
                    <a:pt x="61" y="40"/>
                    <a:pt x="60" y="43"/>
                    <a:pt x="56" y="45"/>
                  </a:cubicBezTo>
                  <a:cubicBezTo>
                    <a:pt x="49" y="47"/>
                    <a:pt x="42" y="49"/>
                    <a:pt x="35" y="51"/>
                  </a:cubicBezTo>
                  <a:cubicBezTo>
                    <a:pt x="26" y="54"/>
                    <a:pt x="17" y="57"/>
                    <a:pt x="9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5" y="63"/>
                    <a:pt x="2" y="63"/>
                    <a:pt x="1" y="60"/>
                  </a:cubicBezTo>
                  <a:cubicBezTo>
                    <a:pt x="0" y="58"/>
                    <a:pt x="1" y="56"/>
                    <a:pt x="5" y="54"/>
                  </a:cubicBezTo>
                  <a:cubicBezTo>
                    <a:pt x="16" y="48"/>
                    <a:pt x="29" y="44"/>
                    <a:pt x="41" y="40"/>
                  </a:cubicBezTo>
                  <a:cubicBezTo>
                    <a:pt x="42" y="39"/>
                    <a:pt x="43" y="39"/>
                    <a:pt x="45" y="38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92">
              <a:extLst>
                <a:ext uri="{FF2B5EF4-FFF2-40B4-BE49-F238E27FC236}">
                  <a16:creationId xmlns:a16="http://schemas.microsoft.com/office/drawing/2014/main" id="{22D263F7-3256-EFE0-C4E9-5D87B549514E}"/>
                </a:ext>
              </a:extLst>
            </p:cNvPr>
            <p:cNvSpPr/>
            <p:nvPr/>
          </p:nvSpPr>
          <p:spPr bwMode="auto">
            <a:xfrm>
              <a:off x="7060" y="445"/>
              <a:ext cx="72" cy="37"/>
            </a:xfrm>
            <a:custGeom>
              <a:avLst/>
              <a:gdLst>
                <a:gd name="T0" fmla="*/ 0 w 60"/>
                <a:gd name="T1" fmla="*/ 25 h 31"/>
                <a:gd name="T2" fmla="*/ 3 w 60"/>
                <a:gd name="T3" fmla="*/ 20 h 31"/>
                <a:gd name="T4" fmla="*/ 53 w 60"/>
                <a:gd name="T5" fmla="*/ 1 h 31"/>
                <a:gd name="T6" fmla="*/ 59 w 60"/>
                <a:gd name="T7" fmla="*/ 3 h 31"/>
                <a:gd name="T8" fmla="*/ 56 w 60"/>
                <a:gd name="T9" fmla="*/ 9 h 31"/>
                <a:gd name="T10" fmla="*/ 7 w 60"/>
                <a:gd name="T11" fmla="*/ 29 h 31"/>
                <a:gd name="T12" fmla="*/ 0 w 60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1">
                  <a:moveTo>
                    <a:pt x="0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20" y="14"/>
                    <a:pt x="36" y="7"/>
                    <a:pt x="53" y="1"/>
                  </a:cubicBezTo>
                  <a:cubicBezTo>
                    <a:pt x="56" y="0"/>
                    <a:pt x="58" y="1"/>
                    <a:pt x="59" y="3"/>
                  </a:cubicBezTo>
                  <a:cubicBezTo>
                    <a:pt x="60" y="5"/>
                    <a:pt x="59" y="8"/>
                    <a:pt x="56" y="9"/>
                  </a:cubicBezTo>
                  <a:cubicBezTo>
                    <a:pt x="40" y="16"/>
                    <a:pt x="23" y="22"/>
                    <a:pt x="7" y="29"/>
                  </a:cubicBezTo>
                  <a:cubicBezTo>
                    <a:pt x="3" y="31"/>
                    <a:pt x="0" y="29"/>
                    <a:pt x="0" y="25"/>
                  </a:cubicBezTo>
                  <a:close/>
                </a:path>
              </a:pathLst>
            </a:custGeom>
            <a:solidFill>
              <a:srgbClr val="21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93">
              <a:extLst>
                <a:ext uri="{FF2B5EF4-FFF2-40B4-BE49-F238E27FC236}">
                  <a16:creationId xmlns:a16="http://schemas.microsoft.com/office/drawing/2014/main" id="{2274AEBE-E6C2-3C3F-9D67-918D896914CC}"/>
                </a:ext>
              </a:extLst>
            </p:cNvPr>
            <p:cNvSpPr/>
            <p:nvPr/>
          </p:nvSpPr>
          <p:spPr bwMode="auto">
            <a:xfrm>
              <a:off x="6831" y="445"/>
              <a:ext cx="72" cy="37"/>
            </a:xfrm>
            <a:custGeom>
              <a:avLst/>
              <a:gdLst>
                <a:gd name="T0" fmla="*/ 5 w 60"/>
                <a:gd name="T1" fmla="*/ 0 h 31"/>
                <a:gd name="T2" fmla="*/ 11 w 60"/>
                <a:gd name="T3" fmla="*/ 2 h 31"/>
                <a:gd name="T4" fmla="*/ 55 w 60"/>
                <a:gd name="T5" fmla="*/ 21 h 31"/>
                <a:gd name="T6" fmla="*/ 56 w 60"/>
                <a:gd name="T7" fmla="*/ 22 h 31"/>
                <a:gd name="T8" fmla="*/ 59 w 60"/>
                <a:gd name="T9" fmla="*/ 28 h 31"/>
                <a:gd name="T10" fmla="*/ 52 w 60"/>
                <a:gd name="T11" fmla="*/ 30 h 31"/>
                <a:gd name="T12" fmla="*/ 38 w 60"/>
                <a:gd name="T13" fmla="*/ 24 h 31"/>
                <a:gd name="T14" fmla="*/ 4 w 60"/>
                <a:gd name="T15" fmla="*/ 9 h 31"/>
                <a:gd name="T16" fmla="*/ 1 w 60"/>
                <a:gd name="T17" fmla="*/ 6 h 31"/>
                <a:gd name="T18" fmla="*/ 1 w 60"/>
                <a:gd name="T19" fmla="*/ 2 h 31"/>
                <a:gd name="T20" fmla="*/ 5 w 6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31">
                  <a:moveTo>
                    <a:pt x="5" y="0"/>
                  </a:moveTo>
                  <a:cubicBezTo>
                    <a:pt x="7" y="0"/>
                    <a:pt x="9" y="1"/>
                    <a:pt x="11" y="2"/>
                  </a:cubicBezTo>
                  <a:cubicBezTo>
                    <a:pt x="26" y="8"/>
                    <a:pt x="40" y="15"/>
                    <a:pt x="55" y="21"/>
                  </a:cubicBezTo>
                  <a:cubicBezTo>
                    <a:pt x="55" y="21"/>
                    <a:pt x="56" y="21"/>
                    <a:pt x="56" y="22"/>
                  </a:cubicBezTo>
                  <a:cubicBezTo>
                    <a:pt x="59" y="23"/>
                    <a:pt x="60" y="25"/>
                    <a:pt x="59" y="28"/>
                  </a:cubicBezTo>
                  <a:cubicBezTo>
                    <a:pt x="58" y="30"/>
                    <a:pt x="56" y="31"/>
                    <a:pt x="52" y="30"/>
                  </a:cubicBezTo>
                  <a:cubicBezTo>
                    <a:pt x="48" y="28"/>
                    <a:pt x="43" y="26"/>
                    <a:pt x="38" y="24"/>
                  </a:cubicBezTo>
                  <a:cubicBezTo>
                    <a:pt x="27" y="19"/>
                    <a:pt x="16" y="14"/>
                    <a:pt x="4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0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94">
              <a:extLst>
                <a:ext uri="{FF2B5EF4-FFF2-40B4-BE49-F238E27FC236}">
                  <a16:creationId xmlns:a16="http://schemas.microsoft.com/office/drawing/2014/main" id="{7A0FEA49-4A5B-2F09-A940-6CC503944710}"/>
                </a:ext>
              </a:extLst>
            </p:cNvPr>
            <p:cNvSpPr/>
            <p:nvPr/>
          </p:nvSpPr>
          <p:spPr bwMode="auto">
            <a:xfrm>
              <a:off x="6727" y="541"/>
              <a:ext cx="75" cy="62"/>
            </a:xfrm>
            <a:custGeom>
              <a:avLst/>
              <a:gdLst>
                <a:gd name="T0" fmla="*/ 0 w 62"/>
                <a:gd name="T1" fmla="*/ 38 h 51"/>
                <a:gd name="T2" fmla="*/ 15 w 62"/>
                <a:gd name="T3" fmla="*/ 46 h 51"/>
                <a:gd name="T4" fmla="*/ 34 w 62"/>
                <a:gd name="T5" fmla="*/ 38 h 51"/>
                <a:gd name="T6" fmla="*/ 48 w 62"/>
                <a:gd name="T7" fmla="*/ 21 h 51"/>
                <a:gd name="T8" fmla="*/ 61 w 62"/>
                <a:gd name="T9" fmla="*/ 0 h 51"/>
                <a:gd name="T10" fmla="*/ 58 w 62"/>
                <a:gd name="T11" fmla="*/ 12 h 51"/>
                <a:gd name="T12" fmla="*/ 41 w 62"/>
                <a:gd name="T13" fmla="*/ 39 h 51"/>
                <a:gd name="T14" fmla="*/ 18 w 62"/>
                <a:gd name="T15" fmla="*/ 50 h 51"/>
                <a:gd name="T16" fmla="*/ 0 w 62"/>
                <a:gd name="T17" fmla="*/ 39 h 51"/>
                <a:gd name="T18" fmla="*/ 0 w 62"/>
                <a:gd name="T1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1">
                  <a:moveTo>
                    <a:pt x="0" y="38"/>
                  </a:moveTo>
                  <a:cubicBezTo>
                    <a:pt x="4" y="42"/>
                    <a:pt x="9" y="45"/>
                    <a:pt x="15" y="46"/>
                  </a:cubicBezTo>
                  <a:cubicBezTo>
                    <a:pt x="23" y="46"/>
                    <a:pt x="29" y="43"/>
                    <a:pt x="34" y="38"/>
                  </a:cubicBezTo>
                  <a:cubicBezTo>
                    <a:pt x="39" y="33"/>
                    <a:pt x="44" y="27"/>
                    <a:pt x="48" y="21"/>
                  </a:cubicBezTo>
                  <a:cubicBezTo>
                    <a:pt x="53" y="14"/>
                    <a:pt x="57" y="7"/>
                    <a:pt x="61" y="0"/>
                  </a:cubicBezTo>
                  <a:cubicBezTo>
                    <a:pt x="62" y="4"/>
                    <a:pt x="59" y="8"/>
                    <a:pt x="58" y="12"/>
                  </a:cubicBezTo>
                  <a:cubicBezTo>
                    <a:pt x="54" y="22"/>
                    <a:pt x="49" y="31"/>
                    <a:pt x="41" y="39"/>
                  </a:cubicBezTo>
                  <a:cubicBezTo>
                    <a:pt x="35" y="46"/>
                    <a:pt x="28" y="51"/>
                    <a:pt x="18" y="50"/>
                  </a:cubicBezTo>
                  <a:cubicBezTo>
                    <a:pt x="10" y="50"/>
                    <a:pt x="5" y="45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5B9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95">
              <a:extLst>
                <a:ext uri="{FF2B5EF4-FFF2-40B4-BE49-F238E27FC236}">
                  <a16:creationId xmlns:a16="http://schemas.microsoft.com/office/drawing/2014/main" id="{1839D317-BEB3-FF5A-A683-02B8B68C8504}"/>
                </a:ext>
              </a:extLst>
            </p:cNvPr>
            <p:cNvSpPr/>
            <p:nvPr/>
          </p:nvSpPr>
          <p:spPr bwMode="auto">
            <a:xfrm>
              <a:off x="7160" y="527"/>
              <a:ext cx="83" cy="38"/>
            </a:xfrm>
            <a:custGeom>
              <a:avLst/>
              <a:gdLst>
                <a:gd name="T0" fmla="*/ 0 w 69"/>
                <a:gd name="T1" fmla="*/ 0 h 32"/>
                <a:gd name="T2" fmla="*/ 13 w 69"/>
                <a:gd name="T3" fmla="*/ 11 h 32"/>
                <a:gd name="T4" fmla="*/ 36 w 69"/>
                <a:gd name="T5" fmla="*/ 26 h 32"/>
                <a:gd name="T6" fmla="*/ 61 w 69"/>
                <a:gd name="T7" fmla="*/ 23 h 32"/>
                <a:gd name="T8" fmla="*/ 66 w 69"/>
                <a:gd name="T9" fmla="*/ 5 h 32"/>
                <a:gd name="T10" fmla="*/ 65 w 69"/>
                <a:gd name="T11" fmla="*/ 2 h 32"/>
                <a:gd name="T12" fmla="*/ 65 w 69"/>
                <a:gd name="T13" fmla="*/ 22 h 32"/>
                <a:gd name="T14" fmla="*/ 48 w 69"/>
                <a:gd name="T15" fmla="*/ 32 h 32"/>
                <a:gd name="T16" fmla="*/ 28 w 69"/>
                <a:gd name="T17" fmla="*/ 26 h 32"/>
                <a:gd name="T18" fmla="*/ 1 w 69"/>
                <a:gd name="T19" fmla="*/ 2 h 32"/>
                <a:gd name="T20" fmla="*/ 0 w 6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32">
                  <a:moveTo>
                    <a:pt x="0" y="0"/>
                  </a:moveTo>
                  <a:cubicBezTo>
                    <a:pt x="3" y="5"/>
                    <a:pt x="8" y="8"/>
                    <a:pt x="13" y="11"/>
                  </a:cubicBezTo>
                  <a:cubicBezTo>
                    <a:pt x="20" y="17"/>
                    <a:pt x="28" y="22"/>
                    <a:pt x="36" y="26"/>
                  </a:cubicBezTo>
                  <a:cubicBezTo>
                    <a:pt x="45" y="30"/>
                    <a:pt x="54" y="29"/>
                    <a:pt x="61" y="23"/>
                  </a:cubicBezTo>
                  <a:cubicBezTo>
                    <a:pt x="66" y="18"/>
                    <a:pt x="67" y="12"/>
                    <a:pt x="66" y="5"/>
                  </a:cubicBezTo>
                  <a:cubicBezTo>
                    <a:pt x="66" y="4"/>
                    <a:pt x="65" y="3"/>
                    <a:pt x="65" y="2"/>
                  </a:cubicBezTo>
                  <a:cubicBezTo>
                    <a:pt x="69" y="9"/>
                    <a:pt x="68" y="16"/>
                    <a:pt x="65" y="22"/>
                  </a:cubicBezTo>
                  <a:cubicBezTo>
                    <a:pt x="62" y="29"/>
                    <a:pt x="56" y="32"/>
                    <a:pt x="48" y="32"/>
                  </a:cubicBezTo>
                  <a:cubicBezTo>
                    <a:pt x="41" y="32"/>
                    <a:pt x="34" y="30"/>
                    <a:pt x="28" y="26"/>
                  </a:cubicBezTo>
                  <a:cubicBezTo>
                    <a:pt x="18" y="20"/>
                    <a:pt x="9" y="11"/>
                    <a:pt x="1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5D9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96">
              <a:extLst>
                <a:ext uri="{FF2B5EF4-FFF2-40B4-BE49-F238E27FC236}">
                  <a16:creationId xmlns:a16="http://schemas.microsoft.com/office/drawing/2014/main" id="{6743E129-A584-ECD2-EEAC-E29A0F141C45}"/>
                </a:ext>
              </a:extLst>
            </p:cNvPr>
            <p:cNvSpPr/>
            <p:nvPr/>
          </p:nvSpPr>
          <p:spPr bwMode="auto">
            <a:xfrm>
              <a:off x="6739" y="474"/>
              <a:ext cx="64" cy="33"/>
            </a:xfrm>
            <a:custGeom>
              <a:avLst/>
              <a:gdLst>
                <a:gd name="T0" fmla="*/ 1 w 53"/>
                <a:gd name="T1" fmla="*/ 0 h 28"/>
                <a:gd name="T2" fmla="*/ 5 w 53"/>
                <a:gd name="T3" fmla="*/ 14 h 28"/>
                <a:gd name="T4" fmla="*/ 17 w 53"/>
                <a:gd name="T5" fmla="*/ 21 h 28"/>
                <a:gd name="T6" fmla="*/ 48 w 53"/>
                <a:gd name="T7" fmla="*/ 24 h 28"/>
                <a:gd name="T8" fmla="*/ 51 w 53"/>
                <a:gd name="T9" fmla="*/ 20 h 28"/>
                <a:gd name="T10" fmla="*/ 51 w 53"/>
                <a:gd name="T11" fmla="*/ 18 h 28"/>
                <a:gd name="T12" fmla="*/ 53 w 53"/>
                <a:gd name="T13" fmla="*/ 22 h 28"/>
                <a:gd name="T14" fmla="*/ 51 w 53"/>
                <a:gd name="T15" fmla="*/ 25 h 28"/>
                <a:gd name="T16" fmla="*/ 27 w 53"/>
                <a:gd name="T17" fmla="*/ 27 h 28"/>
                <a:gd name="T18" fmla="*/ 12 w 53"/>
                <a:gd name="T19" fmla="*/ 24 h 28"/>
                <a:gd name="T20" fmla="*/ 5 w 53"/>
                <a:gd name="T21" fmla="*/ 18 h 28"/>
                <a:gd name="T22" fmla="*/ 1 w 53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8">
                  <a:moveTo>
                    <a:pt x="1" y="0"/>
                  </a:moveTo>
                  <a:cubicBezTo>
                    <a:pt x="1" y="5"/>
                    <a:pt x="1" y="10"/>
                    <a:pt x="5" y="14"/>
                  </a:cubicBezTo>
                  <a:cubicBezTo>
                    <a:pt x="8" y="18"/>
                    <a:pt x="12" y="20"/>
                    <a:pt x="17" y="21"/>
                  </a:cubicBezTo>
                  <a:cubicBezTo>
                    <a:pt x="27" y="23"/>
                    <a:pt x="37" y="24"/>
                    <a:pt x="48" y="24"/>
                  </a:cubicBezTo>
                  <a:cubicBezTo>
                    <a:pt x="53" y="24"/>
                    <a:pt x="53" y="24"/>
                    <a:pt x="51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2" y="19"/>
                    <a:pt x="52" y="20"/>
                    <a:pt x="53" y="22"/>
                  </a:cubicBezTo>
                  <a:cubicBezTo>
                    <a:pt x="53" y="24"/>
                    <a:pt x="53" y="25"/>
                    <a:pt x="51" y="25"/>
                  </a:cubicBezTo>
                  <a:cubicBezTo>
                    <a:pt x="43" y="26"/>
                    <a:pt x="35" y="28"/>
                    <a:pt x="27" y="27"/>
                  </a:cubicBezTo>
                  <a:cubicBezTo>
                    <a:pt x="22" y="27"/>
                    <a:pt x="17" y="26"/>
                    <a:pt x="12" y="24"/>
                  </a:cubicBezTo>
                  <a:cubicBezTo>
                    <a:pt x="9" y="23"/>
                    <a:pt x="7" y="21"/>
                    <a:pt x="5" y="18"/>
                  </a:cubicBezTo>
                  <a:cubicBezTo>
                    <a:pt x="1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5E9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lecha: pentágono 42">
            <a:extLst>
              <a:ext uri="{FF2B5EF4-FFF2-40B4-BE49-F238E27FC236}">
                <a16:creationId xmlns:a16="http://schemas.microsoft.com/office/drawing/2014/main" id="{F5D0CB7B-1CC1-B030-ECC9-FA11EF3B1F9A}"/>
              </a:ext>
            </a:extLst>
          </p:cNvPr>
          <p:cNvSpPr/>
          <p:nvPr/>
        </p:nvSpPr>
        <p:spPr>
          <a:xfrm flipH="1">
            <a:off x="9364569" y="204877"/>
            <a:ext cx="2827431" cy="140343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FEF91792-4954-CF6C-F23B-C01D74BDCEA5}"/>
              </a:ext>
            </a:extLst>
          </p:cNvPr>
          <p:cNvSpPr txBox="1"/>
          <p:nvPr/>
        </p:nvSpPr>
        <p:spPr>
          <a:xfrm>
            <a:off x="794059" y="1798885"/>
            <a:ext cx="5316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Get a modern PowerPoint  Presentation that is beautifully designed. Easy to change colors, photos and Text. </a:t>
            </a:r>
            <a:endParaRPr lang="ko-KR" altLang="en-US" sz="1400" b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E97D5E1-5C2E-4D6E-D94A-1B1844F42A60}"/>
              </a:ext>
            </a:extLst>
          </p:cNvPr>
          <p:cNvSpPr txBox="1"/>
          <p:nvPr/>
        </p:nvSpPr>
        <p:spPr>
          <a:xfrm>
            <a:off x="2608537" y="3570714"/>
            <a:ext cx="1371600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cs typeface="Arial" panose="020B0604020202020204" pitchFamily="34" charset="0"/>
              </a:rPr>
              <a:t>PowerPoint</a:t>
            </a:r>
            <a:endParaRPr lang="ko-KR" altLang="en-US" sz="14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6739073-4095-483C-5559-4F7D3A239272}"/>
              </a:ext>
            </a:extLst>
          </p:cNvPr>
          <p:cNvSpPr txBox="1"/>
          <p:nvPr/>
        </p:nvSpPr>
        <p:spPr>
          <a:xfrm>
            <a:off x="874197" y="2447944"/>
            <a:ext cx="5209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C91AD5-3BEE-E970-C36A-721B1A6EEA12}"/>
              </a:ext>
            </a:extLst>
          </p:cNvPr>
          <p:cNvSpPr txBox="1"/>
          <p:nvPr/>
        </p:nvSpPr>
        <p:spPr>
          <a:xfrm>
            <a:off x="955129" y="3570714"/>
            <a:ext cx="1371600" cy="307777"/>
          </a:xfrm>
          <a:prstGeom prst="rect">
            <a:avLst/>
          </a:prstGeom>
          <a:solidFill>
            <a:srgbClr val="189E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ea typeface="Adobe Song Std L" panose="02020300000000000000" pitchFamily="18" charset="-128"/>
                <a:cs typeface="Arial" panose="020B0604020202020204" pitchFamily="34" charset="0"/>
              </a:rPr>
              <a:t>2019-nCoV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07C93A2C-8117-34D8-6D99-2A963DADC21E}"/>
              </a:ext>
            </a:extLst>
          </p:cNvPr>
          <p:cNvSpPr txBox="1"/>
          <p:nvPr/>
        </p:nvSpPr>
        <p:spPr>
          <a:xfrm>
            <a:off x="4261945" y="3570714"/>
            <a:ext cx="1371600" cy="307777"/>
          </a:xfrm>
          <a:prstGeom prst="rect">
            <a:avLst/>
          </a:prstGeom>
          <a:solidFill>
            <a:srgbClr val="189E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cs typeface="Arial" panose="020B0604020202020204" pitchFamily="34" charset="0"/>
              </a:rPr>
              <a:t>Infographic</a:t>
            </a:r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C5957EA3-9A29-7DF5-054B-0E36C29FA28B}"/>
              </a:ext>
            </a:extLst>
          </p:cNvPr>
          <p:cNvSpPr/>
          <p:nvPr/>
        </p:nvSpPr>
        <p:spPr>
          <a:xfrm>
            <a:off x="950024" y="4282295"/>
            <a:ext cx="576064" cy="576064"/>
          </a:xfrm>
          <a:prstGeom prst="ellipse">
            <a:avLst/>
          </a:prstGeom>
          <a:solidFill>
            <a:schemeClr val="bg1"/>
          </a:solidFill>
          <a:ln w="25400">
            <a:solidFill>
              <a:srgbClr val="189EAA"/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93C5F56-426A-DCEE-72E1-D23C16C5FE54}"/>
              </a:ext>
            </a:extLst>
          </p:cNvPr>
          <p:cNvSpPr txBox="1"/>
          <p:nvPr/>
        </p:nvSpPr>
        <p:spPr>
          <a:xfrm>
            <a:off x="1704932" y="4247164"/>
            <a:ext cx="392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</a:t>
            </a: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Easy to change colors, photos and Text. 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12">
            <a:extLst>
              <a:ext uri="{FF2B5EF4-FFF2-40B4-BE49-F238E27FC236}">
                <a16:creationId xmlns:a16="http://schemas.microsoft.com/office/drawing/2014/main" id="{4E146E19-6001-F47B-F4F2-7EB779557CB6}"/>
              </a:ext>
            </a:extLst>
          </p:cNvPr>
          <p:cNvSpPr/>
          <p:nvPr/>
        </p:nvSpPr>
        <p:spPr>
          <a:xfrm>
            <a:off x="950128" y="5289056"/>
            <a:ext cx="576064" cy="57606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72A925F3-C3C7-1BF6-0291-7E1AE6DF6DBF}"/>
              </a:ext>
            </a:extLst>
          </p:cNvPr>
          <p:cNvSpPr txBox="1"/>
          <p:nvPr/>
        </p:nvSpPr>
        <p:spPr>
          <a:xfrm>
            <a:off x="1704932" y="5253925"/>
            <a:ext cx="3926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</a:t>
            </a:r>
            <a:r>
              <a:rPr lang="en-US" altLang="ko-KR" sz="12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Easy to change colors, photos and Text. </a:t>
            </a:r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C3308E3-F3E4-FE55-75A7-66FBFE2B6AC0}"/>
              </a:ext>
            </a:extLst>
          </p:cNvPr>
          <p:cNvSpPr/>
          <p:nvPr/>
        </p:nvSpPr>
        <p:spPr>
          <a:xfrm>
            <a:off x="1129788" y="5425958"/>
            <a:ext cx="228398" cy="30225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Block Arc 10">
            <a:extLst>
              <a:ext uri="{FF2B5EF4-FFF2-40B4-BE49-F238E27FC236}">
                <a16:creationId xmlns:a16="http://schemas.microsoft.com/office/drawing/2014/main" id="{2F7243F7-2414-2032-822D-FCFA5FE63F85}"/>
              </a:ext>
            </a:extLst>
          </p:cNvPr>
          <p:cNvSpPr/>
          <p:nvPr/>
        </p:nvSpPr>
        <p:spPr>
          <a:xfrm>
            <a:off x="1032795" y="4442820"/>
            <a:ext cx="387771" cy="26265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A8249D33-9908-5AB3-ACF8-04078B9AE4A8}"/>
              </a:ext>
            </a:extLst>
          </p:cNvPr>
          <p:cNvGrpSpPr>
            <a:grpSpLocks noChangeAspect="1"/>
          </p:cNvGrpSpPr>
          <p:nvPr/>
        </p:nvGrpSpPr>
        <p:grpSpPr>
          <a:xfrm>
            <a:off x="6718033" y="723777"/>
            <a:ext cx="5135562" cy="6140451"/>
            <a:chOff x="4127" y="407"/>
            <a:chExt cx="3235" cy="386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5BAD935-25F5-48B6-42F1-0901DEDE5C1E}"/>
                </a:ext>
              </a:extLst>
            </p:cNvPr>
            <p:cNvSpPr/>
            <p:nvPr/>
          </p:nvSpPr>
          <p:spPr bwMode="auto">
            <a:xfrm>
              <a:off x="4127" y="616"/>
              <a:ext cx="3235" cy="3659"/>
            </a:xfrm>
            <a:custGeom>
              <a:avLst/>
              <a:gdLst>
                <a:gd name="T0" fmla="*/ 1391 w 1700"/>
                <a:gd name="T1" fmla="*/ 990 h 1924"/>
                <a:gd name="T2" fmla="*/ 1600 w 1700"/>
                <a:gd name="T3" fmla="*/ 1262 h 1924"/>
                <a:gd name="T4" fmla="*/ 1681 w 1700"/>
                <a:gd name="T5" fmla="*/ 1765 h 1924"/>
                <a:gd name="T6" fmla="*/ 1678 w 1700"/>
                <a:gd name="T7" fmla="*/ 1923 h 1924"/>
                <a:gd name="T8" fmla="*/ 1394 w 1700"/>
                <a:gd name="T9" fmla="*/ 1902 h 1924"/>
                <a:gd name="T10" fmla="*/ 1346 w 1700"/>
                <a:gd name="T11" fmla="*/ 1803 h 1924"/>
                <a:gd name="T12" fmla="*/ 1298 w 1700"/>
                <a:gd name="T13" fmla="*/ 1923 h 1924"/>
                <a:gd name="T14" fmla="*/ 382 w 1700"/>
                <a:gd name="T15" fmla="*/ 1902 h 1924"/>
                <a:gd name="T16" fmla="*/ 375 w 1700"/>
                <a:gd name="T17" fmla="*/ 1833 h 1924"/>
                <a:gd name="T18" fmla="*/ 311 w 1700"/>
                <a:gd name="T19" fmla="*/ 1866 h 1924"/>
                <a:gd name="T20" fmla="*/ 288 w 1700"/>
                <a:gd name="T21" fmla="*/ 1923 h 1924"/>
                <a:gd name="T22" fmla="*/ 2 w 1700"/>
                <a:gd name="T23" fmla="*/ 1910 h 1924"/>
                <a:gd name="T24" fmla="*/ 55 w 1700"/>
                <a:gd name="T25" fmla="*/ 1521 h 1924"/>
                <a:gd name="T26" fmla="*/ 318 w 1700"/>
                <a:gd name="T27" fmla="*/ 986 h 1924"/>
                <a:gd name="T28" fmla="*/ 315 w 1700"/>
                <a:gd name="T29" fmla="*/ 976 h 1924"/>
                <a:gd name="T30" fmla="*/ 583 w 1700"/>
                <a:gd name="T31" fmla="*/ 887 h 1924"/>
                <a:gd name="T32" fmla="*/ 664 w 1700"/>
                <a:gd name="T33" fmla="*/ 813 h 1924"/>
                <a:gd name="T34" fmla="*/ 673 w 1700"/>
                <a:gd name="T35" fmla="*/ 650 h 1924"/>
                <a:gd name="T36" fmla="*/ 594 w 1700"/>
                <a:gd name="T37" fmla="*/ 534 h 1924"/>
                <a:gd name="T38" fmla="*/ 549 w 1700"/>
                <a:gd name="T39" fmla="*/ 462 h 1924"/>
                <a:gd name="T40" fmla="*/ 514 w 1700"/>
                <a:gd name="T41" fmla="*/ 315 h 1924"/>
                <a:gd name="T42" fmla="*/ 550 w 1700"/>
                <a:gd name="T43" fmla="*/ 276 h 1924"/>
                <a:gd name="T44" fmla="*/ 813 w 1700"/>
                <a:gd name="T45" fmla="*/ 44 h 1924"/>
                <a:gd name="T46" fmla="*/ 864 w 1700"/>
                <a:gd name="T47" fmla="*/ 11 h 1924"/>
                <a:gd name="T48" fmla="*/ 1060 w 1700"/>
                <a:gd name="T49" fmla="*/ 151 h 1924"/>
                <a:gd name="T50" fmla="*/ 1136 w 1700"/>
                <a:gd name="T51" fmla="*/ 294 h 1924"/>
                <a:gd name="T52" fmla="*/ 1134 w 1700"/>
                <a:gd name="T53" fmla="*/ 394 h 1924"/>
                <a:gd name="T54" fmla="*/ 1084 w 1700"/>
                <a:gd name="T55" fmla="*/ 517 h 1924"/>
                <a:gd name="T56" fmla="*/ 1023 w 1700"/>
                <a:gd name="T57" fmla="*/ 610 h 1924"/>
                <a:gd name="T58" fmla="*/ 717 w 1700"/>
                <a:gd name="T59" fmla="*/ 667 h 1924"/>
                <a:gd name="T60" fmla="*/ 810 w 1700"/>
                <a:gd name="T61" fmla="*/ 728 h 1924"/>
                <a:gd name="T62" fmla="*/ 785 w 1700"/>
                <a:gd name="T63" fmla="*/ 825 h 1924"/>
                <a:gd name="T64" fmla="*/ 768 w 1700"/>
                <a:gd name="T65" fmla="*/ 878 h 1924"/>
                <a:gd name="T66" fmla="*/ 816 w 1700"/>
                <a:gd name="T67" fmla="*/ 980 h 1924"/>
                <a:gd name="T68" fmla="*/ 821 w 1700"/>
                <a:gd name="T69" fmla="*/ 1143 h 1924"/>
                <a:gd name="T70" fmla="*/ 780 w 1700"/>
                <a:gd name="T71" fmla="*/ 1156 h 1924"/>
                <a:gd name="T72" fmla="*/ 684 w 1700"/>
                <a:gd name="T73" fmla="*/ 1004 h 1924"/>
                <a:gd name="T74" fmla="*/ 496 w 1700"/>
                <a:gd name="T75" fmla="*/ 1212 h 1924"/>
                <a:gd name="T76" fmla="*/ 380 w 1700"/>
                <a:gd name="T77" fmla="*/ 1755 h 1924"/>
                <a:gd name="T78" fmla="*/ 623 w 1700"/>
                <a:gd name="T79" fmla="*/ 1760 h 1924"/>
                <a:gd name="T80" fmla="*/ 776 w 1700"/>
                <a:gd name="T81" fmla="*/ 1710 h 1924"/>
                <a:gd name="T82" fmla="*/ 791 w 1700"/>
                <a:gd name="T83" fmla="*/ 1708 h 1924"/>
                <a:gd name="T84" fmla="*/ 1005 w 1700"/>
                <a:gd name="T85" fmla="*/ 1839 h 1924"/>
                <a:gd name="T86" fmla="*/ 1058 w 1700"/>
                <a:gd name="T87" fmla="*/ 1768 h 1924"/>
                <a:gd name="T88" fmla="*/ 1226 w 1700"/>
                <a:gd name="T89" fmla="*/ 1796 h 1924"/>
                <a:gd name="T90" fmla="*/ 1322 w 1700"/>
                <a:gd name="T91" fmla="*/ 1772 h 1924"/>
                <a:gd name="T92" fmla="*/ 1306 w 1700"/>
                <a:gd name="T93" fmla="*/ 1459 h 1924"/>
                <a:gd name="T94" fmla="*/ 1069 w 1700"/>
                <a:gd name="T95" fmla="*/ 1024 h 1924"/>
                <a:gd name="T96" fmla="*/ 967 w 1700"/>
                <a:gd name="T97" fmla="*/ 1045 h 1924"/>
                <a:gd name="T98" fmla="*/ 886 w 1700"/>
                <a:gd name="T99" fmla="*/ 1172 h 1924"/>
                <a:gd name="T100" fmla="*/ 877 w 1700"/>
                <a:gd name="T101" fmla="*/ 998 h 1924"/>
                <a:gd name="T102" fmla="*/ 919 w 1700"/>
                <a:gd name="T103" fmla="*/ 845 h 1924"/>
                <a:gd name="T104" fmla="*/ 901 w 1700"/>
                <a:gd name="T105" fmla="*/ 756 h 1924"/>
                <a:gd name="T106" fmla="*/ 912 w 1700"/>
                <a:gd name="T107" fmla="*/ 726 h 1924"/>
                <a:gd name="T108" fmla="*/ 1021 w 1700"/>
                <a:gd name="T109" fmla="*/ 721 h 1924"/>
                <a:gd name="T110" fmla="*/ 1115 w 1700"/>
                <a:gd name="T111" fmla="*/ 886 h 1924"/>
                <a:gd name="T112" fmla="*/ 1370 w 1700"/>
                <a:gd name="T113" fmla="*/ 976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00" h="1924">
                  <a:moveTo>
                    <a:pt x="1370" y="976"/>
                  </a:moveTo>
                  <a:cubicBezTo>
                    <a:pt x="1370" y="990"/>
                    <a:pt x="1384" y="987"/>
                    <a:pt x="1391" y="990"/>
                  </a:cubicBezTo>
                  <a:cubicBezTo>
                    <a:pt x="1440" y="1011"/>
                    <a:pt x="1481" y="1041"/>
                    <a:pt x="1515" y="1081"/>
                  </a:cubicBezTo>
                  <a:cubicBezTo>
                    <a:pt x="1560" y="1134"/>
                    <a:pt x="1584" y="1196"/>
                    <a:pt x="1600" y="1262"/>
                  </a:cubicBezTo>
                  <a:cubicBezTo>
                    <a:pt x="1621" y="1350"/>
                    <a:pt x="1632" y="1440"/>
                    <a:pt x="1647" y="1530"/>
                  </a:cubicBezTo>
                  <a:cubicBezTo>
                    <a:pt x="1659" y="1608"/>
                    <a:pt x="1668" y="1687"/>
                    <a:pt x="1681" y="1765"/>
                  </a:cubicBezTo>
                  <a:cubicBezTo>
                    <a:pt x="1688" y="1811"/>
                    <a:pt x="1692" y="1856"/>
                    <a:pt x="1698" y="1901"/>
                  </a:cubicBezTo>
                  <a:cubicBezTo>
                    <a:pt x="1700" y="1917"/>
                    <a:pt x="1696" y="1924"/>
                    <a:pt x="1678" y="1923"/>
                  </a:cubicBezTo>
                  <a:cubicBezTo>
                    <a:pt x="1591" y="1922"/>
                    <a:pt x="1503" y="1923"/>
                    <a:pt x="1416" y="1923"/>
                  </a:cubicBezTo>
                  <a:cubicBezTo>
                    <a:pt x="1400" y="1923"/>
                    <a:pt x="1395" y="1918"/>
                    <a:pt x="1394" y="1902"/>
                  </a:cubicBezTo>
                  <a:cubicBezTo>
                    <a:pt x="1389" y="1850"/>
                    <a:pt x="1381" y="1798"/>
                    <a:pt x="1374" y="1741"/>
                  </a:cubicBezTo>
                  <a:cubicBezTo>
                    <a:pt x="1363" y="1765"/>
                    <a:pt x="1361" y="1788"/>
                    <a:pt x="1346" y="1803"/>
                  </a:cubicBezTo>
                  <a:cubicBezTo>
                    <a:pt x="1318" y="1832"/>
                    <a:pt x="1320" y="1868"/>
                    <a:pt x="1319" y="1903"/>
                  </a:cubicBezTo>
                  <a:cubicBezTo>
                    <a:pt x="1318" y="1919"/>
                    <a:pt x="1314" y="1923"/>
                    <a:pt x="1298" y="1923"/>
                  </a:cubicBezTo>
                  <a:cubicBezTo>
                    <a:pt x="1000" y="1923"/>
                    <a:pt x="702" y="1923"/>
                    <a:pt x="405" y="1923"/>
                  </a:cubicBezTo>
                  <a:cubicBezTo>
                    <a:pt x="389" y="1923"/>
                    <a:pt x="382" y="1919"/>
                    <a:pt x="382" y="1902"/>
                  </a:cubicBezTo>
                  <a:cubicBezTo>
                    <a:pt x="382" y="1883"/>
                    <a:pt x="380" y="1863"/>
                    <a:pt x="378" y="1844"/>
                  </a:cubicBezTo>
                  <a:cubicBezTo>
                    <a:pt x="378" y="1840"/>
                    <a:pt x="377" y="1836"/>
                    <a:pt x="375" y="1833"/>
                  </a:cubicBezTo>
                  <a:cubicBezTo>
                    <a:pt x="355" y="1807"/>
                    <a:pt x="338" y="1779"/>
                    <a:pt x="327" y="1746"/>
                  </a:cubicBezTo>
                  <a:cubicBezTo>
                    <a:pt x="321" y="1786"/>
                    <a:pt x="316" y="1826"/>
                    <a:pt x="311" y="1866"/>
                  </a:cubicBezTo>
                  <a:cubicBezTo>
                    <a:pt x="309" y="1880"/>
                    <a:pt x="308" y="1894"/>
                    <a:pt x="306" y="1907"/>
                  </a:cubicBezTo>
                  <a:cubicBezTo>
                    <a:pt x="305" y="1919"/>
                    <a:pt x="299" y="1923"/>
                    <a:pt x="288" y="1923"/>
                  </a:cubicBezTo>
                  <a:cubicBezTo>
                    <a:pt x="196" y="1923"/>
                    <a:pt x="105" y="1923"/>
                    <a:pt x="14" y="1923"/>
                  </a:cubicBezTo>
                  <a:cubicBezTo>
                    <a:pt x="5" y="1923"/>
                    <a:pt x="0" y="1923"/>
                    <a:pt x="2" y="1910"/>
                  </a:cubicBezTo>
                  <a:cubicBezTo>
                    <a:pt x="12" y="1843"/>
                    <a:pt x="20" y="1775"/>
                    <a:pt x="29" y="1707"/>
                  </a:cubicBezTo>
                  <a:cubicBezTo>
                    <a:pt x="38" y="1645"/>
                    <a:pt x="45" y="1583"/>
                    <a:pt x="55" y="1521"/>
                  </a:cubicBezTo>
                  <a:cubicBezTo>
                    <a:pt x="72" y="1413"/>
                    <a:pt x="83" y="1305"/>
                    <a:pt x="118" y="1201"/>
                  </a:cubicBezTo>
                  <a:cubicBezTo>
                    <a:pt x="153" y="1100"/>
                    <a:pt x="219" y="1028"/>
                    <a:pt x="318" y="986"/>
                  </a:cubicBezTo>
                  <a:cubicBezTo>
                    <a:pt x="322" y="984"/>
                    <a:pt x="326" y="983"/>
                    <a:pt x="331" y="982"/>
                  </a:cubicBezTo>
                  <a:cubicBezTo>
                    <a:pt x="326" y="977"/>
                    <a:pt x="319" y="982"/>
                    <a:pt x="315" y="976"/>
                  </a:cubicBezTo>
                  <a:cubicBezTo>
                    <a:pt x="336" y="967"/>
                    <a:pt x="359" y="966"/>
                    <a:pt x="381" y="959"/>
                  </a:cubicBezTo>
                  <a:cubicBezTo>
                    <a:pt x="449" y="936"/>
                    <a:pt x="518" y="917"/>
                    <a:pt x="583" y="887"/>
                  </a:cubicBezTo>
                  <a:cubicBezTo>
                    <a:pt x="600" y="879"/>
                    <a:pt x="616" y="870"/>
                    <a:pt x="631" y="859"/>
                  </a:cubicBezTo>
                  <a:cubicBezTo>
                    <a:pt x="648" y="848"/>
                    <a:pt x="658" y="832"/>
                    <a:pt x="664" y="813"/>
                  </a:cubicBezTo>
                  <a:cubicBezTo>
                    <a:pt x="668" y="797"/>
                    <a:pt x="671" y="780"/>
                    <a:pt x="672" y="764"/>
                  </a:cubicBezTo>
                  <a:cubicBezTo>
                    <a:pt x="674" y="726"/>
                    <a:pt x="677" y="688"/>
                    <a:pt x="673" y="650"/>
                  </a:cubicBezTo>
                  <a:cubicBezTo>
                    <a:pt x="672" y="640"/>
                    <a:pt x="667" y="633"/>
                    <a:pt x="660" y="626"/>
                  </a:cubicBezTo>
                  <a:cubicBezTo>
                    <a:pt x="632" y="600"/>
                    <a:pt x="611" y="569"/>
                    <a:pt x="594" y="534"/>
                  </a:cubicBezTo>
                  <a:cubicBezTo>
                    <a:pt x="591" y="528"/>
                    <a:pt x="589" y="521"/>
                    <a:pt x="583" y="518"/>
                  </a:cubicBezTo>
                  <a:cubicBezTo>
                    <a:pt x="561" y="505"/>
                    <a:pt x="553" y="485"/>
                    <a:pt x="549" y="462"/>
                  </a:cubicBezTo>
                  <a:cubicBezTo>
                    <a:pt x="542" y="421"/>
                    <a:pt x="522" y="384"/>
                    <a:pt x="516" y="343"/>
                  </a:cubicBezTo>
                  <a:cubicBezTo>
                    <a:pt x="514" y="333"/>
                    <a:pt x="513" y="324"/>
                    <a:pt x="514" y="315"/>
                  </a:cubicBezTo>
                  <a:cubicBezTo>
                    <a:pt x="516" y="303"/>
                    <a:pt x="521" y="293"/>
                    <a:pt x="535" y="292"/>
                  </a:cubicBezTo>
                  <a:cubicBezTo>
                    <a:pt x="545" y="291"/>
                    <a:pt x="549" y="285"/>
                    <a:pt x="550" y="276"/>
                  </a:cubicBezTo>
                  <a:cubicBezTo>
                    <a:pt x="559" y="204"/>
                    <a:pt x="603" y="162"/>
                    <a:pt x="667" y="135"/>
                  </a:cubicBezTo>
                  <a:cubicBezTo>
                    <a:pt x="721" y="113"/>
                    <a:pt x="773" y="89"/>
                    <a:pt x="813" y="44"/>
                  </a:cubicBezTo>
                  <a:cubicBezTo>
                    <a:pt x="822" y="34"/>
                    <a:pt x="830" y="23"/>
                    <a:pt x="838" y="13"/>
                  </a:cubicBezTo>
                  <a:cubicBezTo>
                    <a:pt x="846" y="2"/>
                    <a:pt x="854" y="0"/>
                    <a:pt x="864" y="11"/>
                  </a:cubicBezTo>
                  <a:cubicBezTo>
                    <a:pt x="893" y="47"/>
                    <a:pt x="933" y="69"/>
                    <a:pt x="973" y="91"/>
                  </a:cubicBezTo>
                  <a:cubicBezTo>
                    <a:pt x="1003" y="109"/>
                    <a:pt x="1034" y="126"/>
                    <a:pt x="1060" y="151"/>
                  </a:cubicBezTo>
                  <a:cubicBezTo>
                    <a:pt x="1092" y="183"/>
                    <a:pt x="1110" y="221"/>
                    <a:pt x="1115" y="265"/>
                  </a:cubicBezTo>
                  <a:cubicBezTo>
                    <a:pt x="1117" y="279"/>
                    <a:pt x="1118" y="290"/>
                    <a:pt x="1136" y="294"/>
                  </a:cubicBezTo>
                  <a:cubicBezTo>
                    <a:pt x="1152" y="298"/>
                    <a:pt x="1152" y="316"/>
                    <a:pt x="1150" y="330"/>
                  </a:cubicBezTo>
                  <a:cubicBezTo>
                    <a:pt x="1148" y="352"/>
                    <a:pt x="1141" y="373"/>
                    <a:pt x="1134" y="394"/>
                  </a:cubicBezTo>
                  <a:cubicBezTo>
                    <a:pt x="1128" y="415"/>
                    <a:pt x="1121" y="436"/>
                    <a:pt x="1117" y="457"/>
                  </a:cubicBezTo>
                  <a:cubicBezTo>
                    <a:pt x="1113" y="481"/>
                    <a:pt x="1105" y="503"/>
                    <a:pt x="1084" y="517"/>
                  </a:cubicBezTo>
                  <a:cubicBezTo>
                    <a:pt x="1078" y="520"/>
                    <a:pt x="1076" y="526"/>
                    <a:pt x="1074" y="531"/>
                  </a:cubicBezTo>
                  <a:cubicBezTo>
                    <a:pt x="1060" y="559"/>
                    <a:pt x="1044" y="586"/>
                    <a:pt x="1023" y="610"/>
                  </a:cubicBezTo>
                  <a:cubicBezTo>
                    <a:pt x="988" y="640"/>
                    <a:pt x="951" y="666"/>
                    <a:pt x="907" y="681"/>
                  </a:cubicBezTo>
                  <a:cubicBezTo>
                    <a:pt x="842" y="701"/>
                    <a:pt x="778" y="699"/>
                    <a:pt x="717" y="667"/>
                  </a:cubicBezTo>
                  <a:cubicBezTo>
                    <a:pt x="737" y="690"/>
                    <a:pt x="764" y="701"/>
                    <a:pt x="791" y="713"/>
                  </a:cubicBezTo>
                  <a:cubicBezTo>
                    <a:pt x="798" y="716"/>
                    <a:pt x="808" y="718"/>
                    <a:pt x="810" y="728"/>
                  </a:cubicBezTo>
                  <a:cubicBezTo>
                    <a:pt x="810" y="736"/>
                    <a:pt x="805" y="742"/>
                    <a:pt x="802" y="748"/>
                  </a:cubicBezTo>
                  <a:cubicBezTo>
                    <a:pt x="789" y="772"/>
                    <a:pt x="782" y="798"/>
                    <a:pt x="785" y="825"/>
                  </a:cubicBezTo>
                  <a:cubicBezTo>
                    <a:pt x="786" y="834"/>
                    <a:pt x="784" y="841"/>
                    <a:pt x="778" y="847"/>
                  </a:cubicBezTo>
                  <a:cubicBezTo>
                    <a:pt x="770" y="855"/>
                    <a:pt x="768" y="866"/>
                    <a:pt x="768" y="878"/>
                  </a:cubicBezTo>
                  <a:cubicBezTo>
                    <a:pt x="766" y="903"/>
                    <a:pt x="773" y="926"/>
                    <a:pt x="782" y="949"/>
                  </a:cubicBezTo>
                  <a:cubicBezTo>
                    <a:pt x="788" y="965"/>
                    <a:pt x="802" y="972"/>
                    <a:pt x="816" y="980"/>
                  </a:cubicBezTo>
                  <a:cubicBezTo>
                    <a:pt x="821" y="987"/>
                    <a:pt x="821" y="996"/>
                    <a:pt x="821" y="1005"/>
                  </a:cubicBezTo>
                  <a:cubicBezTo>
                    <a:pt x="821" y="1051"/>
                    <a:pt x="821" y="1097"/>
                    <a:pt x="821" y="1143"/>
                  </a:cubicBezTo>
                  <a:cubicBezTo>
                    <a:pt x="820" y="1155"/>
                    <a:pt x="821" y="1168"/>
                    <a:pt x="808" y="1174"/>
                  </a:cubicBezTo>
                  <a:cubicBezTo>
                    <a:pt x="791" y="1179"/>
                    <a:pt x="784" y="1172"/>
                    <a:pt x="780" y="1156"/>
                  </a:cubicBezTo>
                  <a:cubicBezTo>
                    <a:pt x="771" y="1114"/>
                    <a:pt x="754" y="1075"/>
                    <a:pt x="744" y="1033"/>
                  </a:cubicBezTo>
                  <a:cubicBezTo>
                    <a:pt x="738" y="1007"/>
                    <a:pt x="711" y="995"/>
                    <a:pt x="684" y="1004"/>
                  </a:cubicBezTo>
                  <a:cubicBezTo>
                    <a:pt x="661" y="1010"/>
                    <a:pt x="642" y="1024"/>
                    <a:pt x="624" y="1039"/>
                  </a:cubicBezTo>
                  <a:cubicBezTo>
                    <a:pt x="570" y="1088"/>
                    <a:pt x="530" y="1148"/>
                    <a:pt x="496" y="1212"/>
                  </a:cubicBezTo>
                  <a:cubicBezTo>
                    <a:pt x="432" y="1336"/>
                    <a:pt x="400" y="1469"/>
                    <a:pt x="383" y="1607"/>
                  </a:cubicBezTo>
                  <a:cubicBezTo>
                    <a:pt x="378" y="1656"/>
                    <a:pt x="372" y="1705"/>
                    <a:pt x="380" y="1755"/>
                  </a:cubicBezTo>
                  <a:cubicBezTo>
                    <a:pt x="386" y="1793"/>
                    <a:pt x="396" y="1801"/>
                    <a:pt x="435" y="1796"/>
                  </a:cubicBezTo>
                  <a:cubicBezTo>
                    <a:pt x="498" y="1787"/>
                    <a:pt x="560" y="1772"/>
                    <a:pt x="623" y="1760"/>
                  </a:cubicBezTo>
                  <a:cubicBezTo>
                    <a:pt x="652" y="1754"/>
                    <a:pt x="683" y="1755"/>
                    <a:pt x="712" y="1750"/>
                  </a:cubicBezTo>
                  <a:cubicBezTo>
                    <a:pt x="739" y="1746"/>
                    <a:pt x="765" y="1741"/>
                    <a:pt x="776" y="1710"/>
                  </a:cubicBezTo>
                  <a:cubicBezTo>
                    <a:pt x="777" y="1707"/>
                    <a:pt x="780" y="1705"/>
                    <a:pt x="784" y="1705"/>
                  </a:cubicBezTo>
                  <a:cubicBezTo>
                    <a:pt x="786" y="1705"/>
                    <a:pt x="789" y="1706"/>
                    <a:pt x="791" y="1708"/>
                  </a:cubicBezTo>
                  <a:cubicBezTo>
                    <a:pt x="826" y="1748"/>
                    <a:pt x="875" y="1772"/>
                    <a:pt x="909" y="1814"/>
                  </a:cubicBezTo>
                  <a:cubicBezTo>
                    <a:pt x="931" y="1841"/>
                    <a:pt x="973" y="1851"/>
                    <a:pt x="1005" y="1839"/>
                  </a:cubicBezTo>
                  <a:cubicBezTo>
                    <a:pt x="1030" y="1831"/>
                    <a:pt x="1039" y="1809"/>
                    <a:pt x="1048" y="1787"/>
                  </a:cubicBezTo>
                  <a:cubicBezTo>
                    <a:pt x="1051" y="1781"/>
                    <a:pt x="1052" y="1773"/>
                    <a:pt x="1058" y="1768"/>
                  </a:cubicBezTo>
                  <a:cubicBezTo>
                    <a:pt x="1070" y="1762"/>
                    <a:pt x="1081" y="1767"/>
                    <a:pt x="1093" y="1767"/>
                  </a:cubicBezTo>
                  <a:cubicBezTo>
                    <a:pt x="1139" y="1771"/>
                    <a:pt x="1182" y="1784"/>
                    <a:pt x="1226" y="1796"/>
                  </a:cubicBezTo>
                  <a:cubicBezTo>
                    <a:pt x="1246" y="1801"/>
                    <a:pt x="1265" y="1802"/>
                    <a:pt x="1285" y="1802"/>
                  </a:cubicBezTo>
                  <a:cubicBezTo>
                    <a:pt x="1307" y="1801"/>
                    <a:pt x="1317" y="1794"/>
                    <a:pt x="1322" y="1772"/>
                  </a:cubicBezTo>
                  <a:cubicBezTo>
                    <a:pt x="1330" y="1735"/>
                    <a:pt x="1331" y="1698"/>
                    <a:pt x="1328" y="1661"/>
                  </a:cubicBezTo>
                  <a:cubicBezTo>
                    <a:pt x="1323" y="1593"/>
                    <a:pt x="1318" y="1526"/>
                    <a:pt x="1306" y="1459"/>
                  </a:cubicBezTo>
                  <a:cubicBezTo>
                    <a:pt x="1279" y="1314"/>
                    <a:pt x="1216" y="1188"/>
                    <a:pt x="1122" y="1076"/>
                  </a:cubicBezTo>
                  <a:cubicBezTo>
                    <a:pt x="1106" y="1057"/>
                    <a:pt x="1089" y="1039"/>
                    <a:pt x="1069" y="1024"/>
                  </a:cubicBezTo>
                  <a:cubicBezTo>
                    <a:pt x="1064" y="1020"/>
                    <a:pt x="1058" y="1016"/>
                    <a:pt x="1053" y="1013"/>
                  </a:cubicBezTo>
                  <a:cubicBezTo>
                    <a:pt x="1010" y="990"/>
                    <a:pt x="983" y="1000"/>
                    <a:pt x="967" y="1045"/>
                  </a:cubicBezTo>
                  <a:cubicBezTo>
                    <a:pt x="952" y="1089"/>
                    <a:pt x="923" y="1125"/>
                    <a:pt x="902" y="1165"/>
                  </a:cubicBezTo>
                  <a:cubicBezTo>
                    <a:pt x="899" y="1171"/>
                    <a:pt x="894" y="1175"/>
                    <a:pt x="886" y="1172"/>
                  </a:cubicBezTo>
                  <a:cubicBezTo>
                    <a:pt x="878" y="1167"/>
                    <a:pt x="877" y="1159"/>
                    <a:pt x="877" y="1151"/>
                  </a:cubicBezTo>
                  <a:cubicBezTo>
                    <a:pt x="876" y="1100"/>
                    <a:pt x="876" y="1049"/>
                    <a:pt x="877" y="998"/>
                  </a:cubicBezTo>
                  <a:cubicBezTo>
                    <a:pt x="877" y="992"/>
                    <a:pt x="878" y="986"/>
                    <a:pt x="881" y="981"/>
                  </a:cubicBezTo>
                  <a:cubicBezTo>
                    <a:pt x="926" y="948"/>
                    <a:pt x="942" y="890"/>
                    <a:pt x="919" y="845"/>
                  </a:cubicBezTo>
                  <a:cubicBezTo>
                    <a:pt x="915" y="840"/>
                    <a:pt x="913" y="834"/>
                    <a:pt x="915" y="828"/>
                  </a:cubicBezTo>
                  <a:cubicBezTo>
                    <a:pt x="921" y="802"/>
                    <a:pt x="912" y="779"/>
                    <a:pt x="901" y="756"/>
                  </a:cubicBezTo>
                  <a:cubicBezTo>
                    <a:pt x="898" y="749"/>
                    <a:pt x="895" y="742"/>
                    <a:pt x="897" y="734"/>
                  </a:cubicBezTo>
                  <a:cubicBezTo>
                    <a:pt x="900" y="727"/>
                    <a:pt x="906" y="726"/>
                    <a:pt x="912" y="726"/>
                  </a:cubicBezTo>
                  <a:cubicBezTo>
                    <a:pt x="940" y="725"/>
                    <a:pt x="967" y="717"/>
                    <a:pt x="994" y="710"/>
                  </a:cubicBezTo>
                  <a:cubicBezTo>
                    <a:pt x="1006" y="707"/>
                    <a:pt x="1017" y="707"/>
                    <a:pt x="1021" y="721"/>
                  </a:cubicBezTo>
                  <a:cubicBezTo>
                    <a:pt x="1024" y="735"/>
                    <a:pt x="1027" y="749"/>
                    <a:pt x="1028" y="763"/>
                  </a:cubicBezTo>
                  <a:cubicBezTo>
                    <a:pt x="1029" y="824"/>
                    <a:pt x="1060" y="862"/>
                    <a:pt x="1115" y="886"/>
                  </a:cubicBezTo>
                  <a:cubicBezTo>
                    <a:pt x="1192" y="919"/>
                    <a:pt x="1272" y="943"/>
                    <a:pt x="1352" y="968"/>
                  </a:cubicBezTo>
                  <a:cubicBezTo>
                    <a:pt x="1359" y="970"/>
                    <a:pt x="1366" y="970"/>
                    <a:pt x="1370" y="976"/>
                  </a:cubicBezTo>
                  <a:close/>
                </a:path>
              </a:pathLst>
            </a:custGeom>
            <a:solidFill>
              <a:srgbClr val="F2D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3ABFC3E4-E95C-B4F3-77AD-985B4009EAEA}"/>
                </a:ext>
              </a:extLst>
            </p:cNvPr>
            <p:cNvSpPr/>
            <p:nvPr/>
          </p:nvSpPr>
          <p:spPr bwMode="auto">
            <a:xfrm>
              <a:off x="4430" y="407"/>
              <a:ext cx="2489" cy="2071"/>
            </a:xfrm>
            <a:custGeom>
              <a:avLst/>
              <a:gdLst>
                <a:gd name="T0" fmla="*/ 1211 w 1308"/>
                <a:gd name="T1" fmla="*/ 1086 h 1089"/>
                <a:gd name="T2" fmla="*/ 1198 w 1308"/>
                <a:gd name="T3" fmla="*/ 1086 h 1089"/>
                <a:gd name="T4" fmla="*/ 953 w 1308"/>
                <a:gd name="T5" fmla="*/ 1001 h 1089"/>
                <a:gd name="T6" fmla="*/ 862 w 1308"/>
                <a:gd name="T7" fmla="*/ 869 h 1089"/>
                <a:gd name="T8" fmla="*/ 859 w 1308"/>
                <a:gd name="T9" fmla="*/ 833 h 1089"/>
                <a:gd name="T10" fmla="*/ 859 w 1308"/>
                <a:gd name="T11" fmla="*/ 718 h 1089"/>
                <a:gd name="T12" fmla="*/ 912 w 1308"/>
                <a:gd name="T13" fmla="*/ 632 h 1089"/>
                <a:gd name="T14" fmla="*/ 920 w 1308"/>
                <a:gd name="T15" fmla="*/ 621 h 1089"/>
                <a:gd name="T16" fmla="*/ 949 w 1308"/>
                <a:gd name="T17" fmla="*/ 581 h 1089"/>
                <a:gd name="T18" fmla="*/ 981 w 1308"/>
                <a:gd name="T19" fmla="*/ 466 h 1089"/>
                <a:gd name="T20" fmla="*/ 986 w 1308"/>
                <a:gd name="T21" fmla="*/ 428 h 1089"/>
                <a:gd name="T22" fmla="*/ 963 w 1308"/>
                <a:gd name="T23" fmla="*/ 408 h 1089"/>
                <a:gd name="T24" fmla="*/ 954 w 1308"/>
                <a:gd name="T25" fmla="*/ 400 h 1089"/>
                <a:gd name="T26" fmla="*/ 830 w 1308"/>
                <a:gd name="T27" fmla="*/ 216 h 1089"/>
                <a:gd name="T28" fmla="*/ 741 w 1308"/>
                <a:gd name="T29" fmla="*/ 163 h 1089"/>
                <a:gd name="T30" fmla="*/ 692 w 1308"/>
                <a:gd name="T31" fmla="*/ 114 h 1089"/>
                <a:gd name="T32" fmla="*/ 670 w 1308"/>
                <a:gd name="T33" fmla="*/ 144 h 1089"/>
                <a:gd name="T34" fmla="*/ 547 w 1308"/>
                <a:gd name="T35" fmla="*/ 234 h 1089"/>
                <a:gd name="T36" fmla="*/ 490 w 1308"/>
                <a:gd name="T37" fmla="*/ 259 h 1089"/>
                <a:gd name="T38" fmla="*/ 395 w 1308"/>
                <a:gd name="T39" fmla="*/ 390 h 1089"/>
                <a:gd name="T40" fmla="*/ 377 w 1308"/>
                <a:gd name="T41" fmla="*/ 407 h 1089"/>
                <a:gd name="T42" fmla="*/ 361 w 1308"/>
                <a:gd name="T43" fmla="*/ 424 h 1089"/>
                <a:gd name="T44" fmla="*/ 369 w 1308"/>
                <a:gd name="T45" fmla="*/ 481 h 1089"/>
                <a:gd name="T46" fmla="*/ 398 w 1308"/>
                <a:gd name="T47" fmla="*/ 583 h 1089"/>
                <a:gd name="T48" fmla="*/ 428 w 1308"/>
                <a:gd name="T49" fmla="*/ 622 h 1089"/>
                <a:gd name="T50" fmla="*/ 437 w 1308"/>
                <a:gd name="T51" fmla="*/ 637 h 1089"/>
                <a:gd name="T52" fmla="*/ 512 w 1308"/>
                <a:gd name="T53" fmla="*/ 739 h 1089"/>
                <a:gd name="T54" fmla="*/ 521 w 1308"/>
                <a:gd name="T55" fmla="*/ 754 h 1089"/>
                <a:gd name="T56" fmla="*/ 513 w 1308"/>
                <a:gd name="T57" fmla="*/ 911 h 1089"/>
                <a:gd name="T58" fmla="*/ 463 w 1308"/>
                <a:gd name="T59" fmla="*/ 982 h 1089"/>
                <a:gd name="T60" fmla="*/ 264 w 1308"/>
                <a:gd name="T61" fmla="*/ 1061 h 1089"/>
                <a:gd name="T62" fmla="*/ 191 w 1308"/>
                <a:gd name="T63" fmla="*/ 1084 h 1089"/>
                <a:gd name="T64" fmla="*/ 156 w 1308"/>
                <a:gd name="T65" fmla="*/ 1086 h 1089"/>
                <a:gd name="T66" fmla="*/ 76 w 1308"/>
                <a:gd name="T67" fmla="*/ 813 h 1089"/>
                <a:gd name="T68" fmla="*/ 124 w 1308"/>
                <a:gd name="T69" fmla="*/ 722 h 1089"/>
                <a:gd name="T70" fmla="*/ 124 w 1308"/>
                <a:gd name="T71" fmla="*/ 561 h 1089"/>
                <a:gd name="T72" fmla="*/ 174 w 1308"/>
                <a:gd name="T73" fmla="*/ 429 h 1089"/>
                <a:gd name="T74" fmla="*/ 199 w 1308"/>
                <a:gd name="T75" fmla="*/ 398 h 1089"/>
                <a:gd name="T76" fmla="*/ 205 w 1308"/>
                <a:gd name="T77" fmla="*/ 396 h 1089"/>
                <a:gd name="T78" fmla="*/ 221 w 1308"/>
                <a:gd name="T79" fmla="*/ 383 h 1089"/>
                <a:gd name="T80" fmla="*/ 270 w 1308"/>
                <a:gd name="T81" fmla="*/ 268 h 1089"/>
                <a:gd name="T82" fmla="*/ 503 w 1308"/>
                <a:gd name="T83" fmla="*/ 14 h 1089"/>
                <a:gd name="T84" fmla="*/ 500 w 1308"/>
                <a:gd name="T85" fmla="*/ 11 h 1089"/>
                <a:gd name="T86" fmla="*/ 499 w 1308"/>
                <a:gd name="T87" fmla="*/ 8 h 1089"/>
                <a:gd name="T88" fmla="*/ 500 w 1308"/>
                <a:gd name="T89" fmla="*/ 6 h 1089"/>
                <a:gd name="T90" fmla="*/ 656 w 1308"/>
                <a:gd name="T91" fmla="*/ 17 h 1089"/>
                <a:gd name="T92" fmla="*/ 692 w 1308"/>
                <a:gd name="T93" fmla="*/ 17 h 1089"/>
                <a:gd name="T94" fmla="*/ 995 w 1308"/>
                <a:gd name="T95" fmla="*/ 143 h 1089"/>
                <a:gd name="T96" fmla="*/ 1071 w 1308"/>
                <a:gd name="T97" fmla="*/ 276 h 1089"/>
                <a:gd name="T98" fmla="*/ 1096 w 1308"/>
                <a:gd name="T99" fmla="*/ 381 h 1089"/>
                <a:gd name="T100" fmla="*/ 1107 w 1308"/>
                <a:gd name="T101" fmla="*/ 444 h 1089"/>
                <a:gd name="T102" fmla="*/ 1173 w 1308"/>
                <a:gd name="T103" fmla="*/ 564 h 1089"/>
                <a:gd name="T104" fmla="*/ 1248 w 1308"/>
                <a:gd name="T105" fmla="*/ 668 h 1089"/>
                <a:gd name="T106" fmla="*/ 1252 w 1308"/>
                <a:gd name="T107" fmla="*/ 767 h 1089"/>
                <a:gd name="T108" fmla="*/ 1240 w 1308"/>
                <a:gd name="T109" fmla="*/ 799 h 1089"/>
                <a:gd name="T110" fmla="*/ 1255 w 1308"/>
                <a:gd name="T111" fmla="*/ 892 h 1089"/>
                <a:gd name="T112" fmla="*/ 1211 w 1308"/>
                <a:gd name="T113" fmla="*/ 1086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8" h="1089">
                  <a:moveTo>
                    <a:pt x="1211" y="1086"/>
                  </a:moveTo>
                  <a:cubicBezTo>
                    <a:pt x="1207" y="1086"/>
                    <a:pt x="1202" y="1087"/>
                    <a:pt x="1198" y="1086"/>
                  </a:cubicBezTo>
                  <a:cubicBezTo>
                    <a:pt x="1115" y="1059"/>
                    <a:pt x="1033" y="1035"/>
                    <a:pt x="953" y="1001"/>
                  </a:cubicBezTo>
                  <a:cubicBezTo>
                    <a:pt x="893" y="975"/>
                    <a:pt x="864" y="933"/>
                    <a:pt x="862" y="869"/>
                  </a:cubicBezTo>
                  <a:cubicBezTo>
                    <a:pt x="862" y="857"/>
                    <a:pt x="860" y="845"/>
                    <a:pt x="859" y="833"/>
                  </a:cubicBezTo>
                  <a:cubicBezTo>
                    <a:pt x="850" y="795"/>
                    <a:pt x="850" y="756"/>
                    <a:pt x="859" y="718"/>
                  </a:cubicBezTo>
                  <a:cubicBezTo>
                    <a:pt x="881" y="692"/>
                    <a:pt x="900" y="664"/>
                    <a:pt x="912" y="632"/>
                  </a:cubicBezTo>
                  <a:cubicBezTo>
                    <a:pt x="914" y="627"/>
                    <a:pt x="915" y="623"/>
                    <a:pt x="920" y="621"/>
                  </a:cubicBezTo>
                  <a:cubicBezTo>
                    <a:pt x="939" y="615"/>
                    <a:pt x="946" y="598"/>
                    <a:pt x="949" y="581"/>
                  </a:cubicBezTo>
                  <a:cubicBezTo>
                    <a:pt x="956" y="541"/>
                    <a:pt x="970" y="504"/>
                    <a:pt x="981" y="466"/>
                  </a:cubicBezTo>
                  <a:cubicBezTo>
                    <a:pt x="984" y="453"/>
                    <a:pt x="987" y="441"/>
                    <a:pt x="986" y="428"/>
                  </a:cubicBezTo>
                  <a:cubicBezTo>
                    <a:pt x="985" y="414"/>
                    <a:pt x="981" y="402"/>
                    <a:pt x="963" y="408"/>
                  </a:cubicBezTo>
                  <a:cubicBezTo>
                    <a:pt x="954" y="411"/>
                    <a:pt x="955" y="406"/>
                    <a:pt x="954" y="400"/>
                  </a:cubicBezTo>
                  <a:cubicBezTo>
                    <a:pt x="951" y="313"/>
                    <a:pt x="903" y="256"/>
                    <a:pt x="830" y="216"/>
                  </a:cubicBezTo>
                  <a:cubicBezTo>
                    <a:pt x="800" y="200"/>
                    <a:pt x="769" y="183"/>
                    <a:pt x="741" y="163"/>
                  </a:cubicBezTo>
                  <a:cubicBezTo>
                    <a:pt x="723" y="149"/>
                    <a:pt x="706" y="134"/>
                    <a:pt x="692" y="114"/>
                  </a:cubicBezTo>
                  <a:cubicBezTo>
                    <a:pt x="684" y="124"/>
                    <a:pt x="677" y="135"/>
                    <a:pt x="670" y="144"/>
                  </a:cubicBezTo>
                  <a:cubicBezTo>
                    <a:pt x="637" y="185"/>
                    <a:pt x="594" y="213"/>
                    <a:pt x="547" y="234"/>
                  </a:cubicBezTo>
                  <a:cubicBezTo>
                    <a:pt x="528" y="242"/>
                    <a:pt x="509" y="250"/>
                    <a:pt x="490" y="259"/>
                  </a:cubicBezTo>
                  <a:cubicBezTo>
                    <a:pt x="434" y="285"/>
                    <a:pt x="403" y="329"/>
                    <a:pt x="395" y="390"/>
                  </a:cubicBezTo>
                  <a:cubicBezTo>
                    <a:pt x="394" y="401"/>
                    <a:pt x="397" y="413"/>
                    <a:pt x="377" y="407"/>
                  </a:cubicBezTo>
                  <a:cubicBezTo>
                    <a:pt x="366" y="403"/>
                    <a:pt x="361" y="414"/>
                    <a:pt x="361" y="424"/>
                  </a:cubicBezTo>
                  <a:cubicBezTo>
                    <a:pt x="359" y="444"/>
                    <a:pt x="364" y="463"/>
                    <a:pt x="369" y="481"/>
                  </a:cubicBezTo>
                  <a:cubicBezTo>
                    <a:pt x="379" y="515"/>
                    <a:pt x="392" y="548"/>
                    <a:pt x="398" y="583"/>
                  </a:cubicBezTo>
                  <a:cubicBezTo>
                    <a:pt x="401" y="600"/>
                    <a:pt x="408" y="616"/>
                    <a:pt x="428" y="622"/>
                  </a:cubicBezTo>
                  <a:cubicBezTo>
                    <a:pt x="434" y="624"/>
                    <a:pt x="435" y="632"/>
                    <a:pt x="437" y="637"/>
                  </a:cubicBezTo>
                  <a:cubicBezTo>
                    <a:pt x="455" y="676"/>
                    <a:pt x="479" y="711"/>
                    <a:pt x="512" y="739"/>
                  </a:cubicBezTo>
                  <a:cubicBezTo>
                    <a:pt x="517" y="743"/>
                    <a:pt x="521" y="747"/>
                    <a:pt x="521" y="754"/>
                  </a:cubicBezTo>
                  <a:cubicBezTo>
                    <a:pt x="522" y="806"/>
                    <a:pt x="522" y="859"/>
                    <a:pt x="513" y="911"/>
                  </a:cubicBezTo>
                  <a:cubicBezTo>
                    <a:pt x="508" y="943"/>
                    <a:pt x="491" y="966"/>
                    <a:pt x="463" y="982"/>
                  </a:cubicBezTo>
                  <a:cubicBezTo>
                    <a:pt x="401" y="1018"/>
                    <a:pt x="332" y="1039"/>
                    <a:pt x="264" y="1061"/>
                  </a:cubicBezTo>
                  <a:cubicBezTo>
                    <a:pt x="240" y="1069"/>
                    <a:pt x="215" y="1076"/>
                    <a:pt x="191" y="1084"/>
                  </a:cubicBezTo>
                  <a:cubicBezTo>
                    <a:pt x="179" y="1089"/>
                    <a:pt x="167" y="1084"/>
                    <a:pt x="156" y="1086"/>
                  </a:cubicBezTo>
                  <a:cubicBezTo>
                    <a:pt x="32" y="1063"/>
                    <a:pt x="0" y="906"/>
                    <a:pt x="76" y="813"/>
                  </a:cubicBezTo>
                  <a:cubicBezTo>
                    <a:pt x="98" y="786"/>
                    <a:pt x="118" y="758"/>
                    <a:pt x="124" y="722"/>
                  </a:cubicBezTo>
                  <a:cubicBezTo>
                    <a:pt x="134" y="668"/>
                    <a:pt x="123" y="615"/>
                    <a:pt x="124" y="561"/>
                  </a:cubicBezTo>
                  <a:cubicBezTo>
                    <a:pt x="125" y="512"/>
                    <a:pt x="136" y="465"/>
                    <a:pt x="174" y="429"/>
                  </a:cubicBezTo>
                  <a:cubicBezTo>
                    <a:pt x="184" y="420"/>
                    <a:pt x="191" y="409"/>
                    <a:pt x="199" y="398"/>
                  </a:cubicBezTo>
                  <a:cubicBezTo>
                    <a:pt x="201" y="397"/>
                    <a:pt x="203" y="396"/>
                    <a:pt x="205" y="396"/>
                  </a:cubicBezTo>
                  <a:cubicBezTo>
                    <a:pt x="214" y="397"/>
                    <a:pt x="217" y="389"/>
                    <a:pt x="221" y="383"/>
                  </a:cubicBezTo>
                  <a:cubicBezTo>
                    <a:pt x="244" y="348"/>
                    <a:pt x="260" y="310"/>
                    <a:pt x="270" y="268"/>
                  </a:cubicBezTo>
                  <a:cubicBezTo>
                    <a:pt x="299" y="140"/>
                    <a:pt x="378" y="56"/>
                    <a:pt x="503" y="14"/>
                  </a:cubicBezTo>
                  <a:cubicBezTo>
                    <a:pt x="505" y="13"/>
                    <a:pt x="500" y="13"/>
                    <a:pt x="500" y="11"/>
                  </a:cubicBezTo>
                  <a:cubicBezTo>
                    <a:pt x="499" y="10"/>
                    <a:pt x="499" y="9"/>
                    <a:pt x="499" y="8"/>
                  </a:cubicBezTo>
                  <a:cubicBezTo>
                    <a:pt x="499" y="7"/>
                    <a:pt x="499" y="6"/>
                    <a:pt x="500" y="6"/>
                  </a:cubicBezTo>
                  <a:cubicBezTo>
                    <a:pt x="552" y="6"/>
                    <a:pt x="605" y="5"/>
                    <a:pt x="656" y="17"/>
                  </a:cubicBezTo>
                  <a:cubicBezTo>
                    <a:pt x="668" y="20"/>
                    <a:pt x="680" y="19"/>
                    <a:pt x="692" y="17"/>
                  </a:cubicBezTo>
                  <a:cubicBezTo>
                    <a:pt x="817" y="0"/>
                    <a:pt x="916" y="46"/>
                    <a:pt x="995" y="143"/>
                  </a:cubicBezTo>
                  <a:cubicBezTo>
                    <a:pt x="1027" y="183"/>
                    <a:pt x="1052" y="229"/>
                    <a:pt x="1071" y="276"/>
                  </a:cubicBezTo>
                  <a:cubicBezTo>
                    <a:pt x="1085" y="307"/>
                    <a:pt x="1092" y="345"/>
                    <a:pt x="1096" y="381"/>
                  </a:cubicBezTo>
                  <a:cubicBezTo>
                    <a:pt x="1099" y="403"/>
                    <a:pt x="1103" y="423"/>
                    <a:pt x="1107" y="444"/>
                  </a:cubicBezTo>
                  <a:cubicBezTo>
                    <a:pt x="1115" y="492"/>
                    <a:pt x="1137" y="532"/>
                    <a:pt x="1173" y="564"/>
                  </a:cubicBezTo>
                  <a:cubicBezTo>
                    <a:pt x="1205" y="593"/>
                    <a:pt x="1232" y="627"/>
                    <a:pt x="1248" y="668"/>
                  </a:cubicBezTo>
                  <a:cubicBezTo>
                    <a:pt x="1261" y="701"/>
                    <a:pt x="1264" y="734"/>
                    <a:pt x="1252" y="767"/>
                  </a:cubicBezTo>
                  <a:cubicBezTo>
                    <a:pt x="1248" y="778"/>
                    <a:pt x="1244" y="789"/>
                    <a:pt x="1240" y="799"/>
                  </a:cubicBezTo>
                  <a:cubicBezTo>
                    <a:pt x="1228" y="833"/>
                    <a:pt x="1234" y="863"/>
                    <a:pt x="1255" y="892"/>
                  </a:cubicBezTo>
                  <a:cubicBezTo>
                    <a:pt x="1308" y="965"/>
                    <a:pt x="1290" y="1041"/>
                    <a:pt x="1211" y="1086"/>
                  </a:cubicBezTo>
                  <a:close/>
                </a:path>
              </a:pathLst>
            </a:custGeom>
            <a:solidFill>
              <a:srgbClr val="4E3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4EF3EA7B-7C62-DE99-C3FC-AF46C27DC01F}"/>
                </a:ext>
              </a:extLst>
            </p:cNvPr>
            <p:cNvSpPr/>
            <p:nvPr/>
          </p:nvSpPr>
          <p:spPr bwMode="auto">
            <a:xfrm>
              <a:off x="6873" y="1628"/>
              <a:ext cx="76" cy="317"/>
            </a:xfrm>
            <a:custGeom>
              <a:avLst/>
              <a:gdLst>
                <a:gd name="T0" fmla="*/ 0 w 40"/>
                <a:gd name="T1" fmla="*/ 0 h 167"/>
                <a:gd name="T2" fmla="*/ 40 w 40"/>
                <a:gd name="T3" fmla="*/ 167 h 167"/>
                <a:gd name="T4" fmla="*/ 0 w 40"/>
                <a:gd name="T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67">
                  <a:moveTo>
                    <a:pt x="0" y="0"/>
                  </a:moveTo>
                  <a:cubicBezTo>
                    <a:pt x="35" y="50"/>
                    <a:pt x="26" y="111"/>
                    <a:pt x="40" y="167"/>
                  </a:cubicBezTo>
                  <a:cubicBezTo>
                    <a:pt x="19" y="113"/>
                    <a:pt x="29" y="51"/>
                    <a:pt x="0" y="0"/>
                  </a:cubicBezTo>
                  <a:close/>
                </a:path>
              </a:pathLst>
            </a:custGeom>
            <a:solidFill>
              <a:srgbClr val="766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7639081-DEF2-3149-E653-CDED2750BE8C}"/>
                </a:ext>
              </a:extLst>
            </p:cNvPr>
            <p:cNvSpPr/>
            <p:nvPr/>
          </p:nvSpPr>
          <p:spPr bwMode="auto">
            <a:xfrm>
              <a:off x="4818" y="852"/>
              <a:ext cx="89" cy="311"/>
            </a:xfrm>
            <a:custGeom>
              <a:avLst/>
              <a:gdLst>
                <a:gd name="T0" fmla="*/ 0 w 47"/>
                <a:gd name="T1" fmla="*/ 164 h 164"/>
                <a:gd name="T2" fmla="*/ 20 w 47"/>
                <a:gd name="T3" fmla="*/ 96 h 164"/>
                <a:gd name="T4" fmla="*/ 38 w 47"/>
                <a:gd name="T5" fmla="*/ 12 h 164"/>
                <a:gd name="T6" fmla="*/ 47 w 47"/>
                <a:gd name="T7" fmla="*/ 0 h 164"/>
                <a:gd name="T8" fmla="*/ 16 w 47"/>
                <a:gd name="T9" fmla="*/ 135 h 164"/>
                <a:gd name="T10" fmla="*/ 4 w 47"/>
                <a:gd name="T11" fmla="*/ 164 h 164"/>
                <a:gd name="T12" fmla="*/ 0 w 47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164">
                  <a:moveTo>
                    <a:pt x="0" y="164"/>
                  </a:moveTo>
                  <a:cubicBezTo>
                    <a:pt x="8" y="141"/>
                    <a:pt x="17" y="120"/>
                    <a:pt x="20" y="96"/>
                  </a:cubicBezTo>
                  <a:cubicBezTo>
                    <a:pt x="26" y="68"/>
                    <a:pt x="32" y="40"/>
                    <a:pt x="38" y="12"/>
                  </a:cubicBezTo>
                  <a:cubicBezTo>
                    <a:pt x="40" y="7"/>
                    <a:pt x="38" y="0"/>
                    <a:pt x="47" y="0"/>
                  </a:cubicBezTo>
                  <a:cubicBezTo>
                    <a:pt x="35" y="44"/>
                    <a:pt x="31" y="91"/>
                    <a:pt x="16" y="135"/>
                  </a:cubicBezTo>
                  <a:cubicBezTo>
                    <a:pt x="13" y="145"/>
                    <a:pt x="12" y="156"/>
                    <a:pt x="4" y="164"/>
                  </a:cubicBezTo>
                  <a:cubicBezTo>
                    <a:pt x="2" y="164"/>
                    <a:pt x="1" y="164"/>
                    <a:pt x="0" y="164"/>
                  </a:cubicBezTo>
                  <a:close/>
                </a:path>
              </a:pathLst>
            </a:custGeom>
            <a:solidFill>
              <a:srgbClr val="756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27D02704-F89D-5A9D-DFAD-3FCBCC4ADF6A}"/>
                </a:ext>
              </a:extLst>
            </p:cNvPr>
            <p:cNvSpPr/>
            <p:nvPr/>
          </p:nvSpPr>
          <p:spPr bwMode="auto">
            <a:xfrm>
              <a:off x="6574" y="1232"/>
              <a:ext cx="73" cy="156"/>
            </a:xfrm>
            <a:custGeom>
              <a:avLst/>
              <a:gdLst>
                <a:gd name="T0" fmla="*/ 0 w 38"/>
                <a:gd name="T1" fmla="*/ 0 h 82"/>
                <a:gd name="T2" fmla="*/ 38 w 38"/>
                <a:gd name="T3" fmla="*/ 82 h 82"/>
                <a:gd name="T4" fmla="*/ 0 w 38"/>
                <a:gd name="T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2">
                  <a:moveTo>
                    <a:pt x="0" y="0"/>
                  </a:moveTo>
                  <a:cubicBezTo>
                    <a:pt x="11" y="26"/>
                    <a:pt x="18" y="54"/>
                    <a:pt x="38" y="82"/>
                  </a:cubicBezTo>
                  <a:cubicBezTo>
                    <a:pt x="18" y="68"/>
                    <a:pt x="1" y="28"/>
                    <a:pt x="0" y="0"/>
                  </a:cubicBezTo>
                  <a:close/>
                </a:path>
              </a:pathLst>
            </a:custGeom>
            <a:solidFill>
              <a:srgbClr val="726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1711AD3-5E40-4C09-D456-9D94CEDB3D86}"/>
                </a:ext>
              </a:extLst>
            </p:cNvPr>
            <p:cNvSpPr/>
            <p:nvPr/>
          </p:nvSpPr>
          <p:spPr bwMode="auto">
            <a:xfrm>
              <a:off x="5206" y="418"/>
              <a:ext cx="175" cy="53"/>
            </a:xfrm>
            <a:custGeom>
              <a:avLst/>
              <a:gdLst>
                <a:gd name="T0" fmla="*/ 92 w 92"/>
                <a:gd name="T1" fmla="*/ 4 h 28"/>
                <a:gd name="T2" fmla="*/ 0 w 92"/>
                <a:gd name="T3" fmla="*/ 28 h 28"/>
                <a:gd name="T4" fmla="*/ 80 w 92"/>
                <a:gd name="T5" fmla="*/ 0 h 28"/>
                <a:gd name="T6" fmla="*/ 92 w 92"/>
                <a:gd name="T7" fmla="*/ 0 h 28"/>
                <a:gd name="T8" fmla="*/ 92 w 92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8">
                  <a:moveTo>
                    <a:pt x="92" y="4"/>
                  </a:moveTo>
                  <a:cubicBezTo>
                    <a:pt x="61" y="10"/>
                    <a:pt x="30" y="16"/>
                    <a:pt x="0" y="28"/>
                  </a:cubicBezTo>
                  <a:cubicBezTo>
                    <a:pt x="24" y="11"/>
                    <a:pt x="53" y="7"/>
                    <a:pt x="80" y="0"/>
                  </a:cubicBezTo>
                  <a:cubicBezTo>
                    <a:pt x="84" y="0"/>
                    <a:pt x="88" y="0"/>
                    <a:pt x="92" y="0"/>
                  </a:cubicBezTo>
                  <a:cubicBezTo>
                    <a:pt x="92" y="1"/>
                    <a:pt x="92" y="2"/>
                    <a:pt x="92" y="4"/>
                  </a:cubicBezTo>
                  <a:close/>
                </a:path>
              </a:pathLst>
            </a:custGeom>
            <a:solidFill>
              <a:srgbClr val="655B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4D4BB095-679C-B13A-9AEC-DD4BCBF4CE92}"/>
                </a:ext>
              </a:extLst>
            </p:cNvPr>
            <p:cNvSpPr/>
            <p:nvPr/>
          </p:nvSpPr>
          <p:spPr bwMode="auto">
            <a:xfrm>
              <a:off x="6525" y="1055"/>
              <a:ext cx="36" cy="131"/>
            </a:xfrm>
            <a:custGeom>
              <a:avLst/>
              <a:gdLst>
                <a:gd name="T0" fmla="*/ 6 w 19"/>
                <a:gd name="T1" fmla="*/ 0 h 69"/>
                <a:gd name="T2" fmla="*/ 16 w 19"/>
                <a:gd name="T3" fmla="*/ 69 h 69"/>
                <a:gd name="T4" fmla="*/ 0 w 19"/>
                <a:gd name="T5" fmla="*/ 1 h 69"/>
                <a:gd name="T6" fmla="*/ 6 w 19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9">
                  <a:moveTo>
                    <a:pt x="6" y="0"/>
                  </a:moveTo>
                  <a:cubicBezTo>
                    <a:pt x="11" y="22"/>
                    <a:pt x="19" y="44"/>
                    <a:pt x="16" y="69"/>
                  </a:cubicBezTo>
                  <a:cubicBezTo>
                    <a:pt x="11" y="46"/>
                    <a:pt x="5" y="23"/>
                    <a:pt x="0" y="1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8A7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1CCB3D69-B9B4-B695-213A-3FEA79559270}"/>
                </a:ext>
              </a:extLst>
            </p:cNvPr>
            <p:cNvSpPr/>
            <p:nvPr/>
          </p:nvSpPr>
          <p:spPr bwMode="auto">
            <a:xfrm>
              <a:off x="6770" y="1517"/>
              <a:ext cx="76" cy="80"/>
            </a:xfrm>
            <a:custGeom>
              <a:avLst/>
              <a:gdLst>
                <a:gd name="T0" fmla="*/ 3 w 40"/>
                <a:gd name="T1" fmla="*/ 0 h 42"/>
                <a:gd name="T2" fmla="*/ 40 w 40"/>
                <a:gd name="T3" fmla="*/ 42 h 42"/>
                <a:gd name="T4" fmla="*/ 0 w 40"/>
                <a:gd name="T5" fmla="*/ 3 h 42"/>
                <a:gd name="T6" fmla="*/ 3 w 40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2">
                  <a:moveTo>
                    <a:pt x="3" y="0"/>
                  </a:moveTo>
                  <a:cubicBezTo>
                    <a:pt x="18" y="11"/>
                    <a:pt x="31" y="25"/>
                    <a:pt x="40" y="42"/>
                  </a:cubicBezTo>
                  <a:cubicBezTo>
                    <a:pt x="27" y="29"/>
                    <a:pt x="13" y="1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655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CAC032E8-E0F9-3CA5-8A57-2828A426EC7E}"/>
                </a:ext>
              </a:extLst>
            </p:cNvPr>
            <p:cNvSpPr/>
            <p:nvPr/>
          </p:nvSpPr>
          <p:spPr bwMode="auto">
            <a:xfrm>
              <a:off x="4930" y="677"/>
              <a:ext cx="52" cy="95"/>
            </a:xfrm>
            <a:custGeom>
              <a:avLst/>
              <a:gdLst>
                <a:gd name="T0" fmla="*/ 27 w 27"/>
                <a:gd name="T1" fmla="*/ 0 h 50"/>
                <a:gd name="T2" fmla="*/ 0 w 27"/>
                <a:gd name="T3" fmla="*/ 50 h 50"/>
                <a:gd name="T4" fmla="*/ 27 w 27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50">
                  <a:moveTo>
                    <a:pt x="27" y="0"/>
                  </a:moveTo>
                  <a:cubicBezTo>
                    <a:pt x="18" y="16"/>
                    <a:pt x="9" y="33"/>
                    <a:pt x="0" y="50"/>
                  </a:cubicBezTo>
                  <a:cubicBezTo>
                    <a:pt x="3" y="30"/>
                    <a:pt x="10" y="12"/>
                    <a:pt x="27" y="0"/>
                  </a:cubicBezTo>
                  <a:close/>
                </a:path>
              </a:pathLst>
            </a:custGeom>
            <a:solidFill>
              <a:srgbClr val="635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8594613-4864-5522-2E72-C918AF9B25C3}"/>
                </a:ext>
              </a:extLst>
            </p:cNvPr>
            <p:cNvSpPr/>
            <p:nvPr/>
          </p:nvSpPr>
          <p:spPr bwMode="auto">
            <a:xfrm>
              <a:off x="6717" y="1479"/>
              <a:ext cx="59" cy="44"/>
            </a:xfrm>
            <a:custGeom>
              <a:avLst/>
              <a:gdLst>
                <a:gd name="T0" fmla="*/ 28 w 31"/>
                <a:gd name="T1" fmla="*/ 23 h 23"/>
                <a:gd name="T2" fmla="*/ 0 w 31"/>
                <a:gd name="T3" fmla="*/ 0 h 23"/>
                <a:gd name="T4" fmla="*/ 31 w 31"/>
                <a:gd name="T5" fmla="*/ 20 h 23"/>
                <a:gd name="T6" fmla="*/ 28 w 31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3">
                  <a:moveTo>
                    <a:pt x="28" y="23"/>
                  </a:moveTo>
                  <a:cubicBezTo>
                    <a:pt x="19" y="15"/>
                    <a:pt x="9" y="8"/>
                    <a:pt x="0" y="0"/>
                  </a:cubicBezTo>
                  <a:cubicBezTo>
                    <a:pt x="13" y="2"/>
                    <a:pt x="22" y="11"/>
                    <a:pt x="31" y="20"/>
                  </a:cubicBezTo>
                  <a:cubicBezTo>
                    <a:pt x="30" y="21"/>
                    <a:pt x="29" y="22"/>
                    <a:pt x="28" y="23"/>
                  </a:cubicBezTo>
                  <a:close/>
                </a:path>
              </a:pathLst>
            </a:custGeom>
            <a:solidFill>
              <a:srgbClr val="625B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BEE386B-4880-EB6B-6EB1-AE3720B23405}"/>
                </a:ext>
              </a:extLst>
            </p:cNvPr>
            <p:cNvSpPr/>
            <p:nvPr/>
          </p:nvSpPr>
          <p:spPr bwMode="auto">
            <a:xfrm>
              <a:off x="4828" y="2508"/>
              <a:ext cx="877" cy="1543"/>
            </a:xfrm>
            <a:custGeom>
              <a:avLst/>
              <a:gdLst>
                <a:gd name="T0" fmla="*/ 418 w 461"/>
                <a:gd name="T1" fmla="*/ 712 h 811"/>
                <a:gd name="T2" fmla="*/ 412 w 461"/>
                <a:gd name="T3" fmla="*/ 716 h 811"/>
                <a:gd name="T4" fmla="*/ 351 w 461"/>
                <a:gd name="T5" fmla="*/ 759 h 811"/>
                <a:gd name="T6" fmla="*/ 144 w 461"/>
                <a:gd name="T7" fmla="*/ 793 h 811"/>
                <a:gd name="T8" fmla="*/ 56 w 461"/>
                <a:gd name="T9" fmla="*/ 808 h 811"/>
                <a:gd name="T10" fmla="*/ 7 w 461"/>
                <a:gd name="T11" fmla="*/ 765 h 811"/>
                <a:gd name="T12" fmla="*/ 9 w 461"/>
                <a:gd name="T13" fmla="*/ 618 h 811"/>
                <a:gd name="T14" fmla="*/ 62 w 461"/>
                <a:gd name="T15" fmla="*/ 363 h 811"/>
                <a:gd name="T16" fmla="*/ 145 w 461"/>
                <a:gd name="T17" fmla="*/ 176 h 811"/>
                <a:gd name="T18" fmla="*/ 254 w 461"/>
                <a:gd name="T19" fmla="*/ 39 h 811"/>
                <a:gd name="T20" fmla="*/ 332 w 461"/>
                <a:gd name="T21" fmla="*/ 0 h 811"/>
                <a:gd name="T22" fmla="*/ 382 w 461"/>
                <a:gd name="T23" fmla="*/ 39 h 811"/>
                <a:gd name="T24" fmla="*/ 419 w 461"/>
                <a:gd name="T25" fmla="*/ 169 h 811"/>
                <a:gd name="T26" fmla="*/ 434 w 461"/>
                <a:gd name="T27" fmla="*/ 176 h 811"/>
                <a:gd name="T28" fmla="*/ 422 w 461"/>
                <a:gd name="T29" fmla="*/ 192 h 811"/>
                <a:gd name="T30" fmla="*/ 412 w 461"/>
                <a:gd name="T31" fmla="*/ 208 h 811"/>
                <a:gd name="T32" fmla="*/ 441 w 461"/>
                <a:gd name="T33" fmla="*/ 229 h 811"/>
                <a:gd name="T34" fmla="*/ 455 w 461"/>
                <a:gd name="T35" fmla="*/ 250 h 811"/>
                <a:gd name="T36" fmla="*/ 456 w 461"/>
                <a:gd name="T37" fmla="*/ 326 h 811"/>
                <a:gd name="T38" fmla="*/ 458 w 461"/>
                <a:gd name="T39" fmla="*/ 364 h 811"/>
                <a:gd name="T40" fmla="*/ 441 w 461"/>
                <a:gd name="T41" fmla="*/ 395 h 811"/>
                <a:gd name="T42" fmla="*/ 427 w 461"/>
                <a:gd name="T43" fmla="*/ 420 h 811"/>
                <a:gd name="T44" fmla="*/ 408 w 461"/>
                <a:gd name="T45" fmla="*/ 470 h 811"/>
                <a:gd name="T46" fmla="*/ 380 w 461"/>
                <a:gd name="T47" fmla="*/ 508 h 811"/>
                <a:gd name="T48" fmla="*/ 403 w 461"/>
                <a:gd name="T49" fmla="*/ 490 h 811"/>
                <a:gd name="T50" fmla="*/ 426 w 461"/>
                <a:gd name="T51" fmla="*/ 480 h 811"/>
                <a:gd name="T52" fmla="*/ 436 w 461"/>
                <a:gd name="T53" fmla="*/ 503 h 811"/>
                <a:gd name="T54" fmla="*/ 422 w 461"/>
                <a:gd name="T55" fmla="*/ 543 h 811"/>
                <a:gd name="T56" fmla="*/ 415 w 461"/>
                <a:gd name="T57" fmla="*/ 550 h 811"/>
                <a:gd name="T58" fmla="*/ 363 w 461"/>
                <a:gd name="T59" fmla="*/ 579 h 811"/>
                <a:gd name="T60" fmla="*/ 396 w 461"/>
                <a:gd name="T61" fmla="*/ 621 h 811"/>
                <a:gd name="T62" fmla="*/ 369 w 461"/>
                <a:gd name="T63" fmla="*/ 667 h 811"/>
                <a:gd name="T64" fmla="*/ 418 w 461"/>
                <a:gd name="T65" fmla="*/ 712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1" h="811">
                  <a:moveTo>
                    <a:pt x="418" y="712"/>
                  </a:moveTo>
                  <a:cubicBezTo>
                    <a:pt x="416" y="713"/>
                    <a:pt x="412" y="714"/>
                    <a:pt x="412" y="716"/>
                  </a:cubicBezTo>
                  <a:cubicBezTo>
                    <a:pt x="406" y="751"/>
                    <a:pt x="377" y="757"/>
                    <a:pt x="351" y="759"/>
                  </a:cubicBezTo>
                  <a:cubicBezTo>
                    <a:pt x="281" y="767"/>
                    <a:pt x="212" y="778"/>
                    <a:pt x="144" y="793"/>
                  </a:cubicBezTo>
                  <a:cubicBezTo>
                    <a:pt x="115" y="800"/>
                    <a:pt x="85" y="804"/>
                    <a:pt x="56" y="808"/>
                  </a:cubicBezTo>
                  <a:cubicBezTo>
                    <a:pt x="24" y="811"/>
                    <a:pt x="11" y="800"/>
                    <a:pt x="7" y="765"/>
                  </a:cubicBezTo>
                  <a:cubicBezTo>
                    <a:pt x="0" y="716"/>
                    <a:pt x="4" y="668"/>
                    <a:pt x="9" y="618"/>
                  </a:cubicBezTo>
                  <a:cubicBezTo>
                    <a:pt x="18" y="531"/>
                    <a:pt x="37" y="446"/>
                    <a:pt x="62" y="363"/>
                  </a:cubicBezTo>
                  <a:cubicBezTo>
                    <a:pt x="82" y="297"/>
                    <a:pt x="110" y="235"/>
                    <a:pt x="145" y="176"/>
                  </a:cubicBezTo>
                  <a:cubicBezTo>
                    <a:pt x="175" y="125"/>
                    <a:pt x="210" y="78"/>
                    <a:pt x="254" y="39"/>
                  </a:cubicBezTo>
                  <a:cubicBezTo>
                    <a:pt x="276" y="19"/>
                    <a:pt x="301" y="1"/>
                    <a:pt x="332" y="0"/>
                  </a:cubicBezTo>
                  <a:cubicBezTo>
                    <a:pt x="358" y="0"/>
                    <a:pt x="378" y="14"/>
                    <a:pt x="382" y="39"/>
                  </a:cubicBezTo>
                  <a:cubicBezTo>
                    <a:pt x="389" y="84"/>
                    <a:pt x="414" y="124"/>
                    <a:pt x="419" y="169"/>
                  </a:cubicBezTo>
                  <a:cubicBezTo>
                    <a:pt x="420" y="179"/>
                    <a:pt x="428" y="175"/>
                    <a:pt x="434" y="176"/>
                  </a:cubicBezTo>
                  <a:cubicBezTo>
                    <a:pt x="435" y="186"/>
                    <a:pt x="427" y="188"/>
                    <a:pt x="422" y="192"/>
                  </a:cubicBezTo>
                  <a:cubicBezTo>
                    <a:pt x="416" y="196"/>
                    <a:pt x="412" y="200"/>
                    <a:pt x="412" y="208"/>
                  </a:cubicBezTo>
                  <a:cubicBezTo>
                    <a:pt x="410" y="231"/>
                    <a:pt x="419" y="238"/>
                    <a:pt x="441" y="229"/>
                  </a:cubicBezTo>
                  <a:cubicBezTo>
                    <a:pt x="456" y="229"/>
                    <a:pt x="455" y="240"/>
                    <a:pt x="455" y="250"/>
                  </a:cubicBezTo>
                  <a:cubicBezTo>
                    <a:pt x="456" y="275"/>
                    <a:pt x="456" y="301"/>
                    <a:pt x="456" y="326"/>
                  </a:cubicBezTo>
                  <a:cubicBezTo>
                    <a:pt x="456" y="339"/>
                    <a:pt x="456" y="351"/>
                    <a:pt x="458" y="364"/>
                  </a:cubicBezTo>
                  <a:cubicBezTo>
                    <a:pt x="461" y="379"/>
                    <a:pt x="457" y="390"/>
                    <a:pt x="441" y="395"/>
                  </a:cubicBezTo>
                  <a:cubicBezTo>
                    <a:pt x="427" y="399"/>
                    <a:pt x="423" y="407"/>
                    <a:pt x="427" y="420"/>
                  </a:cubicBezTo>
                  <a:cubicBezTo>
                    <a:pt x="433" y="442"/>
                    <a:pt x="426" y="457"/>
                    <a:pt x="408" y="470"/>
                  </a:cubicBezTo>
                  <a:cubicBezTo>
                    <a:pt x="395" y="479"/>
                    <a:pt x="383" y="490"/>
                    <a:pt x="380" y="508"/>
                  </a:cubicBezTo>
                  <a:cubicBezTo>
                    <a:pt x="393" y="507"/>
                    <a:pt x="396" y="495"/>
                    <a:pt x="403" y="490"/>
                  </a:cubicBezTo>
                  <a:cubicBezTo>
                    <a:pt x="410" y="485"/>
                    <a:pt x="417" y="477"/>
                    <a:pt x="426" y="480"/>
                  </a:cubicBezTo>
                  <a:cubicBezTo>
                    <a:pt x="436" y="484"/>
                    <a:pt x="435" y="494"/>
                    <a:pt x="436" y="503"/>
                  </a:cubicBezTo>
                  <a:cubicBezTo>
                    <a:pt x="437" y="518"/>
                    <a:pt x="434" y="532"/>
                    <a:pt x="422" y="543"/>
                  </a:cubicBezTo>
                  <a:cubicBezTo>
                    <a:pt x="419" y="545"/>
                    <a:pt x="417" y="547"/>
                    <a:pt x="415" y="550"/>
                  </a:cubicBezTo>
                  <a:cubicBezTo>
                    <a:pt x="404" y="568"/>
                    <a:pt x="395" y="590"/>
                    <a:pt x="363" y="579"/>
                  </a:cubicBezTo>
                  <a:cubicBezTo>
                    <a:pt x="377" y="594"/>
                    <a:pt x="399" y="597"/>
                    <a:pt x="396" y="621"/>
                  </a:cubicBezTo>
                  <a:cubicBezTo>
                    <a:pt x="394" y="641"/>
                    <a:pt x="395" y="659"/>
                    <a:pt x="369" y="667"/>
                  </a:cubicBezTo>
                  <a:cubicBezTo>
                    <a:pt x="399" y="670"/>
                    <a:pt x="417" y="683"/>
                    <a:pt x="418" y="712"/>
                  </a:cubicBezTo>
                  <a:close/>
                </a:path>
              </a:pathLst>
            </a:custGeom>
            <a:solidFill>
              <a:srgbClr val="EBC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CDE4303F-6E31-1AA0-A039-04E4290A8298}"/>
                </a:ext>
              </a:extLst>
            </p:cNvPr>
            <p:cNvSpPr/>
            <p:nvPr/>
          </p:nvSpPr>
          <p:spPr bwMode="auto">
            <a:xfrm>
              <a:off x="5760" y="2491"/>
              <a:ext cx="908" cy="1569"/>
            </a:xfrm>
            <a:custGeom>
              <a:avLst/>
              <a:gdLst>
                <a:gd name="T0" fmla="*/ 32 w 477"/>
                <a:gd name="T1" fmla="*/ 186 h 825"/>
                <a:gd name="T2" fmla="*/ 101 w 477"/>
                <a:gd name="T3" fmla="*/ 63 h 825"/>
                <a:gd name="T4" fmla="*/ 115 w 477"/>
                <a:gd name="T5" fmla="*/ 33 h 825"/>
                <a:gd name="T6" fmla="*/ 201 w 477"/>
                <a:gd name="T7" fmla="*/ 25 h 825"/>
                <a:gd name="T8" fmla="*/ 300 w 477"/>
                <a:gd name="T9" fmla="*/ 125 h 825"/>
                <a:gd name="T10" fmla="*/ 426 w 477"/>
                <a:gd name="T11" fmla="*/ 363 h 825"/>
                <a:gd name="T12" fmla="*/ 461 w 477"/>
                <a:gd name="T13" fmla="*/ 526 h 825"/>
                <a:gd name="T14" fmla="*/ 476 w 477"/>
                <a:gd name="T15" fmla="*/ 726 h 825"/>
                <a:gd name="T16" fmla="*/ 467 w 477"/>
                <a:gd name="T17" fmla="*/ 795 h 825"/>
                <a:gd name="T18" fmla="*/ 434 w 477"/>
                <a:gd name="T19" fmla="*/ 821 h 825"/>
                <a:gd name="T20" fmla="*/ 313 w 477"/>
                <a:gd name="T21" fmla="*/ 801 h 825"/>
                <a:gd name="T22" fmla="*/ 200 w 477"/>
                <a:gd name="T23" fmla="*/ 785 h 825"/>
                <a:gd name="T24" fmla="*/ 201 w 477"/>
                <a:gd name="T25" fmla="*/ 730 h 825"/>
                <a:gd name="T26" fmla="*/ 219 w 477"/>
                <a:gd name="T27" fmla="*/ 598 h 825"/>
                <a:gd name="T28" fmla="*/ 242 w 477"/>
                <a:gd name="T29" fmla="*/ 579 h 825"/>
                <a:gd name="T30" fmla="*/ 266 w 477"/>
                <a:gd name="T31" fmla="*/ 573 h 825"/>
                <a:gd name="T32" fmla="*/ 242 w 477"/>
                <a:gd name="T33" fmla="*/ 567 h 825"/>
                <a:gd name="T34" fmla="*/ 226 w 477"/>
                <a:gd name="T35" fmla="*/ 566 h 825"/>
                <a:gd name="T36" fmla="*/ 211 w 477"/>
                <a:gd name="T37" fmla="*/ 554 h 825"/>
                <a:gd name="T38" fmla="*/ 217 w 477"/>
                <a:gd name="T39" fmla="*/ 537 h 825"/>
                <a:gd name="T40" fmla="*/ 247 w 477"/>
                <a:gd name="T41" fmla="*/ 503 h 825"/>
                <a:gd name="T42" fmla="*/ 221 w 477"/>
                <a:gd name="T43" fmla="*/ 520 h 825"/>
                <a:gd name="T44" fmla="*/ 159 w 477"/>
                <a:gd name="T45" fmla="*/ 500 h 825"/>
                <a:gd name="T46" fmla="*/ 170 w 477"/>
                <a:gd name="T47" fmla="*/ 482 h 825"/>
                <a:gd name="T48" fmla="*/ 212 w 477"/>
                <a:gd name="T49" fmla="*/ 472 h 825"/>
                <a:gd name="T50" fmla="*/ 229 w 477"/>
                <a:gd name="T51" fmla="*/ 456 h 825"/>
                <a:gd name="T52" fmla="*/ 210 w 477"/>
                <a:gd name="T53" fmla="*/ 447 h 825"/>
                <a:gd name="T54" fmla="*/ 178 w 477"/>
                <a:gd name="T55" fmla="*/ 452 h 825"/>
                <a:gd name="T56" fmla="*/ 138 w 477"/>
                <a:gd name="T57" fmla="*/ 410 h 825"/>
                <a:gd name="T58" fmla="*/ 139 w 477"/>
                <a:gd name="T59" fmla="*/ 398 h 825"/>
                <a:gd name="T60" fmla="*/ 111 w 477"/>
                <a:gd name="T61" fmla="*/ 407 h 825"/>
                <a:gd name="T62" fmla="*/ 99 w 477"/>
                <a:gd name="T63" fmla="*/ 379 h 825"/>
                <a:gd name="T64" fmla="*/ 72 w 477"/>
                <a:gd name="T65" fmla="*/ 405 h 825"/>
                <a:gd name="T66" fmla="*/ 43 w 477"/>
                <a:gd name="T67" fmla="*/ 383 h 825"/>
                <a:gd name="T68" fmla="*/ 45 w 477"/>
                <a:gd name="T69" fmla="*/ 403 h 825"/>
                <a:gd name="T70" fmla="*/ 21 w 477"/>
                <a:gd name="T71" fmla="*/ 433 h 825"/>
                <a:gd name="T72" fmla="*/ 12 w 477"/>
                <a:gd name="T73" fmla="*/ 423 h 825"/>
                <a:gd name="T74" fmla="*/ 3 w 477"/>
                <a:gd name="T75" fmla="*/ 250 h 825"/>
                <a:gd name="T76" fmla="*/ 10 w 477"/>
                <a:gd name="T77" fmla="*/ 234 h 825"/>
                <a:gd name="T78" fmla="*/ 16 w 477"/>
                <a:gd name="T79" fmla="*/ 232 h 825"/>
                <a:gd name="T80" fmla="*/ 19 w 477"/>
                <a:gd name="T81" fmla="*/ 232 h 825"/>
                <a:gd name="T82" fmla="*/ 43 w 477"/>
                <a:gd name="T83" fmla="*/ 233 h 825"/>
                <a:gd name="T84" fmla="*/ 40 w 477"/>
                <a:gd name="T85" fmla="*/ 200 h 825"/>
                <a:gd name="T86" fmla="*/ 35 w 477"/>
                <a:gd name="T87" fmla="*/ 196 h 825"/>
                <a:gd name="T88" fmla="*/ 32 w 477"/>
                <a:gd name="T89" fmla="*/ 186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7" h="825">
                  <a:moveTo>
                    <a:pt x="32" y="186"/>
                  </a:moveTo>
                  <a:cubicBezTo>
                    <a:pt x="56" y="146"/>
                    <a:pt x="85" y="108"/>
                    <a:pt x="101" y="63"/>
                  </a:cubicBezTo>
                  <a:cubicBezTo>
                    <a:pt x="105" y="53"/>
                    <a:pt x="108" y="42"/>
                    <a:pt x="115" y="33"/>
                  </a:cubicBezTo>
                  <a:cubicBezTo>
                    <a:pt x="140" y="3"/>
                    <a:pt x="160" y="0"/>
                    <a:pt x="201" y="25"/>
                  </a:cubicBezTo>
                  <a:cubicBezTo>
                    <a:pt x="242" y="49"/>
                    <a:pt x="272" y="87"/>
                    <a:pt x="300" y="125"/>
                  </a:cubicBezTo>
                  <a:cubicBezTo>
                    <a:pt x="354" y="198"/>
                    <a:pt x="398" y="277"/>
                    <a:pt x="426" y="363"/>
                  </a:cubicBezTo>
                  <a:cubicBezTo>
                    <a:pt x="444" y="416"/>
                    <a:pt x="454" y="471"/>
                    <a:pt x="461" y="526"/>
                  </a:cubicBezTo>
                  <a:cubicBezTo>
                    <a:pt x="470" y="593"/>
                    <a:pt x="475" y="659"/>
                    <a:pt x="476" y="726"/>
                  </a:cubicBezTo>
                  <a:cubicBezTo>
                    <a:pt x="477" y="749"/>
                    <a:pt x="472" y="772"/>
                    <a:pt x="467" y="795"/>
                  </a:cubicBezTo>
                  <a:cubicBezTo>
                    <a:pt x="464" y="810"/>
                    <a:pt x="452" y="820"/>
                    <a:pt x="434" y="821"/>
                  </a:cubicBezTo>
                  <a:cubicBezTo>
                    <a:pt x="392" y="825"/>
                    <a:pt x="353" y="811"/>
                    <a:pt x="313" y="801"/>
                  </a:cubicBezTo>
                  <a:cubicBezTo>
                    <a:pt x="276" y="791"/>
                    <a:pt x="239" y="785"/>
                    <a:pt x="200" y="785"/>
                  </a:cubicBezTo>
                  <a:cubicBezTo>
                    <a:pt x="196" y="767"/>
                    <a:pt x="199" y="748"/>
                    <a:pt x="201" y="730"/>
                  </a:cubicBezTo>
                  <a:cubicBezTo>
                    <a:pt x="207" y="686"/>
                    <a:pt x="219" y="643"/>
                    <a:pt x="219" y="598"/>
                  </a:cubicBezTo>
                  <a:cubicBezTo>
                    <a:pt x="219" y="584"/>
                    <a:pt x="228" y="578"/>
                    <a:pt x="242" y="579"/>
                  </a:cubicBezTo>
                  <a:cubicBezTo>
                    <a:pt x="250" y="580"/>
                    <a:pt x="266" y="583"/>
                    <a:pt x="266" y="573"/>
                  </a:cubicBezTo>
                  <a:cubicBezTo>
                    <a:pt x="266" y="562"/>
                    <a:pt x="251" y="568"/>
                    <a:pt x="242" y="567"/>
                  </a:cubicBezTo>
                  <a:cubicBezTo>
                    <a:pt x="237" y="566"/>
                    <a:pt x="231" y="567"/>
                    <a:pt x="226" y="566"/>
                  </a:cubicBezTo>
                  <a:cubicBezTo>
                    <a:pt x="219" y="565"/>
                    <a:pt x="214" y="562"/>
                    <a:pt x="211" y="554"/>
                  </a:cubicBezTo>
                  <a:cubicBezTo>
                    <a:pt x="209" y="547"/>
                    <a:pt x="212" y="542"/>
                    <a:pt x="217" y="537"/>
                  </a:cubicBezTo>
                  <a:cubicBezTo>
                    <a:pt x="227" y="527"/>
                    <a:pt x="240" y="520"/>
                    <a:pt x="247" y="503"/>
                  </a:cubicBezTo>
                  <a:cubicBezTo>
                    <a:pt x="234" y="506"/>
                    <a:pt x="229" y="514"/>
                    <a:pt x="221" y="520"/>
                  </a:cubicBezTo>
                  <a:cubicBezTo>
                    <a:pt x="201" y="532"/>
                    <a:pt x="167" y="521"/>
                    <a:pt x="159" y="500"/>
                  </a:cubicBezTo>
                  <a:cubicBezTo>
                    <a:pt x="155" y="490"/>
                    <a:pt x="162" y="485"/>
                    <a:pt x="170" y="482"/>
                  </a:cubicBezTo>
                  <a:cubicBezTo>
                    <a:pt x="183" y="476"/>
                    <a:pt x="198" y="474"/>
                    <a:pt x="212" y="472"/>
                  </a:cubicBezTo>
                  <a:cubicBezTo>
                    <a:pt x="222" y="470"/>
                    <a:pt x="230" y="468"/>
                    <a:pt x="229" y="456"/>
                  </a:cubicBezTo>
                  <a:cubicBezTo>
                    <a:pt x="227" y="445"/>
                    <a:pt x="217" y="447"/>
                    <a:pt x="210" y="447"/>
                  </a:cubicBezTo>
                  <a:cubicBezTo>
                    <a:pt x="199" y="448"/>
                    <a:pt x="189" y="451"/>
                    <a:pt x="178" y="452"/>
                  </a:cubicBezTo>
                  <a:cubicBezTo>
                    <a:pt x="149" y="457"/>
                    <a:pt x="132" y="440"/>
                    <a:pt x="138" y="410"/>
                  </a:cubicBezTo>
                  <a:cubicBezTo>
                    <a:pt x="139" y="407"/>
                    <a:pt x="141" y="403"/>
                    <a:pt x="139" y="398"/>
                  </a:cubicBezTo>
                  <a:cubicBezTo>
                    <a:pt x="129" y="401"/>
                    <a:pt x="122" y="413"/>
                    <a:pt x="111" y="407"/>
                  </a:cubicBezTo>
                  <a:cubicBezTo>
                    <a:pt x="100" y="401"/>
                    <a:pt x="106" y="388"/>
                    <a:pt x="99" y="379"/>
                  </a:cubicBezTo>
                  <a:cubicBezTo>
                    <a:pt x="88" y="385"/>
                    <a:pt x="88" y="404"/>
                    <a:pt x="72" y="405"/>
                  </a:cubicBezTo>
                  <a:cubicBezTo>
                    <a:pt x="57" y="405"/>
                    <a:pt x="54" y="388"/>
                    <a:pt x="43" y="383"/>
                  </a:cubicBezTo>
                  <a:cubicBezTo>
                    <a:pt x="39" y="391"/>
                    <a:pt x="44" y="397"/>
                    <a:pt x="45" y="403"/>
                  </a:cubicBezTo>
                  <a:cubicBezTo>
                    <a:pt x="46" y="415"/>
                    <a:pt x="32" y="432"/>
                    <a:pt x="21" y="433"/>
                  </a:cubicBezTo>
                  <a:cubicBezTo>
                    <a:pt x="13" y="434"/>
                    <a:pt x="12" y="428"/>
                    <a:pt x="12" y="423"/>
                  </a:cubicBezTo>
                  <a:cubicBezTo>
                    <a:pt x="7" y="365"/>
                    <a:pt x="0" y="308"/>
                    <a:pt x="3" y="250"/>
                  </a:cubicBezTo>
                  <a:cubicBezTo>
                    <a:pt x="4" y="244"/>
                    <a:pt x="5" y="238"/>
                    <a:pt x="10" y="234"/>
                  </a:cubicBezTo>
                  <a:cubicBezTo>
                    <a:pt x="12" y="232"/>
                    <a:pt x="14" y="232"/>
                    <a:pt x="16" y="232"/>
                  </a:cubicBezTo>
                  <a:cubicBezTo>
                    <a:pt x="17" y="232"/>
                    <a:pt x="18" y="232"/>
                    <a:pt x="19" y="232"/>
                  </a:cubicBezTo>
                  <a:cubicBezTo>
                    <a:pt x="28" y="233"/>
                    <a:pt x="37" y="246"/>
                    <a:pt x="43" y="233"/>
                  </a:cubicBezTo>
                  <a:cubicBezTo>
                    <a:pt x="49" y="222"/>
                    <a:pt x="51" y="210"/>
                    <a:pt x="40" y="200"/>
                  </a:cubicBezTo>
                  <a:cubicBezTo>
                    <a:pt x="38" y="199"/>
                    <a:pt x="37" y="197"/>
                    <a:pt x="35" y="196"/>
                  </a:cubicBezTo>
                  <a:cubicBezTo>
                    <a:pt x="33" y="193"/>
                    <a:pt x="31" y="190"/>
                    <a:pt x="32" y="186"/>
                  </a:cubicBezTo>
                  <a:close/>
                </a:path>
              </a:pathLst>
            </a:custGeom>
            <a:solidFill>
              <a:srgbClr val="EBC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5371122-0D1F-5D41-DF13-32BAC71613EE}"/>
                </a:ext>
              </a:extLst>
            </p:cNvPr>
            <p:cNvSpPr/>
            <p:nvPr/>
          </p:nvSpPr>
          <p:spPr bwMode="auto">
            <a:xfrm>
              <a:off x="5501" y="2900"/>
              <a:ext cx="786" cy="1268"/>
            </a:xfrm>
            <a:custGeom>
              <a:avLst/>
              <a:gdLst>
                <a:gd name="T0" fmla="*/ 144 w 413"/>
                <a:gd name="T1" fmla="*/ 41 h 667"/>
                <a:gd name="T2" fmla="*/ 171 w 413"/>
                <a:gd name="T3" fmla="*/ 175 h 667"/>
                <a:gd name="T4" fmla="*/ 187 w 413"/>
                <a:gd name="T5" fmla="*/ 164 h 667"/>
                <a:gd name="T6" fmla="*/ 220 w 413"/>
                <a:gd name="T7" fmla="*/ 174 h 667"/>
                <a:gd name="T8" fmla="*/ 237 w 413"/>
                <a:gd name="T9" fmla="*/ 155 h 667"/>
                <a:gd name="T10" fmla="*/ 244 w 413"/>
                <a:gd name="T11" fmla="*/ 176 h 667"/>
                <a:gd name="T12" fmla="*/ 264 w 413"/>
                <a:gd name="T13" fmla="*/ 183 h 667"/>
                <a:gd name="T14" fmla="*/ 280 w 413"/>
                <a:gd name="T15" fmla="*/ 195 h 667"/>
                <a:gd name="T16" fmla="*/ 313 w 413"/>
                <a:gd name="T17" fmla="*/ 232 h 667"/>
                <a:gd name="T18" fmla="*/ 372 w 413"/>
                <a:gd name="T19" fmla="*/ 241 h 667"/>
                <a:gd name="T20" fmla="*/ 307 w 413"/>
                <a:gd name="T21" fmla="*/ 271 h 667"/>
                <a:gd name="T22" fmla="*/ 371 w 413"/>
                <a:gd name="T23" fmla="*/ 286 h 667"/>
                <a:gd name="T24" fmla="*/ 384 w 413"/>
                <a:gd name="T25" fmla="*/ 300 h 667"/>
                <a:gd name="T26" fmla="*/ 350 w 413"/>
                <a:gd name="T27" fmla="*/ 337 h 667"/>
                <a:gd name="T28" fmla="*/ 400 w 413"/>
                <a:gd name="T29" fmla="*/ 346 h 667"/>
                <a:gd name="T30" fmla="*/ 403 w 413"/>
                <a:gd name="T31" fmla="*/ 368 h 667"/>
                <a:gd name="T32" fmla="*/ 360 w 413"/>
                <a:gd name="T33" fmla="*/ 381 h 667"/>
                <a:gd name="T34" fmla="*/ 336 w 413"/>
                <a:gd name="T35" fmla="*/ 570 h 667"/>
                <a:gd name="T36" fmla="*/ 177 w 413"/>
                <a:gd name="T37" fmla="*/ 610 h 667"/>
                <a:gd name="T38" fmla="*/ 64 w 413"/>
                <a:gd name="T39" fmla="*/ 506 h 667"/>
                <a:gd name="T40" fmla="*/ 26 w 413"/>
                <a:gd name="T41" fmla="*/ 471 h 667"/>
                <a:gd name="T42" fmla="*/ 22 w 413"/>
                <a:gd name="T43" fmla="*/ 450 h 667"/>
                <a:gd name="T44" fmla="*/ 36 w 413"/>
                <a:gd name="T45" fmla="*/ 408 h 667"/>
                <a:gd name="T46" fmla="*/ 3 w 413"/>
                <a:gd name="T47" fmla="*/ 375 h 667"/>
                <a:gd name="T48" fmla="*/ 46 w 413"/>
                <a:gd name="T49" fmla="*/ 359 h 667"/>
                <a:gd name="T50" fmla="*/ 75 w 413"/>
                <a:gd name="T51" fmla="*/ 281 h 667"/>
                <a:gd name="T52" fmla="*/ 39 w 413"/>
                <a:gd name="T53" fmla="*/ 304 h 667"/>
                <a:gd name="T54" fmla="*/ 21 w 413"/>
                <a:gd name="T55" fmla="*/ 291 h 667"/>
                <a:gd name="T56" fmla="*/ 67 w 413"/>
                <a:gd name="T57" fmla="*/ 213 h 667"/>
                <a:gd name="T58" fmla="*/ 100 w 413"/>
                <a:gd name="T59" fmla="*/ 165 h 667"/>
                <a:gd name="T60" fmla="*/ 84 w 413"/>
                <a:gd name="T61" fmla="*/ 26 h 667"/>
                <a:gd name="T62" fmla="*/ 152 w 413"/>
                <a:gd name="T63" fmla="*/ 18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2" h="667">
                  <a:moveTo>
                    <a:pt x="152" y="18"/>
                  </a:moveTo>
                  <a:cubicBezTo>
                    <a:pt x="142" y="23"/>
                    <a:pt x="145" y="33"/>
                    <a:pt x="144" y="41"/>
                  </a:cubicBezTo>
                  <a:cubicBezTo>
                    <a:pt x="142" y="99"/>
                    <a:pt x="150" y="156"/>
                    <a:pt x="153" y="214"/>
                  </a:cubicBezTo>
                  <a:cubicBezTo>
                    <a:pt x="179" y="202"/>
                    <a:pt x="180" y="201"/>
                    <a:pt x="171" y="175"/>
                  </a:cubicBezTo>
                  <a:cubicBezTo>
                    <a:pt x="169" y="169"/>
                    <a:pt x="166" y="163"/>
                    <a:pt x="172" y="160"/>
                  </a:cubicBezTo>
                  <a:cubicBezTo>
                    <a:pt x="177" y="156"/>
                    <a:pt x="183" y="159"/>
                    <a:pt x="187" y="164"/>
                  </a:cubicBezTo>
                  <a:cubicBezTo>
                    <a:pt x="190" y="168"/>
                    <a:pt x="192" y="172"/>
                    <a:pt x="195" y="176"/>
                  </a:cubicBezTo>
                  <a:cubicBezTo>
                    <a:pt x="206" y="191"/>
                    <a:pt x="212" y="190"/>
                    <a:pt x="220" y="174"/>
                  </a:cubicBezTo>
                  <a:cubicBezTo>
                    <a:pt x="222" y="171"/>
                    <a:pt x="224" y="167"/>
                    <a:pt x="225" y="163"/>
                  </a:cubicBezTo>
                  <a:cubicBezTo>
                    <a:pt x="227" y="157"/>
                    <a:pt x="231" y="154"/>
                    <a:pt x="237" y="155"/>
                  </a:cubicBezTo>
                  <a:cubicBezTo>
                    <a:pt x="244" y="155"/>
                    <a:pt x="244" y="161"/>
                    <a:pt x="244" y="166"/>
                  </a:cubicBezTo>
                  <a:cubicBezTo>
                    <a:pt x="244" y="170"/>
                    <a:pt x="244" y="173"/>
                    <a:pt x="244" y="176"/>
                  </a:cubicBezTo>
                  <a:cubicBezTo>
                    <a:pt x="245" y="181"/>
                    <a:pt x="243" y="188"/>
                    <a:pt x="250" y="190"/>
                  </a:cubicBezTo>
                  <a:cubicBezTo>
                    <a:pt x="256" y="191"/>
                    <a:pt x="260" y="188"/>
                    <a:pt x="264" y="183"/>
                  </a:cubicBezTo>
                  <a:cubicBezTo>
                    <a:pt x="268" y="178"/>
                    <a:pt x="271" y="168"/>
                    <a:pt x="280" y="173"/>
                  </a:cubicBezTo>
                  <a:cubicBezTo>
                    <a:pt x="288" y="179"/>
                    <a:pt x="284" y="188"/>
                    <a:pt x="280" y="195"/>
                  </a:cubicBezTo>
                  <a:cubicBezTo>
                    <a:pt x="271" y="209"/>
                    <a:pt x="282" y="219"/>
                    <a:pt x="287" y="229"/>
                  </a:cubicBezTo>
                  <a:cubicBezTo>
                    <a:pt x="293" y="238"/>
                    <a:pt x="304" y="234"/>
                    <a:pt x="313" y="232"/>
                  </a:cubicBezTo>
                  <a:cubicBezTo>
                    <a:pt x="325" y="230"/>
                    <a:pt x="338" y="228"/>
                    <a:pt x="350" y="226"/>
                  </a:cubicBezTo>
                  <a:cubicBezTo>
                    <a:pt x="361" y="226"/>
                    <a:pt x="372" y="225"/>
                    <a:pt x="372" y="241"/>
                  </a:cubicBezTo>
                  <a:cubicBezTo>
                    <a:pt x="372" y="255"/>
                    <a:pt x="366" y="262"/>
                    <a:pt x="352" y="262"/>
                  </a:cubicBezTo>
                  <a:cubicBezTo>
                    <a:pt x="337" y="263"/>
                    <a:pt x="322" y="266"/>
                    <a:pt x="307" y="271"/>
                  </a:cubicBezTo>
                  <a:cubicBezTo>
                    <a:pt x="294" y="276"/>
                    <a:pt x="294" y="281"/>
                    <a:pt x="305" y="290"/>
                  </a:cubicBezTo>
                  <a:cubicBezTo>
                    <a:pt x="339" y="314"/>
                    <a:pt x="338" y="315"/>
                    <a:pt x="371" y="286"/>
                  </a:cubicBezTo>
                  <a:cubicBezTo>
                    <a:pt x="376" y="281"/>
                    <a:pt x="382" y="274"/>
                    <a:pt x="389" y="282"/>
                  </a:cubicBezTo>
                  <a:cubicBezTo>
                    <a:pt x="396" y="290"/>
                    <a:pt x="389" y="295"/>
                    <a:pt x="384" y="300"/>
                  </a:cubicBezTo>
                  <a:cubicBezTo>
                    <a:pt x="375" y="309"/>
                    <a:pt x="367" y="319"/>
                    <a:pt x="356" y="325"/>
                  </a:cubicBezTo>
                  <a:cubicBezTo>
                    <a:pt x="352" y="328"/>
                    <a:pt x="348" y="332"/>
                    <a:pt x="350" y="337"/>
                  </a:cubicBezTo>
                  <a:cubicBezTo>
                    <a:pt x="352" y="342"/>
                    <a:pt x="355" y="346"/>
                    <a:pt x="362" y="346"/>
                  </a:cubicBezTo>
                  <a:cubicBezTo>
                    <a:pt x="374" y="346"/>
                    <a:pt x="387" y="346"/>
                    <a:pt x="400" y="346"/>
                  </a:cubicBezTo>
                  <a:cubicBezTo>
                    <a:pt x="406" y="346"/>
                    <a:pt x="412" y="347"/>
                    <a:pt x="412" y="355"/>
                  </a:cubicBezTo>
                  <a:cubicBezTo>
                    <a:pt x="413" y="363"/>
                    <a:pt x="409" y="367"/>
                    <a:pt x="403" y="368"/>
                  </a:cubicBezTo>
                  <a:cubicBezTo>
                    <a:pt x="394" y="370"/>
                    <a:pt x="384" y="371"/>
                    <a:pt x="375" y="370"/>
                  </a:cubicBezTo>
                  <a:cubicBezTo>
                    <a:pt x="364" y="368"/>
                    <a:pt x="360" y="371"/>
                    <a:pt x="360" y="381"/>
                  </a:cubicBezTo>
                  <a:cubicBezTo>
                    <a:pt x="361" y="428"/>
                    <a:pt x="348" y="473"/>
                    <a:pt x="341" y="519"/>
                  </a:cubicBezTo>
                  <a:cubicBezTo>
                    <a:pt x="338" y="536"/>
                    <a:pt x="343" y="553"/>
                    <a:pt x="336" y="570"/>
                  </a:cubicBezTo>
                  <a:cubicBezTo>
                    <a:pt x="330" y="578"/>
                    <a:pt x="333" y="589"/>
                    <a:pt x="327" y="598"/>
                  </a:cubicBezTo>
                  <a:cubicBezTo>
                    <a:pt x="290" y="661"/>
                    <a:pt x="224" y="667"/>
                    <a:pt x="177" y="610"/>
                  </a:cubicBezTo>
                  <a:cubicBezTo>
                    <a:pt x="164" y="594"/>
                    <a:pt x="149" y="579"/>
                    <a:pt x="131" y="568"/>
                  </a:cubicBezTo>
                  <a:cubicBezTo>
                    <a:pt x="105" y="552"/>
                    <a:pt x="84" y="529"/>
                    <a:pt x="64" y="506"/>
                  </a:cubicBezTo>
                  <a:cubicBezTo>
                    <a:pt x="59" y="497"/>
                    <a:pt x="53" y="488"/>
                    <a:pt x="49" y="479"/>
                  </a:cubicBezTo>
                  <a:cubicBezTo>
                    <a:pt x="44" y="468"/>
                    <a:pt x="34" y="469"/>
                    <a:pt x="26" y="471"/>
                  </a:cubicBezTo>
                  <a:cubicBezTo>
                    <a:pt x="16" y="473"/>
                    <a:pt x="10" y="470"/>
                    <a:pt x="9" y="460"/>
                  </a:cubicBezTo>
                  <a:cubicBezTo>
                    <a:pt x="7" y="450"/>
                    <a:pt x="15" y="451"/>
                    <a:pt x="22" y="450"/>
                  </a:cubicBezTo>
                  <a:cubicBezTo>
                    <a:pt x="32" y="449"/>
                    <a:pt x="37" y="443"/>
                    <a:pt x="36" y="432"/>
                  </a:cubicBezTo>
                  <a:cubicBezTo>
                    <a:pt x="36" y="424"/>
                    <a:pt x="36" y="416"/>
                    <a:pt x="36" y="408"/>
                  </a:cubicBezTo>
                  <a:cubicBezTo>
                    <a:pt x="37" y="397"/>
                    <a:pt x="31" y="391"/>
                    <a:pt x="20" y="390"/>
                  </a:cubicBezTo>
                  <a:cubicBezTo>
                    <a:pt x="11" y="389"/>
                    <a:pt x="0" y="388"/>
                    <a:pt x="3" y="375"/>
                  </a:cubicBezTo>
                  <a:cubicBezTo>
                    <a:pt x="6" y="362"/>
                    <a:pt x="17" y="366"/>
                    <a:pt x="26" y="369"/>
                  </a:cubicBezTo>
                  <a:cubicBezTo>
                    <a:pt x="36" y="372"/>
                    <a:pt x="42" y="368"/>
                    <a:pt x="46" y="359"/>
                  </a:cubicBezTo>
                  <a:cubicBezTo>
                    <a:pt x="51" y="347"/>
                    <a:pt x="59" y="337"/>
                    <a:pt x="68" y="328"/>
                  </a:cubicBezTo>
                  <a:cubicBezTo>
                    <a:pt x="83" y="315"/>
                    <a:pt x="76" y="297"/>
                    <a:pt x="75" y="281"/>
                  </a:cubicBezTo>
                  <a:cubicBezTo>
                    <a:pt x="74" y="274"/>
                    <a:pt x="66" y="276"/>
                    <a:pt x="62" y="280"/>
                  </a:cubicBezTo>
                  <a:cubicBezTo>
                    <a:pt x="53" y="287"/>
                    <a:pt x="45" y="294"/>
                    <a:pt x="39" y="304"/>
                  </a:cubicBezTo>
                  <a:cubicBezTo>
                    <a:pt x="35" y="312"/>
                    <a:pt x="29" y="314"/>
                    <a:pt x="21" y="308"/>
                  </a:cubicBezTo>
                  <a:cubicBezTo>
                    <a:pt x="15" y="303"/>
                    <a:pt x="16" y="297"/>
                    <a:pt x="21" y="291"/>
                  </a:cubicBezTo>
                  <a:cubicBezTo>
                    <a:pt x="30" y="280"/>
                    <a:pt x="38" y="266"/>
                    <a:pt x="51" y="259"/>
                  </a:cubicBezTo>
                  <a:cubicBezTo>
                    <a:pt x="72" y="248"/>
                    <a:pt x="73" y="231"/>
                    <a:pt x="67" y="213"/>
                  </a:cubicBezTo>
                  <a:cubicBezTo>
                    <a:pt x="61" y="196"/>
                    <a:pt x="67" y="188"/>
                    <a:pt x="83" y="185"/>
                  </a:cubicBezTo>
                  <a:cubicBezTo>
                    <a:pt x="93" y="182"/>
                    <a:pt x="103" y="178"/>
                    <a:pt x="100" y="165"/>
                  </a:cubicBezTo>
                  <a:cubicBezTo>
                    <a:pt x="93" y="124"/>
                    <a:pt x="98" y="83"/>
                    <a:pt x="97" y="42"/>
                  </a:cubicBezTo>
                  <a:cubicBezTo>
                    <a:pt x="96" y="33"/>
                    <a:pt x="97" y="25"/>
                    <a:pt x="84" y="26"/>
                  </a:cubicBezTo>
                  <a:cubicBezTo>
                    <a:pt x="89" y="8"/>
                    <a:pt x="105" y="5"/>
                    <a:pt x="120" y="5"/>
                  </a:cubicBezTo>
                  <a:cubicBezTo>
                    <a:pt x="132" y="5"/>
                    <a:pt x="147" y="0"/>
                    <a:pt x="152" y="18"/>
                  </a:cubicBezTo>
                  <a:close/>
                </a:path>
              </a:pathLst>
            </a:custGeom>
            <a:solidFill>
              <a:srgbClr val="DCA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F7C85BA5-6800-9525-EA9B-30C56BDDE318}"/>
                </a:ext>
              </a:extLst>
            </p:cNvPr>
            <p:cNvSpPr/>
            <p:nvPr/>
          </p:nvSpPr>
          <p:spPr bwMode="auto">
            <a:xfrm>
              <a:off x="5596" y="2413"/>
              <a:ext cx="244" cy="572"/>
            </a:xfrm>
            <a:custGeom>
              <a:avLst/>
              <a:gdLst>
                <a:gd name="T0" fmla="*/ 102 w 128"/>
                <a:gd name="T1" fmla="*/ 274 h 301"/>
                <a:gd name="T2" fmla="*/ 34 w 128"/>
                <a:gd name="T3" fmla="*/ 282 h 301"/>
                <a:gd name="T4" fmla="*/ 11 w 128"/>
                <a:gd name="T5" fmla="*/ 289 h 301"/>
                <a:gd name="T6" fmla="*/ 10 w 128"/>
                <a:gd name="T7" fmla="*/ 241 h 301"/>
                <a:gd name="T8" fmla="*/ 30 w 128"/>
                <a:gd name="T9" fmla="*/ 226 h 301"/>
                <a:gd name="T10" fmla="*/ 42 w 128"/>
                <a:gd name="T11" fmla="*/ 213 h 301"/>
                <a:gd name="T12" fmla="*/ 42 w 128"/>
                <a:gd name="T13" fmla="*/ 41 h 301"/>
                <a:gd name="T14" fmla="*/ 38 w 128"/>
                <a:gd name="T15" fmla="*/ 34 h 301"/>
                <a:gd name="T16" fmla="*/ 63 w 128"/>
                <a:gd name="T17" fmla="*/ 7 h 301"/>
                <a:gd name="T18" fmla="*/ 85 w 128"/>
                <a:gd name="T19" fmla="*/ 4 h 301"/>
                <a:gd name="T20" fmla="*/ 114 w 128"/>
                <a:gd name="T21" fmla="*/ 34 h 301"/>
                <a:gd name="T22" fmla="*/ 111 w 128"/>
                <a:gd name="T23" fmla="*/ 56 h 301"/>
                <a:gd name="T24" fmla="*/ 110 w 128"/>
                <a:gd name="T25" fmla="*/ 204 h 301"/>
                <a:gd name="T26" fmla="*/ 118 w 128"/>
                <a:gd name="T27" fmla="*/ 227 h 301"/>
                <a:gd name="T28" fmla="*/ 122 w 128"/>
                <a:gd name="T29" fmla="*/ 234 h 301"/>
                <a:gd name="T30" fmla="*/ 117 w 128"/>
                <a:gd name="T31" fmla="*/ 271 h 301"/>
                <a:gd name="T32" fmla="*/ 102 w 128"/>
                <a:gd name="T33" fmla="*/ 27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301">
                  <a:moveTo>
                    <a:pt x="102" y="274"/>
                  </a:moveTo>
                  <a:cubicBezTo>
                    <a:pt x="81" y="260"/>
                    <a:pt x="59" y="263"/>
                    <a:pt x="34" y="282"/>
                  </a:cubicBezTo>
                  <a:cubicBezTo>
                    <a:pt x="27" y="286"/>
                    <a:pt x="22" y="301"/>
                    <a:pt x="11" y="289"/>
                  </a:cubicBezTo>
                  <a:cubicBezTo>
                    <a:pt x="0" y="278"/>
                    <a:pt x="0" y="248"/>
                    <a:pt x="10" y="241"/>
                  </a:cubicBezTo>
                  <a:cubicBezTo>
                    <a:pt x="17" y="236"/>
                    <a:pt x="24" y="231"/>
                    <a:pt x="30" y="226"/>
                  </a:cubicBezTo>
                  <a:cubicBezTo>
                    <a:pt x="38" y="225"/>
                    <a:pt x="42" y="221"/>
                    <a:pt x="42" y="213"/>
                  </a:cubicBezTo>
                  <a:cubicBezTo>
                    <a:pt x="42" y="156"/>
                    <a:pt x="42" y="98"/>
                    <a:pt x="42" y="41"/>
                  </a:cubicBezTo>
                  <a:cubicBezTo>
                    <a:pt x="42" y="38"/>
                    <a:pt x="39" y="36"/>
                    <a:pt x="38" y="34"/>
                  </a:cubicBezTo>
                  <a:cubicBezTo>
                    <a:pt x="44" y="22"/>
                    <a:pt x="54" y="15"/>
                    <a:pt x="63" y="7"/>
                  </a:cubicBezTo>
                  <a:cubicBezTo>
                    <a:pt x="69" y="1"/>
                    <a:pt x="78" y="0"/>
                    <a:pt x="85" y="4"/>
                  </a:cubicBezTo>
                  <a:cubicBezTo>
                    <a:pt x="97" y="12"/>
                    <a:pt x="110" y="19"/>
                    <a:pt x="114" y="34"/>
                  </a:cubicBezTo>
                  <a:cubicBezTo>
                    <a:pt x="110" y="41"/>
                    <a:pt x="111" y="48"/>
                    <a:pt x="111" y="56"/>
                  </a:cubicBezTo>
                  <a:cubicBezTo>
                    <a:pt x="111" y="105"/>
                    <a:pt x="110" y="154"/>
                    <a:pt x="110" y="204"/>
                  </a:cubicBezTo>
                  <a:cubicBezTo>
                    <a:pt x="110" y="212"/>
                    <a:pt x="108" y="221"/>
                    <a:pt x="118" y="227"/>
                  </a:cubicBezTo>
                  <a:cubicBezTo>
                    <a:pt x="120" y="229"/>
                    <a:pt x="121" y="232"/>
                    <a:pt x="122" y="234"/>
                  </a:cubicBezTo>
                  <a:cubicBezTo>
                    <a:pt x="128" y="247"/>
                    <a:pt x="121" y="259"/>
                    <a:pt x="117" y="271"/>
                  </a:cubicBezTo>
                  <a:cubicBezTo>
                    <a:pt x="115" y="278"/>
                    <a:pt x="108" y="278"/>
                    <a:pt x="102" y="274"/>
                  </a:cubicBezTo>
                  <a:close/>
                </a:path>
              </a:pathLst>
            </a:custGeom>
            <a:solidFill>
              <a:srgbClr val="D7A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1DC377-74C1-FB27-8A32-A08ECE7F0478}"/>
                </a:ext>
              </a:extLst>
            </p:cNvPr>
            <p:cNvSpPr/>
            <p:nvPr/>
          </p:nvSpPr>
          <p:spPr bwMode="auto">
            <a:xfrm>
              <a:off x="5596" y="1991"/>
              <a:ext cx="291" cy="374"/>
            </a:xfrm>
            <a:custGeom>
              <a:avLst/>
              <a:gdLst>
                <a:gd name="T0" fmla="*/ 2 w 153"/>
                <a:gd name="T1" fmla="*/ 120 h 197"/>
                <a:gd name="T2" fmla="*/ 10 w 153"/>
                <a:gd name="T3" fmla="*/ 109 h 197"/>
                <a:gd name="T4" fmla="*/ 35 w 153"/>
                <a:gd name="T5" fmla="*/ 5 h 197"/>
                <a:gd name="T6" fmla="*/ 48 w 153"/>
                <a:gd name="T7" fmla="*/ 6 h 197"/>
                <a:gd name="T8" fmla="*/ 97 w 153"/>
                <a:gd name="T9" fmla="*/ 12 h 197"/>
                <a:gd name="T10" fmla="*/ 111 w 153"/>
                <a:gd name="T11" fmla="*/ 5 h 197"/>
                <a:gd name="T12" fmla="*/ 126 w 153"/>
                <a:gd name="T13" fmla="*/ 12 h 197"/>
                <a:gd name="T14" fmla="*/ 144 w 153"/>
                <a:gd name="T15" fmla="*/ 55 h 197"/>
                <a:gd name="T16" fmla="*/ 148 w 153"/>
                <a:gd name="T17" fmla="*/ 103 h 197"/>
                <a:gd name="T18" fmla="*/ 150 w 153"/>
                <a:gd name="T19" fmla="*/ 120 h 197"/>
                <a:gd name="T20" fmla="*/ 119 w 153"/>
                <a:gd name="T21" fmla="*/ 161 h 197"/>
                <a:gd name="T22" fmla="*/ 75 w 153"/>
                <a:gd name="T23" fmla="*/ 196 h 197"/>
                <a:gd name="T24" fmla="*/ 32 w 153"/>
                <a:gd name="T25" fmla="*/ 159 h 197"/>
                <a:gd name="T26" fmla="*/ 2 w 153"/>
                <a:gd name="T27" fmla="*/ 12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3" h="197">
                  <a:moveTo>
                    <a:pt x="2" y="120"/>
                  </a:moveTo>
                  <a:cubicBezTo>
                    <a:pt x="5" y="116"/>
                    <a:pt x="11" y="115"/>
                    <a:pt x="10" y="109"/>
                  </a:cubicBezTo>
                  <a:cubicBezTo>
                    <a:pt x="0" y="70"/>
                    <a:pt x="17" y="38"/>
                    <a:pt x="35" y="5"/>
                  </a:cubicBezTo>
                  <a:cubicBezTo>
                    <a:pt x="40" y="0"/>
                    <a:pt x="44" y="4"/>
                    <a:pt x="48" y="6"/>
                  </a:cubicBezTo>
                  <a:cubicBezTo>
                    <a:pt x="63" y="18"/>
                    <a:pt x="80" y="17"/>
                    <a:pt x="97" y="12"/>
                  </a:cubicBezTo>
                  <a:cubicBezTo>
                    <a:pt x="102" y="10"/>
                    <a:pt x="106" y="7"/>
                    <a:pt x="111" y="5"/>
                  </a:cubicBezTo>
                  <a:cubicBezTo>
                    <a:pt x="120" y="0"/>
                    <a:pt x="124" y="4"/>
                    <a:pt x="126" y="12"/>
                  </a:cubicBezTo>
                  <a:cubicBezTo>
                    <a:pt x="132" y="27"/>
                    <a:pt x="138" y="41"/>
                    <a:pt x="144" y="55"/>
                  </a:cubicBezTo>
                  <a:cubicBezTo>
                    <a:pt x="150" y="70"/>
                    <a:pt x="153" y="86"/>
                    <a:pt x="148" y="103"/>
                  </a:cubicBezTo>
                  <a:cubicBezTo>
                    <a:pt x="145" y="109"/>
                    <a:pt x="147" y="115"/>
                    <a:pt x="150" y="120"/>
                  </a:cubicBezTo>
                  <a:cubicBezTo>
                    <a:pt x="136" y="131"/>
                    <a:pt x="128" y="146"/>
                    <a:pt x="119" y="161"/>
                  </a:cubicBezTo>
                  <a:cubicBezTo>
                    <a:pt x="109" y="178"/>
                    <a:pt x="99" y="197"/>
                    <a:pt x="75" y="196"/>
                  </a:cubicBezTo>
                  <a:cubicBezTo>
                    <a:pt x="52" y="195"/>
                    <a:pt x="41" y="177"/>
                    <a:pt x="32" y="159"/>
                  </a:cubicBezTo>
                  <a:cubicBezTo>
                    <a:pt x="25" y="144"/>
                    <a:pt x="15" y="131"/>
                    <a:pt x="2" y="120"/>
                  </a:cubicBezTo>
                  <a:close/>
                </a:path>
              </a:pathLst>
            </a:custGeom>
            <a:solidFill>
              <a:srgbClr val="D1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3795339B-4608-C27C-9127-55182F5CB74F}"/>
                </a:ext>
              </a:extLst>
            </p:cNvPr>
            <p:cNvSpPr/>
            <p:nvPr/>
          </p:nvSpPr>
          <p:spPr bwMode="auto">
            <a:xfrm>
              <a:off x="5461" y="1772"/>
              <a:ext cx="603" cy="251"/>
            </a:xfrm>
            <a:custGeom>
              <a:avLst/>
              <a:gdLst>
                <a:gd name="T0" fmla="*/ 117 w 317"/>
                <a:gd name="T1" fmla="*/ 124 h 132"/>
                <a:gd name="T2" fmla="*/ 106 w 317"/>
                <a:gd name="T3" fmla="*/ 120 h 132"/>
                <a:gd name="T4" fmla="*/ 50 w 317"/>
                <a:gd name="T5" fmla="*/ 92 h 132"/>
                <a:gd name="T6" fmla="*/ 0 w 317"/>
                <a:gd name="T7" fmla="*/ 50 h 132"/>
                <a:gd name="T8" fmla="*/ 39 w 317"/>
                <a:gd name="T9" fmla="*/ 63 h 132"/>
                <a:gd name="T10" fmla="*/ 246 w 317"/>
                <a:gd name="T11" fmla="*/ 50 h 132"/>
                <a:gd name="T12" fmla="*/ 312 w 317"/>
                <a:gd name="T13" fmla="*/ 8 h 132"/>
                <a:gd name="T14" fmla="*/ 317 w 317"/>
                <a:gd name="T15" fmla="*/ 0 h 132"/>
                <a:gd name="T16" fmla="*/ 317 w 317"/>
                <a:gd name="T17" fmla="*/ 115 h 132"/>
                <a:gd name="T18" fmla="*/ 302 w 317"/>
                <a:gd name="T19" fmla="*/ 105 h 132"/>
                <a:gd name="T20" fmla="*/ 202 w 317"/>
                <a:gd name="T21" fmla="*/ 124 h 132"/>
                <a:gd name="T22" fmla="*/ 197 w 317"/>
                <a:gd name="T23" fmla="*/ 127 h 132"/>
                <a:gd name="T24" fmla="*/ 182 w 317"/>
                <a:gd name="T25" fmla="*/ 124 h 132"/>
                <a:gd name="T26" fmla="*/ 169 w 317"/>
                <a:gd name="T27" fmla="*/ 131 h 132"/>
                <a:gd name="T28" fmla="*/ 117 w 317"/>
                <a:gd name="T29" fmla="*/ 1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7" h="132">
                  <a:moveTo>
                    <a:pt x="117" y="124"/>
                  </a:moveTo>
                  <a:cubicBezTo>
                    <a:pt x="113" y="122"/>
                    <a:pt x="110" y="121"/>
                    <a:pt x="106" y="120"/>
                  </a:cubicBezTo>
                  <a:cubicBezTo>
                    <a:pt x="89" y="107"/>
                    <a:pt x="68" y="102"/>
                    <a:pt x="50" y="92"/>
                  </a:cubicBezTo>
                  <a:cubicBezTo>
                    <a:pt x="31" y="81"/>
                    <a:pt x="14" y="70"/>
                    <a:pt x="0" y="50"/>
                  </a:cubicBezTo>
                  <a:cubicBezTo>
                    <a:pt x="17" y="50"/>
                    <a:pt x="27" y="58"/>
                    <a:pt x="39" y="63"/>
                  </a:cubicBezTo>
                  <a:cubicBezTo>
                    <a:pt x="110" y="93"/>
                    <a:pt x="178" y="83"/>
                    <a:pt x="246" y="50"/>
                  </a:cubicBezTo>
                  <a:cubicBezTo>
                    <a:pt x="270" y="39"/>
                    <a:pt x="286" y="16"/>
                    <a:pt x="312" y="8"/>
                  </a:cubicBezTo>
                  <a:cubicBezTo>
                    <a:pt x="314" y="7"/>
                    <a:pt x="315" y="2"/>
                    <a:pt x="317" y="0"/>
                  </a:cubicBezTo>
                  <a:cubicBezTo>
                    <a:pt x="317" y="38"/>
                    <a:pt x="317" y="77"/>
                    <a:pt x="317" y="115"/>
                  </a:cubicBezTo>
                  <a:cubicBezTo>
                    <a:pt x="312" y="111"/>
                    <a:pt x="313" y="101"/>
                    <a:pt x="302" y="105"/>
                  </a:cubicBezTo>
                  <a:cubicBezTo>
                    <a:pt x="269" y="115"/>
                    <a:pt x="236" y="124"/>
                    <a:pt x="202" y="124"/>
                  </a:cubicBezTo>
                  <a:cubicBezTo>
                    <a:pt x="200" y="124"/>
                    <a:pt x="199" y="126"/>
                    <a:pt x="197" y="127"/>
                  </a:cubicBezTo>
                  <a:cubicBezTo>
                    <a:pt x="193" y="124"/>
                    <a:pt x="189" y="116"/>
                    <a:pt x="182" y="124"/>
                  </a:cubicBezTo>
                  <a:cubicBezTo>
                    <a:pt x="179" y="128"/>
                    <a:pt x="175" y="132"/>
                    <a:pt x="169" y="131"/>
                  </a:cubicBezTo>
                  <a:cubicBezTo>
                    <a:pt x="152" y="128"/>
                    <a:pt x="135" y="127"/>
                    <a:pt x="117" y="124"/>
                  </a:cubicBezTo>
                  <a:close/>
                </a:path>
              </a:pathLst>
            </a:custGeom>
            <a:solidFill>
              <a:srgbClr val="EBC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8FF06365-E4A2-C986-53D9-B9FDB1A98E0F}"/>
                </a:ext>
              </a:extLst>
            </p:cNvPr>
            <p:cNvSpPr/>
            <p:nvPr/>
          </p:nvSpPr>
          <p:spPr bwMode="auto">
            <a:xfrm>
              <a:off x="5570" y="2215"/>
              <a:ext cx="340" cy="265"/>
            </a:xfrm>
            <a:custGeom>
              <a:avLst/>
              <a:gdLst>
                <a:gd name="T0" fmla="*/ 16 w 179"/>
                <a:gd name="T1" fmla="*/ 2 h 139"/>
                <a:gd name="T2" fmla="*/ 38 w 179"/>
                <a:gd name="T3" fmla="*/ 16 h 139"/>
                <a:gd name="T4" fmla="*/ 65 w 179"/>
                <a:gd name="T5" fmla="*/ 60 h 139"/>
                <a:gd name="T6" fmla="*/ 117 w 179"/>
                <a:gd name="T7" fmla="*/ 58 h 139"/>
                <a:gd name="T8" fmla="*/ 143 w 179"/>
                <a:gd name="T9" fmla="*/ 16 h 139"/>
                <a:gd name="T10" fmla="*/ 164 w 179"/>
                <a:gd name="T11" fmla="*/ 2 h 139"/>
                <a:gd name="T12" fmla="*/ 176 w 179"/>
                <a:gd name="T13" fmla="*/ 29 h 139"/>
                <a:gd name="T14" fmla="*/ 157 w 179"/>
                <a:gd name="T15" fmla="*/ 121 h 139"/>
                <a:gd name="T16" fmla="*/ 128 w 179"/>
                <a:gd name="T17" fmla="*/ 138 h 139"/>
                <a:gd name="T18" fmla="*/ 105 w 179"/>
                <a:gd name="T19" fmla="*/ 118 h 139"/>
                <a:gd name="T20" fmla="*/ 76 w 179"/>
                <a:gd name="T21" fmla="*/ 118 h 139"/>
                <a:gd name="T22" fmla="*/ 52 w 179"/>
                <a:gd name="T23" fmla="*/ 138 h 139"/>
                <a:gd name="T24" fmla="*/ 28 w 179"/>
                <a:gd name="T25" fmla="*/ 127 h 139"/>
                <a:gd name="T26" fmla="*/ 6 w 179"/>
                <a:gd name="T27" fmla="*/ 18 h 139"/>
                <a:gd name="T28" fmla="*/ 16 w 179"/>
                <a:gd name="T2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139">
                  <a:moveTo>
                    <a:pt x="16" y="2"/>
                  </a:moveTo>
                  <a:cubicBezTo>
                    <a:pt x="27" y="1"/>
                    <a:pt x="33" y="8"/>
                    <a:pt x="38" y="16"/>
                  </a:cubicBezTo>
                  <a:cubicBezTo>
                    <a:pt x="47" y="31"/>
                    <a:pt x="53" y="47"/>
                    <a:pt x="65" y="60"/>
                  </a:cubicBezTo>
                  <a:cubicBezTo>
                    <a:pt x="84" y="79"/>
                    <a:pt x="101" y="79"/>
                    <a:pt x="117" y="58"/>
                  </a:cubicBezTo>
                  <a:cubicBezTo>
                    <a:pt x="127" y="45"/>
                    <a:pt x="134" y="30"/>
                    <a:pt x="143" y="16"/>
                  </a:cubicBezTo>
                  <a:cubicBezTo>
                    <a:pt x="148" y="7"/>
                    <a:pt x="153" y="0"/>
                    <a:pt x="164" y="2"/>
                  </a:cubicBezTo>
                  <a:cubicBezTo>
                    <a:pt x="173" y="9"/>
                    <a:pt x="175" y="19"/>
                    <a:pt x="176" y="29"/>
                  </a:cubicBezTo>
                  <a:cubicBezTo>
                    <a:pt x="179" y="61"/>
                    <a:pt x="173" y="92"/>
                    <a:pt x="157" y="121"/>
                  </a:cubicBezTo>
                  <a:cubicBezTo>
                    <a:pt x="151" y="132"/>
                    <a:pt x="142" y="139"/>
                    <a:pt x="128" y="138"/>
                  </a:cubicBezTo>
                  <a:cubicBezTo>
                    <a:pt x="119" y="134"/>
                    <a:pt x="112" y="126"/>
                    <a:pt x="105" y="118"/>
                  </a:cubicBezTo>
                  <a:cubicBezTo>
                    <a:pt x="95" y="108"/>
                    <a:pt x="85" y="108"/>
                    <a:pt x="76" y="118"/>
                  </a:cubicBezTo>
                  <a:cubicBezTo>
                    <a:pt x="69" y="126"/>
                    <a:pt x="62" y="134"/>
                    <a:pt x="52" y="138"/>
                  </a:cubicBezTo>
                  <a:cubicBezTo>
                    <a:pt x="42" y="139"/>
                    <a:pt x="34" y="135"/>
                    <a:pt x="28" y="127"/>
                  </a:cubicBezTo>
                  <a:cubicBezTo>
                    <a:pt x="7" y="93"/>
                    <a:pt x="0" y="57"/>
                    <a:pt x="6" y="18"/>
                  </a:cubicBezTo>
                  <a:cubicBezTo>
                    <a:pt x="7" y="12"/>
                    <a:pt x="11" y="6"/>
                    <a:pt x="16" y="2"/>
                  </a:cubicBezTo>
                  <a:close/>
                </a:path>
              </a:pathLst>
            </a:custGeom>
            <a:solidFill>
              <a:srgbClr val="E4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C68E3CB9-E91F-978D-B5CE-998CDEF596BF}"/>
                </a:ext>
              </a:extLst>
            </p:cNvPr>
            <p:cNvSpPr/>
            <p:nvPr/>
          </p:nvSpPr>
          <p:spPr bwMode="auto">
            <a:xfrm>
              <a:off x="5935" y="1093"/>
              <a:ext cx="86" cy="122"/>
            </a:xfrm>
            <a:custGeom>
              <a:avLst/>
              <a:gdLst>
                <a:gd name="T0" fmla="*/ 0 w 45"/>
                <a:gd name="T1" fmla="*/ 26 h 64"/>
                <a:gd name="T2" fmla="*/ 22 w 45"/>
                <a:gd name="T3" fmla="*/ 1 h 64"/>
                <a:gd name="T4" fmla="*/ 45 w 45"/>
                <a:gd name="T5" fmla="*/ 31 h 64"/>
                <a:gd name="T6" fmla="*/ 22 w 45"/>
                <a:gd name="T7" fmla="*/ 64 h 64"/>
                <a:gd name="T8" fmla="*/ 0 w 45"/>
                <a:gd name="T9" fmla="*/ 2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4">
                  <a:moveTo>
                    <a:pt x="0" y="26"/>
                  </a:moveTo>
                  <a:cubicBezTo>
                    <a:pt x="1" y="16"/>
                    <a:pt x="4" y="2"/>
                    <a:pt x="22" y="1"/>
                  </a:cubicBezTo>
                  <a:cubicBezTo>
                    <a:pt x="35" y="0"/>
                    <a:pt x="45" y="13"/>
                    <a:pt x="45" y="31"/>
                  </a:cubicBezTo>
                  <a:cubicBezTo>
                    <a:pt x="44" y="49"/>
                    <a:pt x="34" y="64"/>
                    <a:pt x="22" y="64"/>
                  </a:cubicBezTo>
                  <a:cubicBezTo>
                    <a:pt x="10" y="64"/>
                    <a:pt x="0" y="49"/>
                    <a:pt x="0" y="26"/>
                  </a:cubicBezTo>
                  <a:close/>
                </a:path>
              </a:pathLst>
            </a:custGeom>
            <a:solidFill>
              <a:srgbClr val="110D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87DC3873-0121-078A-3D66-F0CFBB41E07A}"/>
                </a:ext>
              </a:extLst>
            </p:cNvPr>
            <p:cNvSpPr/>
            <p:nvPr/>
          </p:nvSpPr>
          <p:spPr bwMode="auto">
            <a:xfrm>
              <a:off x="5412" y="1116"/>
              <a:ext cx="83" cy="120"/>
            </a:xfrm>
            <a:custGeom>
              <a:avLst/>
              <a:gdLst>
                <a:gd name="T0" fmla="*/ 44 w 44"/>
                <a:gd name="T1" fmla="*/ 33 h 63"/>
                <a:gd name="T2" fmla="*/ 24 w 44"/>
                <a:gd name="T3" fmla="*/ 62 h 63"/>
                <a:gd name="T4" fmla="*/ 0 w 44"/>
                <a:gd name="T5" fmla="*/ 29 h 63"/>
                <a:gd name="T6" fmla="*/ 23 w 44"/>
                <a:gd name="T7" fmla="*/ 0 h 63"/>
                <a:gd name="T8" fmla="*/ 44 w 44"/>
                <a:gd name="T9" fmla="*/ 3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2">
                  <a:moveTo>
                    <a:pt x="44" y="33"/>
                  </a:moveTo>
                  <a:cubicBezTo>
                    <a:pt x="44" y="44"/>
                    <a:pt x="43" y="59"/>
                    <a:pt x="24" y="62"/>
                  </a:cubicBezTo>
                  <a:cubicBezTo>
                    <a:pt x="11" y="63"/>
                    <a:pt x="1" y="48"/>
                    <a:pt x="0" y="29"/>
                  </a:cubicBezTo>
                  <a:cubicBezTo>
                    <a:pt x="0" y="11"/>
                    <a:pt x="9" y="0"/>
                    <a:pt x="23" y="0"/>
                  </a:cubicBezTo>
                  <a:cubicBezTo>
                    <a:pt x="36" y="0"/>
                    <a:pt x="44" y="11"/>
                    <a:pt x="44" y="33"/>
                  </a:cubicBezTo>
                  <a:close/>
                </a:path>
              </a:pathLst>
            </a:custGeom>
            <a:solidFill>
              <a:srgbClr val="110D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33103466-AAF3-4C2A-5B58-59D09DCE097B}"/>
                </a:ext>
              </a:extLst>
            </p:cNvPr>
            <p:cNvSpPr/>
            <p:nvPr/>
          </p:nvSpPr>
          <p:spPr bwMode="auto">
            <a:xfrm>
              <a:off x="5710" y="1318"/>
              <a:ext cx="107" cy="121"/>
            </a:xfrm>
            <a:custGeom>
              <a:avLst/>
              <a:gdLst>
                <a:gd name="T0" fmla="*/ 0 w 56"/>
                <a:gd name="T1" fmla="*/ 60 h 64"/>
                <a:gd name="T2" fmla="*/ 30 w 56"/>
                <a:gd name="T3" fmla="*/ 0 h 64"/>
                <a:gd name="T4" fmla="*/ 53 w 56"/>
                <a:gd name="T5" fmla="*/ 42 h 64"/>
                <a:gd name="T6" fmla="*/ 0 w 56"/>
                <a:gd name="T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64">
                  <a:moveTo>
                    <a:pt x="0" y="60"/>
                  </a:moveTo>
                  <a:cubicBezTo>
                    <a:pt x="52" y="43"/>
                    <a:pt x="52" y="43"/>
                    <a:pt x="30" y="0"/>
                  </a:cubicBezTo>
                  <a:cubicBezTo>
                    <a:pt x="45" y="8"/>
                    <a:pt x="56" y="28"/>
                    <a:pt x="53" y="42"/>
                  </a:cubicBezTo>
                  <a:cubicBezTo>
                    <a:pt x="48" y="57"/>
                    <a:pt x="31" y="64"/>
                    <a:pt x="0" y="60"/>
                  </a:cubicBezTo>
                  <a:close/>
                </a:path>
              </a:pathLst>
            </a:custGeom>
            <a:solidFill>
              <a:srgbClr val="7F60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B4C093D4-E452-9C8B-3025-EB7A9858E95F}"/>
                </a:ext>
              </a:extLst>
            </p:cNvPr>
            <p:cNvSpPr/>
            <p:nvPr/>
          </p:nvSpPr>
          <p:spPr bwMode="auto">
            <a:xfrm>
              <a:off x="5695" y="1664"/>
              <a:ext cx="131" cy="11"/>
            </a:xfrm>
            <a:custGeom>
              <a:avLst/>
              <a:gdLst>
                <a:gd name="T0" fmla="*/ 0 w 69"/>
                <a:gd name="T1" fmla="*/ 1 h 6"/>
                <a:gd name="T2" fmla="*/ 69 w 69"/>
                <a:gd name="T3" fmla="*/ 1 h 6"/>
                <a:gd name="T4" fmla="*/ 0 w 6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6">
                  <a:moveTo>
                    <a:pt x="0" y="1"/>
                  </a:moveTo>
                  <a:cubicBezTo>
                    <a:pt x="23" y="0"/>
                    <a:pt x="46" y="1"/>
                    <a:pt x="69" y="1"/>
                  </a:cubicBezTo>
                  <a:cubicBezTo>
                    <a:pt x="46" y="6"/>
                    <a:pt x="23" y="6"/>
                    <a:pt x="0" y="1"/>
                  </a:cubicBezTo>
                  <a:close/>
                </a:path>
              </a:pathLst>
            </a:custGeom>
            <a:solidFill>
              <a:srgbClr val="725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31517F2C-7BF6-EBA7-FF05-E023830B40FC}"/>
                </a:ext>
              </a:extLst>
            </p:cNvPr>
            <p:cNvSpPr/>
            <p:nvPr/>
          </p:nvSpPr>
          <p:spPr bwMode="auto">
            <a:xfrm>
              <a:off x="5701" y="1158"/>
              <a:ext cx="28" cy="93"/>
            </a:xfrm>
            <a:custGeom>
              <a:avLst/>
              <a:gdLst>
                <a:gd name="T0" fmla="*/ 5 w 15"/>
                <a:gd name="T1" fmla="*/ 0 h 49"/>
                <a:gd name="T2" fmla="*/ 15 w 15"/>
                <a:gd name="T3" fmla="*/ 49 h 49"/>
                <a:gd name="T4" fmla="*/ 5 w 15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9">
                  <a:moveTo>
                    <a:pt x="5" y="0"/>
                  </a:moveTo>
                  <a:cubicBezTo>
                    <a:pt x="7" y="17"/>
                    <a:pt x="12" y="33"/>
                    <a:pt x="15" y="49"/>
                  </a:cubicBezTo>
                  <a:cubicBezTo>
                    <a:pt x="5" y="34"/>
                    <a:pt x="0" y="18"/>
                    <a:pt x="5" y="0"/>
                  </a:cubicBezTo>
                  <a:close/>
                </a:path>
              </a:pathLst>
            </a:custGeom>
            <a:solidFill>
              <a:srgbClr val="6948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96FD01A3-E9D6-1734-BA33-C5ADD7ABD0C9}"/>
                </a:ext>
              </a:extLst>
            </p:cNvPr>
            <p:cNvSpPr/>
            <p:nvPr/>
          </p:nvSpPr>
          <p:spPr bwMode="auto">
            <a:xfrm>
              <a:off x="5377" y="1002"/>
              <a:ext cx="71" cy="34"/>
            </a:xfrm>
            <a:custGeom>
              <a:avLst/>
              <a:gdLst>
                <a:gd name="T0" fmla="*/ 0 w 37"/>
                <a:gd name="T1" fmla="*/ 18 h 18"/>
                <a:gd name="T2" fmla="*/ 37 w 37"/>
                <a:gd name="T3" fmla="*/ 2 h 18"/>
                <a:gd name="T4" fmla="*/ 0 w 37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cubicBezTo>
                    <a:pt x="9" y="6"/>
                    <a:pt x="21" y="0"/>
                    <a:pt x="37" y="2"/>
                  </a:cubicBezTo>
                  <a:cubicBezTo>
                    <a:pt x="24" y="7"/>
                    <a:pt x="12" y="12"/>
                    <a:pt x="0" y="18"/>
                  </a:cubicBezTo>
                  <a:close/>
                </a:path>
              </a:pathLst>
            </a:custGeom>
            <a:solidFill>
              <a:srgbClr val="785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F490D70D-5AA9-F56A-5E2D-E89380FE9289}"/>
                </a:ext>
              </a:extLst>
            </p:cNvPr>
            <p:cNvSpPr/>
            <p:nvPr/>
          </p:nvSpPr>
          <p:spPr bwMode="auto">
            <a:xfrm>
              <a:off x="5969" y="975"/>
              <a:ext cx="80" cy="17"/>
            </a:xfrm>
            <a:custGeom>
              <a:avLst/>
              <a:gdLst>
                <a:gd name="T0" fmla="*/ 0 w 42"/>
                <a:gd name="T1" fmla="*/ 5 h 9"/>
                <a:gd name="T2" fmla="*/ 42 w 42"/>
                <a:gd name="T3" fmla="*/ 9 h 9"/>
                <a:gd name="T4" fmla="*/ 0 w 42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">
                  <a:moveTo>
                    <a:pt x="0" y="5"/>
                  </a:moveTo>
                  <a:cubicBezTo>
                    <a:pt x="15" y="1"/>
                    <a:pt x="29" y="0"/>
                    <a:pt x="42" y="9"/>
                  </a:cubicBezTo>
                  <a:cubicBezTo>
                    <a:pt x="28" y="8"/>
                    <a:pt x="14" y="6"/>
                    <a:pt x="0" y="5"/>
                  </a:cubicBezTo>
                  <a:close/>
                </a:path>
              </a:pathLst>
            </a:custGeom>
            <a:solidFill>
              <a:srgbClr val="7352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1D9986EB-03A2-7E2A-5322-DCEA08FAB378}"/>
                </a:ext>
              </a:extLst>
            </p:cNvPr>
            <p:cNvSpPr/>
            <p:nvPr/>
          </p:nvSpPr>
          <p:spPr bwMode="auto">
            <a:xfrm>
              <a:off x="5016" y="532"/>
              <a:ext cx="89" cy="89"/>
            </a:xfrm>
            <a:custGeom>
              <a:avLst/>
              <a:gdLst>
                <a:gd name="T0" fmla="*/ 0 w 47"/>
                <a:gd name="T1" fmla="*/ 47 h 47"/>
                <a:gd name="T2" fmla="*/ 47 w 47"/>
                <a:gd name="T3" fmla="*/ 0 h 47"/>
                <a:gd name="T4" fmla="*/ 0 w 47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7">
                  <a:moveTo>
                    <a:pt x="0" y="47"/>
                  </a:moveTo>
                  <a:cubicBezTo>
                    <a:pt x="11" y="27"/>
                    <a:pt x="27" y="11"/>
                    <a:pt x="47" y="0"/>
                  </a:cubicBezTo>
                  <a:cubicBezTo>
                    <a:pt x="32" y="16"/>
                    <a:pt x="16" y="31"/>
                    <a:pt x="0" y="47"/>
                  </a:cubicBezTo>
                  <a:close/>
                </a:path>
              </a:pathLst>
            </a:custGeom>
            <a:solidFill>
              <a:srgbClr val="625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270F6E1A-5423-9C6E-E8FE-7835A9422B89}"/>
                </a:ext>
              </a:extLst>
            </p:cNvPr>
            <p:cNvSpPr/>
            <p:nvPr/>
          </p:nvSpPr>
          <p:spPr bwMode="auto">
            <a:xfrm>
              <a:off x="5134" y="475"/>
              <a:ext cx="57" cy="36"/>
            </a:xfrm>
            <a:custGeom>
              <a:avLst/>
              <a:gdLst>
                <a:gd name="T0" fmla="*/ 0 w 30"/>
                <a:gd name="T1" fmla="*/ 15 h 19"/>
                <a:gd name="T2" fmla="*/ 27 w 30"/>
                <a:gd name="T3" fmla="*/ 0 h 19"/>
                <a:gd name="T4" fmla="*/ 30 w 30"/>
                <a:gd name="T5" fmla="*/ 4 h 19"/>
                <a:gd name="T6" fmla="*/ 3 w 30"/>
                <a:gd name="T7" fmla="*/ 19 h 19"/>
                <a:gd name="T8" fmla="*/ 0 w 30"/>
                <a:gd name="T9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0" y="15"/>
                  </a:moveTo>
                  <a:cubicBezTo>
                    <a:pt x="9" y="10"/>
                    <a:pt x="18" y="5"/>
                    <a:pt x="27" y="0"/>
                  </a:cubicBezTo>
                  <a:cubicBezTo>
                    <a:pt x="28" y="1"/>
                    <a:pt x="29" y="3"/>
                    <a:pt x="30" y="4"/>
                  </a:cubicBezTo>
                  <a:cubicBezTo>
                    <a:pt x="21" y="9"/>
                    <a:pt x="12" y="14"/>
                    <a:pt x="3" y="19"/>
                  </a:cubicBezTo>
                  <a:cubicBezTo>
                    <a:pt x="2" y="18"/>
                    <a:pt x="1" y="16"/>
                    <a:pt x="0" y="15"/>
                  </a:cubicBezTo>
                  <a:close/>
                </a:path>
              </a:pathLst>
            </a:custGeom>
            <a:solidFill>
              <a:srgbClr val="5F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8DFAF873-28E2-E3E1-3388-932067D4B955}"/>
                </a:ext>
              </a:extLst>
            </p:cNvPr>
            <p:cNvSpPr/>
            <p:nvPr/>
          </p:nvSpPr>
          <p:spPr bwMode="auto">
            <a:xfrm>
              <a:off x="5790" y="2858"/>
              <a:ext cx="82" cy="112"/>
            </a:xfrm>
            <a:custGeom>
              <a:avLst/>
              <a:gdLst>
                <a:gd name="T0" fmla="*/ 0 w 43"/>
                <a:gd name="T1" fmla="*/ 40 h 59"/>
                <a:gd name="T2" fmla="*/ 12 w 43"/>
                <a:gd name="T3" fmla="*/ 33 h 59"/>
                <a:gd name="T4" fmla="*/ 20 w 43"/>
                <a:gd name="T5" fmla="*/ 0 h 59"/>
                <a:gd name="T6" fmla="*/ 31 w 43"/>
                <a:gd name="T7" fmla="*/ 48 h 59"/>
                <a:gd name="T8" fmla="*/ 0 w 43"/>
                <a:gd name="T9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9">
                  <a:moveTo>
                    <a:pt x="0" y="40"/>
                  </a:moveTo>
                  <a:cubicBezTo>
                    <a:pt x="6" y="40"/>
                    <a:pt x="11" y="40"/>
                    <a:pt x="12" y="33"/>
                  </a:cubicBezTo>
                  <a:cubicBezTo>
                    <a:pt x="15" y="22"/>
                    <a:pt x="18" y="11"/>
                    <a:pt x="20" y="0"/>
                  </a:cubicBezTo>
                  <a:cubicBezTo>
                    <a:pt x="36" y="9"/>
                    <a:pt x="43" y="36"/>
                    <a:pt x="31" y="48"/>
                  </a:cubicBezTo>
                  <a:cubicBezTo>
                    <a:pt x="19" y="59"/>
                    <a:pt x="10" y="46"/>
                    <a:pt x="0" y="40"/>
                  </a:cubicBezTo>
                  <a:close/>
                </a:path>
              </a:pathLst>
            </a:custGeom>
            <a:solidFill>
              <a:srgbClr val="DCA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DED6C605-6FEA-54A3-9BE3-243E4990FDB0}"/>
                </a:ext>
              </a:extLst>
            </p:cNvPr>
            <p:cNvSpPr/>
            <p:nvPr/>
          </p:nvSpPr>
          <p:spPr bwMode="auto">
            <a:xfrm>
              <a:off x="5684" y="1997"/>
              <a:ext cx="99" cy="43"/>
            </a:xfrm>
            <a:custGeom>
              <a:avLst/>
              <a:gdLst>
                <a:gd name="T0" fmla="*/ 0 w 52"/>
                <a:gd name="T1" fmla="*/ 6 h 23"/>
                <a:gd name="T2" fmla="*/ 52 w 52"/>
                <a:gd name="T3" fmla="*/ 13 h 23"/>
                <a:gd name="T4" fmla="*/ 0 w 52"/>
                <a:gd name="T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23">
                  <a:moveTo>
                    <a:pt x="0" y="6"/>
                  </a:moveTo>
                  <a:cubicBezTo>
                    <a:pt x="19" y="0"/>
                    <a:pt x="36" y="2"/>
                    <a:pt x="52" y="13"/>
                  </a:cubicBezTo>
                  <a:cubicBezTo>
                    <a:pt x="34" y="19"/>
                    <a:pt x="15" y="23"/>
                    <a:pt x="0" y="6"/>
                  </a:cubicBezTo>
                  <a:close/>
                </a:path>
              </a:pathLst>
            </a:custGeom>
            <a:solidFill>
              <a:srgbClr val="F2D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2" name="TextBox 17">
            <a:extLst>
              <a:ext uri="{FF2B5EF4-FFF2-40B4-BE49-F238E27FC236}">
                <a16:creationId xmlns:a16="http://schemas.microsoft.com/office/drawing/2014/main" id="{AA0F4B9C-BC37-E58F-5023-B60757CC53B8}"/>
              </a:ext>
            </a:extLst>
          </p:cNvPr>
          <p:cNvSpPr txBox="1"/>
          <p:nvPr/>
        </p:nvSpPr>
        <p:spPr>
          <a:xfrm>
            <a:off x="516171" y="391896"/>
            <a:ext cx="7558878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INFOGRAPHIC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grpSp>
        <p:nvGrpSpPr>
          <p:cNvPr id="44" name="Group 80">
            <a:extLst>
              <a:ext uri="{FF2B5EF4-FFF2-40B4-BE49-F238E27FC236}">
                <a16:creationId xmlns:a16="http://schemas.microsoft.com/office/drawing/2014/main" id="{D40D6804-86D1-DB62-4641-3E20BE6E1DA8}"/>
              </a:ext>
            </a:extLst>
          </p:cNvPr>
          <p:cNvGrpSpPr>
            <a:grpSpLocks noChangeAspect="1"/>
          </p:cNvGrpSpPr>
          <p:nvPr/>
        </p:nvGrpSpPr>
        <p:grpSpPr>
          <a:xfrm>
            <a:off x="10457449" y="285750"/>
            <a:ext cx="1375772" cy="1195510"/>
            <a:chOff x="6500" y="180"/>
            <a:chExt cx="954" cy="829"/>
          </a:xfrm>
        </p:grpSpPr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32E3E9DA-807F-1E1D-C49F-4E5E315CFD34}"/>
                </a:ext>
              </a:extLst>
            </p:cNvPr>
            <p:cNvSpPr/>
            <p:nvPr/>
          </p:nvSpPr>
          <p:spPr bwMode="auto">
            <a:xfrm>
              <a:off x="6621" y="180"/>
              <a:ext cx="721" cy="624"/>
            </a:xfrm>
            <a:custGeom>
              <a:avLst/>
              <a:gdLst>
                <a:gd name="T0" fmla="*/ 557 w 599"/>
                <a:gd name="T1" fmla="*/ 361 h 518"/>
                <a:gd name="T2" fmla="*/ 523 w 599"/>
                <a:gd name="T3" fmla="*/ 413 h 518"/>
                <a:gd name="T4" fmla="*/ 494 w 599"/>
                <a:gd name="T5" fmla="*/ 461 h 518"/>
                <a:gd name="T6" fmla="*/ 453 w 599"/>
                <a:gd name="T7" fmla="*/ 509 h 518"/>
                <a:gd name="T8" fmla="*/ 398 w 599"/>
                <a:gd name="T9" fmla="*/ 488 h 518"/>
                <a:gd name="T10" fmla="*/ 362 w 599"/>
                <a:gd name="T11" fmla="*/ 472 h 518"/>
                <a:gd name="T12" fmla="*/ 357 w 599"/>
                <a:gd name="T13" fmla="*/ 455 h 518"/>
                <a:gd name="T14" fmla="*/ 325 w 599"/>
                <a:gd name="T15" fmla="*/ 430 h 518"/>
                <a:gd name="T16" fmla="*/ 288 w 599"/>
                <a:gd name="T17" fmla="*/ 431 h 518"/>
                <a:gd name="T18" fmla="*/ 255 w 599"/>
                <a:gd name="T19" fmla="*/ 436 h 518"/>
                <a:gd name="T20" fmla="*/ 245 w 599"/>
                <a:gd name="T21" fmla="*/ 463 h 518"/>
                <a:gd name="T22" fmla="*/ 243 w 599"/>
                <a:gd name="T23" fmla="*/ 466 h 518"/>
                <a:gd name="T24" fmla="*/ 222 w 599"/>
                <a:gd name="T25" fmla="*/ 463 h 518"/>
                <a:gd name="T26" fmla="*/ 172 w 599"/>
                <a:gd name="T27" fmla="*/ 499 h 518"/>
                <a:gd name="T28" fmla="*/ 117 w 599"/>
                <a:gd name="T29" fmla="*/ 501 h 518"/>
                <a:gd name="T30" fmla="*/ 114 w 599"/>
                <a:gd name="T31" fmla="*/ 474 h 518"/>
                <a:gd name="T32" fmla="*/ 71 w 599"/>
                <a:gd name="T33" fmla="*/ 435 h 518"/>
                <a:gd name="T34" fmla="*/ 48 w 599"/>
                <a:gd name="T35" fmla="*/ 420 h 518"/>
                <a:gd name="T36" fmla="*/ 21 w 599"/>
                <a:gd name="T37" fmla="*/ 359 h 518"/>
                <a:gd name="T38" fmla="*/ 14 w 599"/>
                <a:gd name="T39" fmla="*/ 317 h 518"/>
                <a:gd name="T40" fmla="*/ 21 w 599"/>
                <a:gd name="T41" fmla="*/ 284 h 518"/>
                <a:gd name="T42" fmla="*/ 12 w 599"/>
                <a:gd name="T43" fmla="*/ 222 h 518"/>
                <a:gd name="T44" fmla="*/ 7 w 599"/>
                <a:gd name="T45" fmla="*/ 180 h 518"/>
                <a:gd name="T46" fmla="*/ 34 w 599"/>
                <a:gd name="T47" fmla="*/ 157 h 518"/>
                <a:gd name="T48" fmla="*/ 17 w 599"/>
                <a:gd name="T49" fmla="*/ 116 h 518"/>
                <a:gd name="T50" fmla="*/ 44 w 599"/>
                <a:gd name="T51" fmla="*/ 88 h 518"/>
                <a:gd name="T52" fmla="*/ 80 w 599"/>
                <a:gd name="T53" fmla="*/ 39 h 518"/>
                <a:gd name="T54" fmla="*/ 144 w 599"/>
                <a:gd name="T55" fmla="*/ 5 h 518"/>
                <a:gd name="T56" fmla="*/ 167 w 599"/>
                <a:gd name="T57" fmla="*/ 42 h 518"/>
                <a:gd name="T58" fmla="*/ 196 w 599"/>
                <a:gd name="T59" fmla="*/ 95 h 518"/>
                <a:gd name="T60" fmla="*/ 235 w 599"/>
                <a:gd name="T61" fmla="*/ 138 h 518"/>
                <a:gd name="T62" fmla="*/ 250 w 599"/>
                <a:gd name="T63" fmla="*/ 172 h 518"/>
                <a:gd name="T64" fmla="*/ 286 w 599"/>
                <a:gd name="T65" fmla="*/ 184 h 518"/>
                <a:gd name="T66" fmla="*/ 330 w 599"/>
                <a:gd name="T67" fmla="*/ 187 h 518"/>
                <a:gd name="T68" fmla="*/ 379 w 599"/>
                <a:gd name="T69" fmla="*/ 130 h 518"/>
                <a:gd name="T70" fmla="*/ 391 w 599"/>
                <a:gd name="T71" fmla="*/ 96 h 518"/>
                <a:gd name="T72" fmla="*/ 409 w 599"/>
                <a:gd name="T73" fmla="*/ 48 h 518"/>
                <a:gd name="T74" fmla="*/ 460 w 599"/>
                <a:gd name="T75" fmla="*/ 3 h 518"/>
                <a:gd name="T76" fmla="*/ 526 w 599"/>
                <a:gd name="T77" fmla="*/ 14 h 518"/>
                <a:gd name="T78" fmla="*/ 550 w 599"/>
                <a:gd name="T79" fmla="*/ 71 h 518"/>
                <a:gd name="T80" fmla="*/ 575 w 599"/>
                <a:gd name="T81" fmla="*/ 123 h 518"/>
                <a:gd name="T82" fmla="*/ 560 w 599"/>
                <a:gd name="T83" fmla="*/ 163 h 518"/>
                <a:gd name="T84" fmla="*/ 593 w 599"/>
                <a:gd name="T85" fmla="*/ 211 h 518"/>
                <a:gd name="T86" fmla="*/ 579 w 599"/>
                <a:gd name="T87" fmla="*/ 266 h 518"/>
                <a:gd name="T88" fmla="*/ 583 w 599"/>
                <a:gd name="T89" fmla="*/ 304 h 518"/>
                <a:gd name="T90" fmla="*/ 577 w 599"/>
                <a:gd name="T91" fmla="*/ 317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9" h="518">
                  <a:moveTo>
                    <a:pt x="577" y="317"/>
                  </a:moveTo>
                  <a:cubicBezTo>
                    <a:pt x="581" y="324"/>
                    <a:pt x="582" y="332"/>
                    <a:pt x="580" y="341"/>
                  </a:cubicBezTo>
                  <a:cubicBezTo>
                    <a:pt x="577" y="352"/>
                    <a:pt x="569" y="359"/>
                    <a:pt x="557" y="361"/>
                  </a:cubicBezTo>
                  <a:cubicBezTo>
                    <a:pt x="555" y="361"/>
                    <a:pt x="553" y="361"/>
                    <a:pt x="555" y="364"/>
                  </a:cubicBezTo>
                  <a:cubicBezTo>
                    <a:pt x="569" y="383"/>
                    <a:pt x="558" y="402"/>
                    <a:pt x="542" y="410"/>
                  </a:cubicBezTo>
                  <a:cubicBezTo>
                    <a:pt x="536" y="413"/>
                    <a:pt x="530" y="414"/>
                    <a:pt x="523" y="413"/>
                  </a:cubicBezTo>
                  <a:cubicBezTo>
                    <a:pt x="524" y="417"/>
                    <a:pt x="526" y="420"/>
                    <a:pt x="527" y="423"/>
                  </a:cubicBezTo>
                  <a:cubicBezTo>
                    <a:pt x="530" y="443"/>
                    <a:pt x="517" y="458"/>
                    <a:pt x="497" y="458"/>
                  </a:cubicBezTo>
                  <a:cubicBezTo>
                    <a:pt x="495" y="458"/>
                    <a:pt x="494" y="458"/>
                    <a:pt x="494" y="461"/>
                  </a:cubicBezTo>
                  <a:cubicBezTo>
                    <a:pt x="497" y="476"/>
                    <a:pt x="484" y="487"/>
                    <a:pt x="469" y="483"/>
                  </a:cubicBezTo>
                  <a:cubicBezTo>
                    <a:pt x="467" y="482"/>
                    <a:pt x="467" y="483"/>
                    <a:pt x="466" y="484"/>
                  </a:cubicBezTo>
                  <a:cubicBezTo>
                    <a:pt x="465" y="494"/>
                    <a:pt x="461" y="503"/>
                    <a:pt x="453" y="509"/>
                  </a:cubicBezTo>
                  <a:cubicBezTo>
                    <a:pt x="440" y="518"/>
                    <a:pt x="419" y="517"/>
                    <a:pt x="408" y="506"/>
                  </a:cubicBezTo>
                  <a:cubicBezTo>
                    <a:pt x="404" y="501"/>
                    <a:pt x="401" y="496"/>
                    <a:pt x="401" y="490"/>
                  </a:cubicBezTo>
                  <a:cubicBezTo>
                    <a:pt x="401" y="488"/>
                    <a:pt x="401" y="487"/>
                    <a:pt x="398" y="488"/>
                  </a:cubicBezTo>
                  <a:cubicBezTo>
                    <a:pt x="392" y="489"/>
                    <a:pt x="385" y="489"/>
                    <a:pt x="378" y="487"/>
                  </a:cubicBezTo>
                  <a:cubicBezTo>
                    <a:pt x="371" y="484"/>
                    <a:pt x="366" y="480"/>
                    <a:pt x="363" y="473"/>
                  </a:cubicBezTo>
                  <a:cubicBezTo>
                    <a:pt x="363" y="473"/>
                    <a:pt x="363" y="472"/>
                    <a:pt x="362" y="472"/>
                  </a:cubicBezTo>
                  <a:cubicBezTo>
                    <a:pt x="360" y="469"/>
                    <a:pt x="360" y="465"/>
                    <a:pt x="360" y="461"/>
                  </a:cubicBezTo>
                  <a:cubicBezTo>
                    <a:pt x="360" y="460"/>
                    <a:pt x="360" y="459"/>
                    <a:pt x="360" y="458"/>
                  </a:cubicBezTo>
                  <a:cubicBezTo>
                    <a:pt x="360" y="456"/>
                    <a:pt x="360" y="455"/>
                    <a:pt x="357" y="455"/>
                  </a:cubicBezTo>
                  <a:cubicBezTo>
                    <a:pt x="355" y="455"/>
                    <a:pt x="352" y="456"/>
                    <a:pt x="349" y="454"/>
                  </a:cubicBezTo>
                  <a:cubicBezTo>
                    <a:pt x="343" y="453"/>
                    <a:pt x="338" y="450"/>
                    <a:pt x="333" y="446"/>
                  </a:cubicBezTo>
                  <a:cubicBezTo>
                    <a:pt x="328" y="442"/>
                    <a:pt x="325" y="436"/>
                    <a:pt x="325" y="430"/>
                  </a:cubicBezTo>
                  <a:cubicBezTo>
                    <a:pt x="325" y="429"/>
                    <a:pt x="325" y="428"/>
                    <a:pt x="325" y="426"/>
                  </a:cubicBezTo>
                  <a:cubicBezTo>
                    <a:pt x="310" y="434"/>
                    <a:pt x="302" y="432"/>
                    <a:pt x="293" y="420"/>
                  </a:cubicBezTo>
                  <a:cubicBezTo>
                    <a:pt x="292" y="424"/>
                    <a:pt x="290" y="428"/>
                    <a:pt x="288" y="431"/>
                  </a:cubicBezTo>
                  <a:cubicBezTo>
                    <a:pt x="280" y="439"/>
                    <a:pt x="270" y="440"/>
                    <a:pt x="259" y="435"/>
                  </a:cubicBezTo>
                  <a:cubicBezTo>
                    <a:pt x="258" y="435"/>
                    <a:pt x="257" y="433"/>
                    <a:pt x="256" y="435"/>
                  </a:cubicBezTo>
                  <a:cubicBezTo>
                    <a:pt x="255" y="435"/>
                    <a:pt x="255" y="435"/>
                    <a:pt x="255" y="436"/>
                  </a:cubicBezTo>
                  <a:cubicBezTo>
                    <a:pt x="255" y="439"/>
                    <a:pt x="254" y="443"/>
                    <a:pt x="253" y="446"/>
                  </a:cubicBezTo>
                  <a:cubicBezTo>
                    <a:pt x="252" y="450"/>
                    <a:pt x="251" y="453"/>
                    <a:pt x="248" y="456"/>
                  </a:cubicBezTo>
                  <a:cubicBezTo>
                    <a:pt x="245" y="458"/>
                    <a:pt x="244" y="460"/>
                    <a:pt x="245" y="463"/>
                  </a:cubicBezTo>
                  <a:cubicBezTo>
                    <a:pt x="245" y="465"/>
                    <a:pt x="245" y="466"/>
                    <a:pt x="244" y="467"/>
                  </a:cubicBezTo>
                  <a:cubicBezTo>
                    <a:pt x="244" y="467"/>
                    <a:pt x="244" y="467"/>
                    <a:pt x="244" y="467"/>
                  </a:cubicBezTo>
                  <a:cubicBezTo>
                    <a:pt x="244" y="467"/>
                    <a:pt x="243" y="467"/>
                    <a:pt x="243" y="466"/>
                  </a:cubicBezTo>
                  <a:cubicBezTo>
                    <a:pt x="243" y="464"/>
                    <a:pt x="243" y="462"/>
                    <a:pt x="243" y="459"/>
                  </a:cubicBezTo>
                  <a:cubicBezTo>
                    <a:pt x="240" y="461"/>
                    <a:pt x="237" y="462"/>
                    <a:pt x="233" y="463"/>
                  </a:cubicBezTo>
                  <a:cubicBezTo>
                    <a:pt x="230" y="463"/>
                    <a:pt x="226" y="463"/>
                    <a:pt x="222" y="463"/>
                  </a:cubicBezTo>
                  <a:cubicBezTo>
                    <a:pt x="222" y="464"/>
                    <a:pt x="223" y="464"/>
                    <a:pt x="223" y="465"/>
                  </a:cubicBezTo>
                  <a:cubicBezTo>
                    <a:pt x="232" y="484"/>
                    <a:pt x="219" y="502"/>
                    <a:pt x="199" y="505"/>
                  </a:cubicBezTo>
                  <a:cubicBezTo>
                    <a:pt x="190" y="507"/>
                    <a:pt x="180" y="504"/>
                    <a:pt x="172" y="499"/>
                  </a:cubicBezTo>
                  <a:cubicBezTo>
                    <a:pt x="170" y="498"/>
                    <a:pt x="170" y="498"/>
                    <a:pt x="168" y="500"/>
                  </a:cubicBezTo>
                  <a:cubicBezTo>
                    <a:pt x="165" y="507"/>
                    <a:pt x="158" y="510"/>
                    <a:pt x="151" y="512"/>
                  </a:cubicBezTo>
                  <a:cubicBezTo>
                    <a:pt x="138" y="514"/>
                    <a:pt x="127" y="511"/>
                    <a:pt x="117" y="501"/>
                  </a:cubicBezTo>
                  <a:cubicBezTo>
                    <a:pt x="111" y="495"/>
                    <a:pt x="110" y="487"/>
                    <a:pt x="113" y="479"/>
                  </a:cubicBezTo>
                  <a:cubicBezTo>
                    <a:pt x="113" y="477"/>
                    <a:pt x="114" y="476"/>
                    <a:pt x="114" y="475"/>
                  </a:cubicBezTo>
                  <a:cubicBezTo>
                    <a:pt x="114" y="475"/>
                    <a:pt x="114" y="475"/>
                    <a:pt x="114" y="474"/>
                  </a:cubicBezTo>
                  <a:cubicBezTo>
                    <a:pt x="109" y="475"/>
                    <a:pt x="104" y="475"/>
                    <a:pt x="99" y="474"/>
                  </a:cubicBezTo>
                  <a:cubicBezTo>
                    <a:pt x="81" y="471"/>
                    <a:pt x="69" y="455"/>
                    <a:pt x="71" y="437"/>
                  </a:cubicBezTo>
                  <a:cubicBezTo>
                    <a:pt x="71" y="436"/>
                    <a:pt x="71" y="435"/>
                    <a:pt x="71" y="435"/>
                  </a:cubicBezTo>
                  <a:cubicBezTo>
                    <a:pt x="71" y="433"/>
                    <a:pt x="73" y="430"/>
                    <a:pt x="72" y="429"/>
                  </a:cubicBezTo>
                  <a:cubicBezTo>
                    <a:pt x="71" y="428"/>
                    <a:pt x="68" y="428"/>
                    <a:pt x="66" y="428"/>
                  </a:cubicBezTo>
                  <a:cubicBezTo>
                    <a:pt x="59" y="427"/>
                    <a:pt x="53" y="424"/>
                    <a:pt x="48" y="420"/>
                  </a:cubicBezTo>
                  <a:cubicBezTo>
                    <a:pt x="39" y="411"/>
                    <a:pt x="38" y="398"/>
                    <a:pt x="45" y="387"/>
                  </a:cubicBezTo>
                  <a:cubicBezTo>
                    <a:pt x="46" y="386"/>
                    <a:pt x="47" y="385"/>
                    <a:pt x="48" y="384"/>
                  </a:cubicBezTo>
                  <a:cubicBezTo>
                    <a:pt x="33" y="381"/>
                    <a:pt x="24" y="374"/>
                    <a:pt x="21" y="359"/>
                  </a:cubicBezTo>
                  <a:cubicBezTo>
                    <a:pt x="19" y="349"/>
                    <a:pt x="20" y="339"/>
                    <a:pt x="30" y="331"/>
                  </a:cubicBezTo>
                  <a:cubicBezTo>
                    <a:pt x="24" y="329"/>
                    <a:pt x="20" y="325"/>
                    <a:pt x="16" y="320"/>
                  </a:cubicBezTo>
                  <a:cubicBezTo>
                    <a:pt x="16" y="319"/>
                    <a:pt x="15" y="317"/>
                    <a:pt x="14" y="317"/>
                  </a:cubicBezTo>
                  <a:cubicBezTo>
                    <a:pt x="12" y="313"/>
                    <a:pt x="12" y="308"/>
                    <a:pt x="11" y="304"/>
                  </a:cubicBezTo>
                  <a:cubicBezTo>
                    <a:pt x="12" y="302"/>
                    <a:pt x="12" y="299"/>
                    <a:pt x="13" y="297"/>
                  </a:cubicBezTo>
                  <a:cubicBezTo>
                    <a:pt x="15" y="292"/>
                    <a:pt x="17" y="288"/>
                    <a:pt x="21" y="284"/>
                  </a:cubicBezTo>
                  <a:cubicBezTo>
                    <a:pt x="23" y="281"/>
                    <a:pt x="23" y="281"/>
                    <a:pt x="20" y="280"/>
                  </a:cubicBezTo>
                  <a:cubicBezTo>
                    <a:pt x="7" y="273"/>
                    <a:pt x="1" y="262"/>
                    <a:pt x="1" y="248"/>
                  </a:cubicBezTo>
                  <a:cubicBezTo>
                    <a:pt x="1" y="238"/>
                    <a:pt x="4" y="229"/>
                    <a:pt x="12" y="222"/>
                  </a:cubicBezTo>
                  <a:cubicBezTo>
                    <a:pt x="13" y="221"/>
                    <a:pt x="15" y="220"/>
                    <a:pt x="18" y="219"/>
                  </a:cubicBezTo>
                  <a:cubicBezTo>
                    <a:pt x="15" y="217"/>
                    <a:pt x="13" y="215"/>
                    <a:pt x="10" y="213"/>
                  </a:cubicBezTo>
                  <a:cubicBezTo>
                    <a:pt x="0" y="205"/>
                    <a:pt x="0" y="190"/>
                    <a:pt x="7" y="180"/>
                  </a:cubicBezTo>
                  <a:cubicBezTo>
                    <a:pt x="8" y="179"/>
                    <a:pt x="9" y="178"/>
                    <a:pt x="9" y="177"/>
                  </a:cubicBezTo>
                  <a:cubicBezTo>
                    <a:pt x="12" y="174"/>
                    <a:pt x="16" y="172"/>
                    <a:pt x="20" y="169"/>
                  </a:cubicBezTo>
                  <a:cubicBezTo>
                    <a:pt x="25" y="165"/>
                    <a:pt x="30" y="162"/>
                    <a:pt x="34" y="157"/>
                  </a:cubicBezTo>
                  <a:cubicBezTo>
                    <a:pt x="43" y="148"/>
                    <a:pt x="44" y="137"/>
                    <a:pt x="37" y="128"/>
                  </a:cubicBezTo>
                  <a:cubicBezTo>
                    <a:pt x="32" y="123"/>
                    <a:pt x="27" y="120"/>
                    <a:pt x="21" y="118"/>
                  </a:cubicBezTo>
                  <a:cubicBezTo>
                    <a:pt x="19" y="118"/>
                    <a:pt x="17" y="118"/>
                    <a:pt x="17" y="116"/>
                  </a:cubicBezTo>
                  <a:cubicBezTo>
                    <a:pt x="17" y="109"/>
                    <a:pt x="21" y="104"/>
                    <a:pt x="26" y="100"/>
                  </a:cubicBezTo>
                  <a:cubicBezTo>
                    <a:pt x="31" y="94"/>
                    <a:pt x="37" y="92"/>
                    <a:pt x="45" y="91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33" y="67"/>
                    <a:pt x="44" y="49"/>
                    <a:pt x="63" y="43"/>
                  </a:cubicBezTo>
                  <a:cubicBezTo>
                    <a:pt x="67" y="41"/>
                    <a:pt x="72" y="40"/>
                    <a:pt x="78" y="41"/>
                  </a:cubicBezTo>
                  <a:cubicBezTo>
                    <a:pt x="80" y="42"/>
                    <a:pt x="80" y="41"/>
                    <a:pt x="80" y="39"/>
                  </a:cubicBezTo>
                  <a:cubicBezTo>
                    <a:pt x="80" y="27"/>
                    <a:pt x="84" y="16"/>
                    <a:pt x="94" y="9"/>
                  </a:cubicBezTo>
                  <a:cubicBezTo>
                    <a:pt x="101" y="4"/>
                    <a:pt x="109" y="2"/>
                    <a:pt x="118" y="1"/>
                  </a:cubicBezTo>
                  <a:cubicBezTo>
                    <a:pt x="127" y="0"/>
                    <a:pt x="136" y="1"/>
                    <a:pt x="144" y="5"/>
                  </a:cubicBezTo>
                  <a:cubicBezTo>
                    <a:pt x="157" y="11"/>
                    <a:pt x="165" y="26"/>
                    <a:pt x="162" y="40"/>
                  </a:cubicBezTo>
                  <a:cubicBezTo>
                    <a:pt x="161" y="42"/>
                    <a:pt x="162" y="42"/>
                    <a:pt x="163" y="42"/>
                  </a:cubicBezTo>
                  <a:cubicBezTo>
                    <a:pt x="165" y="42"/>
                    <a:pt x="166" y="42"/>
                    <a:pt x="167" y="42"/>
                  </a:cubicBezTo>
                  <a:cubicBezTo>
                    <a:pt x="177" y="42"/>
                    <a:pt x="183" y="50"/>
                    <a:pt x="180" y="60"/>
                  </a:cubicBezTo>
                  <a:cubicBezTo>
                    <a:pt x="179" y="62"/>
                    <a:pt x="178" y="63"/>
                    <a:pt x="178" y="65"/>
                  </a:cubicBezTo>
                  <a:cubicBezTo>
                    <a:pt x="199" y="64"/>
                    <a:pt x="207" y="81"/>
                    <a:pt x="196" y="95"/>
                  </a:cubicBezTo>
                  <a:cubicBezTo>
                    <a:pt x="215" y="97"/>
                    <a:pt x="223" y="116"/>
                    <a:pt x="212" y="133"/>
                  </a:cubicBezTo>
                  <a:cubicBezTo>
                    <a:pt x="217" y="133"/>
                    <a:pt x="222" y="132"/>
                    <a:pt x="227" y="134"/>
                  </a:cubicBezTo>
                  <a:cubicBezTo>
                    <a:pt x="230" y="135"/>
                    <a:pt x="233" y="136"/>
                    <a:pt x="235" y="138"/>
                  </a:cubicBezTo>
                  <a:cubicBezTo>
                    <a:pt x="240" y="142"/>
                    <a:pt x="241" y="148"/>
                    <a:pt x="238" y="155"/>
                  </a:cubicBezTo>
                  <a:cubicBezTo>
                    <a:pt x="243" y="156"/>
                    <a:pt x="247" y="155"/>
                    <a:pt x="250" y="159"/>
                  </a:cubicBezTo>
                  <a:cubicBezTo>
                    <a:pt x="252" y="163"/>
                    <a:pt x="251" y="167"/>
                    <a:pt x="250" y="172"/>
                  </a:cubicBezTo>
                  <a:cubicBezTo>
                    <a:pt x="252" y="171"/>
                    <a:pt x="254" y="169"/>
                    <a:pt x="257" y="169"/>
                  </a:cubicBezTo>
                  <a:cubicBezTo>
                    <a:pt x="268" y="165"/>
                    <a:pt x="279" y="171"/>
                    <a:pt x="283" y="182"/>
                  </a:cubicBezTo>
                  <a:cubicBezTo>
                    <a:pt x="283" y="185"/>
                    <a:pt x="284" y="185"/>
                    <a:pt x="286" y="184"/>
                  </a:cubicBezTo>
                  <a:cubicBezTo>
                    <a:pt x="297" y="179"/>
                    <a:pt x="306" y="183"/>
                    <a:pt x="312" y="195"/>
                  </a:cubicBezTo>
                  <a:cubicBezTo>
                    <a:pt x="313" y="191"/>
                    <a:pt x="315" y="187"/>
                    <a:pt x="319" y="186"/>
                  </a:cubicBezTo>
                  <a:cubicBezTo>
                    <a:pt x="322" y="184"/>
                    <a:pt x="326" y="185"/>
                    <a:pt x="330" y="187"/>
                  </a:cubicBezTo>
                  <a:cubicBezTo>
                    <a:pt x="330" y="179"/>
                    <a:pt x="331" y="172"/>
                    <a:pt x="336" y="166"/>
                  </a:cubicBezTo>
                  <a:cubicBezTo>
                    <a:pt x="341" y="160"/>
                    <a:pt x="348" y="158"/>
                    <a:pt x="355" y="160"/>
                  </a:cubicBezTo>
                  <a:cubicBezTo>
                    <a:pt x="348" y="146"/>
                    <a:pt x="361" y="126"/>
                    <a:pt x="379" y="130"/>
                  </a:cubicBezTo>
                  <a:cubicBezTo>
                    <a:pt x="377" y="126"/>
                    <a:pt x="376" y="123"/>
                    <a:pt x="375" y="119"/>
                  </a:cubicBezTo>
                  <a:cubicBezTo>
                    <a:pt x="373" y="108"/>
                    <a:pt x="379" y="100"/>
                    <a:pt x="390" y="98"/>
                  </a:cubicBezTo>
                  <a:cubicBezTo>
                    <a:pt x="391" y="98"/>
                    <a:pt x="392" y="98"/>
                    <a:pt x="391" y="96"/>
                  </a:cubicBezTo>
                  <a:cubicBezTo>
                    <a:pt x="387" y="89"/>
                    <a:pt x="392" y="82"/>
                    <a:pt x="400" y="80"/>
                  </a:cubicBezTo>
                  <a:cubicBezTo>
                    <a:pt x="402" y="80"/>
                    <a:pt x="404" y="80"/>
                    <a:pt x="407" y="79"/>
                  </a:cubicBezTo>
                  <a:cubicBezTo>
                    <a:pt x="401" y="68"/>
                    <a:pt x="400" y="58"/>
                    <a:pt x="409" y="48"/>
                  </a:cubicBezTo>
                  <a:cubicBezTo>
                    <a:pt x="418" y="39"/>
                    <a:pt x="428" y="37"/>
                    <a:pt x="440" y="38"/>
                  </a:cubicBezTo>
                  <a:cubicBezTo>
                    <a:pt x="439" y="33"/>
                    <a:pt x="438" y="28"/>
                    <a:pt x="438" y="24"/>
                  </a:cubicBezTo>
                  <a:cubicBezTo>
                    <a:pt x="440" y="13"/>
                    <a:pt x="449" y="4"/>
                    <a:pt x="460" y="3"/>
                  </a:cubicBezTo>
                  <a:cubicBezTo>
                    <a:pt x="475" y="0"/>
                    <a:pt x="486" y="4"/>
                    <a:pt x="495" y="17"/>
                  </a:cubicBezTo>
                  <a:cubicBezTo>
                    <a:pt x="496" y="19"/>
                    <a:pt x="497" y="18"/>
                    <a:pt x="498" y="17"/>
                  </a:cubicBezTo>
                  <a:cubicBezTo>
                    <a:pt x="507" y="11"/>
                    <a:pt x="516" y="10"/>
                    <a:pt x="526" y="14"/>
                  </a:cubicBezTo>
                  <a:cubicBezTo>
                    <a:pt x="538" y="20"/>
                    <a:pt x="543" y="32"/>
                    <a:pt x="537" y="44"/>
                  </a:cubicBezTo>
                  <a:cubicBezTo>
                    <a:pt x="536" y="46"/>
                    <a:pt x="535" y="48"/>
                    <a:pt x="538" y="48"/>
                  </a:cubicBezTo>
                  <a:cubicBezTo>
                    <a:pt x="551" y="47"/>
                    <a:pt x="557" y="60"/>
                    <a:pt x="550" y="71"/>
                  </a:cubicBezTo>
                  <a:cubicBezTo>
                    <a:pt x="550" y="71"/>
                    <a:pt x="550" y="72"/>
                    <a:pt x="550" y="72"/>
                  </a:cubicBezTo>
                  <a:cubicBezTo>
                    <a:pt x="571" y="76"/>
                    <a:pt x="572" y="98"/>
                    <a:pt x="559" y="107"/>
                  </a:cubicBezTo>
                  <a:cubicBezTo>
                    <a:pt x="568" y="109"/>
                    <a:pt x="575" y="113"/>
                    <a:pt x="575" y="123"/>
                  </a:cubicBezTo>
                  <a:cubicBezTo>
                    <a:pt x="575" y="125"/>
                    <a:pt x="573" y="125"/>
                    <a:pt x="572" y="125"/>
                  </a:cubicBezTo>
                  <a:cubicBezTo>
                    <a:pt x="567" y="127"/>
                    <a:pt x="563" y="129"/>
                    <a:pt x="560" y="132"/>
                  </a:cubicBezTo>
                  <a:cubicBezTo>
                    <a:pt x="551" y="142"/>
                    <a:pt x="552" y="154"/>
                    <a:pt x="560" y="163"/>
                  </a:cubicBezTo>
                  <a:cubicBezTo>
                    <a:pt x="570" y="173"/>
                    <a:pt x="582" y="181"/>
                    <a:pt x="594" y="188"/>
                  </a:cubicBezTo>
                  <a:cubicBezTo>
                    <a:pt x="595" y="188"/>
                    <a:pt x="597" y="189"/>
                    <a:pt x="598" y="190"/>
                  </a:cubicBezTo>
                  <a:cubicBezTo>
                    <a:pt x="599" y="198"/>
                    <a:pt x="597" y="205"/>
                    <a:pt x="593" y="211"/>
                  </a:cubicBezTo>
                  <a:cubicBezTo>
                    <a:pt x="590" y="215"/>
                    <a:pt x="587" y="219"/>
                    <a:pt x="582" y="221"/>
                  </a:cubicBezTo>
                  <a:cubicBezTo>
                    <a:pt x="580" y="222"/>
                    <a:pt x="580" y="223"/>
                    <a:pt x="582" y="225"/>
                  </a:cubicBezTo>
                  <a:cubicBezTo>
                    <a:pt x="595" y="233"/>
                    <a:pt x="595" y="257"/>
                    <a:pt x="579" y="266"/>
                  </a:cubicBezTo>
                  <a:cubicBezTo>
                    <a:pt x="579" y="266"/>
                    <a:pt x="578" y="266"/>
                    <a:pt x="578" y="267"/>
                  </a:cubicBezTo>
                  <a:cubicBezTo>
                    <a:pt x="584" y="271"/>
                    <a:pt x="587" y="277"/>
                    <a:pt x="588" y="285"/>
                  </a:cubicBezTo>
                  <a:cubicBezTo>
                    <a:pt x="589" y="292"/>
                    <a:pt x="587" y="299"/>
                    <a:pt x="583" y="304"/>
                  </a:cubicBezTo>
                  <a:cubicBezTo>
                    <a:pt x="580" y="307"/>
                    <a:pt x="578" y="309"/>
                    <a:pt x="575" y="310"/>
                  </a:cubicBezTo>
                  <a:cubicBezTo>
                    <a:pt x="573" y="311"/>
                    <a:pt x="573" y="312"/>
                    <a:pt x="574" y="314"/>
                  </a:cubicBezTo>
                  <a:cubicBezTo>
                    <a:pt x="575" y="315"/>
                    <a:pt x="576" y="316"/>
                    <a:pt x="577" y="317"/>
                  </a:cubicBezTo>
                  <a:close/>
                </a:path>
              </a:pathLst>
            </a:custGeom>
            <a:solidFill>
              <a:srgbClr val="E85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82">
              <a:extLst>
                <a:ext uri="{FF2B5EF4-FFF2-40B4-BE49-F238E27FC236}">
                  <a16:creationId xmlns:a16="http://schemas.microsoft.com/office/drawing/2014/main" id="{D35C558A-71BD-4DC0-215E-03F6B55670DA}"/>
                </a:ext>
              </a:extLst>
            </p:cNvPr>
            <p:cNvSpPr/>
            <p:nvPr/>
          </p:nvSpPr>
          <p:spPr bwMode="auto">
            <a:xfrm>
              <a:off x="6500" y="320"/>
              <a:ext cx="173" cy="242"/>
            </a:xfrm>
            <a:custGeom>
              <a:avLst/>
              <a:gdLst>
                <a:gd name="T0" fmla="*/ 113 w 144"/>
                <a:gd name="T1" fmla="*/ 188 h 201"/>
                <a:gd name="T2" fmla="*/ 114 w 144"/>
                <a:gd name="T3" fmla="*/ 189 h 201"/>
                <a:gd name="T4" fmla="*/ 116 w 144"/>
                <a:gd name="T5" fmla="*/ 200 h 201"/>
                <a:gd name="T6" fmla="*/ 115 w 144"/>
                <a:gd name="T7" fmla="*/ 201 h 201"/>
                <a:gd name="T8" fmla="*/ 47 w 144"/>
                <a:gd name="T9" fmla="*/ 185 h 201"/>
                <a:gd name="T10" fmla="*/ 13 w 144"/>
                <a:gd name="T11" fmla="*/ 168 h 201"/>
                <a:gd name="T12" fmla="*/ 1 w 144"/>
                <a:gd name="T13" fmla="*/ 146 h 201"/>
                <a:gd name="T14" fmla="*/ 8 w 144"/>
                <a:gd name="T15" fmla="*/ 123 h 201"/>
                <a:gd name="T16" fmla="*/ 33 w 144"/>
                <a:gd name="T17" fmla="*/ 100 h 201"/>
                <a:gd name="T18" fmla="*/ 71 w 144"/>
                <a:gd name="T19" fmla="*/ 72 h 201"/>
                <a:gd name="T20" fmla="*/ 72 w 144"/>
                <a:gd name="T21" fmla="*/ 72 h 201"/>
                <a:gd name="T22" fmla="*/ 78 w 144"/>
                <a:gd name="T23" fmla="*/ 61 h 201"/>
                <a:gd name="T24" fmla="*/ 91 w 144"/>
                <a:gd name="T25" fmla="*/ 16 h 201"/>
                <a:gd name="T26" fmla="*/ 116 w 144"/>
                <a:gd name="T27" fmla="*/ 0 h 201"/>
                <a:gd name="T28" fmla="*/ 118 w 144"/>
                <a:gd name="T29" fmla="*/ 0 h 201"/>
                <a:gd name="T30" fmla="*/ 129 w 144"/>
                <a:gd name="T31" fmla="*/ 4 h 201"/>
                <a:gd name="T32" fmla="*/ 143 w 144"/>
                <a:gd name="T33" fmla="*/ 27 h 201"/>
                <a:gd name="T34" fmla="*/ 133 w 144"/>
                <a:gd name="T35" fmla="*/ 44 h 201"/>
                <a:gd name="T36" fmla="*/ 111 w 144"/>
                <a:gd name="T37" fmla="*/ 61 h 201"/>
                <a:gd name="T38" fmla="*/ 96 w 144"/>
                <a:gd name="T39" fmla="*/ 70 h 201"/>
                <a:gd name="T40" fmla="*/ 85 w 144"/>
                <a:gd name="T41" fmla="*/ 75 h 201"/>
                <a:gd name="T42" fmla="*/ 34 w 144"/>
                <a:gd name="T43" fmla="*/ 114 h 201"/>
                <a:gd name="T44" fmla="*/ 18 w 144"/>
                <a:gd name="T45" fmla="*/ 129 h 201"/>
                <a:gd name="T46" fmla="*/ 13 w 144"/>
                <a:gd name="T47" fmla="*/ 147 h 201"/>
                <a:gd name="T48" fmla="*/ 21 w 144"/>
                <a:gd name="T49" fmla="*/ 159 h 201"/>
                <a:gd name="T50" fmla="*/ 49 w 144"/>
                <a:gd name="T51" fmla="*/ 173 h 201"/>
                <a:gd name="T52" fmla="*/ 107 w 144"/>
                <a:gd name="T53" fmla="*/ 187 h 201"/>
                <a:gd name="T54" fmla="*/ 113 w 144"/>
                <a:gd name="T55" fmla="*/ 18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201">
                  <a:moveTo>
                    <a:pt x="113" y="188"/>
                  </a:moveTo>
                  <a:cubicBezTo>
                    <a:pt x="113" y="189"/>
                    <a:pt x="114" y="189"/>
                    <a:pt x="114" y="189"/>
                  </a:cubicBezTo>
                  <a:cubicBezTo>
                    <a:pt x="114" y="193"/>
                    <a:pt x="114" y="196"/>
                    <a:pt x="116" y="200"/>
                  </a:cubicBezTo>
                  <a:cubicBezTo>
                    <a:pt x="116" y="200"/>
                    <a:pt x="115" y="200"/>
                    <a:pt x="115" y="201"/>
                  </a:cubicBezTo>
                  <a:cubicBezTo>
                    <a:pt x="92" y="197"/>
                    <a:pt x="69" y="193"/>
                    <a:pt x="47" y="185"/>
                  </a:cubicBezTo>
                  <a:cubicBezTo>
                    <a:pt x="35" y="181"/>
                    <a:pt x="23" y="176"/>
                    <a:pt x="13" y="168"/>
                  </a:cubicBezTo>
                  <a:cubicBezTo>
                    <a:pt x="6" y="162"/>
                    <a:pt x="1" y="155"/>
                    <a:pt x="1" y="146"/>
                  </a:cubicBezTo>
                  <a:cubicBezTo>
                    <a:pt x="0" y="137"/>
                    <a:pt x="3" y="130"/>
                    <a:pt x="8" y="123"/>
                  </a:cubicBezTo>
                  <a:cubicBezTo>
                    <a:pt x="15" y="114"/>
                    <a:pt x="24" y="107"/>
                    <a:pt x="33" y="100"/>
                  </a:cubicBezTo>
                  <a:cubicBezTo>
                    <a:pt x="46" y="90"/>
                    <a:pt x="59" y="8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69"/>
                    <a:pt x="77" y="66"/>
                    <a:pt x="78" y="61"/>
                  </a:cubicBezTo>
                  <a:cubicBezTo>
                    <a:pt x="79" y="45"/>
                    <a:pt x="83" y="30"/>
                    <a:pt x="91" y="16"/>
                  </a:cubicBezTo>
                  <a:cubicBezTo>
                    <a:pt x="96" y="6"/>
                    <a:pt x="105" y="0"/>
                    <a:pt x="116" y="0"/>
                  </a:cubicBezTo>
                  <a:cubicBezTo>
                    <a:pt x="117" y="0"/>
                    <a:pt x="117" y="0"/>
                    <a:pt x="118" y="0"/>
                  </a:cubicBezTo>
                  <a:cubicBezTo>
                    <a:pt x="122" y="1"/>
                    <a:pt x="126" y="2"/>
                    <a:pt x="129" y="4"/>
                  </a:cubicBezTo>
                  <a:cubicBezTo>
                    <a:pt x="138" y="9"/>
                    <a:pt x="144" y="17"/>
                    <a:pt x="143" y="27"/>
                  </a:cubicBezTo>
                  <a:cubicBezTo>
                    <a:pt x="142" y="34"/>
                    <a:pt x="138" y="40"/>
                    <a:pt x="133" y="44"/>
                  </a:cubicBezTo>
                  <a:cubicBezTo>
                    <a:pt x="126" y="51"/>
                    <a:pt x="118" y="56"/>
                    <a:pt x="111" y="61"/>
                  </a:cubicBezTo>
                  <a:cubicBezTo>
                    <a:pt x="107" y="65"/>
                    <a:pt x="101" y="67"/>
                    <a:pt x="96" y="70"/>
                  </a:cubicBezTo>
                  <a:cubicBezTo>
                    <a:pt x="92" y="72"/>
                    <a:pt x="88" y="72"/>
                    <a:pt x="85" y="75"/>
                  </a:cubicBezTo>
                  <a:cubicBezTo>
                    <a:pt x="69" y="89"/>
                    <a:pt x="50" y="101"/>
                    <a:pt x="34" y="114"/>
                  </a:cubicBezTo>
                  <a:cubicBezTo>
                    <a:pt x="28" y="118"/>
                    <a:pt x="23" y="123"/>
                    <a:pt x="18" y="129"/>
                  </a:cubicBezTo>
                  <a:cubicBezTo>
                    <a:pt x="15" y="134"/>
                    <a:pt x="12" y="140"/>
                    <a:pt x="13" y="147"/>
                  </a:cubicBezTo>
                  <a:cubicBezTo>
                    <a:pt x="14" y="152"/>
                    <a:pt x="18" y="155"/>
                    <a:pt x="21" y="159"/>
                  </a:cubicBezTo>
                  <a:cubicBezTo>
                    <a:pt x="30" y="165"/>
                    <a:pt x="39" y="169"/>
                    <a:pt x="49" y="173"/>
                  </a:cubicBezTo>
                  <a:cubicBezTo>
                    <a:pt x="68" y="179"/>
                    <a:pt x="88" y="183"/>
                    <a:pt x="107" y="187"/>
                  </a:cubicBezTo>
                  <a:cubicBezTo>
                    <a:pt x="109" y="187"/>
                    <a:pt x="111" y="186"/>
                    <a:pt x="113" y="188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83">
              <a:extLst>
                <a:ext uri="{FF2B5EF4-FFF2-40B4-BE49-F238E27FC236}">
                  <a16:creationId xmlns:a16="http://schemas.microsoft.com/office/drawing/2014/main" id="{E3A64547-C360-62BE-27CD-5B111A02D993}"/>
                </a:ext>
              </a:extLst>
            </p:cNvPr>
            <p:cNvSpPr/>
            <p:nvPr/>
          </p:nvSpPr>
          <p:spPr bwMode="auto">
            <a:xfrm>
              <a:off x="7282" y="328"/>
              <a:ext cx="172" cy="234"/>
            </a:xfrm>
            <a:custGeom>
              <a:avLst/>
              <a:gdLst>
                <a:gd name="T0" fmla="*/ 28 w 143"/>
                <a:gd name="T1" fmla="*/ 194 h 194"/>
                <a:gd name="T2" fmla="*/ 23 w 143"/>
                <a:gd name="T3" fmla="*/ 189 h 194"/>
                <a:gd name="T4" fmla="*/ 28 w 143"/>
                <a:gd name="T5" fmla="*/ 185 h 194"/>
                <a:gd name="T6" fmla="*/ 33 w 143"/>
                <a:gd name="T7" fmla="*/ 181 h 194"/>
                <a:gd name="T8" fmla="*/ 43 w 143"/>
                <a:gd name="T9" fmla="*/ 180 h 194"/>
                <a:gd name="T10" fmla="*/ 94 w 143"/>
                <a:gd name="T11" fmla="*/ 171 h 194"/>
                <a:gd name="T12" fmla="*/ 116 w 143"/>
                <a:gd name="T13" fmla="*/ 162 h 194"/>
                <a:gd name="T14" fmla="*/ 123 w 143"/>
                <a:gd name="T15" fmla="*/ 155 h 194"/>
                <a:gd name="T16" fmla="*/ 126 w 143"/>
                <a:gd name="T17" fmla="*/ 139 h 194"/>
                <a:gd name="T18" fmla="*/ 116 w 143"/>
                <a:gd name="T19" fmla="*/ 123 h 194"/>
                <a:gd name="T20" fmla="*/ 88 w 143"/>
                <a:gd name="T21" fmla="*/ 97 h 194"/>
                <a:gd name="T22" fmla="*/ 63 w 143"/>
                <a:gd name="T23" fmla="*/ 75 h 194"/>
                <a:gd name="T24" fmla="*/ 59 w 143"/>
                <a:gd name="T25" fmla="*/ 73 h 194"/>
                <a:gd name="T26" fmla="*/ 48 w 143"/>
                <a:gd name="T27" fmla="*/ 67 h 194"/>
                <a:gd name="T28" fmla="*/ 18 w 143"/>
                <a:gd name="T29" fmla="*/ 47 h 194"/>
                <a:gd name="T30" fmla="*/ 7 w 143"/>
                <a:gd name="T31" fmla="*/ 36 h 194"/>
                <a:gd name="T32" fmla="*/ 18 w 143"/>
                <a:gd name="T33" fmla="*/ 3 h 194"/>
                <a:gd name="T34" fmla="*/ 26 w 143"/>
                <a:gd name="T35" fmla="*/ 0 h 194"/>
                <a:gd name="T36" fmla="*/ 41 w 143"/>
                <a:gd name="T37" fmla="*/ 2 h 194"/>
                <a:gd name="T38" fmla="*/ 58 w 143"/>
                <a:gd name="T39" fmla="*/ 18 h 194"/>
                <a:gd name="T40" fmla="*/ 69 w 143"/>
                <a:gd name="T41" fmla="*/ 65 h 194"/>
                <a:gd name="T42" fmla="*/ 71 w 143"/>
                <a:gd name="T43" fmla="*/ 68 h 194"/>
                <a:gd name="T44" fmla="*/ 109 w 143"/>
                <a:gd name="T45" fmla="*/ 99 h 194"/>
                <a:gd name="T46" fmla="*/ 135 w 143"/>
                <a:gd name="T47" fmla="*/ 129 h 194"/>
                <a:gd name="T48" fmla="*/ 124 w 143"/>
                <a:gd name="T49" fmla="*/ 171 h 194"/>
                <a:gd name="T50" fmla="*/ 88 w 143"/>
                <a:gd name="T51" fmla="*/ 185 h 194"/>
                <a:gd name="T52" fmla="*/ 34 w 143"/>
                <a:gd name="T53" fmla="*/ 193 h 194"/>
                <a:gd name="T54" fmla="*/ 28 w 143"/>
                <a:gd name="T5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3" h="194">
                  <a:moveTo>
                    <a:pt x="28" y="194"/>
                  </a:moveTo>
                  <a:cubicBezTo>
                    <a:pt x="26" y="192"/>
                    <a:pt x="23" y="191"/>
                    <a:pt x="23" y="189"/>
                  </a:cubicBezTo>
                  <a:cubicBezTo>
                    <a:pt x="23" y="187"/>
                    <a:pt x="27" y="187"/>
                    <a:pt x="28" y="185"/>
                  </a:cubicBezTo>
                  <a:cubicBezTo>
                    <a:pt x="30" y="184"/>
                    <a:pt x="31" y="183"/>
                    <a:pt x="33" y="181"/>
                  </a:cubicBezTo>
                  <a:cubicBezTo>
                    <a:pt x="36" y="179"/>
                    <a:pt x="40" y="180"/>
                    <a:pt x="43" y="180"/>
                  </a:cubicBezTo>
                  <a:cubicBezTo>
                    <a:pt x="60" y="178"/>
                    <a:pt x="77" y="175"/>
                    <a:pt x="94" y="171"/>
                  </a:cubicBezTo>
                  <a:cubicBezTo>
                    <a:pt x="102" y="169"/>
                    <a:pt x="109" y="166"/>
                    <a:pt x="116" y="162"/>
                  </a:cubicBezTo>
                  <a:cubicBezTo>
                    <a:pt x="119" y="160"/>
                    <a:pt x="121" y="158"/>
                    <a:pt x="123" y="155"/>
                  </a:cubicBezTo>
                  <a:cubicBezTo>
                    <a:pt x="127" y="150"/>
                    <a:pt x="128" y="145"/>
                    <a:pt x="126" y="139"/>
                  </a:cubicBezTo>
                  <a:cubicBezTo>
                    <a:pt x="124" y="133"/>
                    <a:pt x="120" y="128"/>
                    <a:pt x="116" y="123"/>
                  </a:cubicBezTo>
                  <a:cubicBezTo>
                    <a:pt x="108" y="113"/>
                    <a:pt x="98" y="105"/>
                    <a:pt x="88" y="97"/>
                  </a:cubicBezTo>
                  <a:cubicBezTo>
                    <a:pt x="80" y="90"/>
                    <a:pt x="71" y="83"/>
                    <a:pt x="63" y="75"/>
                  </a:cubicBezTo>
                  <a:cubicBezTo>
                    <a:pt x="62" y="74"/>
                    <a:pt x="60" y="73"/>
                    <a:pt x="59" y="73"/>
                  </a:cubicBezTo>
                  <a:cubicBezTo>
                    <a:pt x="55" y="71"/>
                    <a:pt x="51" y="70"/>
                    <a:pt x="48" y="67"/>
                  </a:cubicBezTo>
                  <a:cubicBezTo>
                    <a:pt x="37" y="61"/>
                    <a:pt x="27" y="55"/>
                    <a:pt x="18" y="47"/>
                  </a:cubicBezTo>
                  <a:cubicBezTo>
                    <a:pt x="14" y="44"/>
                    <a:pt x="10" y="41"/>
                    <a:pt x="7" y="36"/>
                  </a:cubicBezTo>
                  <a:cubicBezTo>
                    <a:pt x="0" y="23"/>
                    <a:pt x="4" y="10"/>
                    <a:pt x="18" y="3"/>
                  </a:cubicBezTo>
                  <a:cubicBezTo>
                    <a:pt x="21" y="2"/>
                    <a:pt x="23" y="1"/>
                    <a:pt x="26" y="0"/>
                  </a:cubicBezTo>
                  <a:cubicBezTo>
                    <a:pt x="31" y="0"/>
                    <a:pt x="36" y="0"/>
                    <a:pt x="41" y="2"/>
                  </a:cubicBezTo>
                  <a:cubicBezTo>
                    <a:pt x="49" y="5"/>
                    <a:pt x="54" y="11"/>
                    <a:pt x="58" y="18"/>
                  </a:cubicBezTo>
                  <a:cubicBezTo>
                    <a:pt x="65" y="33"/>
                    <a:pt x="69" y="48"/>
                    <a:pt x="69" y="65"/>
                  </a:cubicBezTo>
                  <a:cubicBezTo>
                    <a:pt x="69" y="67"/>
                    <a:pt x="70" y="67"/>
                    <a:pt x="71" y="68"/>
                  </a:cubicBezTo>
                  <a:cubicBezTo>
                    <a:pt x="84" y="79"/>
                    <a:pt x="96" y="89"/>
                    <a:pt x="109" y="99"/>
                  </a:cubicBezTo>
                  <a:cubicBezTo>
                    <a:pt x="119" y="108"/>
                    <a:pt x="128" y="117"/>
                    <a:pt x="135" y="129"/>
                  </a:cubicBezTo>
                  <a:cubicBezTo>
                    <a:pt x="143" y="145"/>
                    <a:pt x="139" y="161"/>
                    <a:pt x="124" y="171"/>
                  </a:cubicBezTo>
                  <a:cubicBezTo>
                    <a:pt x="113" y="179"/>
                    <a:pt x="101" y="182"/>
                    <a:pt x="88" y="185"/>
                  </a:cubicBezTo>
                  <a:cubicBezTo>
                    <a:pt x="70" y="189"/>
                    <a:pt x="52" y="191"/>
                    <a:pt x="34" y="193"/>
                  </a:cubicBezTo>
                  <a:cubicBezTo>
                    <a:pt x="32" y="194"/>
                    <a:pt x="30" y="194"/>
                    <a:pt x="28" y="19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84">
              <a:extLst>
                <a:ext uri="{FF2B5EF4-FFF2-40B4-BE49-F238E27FC236}">
                  <a16:creationId xmlns:a16="http://schemas.microsoft.com/office/drawing/2014/main" id="{6CCFD5D9-C3F7-BF4B-1B3A-F7218CDE72B7}"/>
                </a:ext>
              </a:extLst>
            </p:cNvPr>
            <p:cNvSpPr/>
            <p:nvPr/>
          </p:nvSpPr>
          <p:spPr bwMode="auto">
            <a:xfrm>
              <a:off x="6822" y="700"/>
              <a:ext cx="110" cy="309"/>
            </a:xfrm>
            <a:custGeom>
              <a:avLst/>
              <a:gdLst>
                <a:gd name="T0" fmla="*/ 76 w 91"/>
                <a:gd name="T1" fmla="*/ 34 h 257"/>
                <a:gd name="T2" fmla="*/ 77 w 91"/>
                <a:gd name="T3" fmla="*/ 34 h 257"/>
                <a:gd name="T4" fmla="*/ 81 w 91"/>
                <a:gd name="T5" fmla="*/ 23 h 257"/>
                <a:gd name="T6" fmla="*/ 87 w 91"/>
                <a:gd name="T7" fmla="*/ 5 h 257"/>
                <a:gd name="T8" fmla="*/ 87 w 91"/>
                <a:gd name="T9" fmla="*/ 1 h 257"/>
                <a:gd name="T10" fmla="*/ 89 w 91"/>
                <a:gd name="T11" fmla="*/ 3 h 257"/>
                <a:gd name="T12" fmla="*/ 88 w 91"/>
                <a:gd name="T13" fmla="*/ 48 h 257"/>
                <a:gd name="T14" fmla="*/ 88 w 91"/>
                <a:gd name="T15" fmla="*/ 126 h 257"/>
                <a:gd name="T16" fmla="*/ 90 w 91"/>
                <a:gd name="T17" fmla="*/ 205 h 257"/>
                <a:gd name="T18" fmla="*/ 90 w 91"/>
                <a:gd name="T19" fmla="*/ 232 h 257"/>
                <a:gd name="T20" fmla="*/ 90 w 91"/>
                <a:gd name="T21" fmla="*/ 234 h 257"/>
                <a:gd name="T22" fmla="*/ 85 w 91"/>
                <a:gd name="T23" fmla="*/ 243 h 257"/>
                <a:gd name="T24" fmla="*/ 59 w 91"/>
                <a:gd name="T25" fmla="*/ 253 h 257"/>
                <a:gd name="T26" fmla="*/ 26 w 91"/>
                <a:gd name="T27" fmla="*/ 256 h 257"/>
                <a:gd name="T28" fmla="*/ 7 w 91"/>
                <a:gd name="T29" fmla="*/ 246 h 257"/>
                <a:gd name="T30" fmla="*/ 3 w 91"/>
                <a:gd name="T31" fmla="*/ 225 h 257"/>
                <a:gd name="T32" fmla="*/ 20 w 91"/>
                <a:gd name="T33" fmla="*/ 213 h 257"/>
                <a:gd name="T34" fmla="*/ 43 w 91"/>
                <a:gd name="T35" fmla="*/ 215 h 257"/>
                <a:gd name="T36" fmla="*/ 80 w 91"/>
                <a:gd name="T37" fmla="*/ 227 h 257"/>
                <a:gd name="T38" fmla="*/ 80 w 91"/>
                <a:gd name="T39" fmla="*/ 206 h 257"/>
                <a:gd name="T40" fmla="*/ 79 w 91"/>
                <a:gd name="T41" fmla="*/ 152 h 257"/>
                <a:gd name="T42" fmla="*/ 77 w 91"/>
                <a:gd name="T43" fmla="*/ 90 h 257"/>
                <a:gd name="T44" fmla="*/ 76 w 91"/>
                <a:gd name="T45" fmla="*/ 38 h 257"/>
                <a:gd name="T46" fmla="*/ 76 w 91"/>
                <a:gd name="T47" fmla="*/ 3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257">
                  <a:moveTo>
                    <a:pt x="76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6" y="29"/>
                    <a:pt x="78" y="26"/>
                    <a:pt x="81" y="23"/>
                  </a:cubicBezTo>
                  <a:cubicBezTo>
                    <a:pt x="85" y="18"/>
                    <a:pt x="86" y="12"/>
                    <a:pt x="87" y="5"/>
                  </a:cubicBezTo>
                  <a:cubicBezTo>
                    <a:pt x="87" y="4"/>
                    <a:pt x="87" y="2"/>
                    <a:pt x="87" y="1"/>
                  </a:cubicBezTo>
                  <a:cubicBezTo>
                    <a:pt x="89" y="0"/>
                    <a:pt x="89" y="2"/>
                    <a:pt x="89" y="3"/>
                  </a:cubicBezTo>
                  <a:cubicBezTo>
                    <a:pt x="89" y="18"/>
                    <a:pt x="88" y="33"/>
                    <a:pt x="88" y="48"/>
                  </a:cubicBezTo>
                  <a:cubicBezTo>
                    <a:pt x="87" y="74"/>
                    <a:pt x="88" y="100"/>
                    <a:pt x="88" y="126"/>
                  </a:cubicBezTo>
                  <a:cubicBezTo>
                    <a:pt x="89" y="152"/>
                    <a:pt x="90" y="178"/>
                    <a:pt x="90" y="205"/>
                  </a:cubicBezTo>
                  <a:cubicBezTo>
                    <a:pt x="91" y="214"/>
                    <a:pt x="90" y="223"/>
                    <a:pt x="90" y="232"/>
                  </a:cubicBezTo>
                  <a:cubicBezTo>
                    <a:pt x="90" y="232"/>
                    <a:pt x="89" y="233"/>
                    <a:pt x="90" y="234"/>
                  </a:cubicBezTo>
                  <a:cubicBezTo>
                    <a:pt x="90" y="239"/>
                    <a:pt x="90" y="240"/>
                    <a:pt x="85" y="243"/>
                  </a:cubicBezTo>
                  <a:cubicBezTo>
                    <a:pt x="77" y="248"/>
                    <a:pt x="68" y="251"/>
                    <a:pt x="59" y="253"/>
                  </a:cubicBezTo>
                  <a:cubicBezTo>
                    <a:pt x="48" y="255"/>
                    <a:pt x="37" y="257"/>
                    <a:pt x="26" y="256"/>
                  </a:cubicBezTo>
                  <a:cubicBezTo>
                    <a:pt x="18" y="255"/>
                    <a:pt x="11" y="252"/>
                    <a:pt x="7" y="246"/>
                  </a:cubicBezTo>
                  <a:cubicBezTo>
                    <a:pt x="2" y="240"/>
                    <a:pt x="0" y="233"/>
                    <a:pt x="3" y="225"/>
                  </a:cubicBezTo>
                  <a:cubicBezTo>
                    <a:pt x="6" y="218"/>
                    <a:pt x="12" y="215"/>
                    <a:pt x="20" y="213"/>
                  </a:cubicBezTo>
                  <a:cubicBezTo>
                    <a:pt x="28" y="212"/>
                    <a:pt x="35" y="214"/>
                    <a:pt x="43" y="215"/>
                  </a:cubicBezTo>
                  <a:cubicBezTo>
                    <a:pt x="56" y="218"/>
                    <a:pt x="68" y="221"/>
                    <a:pt x="80" y="227"/>
                  </a:cubicBezTo>
                  <a:cubicBezTo>
                    <a:pt x="81" y="220"/>
                    <a:pt x="81" y="213"/>
                    <a:pt x="80" y="206"/>
                  </a:cubicBezTo>
                  <a:cubicBezTo>
                    <a:pt x="80" y="188"/>
                    <a:pt x="79" y="170"/>
                    <a:pt x="79" y="152"/>
                  </a:cubicBezTo>
                  <a:cubicBezTo>
                    <a:pt x="78" y="132"/>
                    <a:pt x="77" y="111"/>
                    <a:pt x="77" y="90"/>
                  </a:cubicBezTo>
                  <a:cubicBezTo>
                    <a:pt x="76" y="72"/>
                    <a:pt x="76" y="55"/>
                    <a:pt x="76" y="38"/>
                  </a:cubicBezTo>
                  <a:cubicBezTo>
                    <a:pt x="76" y="37"/>
                    <a:pt x="76" y="36"/>
                    <a:pt x="76" y="3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85">
              <a:extLst>
                <a:ext uri="{FF2B5EF4-FFF2-40B4-BE49-F238E27FC236}">
                  <a16:creationId xmlns:a16="http://schemas.microsoft.com/office/drawing/2014/main" id="{F7548246-3EA3-177A-3CC2-57BEBAC709EA}"/>
                </a:ext>
              </a:extLst>
            </p:cNvPr>
            <p:cNvSpPr/>
            <p:nvPr/>
          </p:nvSpPr>
          <p:spPr bwMode="auto">
            <a:xfrm>
              <a:off x="7037" y="727"/>
              <a:ext cx="110" cy="280"/>
            </a:xfrm>
            <a:custGeom>
              <a:avLst/>
              <a:gdLst>
                <a:gd name="T0" fmla="*/ 3 w 91"/>
                <a:gd name="T1" fmla="*/ 0 h 233"/>
                <a:gd name="T2" fmla="*/ 13 w 91"/>
                <a:gd name="T3" fmla="*/ 0 h 233"/>
                <a:gd name="T4" fmla="*/ 15 w 91"/>
                <a:gd name="T5" fmla="*/ 1 h 233"/>
                <a:gd name="T6" fmla="*/ 15 w 91"/>
                <a:gd name="T7" fmla="*/ 6 h 233"/>
                <a:gd name="T8" fmla="*/ 16 w 91"/>
                <a:gd name="T9" fmla="*/ 18 h 233"/>
                <a:gd name="T10" fmla="*/ 17 w 91"/>
                <a:gd name="T11" fmla="*/ 57 h 233"/>
                <a:gd name="T12" fmla="*/ 13 w 91"/>
                <a:gd name="T13" fmla="*/ 159 h 233"/>
                <a:gd name="T14" fmla="*/ 12 w 91"/>
                <a:gd name="T15" fmla="*/ 203 h 233"/>
                <a:gd name="T16" fmla="*/ 28 w 91"/>
                <a:gd name="T17" fmla="*/ 197 h 233"/>
                <a:gd name="T18" fmla="*/ 60 w 91"/>
                <a:gd name="T19" fmla="*/ 190 h 233"/>
                <a:gd name="T20" fmla="*/ 74 w 91"/>
                <a:gd name="T21" fmla="*/ 190 h 233"/>
                <a:gd name="T22" fmla="*/ 90 w 91"/>
                <a:gd name="T23" fmla="*/ 205 h 233"/>
                <a:gd name="T24" fmla="*/ 81 w 91"/>
                <a:gd name="T25" fmla="*/ 226 h 233"/>
                <a:gd name="T26" fmla="*/ 65 w 91"/>
                <a:gd name="T27" fmla="*/ 232 h 233"/>
                <a:gd name="T28" fmla="*/ 10 w 91"/>
                <a:gd name="T29" fmla="*/ 222 h 233"/>
                <a:gd name="T30" fmla="*/ 4 w 91"/>
                <a:gd name="T31" fmla="*/ 218 h 233"/>
                <a:gd name="T32" fmla="*/ 2 w 91"/>
                <a:gd name="T33" fmla="*/ 211 h 233"/>
                <a:gd name="T34" fmla="*/ 2 w 91"/>
                <a:gd name="T35" fmla="*/ 209 h 233"/>
                <a:gd name="T36" fmla="*/ 2 w 91"/>
                <a:gd name="T37" fmla="*/ 167 h 233"/>
                <a:gd name="T38" fmla="*/ 5 w 91"/>
                <a:gd name="T39" fmla="*/ 111 h 233"/>
                <a:gd name="T40" fmla="*/ 4 w 91"/>
                <a:gd name="T41" fmla="*/ 6 h 233"/>
                <a:gd name="T42" fmla="*/ 3 w 91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233">
                  <a:moveTo>
                    <a:pt x="3" y="0"/>
                  </a:move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3"/>
                    <a:pt x="15" y="4"/>
                    <a:pt x="15" y="6"/>
                  </a:cubicBezTo>
                  <a:cubicBezTo>
                    <a:pt x="14" y="10"/>
                    <a:pt x="16" y="14"/>
                    <a:pt x="16" y="18"/>
                  </a:cubicBezTo>
                  <a:cubicBezTo>
                    <a:pt x="17" y="31"/>
                    <a:pt x="17" y="44"/>
                    <a:pt x="17" y="57"/>
                  </a:cubicBezTo>
                  <a:cubicBezTo>
                    <a:pt x="17" y="91"/>
                    <a:pt x="15" y="125"/>
                    <a:pt x="13" y="159"/>
                  </a:cubicBezTo>
                  <a:cubicBezTo>
                    <a:pt x="12" y="174"/>
                    <a:pt x="11" y="188"/>
                    <a:pt x="12" y="203"/>
                  </a:cubicBezTo>
                  <a:cubicBezTo>
                    <a:pt x="17" y="201"/>
                    <a:pt x="23" y="199"/>
                    <a:pt x="28" y="197"/>
                  </a:cubicBezTo>
                  <a:cubicBezTo>
                    <a:pt x="39" y="194"/>
                    <a:pt x="49" y="191"/>
                    <a:pt x="60" y="190"/>
                  </a:cubicBezTo>
                  <a:cubicBezTo>
                    <a:pt x="65" y="189"/>
                    <a:pt x="70" y="189"/>
                    <a:pt x="74" y="190"/>
                  </a:cubicBezTo>
                  <a:cubicBezTo>
                    <a:pt x="82" y="192"/>
                    <a:pt x="88" y="196"/>
                    <a:pt x="90" y="205"/>
                  </a:cubicBezTo>
                  <a:cubicBezTo>
                    <a:pt x="91" y="213"/>
                    <a:pt x="88" y="221"/>
                    <a:pt x="81" y="226"/>
                  </a:cubicBezTo>
                  <a:cubicBezTo>
                    <a:pt x="76" y="230"/>
                    <a:pt x="71" y="232"/>
                    <a:pt x="65" y="232"/>
                  </a:cubicBezTo>
                  <a:cubicBezTo>
                    <a:pt x="46" y="233"/>
                    <a:pt x="27" y="230"/>
                    <a:pt x="10" y="222"/>
                  </a:cubicBezTo>
                  <a:cubicBezTo>
                    <a:pt x="7" y="221"/>
                    <a:pt x="5" y="219"/>
                    <a:pt x="4" y="218"/>
                  </a:cubicBezTo>
                  <a:cubicBezTo>
                    <a:pt x="2" y="216"/>
                    <a:pt x="0" y="214"/>
                    <a:pt x="2" y="211"/>
                  </a:cubicBezTo>
                  <a:cubicBezTo>
                    <a:pt x="2" y="210"/>
                    <a:pt x="2" y="209"/>
                    <a:pt x="2" y="209"/>
                  </a:cubicBezTo>
                  <a:cubicBezTo>
                    <a:pt x="1" y="195"/>
                    <a:pt x="2" y="181"/>
                    <a:pt x="2" y="167"/>
                  </a:cubicBezTo>
                  <a:cubicBezTo>
                    <a:pt x="3" y="148"/>
                    <a:pt x="4" y="130"/>
                    <a:pt x="5" y="111"/>
                  </a:cubicBezTo>
                  <a:cubicBezTo>
                    <a:pt x="7" y="76"/>
                    <a:pt x="6" y="41"/>
                    <a:pt x="4" y="6"/>
                  </a:cubicBezTo>
                  <a:cubicBezTo>
                    <a:pt x="4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86">
              <a:extLst>
                <a:ext uri="{FF2B5EF4-FFF2-40B4-BE49-F238E27FC236}">
                  <a16:creationId xmlns:a16="http://schemas.microsoft.com/office/drawing/2014/main" id="{0BAEC46C-6AC7-51D0-E27F-3C8D41DD26D2}"/>
                </a:ext>
              </a:extLst>
            </p:cNvPr>
            <p:cNvSpPr/>
            <p:nvPr/>
          </p:nvSpPr>
          <p:spPr bwMode="auto">
            <a:xfrm>
              <a:off x="6716" y="535"/>
              <a:ext cx="86" cy="64"/>
            </a:xfrm>
            <a:custGeom>
              <a:avLst/>
              <a:gdLst>
                <a:gd name="T0" fmla="*/ 9 w 71"/>
                <a:gd name="T1" fmla="*/ 43 h 53"/>
                <a:gd name="T2" fmla="*/ 14 w 71"/>
                <a:gd name="T3" fmla="*/ 10 h 53"/>
                <a:gd name="T4" fmla="*/ 55 w 71"/>
                <a:gd name="T5" fmla="*/ 1 h 53"/>
                <a:gd name="T6" fmla="*/ 68 w 71"/>
                <a:gd name="T7" fmla="*/ 3 h 53"/>
                <a:gd name="T8" fmla="*/ 70 w 71"/>
                <a:gd name="T9" fmla="*/ 5 h 53"/>
                <a:gd name="T10" fmla="*/ 59 w 71"/>
                <a:gd name="T11" fmla="*/ 25 h 53"/>
                <a:gd name="T12" fmla="*/ 44 w 71"/>
                <a:gd name="T13" fmla="*/ 43 h 53"/>
                <a:gd name="T14" fmla="*/ 17 w 71"/>
                <a:gd name="T15" fmla="*/ 50 h 53"/>
                <a:gd name="T16" fmla="*/ 9 w 71"/>
                <a:gd name="T1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2">
                  <a:moveTo>
                    <a:pt x="9" y="43"/>
                  </a:moveTo>
                  <a:cubicBezTo>
                    <a:pt x="0" y="32"/>
                    <a:pt x="3" y="18"/>
                    <a:pt x="14" y="10"/>
                  </a:cubicBezTo>
                  <a:cubicBezTo>
                    <a:pt x="27" y="2"/>
                    <a:pt x="40" y="0"/>
                    <a:pt x="55" y="1"/>
                  </a:cubicBezTo>
                  <a:cubicBezTo>
                    <a:pt x="59" y="1"/>
                    <a:pt x="64" y="2"/>
                    <a:pt x="68" y="3"/>
                  </a:cubicBezTo>
                  <a:cubicBezTo>
                    <a:pt x="69" y="3"/>
                    <a:pt x="71" y="3"/>
                    <a:pt x="70" y="5"/>
                  </a:cubicBezTo>
                  <a:cubicBezTo>
                    <a:pt x="68" y="13"/>
                    <a:pt x="63" y="19"/>
                    <a:pt x="59" y="25"/>
                  </a:cubicBezTo>
                  <a:cubicBezTo>
                    <a:pt x="54" y="32"/>
                    <a:pt x="49" y="38"/>
                    <a:pt x="44" y="43"/>
                  </a:cubicBezTo>
                  <a:cubicBezTo>
                    <a:pt x="35" y="51"/>
                    <a:pt x="27" y="53"/>
                    <a:pt x="17" y="50"/>
                  </a:cubicBezTo>
                  <a:cubicBezTo>
                    <a:pt x="13" y="49"/>
                    <a:pt x="10" y="46"/>
                    <a:pt x="9" y="4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87">
              <a:extLst>
                <a:ext uri="{FF2B5EF4-FFF2-40B4-BE49-F238E27FC236}">
                  <a16:creationId xmlns:a16="http://schemas.microsoft.com/office/drawing/2014/main" id="{E1B19672-375D-E6E1-969F-9AA8A4066D35}"/>
                </a:ext>
              </a:extLst>
            </p:cNvPr>
            <p:cNvSpPr/>
            <p:nvPr/>
          </p:nvSpPr>
          <p:spPr bwMode="auto">
            <a:xfrm>
              <a:off x="7160" y="511"/>
              <a:ext cx="81" cy="53"/>
            </a:xfrm>
            <a:custGeom>
              <a:avLst/>
              <a:gdLst>
                <a:gd name="T0" fmla="*/ 0 w 67"/>
                <a:gd name="T1" fmla="*/ 13 h 44"/>
                <a:gd name="T2" fmla="*/ 9 w 67"/>
                <a:gd name="T3" fmla="*/ 7 h 44"/>
                <a:gd name="T4" fmla="*/ 41 w 67"/>
                <a:gd name="T5" fmla="*/ 1 h 44"/>
                <a:gd name="T6" fmla="*/ 60 w 67"/>
                <a:gd name="T7" fmla="*/ 7 h 44"/>
                <a:gd name="T8" fmla="*/ 65 w 67"/>
                <a:gd name="T9" fmla="*/ 15 h 44"/>
                <a:gd name="T10" fmla="*/ 64 w 67"/>
                <a:gd name="T11" fmla="*/ 33 h 44"/>
                <a:gd name="T12" fmla="*/ 40 w 67"/>
                <a:gd name="T13" fmla="*/ 42 h 44"/>
                <a:gd name="T14" fmla="*/ 24 w 67"/>
                <a:gd name="T15" fmla="*/ 33 h 44"/>
                <a:gd name="T16" fmla="*/ 2 w 67"/>
                <a:gd name="T17" fmla="*/ 16 h 44"/>
                <a:gd name="T18" fmla="*/ 0 w 67"/>
                <a:gd name="T19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4">
                  <a:moveTo>
                    <a:pt x="0" y="13"/>
                  </a:moveTo>
                  <a:cubicBezTo>
                    <a:pt x="3" y="10"/>
                    <a:pt x="6" y="9"/>
                    <a:pt x="9" y="7"/>
                  </a:cubicBezTo>
                  <a:cubicBezTo>
                    <a:pt x="19" y="3"/>
                    <a:pt x="30" y="0"/>
                    <a:pt x="41" y="1"/>
                  </a:cubicBezTo>
                  <a:cubicBezTo>
                    <a:pt x="48" y="1"/>
                    <a:pt x="55" y="2"/>
                    <a:pt x="60" y="7"/>
                  </a:cubicBezTo>
                  <a:cubicBezTo>
                    <a:pt x="62" y="9"/>
                    <a:pt x="64" y="12"/>
                    <a:pt x="65" y="15"/>
                  </a:cubicBezTo>
                  <a:cubicBezTo>
                    <a:pt x="67" y="21"/>
                    <a:pt x="67" y="27"/>
                    <a:pt x="64" y="33"/>
                  </a:cubicBezTo>
                  <a:cubicBezTo>
                    <a:pt x="59" y="41"/>
                    <a:pt x="50" y="44"/>
                    <a:pt x="40" y="42"/>
                  </a:cubicBezTo>
                  <a:cubicBezTo>
                    <a:pt x="34" y="40"/>
                    <a:pt x="29" y="37"/>
                    <a:pt x="24" y="33"/>
                  </a:cubicBezTo>
                  <a:cubicBezTo>
                    <a:pt x="16" y="28"/>
                    <a:pt x="8" y="23"/>
                    <a:pt x="2" y="16"/>
                  </a:cubicBezTo>
                  <a:cubicBezTo>
                    <a:pt x="1" y="15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88">
              <a:extLst>
                <a:ext uri="{FF2B5EF4-FFF2-40B4-BE49-F238E27FC236}">
                  <a16:creationId xmlns:a16="http://schemas.microsoft.com/office/drawing/2014/main" id="{F520938D-1EB0-830E-E11F-AF45EE6BE46F}"/>
                </a:ext>
              </a:extLst>
            </p:cNvPr>
            <p:cNvSpPr/>
            <p:nvPr/>
          </p:nvSpPr>
          <p:spPr bwMode="auto">
            <a:xfrm>
              <a:off x="6739" y="455"/>
              <a:ext cx="65" cy="50"/>
            </a:xfrm>
            <a:custGeom>
              <a:avLst/>
              <a:gdLst>
                <a:gd name="T0" fmla="*/ 1 w 54"/>
                <a:gd name="T1" fmla="*/ 16 h 42"/>
                <a:gd name="T2" fmla="*/ 24 w 54"/>
                <a:gd name="T3" fmla="*/ 4 h 42"/>
                <a:gd name="T4" fmla="*/ 46 w 54"/>
                <a:gd name="T5" fmla="*/ 24 h 42"/>
                <a:gd name="T6" fmla="*/ 51 w 54"/>
                <a:gd name="T7" fmla="*/ 34 h 42"/>
                <a:gd name="T8" fmla="*/ 47 w 54"/>
                <a:gd name="T9" fmla="*/ 41 h 42"/>
                <a:gd name="T10" fmla="*/ 26 w 54"/>
                <a:gd name="T11" fmla="*/ 40 h 42"/>
                <a:gd name="T12" fmla="*/ 14 w 54"/>
                <a:gd name="T13" fmla="*/ 37 h 42"/>
                <a:gd name="T14" fmla="*/ 1 w 54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2">
                  <a:moveTo>
                    <a:pt x="1" y="16"/>
                  </a:moveTo>
                  <a:cubicBezTo>
                    <a:pt x="3" y="6"/>
                    <a:pt x="15" y="0"/>
                    <a:pt x="24" y="4"/>
                  </a:cubicBezTo>
                  <a:cubicBezTo>
                    <a:pt x="34" y="8"/>
                    <a:pt x="40" y="15"/>
                    <a:pt x="46" y="24"/>
                  </a:cubicBezTo>
                  <a:cubicBezTo>
                    <a:pt x="48" y="27"/>
                    <a:pt x="50" y="30"/>
                    <a:pt x="51" y="34"/>
                  </a:cubicBezTo>
                  <a:cubicBezTo>
                    <a:pt x="53" y="39"/>
                    <a:pt x="54" y="40"/>
                    <a:pt x="47" y="41"/>
                  </a:cubicBezTo>
                  <a:cubicBezTo>
                    <a:pt x="40" y="42"/>
                    <a:pt x="33" y="41"/>
                    <a:pt x="26" y="40"/>
                  </a:cubicBezTo>
                  <a:cubicBezTo>
                    <a:pt x="22" y="39"/>
                    <a:pt x="18" y="38"/>
                    <a:pt x="14" y="37"/>
                  </a:cubicBezTo>
                  <a:cubicBezTo>
                    <a:pt x="4" y="34"/>
                    <a:pt x="0" y="27"/>
                    <a:pt x="1" y="16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89">
              <a:extLst>
                <a:ext uri="{FF2B5EF4-FFF2-40B4-BE49-F238E27FC236}">
                  <a16:creationId xmlns:a16="http://schemas.microsoft.com/office/drawing/2014/main" id="{404518D3-E8DD-1D5A-44E8-4F862EF031BB}"/>
                </a:ext>
              </a:extLst>
            </p:cNvPr>
            <p:cNvSpPr/>
            <p:nvPr/>
          </p:nvSpPr>
          <p:spPr bwMode="auto">
            <a:xfrm>
              <a:off x="6936" y="557"/>
              <a:ext cx="88" cy="72"/>
            </a:xfrm>
            <a:custGeom>
              <a:avLst/>
              <a:gdLst>
                <a:gd name="T0" fmla="*/ 0 w 73"/>
                <a:gd name="T1" fmla="*/ 51 h 60"/>
                <a:gd name="T2" fmla="*/ 15 w 73"/>
                <a:gd name="T3" fmla="*/ 15 h 60"/>
                <a:gd name="T4" fmla="*/ 62 w 73"/>
                <a:gd name="T5" fmla="*/ 20 h 60"/>
                <a:gd name="T6" fmla="*/ 72 w 73"/>
                <a:gd name="T7" fmla="*/ 54 h 60"/>
                <a:gd name="T8" fmla="*/ 68 w 73"/>
                <a:gd name="T9" fmla="*/ 60 h 60"/>
                <a:gd name="T10" fmla="*/ 64 w 73"/>
                <a:gd name="T11" fmla="*/ 55 h 60"/>
                <a:gd name="T12" fmla="*/ 57 w 73"/>
                <a:gd name="T13" fmla="*/ 29 h 60"/>
                <a:gd name="T14" fmla="*/ 47 w 73"/>
                <a:gd name="T15" fmla="*/ 17 h 60"/>
                <a:gd name="T16" fmla="*/ 24 w 73"/>
                <a:gd name="T17" fmla="*/ 19 h 60"/>
                <a:gd name="T18" fmla="*/ 10 w 73"/>
                <a:gd name="T19" fmla="*/ 45 h 60"/>
                <a:gd name="T20" fmla="*/ 8 w 73"/>
                <a:gd name="T21" fmla="*/ 53 h 60"/>
                <a:gd name="T22" fmla="*/ 4 w 73"/>
                <a:gd name="T23" fmla="*/ 58 h 60"/>
                <a:gd name="T24" fmla="*/ 0 w 73"/>
                <a:gd name="T2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60">
                  <a:moveTo>
                    <a:pt x="0" y="51"/>
                  </a:moveTo>
                  <a:cubicBezTo>
                    <a:pt x="1" y="39"/>
                    <a:pt x="5" y="26"/>
                    <a:pt x="15" y="15"/>
                  </a:cubicBezTo>
                  <a:cubicBezTo>
                    <a:pt x="29" y="0"/>
                    <a:pt x="50" y="2"/>
                    <a:pt x="62" y="20"/>
                  </a:cubicBezTo>
                  <a:cubicBezTo>
                    <a:pt x="69" y="30"/>
                    <a:pt x="72" y="42"/>
                    <a:pt x="72" y="54"/>
                  </a:cubicBezTo>
                  <a:cubicBezTo>
                    <a:pt x="73" y="58"/>
                    <a:pt x="71" y="59"/>
                    <a:pt x="68" y="60"/>
                  </a:cubicBezTo>
                  <a:cubicBezTo>
                    <a:pt x="66" y="60"/>
                    <a:pt x="64" y="58"/>
                    <a:pt x="64" y="55"/>
                  </a:cubicBezTo>
                  <a:cubicBezTo>
                    <a:pt x="63" y="46"/>
                    <a:pt x="61" y="37"/>
                    <a:pt x="57" y="29"/>
                  </a:cubicBezTo>
                  <a:cubicBezTo>
                    <a:pt x="54" y="25"/>
                    <a:pt x="51" y="20"/>
                    <a:pt x="47" y="17"/>
                  </a:cubicBezTo>
                  <a:cubicBezTo>
                    <a:pt x="40" y="12"/>
                    <a:pt x="31" y="13"/>
                    <a:pt x="24" y="19"/>
                  </a:cubicBezTo>
                  <a:cubicBezTo>
                    <a:pt x="16" y="26"/>
                    <a:pt x="12" y="35"/>
                    <a:pt x="10" y="45"/>
                  </a:cubicBezTo>
                  <a:cubicBezTo>
                    <a:pt x="9" y="47"/>
                    <a:pt x="9" y="50"/>
                    <a:pt x="8" y="53"/>
                  </a:cubicBezTo>
                  <a:cubicBezTo>
                    <a:pt x="8" y="57"/>
                    <a:pt x="6" y="59"/>
                    <a:pt x="4" y="58"/>
                  </a:cubicBezTo>
                  <a:cubicBezTo>
                    <a:pt x="1" y="58"/>
                    <a:pt x="0" y="56"/>
                    <a:pt x="0" y="51"/>
                  </a:cubicBezTo>
                  <a:close/>
                </a:path>
              </a:pathLst>
            </a:custGeom>
            <a:solidFill>
              <a:srgbClr val="21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90">
              <a:extLst>
                <a:ext uri="{FF2B5EF4-FFF2-40B4-BE49-F238E27FC236}">
                  <a16:creationId xmlns:a16="http://schemas.microsoft.com/office/drawing/2014/main" id="{02B05C0A-60C6-436D-A9E2-D664AD97B1B5}"/>
                </a:ext>
              </a:extLst>
            </p:cNvPr>
            <p:cNvSpPr/>
            <p:nvPr/>
          </p:nvSpPr>
          <p:spPr bwMode="auto">
            <a:xfrm>
              <a:off x="7050" y="485"/>
              <a:ext cx="73" cy="77"/>
            </a:xfrm>
            <a:custGeom>
              <a:avLst/>
              <a:gdLst>
                <a:gd name="T0" fmla="*/ 16 w 61"/>
                <a:gd name="T1" fmla="*/ 36 h 64"/>
                <a:gd name="T2" fmla="*/ 45 w 61"/>
                <a:gd name="T3" fmla="*/ 48 h 64"/>
                <a:gd name="T4" fmla="*/ 56 w 61"/>
                <a:gd name="T5" fmla="*/ 55 h 64"/>
                <a:gd name="T6" fmla="*/ 58 w 61"/>
                <a:gd name="T7" fmla="*/ 61 h 64"/>
                <a:gd name="T8" fmla="*/ 52 w 61"/>
                <a:gd name="T9" fmla="*/ 62 h 64"/>
                <a:gd name="T10" fmla="*/ 4 w 61"/>
                <a:gd name="T11" fmla="*/ 42 h 64"/>
                <a:gd name="T12" fmla="*/ 1 w 61"/>
                <a:gd name="T13" fmla="*/ 38 h 64"/>
                <a:gd name="T14" fmla="*/ 3 w 61"/>
                <a:gd name="T15" fmla="*/ 33 h 64"/>
                <a:gd name="T16" fmla="*/ 18 w 61"/>
                <a:gd name="T17" fmla="*/ 24 h 64"/>
                <a:gd name="T18" fmla="*/ 53 w 61"/>
                <a:gd name="T19" fmla="*/ 2 h 64"/>
                <a:gd name="T20" fmla="*/ 60 w 61"/>
                <a:gd name="T21" fmla="*/ 2 h 64"/>
                <a:gd name="T22" fmla="*/ 57 w 61"/>
                <a:gd name="T23" fmla="*/ 9 h 64"/>
                <a:gd name="T24" fmla="*/ 18 w 61"/>
                <a:gd name="T25" fmla="*/ 35 h 64"/>
                <a:gd name="T26" fmla="*/ 16 w 61"/>
                <a:gd name="T2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4">
                  <a:moveTo>
                    <a:pt x="16" y="36"/>
                  </a:moveTo>
                  <a:cubicBezTo>
                    <a:pt x="26" y="40"/>
                    <a:pt x="35" y="44"/>
                    <a:pt x="45" y="48"/>
                  </a:cubicBezTo>
                  <a:cubicBezTo>
                    <a:pt x="48" y="50"/>
                    <a:pt x="53" y="52"/>
                    <a:pt x="56" y="55"/>
                  </a:cubicBezTo>
                  <a:cubicBezTo>
                    <a:pt x="59" y="57"/>
                    <a:pt x="59" y="59"/>
                    <a:pt x="58" y="61"/>
                  </a:cubicBezTo>
                  <a:cubicBezTo>
                    <a:pt x="57" y="63"/>
                    <a:pt x="55" y="64"/>
                    <a:pt x="52" y="62"/>
                  </a:cubicBezTo>
                  <a:cubicBezTo>
                    <a:pt x="37" y="53"/>
                    <a:pt x="21" y="47"/>
                    <a:pt x="4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6"/>
                    <a:pt x="1" y="35"/>
                    <a:pt x="3" y="33"/>
                  </a:cubicBezTo>
                  <a:cubicBezTo>
                    <a:pt x="8" y="30"/>
                    <a:pt x="13" y="27"/>
                    <a:pt x="18" y="24"/>
                  </a:cubicBezTo>
                  <a:cubicBezTo>
                    <a:pt x="30" y="16"/>
                    <a:pt x="41" y="9"/>
                    <a:pt x="53" y="2"/>
                  </a:cubicBezTo>
                  <a:cubicBezTo>
                    <a:pt x="56" y="0"/>
                    <a:pt x="58" y="0"/>
                    <a:pt x="60" y="2"/>
                  </a:cubicBezTo>
                  <a:cubicBezTo>
                    <a:pt x="61" y="5"/>
                    <a:pt x="60" y="7"/>
                    <a:pt x="57" y="9"/>
                  </a:cubicBezTo>
                  <a:cubicBezTo>
                    <a:pt x="44" y="18"/>
                    <a:pt x="31" y="26"/>
                    <a:pt x="18" y="35"/>
                  </a:cubicBezTo>
                  <a:cubicBezTo>
                    <a:pt x="17" y="35"/>
                    <a:pt x="17" y="36"/>
                    <a:pt x="16" y="36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91">
              <a:extLst>
                <a:ext uri="{FF2B5EF4-FFF2-40B4-BE49-F238E27FC236}">
                  <a16:creationId xmlns:a16="http://schemas.microsoft.com/office/drawing/2014/main" id="{81DEB7F9-CDC7-AA05-8E65-D23FAF39758B}"/>
                </a:ext>
              </a:extLst>
            </p:cNvPr>
            <p:cNvSpPr/>
            <p:nvPr/>
          </p:nvSpPr>
          <p:spPr bwMode="auto">
            <a:xfrm>
              <a:off x="6839" y="483"/>
              <a:ext cx="73" cy="76"/>
            </a:xfrm>
            <a:custGeom>
              <a:avLst/>
              <a:gdLst>
                <a:gd name="T0" fmla="*/ 45 w 61"/>
                <a:gd name="T1" fmla="*/ 38 h 63"/>
                <a:gd name="T2" fmla="*/ 28 w 61"/>
                <a:gd name="T3" fmla="*/ 26 h 63"/>
                <a:gd name="T4" fmla="*/ 5 w 61"/>
                <a:gd name="T5" fmla="*/ 8 h 63"/>
                <a:gd name="T6" fmla="*/ 3 w 61"/>
                <a:gd name="T7" fmla="*/ 2 h 63"/>
                <a:gd name="T8" fmla="*/ 10 w 61"/>
                <a:gd name="T9" fmla="*/ 2 h 63"/>
                <a:gd name="T10" fmla="*/ 54 w 61"/>
                <a:gd name="T11" fmla="*/ 34 h 63"/>
                <a:gd name="T12" fmla="*/ 58 w 61"/>
                <a:gd name="T13" fmla="*/ 37 h 63"/>
                <a:gd name="T14" fmla="*/ 56 w 61"/>
                <a:gd name="T15" fmla="*/ 45 h 63"/>
                <a:gd name="T16" fmla="*/ 35 w 61"/>
                <a:gd name="T17" fmla="*/ 51 h 63"/>
                <a:gd name="T18" fmla="*/ 9 w 61"/>
                <a:gd name="T19" fmla="*/ 61 h 63"/>
                <a:gd name="T20" fmla="*/ 8 w 61"/>
                <a:gd name="T21" fmla="*/ 62 h 63"/>
                <a:gd name="T22" fmla="*/ 1 w 61"/>
                <a:gd name="T23" fmla="*/ 60 h 63"/>
                <a:gd name="T24" fmla="*/ 5 w 61"/>
                <a:gd name="T25" fmla="*/ 54 h 63"/>
                <a:gd name="T26" fmla="*/ 41 w 61"/>
                <a:gd name="T27" fmla="*/ 40 h 63"/>
                <a:gd name="T28" fmla="*/ 45 w 61"/>
                <a:gd name="T29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2">
                  <a:moveTo>
                    <a:pt x="45" y="38"/>
                  </a:moveTo>
                  <a:cubicBezTo>
                    <a:pt x="39" y="34"/>
                    <a:pt x="33" y="30"/>
                    <a:pt x="28" y="26"/>
                  </a:cubicBezTo>
                  <a:cubicBezTo>
                    <a:pt x="20" y="20"/>
                    <a:pt x="12" y="14"/>
                    <a:pt x="5" y="8"/>
                  </a:cubicBezTo>
                  <a:cubicBezTo>
                    <a:pt x="2" y="6"/>
                    <a:pt x="1" y="4"/>
                    <a:pt x="3" y="2"/>
                  </a:cubicBezTo>
                  <a:cubicBezTo>
                    <a:pt x="5" y="0"/>
                    <a:pt x="7" y="0"/>
                    <a:pt x="10" y="2"/>
                  </a:cubicBezTo>
                  <a:cubicBezTo>
                    <a:pt x="24" y="12"/>
                    <a:pt x="39" y="23"/>
                    <a:pt x="54" y="34"/>
                  </a:cubicBezTo>
                  <a:cubicBezTo>
                    <a:pt x="55" y="35"/>
                    <a:pt x="57" y="35"/>
                    <a:pt x="58" y="37"/>
                  </a:cubicBezTo>
                  <a:cubicBezTo>
                    <a:pt x="61" y="40"/>
                    <a:pt x="60" y="43"/>
                    <a:pt x="56" y="45"/>
                  </a:cubicBezTo>
                  <a:cubicBezTo>
                    <a:pt x="49" y="47"/>
                    <a:pt x="42" y="49"/>
                    <a:pt x="35" y="51"/>
                  </a:cubicBezTo>
                  <a:cubicBezTo>
                    <a:pt x="26" y="54"/>
                    <a:pt x="17" y="57"/>
                    <a:pt x="9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5" y="63"/>
                    <a:pt x="2" y="63"/>
                    <a:pt x="1" y="60"/>
                  </a:cubicBezTo>
                  <a:cubicBezTo>
                    <a:pt x="0" y="58"/>
                    <a:pt x="1" y="56"/>
                    <a:pt x="5" y="54"/>
                  </a:cubicBezTo>
                  <a:cubicBezTo>
                    <a:pt x="16" y="48"/>
                    <a:pt x="29" y="44"/>
                    <a:pt x="41" y="40"/>
                  </a:cubicBezTo>
                  <a:cubicBezTo>
                    <a:pt x="42" y="39"/>
                    <a:pt x="43" y="39"/>
                    <a:pt x="45" y="38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92">
              <a:extLst>
                <a:ext uri="{FF2B5EF4-FFF2-40B4-BE49-F238E27FC236}">
                  <a16:creationId xmlns:a16="http://schemas.microsoft.com/office/drawing/2014/main" id="{EF77FDE5-8784-CF80-7822-2492A73DB121}"/>
                </a:ext>
              </a:extLst>
            </p:cNvPr>
            <p:cNvSpPr/>
            <p:nvPr/>
          </p:nvSpPr>
          <p:spPr bwMode="auto">
            <a:xfrm>
              <a:off x="7060" y="445"/>
              <a:ext cx="72" cy="37"/>
            </a:xfrm>
            <a:custGeom>
              <a:avLst/>
              <a:gdLst>
                <a:gd name="T0" fmla="*/ 0 w 60"/>
                <a:gd name="T1" fmla="*/ 25 h 31"/>
                <a:gd name="T2" fmla="*/ 3 w 60"/>
                <a:gd name="T3" fmla="*/ 20 h 31"/>
                <a:gd name="T4" fmla="*/ 53 w 60"/>
                <a:gd name="T5" fmla="*/ 1 h 31"/>
                <a:gd name="T6" fmla="*/ 59 w 60"/>
                <a:gd name="T7" fmla="*/ 3 h 31"/>
                <a:gd name="T8" fmla="*/ 56 w 60"/>
                <a:gd name="T9" fmla="*/ 9 h 31"/>
                <a:gd name="T10" fmla="*/ 7 w 60"/>
                <a:gd name="T11" fmla="*/ 29 h 31"/>
                <a:gd name="T12" fmla="*/ 0 w 60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1">
                  <a:moveTo>
                    <a:pt x="0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20" y="14"/>
                    <a:pt x="36" y="7"/>
                    <a:pt x="53" y="1"/>
                  </a:cubicBezTo>
                  <a:cubicBezTo>
                    <a:pt x="56" y="0"/>
                    <a:pt x="58" y="1"/>
                    <a:pt x="59" y="3"/>
                  </a:cubicBezTo>
                  <a:cubicBezTo>
                    <a:pt x="60" y="5"/>
                    <a:pt x="59" y="8"/>
                    <a:pt x="56" y="9"/>
                  </a:cubicBezTo>
                  <a:cubicBezTo>
                    <a:pt x="40" y="16"/>
                    <a:pt x="23" y="22"/>
                    <a:pt x="7" y="29"/>
                  </a:cubicBezTo>
                  <a:cubicBezTo>
                    <a:pt x="3" y="31"/>
                    <a:pt x="0" y="29"/>
                    <a:pt x="0" y="25"/>
                  </a:cubicBezTo>
                  <a:close/>
                </a:path>
              </a:pathLst>
            </a:custGeom>
            <a:solidFill>
              <a:srgbClr val="21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93">
              <a:extLst>
                <a:ext uri="{FF2B5EF4-FFF2-40B4-BE49-F238E27FC236}">
                  <a16:creationId xmlns:a16="http://schemas.microsoft.com/office/drawing/2014/main" id="{817D43C4-77B5-09D2-7EC5-9F1EFA274AD3}"/>
                </a:ext>
              </a:extLst>
            </p:cNvPr>
            <p:cNvSpPr/>
            <p:nvPr/>
          </p:nvSpPr>
          <p:spPr bwMode="auto">
            <a:xfrm>
              <a:off x="6831" y="445"/>
              <a:ext cx="72" cy="37"/>
            </a:xfrm>
            <a:custGeom>
              <a:avLst/>
              <a:gdLst>
                <a:gd name="T0" fmla="*/ 5 w 60"/>
                <a:gd name="T1" fmla="*/ 0 h 31"/>
                <a:gd name="T2" fmla="*/ 11 w 60"/>
                <a:gd name="T3" fmla="*/ 2 h 31"/>
                <a:gd name="T4" fmla="*/ 55 w 60"/>
                <a:gd name="T5" fmla="*/ 21 h 31"/>
                <a:gd name="T6" fmla="*/ 56 w 60"/>
                <a:gd name="T7" fmla="*/ 22 h 31"/>
                <a:gd name="T8" fmla="*/ 59 w 60"/>
                <a:gd name="T9" fmla="*/ 28 h 31"/>
                <a:gd name="T10" fmla="*/ 52 w 60"/>
                <a:gd name="T11" fmla="*/ 30 h 31"/>
                <a:gd name="T12" fmla="*/ 38 w 60"/>
                <a:gd name="T13" fmla="*/ 24 h 31"/>
                <a:gd name="T14" fmla="*/ 4 w 60"/>
                <a:gd name="T15" fmla="*/ 9 h 31"/>
                <a:gd name="T16" fmla="*/ 1 w 60"/>
                <a:gd name="T17" fmla="*/ 6 h 31"/>
                <a:gd name="T18" fmla="*/ 1 w 60"/>
                <a:gd name="T19" fmla="*/ 2 h 31"/>
                <a:gd name="T20" fmla="*/ 5 w 6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31">
                  <a:moveTo>
                    <a:pt x="5" y="0"/>
                  </a:moveTo>
                  <a:cubicBezTo>
                    <a:pt x="7" y="0"/>
                    <a:pt x="9" y="1"/>
                    <a:pt x="11" y="2"/>
                  </a:cubicBezTo>
                  <a:cubicBezTo>
                    <a:pt x="26" y="8"/>
                    <a:pt x="40" y="15"/>
                    <a:pt x="55" y="21"/>
                  </a:cubicBezTo>
                  <a:cubicBezTo>
                    <a:pt x="55" y="21"/>
                    <a:pt x="56" y="21"/>
                    <a:pt x="56" y="22"/>
                  </a:cubicBezTo>
                  <a:cubicBezTo>
                    <a:pt x="59" y="23"/>
                    <a:pt x="60" y="25"/>
                    <a:pt x="59" y="28"/>
                  </a:cubicBezTo>
                  <a:cubicBezTo>
                    <a:pt x="58" y="30"/>
                    <a:pt x="56" y="31"/>
                    <a:pt x="52" y="30"/>
                  </a:cubicBezTo>
                  <a:cubicBezTo>
                    <a:pt x="48" y="28"/>
                    <a:pt x="43" y="26"/>
                    <a:pt x="38" y="24"/>
                  </a:cubicBezTo>
                  <a:cubicBezTo>
                    <a:pt x="27" y="19"/>
                    <a:pt x="16" y="14"/>
                    <a:pt x="4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0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94">
              <a:extLst>
                <a:ext uri="{FF2B5EF4-FFF2-40B4-BE49-F238E27FC236}">
                  <a16:creationId xmlns:a16="http://schemas.microsoft.com/office/drawing/2014/main" id="{BC099514-6893-175F-9787-B1D5B56CF0F9}"/>
                </a:ext>
              </a:extLst>
            </p:cNvPr>
            <p:cNvSpPr/>
            <p:nvPr/>
          </p:nvSpPr>
          <p:spPr bwMode="auto">
            <a:xfrm>
              <a:off x="6727" y="541"/>
              <a:ext cx="75" cy="62"/>
            </a:xfrm>
            <a:custGeom>
              <a:avLst/>
              <a:gdLst>
                <a:gd name="T0" fmla="*/ 0 w 62"/>
                <a:gd name="T1" fmla="*/ 38 h 51"/>
                <a:gd name="T2" fmla="*/ 15 w 62"/>
                <a:gd name="T3" fmla="*/ 46 h 51"/>
                <a:gd name="T4" fmla="*/ 34 w 62"/>
                <a:gd name="T5" fmla="*/ 38 h 51"/>
                <a:gd name="T6" fmla="*/ 48 w 62"/>
                <a:gd name="T7" fmla="*/ 21 h 51"/>
                <a:gd name="T8" fmla="*/ 61 w 62"/>
                <a:gd name="T9" fmla="*/ 0 h 51"/>
                <a:gd name="T10" fmla="*/ 58 w 62"/>
                <a:gd name="T11" fmla="*/ 12 h 51"/>
                <a:gd name="T12" fmla="*/ 41 w 62"/>
                <a:gd name="T13" fmla="*/ 39 h 51"/>
                <a:gd name="T14" fmla="*/ 18 w 62"/>
                <a:gd name="T15" fmla="*/ 50 h 51"/>
                <a:gd name="T16" fmla="*/ 0 w 62"/>
                <a:gd name="T17" fmla="*/ 39 h 51"/>
                <a:gd name="T18" fmla="*/ 0 w 62"/>
                <a:gd name="T1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1">
                  <a:moveTo>
                    <a:pt x="0" y="38"/>
                  </a:moveTo>
                  <a:cubicBezTo>
                    <a:pt x="4" y="42"/>
                    <a:pt x="9" y="45"/>
                    <a:pt x="15" y="46"/>
                  </a:cubicBezTo>
                  <a:cubicBezTo>
                    <a:pt x="23" y="46"/>
                    <a:pt x="29" y="43"/>
                    <a:pt x="34" y="38"/>
                  </a:cubicBezTo>
                  <a:cubicBezTo>
                    <a:pt x="39" y="33"/>
                    <a:pt x="44" y="27"/>
                    <a:pt x="48" y="21"/>
                  </a:cubicBezTo>
                  <a:cubicBezTo>
                    <a:pt x="53" y="14"/>
                    <a:pt x="57" y="7"/>
                    <a:pt x="61" y="0"/>
                  </a:cubicBezTo>
                  <a:cubicBezTo>
                    <a:pt x="62" y="4"/>
                    <a:pt x="59" y="8"/>
                    <a:pt x="58" y="12"/>
                  </a:cubicBezTo>
                  <a:cubicBezTo>
                    <a:pt x="54" y="22"/>
                    <a:pt x="49" y="31"/>
                    <a:pt x="41" y="39"/>
                  </a:cubicBezTo>
                  <a:cubicBezTo>
                    <a:pt x="35" y="46"/>
                    <a:pt x="28" y="51"/>
                    <a:pt x="18" y="50"/>
                  </a:cubicBezTo>
                  <a:cubicBezTo>
                    <a:pt x="10" y="50"/>
                    <a:pt x="5" y="45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5B9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95">
              <a:extLst>
                <a:ext uri="{FF2B5EF4-FFF2-40B4-BE49-F238E27FC236}">
                  <a16:creationId xmlns:a16="http://schemas.microsoft.com/office/drawing/2014/main" id="{3CB352E5-B1E0-5B47-954B-D0C48EE0DA32}"/>
                </a:ext>
              </a:extLst>
            </p:cNvPr>
            <p:cNvSpPr/>
            <p:nvPr/>
          </p:nvSpPr>
          <p:spPr bwMode="auto">
            <a:xfrm>
              <a:off x="7160" y="527"/>
              <a:ext cx="83" cy="38"/>
            </a:xfrm>
            <a:custGeom>
              <a:avLst/>
              <a:gdLst>
                <a:gd name="T0" fmla="*/ 0 w 69"/>
                <a:gd name="T1" fmla="*/ 0 h 32"/>
                <a:gd name="T2" fmla="*/ 13 w 69"/>
                <a:gd name="T3" fmla="*/ 11 h 32"/>
                <a:gd name="T4" fmla="*/ 36 w 69"/>
                <a:gd name="T5" fmla="*/ 26 h 32"/>
                <a:gd name="T6" fmla="*/ 61 w 69"/>
                <a:gd name="T7" fmla="*/ 23 h 32"/>
                <a:gd name="T8" fmla="*/ 66 w 69"/>
                <a:gd name="T9" fmla="*/ 5 h 32"/>
                <a:gd name="T10" fmla="*/ 65 w 69"/>
                <a:gd name="T11" fmla="*/ 2 h 32"/>
                <a:gd name="T12" fmla="*/ 65 w 69"/>
                <a:gd name="T13" fmla="*/ 22 h 32"/>
                <a:gd name="T14" fmla="*/ 48 w 69"/>
                <a:gd name="T15" fmla="*/ 32 h 32"/>
                <a:gd name="T16" fmla="*/ 28 w 69"/>
                <a:gd name="T17" fmla="*/ 26 h 32"/>
                <a:gd name="T18" fmla="*/ 1 w 69"/>
                <a:gd name="T19" fmla="*/ 2 h 32"/>
                <a:gd name="T20" fmla="*/ 0 w 6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32">
                  <a:moveTo>
                    <a:pt x="0" y="0"/>
                  </a:moveTo>
                  <a:cubicBezTo>
                    <a:pt x="3" y="5"/>
                    <a:pt x="8" y="8"/>
                    <a:pt x="13" y="11"/>
                  </a:cubicBezTo>
                  <a:cubicBezTo>
                    <a:pt x="20" y="17"/>
                    <a:pt x="28" y="22"/>
                    <a:pt x="36" y="26"/>
                  </a:cubicBezTo>
                  <a:cubicBezTo>
                    <a:pt x="45" y="30"/>
                    <a:pt x="54" y="29"/>
                    <a:pt x="61" y="23"/>
                  </a:cubicBezTo>
                  <a:cubicBezTo>
                    <a:pt x="66" y="18"/>
                    <a:pt x="67" y="12"/>
                    <a:pt x="66" y="5"/>
                  </a:cubicBezTo>
                  <a:cubicBezTo>
                    <a:pt x="66" y="4"/>
                    <a:pt x="65" y="3"/>
                    <a:pt x="65" y="2"/>
                  </a:cubicBezTo>
                  <a:cubicBezTo>
                    <a:pt x="69" y="9"/>
                    <a:pt x="68" y="16"/>
                    <a:pt x="65" y="22"/>
                  </a:cubicBezTo>
                  <a:cubicBezTo>
                    <a:pt x="62" y="29"/>
                    <a:pt x="56" y="32"/>
                    <a:pt x="48" y="32"/>
                  </a:cubicBezTo>
                  <a:cubicBezTo>
                    <a:pt x="41" y="32"/>
                    <a:pt x="34" y="30"/>
                    <a:pt x="28" y="26"/>
                  </a:cubicBezTo>
                  <a:cubicBezTo>
                    <a:pt x="18" y="20"/>
                    <a:pt x="9" y="11"/>
                    <a:pt x="1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5D9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96">
              <a:extLst>
                <a:ext uri="{FF2B5EF4-FFF2-40B4-BE49-F238E27FC236}">
                  <a16:creationId xmlns:a16="http://schemas.microsoft.com/office/drawing/2014/main" id="{E877D175-2295-F520-4265-BE40946DC08B}"/>
                </a:ext>
              </a:extLst>
            </p:cNvPr>
            <p:cNvSpPr/>
            <p:nvPr/>
          </p:nvSpPr>
          <p:spPr bwMode="auto">
            <a:xfrm>
              <a:off x="6739" y="474"/>
              <a:ext cx="64" cy="33"/>
            </a:xfrm>
            <a:custGeom>
              <a:avLst/>
              <a:gdLst>
                <a:gd name="T0" fmla="*/ 1 w 53"/>
                <a:gd name="T1" fmla="*/ 0 h 28"/>
                <a:gd name="T2" fmla="*/ 5 w 53"/>
                <a:gd name="T3" fmla="*/ 14 h 28"/>
                <a:gd name="T4" fmla="*/ 17 w 53"/>
                <a:gd name="T5" fmla="*/ 21 h 28"/>
                <a:gd name="T6" fmla="*/ 48 w 53"/>
                <a:gd name="T7" fmla="*/ 24 h 28"/>
                <a:gd name="T8" fmla="*/ 51 w 53"/>
                <a:gd name="T9" fmla="*/ 20 h 28"/>
                <a:gd name="T10" fmla="*/ 51 w 53"/>
                <a:gd name="T11" fmla="*/ 18 h 28"/>
                <a:gd name="T12" fmla="*/ 53 w 53"/>
                <a:gd name="T13" fmla="*/ 22 h 28"/>
                <a:gd name="T14" fmla="*/ 51 w 53"/>
                <a:gd name="T15" fmla="*/ 25 h 28"/>
                <a:gd name="T16" fmla="*/ 27 w 53"/>
                <a:gd name="T17" fmla="*/ 27 h 28"/>
                <a:gd name="T18" fmla="*/ 12 w 53"/>
                <a:gd name="T19" fmla="*/ 24 h 28"/>
                <a:gd name="T20" fmla="*/ 5 w 53"/>
                <a:gd name="T21" fmla="*/ 18 h 28"/>
                <a:gd name="T22" fmla="*/ 1 w 53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8">
                  <a:moveTo>
                    <a:pt x="1" y="0"/>
                  </a:moveTo>
                  <a:cubicBezTo>
                    <a:pt x="1" y="5"/>
                    <a:pt x="1" y="10"/>
                    <a:pt x="5" y="14"/>
                  </a:cubicBezTo>
                  <a:cubicBezTo>
                    <a:pt x="8" y="18"/>
                    <a:pt x="12" y="20"/>
                    <a:pt x="17" y="21"/>
                  </a:cubicBezTo>
                  <a:cubicBezTo>
                    <a:pt x="27" y="23"/>
                    <a:pt x="37" y="24"/>
                    <a:pt x="48" y="24"/>
                  </a:cubicBezTo>
                  <a:cubicBezTo>
                    <a:pt x="53" y="24"/>
                    <a:pt x="53" y="24"/>
                    <a:pt x="51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2" y="19"/>
                    <a:pt x="52" y="20"/>
                    <a:pt x="53" y="22"/>
                  </a:cubicBezTo>
                  <a:cubicBezTo>
                    <a:pt x="53" y="24"/>
                    <a:pt x="53" y="25"/>
                    <a:pt x="51" y="25"/>
                  </a:cubicBezTo>
                  <a:cubicBezTo>
                    <a:pt x="43" y="26"/>
                    <a:pt x="35" y="28"/>
                    <a:pt x="27" y="27"/>
                  </a:cubicBezTo>
                  <a:cubicBezTo>
                    <a:pt x="22" y="27"/>
                    <a:pt x="17" y="26"/>
                    <a:pt x="12" y="24"/>
                  </a:cubicBezTo>
                  <a:cubicBezTo>
                    <a:pt x="9" y="23"/>
                    <a:pt x="7" y="21"/>
                    <a:pt x="5" y="18"/>
                  </a:cubicBezTo>
                  <a:cubicBezTo>
                    <a:pt x="1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5E9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78598245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ck Arc 9">
            <a:extLst>
              <a:ext uri="{FF2B5EF4-FFF2-40B4-BE49-F238E27FC236}">
                <a16:creationId xmlns:a16="http://schemas.microsoft.com/office/drawing/2014/main" id="{F204FED2-FECF-40BD-9A92-EF2FC0915491}"/>
              </a:ext>
            </a:extLst>
          </p:cNvPr>
          <p:cNvSpPr/>
          <p:nvPr/>
        </p:nvSpPr>
        <p:spPr>
          <a:xfrm>
            <a:off x="3304062" y="2913797"/>
            <a:ext cx="2990398" cy="2990401"/>
          </a:xfrm>
          <a:prstGeom prst="blockArc">
            <a:avLst>
              <a:gd name="adj1" fmla="val 12835057"/>
              <a:gd name="adj2" fmla="val 9708188"/>
              <a:gd name="adj3" fmla="val 696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3" name="Group 4">
            <a:extLst>
              <a:ext uri="{FF2B5EF4-FFF2-40B4-BE49-F238E27FC236}">
                <a16:creationId xmlns:a16="http://schemas.microsoft.com/office/drawing/2014/main" id="{1B45BFDD-C753-B31F-25A9-70D64B3FF3A8}"/>
              </a:ext>
            </a:extLst>
          </p:cNvPr>
          <p:cNvGrpSpPr>
            <a:grpSpLocks noChangeAspect="1"/>
          </p:cNvGrpSpPr>
          <p:nvPr/>
        </p:nvGrpSpPr>
        <p:grpSpPr>
          <a:xfrm>
            <a:off x="21876" y="1719547"/>
            <a:ext cx="5217631" cy="4861013"/>
            <a:chOff x="2308" y="1049"/>
            <a:chExt cx="3409" cy="3176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A683E3C6-6673-D465-6883-B2F50F49E420}"/>
                </a:ext>
              </a:extLst>
            </p:cNvPr>
            <p:cNvSpPr/>
            <p:nvPr/>
          </p:nvSpPr>
          <p:spPr bwMode="auto">
            <a:xfrm>
              <a:off x="2320" y="1049"/>
              <a:ext cx="3378" cy="3176"/>
            </a:xfrm>
            <a:custGeom>
              <a:avLst/>
              <a:gdLst>
                <a:gd name="T0" fmla="*/ 862 w 880"/>
                <a:gd name="T1" fmla="*/ 750 h 827"/>
                <a:gd name="T2" fmla="*/ 805 w 880"/>
                <a:gd name="T3" fmla="*/ 779 h 827"/>
                <a:gd name="T4" fmla="*/ 590 w 880"/>
                <a:gd name="T5" fmla="*/ 803 h 827"/>
                <a:gd name="T6" fmla="*/ 418 w 880"/>
                <a:gd name="T7" fmla="*/ 823 h 827"/>
                <a:gd name="T8" fmla="*/ 165 w 880"/>
                <a:gd name="T9" fmla="*/ 822 h 827"/>
                <a:gd name="T10" fmla="*/ 7 w 880"/>
                <a:gd name="T11" fmla="*/ 806 h 827"/>
                <a:gd name="T12" fmla="*/ 7 w 880"/>
                <a:gd name="T13" fmla="*/ 778 h 827"/>
                <a:gd name="T14" fmla="*/ 13 w 880"/>
                <a:gd name="T15" fmla="*/ 800 h 827"/>
                <a:gd name="T16" fmla="*/ 22 w 880"/>
                <a:gd name="T17" fmla="*/ 790 h 827"/>
                <a:gd name="T18" fmla="*/ 93 w 880"/>
                <a:gd name="T19" fmla="*/ 684 h 827"/>
                <a:gd name="T20" fmla="*/ 246 w 880"/>
                <a:gd name="T21" fmla="*/ 588 h 827"/>
                <a:gd name="T22" fmla="*/ 372 w 880"/>
                <a:gd name="T23" fmla="*/ 466 h 827"/>
                <a:gd name="T24" fmla="*/ 281 w 880"/>
                <a:gd name="T25" fmla="*/ 363 h 827"/>
                <a:gd name="T26" fmla="*/ 261 w 880"/>
                <a:gd name="T27" fmla="*/ 346 h 827"/>
                <a:gd name="T28" fmla="*/ 283 w 880"/>
                <a:gd name="T29" fmla="*/ 386 h 827"/>
                <a:gd name="T30" fmla="*/ 203 w 880"/>
                <a:gd name="T31" fmla="*/ 195 h 827"/>
                <a:gd name="T32" fmla="*/ 329 w 880"/>
                <a:gd name="T33" fmla="*/ 26 h 827"/>
                <a:gd name="T34" fmla="*/ 506 w 880"/>
                <a:gd name="T35" fmla="*/ 20 h 827"/>
                <a:gd name="T36" fmla="*/ 533 w 880"/>
                <a:gd name="T37" fmla="*/ 39 h 827"/>
                <a:gd name="T38" fmla="*/ 613 w 880"/>
                <a:gd name="T39" fmla="*/ 69 h 827"/>
                <a:gd name="T40" fmla="*/ 609 w 880"/>
                <a:gd name="T41" fmla="*/ 120 h 827"/>
                <a:gd name="T42" fmla="*/ 615 w 880"/>
                <a:gd name="T43" fmla="*/ 149 h 827"/>
                <a:gd name="T44" fmla="*/ 629 w 880"/>
                <a:gd name="T45" fmla="*/ 156 h 827"/>
                <a:gd name="T46" fmla="*/ 619 w 880"/>
                <a:gd name="T47" fmla="*/ 178 h 827"/>
                <a:gd name="T48" fmla="*/ 657 w 880"/>
                <a:gd name="T49" fmla="*/ 185 h 827"/>
                <a:gd name="T50" fmla="*/ 642 w 880"/>
                <a:gd name="T51" fmla="*/ 241 h 827"/>
                <a:gd name="T52" fmla="*/ 518 w 880"/>
                <a:gd name="T53" fmla="*/ 340 h 827"/>
                <a:gd name="T54" fmla="*/ 439 w 880"/>
                <a:gd name="T55" fmla="*/ 308 h 827"/>
                <a:gd name="T56" fmla="*/ 523 w 880"/>
                <a:gd name="T57" fmla="*/ 339 h 827"/>
                <a:gd name="T58" fmla="*/ 601 w 880"/>
                <a:gd name="T59" fmla="*/ 280 h 827"/>
                <a:gd name="T60" fmla="*/ 549 w 880"/>
                <a:gd name="T61" fmla="*/ 335 h 827"/>
                <a:gd name="T62" fmla="*/ 631 w 880"/>
                <a:gd name="T63" fmla="*/ 274 h 827"/>
                <a:gd name="T64" fmla="*/ 659 w 880"/>
                <a:gd name="T65" fmla="*/ 284 h 827"/>
                <a:gd name="T66" fmla="*/ 661 w 880"/>
                <a:gd name="T67" fmla="*/ 297 h 827"/>
                <a:gd name="T68" fmla="*/ 629 w 880"/>
                <a:gd name="T69" fmla="*/ 367 h 827"/>
                <a:gd name="T70" fmla="*/ 618 w 880"/>
                <a:gd name="T71" fmla="*/ 389 h 827"/>
                <a:gd name="T72" fmla="*/ 612 w 880"/>
                <a:gd name="T73" fmla="*/ 385 h 827"/>
                <a:gd name="T74" fmla="*/ 602 w 880"/>
                <a:gd name="T75" fmla="*/ 374 h 827"/>
                <a:gd name="T76" fmla="*/ 556 w 880"/>
                <a:gd name="T77" fmla="*/ 377 h 827"/>
                <a:gd name="T78" fmla="*/ 523 w 880"/>
                <a:gd name="T79" fmla="*/ 372 h 827"/>
                <a:gd name="T80" fmla="*/ 507 w 880"/>
                <a:gd name="T81" fmla="*/ 431 h 827"/>
                <a:gd name="T82" fmla="*/ 512 w 880"/>
                <a:gd name="T83" fmla="*/ 550 h 827"/>
                <a:gd name="T84" fmla="*/ 535 w 880"/>
                <a:gd name="T85" fmla="*/ 581 h 827"/>
                <a:gd name="T86" fmla="*/ 590 w 880"/>
                <a:gd name="T87" fmla="*/ 578 h 827"/>
                <a:gd name="T88" fmla="*/ 620 w 880"/>
                <a:gd name="T89" fmla="*/ 550 h 827"/>
                <a:gd name="T90" fmla="*/ 632 w 880"/>
                <a:gd name="T91" fmla="*/ 543 h 827"/>
                <a:gd name="T92" fmla="*/ 644 w 880"/>
                <a:gd name="T93" fmla="*/ 611 h 827"/>
                <a:gd name="T94" fmla="*/ 658 w 880"/>
                <a:gd name="T95" fmla="*/ 643 h 827"/>
                <a:gd name="T96" fmla="*/ 638 w 880"/>
                <a:gd name="T97" fmla="*/ 571 h 827"/>
                <a:gd name="T98" fmla="*/ 676 w 880"/>
                <a:gd name="T99" fmla="*/ 559 h 827"/>
                <a:gd name="T100" fmla="*/ 743 w 880"/>
                <a:gd name="T101" fmla="*/ 591 h 827"/>
                <a:gd name="T102" fmla="*/ 662 w 880"/>
                <a:gd name="T103" fmla="*/ 563 h 827"/>
                <a:gd name="T104" fmla="*/ 841 w 880"/>
                <a:gd name="T105" fmla="*/ 674 h 827"/>
                <a:gd name="T106" fmla="*/ 877 w 880"/>
                <a:gd name="T107" fmla="*/ 73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0" h="826">
                  <a:moveTo>
                    <a:pt x="880" y="735"/>
                  </a:moveTo>
                  <a:cubicBezTo>
                    <a:pt x="879" y="739"/>
                    <a:pt x="877" y="742"/>
                    <a:pt x="873" y="743"/>
                  </a:cubicBezTo>
                  <a:cubicBezTo>
                    <a:pt x="868" y="743"/>
                    <a:pt x="865" y="747"/>
                    <a:pt x="862" y="750"/>
                  </a:cubicBezTo>
                  <a:cubicBezTo>
                    <a:pt x="856" y="757"/>
                    <a:pt x="849" y="763"/>
                    <a:pt x="842" y="769"/>
                  </a:cubicBezTo>
                  <a:cubicBezTo>
                    <a:pt x="839" y="771"/>
                    <a:pt x="836" y="772"/>
                    <a:pt x="833" y="772"/>
                  </a:cubicBezTo>
                  <a:cubicBezTo>
                    <a:pt x="823" y="773"/>
                    <a:pt x="814" y="776"/>
                    <a:pt x="805" y="779"/>
                  </a:cubicBezTo>
                  <a:cubicBezTo>
                    <a:pt x="787" y="785"/>
                    <a:pt x="769" y="785"/>
                    <a:pt x="751" y="786"/>
                  </a:cubicBezTo>
                  <a:cubicBezTo>
                    <a:pt x="724" y="786"/>
                    <a:pt x="697" y="789"/>
                    <a:pt x="671" y="791"/>
                  </a:cubicBezTo>
                  <a:cubicBezTo>
                    <a:pt x="644" y="794"/>
                    <a:pt x="616" y="795"/>
                    <a:pt x="590" y="803"/>
                  </a:cubicBezTo>
                  <a:cubicBezTo>
                    <a:pt x="578" y="807"/>
                    <a:pt x="567" y="811"/>
                    <a:pt x="555" y="813"/>
                  </a:cubicBezTo>
                  <a:cubicBezTo>
                    <a:pt x="539" y="815"/>
                    <a:pt x="523" y="817"/>
                    <a:pt x="507" y="818"/>
                  </a:cubicBezTo>
                  <a:cubicBezTo>
                    <a:pt x="477" y="821"/>
                    <a:pt x="448" y="821"/>
                    <a:pt x="418" y="823"/>
                  </a:cubicBezTo>
                  <a:cubicBezTo>
                    <a:pt x="398" y="824"/>
                    <a:pt x="377" y="824"/>
                    <a:pt x="357" y="824"/>
                  </a:cubicBezTo>
                  <a:cubicBezTo>
                    <a:pt x="327" y="825"/>
                    <a:pt x="297" y="826"/>
                    <a:pt x="267" y="824"/>
                  </a:cubicBezTo>
                  <a:cubicBezTo>
                    <a:pt x="233" y="822"/>
                    <a:pt x="199" y="820"/>
                    <a:pt x="165" y="822"/>
                  </a:cubicBezTo>
                  <a:cubicBezTo>
                    <a:pt x="132" y="824"/>
                    <a:pt x="98" y="827"/>
                    <a:pt x="65" y="825"/>
                  </a:cubicBezTo>
                  <a:cubicBezTo>
                    <a:pt x="47" y="825"/>
                    <a:pt x="28" y="824"/>
                    <a:pt x="12" y="812"/>
                  </a:cubicBezTo>
                  <a:cubicBezTo>
                    <a:pt x="10" y="810"/>
                    <a:pt x="7" y="809"/>
                    <a:pt x="7" y="806"/>
                  </a:cubicBezTo>
                  <a:cubicBezTo>
                    <a:pt x="4" y="801"/>
                    <a:pt x="0" y="797"/>
                    <a:pt x="2" y="791"/>
                  </a:cubicBezTo>
                  <a:cubicBezTo>
                    <a:pt x="2" y="791"/>
                    <a:pt x="2" y="791"/>
                    <a:pt x="2" y="791"/>
                  </a:cubicBezTo>
                  <a:cubicBezTo>
                    <a:pt x="5" y="787"/>
                    <a:pt x="7" y="783"/>
                    <a:pt x="7" y="778"/>
                  </a:cubicBezTo>
                  <a:cubicBezTo>
                    <a:pt x="7" y="775"/>
                    <a:pt x="8" y="772"/>
                    <a:pt x="11" y="770"/>
                  </a:cubicBezTo>
                  <a:cubicBezTo>
                    <a:pt x="16" y="771"/>
                    <a:pt x="15" y="775"/>
                    <a:pt x="15" y="777"/>
                  </a:cubicBezTo>
                  <a:cubicBezTo>
                    <a:pt x="16" y="785"/>
                    <a:pt x="14" y="792"/>
                    <a:pt x="13" y="800"/>
                  </a:cubicBezTo>
                  <a:cubicBezTo>
                    <a:pt x="13" y="801"/>
                    <a:pt x="11" y="804"/>
                    <a:pt x="14" y="805"/>
                  </a:cubicBezTo>
                  <a:cubicBezTo>
                    <a:pt x="17" y="806"/>
                    <a:pt x="18" y="803"/>
                    <a:pt x="18" y="801"/>
                  </a:cubicBezTo>
                  <a:cubicBezTo>
                    <a:pt x="20" y="797"/>
                    <a:pt x="21" y="793"/>
                    <a:pt x="22" y="790"/>
                  </a:cubicBezTo>
                  <a:cubicBezTo>
                    <a:pt x="26" y="773"/>
                    <a:pt x="31" y="756"/>
                    <a:pt x="39" y="741"/>
                  </a:cubicBezTo>
                  <a:cubicBezTo>
                    <a:pt x="46" y="726"/>
                    <a:pt x="56" y="714"/>
                    <a:pt x="72" y="708"/>
                  </a:cubicBezTo>
                  <a:cubicBezTo>
                    <a:pt x="83" y="703"/>
                    <a:pt x="90" y="695"/>
                    <a:pt x="93" y="684"/>
                  </a:cubicBezTo>
                  <a:cubicBezTo>
                    <a:pt x="99" y="667"/>
                    <a:pt x="111" y="656"/>
                    <a:pt x="126" y="648"/>
                  </a:cubicBezTo>
                  <a:cubicBezTo>
                    <a:pt x="150" y="636"/>
                    <a:pt x="176" y="627"/>
                    <a:pt x="200" y="614"/>
                  </a:cubicBezTo>
                  <a:cubicBezTo>
                    <a:pt x="216" y="606"/>
                    <a:pt x="231" y="598"/>
                    <a:pt x="246" y="588"/>
                  </a:cubicBezTo>
                  <a:cubicBezTo>
                    <a:pt x="263" y="576"/>
                    <a:pt x="281" y="566"/>
                    <a:pt x="299" y="555"/>
                  </a:cubicBezTo>
                  <a:cubicBezTo>
                    <a:pt x="322" y="541"/>
                    <a:pt x="343" y="525"/>
                    <a:pt x="358" y="503"/>
                  </a:cubicBezTo>
                  <a:cubicBezTo>
                    <a:pt x="365" y="492"/>
                    <a:pt x="370" y="480"/>
                    <a:pt x="372" y="466"/>
                  </a:cubicBezTo>
                  <a:cubicBezTo>
                    <a:pt x="374" y="447"/>
                    <a:pt x="374" y="428"/>
                    <a:pt x="363" y="411"/>
                  </a:cubicBezTo>
                  <a:cubicBezTo>
                    <a:pt x="355" y="397"/>
                    <a:pt x="343" y="391"/>
                    <a:pt x="329" y="390"/>
                  </a:cubicBezTo>
                  <a:cubicBezTo>
                    <a:pt x="307" y="390"/>
                    <a:pt x="292" y="381"/>
                    <a:pt x="281" y="363"/>
                  </a:cubicBezTo>
                  <a:cubicBezTo>
                    <a:pt x="276" y="356"/>
                    <a:pt x="272" y="348"/>
                    <a:pt x="267" y="342"/>
                  </a:cubicBezTo>
                  <a:cubicBezTo>
                    <a:pt x="265" y="340"/>
                    <a:pt x="262" y="334"/>
                    <a:pt x="259" y="337"/>
                  </a:cubicBezTo>
                  <a:cubicBezTo>
                    <a:pt x="256" y="339"/>
                    <a:pt x="259" y="343"/>
                    <a:pt x="261" y="346"/>
                  </a:cubicBezTo>
                  <a:cubicBezTo>
                    <a:pt x="265" y="354"/>
                    <a:pt x="270" y="361"/>
                    <a:pt x="274" y="369"/>
                  </a:cubicBezTo>
                  <a:cubicBezTo>
                    <a:pt x="276" y="372"/>
                    <a:pt x="280" y="375"/>
                    <a:pt x="283" y="377"/>
                  </a:cubicBezTo>
                  <a:cubicBezTo>
                    <a:pt x="286" y="379"/>
                    <a:pt x="290" y="383"/>
                    <a:pt x="283" y="386"/>
                  </a:cubicBezTo>
                  <a:cubicBezTo>
                    <a:pt x="279" y="385"/>
                    <a:pt x="276" y="382"/>
                    <a:pt x="273" y="379"/>
                  </a:cubicBezTo>
                  <a:cubicBezTo>
                    <a:pt x="244" y="351"/>
                    <a:pt x="221" y="319"/>
                    <a:pt x="204" y="283"/>
                  </a:cubicBezTo>
                  <a:cubicBezTo>
                    <a:pt x="192" y="254"/>
                    <a:pt x="195" y="224"/>
                    <a:pt x="203" y="195"/>
                  </a:cubicBezTo>
                  <a:cubicBezTo>
                    <a:pt x="204" y="192"/>
                    <a:pt x="204" y="188"/>
                    <a:pt x="206" y="185"/>
                  </a:cubicBezTo>
                  <a:cubicBezTo>
                    <a:pt x="215" y="160"/>
                    <a:pt x="227" y="137"/>
                    <a:pt x="241" y="114"/>
                  </a:cubicBezTo>
                  <a:cubicBezTo>
                    <a:pt x="264" y="78"/>
                    <a:pt x="292" y="47"/>
                    <a:pt x="329" y="26"/>
                  </a:cubicBezTo>
                  <a:cubicBezTo>
                    <a:pt x="346" y="16"/>
                    <a:pt x="365" y="8"/>
                    <a:pt x="384" y="4"/>
                  </a:cubicBezTo>
                  <a:cubicBezTo>
                    <a:pt x="403" y="0"/>
                    <a:pt x="423" y="2"/>
                    <a:pt x="442" y="2"/>
                  </a:cubicBezTo>
                  <a:cubicBezTo>
                    <a:pt x="464" y="5"/>
                    <a:pt x="486" y="10"/>
                    <a:pt x="506" y="20"/>
                  </a:cubicBezTo>
                  <a:cubicBezTo>
                    <a:pt x="509" y="21"/>
                    <a:pt x="512" y="22"/>
                    <a:pt x="514" y="23"/>
                  </a:cubicBezTo>
                  <a:cubicBezTo>
                    <a:pt x="520" y="26"/>
                    <a:pt x="525" y="29"/>
                    <a:pt x="531" y="32"/>
                  </a:cubicBezTo>
                  <a:cubicBezTo>
                    <a:pt x="535" y="34"/>
                    <a:pt x="535" y="36"/>
                    <a:pt x="533" y="39"/>
                  </a:cubicBezTo>
                  <a:cubicBezTo>
                    <a:pt x="525" y="49"/>
                    <a:pt x="528" y="59"/>
                    <a:pt x="540" y="59"/>
                  </a:cubicBezTo>
                  <a:cubicBezTo>
                    <a:pt x="554" y="59"/>
                    <a:pt x="568" y="61"/>
                    <a:pt x="582" y="63"/>
                  </a:cubicBezTo>
                  <a:cubicBezTo>
                    <a:pt x="592" y="66"/>
                    <a:pt x="603" y="66"/>
                    <a:pt x="613" y="69"/>
                  </a:cubicBezTo>
                  <a:cubicBezTo>
                    <a:pt x="629" y="74"/>
                    <a:pt x="632" y="83"/>
                    <a:pt x="620" y="95"/>
                  </a:cubicBezTo>
                  <a:cubicBezTo>
                    <a:pt x="614" y="101"/>
                    <a:pt x="610" y="107"/>
                    <a:pt x="612" y="116"/>
                  </a:cubicBezTo>
                  <a:cubicBezTo>
                    <a:pt x="611" y="117"/>
                    <a:pt x="611" y="119"/>
                    <a:pt x="609" y="120"/>
                  </a:cubicBezTo>
                  <a:cubicBezTo>
                    <a:pt x="609" y="121"/>
                    <a:pt x="606" y="118"/>
                    <a:pt x="607" y="121"/>
                  </a:cubicBezTo>
                  <a:cubicBezTo>
                    <a:pt x="610" y="127"/>
                    <a:pt x="612" y="133"/>
                    <a:pt x="616" y="138"/>
                  </a:cubicBezTo>
                  <a:cubicBezTo>
                    <a:pt x="619" y="142"/>
                    <a:pt x="618" y="146"/>
                    <a:pt x="615" y="149"/>
                  </a:cubicBezTo>
                  <a:cubicBezTo>
                    <a:pt x="608" y="156"/>
                    <a:pt x="600" y="162"/>
                    <a:pt x="596" y="171"/>
                  </a:cubicBezTo>
                  <a:cubicBezTo>
                    <a:pt x="593" y="178"/>
                    <a:pt x="591" y="185"/>
                    <a:pt x="594" y="194"/>
                  </a:cubicBezTo>
                  <a:cubicBezTo>
                    <a:pt x="604" y="179"/>
                    <a:pt x="614" y="165"/>
                    <a:pt x="629" y="156"/>
                  </a:cubicBezTo>
                  <a:cubicBezTo>
                    <a:pt x="636" y="153"/>
                    <a:pt x="644" y="151"/>
                    <a:pt x="651" y="157"/>
                  </a:cubicBezTo>
                  <a:cubicBezTo>
                    <a:pt x="654" y="164"/>
                    <a:pt x="654" y="166"/>
                    <a:pt x="647" y="170"/>
                  </a:cubicBezTo>
                  <a:cubicBezTo>
                    <a:pt x="639" y="175"/>
                    <a:pt x="629" y="176"/>
                    <a:pt x="619" y="178"/>
                  </a:cubicBezTo>
                  <a:cubicBezTo>
                    <a:pt x="628" y="177"/>
                    <a:pt x="636" y="175"/>
                    <a:pt x="645" y="172"/>
                  </a:cubicBezTo>
                  <a:cubicBezTo>
                    <a:pt x="649" y="170"/>
                    <a:pt x="652" y="171"/>
                    <a:pt x="652" y="176"/>
                  </a:cubicBezTo>
                  <a:cubicBezTo>
                    <a:pt x="652" y="180"/>
                    <a:pt x="654" y="182"/>
                    <a:pt x="657" y="185"/>
                  </a:cubicBezTo>
                  <a:cubicBezTo>
                    <a:pt x="669" y="195"/>
                    <a:pt x="679" y="206"/>
                    <a:pt x="683" y="221"/>
                  </a:cubicBezTo>
                  <a:cubicBezTo>
                    <a:pt x="685" y="232"/>
                    <a:pt x="684" y="233"/>
                    <a:pt x="674" y="233"/>
                  </a:cubicBezTo>
                  <a:cubicBezTo>
                    <a:pt x="662" y="234"/>
                    <a:pt x="652" y="236"/>
                    <a:pt x="642" y="241"/>
                  </a:cubicBezTo>
                  <a:cubicBezTo>
                    <a:pt x="630" y="246"/>
                    <a:pt x="621" y="253"/>
                    <a:pt x="612" y="261"/>
                  </a:cubicBezTo>
                  <a:cubicBezTo>
                    <a:pt x="589" y="281"/>
                    <a:pt x="569" y="304"/>
                    <a:pt x="546" y="323"/>
                  </a:cubicBezTo>
                  <a:cubicBezTo>
                    <a:pt x="537" y="329"/>
                    <a:pt x="528" y="336"/>
                    <a:pt x="518" y="340"/>
                  </a:cubicBezTo>
                  <a:cubicBezTo>
                    <a:pt x="505" y="346"/>
                    <a:pt x="493" y="342"/>
                    <a:pt x="481" y="337"/>
                  </a:cubicBezTo>
                  <a:cubicBezTo>
                    <a:pt x="477" y="335"/>
                    <a:pt x="473" y="332"/>
                    <a:pt x="468" y="330"/>
                  </a:cubicBezTo>
                  <a:cubicBezTo>
                    <a:pt x="458" y="323"/>
                    <a:pt x="448" y="316"/>
                    <a:pt x="439" y="308"/>
                  </a:cubicBezTo>
                  <a:cubicBezTo>
                    <a:pt x="447" y="316"/>
                    <a:pt x="457" y="323"/>
                    <a:pt x="466" y="329"/>
                  </a:cubicBezTo>
                  <a:cubicBezTo>
                    <a:pt x="471" y="331"/>
                    <a:pt x="475" y="334"/>
                    <a:pt x="479" y="336"/>
                  </a:cubicBezTo>
                  <a:cubicBezTo>
                    <a:pt x="494" y="344"/>
                    <a:pt x="508" y="346"/>
                    <a:pt x="523" y="339"/>
                  </a:cubicBezTo>
                  <a:cubicBezTo>
                    <a:pt x="546" y="325"/>
                    <a:pt x="566" y="306"/>
                    <a:pt x="585" y="288"/>
                  </a:cubicBezTo>
                  <a:cubicBezTo>
                    <a:pt x="590" y="283"/>
                    <a:pt x="594" y="276"/>
                    <a:pt x="601" y="274"/>
                  </a:cubicBezTo>
                  <a:cubicBezTo>
                    <a:pt x="605" y="276"/>
                    <a:pt x="603" y="278"/>
                    <a:pt x="601" y="280"/>
                  </a:cubicBezTo>
                  <a:cubicBezTo>
                    <a:pt x="586" y="297"/>
                    <a:pt x="570" y="314"/>
                    <a:pt x="551" y="327"/>
                  </a:cubicBezTo>
                  <a:cubicBezTo>
                    <a:pt x="544" y="332"/>
                    <a:pt x="538" y="339"/>
                    <a:pt x="530" y="343"/>
                  </a:cubicBezTo>
                  <a:cubicBezTo>
                    <a:pt x="538" y="343"/>
                    <a:pt x="544" y="340"/>
                    <a:pt x="549" y="335"/>
                  </a:cubicBezTo>
                  <a:cubicBezTo>
                    <a:pt x="557" y="325"/>
                    <a:pt x="570" y="321"/>
                    <a:pt x="579" y="313"/>
                  </a:cubicBezTo>
                  <a:cubicBezTo>
                    <a:pt x="592" y="302"/>
                    <a:pt x="608" y="293"/>
                    <a:pt x="621" y="281"/>
                  </a:cubicBezTo>
                  <a:cubicBezTo>
                    <a:pt x="624" y="278"/>
                    <a:pt x="628" y="276"/>
                    <a:pt x="631" y="274"/>
                  </a:cubicBezTo>
                  <a:cubicBezTo>
                    <a:pt x="635" y="272"/>
                    <a:pt x="638" y="272"/>
                    <a:pt x="642" y="274"/>
                  </a:cubicBezTo>
                  <a:cubicBezTo>
                    <a:pt x="644" y="275"/>
                    <a:pt x="646" y="275"/>
                    <a:pt x="648" y="275"/>
                  </a:cubicBezTo>
                  <a:cubicBezTo>
                    <a:pt x="655" y="274"/>
                    <a:pt x="658" y="277"/>
                    <a:pt x="659" y="284"/>
                  </a:cubicBezTo>
                  <a:cubicBezTo>
                    <a:pt x="661" y="279"/>
                    <a:pt x="664" y="274"/>
                    <a:pt x="667" y="271"/>
                  </a:cubicBezTo>
                  <a:cubicBezTo>
                    <a:pt x="669" y="269"/>
                    <a:pt x="671" y="266"/>
                    <a:pt x="673" y="270"/>
                  </a:cubicBezTo>
                  <a:cubicBezTo>
                    <a:pt x="671" y="280"/>
                    <a:pt x="665" y="288"/>
                    <a:pt x="661" y="297"/>
                  </a:cubicBezTo>
                  <a:cubicBezTo>
                    <a:pt x="660" y="297"/>
                    <a:pt x="659" y="298"/>
                    <a:pt x="658" y="298"/>
                  </a:cubicBezTo>
                  <a:cubicBezTo>
                    <a:pt x="653" y="300"/>
                    <a:pt x="652" y="306"/>
                    <a:pt x="650" y="310"/>
                  </a:cubicBezTo>
                  <a:cubicBezTo>
                    <a:pt x="639" y="328"/>
                    <a:pt x="633" y="347"/>
                    <a:pt x="629" y="367"/>
                  </a:cubicBezTo>
                  <a:cubicBezTo>
                    <a:pt x="627" y="374"/>
                    <a:pt x="626" y="381"/>
                    <a:pt x="626" y="388"/>
                  </a:cubicBezTo>
                  <a:cubicBezTo>
                    <a:pt x="626" y="391"/>
                    <a:pt x="626" y="394"/>
                    <a:pt x="623" y="394"/>
                  </a:cubicBezTo>
                  <a:cubicBezTo>
                    <a:pt x="620" y="394"/>
                    <a:pt x="619" y="391"/>
                    <a:pt x="618" y="389"/>
                  </a:cubicBezTo>
                  <a:cubicBezTo>
                    <a:pt x="618" y="385"/>
                    <a:pt x="617" y="381"/>
                    <a:pt x="617" y="376"/>
                  </a:cubicBezTo>
                  <a:cubicBezTo>
                    <a:pt x="616" y="381"/>
                    <a:pt x="619" y="385"/>
                    <a:pt x="617" y="389"/>
                  </a:cubicBezTo>
                  <a:cubicBezTo>
                    <a:pt x="613" y="390"/>
                    <a:pt x="613" y="387"/>
                    <a:pt x="612" y="385"/>
                  </a:cubicBezTo>
                  <a:cubicBezTo>
                    <a:pt x="611" y="383"/>
                    <a:pt x="612" y="380"/>
                    <a:pt x="611" y="378"/>
                  </a:cubicBezTo>
                  <a:cubicBezTo>
                    <a:pt x="611" y="375"/>
                    <a:pt x="611" y="372"/>
                    <a:pt x="608" y="371"/>
                  </a:cubicBezTo>
                  <a:cubicBezTo>
                    <a:pt x="606" y="370"/>
                    <a:pt x="604" y="372"/>
                    <a:pt x="602" y="374"/>
                  </a:cubicBezTo>
                  <a:cubicBezTo>
                    <a:pt x="597" y="380"/>
                    <a:pt x="592" y="380"/>
                    <a:pt x="586" y="377"/>
                  </a:cubicBezTo>
                  <a:cubicBezTo>
                    <a:pt x="582" y="375"/>
                    <a:pt x="579" y="376"/>
                    <a:pt x="575" y="377"/>
                  </a:cubicBezTo>
                  <a:cubicBezTo>
                    <a:pt x="569" y="379"/>
                    <a:pt x="562" y="379"/>
                    <a:pt x="556" y="377"/>
                  </a:cubicBezTo>
                  <a:cubicBezTo>
                    <a:pt x="551" y="375"/>
                    <a:pt x="546" y="373"/>
                    <a:pt x="540" y="378"/>
                  </a:cubicBezTo>
                  <a:cubicBezTo>
                    <a:pt x="537" y="380"/>
                    <a:pt x="533" y="379"/>
                    <a:pt x="530" y="376"/>
                  </a:cubicBezTo>
                  <a:cubicBezTo>
                    <a:pt x="528" y="375"/>
                    <a:pt x="526" y="372"/>
                    <a:pt x="523" y="372"/>
                  </a:cubicBezTo>
                  <a:cubicBezTo>
                    <a:pt x="520" y="371"/>
                    <a:pt x="518" y="373"/>
                    <a:pt x="517" y="376"/>
                  </a:cubicBezTo>
                  <a:cubicBezTo>
                    <a:pt x="513" y="391"/>
                    <a:pt x="511" y="407"/>
                    <a:pt x="507" y="422"/>
                  </a:cubicBezTo>
                  <a:cubicBezTo>
                    <a:pt x="506" y="425"/>
                    <a:pt x="506" y="429"/>
                    <a:pt x="507" y="431"/>
                  </a:cubicBezTo>
                  <a:cubicBezTo>
                    <a:pt x="512" y="438"/>
                    <a:pt x="509" y="444"/>
                    <a:pt x="506" y="450"/>
                  </a:cubicBezTo>
                  <a:cubicBezTo>
                    <a:pt x="502" y="455"/>
                    <a:pt x="501" y="461"/>
                    <a:pt x="499" y="467"/>
                  </a:cubicBezTo>
                  <a:cubicBezTo>
                    <a:pt x="493" y="496"/>
                    <a:pt x="494" y="525"/>
                    <a:pt x="512" y="550"/>
                  </a:cubicBezTo>
                  <a:cubicBezTo>
                    <a:pt x="516" y="555"/>
                    <a:pt x="520" y="558"/>
                    <a:pt x="525" y="559"/>
                  </a:cubicBezTo>
                  <a:cubicBezTo>
                    <a:pt x="531" y="559"/>
                    <a:pt x="534" y="562"/>
                    <a:pt x="535" y="568"/>
                  </a:cubicBezTo>
                  <a:cubicBezTo>
                    <a:pt x="535" y="572"/>
                    <a:pt x="535" y="576"/>
                    <a:pt x="535" y="581"/>
                  </a:cubicBezTo>
                  <a:cubicBezTo>
                    <a:pt x="534" y="586"/>
                    <a:pt x="536" y="590"/>
                    <a:pt x="541" y="590"/>
                  </a:cubicBezTo>
                  <a:cubicBezTo>
                    <a:pt x="554" y="591"/>
                    <a:pt x="567" y="592"/>
                    <a:pt x="580" y="590"/>
                  </a:cubicBezTo>
                  <a:cubicBezTo>
                    <a:pt x="589" y="588"/>
                    <a:pt x="590" y="587"/>
                    <a:pt x="590" y="578"/>
                  </a:cubicBezTo>
                  <a:cubicBezTo>
                    <a:pt x="590" y="575"/>
                    <a:pt x="590" y="572"/>
                    <a:pt x="590" y="569"/>
                  </a:cubicBezTo>
                  <a:cubicBezTo>
                    <a:pt x="591" y="565"/>
                    <a:pt x="593" y="561"/>
                    <a:pt x="598" y="561"/>
                  </a:cubicBezTo>
                  <a:cubicBezTo>
                    <a:pt x="607" y="560"/>
                    <a:pt x="613" y="555"/>
                    <a:pt x="620" y="550"/>
                  </a:cubicBezTo>
                  <a:cubicBezTo>
                    <a:pt x="621" y="550"/>
                    <a:pt x="621" y="549"/>
                    <a:pt x="622" y="549"/>
                  </a:cubicBezTo>
                  <a:cubicBezTo>
                    <a:pt x="626" y="551"/>
                    <a:pt x="626" y="548"/>
                    <a:pt x="627" y="546"/>
                  </a:cubicBezTo>
                  <a:cubicBezTo>
                    <a:pt x="628" y="544"/>
                    <a:pt x="629" y="542"/>
                    <a:pt x="632" y="543"/>
                  </a:cubicBezTo>
                  <a:cubicBezTo>
                    <a:pt x="635" y="544"/>
                    <a:pt x="635" y="547"/>
                    <a:pt x="635" y="549"/>
                  </a:cubicBezTo>
                  <a:cubicBezTo>
                    <a:pt x="635" y="550"/>
                    <a:pt x="635" y="550"/>
                    <a:pt x="635" y="551"/>
                  </a:cubicBezTo>
                  <a:cubicBezTo>
                    <a:pt x="631" y="572"/>
                    <a:pt x="638" y="591"/>
                    <a:pt x="644" y="611"/>
                  </a:cubicBezTo>
                  <a:cubicBezTo>
                    <a:pt x="647" y="620"/>
                    <a:pt x="650" y="630"/>
                    <a:pt x="654" y="639"/>
                  </a:cubicBezTo>
                  <a:cubicBezTo>
                    <a:pt x="655" y="641"/>
                    <a:pt x="656" y="642"/>
                    <a:pt x="657" y="643"/>
                  </a:cubicBezTo>
                  <a:cubicBezTo>
                    <a:pt x="657" y="644"/>
                    <a:pt x="659" y="646"/>
                    <a:pt x="658" y="643"/>
                  </a:cubicBezTo>
                  <a:cubicBezTo>
                    <a:pt x="658" y="643"/>
                    <a:pt x="658" y="642"/>
                    <a:pt x="658" y="642"/>
                  </a:cubicBezTo>
                  <a:cubicBezTo>
                    <a:pt x="661" y="639"/>
                    <a:pt x="659" y="636"/>
                    <a:pt x="657" y="633"/>
                  </a:cubicBezTo>
                  <a:cubicBezTo>
                    <a:pt x="648" y="613"/>
                    <a:pt x="642" y="592"/>
                    <a:pt x="638" y="571"/>
                  </a:cubicBezTo>
                  <a:cubicBezTo>
                    <a:pt x="637" y="565"/>
                    <a:pt x="637" y="559"/>
                    <a:pt x="638" y="554"/>
                  </a:cubicBezTo>
                  <a:cubicBezTo>
                    <a:pt x="638" y="546"/>
                    <a:pt x="640" y="544"/>
                    <a:pt x="647" y="547"/>
                  </a:cubicBezTo>
                  <a:cubicBezTo>
                    <a:pt x="657" y="550"/>
                    <a:pt x="667" y="555"/>
                    <a:pt x="676" y="559"/>
                  </a:cubicBezTo>
                  <a:cubicBezTo>
                    <a:pt x="681" y="561"/>
                    <a:pt x="685" y="563"/>
                    <a:pt x="690" y="565"/>
                  </a:cubicBezTo>
                  <a:cubicBezTo>
                    <a:pt x="700" y="570"/>
                    <a:pt x="711" y="574"/>
                    <a:pt x="721" y="580"/>
                  </a:cubicBezTo>
                  <a:cubicBezTo>
                    <a:pt x="729" y="583"/>
                    <a:pt x="737" y="584"/>
                    <a:pt x="743" y="591"/>
                  </a:cubicBezTo>
                  <a:cubicBezTo>
                    <a:pt x="741" y="596"/>
                    <a:pt x="737" y="595"/>
                    <a:pt x="735" y="594"/>
                  </a:cubicBezTo>
                  <a:cubicBezTo>
                    <a:pt x="716" y="585"/>
                    <a:pt x="696" y="584"/>
                    <a:pt x="678" y="574"/>
                  </a:cubicBezTo>
                  <a:cubicBezTo>
                    <a:pt x="672" y="571"/>
                    <a:pt x="666" y="569"/>
                    <a:pt x="662" y="563"/>
                  </a:cubicBezTo>
                  <a:cubicBezTo>
                    <a:pt x="674" y="582"/>
                    <a:pt x="693" y="590"/>
                    <a:pt x="713" y="597"/>
                  </a:cubicBezTo>
                  <a:cubicBezTo>
                    <a:pt x="734" y="604"/>
                    <a:pt x="755" y="609"/>
                    <a:pt x="775" y="618"/>
                  </a:cubicBezTo>
                  <a:cubicBezTo>
                    <a:pt x="801" y="631"/>
                    <a:pt x="823" y="650"/>
                    <a:pt x="841" y="674"/>
                  </a:cubicBezTo>
                  <a:cubicBezTo>
                    <a:pt x="851" y="688"/>
                    <a:pt x="858" y="704"/>
                    <a:pt x="860" y="722"/>
                  </a:cubicBezTo>
                  <a:cubicBezTo>
                    <a:pt x="860" y="724"/>
                    <a:pt x="861" y="726"/>
                    <a:pt x="861" y="728"/>
                  </a:cubicBezTo>
                  <a:cubicBezTo>
                    <a:pt x="864" y="739"/>
                    <a:pt x="868" y="740"/>
                    <a:pt x="877" y="736"/>
                  </a:cubicBezTo>
                  <a:cubicBezTo>
                    <a:pt x="878" y="735"/>
                    <a:pt x="879" y="735"/>
                    <a:pt x="880" y="735"/>
                  </a:cubicBezTo>
                  <a:close/>
                </a:path>
              </a:pathLst>
            </a:custGeom>
            <a:solidFill>
              <a:srgbClr val="F5D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5A1BCE82-88DF-E96E-F727-74546701577D}"/>
                </a:ext>
              </a:extLst>
            </p:cNvPr>
            <p:cNvSpPr/>
            <p:nvPr/>
          </p:nvSpPr>
          <p:spPr bwMode="auto">
            <a:xfrm>
              <a:off x="4846" y="3192"/>
              <a:ext cx="867" cy="714"/>
            </a:xfrm>
            <a:custGeom>
              <a:avLst/>
              <a:gdLst>
                <a:gd name="T0" fmla="*/ 222 w 226"/>
                <a:gd name="T1" fmla="*/ 177 h 186"/>
                <a:gd name="T2" fmla="*/ 219 w 226"/>
                <a:gd name="T3" fmla="*/ 180 h 186"/>
                <a:gd name="T4" fmla="*/ 203 w 226"/>
                <a:gd name="T5" fmla="*/ 177 h 186"/>
                <a:gd name="T6" fmla="*/ 200 w 226"/>
                <a:gd name="T7" fmla="*/ 163 h 186"/>
                <a:gd name="T8" fmla="*/ 162 w 226"/>
                <a:gd name="T9" fmla="*/ 95 h 186"/>
                <a:gd name="T10" fmla="*/ 110 w 226"/>
                <a:gd name="T11" fmla="*/ 59 h 186"/>
                <a:gd name="T12" fmla="*/ 36 w 226"/>
                <a:gd name="T13" fmla="*/ 34 h 186"/>
                <a:gd name="T14" fmla="*/ 0 w 226"/>
                <a:gd name="T15" fmla="*/ 2 h 186"/>
                <a:gd name="T16" fmla="*/ 4 w 226"/>
                <a:gd name="T17" fmla="*/ 2 h 186"/>
                <a:gd name="T18" fmla="*/ 51 w 226"/>
                <a:gd name="T19" fmla="*/ 25 h 186"/>
                <a:gd name="T20" fmla="*/ 75 w 226"/>
                <a:gd name="T21" fmla="*/ 33 h 186"/>
                <a:gd name="T22" fmla="*/ 84 w 226"/>
                <a:gd name="T23" fmla="*/ 33 h 186"/>
                <a:gd name="T24" fmla="*/ 108 w 226"/>
                <a:gd name="T25" fmla="*/ 36 h 186"/>
                <a:gd name="T26" fmla="*/ 134 w 226"/>
                <a:gd name="T27" fmla="*/ 44 h 186"/>
                <a:gd name="T28" fmla="*/ 144 w 226"/>
                <a:gd name="T29" fmla="*/ 50 h 186"/>
                <a:gd name="T30" fmla="*/ 210 w 226"/>
                <a:gd name="T31" fmla="*/ 115 h 186"/>
                <a:gd name="T32" fmla="*/ 216 w 226"/>
                <a:gd name="T33" fmla="*/ 133 h 186"/>
                <a:gd name="T34" fmla="*/ 219 w 226"/>
                <a:gd name="T35" fmla="*/ 138 h 186"/>
                <a:gd name="T36" fmla="*/ 225 w 226"/>
                <a:gd name="T37" fmla="*/ 159 h 186"/>
                <a:gd name="T38" fmla="*/ 226 w 226"/>
                <a:gd name="T39" fmla="*/ 165 h 186"/>
                <a:gd name="T40" fmla="*/ 222 w 226"/>
                <a:gd name="T41" fmla="*/ 17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6" h="186">
                  <a:moveTo>
                    <a:pt x="222" y="177"/>
                  </a:moveTo>
                  <a:cubicBezTo>
                    <a:pt x="221" y="178"/>
                    <a:pt x="220" y="179"/>
                    <a:pt x="219" y="180"/>
                  </a:cubicBezTo>
                  <a:cubicBezTo>
                    <a:pt x="212" y="186"/>
                    <a:pt x="207" y="185"/>
                    <a:pt x="203" y="177"/>
                  </a:cubicBezTo>
                  <a:cubicBezTo>
                    <a:pt x="201" y="172"/>
                    <a:pt x="200" y="168"/>
                    <a:pt x="200" y="163"/>
                  </a:cubicBezTo>
                  <a:cubicBezTo>
                    <a:pt x="196" y="135"/>
                    <a:pt x="181" y="114"/>
                    <a:pt x="162" y="95"/>
                  </a:cubicBezTo>
                  <a:cubicBezTo>
                    <a:pt x="147" y="80"/>
                    <a:pt x="130" y="67"/>
                    <a:pt x="110" y="59"/>
                  </a:cubicBezTo>
                  <a:cubicBezTo>
                    <a:pt x="86" y="49"/>
                    <a:pt x="60" y="44"/>
                    <a:pt x="36" y="34"/>
                  </a:cubicBezTo>
                  <a:cubicBezTo>
                    <a:pt x="21" y="27"/>
                    <a:pt x="3" y="12"/>
                    <a:pt x="0" y="2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16" y="16"/>
                    <a:pt x="34" y="20"/>
                    <a:pt x="51" y="25"/>
                  </a:cubicBezTo>
                  <a:cubicBezTo>
                    <a:pt x="59" y="28"/>
                    <a:pt x="67" y="30"/>
                    <a:pt x="75" y="33"/>
                  </a:cubicBezTo>
                  <a:cubicBezTo>
                    <a:pt x="78" y="34"/>
                    <a:pt x="81" y="37"/>
                    <a:pt x="84" y="33"/>
                  </a:cubicBezTo>
                  <a:cubicBezTo>
                    <a:pt x="92" y="31"/>
                    <a:pt x="100" y="34"/>
                    <a:pt x="108" y="36"/>
                  </a:cubicBezTo>
                  <a:cubicBezTo>
                    <a:pt x="117" y="38"/>
                    <a:pt x="126" y="39"/>
                    <a:pt x="134" y="44"/>
                  </a:cubicBezTo>
                  <a:cubicBezTo>
                    <a:pt x="136" y="47"/>
                    <a:pt x="140" y="48"/>
                    <a:pt x="144" y="50"/>
                  </a:cubicBezTo>
                  <a:cubicBezTo>
                    <a:pt x="173" y="65"/>
                    <a:pt x="195" y="86"/>
                    <a:pt x="210" y="115"/>
                  </a:cubicBezTo>
                  <a:cubicBezTo>
                    <a:pt x="213" y="121"/>
                    <a:pt x="213" y="127"/>
                    <a:pt x="216" y="133"/>
                  </a:cubicBezTo>
                  <a:cubicBezTo>
                    <a:pt x="217" y="135"/>
                    <a:pt x="217" y="137"/>
                    <a:pt x="219" y="138"/>
                  </a:cubicBezTo>
                  <a:cubicBezTo>
                    <a:pt x="224" y="144"/>
                    <a:pt x="223" y="152"/>
                    <a:pt x="225" y="159"/>
                  </a:cubicBezTo>
                  <a:cubicBezTo>
                    <a:pt x="225" y="161"/>
                    <a:pt x="225" y="164"/>
                    <a:pt x="226" y="165"/>
                  </a:cubicBezTo>
                  <a:cubicBezTo>
                    <a:pt x="225" y="169"/>
                    <a:pt x="223" y="173"/>
                    <a:pt x="222" y="177"/>
                  </a:cubicBezTo>
                  <a:close/>
                </a:path>
              </a:pathLst>
            </a:custGeom>
            <a:solidFill>
              <a:srgbClr val="F0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05C2A747-1630-712C-A8CF-9A5AE4F8A34D}"/>
                </a:ext>
              </a:extLst>
            </p:cNvPr>
            <p:cNvSpPr/>
            <p:nvPr/>
          </p:nvSpPr>
          <p:spPr bwMode="auto">
            <a:xfrm>
              <a:off x="2308" y="3438"/>
              <a:ext cx="522" cy="649"/>
            </a:xfrm>
            <a:custGeom>
              <a:avLst/>
              <a:gdLst>
                <a:gd name="T0" fmla="*/ 15 w 136"/>
                <a:gd name="T1" fmla="*/ 149 h 169"/>
                <a:gd name="T2" fmla="*/ 11 w 136"/>
                <a:gd name="T3" fmla="*/ 158 h 169"/>
                <a:gd name="T4" fmla="*/ 5 w 136"/>
                <a:gd name="T5" fmla="*/ 169 h 169"/>
                <a:gd name="T6" fmla="*/ 4 w 136"/>
                <a:gd name="T7" fmla="*/ 153 h 169"/>
                <a:gd name="T8" fmla="*/ 6 w 136"/>
                <a:gd name="T9" fmla="*/ 158 h 169"/>
                <a:gd name="T10" fmla="*/ 19 w 136"/>
                <a:gd name="T11" fmla="*/ 102 h 169"/>
                <a:gd name="T12" fmla="*/ 62 w 136"/>
                <a:gd name="T13" fmla="*/ 48 h 169"/>
                <a:gd name="T14" fmla="*/ 81 w 136"/>
                <a:gd name="T15" fmla="*/ 30 h 169"/>
                <a:gd name="T16" fmla="*/ 100 w 136"/>
                <a:gd name="T17" fmla="*/ 15 h 169"/>
                <a:gd name="T18" fmla="*/ 125 w 136"/>
                <a:gd name="T19" fmla="*/ 2 h 169"/>
                <a:gd name="T20" fmla="*/ 133 w 136"/>
                <a:gd name="T21" fmla="*/ 1 h 169"/>
                <a:gd name="T22" fmla="*/ 131 w 136"/>
                <a:gd name="T23" fmla="*/ 7 h 169"/>
                <a:gd name="T24" fmla="*/ 113 w 136"/>
                <a:gd name="T25" fmla="*/ 17 h 169"/>
                <a:gd name="T26" fmla="*/ 80 w 136"/>
                <a:gd name="T27" fmla="*/ 52 h 169"/>
                <a:gd name="T28" fmla="*/ 61 w 136"/>
                <a:gd name="T29" fmla="*/ 71 h 169"/>
                <a:gd name="T30" fmla="*/ 27 w 136"/>
                <a:gd name="T31" fmla="*/ 106 h 169"/>
                <a:gd name="T32" fmla="*/ 18 w 136"/>
                <a:gd name="T33" fmla="*/ 141 h 169"/>
                <a:gd name="T34" fmla="*/ 15 w 136"/>
                <a:gd name="T35" fmla="*/ 14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" h="169">
                  <a:moveTo>
                    <a:pt x="15" y="149"/>
                  </a:moveTo>
                  <a:cubicBezTo>
                    <a:pt x="13" y="151"/>
                    <a:pt x="11" y="154"/>
                    <a:pt x="11" y="158"/>
                  </a:cubicBezTo>
                  <a:cubicBezTo>
                    <a:pt x="12" y="163"/>
                    <a:pt x="10" y="166"/>
                    <a:pt x="5" y="169"/>
                  </a:cubicBezTo>
                  <a:cubicBezTo>
                    <a:pt x="3" y="164"/>
                    <a:pt x="0" y="159"/>
                    <a:pt x="4" y="153"/>
                  </a:cubicBezTo>
                  <a:cubicBezTo>
                    <a:pt x="5" y="154"/>
                    <a:pt x="5" y="156"/>
                    <a:pt x="6" y="158"/>
                  </a:cubicBezTo>
                  <a:cubicBezTo>
                    <a:pt x="8" y="138"/>
                    <a:pt x="13" y="120"/>
                    <a:pt x="19" y="102"/>
                  </a:cubicBezTo>
                  <a:cubicBezTo>
                    <a:pt x="29" y="80"/>
                    <a:pt x="41" y="61"/>
                    <a:pt x="62" y="48"/>
                  </a:cubicBezTo>
                  <a:cubicBezTo>
                    <a:pt x="70" y="44"/>
                    <a:pt x="76" y="39"/>
                    <a:pt x="81" y="30"/>
                  </a:cubicBezTo>
                  <a:cubicBezTo>
                    <a:pt x="85" y="23"/>
                    <a:pt x="93" y="19"/>
                    <a:pt x="100" y="15"/>
                  </a:cubicBezTo>
                  <a:cubicBezTo>
                    <a:pt x="109" y="11"/>
                    <a:pt x="117" y="7"/>
                    <a:pt x="125" y="2"/>
                  </a:cubicBezTo>
                  <a:cubicBezTo>
                    <a:pt x="128" y="1"/>
                    <a:pt x="130" y="0"/>
                    <a:pt x="133" y="1"/>
                  </a:cubicBezTo>
                  <a:cubicBezTo>
                    <a:pt x="136" y="4"/>
                    <a:pt x="134" y="6"/>
                    <a:pt x="131" y="7"/>
                  </a:cubicBezTo>
                  <a:cubicBezTo>
                    <a:pt x="125" y="10"/>
                    <a:pt x="119" y="13"/>
                    <a:pt x="113" y="17"/>
                  </a:cubicBezTo>
                  <a:cubicBezTo>
                    <a:pt x="98" y="24"/>
                    <a:pt x="84" y="34"/>
                    <a:pt x="80" y="52"/>
                  </a:cubicBezTo>
                  <a:cubicBezTo>
                    <a:pt x="77" y="62"/>
                    <a:pt x="70" y="68"/>
                    <a:pt x="61" y="71"/>
                  </a:cubicBezTo>
                  <a:cubicBezTo>
                    <a:pt x="45" y="78"/>
                    <a:pt x="35" y="91"/>
                    <a:pt x="27" y="106"/>
                  </a:cubicBezTo>
                  <a:cubicBezTo>
                    <a:pt x="22" y="117"/>
                    <a:pt x="19" y="129"/>
                    <a:pt x="18" y="141"/>
                  </a:cubicBezTo>
                  <a:cubicBezTo>
                    <a:pt x="17" y="144"/>
                    <a:pt x="17" y="147"/>
                    <a:pt x="15" y="149"/>
                  </a:cubicBezTo>
                  <a:close/>
                </a:path>
              </a:pathLst>
            </a:custGeom>
            <a:solidFill>
              <a:srgbClr val="F4E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F12EF400-601B-AF2A-EFBD-2C0A2FE0253F}"/>
                </a:ext>
              </a:extLst>
            </p:cNvPr>
            <p:cNvSpPr/>
            <p:nvPr/>
          </p:nvSpPr>
          <p:spPr bwMode="auto">
            <a:xfrm>
              <a:off x="4669" y="1648"/>
              <a:ext cx="292" cy="860"/>
            </a:xfrm>
            <a:custGeom>
              <a:avLst/>
              <a:gdLst>
                <a:gd name="T0" fmla="*/ 46 w 76"/>
                <a:gd name="T1" fmla="*/ 141 h 224"/>
                <a:gd name="T2" fmla="*/ 60 w 76"/>
                <a:gd name="T3" fmla="*/ 114 h 224"/>
                <a:gd name="T4" fmla="*/ 67 w 76"/>
                <a:gd name="T5" fmla="*/ 89 h 224"/>
                <a:gd name="T6" fmla="*/ 61 w 76"/>
                <a:gd name="T7" fmla="*/ 82 h 224"/>
                <a:gd name="T8" fmla="*/ 40 w 76"/>
                <a:gd name="T9" fmla="*/ 86 h 224"/>
                <a:gd name="T10" fmla="*/ 28 w 76"/>
                <a:gd name="T11" fmla="*/ 88 h 224"/>
                <a:gd name="T12" fmla="*/ 29 w 76"/>
                <a:gd name="T13" fmla="*/ 84 h 224"/>
                <a:gd name="T14" fmla="*/ 62 w 76"/>
                <a:gd name="T15" fmla="*/ 76 h 224"/>
                <a:gd name="T16" fmla="*/ 69 w 76"/>
                <a:gd name="T17" fmla="*/ 67 h 224"/>
                <a:gd name="T18" fmla="*/ 41 w 76"/>
                <a:gd name="T19" fmla="*/ 29 h 224"/>
                <a:gd name="T20" fmla="*/ 38 w 76"/>
                <a:gd name="T21" fmla="*/ 21 h 224"/>
                <a:gd name="T22" fmla="*/ 34 w 76"/>
                <a:gd name="T23" fmla="*/ 18 h 224"/>
                <a:gd name="T24" fmla="*/ 7 w 76"/>
                <a:gd name="T25" fmla="*/ 25 h 224"/>
                <a:gd name="T26" fmla="*/ 1 w 76"/>
                <a:gd name="T27" fmla="*/ 23 h 224"/>
                <a:gd name="T28" fmla="*/ 6 w 76"/>
                <a:gd name="T29" fmla="*/ 20 h 224"/>
                <a:gd name="T30" fmla="*/ 36 w 76"/>
                <a:gd name="T31" fmla="*/ 12 h 224"/>
                <a:gd name="T32" fmla="*/ 38 w 76"/>
                <a:gd name="T33" fmla="*/ 3 h 224"/>
                <a:gd name="T34" fmla="*/ 40 w 76"/>
                <a:gd name="T35" fmla="*/ 0 h 224"/>
                <a:gd name="T36" fmla="*/ 43 w 76"/>
                <a:gd name="T37" fmla="*/ 8 h 224"/>
                <a:gd name="T38" fmla="*/ 54 w 76"/>
                <a:gd name="T39" fmla="*/ 34 h 224"/>
                <a:gd name="T40" fmla="*/ 74 w 76"/>
                <a:gd name="T41" fmla="*/ 83 h 224"/>
                <a:gd name="T42" fmla="*/ 57 w 76"/>
                <a:gd name="T43" fmla="*/ 131 h 224"/>
                <a:gd name="T44" fmla="*/ 23 w 76"/>
                <a:gd name="T45" fmla="*/ 210 h 224"/>
                <a:gd name="T46" fmla="*/ 21 w 76"/>
                <a:gd name="T47" fmla="*/ 221 h 224"/>
                <a:gd name="T48" fmla="*/ 20 w 76"/>
                <a:gd name="T49" fmla="*/ 224 h 224"/>
                <a:gd name="T50" fmla="*/ 17 w 76"/>
                <a:gd name="T51" fmla="*/ 222 h 224"/>
                <a:gd name="T52" fmla="*/ 17 w 76"/>
                <a:gd name="T53" fmla="*/ 214 h 224"/>
                <a:gd name="T54" fmla="*/ 28 w 76"/>
                <a:gd name="T55" fmla="*/ 173 h 224"/>
                <a:gd name="T56" fmla="*/ 42 w 76"/>
                <a:gd name="T57" fmla="*/ 145 h 224"/>
                <a:gd name="T58" fmla="*/ 46 w 76"/>
                <a:gd name="T59" fmla="*/ 14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6" h="224">
                  <a:moveTo>
                    <a:pt x="46" y="141"/>
                  </a:moveTo>
                  <a:cubicBezTo>
                    <a:pt x="52" y="133"/>
                    <a:pt x="56" y="123"/>
                    <a:pt x="60" y="114"/>
                  </a:cubicBezTo>
                  <a:cubicBezTo>
                    <a:pt x="62" y="106"/>
                    <a:pt x="65" y="98"/>
                    <a:pt x="67" y="89"/>
                  </a:cubicBezTo>
                  <a:cubicBezTo>
                    <a:pt x="68" y="84"/>
                    <a:pt x="67" y="82"/>
                    <a:pt x="61" y="82"/>
                  </a:cubicBezTo>
                  <a:cubicBezTo>
                    <a:pt x="54" y="82"/>
                    <a:pt x="47" y="83"/>
                    <a:pt x="40" y="86"/>
                  </a:cubicBezTo>
                  <a:cubicBezTo>
                    <a:pt x="36" y="87"/>
                    <a:pt x="32" y="89"/>
                    <a:pt x="28" y="88"/>
                  </a:cubicBezTo>
                  <a:cubicBezTo>
                    <a:pt x="26" y="86"/>
                    <a:pt x="28" y="86"/>
                    <a:pt x="29" y="84"/>
                  </a:cubicBezTo>
                  <a:cubicBezTo>
                    <a:pt x="39" y="77"/>
                    <a:pt x="50" y="75"/>
                    <a:pt x="62" y="76"/>
                  </a:cubicBezTo>
                  <a:cubicBezTo>
                    <a:pt x="69" y="76"/>
                    <a:pt x="71" y="75"/>
                    <a:pt x="69" y="67"/>
                  </a:cubicBezTo>
                  <a:cubicBezTo>
                    <a:pt x="66" y="50"/>
                    <a:pt x="54" y="39"/>
                    <a:pt x="41" y="29"/>
                  </a:cubicBezTo>
                  <a:cubicBezTo>
                    <a:pt x="38" y="26"/>
                    <a:pt x="36" y="25"/>
                    <a:pt x="38" y="21"/>
                  </a:cubicBezTo>
                  <a:cubicBezTo>
                    <a:pt x="40" y="17"/>
                    <a:pt x="39" y="16"/>
                    <a:pt x="34" y="18"/>
                  </a:cubicBezTo>
                  <a:cubicBezTo>
                    <a:pt x="25" y="21"/>
                    <a:pt x="16" y="23"/>
                    <a:pt x="7" y="25"/>
                  </a:cubicBezTo>
                  <a:cubicBezTo>
                    <a:pt x="4" y="25"/>
                    <a:pt x="1" y="26"/>
                    <a:pt x="1" y="23"/>
                  </a:cubicBezTo>
                  <a:cubicBezTo>
                    <a:pt x="0" y="20"/>
                    <a:pt x="4" y="20"/>
                    <a:pt x="6" y="20"/>
                  </a:cubicBezTo>
                  <a:cubicBezTo>
                    <a:pt x="16" y="18"/>
                    <a:pt x="26" y="17"/>
                    <a:pt x="36" y="12"/>
                  </a:cubicBezTo>
                  <a:cubicBezTo>
                    <a:pt x="40" y="9"/>
                    <a:pt x="41" y="7"/>
                    <a:pt x="38" y="3"/>
                  </a:cubicBezTo>
                  <a:cubicBezTo>
                    <a:pt x="37" y="1"/>
                    <a:pt x="38" y="0"/>
                    <a:pt x="40" y="0"/>
                  </a:cubicBezTo>
                  <a:cubicBezTo>
                    <a:pt x="43" y="2"/>
                    <a:pt x="44" y="5"/>
                    <a:pt x="43" y="8"/>
                  </a:cubicBezTo>
                  <a:cubicBezTo>
                    <a:pt x="41" y="19"/>
                    <a:pt x="45" y="27"/>
                    <a:pt x="54" y="34"/>
                  </a:cubicBezTo>
                  <a:cubicBezTo>
                    <a:pt x="69" y="47"/>
                    <a:pt x="76" y="64"/>
                    <a:pt x="74" y="83"/>
                  </a:cubicBezTo>
                  <a:cubicBezTo>
                    <a:pt x="72" y="101"/>
                    <a:pt x="65" y="116"/>
                    <a:pt x="57" y="131"/>
                  </a:cubicBezTo>
                  <a:cubicBezTo>
                    <a:pt x="43" y="156"/>
                    <a:pt x="30" y="182"/>
                    <a:pt x="23" y="210"/>
                  </a:cubicBezTo>
                  <a:cubicBezTo>
                    <a:pt x="22" y="214"/>
                    <a:pt x="22" y="217"/>
                    <a:pt x="21" y="221"/>
                  </a:cubicBezTo>
                  <a:cubicBezTo>
                    <a:pt x="21" y="222"/>
                    <a:pt x="21" y="224"/>
                    <a:pt x="20" y="224"/>
                  </a:cubicBezTo>
                  <a:cubicBezTo>
                    <a:pt x="18" y="224"/>
                    <a:pt x="17" y="223"/>
                    <a:pt x="17" y="222"/>
                  </a:cubicBezTo>
                  <a:cubicBezTo>
                    <a:pt x="16" y="219"/>
                    <a:pt x="16" y="217"/>
                    <a:pt x="17" y="214"/>
                  </a:cubicBezTo>
                  <a:cubicBezTo>
                    <a:pt x="17" y="200"/>
                    <a:pt x="23" y="187"/>
                    <a:pt x="28" y="173"/>
                  </a:cubicBezTo>
                  <a:cubicBezTo>
                    <a:pt x="32" y="163"/>
                    <a:pt x="37" y="154"/>
                    <a:pt x="42" y="145"/>
                  </a:cubicBezTo>
                  <a:cubicBezTo>
                    <a:pt x="43" y="143"/>
                    <a:pt x="44" y="142"/>
                    <a:pt x="46" y="141"/>
                  </a:cubicBezTo>
                  <a:close/>
                </a:path>
              </a:pathLst>
            </a:custGeom>
            <a:solidFill>
              <a:srgbClr val="635E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9947E383-633D-4FB5-55A0-437B605F6BCA}"/>
                </a:ext>
              </a:extLst>
            </p:cNvPr>
            <p:cNvSpPr/>
            <p:nvPr/>
          </p:nvSpPr>
          <p:spPr bwMode="auto">
            <a:xfrm>
              <a:off x="4731" y="2593"/>
              <a:ext cx="257" cy="921"/>
            </a:xfrm>
            <a:custGeom>
              <a:avLst/>
              <a:gdLst>
                <a:gd name="T0" fmla="*/ 62 w 67"/>
                <a:gd name="T1" fmla="*/ 165 h 240"/>
                <a:gd name="T2" fmla="*/ 21 w 67"/>
                <a:gd name="T3" fmla="*/ 147 h 240"/>
                <a:gd name="T4" fmla="*/ 12 w 67"/>
                <a:gd name="T5" fmla="*/ 153 h 240"/>
                <a:gd name="T6" fmla="*/ 33 w 67"/>
                <a:gd name="T7" fmla="*/ 233 h 240"/>
                <a:gd name="T8" fmla="*/ 30 w 67"/>
                <a:gd name="T9" fmla="*/ 239 h 240"/>
                <a:gd name="T10" fmla="*/ 25 w 67"/>
                <a:gd name="T11" fmla="*/ 234 h 240"/>
                <a:gd name="T12" fmla="*/ 12 w 67"/>
                <a:gd name="T13" fmla="*/ 195 h 240"/>
                <a:gd name="T14" fmla="*/ 5 w 67"/>
                <a:gd name="T15" fmla="*/ 160 h 240"/>
                <a:gd name="T16" fmla="*/ 6 w 67"/>
                <a:gd name="T17" fmla="*/ 151 h 240"/>
                <a:gd name="T18" fmla="*/ 6 w 67"/>
                <a:gd name="T19" fmla="*/ 135 h 240"/>
                <a:gd name="T20" fmla="*/ 11 w 67"/>
                <a:gd name="T21" fmla="*/ 101 h 240"/>
                <a:gd name="T22" fmla="*/ 5 w 67"/>
                <a:gd name="T23" fmla="*/ 55 h 240"/>
                <a:gd name="T24" fmla="*/ 0 w 67"/>
                <a:gd name="T25" fmla="*/ 11 h 240"/>
                <a:gd name="T26" fmla="*/ 0 w 67"/>
                <a:gd name="T27" fmla="*/ 4 h 240"/>
                <a:gd name="T28" fmla="*/ 3 w 67"/>
                <a:gd name="T29" fmla="*/ 0 h 240"/>
                <a:gd name="T30" fmla="*/ 5 w 67"/>
                <a:gd name="T31" fmla="*/ 4 h 240"/>
                <a:gd name="T32" fmla="*/ 6 w 67"/>
                <a:gd name="T33" fmla="*/ 8 h 240"/>
                <a:gd name="T34" fmla="*/ 8 w 67"/>
                <a:gd name="T35" fmla="*/ 27 h 240"/>
                <a:gd name="T36" fmla="*/ 14 w 67"/>
                <a:gd name="T37" fmla="*/ 65 h 240"/>
                <a:gd name="T38" fmla="*/ 14 w 67"/>
                <a:gd name="T39" fmla="*/ 133 h 240"/>
                <a:gd name="T40" fmla="*/ 19 w 67"/>
                <a:gd name="T41" fmla="*/ 142 h 240"/>
                <a:gd name="T42" fmla="*/ 67 w 67"/>
                <a:gd name="T43" fmla="*/ 163 h 240"/>
                <a:gd name="T44" fmla="*/ 62 w 67"/>
                <a:gd name="T45" fmla="*/ 16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240">
                  <a:moveTo>
                    <a:pt x="62" y="165"/>
                  </a:moveTo>
                  <a:cubicBezTo>
                    <a:pt x="48" y="160"/>
                    <a:pt x="35" y="152"/>
                    <a:pt x="21" y="147"/>
                  </a:cubicBezTo>
                  <a:cubicBezTo>
                    <a:pt x="12" y="143"/>
                    <a:pt x="12" y="143"/>
                    <a:pt x="12" y="153"/>
                  </a:cubicBezTo>
                  <a:cubicBezTo>
                    <a:pt x="12" y="181"/>
                    <a:pt x="21" y="208"/>
                    <a:pt x="33" y="233"/>
                  </a:cubicBezTo>
                  <a:cubicBezTo>
                    <a:pt x="34" y="236"/>
                    <a:pt x="38" y="240"/>
                    <a:pt x="30" y="239"/>
                  </a:cubicBezTo>
                  <a:cubicBezTo>
                    <a:pt x="27" y="239"/>
                    <a:pt x="26" y="236"/>
                    <a:pt x="25" y="234"/>
                  </a:cubicBezTo>
                  <a:cubicBezTo>
                    <a:pt x="19" y="221"/>
                    <a:pt x="15" y="208"/>
                    <a:pt x="12" y="195"/>
                  </a:cubicBezTo>
                  <a:cubicBezTo>
                    <a:pt x="8" y="183"/>
                    <a:pt x="5" y="172"/>
                    <a:pt x="5" y="160"/>
                  </a:cubicBezTo>
                  <a:cubicBezTo>
                    <a:pt x="5" y="157"/>
                    <a:pt x="5" y="154"/>
                    <a:pt x="6" y="151"/>
                  </a:cubicBezTo>
                  <a:cubicBezTo>
                    <a:pt x="8" y="146"/>
                    <a:pt x="6" y="140"/>
                    <a:pt x="6" y="135"/>
                  </a:cubicBezTo>
                  <a:cubicBezTo>
                    <a:pt x="7" y="124"/>
                    <a:pt x="10" y="113"/>
                    <a:pt x="11" y="101"/>
                  </a:cubicBezTo>
                  <a:cubicBezTo>
                    <a:pt x="12" y="85"/>
                    <a:pt x="8" y="70"/>
                    <a:pt x="5" y="55"/>
                  </a:cubicBezTo>
                  <a:cubicBezTo>
                    <a:pt x="3" y="40"/>
                    <a:pt x="1" y="25"/>
                    <a:pt x="0" y="11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2"/>
                    <a:pt x="1" y="0"/>
                    <a:pt x="3" y="0"/>
                  </a:cubicBezTo>
                  <a:cubicBezTo>
                    <a:pt x="6" y="0"/>
                    <a:pt x="4" y="3"/>
                    <a:pt x="5" y="4"/>
                  </a:cubicBezTo>
                  <a:cubicBezTo>
                    <a:pt x="5" y="6"/>
                    <a:pt x="6" y="7"/>
                    <a:pt x="6" y="8"/>
                  </a:cubicBezTo>
                  <a:cubicBezTo>
                    <a:pt x="7" y="14"/>
                    <a:pt x="7" y="21"/>
                    <a:pt x="8" y="27"/>
                  </a:cubicBezTo>
                  <a:cubicBezTo>
                    <a:pt x="9" y="40"/>
                    <a:pt x="11" y="52"/>
                    <a:pt x="14" y="65"/>
                  </a:cubicBezTo>
                  <a:cubicBezTo>
                    <a:pt x="19" y="88"/>
                    <a:pt x="17" y="110"/>
                    <a:pt x="14" y="133"/>
                  </a:cubicBezTo>
                  <a:cubicBezTo>
                    <a:pt x="13" y="138"/>
                    <a:pt x="14" y="140"/>
                    <a:pt x="19" y="142"/>
                  </a:cubicBezTo>
                  <a:cubicBezTo>
                    <a:pt x="35" y="148"/>
                    <a:pt x="51" y="156"/>
                    <a:pt x="67" y="163"/>
                  </a:cubicBezTo>
                  <a:cubicBezTo>
                    <a:pt x="66" y="165"/>
                    <a:pt x="64" y="164"/>
                    <a:pt x="62" y="165"/>
                  </a:cubicBezTo>
                  <a:close/>
                </a:path>
              </a:pathLst>
            </a:custGeom>
            <a:solidFill>
              <a:srgbClr val="656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FA9A540D-C977-47FC-96CA-790A5A4F87A4}"/>
                </a:ext>
              </a:extLst>
            </p:cNvPr>
            <p:cNvSpPr/>
            <p:nvPr/>
          </p:nvSpPr>
          <p:spPr bwMode="auto">
            <a:xfrm>
              <a:off x="3107" y="1057"/>
              <a:ext cx="691" cy="699"/>
            </a:xfrm>
            <a:custGeom>
              <a:avLst/>
              <a:gdLst>
                <a:gd name="T0" fmla="*/ 177 w 180"/>
                <a:gd name="T1" fmla="*/ 4 h 182"/>
                <a:gd name="T2" fmla="*/ 110 w 180"/>
                <a:gd name="T3" fmla="*/ 35 h 182"/>
                <a:gd name="T4" fmla="*/ 64 w 180"/>
                <a:gd name="T5" fmla="*/ 77 h 182"/>
                <a:gd name="T6" fmla="*/ 3 w 180"/>
                <a:gd name="T7" fmla="*/ 182 h 182"/>
                <a:gd name="T8" fmla="*/ 1 w 180"/>
                <a:gd name="T9" fmla="*/ 178 h 182"/>
                <a:gd name="T10" fmla="*/ 26 w 180"/>
                <a:gd name="T11" fmla="*/ 126 h 182"/>
                <a:gd name="T12" fmla="*/ 87 w 180"/>
                <a:gd name="T13" fmla="*/ 48 h 182"/>
                <a:gd name="T14" fmla="*/ 165 w 180"/>
                <a:gd name="T15" fmla="*/ 4 h 182"/>
                <a:gd name="T16" fmla="*/ 171 w 180"/>
                <a:gd name="T17" fmla="*/ 1 h 182"/>
                <a:gd name="T18" fmla="*/ 178 w 180"/>
                <a:gd name="T19" fmla="*/ 1 h 182"/>
                <a:gd name="T20" fmla="*/ 177 w 180"/>
                <a:gd name="T21" fmla="*/ 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2">
                  <a:moveTo>
                    <a:pt x="177" y="4"/>
                  </a:moveTo>
                  <a:cubicBezTo>
                    <a:pt x="153" y="11"/>
                    <a:pt x="130" y="20"/>
                    <a:pt x="110" y="35"/>
                  </a:cubicBezTo>
                  <a:cubicBezTo>
                    <a:pt x="93" y="47"/>
                    <a:pt x="78" y="61"/>
                    <a:pt x="64" y="77"/>
                  </a:cubicBezTo>
                  <a:cubicBezTo>
                    <a:pt x="38" y="108"/>
                    <a:pt x="18" y="144"/>
                    <a:pt x="3" y="182"/>
                  </a:cubicBezTo>
                  <a:cubicBezTo>
                    <a:pt x="0" y="182"/>
                    <a:pt x="0" y="180"/>
                    <a:pt x="1" y="178"/>
                  </a:cubicBezTo>
                  <a:cubicBezTo>
                    <a:pt x="7" y="160"/>
                    <a:pt x="16" y="143"/>
                    <a:pt x="26" y="126"/>
                  </a:cubicBezTo>
                  <a:cubicBezTo>
                    <a:pt x="42" y="97"/>
                    <a:pt x="62" y="71"/>
                    <a:pt x="87" y="48"/>
                  </a:cubicBezTo>
                  <a:cubicBezTo>
                    <a:pt x="110" y="28"/>
                    <a:pt x="135" y="12"/>
                    <a:pt x="165" y="4"/>
                  </a:cubicBezTo>
                  <a:cubicBezTo>
                    <a:pt x="167" y="3"/>
                    <a:pt x="169" y="2"/>
                    <a:pt x="171" y="1"/>
                  </a:cubicBezTo>
                  <a:cubicBezTo>
                    <a:pt x="174" y="0"/>
                    <a:pt x="176" y="1"/>
                    <a:pt x="178" y="1"/>
                  </a:cubicBezTo>
                  <a:cubicBezTo>
                    <a:pt x="180" y="3"/>
                    <a:pt x="178" y="3"/>
                    <a:pt x="177" y="4"/>
                  </a:cubicBezTo>
                  <a:close/>
                </a:path>
              </a:pathLst>
            </a:custGeom>
            <a:solidFill>
              <a:srgbClr val="595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E1A1F38A-EE2B-323E-DAA3-F9EA2313D40F}"/>
                </a:ext>
              </a:extLst>
            </p:cNvPr>
            <p:cNvSpPr/>
            <p:nvPr/>
          </p:nvSpPr>
          <p:spPr bwMode="auto">
            <a:xfrm>
              <a:off x="3095" y="2140"/>
              <a:ext cx="530" cy="495"/>
            </a:xfrm>
            <a:custGeom>
              <a:avLst/>
              <a:gdLst>
                <a:gd name="T0" fmla="*/ 4 w 138"/>
                <a:gd name="T1" fmla="*/ 0 h 129"/>
                <a:gd name="T2" fmla="*/ 52 w 138"/>
                <a:gd name="T3" fmla="*/ 73 h 129"/>
                <a:gd name="T4" fmla="*/ 81 w 138"/>
                <a:gd name="T5" fmla="*/ 101 h 129"/>
                <a:gd name="T6" fmla="*/ 123 w 138"/>
                <a:gd name="T7" fmla="*/ 115 h 129"/>
                <a:gd name="T8" fmla="*/ 138 w 138"/>
                <a:gd name="T9" fmla="*/ 126 h 129"/>
                <a:gd name="T10" fmla="*/ 135 w 138"/>
                <a:gd name="T11" fmla="*/ 129 h 129"/>
                <a:gd name="T12" fmla="*/ 120 w 138"/>
                <a:gd name="T13" fmla="*/ 122 h 129"/>
                <a:gd name="T14" fmla="*/ 56 w 138"/>
                <a:gd name="T15" fmla="*/ 83 h 129"/>
                <a:gd name="T16" fmla="*/ 4 w 138"/>
                <a:gd name="T17" fmla="*/ 8 h 129"/>
                <a:gd name="T18" fmla="*/ 3 w 138"/>
                <a:gd name="T19" fmla="*/ 4 h 129"/>
                <a:gd name="T20" fmla="*/ 4 w 138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" h="129">
                  <a:moveTo>
                    <a:pt x="4" y="0"/>
                  </a:moveTo>
                  <a:cubicBezTo>
                    <a:pt x="17" y="26"/>
                    <a:pt x="33" y="51"/>
                    <a:pt x="52" y="73"/>
                  </a:cubicBezTo>
                  <a:cubicBezTo>
                    <a:pt x="61" y="83"/>
                    <a:pt x="70" y="93"/>
                    <a:pt x="81" y="101"/>
                  </a:cubicBezTo>
                  <a:cubicBezTo>
                    <a:pt x="94" y="108"/>
                    <a:pt x="108" y="113"/>
                    <a:pt x="123" y="115"/>
                  </a:cubicBezTo>
                  <a:cubicBezTo>
                    <a:pt x="129" y="116"/>
                    <a:pt x="136" y="118"/>
                    <a:pt x="138" y="126"/>
                  </a:cubicBezTo>
                  <a:cubicBezTo>
                    <a:pt x="138" y="127"/>
                    <a:pt x="138" y="129"/>
                    <a:pt x="135" y="129"/>
                  </a:cubicBezTo>
                  <a:cubicBezTo>
                    <a:pt x="131" y="125"/>
                    <a:pt x="126" y="122"/>
                    <a:pt x="120" y="122"/>
                  </a:cubicBezTo>
                  <a:cubicBezTo>
                    <a:pt x="93" y="119"/>
                    <a:pt x="74" y="102"/>
                    <a:pt x="56" y="83"/>
                  </a:cubicBezTo>
                  <a:cubicBezTo>
                    <a:pt x="35" y="61"/>
                    <a:pt x="18" y="36"/>
                    <a:pt x="4" y="8"/>
                  </a:cubicBezTo>
                  <a:cubicBezTo>
                    <a:pt x="3" y="7"/>
                    <a:pt x="3" y="5"/>
                    <a:pt x="3" y="4"/>
                  </a:cubicBezTo>
                  <a:cubicBezTo>
                    <a:pt x="2" y="2"/>
                    <a:pt x="0" y="0"/>
                    <a:pt x="4" y="0"/>
                  </a:cubicBezTo>
                  <a:close/>
                </a:path>
              </a:pathLst>
            </a:custGeom>
            <a:solidFill>
              <a:srgbClr val="5653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FB64D463-F6E1-E611-175C-5D3C2B12A512}"/>
                </a:ext>
              </a:extLst>
            </p:cNvPr>
            <p:cNvSpPr/>
            <p:nvPr/>
          </p:nvSpPr>
          <p:spPr bwMode="auto">
            <a:xfrm>
              <a:off x="4293" y="1133"/>
              <a:ext cx="288" cy="169"/>
            </a:xfrm>
            <a:custGeom>
              <a:avLst/>
              <a:gdLst>
                <a:gd name="T0" fmla="*/ 68 w 75"/>
                <a:gd name="T1" fmla="*/ 43 h 44"/>
                <a:gd name="T2" fmla="*/ 26 w 75"/>
                <a:gd name="T3" fmla="*/ 39 h 44"/>
                <a:gd name="T4" fmla="*/ 13 w 75"/>
                <a:gd name="T5" fmla="*/ 30 h 44"/>
                <a:gd name="T6" fmla="*/ 20 w 75"/>
                <a:gd name="T7" fmla="*/ 14 h 44"/>
                <a:gd name="T8" fmla="*/ 0 w 75"/>
                <a:gd name="T9" fmla="*/ 3 h 44"/>
                <a:gd name="T10" fmla="*/ 3 w 75"/>
                <a:gd name="T11" fmla="*/ 1 h 44"/>
                <a:gd name="T12" fmla="*/ 39 w 75"/>
                <a:gd name="T13" fmla="*/ 18 h 44"/>
                <a:gd name="T14" fmla="*/ 46 w 75"/>
                <a:gd name="T15" fmla="*/ 25 h 44"/>
                <a:gd name="T16" fmla="*/ 66 w 75"/>
                <a:gd name="T17" fmla="*/ 40 h 44"/>
                <a:gd name="T18" fmla="*/ 75 w 75"/>
                <a:gd name="T19" fmla="*/ 41 h 44"/>
                <a:gd name="T20" fmla="*/ 68 w 75"/>
                <a:gd name="T21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44">
                  <a:moveTo>
                    <a:pt x="68" y="43"/>
                  </a:moveTo>
                  <a:cubicBezTo>
                    <a:pt x="54" y="40"/>
                    <a:pt x="40" y="40"/>
                    <a:pt x="26" y="39"/>
                  </a:cubicBezTo>
                  <a:cubicBezTo>
                    <a:pt x="20" y="39"/>
                    <a:pt x="14" y="36"/>
                    <a:pt x="13" y="30"/>
                  </a:cubicBezTo>
                  <a:cubicBezTo>
                    <a:pt x="11" y="23"/>
                    <a:pt x="13" y="18"/>
                    <a:pt x="20" y="14"/>
                  </a:cubicBezTo>
                  <a:cubicBezTo>
                    <a:pt x="13" y="10"/>
                    <a:pt x="6" y="6"/>
                    <a:pt x="0" y="3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15" y="7"/>
                    <a:pt x="27" y="12"/>
                    <a:pt x="39" y="18"/>
                  </a:cubicBezTo>
                  <a:cubicBezTo>
                    <a:pt x="42" y="19"/>
                    <a:pt x="45" y="22"/>
                    <a:pt x="46" y="25"/>
                  </a:cubicBezTo>
                  <a:cubicBezTo>
                    <a:pt x="50" y="34"/>
                    <a:pt x="57" y="38"/>
                    <a:pt x="66" y="40"/>
                  </a:cubicBezTo>
                  <a:cubicBezTo>
                    <a:pt x="69" y="41"/>
                    <a:pt x="72" y="39"/>
                    <a:pt x="75" y="41"/>
                  </a:cubicBezTo>
                  <a:cubicBezTo>
                    <a:pt x="73" y="44"/>
                    <a:pt x="70" y="43"/>
                    <a:pt x="68" y="43"/>
                  </a:cubicBezTo>
                  <a:close/>
                </a:path>
              </a:pathLst>
            </a:custGeom>
            <a:solidFill>
              <a:srgbClr val="625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DD66695B-6D9A-7CD8-8279-4FBF12B56CD2}"/>
                </a:ext>
              </a:extLst>
            </p:cNvPr>
            <p:cNvSpPr/>
            <p:nvPr/>
          </p:nvSpPr>
          <p:spPr bwMode="auto">
            <a:xfrm>
              <a:off x="2876" y="3134"/>
              <a:ext cx="446" cy="281"/>
            </a:xfrm>
            <a:custGeom>
              <a:avLst/>
              <a:gdLst>
                <a:gd name="T0" fmla="*/ 1 w 116"/>
                <a:gd name="T1" fmla="*/ 69 h 73"/>
                <a:gd name="T2" fmla="*/ 37 w 116"/>
                <a:gd name="T3" fmla="*/ 54 h 73"/>
                <a:gd name="T4" fmla="*/ 101 w 116"/>
                <a:gd name="T5" fmla="*/ 9 h 73"/>
                <a:gd name="T6" fmla="*/ 115 w 116"/>
                <a:gd name="T7" fmla="*/ 0 h 73"/>
                <a:gd name="T8" fmla="*/ 116 w 116"/>
                <a:gd name="T9" fmla="*/ 3 h 73"/>
                <a:gd name="T10" fmla="*/ 105 w 116"/>
                <a:gd name="T11" fmla="*/ 12 h 73"/>
                <a:gd name="T12" fmla="*/ 46 w 116"/>
                <a:gd name="T13" fmla="*/ 54 h 73"/>
                <a:gd name="T14" fmla="*/ 12 w 116"/>
                <a:gd name="T15" fmla="*/ 72 h 73"/>
                <a:gd name="T16" fmla="*/ 4 w 116"/>
                <a:gd name="T17" fmla="*/ 73 h 73"/>
                <a:gd name="T18" fmla="*/ 1 w 116"/>
                <a:gd name="T19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73">
                  <a:moveTo>
                    <a:pt x="1" y="69"/>
                  </a:moveTo>
                  <a:cubicBezTo>
                    <a:pt x="13" y="63"/>
                    <a:pt x="27" y="62"/>
                    <a:pt x="37" y="54"/>
                  </a:cubicBezTo>
                  <a:cubicBezTo>
                    <a:pt x="58" y="38"/>
                    <a:pt x="79" y="24"/>
                    <a:pt x="101" y="9"/>
                  </a:cubicBezTo>
                  <a:cubicBezTo>
                    <a:pt x="105" y="5"/>
                    <a:pt x="110" y="3"/>
                    <a:pt x="115" y="0"/>
                  </a:cubicBezTo>
                  <a:cubicBezTo>
                    <a:pt x="116" y="0"/>
                    <a:pt x="116" y="1"/>
                    <a:pt x="116" y="3"/>
                  </a:cubicBezTo>
                  <a:cubicBezTo>
                    <a:pt x="114" y="8"/>
                    <a:pt x="109" y="10"/>
                    <a:pt x="105" y="12"/>
                  </a:cubicBezTo>
                  <a:cubicBezTo>
                    <a:pt x="85" y="26"/>
                    <a:pt x="65" y="39"/>
                    <a:pt x="46" y="54"/>
                  </a:cubicBezTo>
                  <a:cubicBezTo>
                    <a:pt x="36" y="63"/>
                    <a:pt x="24" y="68"/>
                    <a:pt x="12" y="72"/>
                  </a:cubicBezTo>
                  <a:cubicBezTo>
                    <a:pt x="9" y="72"/>
                    <a:pt x="7" y="73"/>
                    <a:pt x="4" y="73"/>
                  </a:cubicBezTo>
                  <a:cubicBezTo>
                    <a:pt x="2" y="72"/>
                    <a:pt x="0" y="72"/>
                    <a:pt x="1" y="69"/>
                  </a:cubicBezTo>
                  <a:close/>
                </a:path>
              </a:pathLst>
            </a:custGeom>
            <a:solidFill>
              <a:srgbClr val="595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8688304C-3E75-98A0-8DB0-F32D6882D311}"/>
                </a:ext>
              </a:extLst>
            </p:cNvPr>
            <p:cNvSpPr/>
            <p:nvPr/>
          </p:nvSpPr>
          <p:spPr bwMode="auto">
            <a:xfrm>
              <a:off x="4546" y="1287"/>
              <a:ext cx="200" cy="219"/>
            </a:xfrm>
            <a:custGeom>
              <a:avLst/>
              <a:gdLst>
                <a:gd name="T0" fmla="*/ 2 w 52"/>
                <a:gd name="T1" fmla="*/ 3 h 57"/>
                <a:gd name="T2" fmla="*/ 8 w 52"/>
                <a:gd name="T3" fmla="*/ 2 h 57"/>
                <a:gd name="T4" fmla="*/ 0 w 52"/>
                <a:gd name="T5" fmla="*/ 0 h 57"/>
                <a:gd name="T6" fmla="*/ 11 w 52"/>
                <a:gd name="T7" fmla="*/ 0 h 57"/>
                <a:gd name="T8" fmla="*/ 27 w 52"/>
                <a:gd name="T9" fmla="*/ 2 h 57"/>
                <a:gd name="T10" fmla="*/ 43 w 52"/>
                <a:gd name="T11" fmla="*/ 9 h 57"/>
                <a:gd name="T12" fmla="*/ 48 w 52"/>
                <a:gd name="T13" fmla="*/ 27 h 57"/>
                <a:gd name="T14" fmla="*/ 43 w 52"/>
                <a:gd name="T15" fmla="*/ 48 h 57"/>
                <a:gd name="T16" fmla="*/ 38 w 52"/>
                <a:gd name="T17" fmla="*/ 56 h 57"/>
                <a:gd name="T18" fmla="*/ 36 w 52"/>
                <a:gd name="T19" fmla="*/ 53 h 57"/>
                <a:gd name="T20" fmla="*/ 39 w 52"/>
                <a:gd name="T21" fmla="*/ 40 h 57"/>
                <a:gd name="T22" fmla="*/ 34 w 52"/>
                <a:gd name="T23" fmla="*/ 54 h 57"/>
                <a:gd name="T24" fmla="*/ 32 w 52"/>
                <a:gd name="T25" fmla="*/ 57 h 57"/>
                <a:gd name="T26" fmla="*/ 30 w 52"/>
                <a:gd name="T27" fmla="*/ 55 h 57"/>
                <a:gd name="T28" fmla="*/ 36 w 52"/>
                <a:gd name="T29" fmla="*/ 35 h 57"/>
                <a:gd name="T30" fmla="*/ 42 w 52"/>
                <a:gd name="T31" fmla="*/ 28 h 57"/>
                <a:gd name="T32" fmla="*/ 38 w 52"/>
                <a:gd name="T33" fmla="*/ 11 h 57"/>
                <a:gd name="T34" fmla="*/ 9 w 52"/>
                <a:gd name="T35" fmla="*/ 4 h 57"/>
                <a:gd name="T36" fmla="*/ 2 w 52"/>
                <a:gd name="T37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57">
                  <a:moveTo>
                    <a:pt x="2" y="3"/>
                  </a:moveTo>
                  <a:cubicBezTo>
                    <a:pt x="4" y="3"/>
                    <a:pt x="5" y="2"/>
                    <a:pt x="8" y="2"/>
                  </a:cubicBezTo>
                  <a:cubicBezTo>
                    <a:pt x="5" y="0"/>
                    <a:pt x="2" y="2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ubicBezTo>
                    <a:pt x="16" y="1"/>
                    <a:pt x="21" y="2"/>
                    <a:pt x="27" y="2"/>
                  </a:cubicBezTo>
                  <a:cubicBezTo>
                    <a:pt x="32" y="4"/>
                    <a:pt x="38" y="5"/>
                    <a:pt x="43" y="9"/>
                  </a:cubicBezTo>
                  <a:cubicBezTo>
                    <a:pt x="50" y="13"/>
                    <a:pt x="52" y="20"/>
                    <a:pt x="48" y="27"/>
                  </a:cubicBezTo>
                  <a:cubicBezTo>
                    <a:pt x="44" y="34"/>
                    <a:pt x="46" y="42"/>
                    <a:pt x="43" y="48"/>
                  </a:cubicBezTo>
                  <a:cubicBezTo>
                    <a:pt x="42" y="51"/>
                    <a:pt x="41" y="54"/>
                    <a:pt x="38" y="56"/>
                  </a:cubicBezTo>
                  <a:cubicBezTo>
                    <a:pt x="37" y="56"/>
                    <a:pt x="36" y="54"/>
                    <a:pt x="36" y="53"/>
                  </a:cubicBezTo>
                  <a:cubicBezTo>
                    <a:pt x="36" y="48"/>
                    <a:pt x="37" y="44"/>
                    <a:pt x="39" y="40"/>
                  </a:cubicBezTo>
                  <a:cubicBezTo>
                    <a:pt x="34" y="44"/>
                    <a:pt x="36" y="50"/>
                    <a:pt x="34" y="54"/>
                  </a:cubicBezTo>
                  <a:cubicBezTo>
                    <a:pt x="34" y="55"/>
                    <a:pt x="33" y="56"/>
                    <a:pt x="32" y="57"/>
                  </a:cubicBezTo>
                  <a:cubicBezTo>
                    <a:pt x="31" y="57"/>
                    <a:pt x="30" y="56"/>
                    <a:pt x="30" y="55"/>
                  </a:cubicBezTo>
                  <a:cubicBezTo>
                    <a:pt x="28" y="47"/>
                    <a:pt x="30" y="40"/>
                    <a:pt x="36" y="35"/>
                  </a:cubicBezTo>
                  <a:cubicBezTo>
                    <a:pt x="38" y="32"/>
                    <a:pt x="40" y="30"/>
                    <a:pt x="42" y="28"/>
                  </a:cubicBezTo>
                  <a:cubicBezTo>
                    <a:pt x="48" y="22"/>
                    <a:pt x="46" y="14"/>
                    <a:pt x="38" y="11"/>
                  </a:cubicBezTo>
                  <a:cubicBezTo>
                    <a:pt x="29" y="6"/>
                    <a:pt x="19" y="6"/>
                    <a:pt x="9" y="4"/>
                  </a:cubicBezTo>
                  <a:cubicBezTo>
                    <a:pt x="6" y="4"/>
                    <a:pt x="4" y="3"/>
                    <a:pt x="2" y="3"/>
                  </a:cubicBezTo>
                  <a:close/>
                </a:path>
              </a:pathLst>
            </a:custGeom>
            <a:solidFill>
              <a:srgbClr val="5E5F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506A2A1A-0347-0F40-4369-AF524A745EF6}"/>
                </a:ext>
              </a:extLst>
            </p:cNvPr>
            <p:cNvSpPr/>
            <p:nvPr/>
          </p:nvSpPr>
          <p:spPr bwMode="auto">
            <a:xfrm>
              <a:off x="3057" y="1740"/>
              <a:ext cx="61" cy="415"/>
            </a:xfrm>
            <a:custGeom>
              <a:avLst/>
              <a:gdLst>
                <a:gd name="T0" fmla="*/ 14 w 16"/>
                <a:gd name="T1" fmla="*/ 104 h 108"/>
                <a:gd name="T2" fmla="*/ 13 w 16"/>
                <a:gd name="T3" fmla="*/ 108 h 108"/>
                <a:gd name="T4" fmla="*/ 1 w 16"/>
                <a:gd name="T5" fmla="*/ 69 h 108"/>
                <a:gd name="T6" fmla="*/ 10 w 16"/>
                <a:gd name="T7" fmla="*/ 13 h 108"/>
                <a:gd name="T8" fmla="*/ 14 w 16"/>
                <a:gd name="T9" fmla="*/ 0 h 108"/>
                <a:gd name="T10" fmla="*/ 16 w 16"/>
                <a:gd name="T11" fmla="*/ 4 h 108"/>
                <a:gd name="T12" fmla="*/ 14 w 16"/>
                <a:gd name="T13" fmla="*/ 10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08">
                  <a:moveTo>
                    <a:pt x="14" y="104"/>
                  </a:moveTo>
                  <a:cubicBezTo>
                    <a:pt x="12" y="105"/>
                    <a:pt x="13" y="107"/>
                    <a:pt x="13" y="108"/>
                  </a:cubicBezTo>
                  <a:cubicBezTo>
                    <a:pt x="6" y="96"/>
                    <a:pt x="2" y="83"/>
                    <a:pt x="1" y="69"/>
                  </a:cubicBezTo>
                  <a:cubicBezTo>
                    <a:pt x="1" y="50"/>
                    <a:pt x="4" y="31"/>
                    <a:pt x="10" y="13"/>
                  </a:cubicBezTo>
                  <a:cubicBezTo>
                    <a:pt x="11" y="9"/>
                    <a:pt x="11" y="4"/>
                    <a:pt x="14" y="0"/>
                  </a:cubicBezTo>
                  <a:cubicBezTo>
                    <a:pt x="14" y="2"/>
                    <a:pt x="14" y="3"/>
                    <a:pt x="16" y="4"/>
                  </a:cubicBezTo>
                  <a:cubicBezTo>
                    <a:pt x="6" y="37"/>
                    <a:pt x="0" y="70"/>
                    <a:pt x="14" y="104"/>
                  </a:cubicBezTo>
                  <a:close/>
                </a:path>
              </a:pathLst>
            </a:custGeom>
            <a:solidFill>
              <a:srgbClr val="696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16">
              <a:extLst>
                <a:ext uri="{FF2B5EF4-FFF2-40B4-BE49-F238E27FC236}">
                  <a16:creationId xmlns:a16="http://schemas.microsoft.com/office/drawing/2014/main" id="{2B4A299B-4A85-EE74-769D-23705D28A258}"/>
                </a:ext>
              </a:extLst>
            </p:cNvPr>
            <p:cNvSpPr/>
            <p:nvPr/>
          </p:nvSpPr>
          <p:spPr bwMode="auto">
            <a:xfrm>
              <a:off x="5360" y="3349"/>
              <a:ext cx="330" cy="334"/>
            </a:xfrm>
            <a:custGeom>
              <a:avLst/>
              <a:gdLst>
                <a:gd name="T0" fmla="*/ 4 w 86"/>
                <a:gd name="T1" fmla="*/ 1 h 87"/>
                <a:gd name="T2" fmla="*/ 73 w 86"/>
                <a:gd name="T3" fmla="*/ 57 h 87"/>
                <a:gd name="T4" fmla="*/ 83 w 86"/>
                <a:gd name="T5" fmla="*/ 80 h 87"/>
                <a:gd name="T6" fmla="*/ 81 w 86"/>
                <a:gd name="T7" fmla="*/ 87 h 87"/>
                <a:gd name="T8" fmla="*/ 75 w 86"/>
                <a:gd name="T9" fmla="*/ 73 h 87"/>
                <a:gd name="T10" fmla="*/ 9 w 86"/>
                <a:gd name="T11" fmla="*/ 9 h 87"/>
                <a:gd name="T12" fmla="*/ 1 w 86"/>
                <a:gd name="T13" fmla="*/ 5 h 87"/>
                <a:gd name="T14" fmla="*/ 4 w 86"/>
                <a:gd name="T15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87">
                  <a:moveTo>
                    <a:pt x="4" y="1"/>
                  </a:moveTo>
                  <a:cubicBezTo>
                    <a:pt x="33" y="12"/>
                    <a:pt x="56" y="31"/>
                    <a:pt x="73" y="57"/>
                  </a:cubicBezTo>
                  <a:cubicBezTo>
                    <a:pt x="77" y="64"/>
                    <a:pt x="80" y="72"/>
                    <a:pt x="83" y="80"/>
                  </a:cubicBezTo>
                  <a:cubicBezTo>
                    <a:pt x="84" y="83"/>
                    <a:pt x="86" y="86"/>
                    <a:pt x="81" y="87"/>
                  </a:cubicBezTo>
                  <a:cubicBezTo>
                    <a:pt x="76" y="83"/>
                    <a:pt x="77" y="78"/>
                    <a:pt x="75" y="73"/>
                  </a:cubicBezTo>
                  <a:cubicBezTo>
                    <a:pt x="61" y="43"/>
                    <a:pt x="39" y="23"/>
                    <a:pt x="9" y="9"/>
                  </a:cubicBezTo>
                  <a:cubicBezTo>
                    <a:pt x="6" y="8"/>
                    <a:pt x="4" y="6"/>
                    <a:pt x="1" y="5"/>
                  </a:cubicBezTo>
                  <a:cubicBezTo>
                    <a:pt x="0" y="2"/>
                    <a:pt x="1" y="0"/>
                    <a:pt x="4" y="1"/>
                  </a:cubicBezTo>
                  <a:close/>
                </a:path>
              </a:pathLst>
            </a:custGeom>
            <a:solidFill>
              <a:srgbClr val="5B5D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E5067FC4-AA20-A825-BB57-0631C790CA83}"/>
                </a:ext>
              </a:extLst>
            </p:cNvPr>
            <p:cNvSpPr/>
            <p:nvPr/>
          </p:nvSpPr>
          <p:spPr bwMode="auto">
            <a:xfrm>
              <a:off x="2542" y="3399"/>
              <a:ext cx="354" cy="227"/>
            </a:xfrm>
            <a:custGeom>
              <a:avLst/>
              <a:gdLst>
                <a:gd name="T0" fmla="*/ 88 w 92"/>
                <a:gd name="T1" fmla="*/ 0 h 59"/>
                <a:gd name="T2" fmla="*/ 92 w 92"/>
                <a:gd name="T3" fmla="*/ 3 h 59"/>
                <a:gd name="T4" fmla="*/ 71 w 92"/>
                <a:gd name="T5" fmla="*/ 12 h 59"/>
                <a:gd name="T6" fmla="*/ 27 w 92"/>
                <a:gd name="T7" fmla="*/ 35 h 59"/>
                <a:gd name="T8" fmla="*/ 21 w 92"/>
                <a:gd name="T9" fmla="*/ 41 h 59"/>
                <a:gd name="T10" fmla="*/ 1 w 92"/>
                <a:gd name="T11" fmla="*/ 59 h 59"/>
                <a:gd name="T12" fmla="*/ 1 w 92"/>
                <a:gd name="T13" fmla="*/ 56 h 59"/>
                <a:gd name="T14" fmla="*/ 18 w 92"/>
                <a:gd name="T15" fmla="*/ 39 h 59"/>
                <a:gd name="T16" fmla="*/ 38 w 92"/>
                <a:gd name="T17" fmla="*/ 23 h 59"/>
                <a:gd name="T18" fmla="*/ 88 w 92"/>
                <a:gd name="T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59">
                  <a:moveTo>
                    <a:pt x="88" y="0"/>
                  </a:moveTo>
                  <a:cubicBezTo>
                    <a:pt x="89" y="2"/>
                    <a:pt x="90" y="2"/>
                    <a:pt x="92" y="3"/>
                  </a:cubicBezTo>
                  <a:cubicBezTo>
                    <a:pt x="87" y="9"/>
                    <a:pt x="79" y="10"/>
                    <a:pt x="71" y="12"/>
                  </a:cubicBezTo>
                  <a:cubicBezTo>
                    <a:pt x="56" y="18"/>
                    <a:pt x="41" y="25"/>
                    <a:pt x="27" y="35"/>
                  </a:cubicBezTo>
                  <a:cubicBezTo>
                    <a:pt x="25" y="36"/>
                    <a:pt x="22" y="39"/>
                    <a:pt x="21" y="41"/>
                  </a:cubicBezTo>
                  <a:cubicBezTo>
                    <a:pt x="18" y="51"/>
                    <a:pt x="10" y="56"/>
                    <a:pt x="1" y="59"/>
                  </a:cubicBezTo>
                  <a:cubicBezTo>
                    <a:pt x="0" y="58"/>
                    <a:pt x="1" y="57"/>
                    <a:pt x="1" y="56"/>
                  </a:cubicBezTo>
                  <a:cubicBezTo>
                    <a:pt x="9" y="52"/>
                    <a:pt x="14" y="46"/>
                    <a:pt x="18" y="39"/>
                  </a:cubicBezTo>
                  <a:cubicBezTo>
                    <a:pt x="23" y="31"/>
                    <a:pt x="31" y="27"/>
                    <a:pt x="38" y="23"/>
                  </a:cubicBezTo>
                  <a:cubicBezTo>
                    <a:pt x="55" y="15"/>
                    <a:pt x="70" y="6"/>
                    <a:pt x="88" y="0"/>
                  </a:cubicBezTo>
                  <a:close/>
                </a:path>
              </a:pathLst>
            </a:custGeom>
            <a:solidFill>
              <a:srgbClr val="5B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2D780FB7-4DBF-A2D1-EB70-8E9D39F7D9EE}"/>
                </a:ext>
              </a:extLst>
            </p:cNvPr>
            <p:cNvSpPr/>
            <p:nvPr/>
          </p:nvSpPr>
          <p:spPr bwMode="auto">
            <a:xfrm>
              <a:off x="3375" y="2854"/>
              <a:ext cx="258" cy="246"/>
            </a:xfrm>
            <a:custGeom>
              <a:avLst/>
              <a:gdLst>
                <a:gd name="T0" fmla="*/ 0 w 67"/>
                <a:gd name="T1" fmla="*/ 62 h 64"/>
                <a:gd name="T2" fmla="*/ 37 w 67"/>
                <a:gd name="T3" fmla="*/ 35 h 64"/>
                <a:gd name="T4" fmla="*/ 63 w 67"/>
                <a:gd name="T5" fmla="*/ 0 h 64"/>
                <a:gd name="T6" fmla="*/ 66 w 67"/>
                <a:gd name="T7" fmla="*/ 6 h 64"/>
                <a:gd name="T8" fmla="*/ 62 w 67"/>
                <a:gd name="T9" fmla="*/ 14 h 64"/>
                <a:gd name="T10" fmla="*/ 22 w 67"/>
                <a:gd name="T11" fmla="*/ 53 h 64"/>
                <a:gd name="T12" fmla="*/ 4 w 67"/>
                <a:gd name="T13" fmla="*/ 64 h 64"/>
                <a:gd name="T14" fmla="*/ 0 w 67"/>
                <a:gd name="T15" fmla="*/ 6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4">
                  <a:moveTo>
                    <a:pt x="0" y="62"/>
                  </a:moveTo>
                  <a:cubicBezTo>
                    <a:pt x="12" y="52"/>
                    <a:pt x="25" y="45"/>
                    <a:pt x="37" y="35"/>
                  </a:cubicBezTo>
                  <a:cubicBezTo>
                    <a:pt x="48" y="26"/>
                    <a:pt x="57" y="14"/>
                    <a:pt x="63" y="0"/>
                  </a:cubicBezTo>
                  <a:cubicBezTo>
                    <a:pt x="67" y="1"/>
                    <a:pt x="66" y="4"/>
                    <a:pt x="66" y="6"/>
                  </a:cubicBezTo>
                  <a:cubicBezTo>
                    <a:pt x="65" y="9"/>
                    <a:pt x="64" y="12"/>
                    <a:pt x="62" y="14"/>
                  </a:cubicBezTo>
                  <a:cubicBezTo>
                    <a:pt x="52" y="30"/>
                    <a:pt x="38" y="43"/>
                    <a:pt x="22" y="53"/>
                  </a:cubicBezTo>
                  <a:cubicBezTo>
                    <a:pt x="16" y="57"/>
                    <a:pt x="12" y="63"/>
                    <a:pt x="4" y="64"/>
                  </a:cubicBezTo>
                  <a:cubicBezTo>
                    <a:pt x="2" y="64"/>
                    <a:pt x="1" y="63"/>
                    <a:pt x="0" y="62"/>
                  </a:cubicBezTo>
                  <a:close/>
                </a:path>
              </a:pathLst>
            </a:custGeom>
            <a:solidFill>
              <a:srgbClr val="5A5E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1825D2BE-099B-C02B-3B3B-742EDA9DE83D}"/>
                </a:ext>
              </a:extLst>
            </p:cNvPr>
            <p:cNvSpPr/>
            <p:nvPr/>
          </p:nvSpPr>
          <p:spPr bwMode="auto">
            <a:xfrm>
              <a:off x="5084" y="3273"/>
              <a:ext cx="292" cy="99"/>
            </a:xfrm>
            <a:custGeom>
              <a:avLst/>
              <a:gdLst>
                <a:gd name="T0" fmla="*/ 76 w 76"/>
                <a:gd name="T1" fmla="*/ 21 h 26"/>
                <a:gd name="T2" fmla="*/ 74 w 76"/>
                <a:gd name="T3" fmla="*/ 25 h 26"/>
                <a:gd name="T4" fmla="*/ 71 w 76"/>
                <a:gd name="T5" fmla="*/ 24 h 26"/>
                <a:gd name="T6" fmla="*/ 33 w 76"/>
                <a:gd name="T7" fmla="*/ 14 h 26"/>
                <a:gd name="T8" fmla="*/ 22 w 76"/>
                <a:gd name="T9" fmla="*/ 12 h 26"/>
                <a:gd name="T10" fmla="*/ 0 w 76"/>
                <a:gd name="T11" fmla="*/ 2 h 26"/>
                <a:gd name="T12" fmla="*/ 5 w 76"/>
                <a:gd name="T13" fmla="*/ 0 h 26"/>
                <a:gd name="T14" fmla="*/ 76 w 76"/>
                <a:gd name="T15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26">
                  <a:moveTo>
                    <a:pt x="76" y="21"/>
                  </a:moveTo>
                  <a:cubicBezTo>
                    <a:pt x="74" y="22"/>
                    <a:pt x="73" y="22"/>
                    <a:pt x="74" y="25"/>
                  </a:cubicBezTo>
                  <a:cubicBezTo>
                    <a:pt x="73" y="25"/>
                    <a:pt x="72" y="26"/>
                    <a:pt x="71" y="24"/>
                  </a:cubicBezTo>
                  <a:cubicBezTo>
                    <a:pt x="59" y="19"/>
                    <a:pt x="46" y="17"/>
                    <a:pt x="33" y="14"/>
                  </a:cubicBezTo>
                  <a:cubicBezTo>
                    <a:pt x="29" y="13"/>
                    <a:pt x="26" y="13"/>
                    <a:pt x="22" y="12"/>
                  </a:cubicBezTo>
                  <a:cubicBezTo>
                    <a:pt x="15" y="9"/>
                    <a:pt x="8" y="5"/>
                    <a:pt x="0" y="2"/>
                  </a:cubicBezTo>
                  <a:cubicBezTo>
                    <a:pt x="1" y="0"/>
                    <a:pt x="4" y="2"/>
                    <a:pt x="5" y="0"/>
                  </a:cubicBezTo>
                  <a:cubicBezTo>
                    <a:pt x="28" y="11"/>
                    <a:pt x="53" y="12"/>
                    <a:pt x="76" y="21"/>
                  </a:cubicBezTo>
                  <a:close/>
                </a:path>
              </a:pathLst>
            </a:custGeom>
            <a:solidFill>
              <a:srgbClr val="696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20">
              <a:extLst>
                <a:ext uri="{FF2B5EF4-FFF2-40B4-BE49-F238E27FC236}">
                  <a16:creationId xmlns:a16="http://schemas.microsoft.com/office/drawing/2014/main" id="{DC54C723-8A72-4844-C9CE-85C6E4305329}"/>
                </a:ext>
              </a:extLst>
            </p:cNvPr>
            <p:cNvSpPr/>
            <p:nvPr/>
          </p:nvSpPr>
          <p:spPr bwMode="auto">
            <a:xfrm>
              <a:off x="4009" y="1049"/>
              <a:ext cx="295" cy="96"/>
            </a:xfrm>
            <a:custGeom>
              <a:avLst/>
              <a:gdLst>
                <a:gd name="T0" fmla="*/ 77 w 77"/>
                <a:gd name="T1" fmla="*/ 23 h 25"/>
                <a:gd name="T2" fmla="*/ 74 w 77"/>
                <a:gd name="T3" fmla="*/ 25 h 25"/>
                <a:gd name="T4" fmla="*/ 4 w 77"/>
                <a:gd name="T5" fmla="*/ 3 h 25"/>
                <a:gd name="T6" fmla="*/ 1 w 77"/>
                <a:gd name="T7" fmla="*/ 0 h 25"/>
                <a:gd name="T8" fmla="*/ 67 w 77"/>
                <a:gd name="T9" fmla="*/ 19 h 25"/>
                <a:gd name="T10" fmla="*/ 77 w 77"/>
                <a:gd name="T11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5">
                  <a:moveTo>
                    <a:pt x="77" y="23"/>
                  </a:moveTo>
                  <a:cubicBezTo>
                    <a:pt x="76" y="23"/>
                    <a:pt x="74" y="23"/>
                    <a:pt x="74" y="25"/>
                  </a:cubicBezTo>
                  <a:cubicBezTo>
                    <a:pt x="51" y="15"/>
                    <a:pt x="28" y="8"/>
                    <a:pt x="4" y="3"/>
                  </a:cubicBezTo>
                  <a:cubicBezTo>
                    <a:pt x="3" y="2"/>
                    <a:pt x="0" y="3"/>
                    <a:pt x="1" y="0"/>
                  </a:cubicBezTo>
                  <a:cubicBezTo>
                    <a:pt x="24" y="3"/>
                    <a:pt x="46" y="7"/>
                    <a:pt x="67" y="19"/>
                  </a:cubicBezTo>
                  <a:cubicBezTo>
                    <a:pt x="70" y="21"/>
                    <a:pt x="74" y="20"/>
                    <a:pt x="77" y="23"/>
                  </a:cubicBezTo>
                  <a:close/>
                </a:path>
              </a:pathLst>
            </a:custGeom>
            <a:solidFill>
              <a:srgbClr val="6564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21">
              <a:extLst>
                <a:ext uri="{FF2B5EF4-FFF2-40B4-BE49-F238E27FC236}">
                  <a16:creationId xmlns:a16="http://schemas.microsoft.com/office/drawing/2014/main" id="{3CA07C0C-4A37-2ECB-EBF7-F9E9895AD2E9}"/>
                </a:ext>
              </a:extLst>
            </p:cNvPr>
            <p:cNvSpPr/>
            <p:nvPr/>
          </p:nvSpPr>
          <p:spPr bwMode="auto">
            <a:xfrm>
              <a:off x="2316" y="3818"/>
              <a:ext cx="73" cy="246"/>
            </a:xfrm>
            <a:custGeom>
              <a:avLst/>
              <a:gdLst>
                <a:gd name="T0" fmla="*/ 19 w 19"/>
                <a:gd name="T1" fmla="*/ 2 h 64"/>
                <a:gd name="T2" fmla="*/ 8 w 19"/>
                <a:gd name="T3" fmla="*/ 45 h 64"/>
                <a:gd name="T4" fmla="*/ 6 w 19"/>
                <a:gd name="T5" fmla="*/ 60 h 64"/>
                <a:gd name="T6" fmla="*/ 4 w 19"/>
                <a:gd name="T7" fmla="*/ 64 h 64"/>
                <a:gd name="T8" fmla="*/ 2 w 19"/>
                <a:gd name="T9" fmla="*/ 60 h 64"/>
                <a:gd name="T10" fmla="*/ 2 w 19"/>
                <a:gd name="T11" fmla="*/ 54 h 64"/>
                <a:gd name="T12" fmla="*/ 14 w 19"/>
                <a:gd name="T13" fmla="*/ 6 h 64"/>
                <a:gd name="T14" fmla="*/ 17 w 19"/>
                <a:gd name="T15" fmla="*/ 0 h 64"/>
                <a:gd name="T16" fmla="*/ 19 w 19"/>
                <a:gd name="T1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4">
                  <a:moveTo>
                    <a:pt x="19" y="2"/>
                  </a:moveTo>
                  <a:cubicBezTo>
                    <a:pt x="15" y="17"/>
                    <a:pt x="10" y="30"/>
                    <a:pt x="8" y="45"/>
                  </a:cubicBezTo>
                  <a:cubicBezTo>
                    <a:pt x="7" y="50"/>
                    <a:pt x="6" y="55"/>
                    <a:pt x="6" y="60"/>
                  </a:cubicBezTo>
                  <a:cubicBezTo>
                    <a:pt x="6" y="62"/>
                    <a:pt x="6" y="64"/>
                    <a:pt x="4" y="64"/>
                  </a:cubicBezTo>
                  <a:cubicBezTo>
                    <a:pt x="0" y="64"/>
                    <a:pt x="1" y="62"/>
                    <a:pt x="2" y="60"/>
                  </a:cubicBezTo>
                  <a:cubicBezTo>
                    <a:pt x="2" y="58"/>
                    <a:pt x="2" y="56"/>
                    <a:pt x="2" y="54"/>
                  </a:cubicBezTo>
                  <a:cubicBezTo>
                    <a:pt x="4" y="38"/>
                    <a:pt x="7" y="22"/>
                    <a:pt x="14" y="6"/>
                  </a:cubicBezTo>
                  <a:cubicBezTo>
                    <a:pt x="15" y="4"/>
                    <a:pt x="16" y="2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lose/>
                </a:path>
              </a:pathLst>
            </a:custGeom>
            <a:solidFill>
              <a:srgbClr val="6D6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22">
              <a:extLst>
                <a:ext uri="{FF2B5EF4-FFF2-40B4-BE49-F238E27FC236}">
                  <a16:creationId xmlns:a16="http://schemas.microsoft.com/office/drawing/2014/main" id="{21068D3E-7949-54C8-E604-D5C12DE887E2}"/>
                </a:ext>
              </a:extLst>
            </p:cNvPr>
            <p:cNvSpPr/>
            <p:nvPr/>
          </p:nvSpPr>
          <p:spPr bwMode="auto">
            <a:xfrm>
              <a:off x="3613" y="2620"/>
              <a:ext cx="54" cy="261"/>
            </a:xfrm>
            <a:custGeom>
              <a:avLst/>
              <a:gdLst>
                <a:gd name="T0" fmla="*/ 3 w 14"/>
                <a:gd name="T1" fmla="*/ 68 h 68"/>
                <a:gd name="T2" fmla="*/ 1 w 14"/>
                <a:gd name="T3" fmla="*/ 61 h 68"/>
                <a:gd name="T4" fmla="*/ 2 w 14"/>
                <a:gd name="T5" fmla="*/ 8 h 68"/>
                <a:gd name="T6" fmla="*/ 0 w 14"/>
                <a:gd name="T7" fmla="*/ 4 h 68"/>
                <a:gd name="T8" fmla="*/ 2 w 14"/>
                <a:gd name="T9" fmla="*/ 0 h 68"/>
                <a:gd name="T10" fmla="*/ 10 w 14"/>
                <a:gd name="T11" fmla="*/ 9 h 68"/>
                <a:gd name="T12" fmla="*/ 6 w 14"/>
                <a:gd name="T13" fmla="*/ 64 h 68"/>
                <a:gd name="T14" fmla="*/ 3 w 14"/>
                <a:gd name="T1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68">
                  <a:moveTo>
                    <a:pt x="3" y="68"/>
                  </a:moveTo>
                  <a:cubicBezTo>
                    <a:pt x="2" y="66"/>
                    <a:pt x="3" y="63"/>
                    <a:pt x="1" y="61"/>
                  </a:cubicBezTo>
                  <a:cubicBezTo>
                    <a:pt x="5" y="44"/>
                    <a:pt x="8" y="26"/>
                    <a:pt x="2" y="8"/>
                  </a:cubicBezTo>
                  <a:cubicBezTo>
                    <a:pt x="2" y="6"/>
                    <a:pt x="1" y="5"/>
                    <a:pt x="0" y="4"/>
                  </a:cubicBezTo>
                  <a:cubicBezTo>
                    <a:pt x="2" y="3"/>
                    <a:pt x="2" y="2"/>
                    <a:pt x="2" y="0"/>
                  </a:cubicBezTo>
                  <a:cubicBezTo>
                    <a:pt x="7" y="1"/>
                    <a:pt x="9" y="5"/>
                    <a:pt x="10" y="9"/>
                  </a:cubicBezTo>
                  <a:cubicBezTo>
                    <a:pt x="14" y="27"/>
                    <a:pt x="12" y="46"/>
                    <a:pt x="6" y="64"/>
                  </a:cubicBezTo>
                  <a:cubicBezTo>
                    <a:pt x="6" y="66"/>
                    <a:pt x="5" y="68"/>
                    <a:pt x="3" y="68"/>
                  </a:cubicBezTo>
                  <a:close/>
                </a:path>
              </a:pathLst>
            </a:custGeom>
            <a:solidFill>
              <a:srgbClr val="776E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4BD46233-228C-98B1-A7B3-801F04C28D53}"/>
                </a:ext>
              </a:extLst>
            </p:cNvPr>
            <p:cNvSpPr/>
            <p:nvPr/>
          </p:nvSpPr>
          <p:spPr bwMode="auto">
            <a:xfrm>
              <a:off x="2381" y="3614"/>
              <a:ext cx="173" cy="212"/>
            </a:xfrm>
            <a:custGeom>
              <a:avLst/>
              <a:gdLst>
                <a:gd name="T0" fmla="*/ 2 w 45"/>
                <a:gd name="T1" fmla="*/ 55 h 55"/>
                <a:gd name="T2" fmla="*/ 0 w 45"/>
                <a:gd name="T3" fmla="*/ 53 h 55"/>
                <a:gd name="T4" fmla="*/ 22 w 45"/>
                <a:gd name="T5" fmla="*/ 17 h 55"/>
                <a:gd name="T6" fmla="*/ 43 w 45"/>
                <a:gd name="T7" fmla="*/ 0 h 55"/>
                <a:gd name="T8" fmla="*/ 43 w 45"/>
                <a:gd name="T9" fmla="*/ 3 h 55"/>
                <a:gd name="T10" fmla="*/ 2 w 45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55">
                  <a:moveTo>
                    <a:pt x="2" y="55"/>
                  </a:moveTo>
                  <a:cubicBezTo>
                    <a:pt x="1" y="55"/>
                    <a:pt x="0" y="54"/>
                    <a:pt x="0" y="53"/>
                  </a:cubicBezTo>
                  <a:cubicBezTo>
                    <a:pt x="4" y="39"/>
                    <a:pt x="13" y="27"/>
                    <a:pt x="22" y="17"/>
                  </a:cubicBezTo>
                  <a:cubicBezTo>
                    <a:pt x="28" y="10"/>
                    <a:pt x="34" y="3"/>
                    <a:pt x="43" y="0"/>
                  </a:cubicBezTo>
                  <a:cubicBezTo>
                    <a:pt x="45" y="1"/>
                    <a:pt x="43" y="2"/>
                    <a:pt x="43" y="3"/>
                  </a:cubicBezTo>
                  <a:cubicBezTo>
                    <a:pt x="24" y="16"/>
                    <a:pt x="12" y="35"/>
                    <a:pt x="2" y="55"/>
                  </a:cubicBezTo>
                  <a:close/>
                </a:path>
              </a:pathLst>
            </a:custGeom>
            <a:solidFill>
              <a:srgbClr val="575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1C1FBF1F-20D8-CB7D-F03F-E6D8E376C4E0}"/>
                </a:ext>
              </a:extLst>
            </p:cNvPr>
            <p:cNvSpPr/>
            <p:nvPr/>
          </p:nvSpPr>
          <p:spPr bwMode="auto">
            <a:xfrm>
              <a:off x="4704" y="1571"/>
              <a:ext cx="119" cy="89"/>
            </a:xfrm>
            <a:custGeom>
              <a:avLst/>
              <a:gdLst>
                <a:gd name="T0" fmla="*/ 31 w 31"/>
                <a:gd name="T1" fmla="*/ 20 h 23"/>
                <a:gd name="T2" fmla="*/ 29 w 31"/>
                <a:gd name="T3" fmla="*/ 23 h 23"/>
                <a:gd name="T4" fmla="*/ 8 w 31"/>
                <a:gd name="T5" fmla="*/ 22 h 23"/>
                <a:gd name="T6" fmla="*/ 6 w 31"/>
                <a:gd name="T7" fmla="*/ 19 h 23"/>
                <a:gd name="T8" fmla="*/ 20 w 31"/>
                <a:gd name="T9" fmla="*/ 11 h 23"/>
                <a:gd name="T10" fmla="*/ 11 w 31"/>
                <a:gd name="T11" fmla="*/ 8 h 23"/>
                <a:gd name="T12" fmla="*/ 2 w 31"/>
                <a:gd name="T13" fmla="*/ 10 h 23"/>
                <a:gd name="T14" fmla="*/ 0 w 31"/>
                <a:gd name="T15" fmla="*/ 5 h 23"/>
                <a:gd name="T16" fmla="*/ 11 w 31"/>
                <a:gd name="T17" fmla="*/ 0 h 23"/>
                <a:gd name="T18" fmla="*/ 14 w 31"/>
                <a:gd name="T19" fmla="*/ 1 h 23"/>
                <a:gd name="T20" fmla="*/ 26 w 31"/>
                <a:gd name="T21" fmla="*/ 13 h 23"/>
                <a:gd name="T22" fmla="*/ 31 w 31"/>
                <a:gd name="T2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3">
                  <a:moveTo>
                    <a:pt x="31" y="20"/>
                  </a:moveTo>
                  <a:cubicBezTo>
                    <a:pt x="30" y="21"/>
                    <a:pt x="30" y="22"/>
                    <a:pt x="29" y="23"/>
                  </a:cubicBezTo>
                  <a:cubicBezTo>
                    <a:pt x="22" y="17"/>
                    <a:pt x="15" y="20"/>
                    <a:pt x="8" y="22"/>
                  </a:cubicBezTo>
                  <a:cubicBezTo>
                    <a:pt x="6" y="21"/>
                    <a:pt x="6" y="21"/>
                    <a:pt x="6" y="19"/>
                  </a:cubicBezTo>
                  <a:cubicBezTo>
                    <a:pt x="8" y="13"/>
                    <a:pt x="15" y="14"/>
                    <a:pt x="20" y="11"/>
                  </a:cubicBezTo>
                  <a:cubicBezTo>
                    <a:pt x="18" y="7"/>
                    <a:pt x="15" y="7"/>
                    <a:pt x="11" y="8"/>
                  </a:cubicBezTo>
                  <a:cubicBezTo>
                    <a:pt x="8" y="9"/>
                    <a:pt x="5" y="12"/>
                    <a:pt x="2" y="10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3" y="2"/>
                    <a:pt x="8" y="2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3" y="1"/>
                    <a:pt x="26" y="4"/>
                    <a:pt x="26" y="13"/>
                  </a:cubicBezTo>
                  <a:cubicBezTo>
                    <a:pt x="26" y="17"/>
                    <a:pt x="30" y="18"/>
                    <a:pt x="31" y="20"/>
                  </a:cubicBezTo>
                  <a:close/>
                </a:path>
              </a:pathLst>
            </a:custGeom>
            <a:solidFill>
              <a:srgbClr val="6E6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D2DDB5D6-04D4-9DF1-9139-495B2AA86D79}"/>
                </a:ext>
              </a:extLst>
            </p:cNvPr>
            <p:cNvSpPr/>
            <p:nvPr/>
          </p:nvSpPr>
          <p:spPr bwMode="auto">
            <a:xfrm>
              <a:off x="5667" y="3657"/>
              <a:ext cx="50" cy="169"/>
            </a:xfrm>
            <a:custGeom>
              <a:avLst/>
              <a:gdLst>
                <a:gd name="T0" fmla="*/ 1 w 13"/>
                <a:gd name="T1" fmla="*/ 6 h 44"/>
                <a:gd name="T2" fmla="*/ 3 w 13"/>
                <a:gd name="T3" fmla="*/ 0 h 44"/>
                <a:gd name="T4" fmla="*/ 12 w 13"/>
                <a:gd name="T5" fmla="*/ 44 h 44"/>
                <a:gd name="T6" fmla="*/ 7 w 13"/>
                <a:gd name="T7" fmla="*/ 27 h 44"/>
                <a:gd name="T8" fmla="*/ 4 w 13"/>
                <a:gd name="T9" fmla="*/ 16 h 44"/>
                <a:gd name="T10" fmla="*/ 1 w 13"/>
                <a:gd name="T11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4">
                  <a:moveTo>
                    <a:pt x="1" y="6"/>
                  </a:moveTo>
                  <a:cubicBezTo>
                    <a:pt x="4" y="5"/>
                    <a:pt x="3" y="2"/>
                    <a:pt x="3" y="0"/>
                  </a:cubicBezTo>
                  <a:cubicBezTo>
                    <a:pt x="9" y="14"/>
                    <a:pt x="13" y="29"/>
                    <a:pt x="12" y="44"/>
                  </a:cubicBezTo>
                  <a:cubicBezTo>
                    <a:pt x="6" y="40"/>
                    <a:pt x="9" y="33"/>
                    <a:pt x="7" y="27"/>
                  </a:cubicBezTo>
                  <a:cubicBezTo>
                    <a:pt x="6" y="23"/>
                    <a:pt x="6" y="19"/>
                    <a:pt x="4" y="16"/>
                  </a:cubicBezTo>
                  <a:cubicBezTo>
                    <a:pt x="2" y="13"/>
                    <a:pt x="0" y="10"/>
                    <a:pt x="1" y="6"/>
                  </a:cubicBezTo>
                  <a:close/>
                </a:path>
              </a:pathLst>
            </a:custGeom>
            <a:solidFill>
              <a:srgbClr val="6462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8A48028D-BD58-67A6-09D1-7C45ECD130E5}"/>
                </a:ext>
              </a:extLst>
            </p:cNvPr>
            <p:cNvSpPr/>
            <p:nvPr/>
          </p:nvSpPr>
          <p:spPr bwMode="auto">
            <a:xfrm>
              <a:off x="4715" y="2466"/>
              <a:ext cx="35" cy="165"/>
            </a:xfrm>
            <a:custGeom>
              <a:avLst/>
              <a:gdLst>
                <a:gd name="T0" fmla="*/ 9 w 9"/>
                <a:gd name="T1" fmla="*/ 37 h 43"/>
                <a:gd name="T2" fmla="*/ 6 w 9"/>
                <a:gd name="T3" fmla="*/ 33 h 43"/>
                <a:gd name="T4" fmla="*/ 6 w 9"/>
                <a:gd name="T5" fmla="*/ 43 h 43"/>
                <a:gd name="T6" fmla="*/ 1 w 9"/>
                <a:gd name="T7" fmla="*/ 29 h 43"/>
                <a:gd name="T8" fmla="*/ 2 w 9"/>
                <a:gd name="T9" fmla="*/ 10 h 43"/>
                <a:gd name="T10" fmla="*/ 6 w 9"/>
                <a:gd name="T11" fmla="*/ 0 h 43"/>
                <a:gd name="T12" fmla="*/ 6 w 9"/>
                <a:gd name="T13" fmla="*/ 8 h 43"/>
                <a:gd name="T14" fmla="*/ 9 w 9"/>
                <a:gd name="T15" fmla="*/ 8 h 43"/>
                <a:gd name="T16" fmla="*/ 9 w 9"/>
                <a:gd name="T17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3">
                  <a:moveTo>
                    <a:pt x="9" y="37"/>
                  </a:moveTo>
                  <a:cubicBezTo>
                    <a:pt x="9" y="36"/>
                    <a:pt x="8" y="35"/>
                    <a:pt x="6" y="33"/>
                  </a:cubicBezTo>
                  <a:cubicBezTo>
                    <a:pt x="6" y="37"/>
                    <a:pt x="6" y="40"/>
                    <a:pt x="6" y="43"/>
                  </a:cubicBezTo>
                  <a:cubicBezTo>
                    <a:pt x="0" y="40"/>
                    <a:pt x="1" y="34"/>
                    <a:pt x="1" y="29"/>
                  </a:cubicBezTo>
                  <a:cubicBezTo>
                    <a:pt x="1" y="22"/>
                    <a:pt x="2" y="16"/>
                    <a:pt x="2" y="10"/>
                  </a:cubicBezTo>
                  <a:cubicBezTo>
                    <a:pt x="2" y="6"/>
                    <a:pt x="2" y="2"/>
                    <a:pt x="6" y="0"/>
                  </a:cubicBezTo>
                  <a:cubicBezTo>
                    <a:pt x="6" y="3"/>
                    <a:pt x="6" y="6"/>
                    <a:pt x="6" y="8"/>
                  </a:cubicBezTo>
                  <a:cubicBezTo>
                    <a:pt x="7" y="12"/>
                    <a:pt x="8" y="8"/>
                    <a:pt x="9" y="8"/>
                  </a:cubicBezTo>
                  <a:cubicBezTo>
                    <a:pt x="9" y="18"/>
                    <a:pt x="8" y="27"/>
                    <a:pt x="9" y="37"/>
                  </a:cubicBezTo>
                  <a:close/>
                </a:path>
              </a:pathLst>
            </a:custGeom>
            <a:solidFill>
              <a:srgbClr val="9E9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A22AA204-E647-B500-EEA7-27194B8F7C13}"/>
                </a:ext>
              </a:extLst>
            </p:cNvPr>
            <p:cNvSpPr/>
            <p:nvPr/>
          </p:nvSpPr>
          <p:spPr bwMode="auto">
            <a:xfrm>
              <a:off x="4969" y="3219"/>
              <a:ext cx="134" cy="61"/>
            </a:xfrm>
            <a:custGeom>
              <a:avLst/>
              <a:gdLst>
                <a:gd name="T0" fmla="*/ 35 w 35"/>
                <a:gd name="T1" fmla="*/ 14 h 16"/>
                <a:gd name="T2" fmla="*/ 30 w 35"/>
                <a:gd name="T3" fmla="*/ 16 h 16"/>
                <a:gd name="T4" fmla="*/ 0 w 35"/>
                <a:gd name="T5" fmla="*/ 2 h 16"/>
                <a:gd name="T6" fmla="*/ 5 w 35"/>
                <a:gd name="T7" fmla="*/ 0 h 16"/>
                <a:gd name="T8" fmla="*/ 35 w 35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6">
                  <a:moveTo>
                    <a:pt x="35" y="14"/>
                  </a:moveTo>
                  <a:cubicBezTo>
                    <a:pt x="34" y="16"/>
                    <a:pt x="32" y="16"/>
                    <a:pt x="30" y="16"/>
                  </a:cubicBezTo>
                  <a:cubicBezTo>
                    <a:pt x="20" y="11"/>
                    <a:pt x="10" y="6"/>
                    <a:pt x="0" y="2"/>
                  </a:cubicBezTo>
                  <a:cubicBezTo>
                    <a:pt x="1" y="0"/>
                    <a:pt x="3" y="1"/>
                    <a:pt x="5" y="0"/>
                  </a:cubicBezTo>
                  <a:cubicBezTo>
                    <a:pt x="15" y="5"/>
                    <a:pt x="25" y="10"/>
                    <a:pt x="35" y="14"/>
                  </a:cubicBezTo>
                  <a:close/>
                </a:path>
              </a:pathLst>
            </a:custGeom>
            <a:solidFill>
              <a:srgbClr val="5A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1B3CA6EA-D70D-5FFE-6365-246D0F5AAF87}"/>
                </a:ext>
              </a:extLst>
            </p:cNvPr>
            <p:cNvSpPr/>
            <p:nvPr/>
          </p:nvSpPr>
          <p:spPr bwMode="auto">
            <a:xfrm>
              <a:off x="3318" y="3092"/>
              <a:ext cx="69" cy="54"/>
            </a:xfrm>
            <a:custGeom>
              <a:avLst/>
              <a:gdLst>
                <a:gd name="T0" fmla="*/ 15 w 18"/>
                <a:gd name="T1" fmla="*/ 0 h 14"/>
                <a:gd name="T2" fmla="*/ 18 w 18"/>
                <a:gd name="T3" fmla="*/ 2 h 14"/>
                <a:gd name="T4" fmla="*/ 0 w 18"/>
                <a:gd name="T5" fmla="*/ 14 h 14"/>
                <a:gd name="T6" fmla="*/ 0 w 18"/>
                <a:gd name="T7" fmla="*/ 11 h 14"/>
                <a:gd name="T8" fmla="*/ 15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15" y="0"/>
                  </a:moveTo>
                  <a:cubicBezTo>
                    <a:pt x="16" y="0"/>
                    <a:pt x="18" y="0"/>
                    <a:pt x="18" y="2"/>
                  </a:cubicBezTo>
                  <a:cubicBezTo>
                    <a:pt x="14" y="9"/>
                    <a:pt x="8" y="12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5" y="7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5152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EA99DB51-89E5-FAE7-E3B7-6B62283A86A3}"/>
                </a:ext>
              </a:extLst>
            </p:cNvPr>
            <p:cNvSpPr/>
            <p:nvPr/>
          </p:nvSpPr>
          <p:spPr bwMode="auto">
            <a:xfrm>
              <a:off x="4685" y="1517"/>
              <a:ext cx="72" cy="58"/>
            </a:xfrm>
            <a:custGeom>
              <a:avLst/>
              <a:gdLst>
                <a:gd name="T0" fmla="*/ 19 w 19"/>
                <a:gd name="T1" fmla="*/ 15 h 15"/>
                <a:gd name="T2" fmla="*/ 16 w 19"/>
                <a:gd name="T3" fmla="*/ 14 h 15"/>
                <a:gd name="T4" fmla="*/ 0 w 19"/>
                <a:gd name="T5" fmla="*/ 2 h 15"/>
                <a:gd name="T6" fmla="*/ 2 w 19"/>
                <a:gd name="T7" fmla="*/ 1 h 15"/>
                <a:gd name="T8" fmla="*/ 19 w 19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19" y="15"/>
                  </a:moveTo>
                  <a:cubicBezTo>
                    <a:pt x="18" y="15"/>
                    <a:pt x="17" y="14"/>
                    <a:pt x="16" y="14"/>
                  </a:cubicBezTo>
                  <a:cubicBezTo>
                    <a:pt x="9" y="12"/>
                    <a:pt x="3" y="9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ubicBezTo>
                    <a:pt x="9" y="4"/>
                    <a:pt x="15" y="8"/>
                    <a:pt x="19" y="15"/>
                  </a:cubicBezTo>
                  <a:close/>
                </a:path>
              </a:pathLst>
            </a:custGeom>
            <a:solidFill>
              <a:srgbClr val="595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D61A071F-8BC2-BBDA-E279-0F738FE825FD}"/>
                </a:ext>
              </a:extLst>
            </p:cNvPr>
            <p:cNvSpPr/>
            <p:nvPr/>
          </p:nvSpPr>
          <p:spPr bwMode="auto">
            <a:xfrm>
              <a:off x="4665" y="1491"/>
              <a:ext cx="27" cy="34"/>
            </a:xfrm>
            <a:custGeom>
              <a:avLst/>
              <a:gdLst>
                <a:gd name="T0" fmla="*/ 7 w 7"/>
                <a:gd name="T1" fmla="*/ 8 h 9"/>
                <a:gd name="T2" fmla="*/ 6 w 7"/>
                <a:gd name="T3" fmla="*/ 9 h 9"/>
                <a:gd name="T4" fmla="*/ 1 w 7"/>
                <a:gd name="T5" fmla="*/ 3 h 9"/>
                <a:gd name="T6" fmla="*/ 3 w 7"/>
                <a:gd name="T7" fmla="*/ 1 h 9"/>
                <a:gd name="T8" fmla="*/ 6 w 7"/>
                <a:gd name="T9" fmla="*/ 0 h 9"/>
                <a:gd name="T10" fmla="*/ 7 w 7"/>
                <a:gd name="T11" fmla="*/ 3 h 9"/>
                <a:gd name="T12" fmla="*/ 7 w 7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cubicBezTo>
                    <a:pt x="7" y="8"/>
                    <a:pt x="6" y="9"/>
                    <a:pt x="6" y="9"/>
                  </a:cubicBezTo>
                  <a:cubicBezTo>
                    <a:pt x="1" y="9"/>
                    <a:pt x="0" y="7"/>
                    <a:pt x="1" y="3"/>
                  </a:cubicBezTo>
                  <a:cubicBezTo>
                    <a:pt x="1" y="3"/>
                    <a:pt x="2" y="2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7" y="5"/>
                    <a:pt x="7" y="6"/>
                    <a:pt x="7" y="8"/>
                  </a:cubicBez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31">
              <a:extLst>
                <a:ext uri="{FF2B5EF4-FFF2-40B4-BE49-F238E27FC236}">
                  <a16:creationId xmlns:a16="http://schemas.microsoft.com/office/drawing/2014/main" id="{56B1D653-1AA5-EA9B-1504-28B007C5B140}"/>
                </a:ext>
              </a:extLst>
            </p:cNvPr>
            <p:cNvSpPr/>
            <p:nvPr/>
          </p:nvSpPr>
          <p:spPr bwMode="auto">
            <a:xfrm>
              <a:off x="4754" y="2623"/>
              <a:ext cx="11" cy="73"/>
            </a:xfrm>
            <a:custGeom>
              <a:avLst/>
              <a:gdLst>
                <a:gd name="T0" fmla="*/ 2 w 3"/>
                <a:gd name="T1" fmla="*/ 19 h 19"/>
                <a:gd name="T2" fmla="*/ 0 w 3"/>
                <a:gd name="T3" fmla="*/ 0 h 19"/>
                <a:gd name="T4" fmla="*/ 2 w 3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1" y="13"/>
                    <a:pt x="0" y="7"/>
                    <a:pt x="0" y="0"/>
                  </a:cubicBezTo>
                  <a:cubicBezTo>
                    <a:pt x="3" y="6"/>
                    <a:pt x="3" y="13"/>
                    <a:pt x="2" y="19"/>
                  </a:cubicBezTo>
                  <a:close/>
                </a:path>
              </a:pathLst>
            </a:custGeom>
            <a:solidFill>
              <a:srgbClr val="9E9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5965A1F5-CFB6-BD28-14A5-26FD9993CC17}"/>
                </a:ext>
              </a:extLst>
            </p:cNvPr>
            <p:cNvSpPr/>
            <p:nvPr/>
          </p:nvSpPr>
          <p:spPr bwMode="auto">
            <a:xfrm>
              <a:off x="2316" y="4087"/>
              <a:ext cx="31" cy="57"/>
            </a:xfrm>
            <a:custGeom>
              <a:avLst/>
              <a:gdLst>
                <a:gd name="T0" fmla="*/ 3 w 8"/>
                <a:gd name="T1" fmla="*/ 0 h 15"/>
                <a:gd name="T2" fmla="*/ 8 w 8"/>
                <a:gd name="T3" fmla="*/ 15 h 15"/>
                <a:gd name="T4" fmla="*/ 3 w 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5">
                  <a:moveTo>
                    <a:pt x="3" y="0"/>
                  </a:moveTo>
                  <a:cubicBezTo>
                    <a:pt x="2" y="6"/>
                    <a:pt x="6" y="10"/>
                    <a:pt x="8" y="15"/>
                  </a:cubicBezTo>
                  <a:cubicBezTo>
                    <a:pt x="2" y="11"/>
                    <a:pt x="0" y="6"/>
                    <a:pt x="3" y="0"/>
                  </a:cubicBezTo>
                  <a:close/>
                </a:path>
              </a:pathLst>
            </a:custGeom>
            <a:solidFill>
              <a:srgbClr val="F4E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33">
              <a:extLst>
                <a:ext uri="{FF2B5EF4-FFF2-40B4-BE49-F238E27FC236}">
                  <a16:creationId xmlns:a16="http://schemas.microsoft.com/office/drawing/2014/main" id="{6B8094AF-D6D4-2AE7-8953-FD46271943A8}"/>
                </a:ext>
              </a:extLst>
            </p:cNvPr>
            <p:cNvSpPr/>
            <p:nvPr/>
          </p:nvSpPr>
          <p:spPr bwMode="auto">
            <a:xfrm>
              <a:off x="2354" y="2324"/>
              <a:ext cx="1417" cy="1836"/>
            </a:xfrm>
            <a:custGeom>
              <a:avLst/>
              <a:gdLst>
                <a:gd name="T0" fmla="*/ 331 w 369"/>
                <a:gd name="T1" fmla="*/ 145 h 478"/>
                <a:gd name="T2" fmla="*/ 337 w 369"/>
                <a:gd name="T3" fmla="*/ 93 h 478"/>
                <a:gd name="T4" fmla="*/ 330 w 369"/>
                <a:gd name="T5" fmla="*/ 77 h 478"/>
                <a:gd name="T6" fmla="*/ 309 w 369"/>
                <a:gd name="T7" fmla="*/ 68 h 478"/>
                <a:gd name="T8" fmla="*/ 274 w 369"/>
                <a:gd name="T9" fmla="*/ 53 h 478"/>
                <a:gd name="T10" fmla="*/ 274 w 369"/>
                <a:gd name="T11" fmla="*/ 47 h 478"/>
                <a:gd name="T12" fmla="*/ 257 w 369"/>
                <a:gd name="T13" fmla="*/ 27 h 478"/>
                <a:gd name="T14" fmla="*/ 247 w 369"/>
                <a:gd name="T15" fmla="*/ 8 h 478"/>
                <a:gd name="T16" fmla="*/ 248 w 369"/>
                <a:gd name="T17" fmla="*/ 1 h 478"/>
                <a:gd name="T18" fmla="*/ 254 w 369"/>
                <a:gd name="T19" fmla="*/ 3 h 478"/>
                <a:gd name="T20" fmla="*/ 268 w 369"/>
                <a:gd name="T21" fmla="*/ 22 h 478"/>
                <a:gd name="T22" fmla="*/ 296 w 369"/>
                <a:gd name="T23" fmla="*/ 52 h 478"/>
                <a:gd name="T24" fmla="*/ 313 w 369"/>
                <a:gd name="T25" fmla="*/ 56 h 478"/>
                <a:gd name="T26" fmla="*/ 362 w 369"/>
                <a:gd name="T27" fmla="*/ 91 h 478"/>
                <a:gd name="T28" fmla="*/ 362 w 369"/>
                <a:gd name="T29" fmla="*/ 149 h 478"/>
                <a:gd name="T30" fmla="*/ 327 w 369"/>
                <a:gd name="T31" fmla="*/ 198 h 478"/>
                <a:gd name="T32" fmla="*/ 275 w 369"/>
                <a:gd name="T33" fmla="*/ 234 h 478"/>
                <a:gd name="T34" fmla="*/ 231 w 369"/>
                <a:gd name="T35" fmla="*/ 262 h 478"/>
                <a:gd name="T36" fmla="*/ 164 w 369"/>
                <a:gd name="T37" fmla="*/ 298 h 478"/>
                <a:gd name="T38" fmla="*/ 112 w 369"/>
                <a:gd name="T39" fmla="*/ 321 h 478"/>
                <a:gd name="T40" fmla="*/ 90 w 369"/>
                <a:gd name="T41" fmla="*/ 344 h 478"/>
                <a:gd name="T42" fmla="*/ 55 w 369"/>
                <a:gd name="T43" fmla="*/ 382 h 478"/>
                <a:gd name="T44" fmla="*/ 30 w 369"/>
                <a:gd name="T45" fmla="*/ 413 h 478"/>
                <a:gd name="T46" fmla="*/ 14 w 369"/>
                <a:gd name="T47" fmla="*/ 462 h 478"/>
                <a:gd name="T48" fmla="*/ 10 w 369"/>
                <a:gd name="T49" fmla="*/ 472 h 478"/>
                <a:gd name="T50" fmla="*/ 4 w 369"/>
                <a:gd name="T51" fmla="*/ 476 h 478"/>
                <a:gd name="T52" fmla="*/ 2 w 369"/>
                <a:gd name="T53" fmla="*/ 469 h 478"/>
                <a:gd name="T54" fmla="*/ 3 w 369"/>
                <a:gd name="T55" fmla="*/ 439 h 478"/>
                <a:gd name="T56" fmla="*/ 15 w 369"/>
                <a:gd name="T57" fmla="*/ 393 h 478"/>
                <a:gd name="T58" fmla="*/ 47 w 369"/>
                <a:gd name="T59" fmla="*/ 360 h 478"/>
                <a:gd name="T60" fmla="*/ 67 w 369"/>
                <a:gd name="T61" fmla="*/ 338 h 478"/>
                <a:gd name="T62" fmla="*/ 79 w 369"/>
                <a:gd name="T63" fmla="*/ 320 h 478"/>
                <a:gd name="T64" fmla="*/ 117 w 369"/>
                <a:gd name="T65" fmla="*/ 296 h 478"/>
                <a:gd name="T66" fmla="*/ 120 w 369"/>
                <a:gd name="T67" fmla="*/ 292 h 478"/>
                <a:gd name="T68" fmla="*/ 141 w 369"/>
                <a:gd name="T69" fmla="*/ 283 h 478"/>
                <a:gd name="T70" fmla="*/ 181 w 369"/>
                <a:gd name="T71" fmla="*/ 264 h 478"/>
                <a:gd name="T72" fmla="*/ 192 w 369"/>
                <a:gd name="T73" fmla="*/ 257 h 478"/>
                <a:gd name="T74" fmla="*/ 285 w 369"/>
                <a:gd name="T75" fmla="*/ 193 h 478"/>
                <a:gd name="T76" fmla="*/ 318 w 369"/>
                <a:gd name="T77" fmla="*/ 167 h 478"/>
                <a:gd name="T78" fmla="*/ 327 w 369"/>
                <a:gd name="T79" fmla="*/ 152 h 478"/>
                <a:gd name="T80" fmla="*/ 331 w 369"/>
                <a:gd name="T81" fmla="*/ 145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9" h="478">
                  <a:moveTo>
                    <a:pt x="331" y="145"/>
                  </a:moveTo>
                  <a:cubicBezTo>
                    <a:pt x="337" y="128"/>
                    <a:pt x="339" y="111"/>
                    <a:pt x="337" y="93"/>
                  </a:cubicBezTo>
                  <a:cubicBezTo>
                    <a:pt x="336" y="87"/>
                    <a:pt x="335" y="81"/>
                    <a:pt x="330" y="77"/>
                  </a:cubicBezTo>
                  <a:cubicBezTo>
                    <a:pt x="325" y="70"/>
                    <a:pt x="317" y="69"/>
                    <a:pt x="309" y="68"/>
                  </a:cubicBezTo>
                  <a:cubicBezTo>
                    <a:pt x="295" y="66"/>
                    <a:pt x="283" y="62"/>
                    <a:pt x="274" y="53"/>
                  </a:cubicBezTo>
                  <a:cubicBezTo>
                    <a:pt x="278" y="51"/>
                    <a:pt x="275" y="48"/>
                    <a:pt x="274" y="47"/>
                  </a:cubicBezTo>
                  <a:cubicBezTo>
                    <a:pt x="264" y="44"/>
                    <a:pt x="262" y="34"/>
                    <a:pt x="257" y="27"/>
                  </a:cubicBezTo>
                  <a:cubicBezTo>
                    <a:pt x="252" y="22"/>
                    <a:pt x="250" y="14"/>
                    <a:pt x="247" y="8"/>
                  </a:cubicBezTo>
                  <a:cubicBezTo>
                    <a:pt x="246" y="6"/>
                    <a:pt x="245" y="3"/>
                    <a:pt x="248" y="1"/>
                  </a:cubicBezTo>
                  <a:cubicBezTo>
                    <a:pt x="251" y="0"/>
                    <a:pt x="252" y="2"/>
                    <a:pt x="254" y="3"/>
                  </a:cubicBezTo>
                  <a:cubicBezTo>
                    <a:pt x="260" y="9"/>
                    <a:pt x="264" y="15"/>
                    <a:pt x="268" y="22"/>
                  </a:cubicBezTo>
                  <a:cubicBezTo>
                    <a:pt x="276" y="34"/>
                    <a:pt x="283" y="45"/>
                    <a:pt x="296" y="52"/>
                  </a:cubicBezTo>
                  <a:cubicBezTo>
                    <a:pt x="302" y="55"/>
                    <a:pt x="308" y="56"/>
                    <a:pt x="313" y="56"/>
                  </a:cubicBezTo>
                  <a:cubicBezTo>
                    <a:pt x="341" y="58"/>
                    <a:pt x="353" y="66"/>
                    <a:pt x="362" y="91"/>
                  </a:cubicBezTo>
                  <a:cubicBezTo>
                    <a:pt x="369" y="110"/>
                    <a:pt x="367" y="130"/>
                    <a:pt x="362" y="149"/>
                  </a:cubicBezTo>
                  <a:cubicBezTo>
                    <a:pt x="356" y="169"/>
                    <a:pt x="343" y="185"/>
                    <a:pt x="327" y="198"/>
                  </a:cubicBezTo>
                  <a:cubicBezTo>
                    <a:pt x="311" y="212"/>
                    <a:pt x="294" y="224"/>
                    <a:pt x="275" y="234"/>
                  </a:cubicBezTo>
                  <a:cubicBezTo>
                    <a:pt x="259" y="241"/>
                    <a:pt x="245" y="252"/>
                    <a:pt x="231" y="262"/>
                  </a:cubicBezTo>
                  <a:cubicBezTo>
                    <a:pt x="210" y="277"/>
                    <a:pt x="187" y="287"/>
                    <a:pt x="164" y="298"/>
                  </a:cubicBezTo>
                  <a:cubicBezTo>
                    <a:pt x="147" y="305"/>
                    <a:pt x="129" y="312"/>
                    <a:pt x="112" y="321"/>
                  </a:cubicBezTo>
                  <a:cubicBezTo>
                    <a:pt x="103" y="326"/>
                    <a:pt x="93" y="334"/>
                    <a:pt x="90" y="344"/>
                  </a:cubicBezTo>
                  <a:cubicBezTo>
                    <a:pt x="84" y="363"/>
                    <a:pt x="73" y="375"/>
                    <a:pt x="55" y="382"/>
                  </a:cubicBezTo>
                  <a:cubicBezTo>
                    <a:pt x="42" y="388"/>
                    <a:pt x="36" y="400"/>
                    <a:pt x="30" y="413"/>
                  </a:cubicBezTo>
                  <a:cubicBezTo>
                    <a:pt x="22" y="428"/>
                    <a:pt x="18" y="445"/>
                    <a:pt x="14" y="462"/>
                  </a:cubicBezTo>
                  <a:cubicBezTo>
                    <a:pt x="13" y="466"/>
                    <a:pt x="12" y="469"/>
                    <a:pt x="10" y="472"/>
                  </a:cubicBezTo>
                  <a:cubicBezTo>
                    <a:pt x="9" y="475"/>
                    <a:pt x="7" y="478"/>
                    <a:pt x="4" y="476"/>
                  </a:cubicBezTo>
                  <a:cubicBezTo>
                    <a:pt x="0" y="475"/>
                    <a:pt x="1" y="472"/>
                    <a:pt x="2" y="469"/>
                  </a:cubicBezTo>
                  <a:cubicBezTo>
                    <a:pt x="3" y="459"/>
                    <a:pt x="6" y="449"/>
                    <a:pt x="3" y="439"/>
                  </a:cubicBezTo>
                  <a:cubicBezTo>
                    <a:pt x="5" y="423"/>
                    <a:pt x="7" y="407"/>
                    <a:pt x="15" y="393"/>
                  </a:cubicBezTo>
                  <a:cubicBezTo>
                    <a:pt x="22" y="379"/>
                    <a:pt x="32" y="366"/>
                    <a:pt x="47" y="360"/>
                  </a:cubicBezTo>
                  <a:cubicBezTo>
                    <a:pt x="57" y="356"/>
                    <a:pt x="64" y="349"/>
                    <a:pt x="67" y="338"/>
                  </a:cubicBezTo>
                  <a:cubicBezTo>
                    <a:pt x="69" y="331"/>
                    <a:pt x="73" y="325"/>
                    <a:pt x="79" y="320"/>
                  </a:cubicBezTo>
                  <a:cubicBezTo>
                    <a:pt x="90" y="309"/>
                    <a:pt x="104" y="303"/>
                    <a:pt x="117" y="296"/>
                  </a:cubicBezTo>
                  <a:cubicBezTo>
                    <a:pt x="119" y="295"/>
                    <a:pt x="122" y="295"/>
                    <a:pt x="120" y="292"/>
                  </a:cubicBezTo>
                  <a:cubicBezTo>
                    <a:pt x="126" y="287"/>
                    <a:pt x="134" y="286"/>
                    <a:pt x="141" y="283"/>
                  </a:cubicBezTo>
                  <a:cubicBezTo>
                    <a:pt x="155" y="278"/>
                    <a:pt x="170" y="274"/>
                    <a:pt x="181" y="264"/>
                  </a:cubicBezTo>
                  <a:cubicBezTo>
                    <a:pt x="186" y="264"/>
                    <a:pt x="189" y="259"/>
                    <a:pt x="192" y="257"/>
                  </a:cubicBezTo>
                  <a:cubicBezTo>
                    <a:pt x="224" y="237"/>
                    <a:pt x="254" y="214"/>
                    <a:pt x="285" y="193"/>
                  </a:cubicBezTo>
                  <a:cubicBezTo>
                    <a:pt x="297" y="186"/>
                    <a:pt x="309" y="177"/>
                    <a:pt x="318" y="167"/>
                  </a:cubicBezTo>
                  <a:cubicBezTo>
                    <a:pt x="322" y="162"/>
                    <a:pt x="327" y="158"/>
                    <a:pt x="327" y="152"/>
                  </a:cubicBezTo>
                  <a:cubicBezTo>
                    <a:pt x="328" y="150"/>
                    <a:pt x="329" y="147"/>
                    <a:pt x="331" y="145"/>
                  </a:cubicBezTo>
                  <a:close/>
                </a:path>
              </a:pathLst>
            </a:custGeom>
            <a:solidFill>
              <a:srgbClr val="F0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34">
              <a:extLst>
                <a:ext uri="{FF2B5EF4-FFF2-40B4-BE49-F238E27FC236}">
                  <a16:creationId xmlns:a16="http://schemas.microsoft.com/office/drawing/2014/main" id="{57810274-3E01-20E2-6F16-DAA1280C882D}"/>
                </a:ext>
              </a:extLst>
            </p:cNvPr>
            <p:cNvSpPr/>
            <p:nvPr/>
          </p:nvSpPr>
          <p:spPr bwMode="auto">
            <a:xfrm>
              <a:off x="4339" y="1951"/>
              <a:ext cx="603" cy="427"/>
            </a:xfrm>
            <a:custGeom>
              <a:avLst/>
              <a:gdLst>
                <a:gd name="T0" fmla="*/ 113 w 157"/>
                <a:gd name="T1" fmla="*/ 9 h 111"/>
                <a:gd name="T2" fmla="*/ 150 w 157"/>
                <a:gd name="T3" fmla="*/ 1 h 111"/>
                <a:gd name="T4" fmla="*/ 155 w 157"/>
                <a:gd name="T5" fmla="*/ 8 h 111"/>
                <a:gd name="T6" fmla="*/ 146 w 157"/>
                <a:gd name="T7" fmla="*/ 35 h 111"/>
                <a:gd name="T8" fmla="*/ 136 w 157"/>
                <a:gd name="T9" fmla="*/ 47 h 111"/>
                <a:gd name="T10" fmla="*/ 133 w 157"/>
                <a:gd name="T11" fmla="*/ 53 h 111"/>
                <a:gd name="T12" fmla="*/ 131 w 157"/>
                <a:gd name="T13" fmla="*/ 47 h 111"/>
                <a:gd name="T14" fmla="*/ 124 w 157"/>
                <a:gd name="T15" fmla="*/ 41 h 111"/>
                <a:gd name="T16" fmla="*/ 114 w 157"/>
                <a:gd name="T17" fmla="*/ 40 h 111"/>
                <a:gd name="T18" fmla="*/ 104 w 157"/>
                <a:gd name="T19" fmla="*/ 42 h 111"/>
                <a:gd name="T20" fmla="*/ 74 w 157"/>
                <a:gd name="T21" fmla="*/ 65 h 111"/>
                <a:gd name="T22" fmla="*/ 46 w 157"/>
                <a:gd name="T23" fmla="*/ 86 h 111"/>
                <a:gd name="T24" fmla="*/ 27 w 157"/>
                <a:gd name="T25" fmla="*/ 99 h 111"/>
                <a:gd name="T26" fmla="*/ 0 w 157"/>
                <a:gd name="T27" fmla="*/ 111 h 111"/>
                <a:gd name="T28" fmla="*/ 3 w 157"/>
                <a:gd name="T29" fmla="*/ 107 h 111"/>
                <a:gd name="T30" fmla="*/ 61 w 157"/>
                <a:gd name="T31" fmla="*/ 59 h 111"/>
                <a:gd name="T32" fmla="*/ 75 w 157"/>
                <a:gd name="T33" fmla="*/ 44 h 111"/>
                <a:gd name="T34" fmla="*/ 75 w 157"/>
                <a:gd name="T35" fmla="*/ 39 h 111"/>
                <a:gd name="T36" fmla="*/ 84 w 157"/>
                <a:gd name="T37" fmla="*/ 28 h 111"/>
                <a:gd name="T38" fmla="*/ 108 w 157"/>
                <a:gd name="T39" fmla="*/ 10 h 111"/>
                <a:gd name="T40" fmla="*/ 113 w 157"/>
                <a:gd name="T41" fmla="*/ 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7" h="110">
                  <a:moveTo>
                    <a:pt x="113" y="9"/>
                  </a:moveTo>
                  <a:cubicBezTo>
                    <a:pt x="125" y="5"/>
                    <a:pt x="137" y="0"/>
                    <a:pt x="150" y="1"/>
                  </a:cubicBezTo>
                  <a:cubicBezTo>
                    <a:pt x="156" y="1"/>
                    <a:pt x="157" y="2"/>
                    <a:pt x="155" y="8"/>
                  </a:cubicBezTo>
                  <a:cubicBezTo>
                    <a:pt x="153" y="17"/>
                    <a:pt x="152" y="27"/>
                    <a:pt x="146" y="35"/>
                  </a:cubicBezTo>
                  <a:cubicBezTo>
                    <a:pt x="142" y="37"/>
                    <a:pt x="139" y="41"/>
                    <a:pt x="136" y="47"/>
                  </a:cubicBezTo>
                  <a:cubicBezTo>
                    <a:pt x="135" y="49"/>
                    <a:pt x="136" y="53"/>
                    <a:pt x="133" y="53"/>
                  </a:cubicBezTo>
                  <a:cubicBezTo>
                    <a:pt x="129" y="52"/>
                    <a:pt x="131" y="49"/>
                    <a:pt x="131" y="47"/>
                  </a:cubicBezTo>
                  <a:cubicBezTo>
                    <a:pt x="130" y="43"/>
                    <a:pt x="128" y="40"/>
                    <a:pt x="124" y="41"/>
                  </a:cubicBezTo>
                  <a:cubicBezTo>
                    <a:pt x="120" y="43"/>
                    <a:pt x="117" y="42"/>
                    <a:pt x="114" y="40"/>
                  </a:cubicBezTo>
                  <a:cubicBezTo>
                    <a:pt x="110" y="37"/>
                    <a:pt x="107" y="40"/>
                    <a:pt x="104" y="42"/>
                  </a:cubicBezTo>
                  <a:cubicBezTo>
                    <a:pt x="94" y="49"/>
                    <a:pt x="85" y="58"/>
                    <a:pt x="74" y="65"/>
                  </a:cubicBezTo>
                  <a:cubicBezTo>
                    <a:pt x="65" y="71"/>
                    <a:pt x="56" y="79"/>
                    <a:pt x="46" y="86"/>
                  </a:cubicBezTo>
                  <a:cubicBezTo>
                    <a:pt x="40" y="90"/>
                    <a:pt x="31" y="93"/>
                    <a:pt x="27" y="99"/>
                  </a:cubicBezTo>
                  <a:cubicBezTo>
                    <a:pt x="19" y="108"/>
                    <a:pt x="10" y="110"/>
                    <a:pt x="0" y="111"/>
                  </a:cubicBezTo>
                  <a:cubicBezTo>
                    <a:pt x="0" y="108"/>
                    <a:pt x="2" y="108"/>
                    <a:pt x="3" y="107"/>
                  </a:cubicBezTo>
                  <a:cubicBezTo>
                    <a:pt x="24" y="93"/>
                    <a:pt x="43" y="76"/>
                    <a:pt x="61" y="59"/>
                  </a:cubicBezTo>
                  <a:cubicBezTo>
                    <a:pt x="66" y="54"/>
                    <a:pt x="70" y="48"/>
                    <a:pt x="75" y="44"/>
                  </a:cubicBezTo>
                  <a:cubicBezTo>
                    <a:pt x="76" y="42"/>
                    <a:pt x="77" y="41"/>
                    <a:pt x="75" y="39"/>
                  </a:cubicBezTo>
                  <a:cubicBezTo>
                    <a:pt x="75" y="33"/>
                    <a:pt x="81" y="31"/>
                    <a:pt x="84" y="28"/>
                  </a:cubicBezTo>
                  <a:cubicBezTo>
                    <a:pt x="91" y="21"/>
                    <a:pt x="100" y="16"/>
                    <a:pt x="108" y="10"/>
                  </a:cubicBezTo>
                  <a:cubicBezTo>
                    <a:pt x="109" y="9"/>
                    <a:pt x="111" y="8"/>
                    <a:pt x="113" y="9"/>
                  </a:cubicBezTo>
                  <a:close/>
                </a:path>
              </a:pathLst>
            </a:custGeom>
            <a:solidFill>
              <a:srgbClr val="F0D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35">
              <a:extLst>
                <a:ext uri="{FF2B5EF4-FFF2-40B4-BE49-F238E27FC236}">
                  <a16:creationId xmlns:a16="http://schemas.microsoft.com/office/drawing/2014/main" id="{F71A4649-9514-C3E9-761B-4582D162D237}"/>
                </a:ext>
              </a:extLst>
            </p:cNvPr>
            <p:cNvSpPr/>
            <p:nvPr/>
          </p:nvSpPr>
          <p:spPr bwMode="auto">
            <a:xfrm>
              <a:off x="4669" y="2166"/>
              <a:ext cx="200" cy="1371"/>
            </a:xfrm>
            <a:custGeom>
              <a:avLst/>
              <a:gdLst>
                <a:gd name="T0" fmla="*/ 18 w 52"/>
                <a:gd name="T1" fmla="*/ 78 h 357"/>
                <a:gd name="T2" fmla="*/ 18 w 52"/>
                <a:gd name="T3" fmla="*/ 121 h 357"/>
                <a:gd name="T4" fmla="*/ 27 w 52"/>
                <a:gd name="T5" fmla="*/ 185 h 357"/>
                <a:gd name="T6" fmla="*/ 25 w 52"/>
                <a:gd name="T7" fmla="*/ 243 h 357"/>
                <a:gd name="T8" fmla="*/ 24 w 52"/>
                <a:gd name="T9" fmla="*/ 247 h 357"/>
                <a:gd name="T10" fmla="*/ 23 w 52"/>
                <a:gd name="T11" fmla="*/ 263 h 357"/>
                <a:gd name="T12" fmla="*/ 46 w 52"/>
                <a:gd name="T13" fmla="*/ 350 h 357"/>
                <a:gd name="T14" fmla="*/ 48 w 52"/>
                <a:gd name="T15" fmla="*/ 352 h 357"/>
                <a:gd name="T16" fmla="*/ 51 w 52"/>
                <a:gd name="T17" fmla="*/ 355 h 357"/>
                <a:gd name="T18" fmla="*/ 46 w 52"/>
                <a:gd name="T19" fmla="*/ 356 h 357"/>
                <a:gd name="T20" fmla="*/ 37 w 52"/>
                <a:gd name="T21" fmla="*/ 341 h 357"/>
                <a:gd name="T22" fmla="*/ 24 w 52"/>
                <a:gd name="T23" fmla="*/ 300 h 357"/>
                <a:gd name="T24" fmla="*/ 21 w 52"/>
                <a:gd name="T25" fmla="*/ 262 h 357"/>
                <a:gd name="T26" fmla="*/ 21 w 52"/>
                <a:gd name="T27" fmla="*/ 258 h 357"/>
                <a:gd name="T28" fmla="*/ 19 w 52"/>
                <a:gd name="T29" fmla="*/ 253 h 357"/>
                <a:gd name="T30" fmla="*/ 16 w 52"/>
                <a:gd name="T31" fmla="*/ 257 h 357"/>
                <a:gd name="T32" fmla="*/ 14 w 52"/>
                <a:gd name="T33" fmla="*/ 261 h 357"/>
                <a:gd name="T34" fmla="*/ 11 w 52"/>
                <a:gd name="T35" fmla="*/ 263 h 357"/>
                <a:gd name="T36" fmla="*/ 11 w 52"/>
                <a:gd name="T37" fmla="*/ 259 h 357"/>
                <a:gd name="T38" fmla="*/ 18 w 52"/>
                <a:gd name="T39" fmla="*/ 227 h 357"/>
                <a:gd name="T40" fmla="*/ 19 w 52"/>
                <a:gd name="T41" fmla="*/ 175 h 357"/>
                <a:gd name="T42" fmla="*/ 14 w 52"/>
                <a:gd name="T43" fmla="*/ 158 h 357"/>
                <a:gd name="T44" fmla="*/ 9 w 52"/>
                <a:gd name="T45" fmla="*/ 136 h 357"/>
                <a:gd name="T46" fmla="*/ 7 w 52"/>
                <a:gd name="T47" fmla="*/ 120 h 357"/>
                <a:gd name="T48" fmla="*/ 4 w 52"/>
                <a:gd name="T49" fmla="*/ 99 h 357"/>
                <a:gd name="T50" fmla="*/ 4 w 52"/>
                <a:gd name="T51" fmla="*/ 81 h 357"/>
                <a:gd name="T52" fmla="*/ 12 w 52"/>
                <a:gd name="T53" fmla="*/ 103 h 357"/>
                <a:gd name="T54" fmla="*/ 46 w 52"/>
                <a:gd name="T55" fmla="*/ 0 h 357"/>
                <a:gd name="T56" fmla="*/ 46 w 52"/>
                <a:gd name="T57" fmla="*/ 6 h 357"/>
                <a:gd name="T58" fmla="*/ 21 w 52"/>
                <a:gd name="T59" fmla="*/ 64 h 357"/>
                <a:gd name="T60" fmla="*/ 18 w 52"/>
                <a:gd name="T61" fmla="*/ 78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357">
                  <a:moveTo>
                    <a:pt x="18" y="78"/>
                  </a:moveTo>
                  <a:cubicBezTo>
                    <a:pt x="13" y="93"/>
                    <a:pt x="14" y="107"/>
                    <a:pt x="18" y="121"/>
                  </a:cubicBezTo>
                  <a:cubicBezTo>
                    <a:pt x="20" y="143"/>
                    <a:pt x="23" y="164"/>
                    <a:pt x="27" y="185"/>
                  </a:cubicBezTo>
                  <a:cubicBezTo>
                    <a:pt x="31" y="204"/>
                    <a:pt x="29" y="224"/>
                    <a:pt x="25" y="243"/>
                  </a:cubicBezTo>
                  <a:cubicBezTo>
                    <a:pt x="24" y="244"/>
                    <a:pt x="24" y="246"/>
                    <a:pt x="24" y="247"/>
                  </a:cubicBezTo>
                  <a:cubicBezTo>
                    <a:pt x="23" y="252"/>
                    <a:pt x="25" y="257"/>
                    <a:pt x="23" y="263"/>
                  </a:cubicBezTo>
                  <a:cubicBezTo>
                    <a:pt x="23" y="294"/>
                    <a:pt x="33" y="322"/>
                    <a:pt x="46" y="350"/>
                  </a:cubicBezTo>
                  <a:cubicBezTo>
                    <a:pt x="47" y="351"/>
                    <a:pt x="47" y="352"/>
                    <a:pt x="48" y="352"/>
                  </a:cubicBezTo>
                  <a:cubicBezTo>
                    <a:pt x="50" y="353"/>
                    <a:pt x="52" y="352"/>
                    <a:pt x="51" y="355"/>
                  </a:cubicBezTo>
                  <a:cubicBezTo>
                    <a:pt x="50" y="357"/>
                    <a:pt x="48" y="357"/>
                    <a:pt x="46" y="356"/>
                  </a:cubicBezTo>
                  <a:cubicBezTo>
                    <a:pt x="40" y="352"/>
                    <a:pt x="39" y="346"/>
                    <a:pt x="37" y="341"/>
                  </a:cubicBezTo>
                  <a:cubicBezTo>
                    <a:pt x="32" y="327"/>
                    <a:pt x="27" y="314"/>
                    <a:pt x="24" y="300"/>
                  </a:cubicBezTo>
                  <a:cubicBezTo>
                    <a:pt x="21" y="288"/>
                    <a:pt x="17" y="275"/>
                    <a:pt x="21" y="262"/>
                  </a:cubicBezTo>
                  <a:cubicBezTo>
                    <a:pt x="21" y="261"/>
                    <a:pt x="21" y="260"/>
                    <a:pt x="21" y="258"/>
                  </a:cubicBezTo>
                  <a:cubicBezTo>
                    <a:pt x="21" y="256"/>
                    <a:pt x="22" y="254"/>
                    <a:pt x="19" y="253"/>
                  </a:cubicBezTo>
                  <a:cubicBezTo>
                    <a:pt x="17" y="253"/>
                    <a:pt x="17" y="256"/>
                    <a:pt x="16" y="257"/>
                  </a:cubicBezTo>
                  <a:cubicBezTo>
                    <a:pt x="15" y="258"/>
                    <a:pt x="15" y="260"/>
                    <a:pt x="14" y="261"/>
                  </a:cubicBezTo>
                  <a:cubicBezTo>
                    <a:pt x="13" y="263"/>
                    <a:pt x="12" y="264"/>
                    <a:pt x="11" y="263"/>
                  </a:cubicBezTo>
                  <a:cubicBezTo>
                    <a:pt x="9" y="262"/>
                    <a:pt x="11" y="260"/>
                    <a:pt x="11" y="259"/>
                  </a:cubicBezTo>
                  <a:cubicBezTo>
                    <a:pt x="12" y="248"/>
                    <a:pt x="15" y="238"/>
                    <a:pt x="18" y="227"/>
                  </a:cubicBezTo>
                  <a:cubicBezTo>
                    <a:pt x="24" y="210"/>
                    <a:pt x="23" y="192"/>
                    <a:pt x="19" y="175"/>
                  </a:cubicBezTo>
                  <a:cubicBezTo>
                    <a:pt x="17" y="169"/>
                    <a:pt x="17" y="163"/>
                    <a:pt x="14" y="158"/>
                  </a:cubicBezTo>
                  <a:cubicBezTo>
                    <a:pt x="9" y="151"/>
                    <a:pt x="6" y="145"/>
                    <a:pt x="9" y="136"/>
                  </a:cubicBezTo>
                  <a:cubicBezTo>
                    <a:pt x="12" y="131"/>
                    <a:pt x="8" y="125"/>
                    <a:pt x="7" y="120"/>
                  </a:cubicBezTo>
                  <a:cubicBezTo>
                    <a:pt x="5" y="113"/>
                    <a:pt x="0" y="106"/>
                    <a:pt x="4" y="99"/>
                  </a:cubicBezTo>
                  <a:cubicBezTo>
                    <a:pt x="4" y="93"/>
                    <a:pt x="2" y="87"/>
                    <a:pt x="4" y="81"/>
                  </a:cubicBezTo>
                  <a:cubicBezTo>
                    <a:pt x="12" y="86"/>
                    <a:pt x="4" y="96"/>
                    <a:pt x="12" y="103"/>
                  </a:cubicBezTo>
                  <a:cubicBezTo>
                    <a:pt x="13" y="65"/>
                    <a:pt x="27" y="32"/>
                    <a:pt x="46" y="0"/>
                  </a:cubicBezTo>
                  <a:cubicBezTo>
                    <a:pt x="48" y="3"/>
                    <a:pt x="45" y="5"/>
                    <a:pt x="46" y="6"/>
                  </a:cubicBezTo>
                  <a:cubicBezTo>
                    <a:pt x="35" y="25"/>
                    <a:pt x="27" y="44"/>
                    <a:pt x="21" y="64"/>
                  </a:cubicBezTo>
                  <a:cubicBezTo>
                    <a:pt x="19" y="68"/>
                    <a:pt x="18" y="73"/>
                    <a:pt x="18" y="78"/>
                  </a:cubicBezTo>
                  <a:close/>
                </a:path>
              </a:pathLst>
            </a:custGeom>
            <a:solidFill>
              <a:srgbClr val="F4E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36">
              <a:extLst>
                <a:ext uri="{FF2B5EF4-FFF2-40B4-BE49-F238E27FC236}">
                  <a16:creationId xmlns:a16="http://schemas.microsoft.com/office/drawing/2014/main" id="{89282D9A-B092-11C5-3280-F45099417DDB}"/>
                </a:ext>
              </a:extLst>
            </p:cNvPr>
            <p:cNvSpPr/>
            <p:nvPr/>
          </p:nvSpPr>
          <p:spPr bwMode="auto">
            <a:xfrm>
              <a:off x="3502" y="2197"/>
              <a:ext cx="468" cy="154"/>
            </a:xfrm>
            <a:custGeom>
              <a:avLst/>
              <a:gdLst>
                <a:gd name="T0" fmla="*/ 116 w 122"/>
                <a:gd name="T1" fmla="*/ 19 h 40"/>
                <a:gd name="T2" fmla="*/ 122 w 122"/>
                <a:gd name="T3" fmla="*/ 19 h 40"/>
                <a:gd name="T4" fmla="*/ 111 w 122"/>
                <a:gd name="T5" fmla="*/ 29 h 40"/>
                <a:gd name="T6" fmla="*/ 59 w 122"/>
                <a:gd name="T7" fmla="*/ 38 h 40"/>
                <a:gd name="T8" fmla="*/ 18 w 122"/>
                <a:gd name="T9" fmla="*/ 26 h 40"/>
                <a:gd name="T10" fmla="*/ 1 w 122"/>
                <a:gd name="T11" fmla="*/ 5 h 40"/>
                <a:gd name="T12" fmla="*/ 2 w 122"/>
                <a:gd name="T13" fmla="*/ 1 h 40"/>
                <a:gd name="T14" fmla="*/ 5 w 122"/>
                <a:gd name="T15" fmla="*/ 2 h 40"/>
                <a:gd name="T16" fmla="*/ 16 w 122"/>
                <a:gd name="T17" fmla="*/ 8 h 40"/>
                <a:gd name="T18" fmla="*/ 22 w 122"/>
                <a:gd name="T19" fmla="*/ 9 h 40"/>
                <a:gd name="T20" fmla="*/ 52 w 122"/>
                <a:gd name="T21" fmla="*/ 19 h 40"/>
                <a:gd name="T22" fmla="*/ 111 w 122"/>
                <a:gd name="T23" fmla="*/ 18 h 40"/>
                <a:gd name="T24" fmla="*/ 116 w 122"/>
                <a:gd name="T25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40">
                  <a:moveTo>
                    <a:pt x="116" y="19"/>
                  </a:moveTo>
                  <a:cubicBezTo>
                    <a:pt x="118" y="21"/>
                    <a:pt x="120" y="18"/>
                    <a:pt x="122" y="19"/>
                  </a:cubicBezTo>
                  <a:cubicBezTo>
                    <a:pt x="120" y="24"/>
                    <a:pt x="117" y="27"/>
                    <a:pt x="111" y="29"/>
                  </a:cubicBezTo>
                  <a:cubicBezTo>
                    <a:pt x="94" y="36"/>
                    <a:pt x="76" y="36"/>
                    <a:pt x="59" y="38"/>
                  </a:cubicBezTo>
                  <a:cubicBezTo>
                    <a:pt x="43" y="40"/>
                    <a:pt x="30" y="33"/>
                    <a:pt x="18" y="26"/>
                  </a:cubicBezTo>
                  <a:cubicBezTo>
                    <a:pt x="10" y="22"/>
                    <a:pt x="7" y="12"/>
                    <a:pt x="1" y="5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9" y="3"/>
                    <a:pt x="10" y="10"/>
                    <a:pt x="16" y="8"/>
                  </a:cubicBezTo>
                  <a:cubicBezTo>
                    <a:pt x="18" y="6"/>
                    <a:pt x="20" y="8"/>
                    <a:pt x="22" y="9"/>
                  </a:cubicBezTo>
                  <a:cubicBezTo>
                    <a:pt x="32" y="14"/>
                    <a:pt x="42" y="17"/>
                    <a:pt x="52" y="19"/>
                  </a:cubicBezTo>
                  <a:cubicBezTo>
                    <a:pt x="72" y="22"/>
                    <a:pt x="92" y="25"/>
                    <a:pt x="111" y="18"/>
                  </a:cubicBezTo>
                  <a:cubicBezTo>
                    <a:pt x="113" y="18"/>
                    <a:pt x="114" y="18"/>
                    <a:pt x="116" y="19"/>
                  </a:cubicBezTo>
                  <a:close/>
                </a:path>
              </a:pathLst>
            </a:custGeom>
            <a:solidFill>
              <a:srgbClr val="EF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37">
              <a:extLst>
                <a:ext uri="{FF2B5EF4-FFF2-40B4-BE49-F238E27FC236}">
                  <a16:creationId xmlns:a16="http://schemas.microsoft.com/office/drawing/2014/main" id="{26D050FD-DD87-A088-351C-48B8ACBBD21D}"/>
                </a:ext>
              </a:extLst>
            </p:cNvPr>
            <p:cNvSpPr/>
            <p:nvPr/>
          </p:nvSpPr>
          <p:spPr bwMode="auto">
            <a:xfrm>
              <a:off x="3940" y="1222"/>
              <a:ext cx="338" cy="265"/>
            </a:xfrm>
            <a:custGeom>
              <a:avLst/>
              <a:gdLst>
                <a:gd name="T0" fmla="*/ 84 w 88"/>
                <a:gd name="T1" fmla="*/ 6 h 69"/>
                <a:gd name="T2" fmla="*/ 86 w 88"/>
                <a:gd name="T3" fmla="*/ 17 h 69"/>
                <a:gd name="T4" fmla="*/ 76 w 88"/>
                <a:gd name="T5" fmla="*/ 18 h 69"/>
                <a:gd name="T6" fmla="*/ 49 w 88"/>
                <a:gd name="T7" fmla="*/ 15 h 69"/>
                <a:gd name="T8" fmla="*/ 24 w 88"/>
                <a:gd name="T9" fmla="*/ 30 h 69"/>
                <a:gd name="T10" fmla="*/ 13 w 88"/>
                <a:gd name="T11" fmla="*/ 65 h 69"/>
                <a:gd name="T12" fmla="*/ 9 w 88"/>
                <a:gd name="T13" fmla="*/ 68 h 69"/>
                <a:gd name="T14" fmla="*/ 3 w 88"/>
                <a:gd name="T15" fmla="*/ 47 h 69"/>
                <a:gd name="T16" fmla="*/ 5 w 88"/>
                <a:gd name="T17" fmla="*/ 54 h 69"/>
                <a:gd name="T18" fmla="*/ 9 w 88"/>
                <a:gd name="T19" fmla="*/ 41 h 69"/>
                <a:gd name="T20" fmla="*/ 10 w 88"/>
                <a:gd name="T21" fmla="*/ 56 h 69"/>
                <a:gd name="T22" fmla="*/ 33 w 88"/>
                <a:gd name="T23" fmla="*/ 13 h 69"/>
                <a:gd name="T24" fmla="*/ 32 w 88"/>
                <a:gd name="T25" fmla="*/ 11 h 69"/>
                <a:gd name="T26" fmla="*/ 53 w 88"/>
                <a:gd name="T27" fmla="*/ 1 h 69"/>
                <a:gd name="T28" fmla="*/ 78 w 88"/>
                <a:gd name="T29" fmla="*/ 5 h 69"/>
                <a:gd name="T30" fmla="*/ 84 w 88"/>
                <a:gd name="T31" fmla="*/ 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69">
                  <a:moveTo>
                    <a:pt x="84" y="6"/>
                  </a:moveTo>
                  <a:cubicBezTo>
                    <a:pt x="88" y="9"/>
                    <a:pt x="88" y="13"/>
                    <a:pt x="86" y="17"/>
                  </a:cubicBezTo>
                  <a:cubicBezTo>
                    <a:pt x="83" y="21"/>
                    <a:pt x="80" y="20"/>
                    <a:pt x="76" y="18"/>
                  </a:cubicBezTo>
                  <a:cubicBezTo>
                    <a:pt x="67" y="15"/>
                    <a:pt x="57" y="15"/>
                    <a:pt x="49" y="15"/>
                  </a:cubicBezTo>
                  <a:cubicBezTo>
                    <a:pt x="39" y="14"/>
                    <a:pt x="29" y="20"/>
                    <a:pt x="24" y="30"/>
                  </a:cubicBezTo>
                  <a:cubicBezTo>
                    <a:pt x="18" y="40"/>
                    <a:pt x="13" y="52"/>
                    <a:pt x="13" y="65"/>
                  </a:cubicBezTo>
                  <a:cubicBezTo>
                    <a:pt x="13" y="68"/>
                    <a:pt x="11" y="69"/>
                    <a:pt x="9" y="68"/>
                  </a:cubicBezTo>
                  <a:cubicBezTo>
                    <a:pt x="2" y="64"/>
                    <a:pt x="0" y="56"/>
                    <a:pt x="3" y="47"/>
                  </a:cubicBezTo>
                  <a:cubicBezTo>
                    <a:pt x="5" y="49"/>
                    <a:pt x="5" y="52"/>
                    <a:pt x="5" y="54"/>
                  </a:cubicBezTo>
                  <a:cubicBezTo>
                    <a:pt x="7" y="50"/>
                    <a:pt x="3" y="44"/>
                    <a:pt x="9" y="41"/>
                  </a:cubicBezTo>
                  <a:cubicBezTo>
                    <a:pt x="11" y="46"/>
                    <a:pt x="9" y="51"/>
                    <a:pt x="10" y="56"/>
                  </a:cubicBezTo>
                  <a:cubicBezTo>
                    <a:pt x="8" y="36"/>
                    <a:pt x="16" y="23"/>
                    <a:pt x="33" y="13"/>
                  </a:cubicBezTo>
                  <a:cubicBezTo>
                    <a:pt x="32" y="12"/>
                    <a:pt x="32" y="12"/>
                    <a:pt x="32" y="11"/>
                  </a:cubicBezTo>
                  <a:cubicBezTo>
                    <a:pt x="37" y="4"/>
                    <a:pt x="45" y="3"/>
                    <a:pt x="53" y="1"/>
                  </a:cubicBezTo>
                  <a:cubicBezTo>
                    <a:pt x="62" y="0"/>
                    <a:pt x="70" y="1"/>
                    <a:pt x="78" y="5"/>
                  </a:cubicBezTo>
                  <a:cubicBezTo>
                    <a:pt x="80" y="7"/>
                    <a:pt x="82" y="8"/>
                    <a:pt x="84" y="6"/>
                  </a:cubicBezTo>
                  <a:close/>
                </a:path>
              </a:pathLst>
            </a:custGeom>
            <a:solidFill>
              <a:srgbClr val="EDD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38">
              <a:extLst>
                <a:ext uri="{FF2B5EF4-FFF2-40B4-BE49-F238E27FC236}">
                  <a16:creationId xmlns:a16="http://schemas.microsoft.com/office/drawing/2014/main" id="{6F4EFFD1-A3E3-FADB-865F-FD9F404CC238}"/>
                </a:ext>
              </a:extLst>
            </p:cNvPr>
            <p:cNvSpPr/>
            <p:nvPr/>
          </p:nvSpPr>
          <p:spPr bwMode="auto">
            <a:xfrm>
              <a:off x="3494" y="1944"/>
              <a:ext cx="327" cy="272"/>
            </a:xfrm>
            <a:custGeom>
              <a:avLst/>
              <a:gdLst>
                <a:gd name="T0" fmla="*/ 84 w 85"/>
                <a:gd name="T1" fmla="*/ 49 h 71"/>
                <a:gd name="T2" fmla="*/ 67 w 85"/>
                <a:gd name="T3" fmla="*/ 65 h 71"/>
                <a:gd name="T4" fmla="*/ 46 w 85"/>
                <a:gd name="T5" fmla="*/ 67 h 71"/>
                <a:gd name="T6" fmla="*/ 33 w 85"/>
                <a:gd name="T7" fmla="*/ 49 h 71"/>
                <a:gd name="T8" fmla="*/ 35 w 85"/>
                <a:gd name="T9" fmla="*/ 31 h 71"/>
                <a:gd name="T10" fmla="*/ 32 w 85"/>
                <a:gd name="T11" fmla="*/ 12 h 71"/>
                <a:gd name="T12" fmla="*/ 28 w 85"/>
                <a:gd name="T13" fmla="*/ 23 h 71"/>
                <a:gd name="T14" fmla="*/ 23 w 85"/>
                <a:gd name="T15" fmla="*/ 27 h 71"/>
                <a:gd name="T16" fmla="*/ 20 w 85"/>
                <a:gd name="T17" fmla="*/ 22 h 71"/>
                <a:gd name="T18" fmla="*/ 16 w 85"/>
                <a:gd name="T19" fmla="*/ 9 h 71"/>
                <a:gd name="T20" fmla="*/ 6 w 85"/>
                <a:gd name="T21" fmla="*/ 25 h 71"/>
                <a:gd name="T22" fmla="*/ 5 w 85"/>
                <a:gd name="T23" fmla="*/ 31 h 71"/>
                <a:gd name="T24" fmla="*/ 5 w 85"/>
                <a:gd name="T25" fmla="*/ 15 h 71"/>
                <a:gd name="T26" fmla="*/ 38 w 85"/>
                <a:gd name="T27" fmla="*/ 12 h 71"/>
                <a:gd name="T28" fmla="*/ 47 w 85"/>
                <a:gd name="T29" fmla="*/ 37 h 71"/>
                <a:gd name="T30" fmla="*/ 45 w 85"/>
                <a:gd name="T31" fmla="*/ 52 h 71"/>
                <a:gd name="T32" fmla="*/ 50 w 85"/>
                <a:gd name="T33" fmla="*/ 62 h 71"/>
                <a:gd name="T34" fmla="*/ 66 w 85"/>
                <a:gd name="T35" fmla="*/ 56 h 71"/>
                <a:gd name="T36" fmla="*/ 62 w 85"/>
                <a:gd name="T37" fmla="*/ 47 h 71"/>
                <a:gd name="T38" fmla="*/ 52 w 85"/>
                <a:gd name="T39" fmla="*/ 35 h 71"/>
                <a:gd name="T40" fmla="*/ 57 w 85"/>
                <a:gd name="T41" fmla="*/ 34 h 71"/>
                <a:gd name="T42" fmla="*/ 74 w 85"/>
                <a:gd name="T43" fmla="*/ 47 h 71"/>
                <a:gd name="T44" fmla="*/ 83 w 85"/>
                <a:gd name="T45" fmla="*/ 45 h 71"/>
                <a:gd name="T46" fmla="*/ 84 w 85"/>
                <a:gd name="T47" fmla="*/ 4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5" h="71">
                  <a:moveTo>
                    <a:pt x="84" y="49"/>
                  </a:moveTo>
                  <a:cubicBezTo>
                    <a:pt x="78" y="54"/>
                    <a:pt x="72" y="59"/>
                    <a:pt x="67" y="65"/>
                  </a:cubicBezTo>
                  <a:cubicBezTo>
                    <a:pt x="61" y="70"/>
                    <a:pt x="54" y="71"/>
                    <a:pt x="46" y="67"/>
                  </a:cubicBezTo>
                  <a:cubicBezTo>
                    <a:pt x="39" y="64"/>
                    <a:pt x="33" y="59"/>
                    <a:pt x="33" y="49"/>
                  </a:cubicBezTo>
                  <a:cubicBezTo>
                    <a:pt x="33" y="43"/>
                    <a:pt x="34" y="37"/>
                    <a:pt x="35" y="31"/>
                  </a:cubicBezTo>
                  <a:cubicBezTo>
                    <a:pt x="37" y="25"/>
                    <a:pt x="38" y="18"/>
                    <a:pt x="32" y="12"/>
                  </a:cubicBezTo>
                  <a:cubicBezTo>
                    <a:pt x="31" y="16"/>
                    <a:pt x="30" y="19"/>
                    <a:pt x="28" y="23"/>
                  </a:cubicBezTo>
                  <a:cubicBezTo>
                    <a:pt x="27" y="24"/>
                    <a:pt x="26" y="27"/>
                    <a:pt x="23" y="27"/>
                  </a:cubicBezTo>
                  <a:cubicBezTo>
                    <a:pt x="20" y="26"/>
                    <a:pt x="20" y="24"/>
                    <a:pt x="20" y="22"/>
                  </a:cubicBezTo>
                  <a:cubicBezTo>
                    <a:pt x="18" y="18"/>
                    <a:pt x="17" y="14"/>
                    <a:pt x="16" y="9"/>
                  </a:cubicBezTo>
                  <a:cubicBezTo>
                    <a:pt x="9" y="12"/>
                    <a:pt x="8" y="19"/>
                    <a:pt x="6" y="25"/>
                  </a:cubicBezTo>
                  <a:cubicBezTo>
                    <a:pt x="6" y="27"/>
                    <a:pt x="7" y="29"/>
                    <a:pt x="5" y="31"/>
                  </a:cubicBezTo>
                  <a:cubicBezTo>
                    <a:pt x="0" y="25"/>
                    <a:pt x="3" y="20"/>
                    <a:pt x="5" y="15"/>
                  </a:cubicBezTo>
                  <a:cubicBezTo>
                    <a:pt x="13" y="0"/>
                    <a:pt x="28" y="0"/>
                    <a:pt x="38" y="12"/>
                  </a:cubicBezTo>
                  <a:cubicBezTo>
                    <a:pt x="44" y="20"/>
                    <a:pt x="46" y="28"/>
                    <a:pt x="47" y="37"/>
                  </a:cubicBezTo>
                  <a:cubicBezTo>
                    <a:pt x="48" y="42"/>
                    <a:pt x="48" y="47"/>
                    <a:pt x="45" y="52"/>
                  </a:cubicBezTo>
                  <a:cubicBezTo>
                    <a:pt x="43" y="58"/>
                    <a:pt x="45" y="60"/>
                    <a:pt x="50" y="62"/>
                  </a:cubicBezTo>
                  <a:cubicBezTo>
                    <a:pt x="55" y="64"/>
                    <a:pt x="64" y="61"/>
                    <a:pt x="66" y="56"/>
                  </a:cubicBezTo>
                  <a:cubicBezTo>
                    <a:pt x="69" y="51"/>
                    <a:pt x="66" y="49"/>
                    <a:pt x="62" y="47"/>
                  </a:cubicBezTo>
                  <a:cubicBezTo>
                    <a:pt x="58" y="44"/>
                    <a:pt x="52" y="43"/>
                    <a:pt x="52" y="35"/>
                  </a:cubicBezTo>
                  <a:cubicBezTo>
                    <a:pt x="53" y="32"/>
                    <a:pt x="55" y="33"/>
                    <a:pt x="57" y="34"/>
                  </a:cubicBezTo>
                  <a:cubicBezTo>
                    <a:pt x="62" y="40"/>
                    <a:pt x="69" y="41"/>
                    <a:pt x="74" y="47"/>
                  </a:cubicBezTo>
                  <a:cubicBezTo>
                    <a:pt x="77" y="50"/>
                    <a:pt x="80" y="45"/>
                    <a:pt x="83" y="45"/>
                  </a:cubicBezTo>
                  <a:cubicBezTo>
                    <a:pt x="85" y="46"/>
                    <a:pt x="85" y="48"/>
                    <a:pt x="84" y="49"/>
                  </a:cubicBezTo>
                  <a:close/>
                </a:path>
              </a:pathLst>
            </a:custGeom>
            <a:solidFill>
              <a:srgbClr val="5952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39">
              <a:extLst>
                <a:ext uri="{FF2B5EF4-FFF2-40B4-BE49-F238E27FC236}">
                  <a16:creationId xmlns:a16="http://schemas.microsoft.com/office/drawing/2014/main" id="{FC15D1F9-09A7-2AAF-2681-0C45ACFAE0CC}"/>
                </a:ext>
              </a:extLst>
            </p:cNvPr>
            <p:cNvSpPr/>
            <p:nvPr/>
          </p:nvSpPr>
          <p:spPr bwMode="auto">
            <a:xfrm>
              <a:off x="4381" y="3549"/>
              <a:ext cx="280" cy="177"/>
            </a:xfrm>
            <a:custGeom>
              <a:avLst/>
              <a:gdLst>
                <a:gd name="T0" fmla="*/ 1 w 73"/>
                <a:gd name="T1" fmla="*/ 29 h 46"/>
                <a:gd name="T2" fmla="*/ 7 w 73"/>
                <a:gd name="T3" fmla="*/ 29 h 46"/>
                <a:gd name="T4" fmla="*/ 2 w 73"/>
                <a:gd name="T5" fmla="*/ 26 h 46"/>
                <a:gd name="T6" fmla="*/ 1 w 73"/>
                <a:gd name="T7" fmla="*/ 22 h 46"/>
                <a:gd name="T8" fmla="*/ 5 w 73"/>
                <a:gd name="T9" fmla="*/ 22 h 46"/>
                <a:gd name="T10" fmla="*/ 25 w 73"/>
                <a:gd name="T11" fmla="*/ 29 h 46"/>
                <a:gd name="T12" fmla="*/ 43 w 73"/>
                <a:gd name="T13" fmla="*/ 19 h 46"/>
                <a:gd name="T14" fmla="*/ 46 w 73"/>
                <a:gd name="T15" fmla="*/ 11 h 46"/>
                <a:gd name="T16" fmla="*/ 54 w 73"/>
                <a:gd name="T17" fmla="*/ 2 h 46"/>
                <a:gd name="T18" fmla="*/ 67 w 73"/>
                <a:gd name="T19" fmla="*/ 7 h 46"/>
                <a:gd name="T20" fmla="*/ 62 w 73"/>
                <a:gd name="T21" fmla="*/ 14 h 46"/>
                <a:gd name="T22" fmla="*/ 67 w 73"/>
                <a:gd name="T23" fmla="*/ 16 h 46"/>
                <a:gd name="T24" fmla="*/ 50 w 73"/>
                <a:gd name="T25" fmla="*/ 37 h 46"/>
                <a:gd name="T26" fmla="*/ 18 w 73"/>
                <a:gd name="T27" fmla="*/ 37 h 46"/>
                <a:gd name="T28" fmla="*/ 10 w 73"/>
                <a:gd name="T29" fmla="*/ 33 h 46"/>
                <a:gd name="T30" fmla="*/ 1 w 73"/>
                <a:gd name="T31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3" h="46">
                  <a:moveTo>
                    <a:pt x="1" y="29"/>
                  </a:moveTo>
                  <a:cubicBezTo>
                    <a:pt x="3" y="29"/>
                    <a:pt x="4" y="29"/>
                    <a:pt x="7" y="29"/>
                  </a:cubicBezTo>
                  <a:cubicBezTo>
                    <a:pt x="5" y="28"/>
                    <a:pt x="3" y="27"/>
                    <a:pt x="2" y="26"/>
                  </a:cubicBezTo>
                  <a:cubicBezTo>
                    <a:pt x="1" y="25"/>
                    <a:pt x="0" y="24"/>
                    <a:pt x="1" y="22"/>
                  </a:cubicBezTo>
                  <a:cubicBezTo>
                    <a:pt x="2" y="20"/>
                    <a:pt x="4" y="21"/>
                    <a:pt x="5" y="22"/>
                  </a:cubicBezTo>
                  <a:cubicBezTo>
                    <a:pt x="12" y="25"/>
                    <a:pt x="17" y="29"/>
                    <a:pt x="25" y="29"/>
                  </a:cubicBezTo>
                  <a:cubicBezTo>
                    <a:pt x="34" y="30"/>
                    <a:pt x="40" y="27"/>
                    <a:pt x="43" y="19"/>
                  </a:cubicBezTo>
                  <a:cubicBezTo>
                    <a:pt x="44" y="16"/>
                    <a:pt x="46" y="14"/>
                    <a:pt x="46" y="11"/>
                  </a:cubicBezTo>
                  <a:cubicBezTo>
                    <a:pt x="46" y="6"/>
                    <a:pt x="49" y="3"/>
                    <a:pt x="54" y="2"/>
                  </a:cubicBezTo>
                  <a:cubicBezTo>
                    <a:pt x="59" y="0"/>
                    <a:pt x="64" y="3"/>
                    <a:pt x="67" y="7"/>
                  </a:cubicBezTo>
                  <a:cubicBezTo>
                    <a:pt x="73" y="13"/>
                    <a:pt x="63" y="11"/>
                    <a:pt x="62" y="14"/>
                  </a:cubicBezTo>
                  <a:cubicBezTo>
                    <a:pt x="64" y="16"/>
                    <a:pt x="66" y="15"/>
                    <a:pt x="67" y="16"/>
                  </a:cubicBezTo>
                  <a:cubicBezTo>
                    <a:pt x="59" y="21"/>
                    <a:pt x="56" y="30"/>
                    <a:pt x="50" y="37"/>
                  </a:cubicBezTo>
                  <a:cubicBezTo>
                    <a:pt x="42" y="46"/>
                    <a:pt x="29" y="46"/>
                    <a:pt x="18" y="37"/>
                  </a:cubicBezTo>
                  <a:cubicBezTo>
                    <a:pt x="17" y="31"/>
                    <a:pt x="13" y="34"/>
                    <a:pt x="10" y="33"/>
                  </a:cubicBezTo>
                  <a:cubicBezTo>
                    <a:pt x="7" y="33"/>
                    <a:pt x="3" y="34"/>
                    <a:pt x="1" y="29"/>
                  </a:cubicBezTo>
                  <a:close/>
                </a:path>
              </a:pathLst>
            </a:custGeom>
            <a:solidFill>
              <a:srgbClr val="EFD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40">
              <a:extLst>
                <a:ext uri="{FF2B5EF4-FFF2-40B4-BE49-F238E27FC236}">
                  <a16:creationId xmlns:a16="http://schemas.microsoft.com/office/drawing/2014/main" id="{40627BAE-8AAF-F1F6-28AE-C319FBDE5F7C}"/>
                </a:ext>
              </a:extLst>
            </p:cNvPr>
            <p:cNvSpPr/>
            <p:nvPr/>
          </p:nvSpPr>
          <p:spPr bwMode="auto">
            <a:xfrm>
              <a:off x="4005" y="3541"/>
              <a:ext cx="772" cy="204"/>
            </a:xfrm>
            <a:custGeom>
              <a:avLst/>
              <a:gdLst>
                <a:gd name="T0" fmla="*/ 99 w 201"/>
                <a:gd name="T1" fmla="*/ 31 h 53"/>
                <a:gd name="T2" fmla="*/ 109 w 201"/>
                <a:gd name="T3" fmla="*/ 34 h 53"/>
                <a:gd name="T4" fmla="*/ 116 w 201"/>
                <a:gd name="T5" fmla="*/ 37 h 53"/>
                <a:gd name="T6" fmla="*/ 130 w 201"/>
                <a:gd name="T7" fmla="*/ 44 h 53"/>
                <a:gd name="T8" fmla="*/ 152 w 201"/>
                <a:gd name="T9" fmla="*/ 31 h 53"/>
                <a:gd name="T10" fmla="*/ 165 w 201"/>
                <a:gd name="T11" fmla="*/ 18 h 53"/>
                <a:gd name="T12" fmla="*/ 194 w 201"/>
                <a:gd name="T13" fmla="*/ 5 h 53"/>
                <a:gd name="T14" fmla="*/ 200 w 201"/>
                <a:gd name="T15" fmla="*/ 4 h 53"/>
                <a:gd name="T16" fmla="*/ 196 w 201"/>
                <a:gd name="T17" fmla="*/ 8 h 53"/>
                <a:gd name="T18" fmla="*/ 167 w 201"/>
                <a:gd name="T19" fmla="*/ 22 h 53"/>
                <a:gd name="T20" fmla="*/ 156 w 201"/>
                <a:gd name="T21" fmla="*/ 31 h 53"/>
                <a:gd name="T22" fmla="*/ 120 w 201"/>
                <a:gd name="T23" fmla="*/ 44 h 53"/>
                <a:gd name="T24" fmla="*/ 38 w 201"/>
                <a:gd name="T25" fmla="*/ 27 h 53"/>
                <a:gd name="T26" fmla="*/ 1 w 201"/>
                <a:gd name="T27" fmla="*/ 22 h 53"/>
                <a:gd name="T28" fmla="*/ 0 w 201"/>
                <a:gd name="T29" fmla="*/ 20 h 53"/>
                <a:gd name="T30" fmla="*/ 2 w 201"/>
                <a:gd name="T31" fmla="*/ 19 h 53"/>
                <a:gd name="T32" fmla="*/ 58 w 201"/>
                <a:gd name="T33" fmla="*/ 23 h 53"/>
                <a:gd name="T34" fmla="*/ 99 w 201"/>
                <a:gd name="T35" fmla="*/ 3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1" h="52">
                  <a:moveTo>
                    <a:pt x="99" y="31"/>
                  </a:moveTo>
                  <a:cubicBezTo>
                    <a:pt x="102" y="32"/>
                    <a:pt x="105" y="33"/>
                    <a:pt x="109" y="34"/>
                  </a:cubicBezTo>
                  <a:cubicBezTo>
                    <a:pt x="112" y="34"/>
                    <a:pt x="114" y="35"/>
                    <a:pt x="116" y="37"/>
                  </a:cubicBezTo>
                  <a:cubicBezTo>
                    <a:pt x="121" y="40"/>
                    <a:pt x="125" y="43"/>
                    <a:pt x="130" y="44"/>
                  </a:cubicBezTo>
                  <a:cubicBezTo>
                    <a:pt x="141" y="45"/>
                    <a:pt x="147" y="39"/>
                    <a:pt x="152" y="31"/>
                  </a:cubicBezTo>
                  <a:cubicBezTo>
                    <a:pt x="155" y="25"/>
                    <a:pt x="158" y="19"/>
                    <a:pt x="165" y="18"/>
                  </a:cubicBezTo>
                  <a:cubicBezTo>
                    <a:pt x="175" y="15"/>
                    <a:pt x="184" y="9"/>
                    <a:pt x="194" y="5"/>
                  </a:cubicBezTo>
                  <a:cubicBezTo>
                    <a:pt x="195" y="4"/>
                    <a:pt x="198" y="0"/>
                    <a:pt x="200" y="4"/>
                  </a:cubicBezTo>
                  <a:cubicBezTo>
                    <a:pt x="201" y="6"/>
                    <a:pt x="197" y="7"/>
                    <a:pt x="196" y="8"/>
                  </a:cubicBezTo>
                  <a:cubicBezTo>
                    <a:pt x="186" y="14"/>
                    <a:pt x="177" y="18"/>
                    <a:pt x="167" y="22"/>
                  </a:cubicBezTo>
                  <a:cubicBezTo>
                    <a:pt x="162" y="24"/>
                    <a:pt x="159" y="27"/>
                    <a:pt x="156" y="31"/>
                  </a:cubicBezTo>
                  <a:cubicBezTo>
                    <a:pt x="150" y="44"/>
                    <a:pt x="138" y="53"/>
                    <a:pt x="120" y="44"/>
                  </a:cubicBezTo>
                  <a:cubicBezTo>
                    <a:pt x="94" y="32"/>
                    <a:pt x="67" y="24"/>
                    <a:pt x="38" y="27"/>
                  </a:cubicBezTo>
                  <a:cubicBezTo>
                    <a:pt x="26" y="28"/>
                    <a:pt x="13" y="27"/>
                    <a:pt x="1" y="22"/>
                  </a:cubicBezTo>
                  <a:cubicBezTo>
                    <a:pt x="1" y="21"/>
                    <a:pt x="0" y="21"/>
                    <a:pt x="0" y="20"/>
                  </a:cubicBezTo>
                  <a:cubicBezTo>
                    <a:pt x="0" y="18"/>
                    <a:pt x="1" y="18"/>
                    <a:pt x="2" y="19"/>
                  </a:cubicBezTo>
                  <a:cubicBezTo>
                    <a:pt x="20" y="23"/>
                    <a:pt x="39" y="24"/>
                    <a:pt x="58" y="23"/>
                  </a:cubicBezTo>
                  <a:cubicBezTo>
                    <a:pt x="72" y="22"/>
                    <a:pt x="86" y="27"/>
                    <a:pt x="99" y="31"/>
                  </a:cubicBezTo>
                  <a:close/>
                </a:path>
              </a:pathLst>
            </a:custGeom>
            <a:solidFill>
              <a:srgbClr val="655B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41">
              <a:extLst>
                <a:ext uri="{FF2B5EF4-FFF2-40B4-BE49-F238E27FC236}">
                  <a16:creationId xmlns:a16="http://schemas.microsoft.com/office/drawing/2014/main" id="{66EA887B-5230-A897-54C6-A5931A04B8BC}"/>
                </a:ext>
              </a:extLst>
            </p:cNvPr>
            <p:cNvSpPr/>
            <p:nvPr/>
          </p:nvSpPr>
          <p:spPr bwMode="auto">
            <a:xfrm>
              <a:off x="4278" y="3146"/>
              <a:ext cx="430" cy="180"/>
            </a:xfrm>
            <a:custGeom>
              <a:avLst/>
              <a:gdLst>
                <a:gd name="T0" fmla="*/ 111 w 112"/>
                <a:gd name="T1" fmla="*/ 4 h 47"/>
                <a:gd name="T2" fmla="*/ 91 w 112"/>
                <a:gd name="T3" fmla="*/ 16 h 47"/>
                <a:gd name="T4" fmla="*/ 81 w 112"/>
                <a:gd name="T5" fmla="*/ 28 h 47"/>
                <a:gd name="T6" fmla="*/ 64 w 112"/>
                <a:gd name="T7" fmla="*/ 47 h 47"/>
                <a:gd name="T8" fmla="*/ 32 w 112"/>
                <a:gd name="T9" fmla="*/ 47 h 47"/>
                <a:gd name="T10" fmla="*/ 22 w 112"/>
                <a:gd name="T11" fmla="*/ 36 h 47"/>
                <a:gd name="T12" fmla="*/ 23 w 112"/>
                <a:gd name="T13" fmla="*/ 29 h 47"/>
                <a:gd name="T14" fmla="*/ 13 w 112"/>
                <a:gd name="T15" fmla="*/ 14 h 47"/>
                <a:gd name="T16" fmla="*/ 1 w 112"/>
                <a:gd name="T17" fmla="*/ 6 h 47"/>
                <a:gd name="T18" fmla="*/ 2 w 112"/>
                <a:gd name="T19" fmla="*/ 2 h 47"/>
                <a:gd name="T20" fmla="*/ 25 w 112"/>
                <a:gd name="T21" fmla="*/ 8 h 47"/>
                <a:gd name="T22" fmla="*/ 31 w 112"/>
                <a:gd name="T23" fmla="*/ 12 h 47"/>
                <a:gd name="T24" fmla="*/ 31 w 112"/>
                <a:gd name="T25" fmla="*/ 25 h 47"/>
                <a:gd name="T26" fmla="*/ 44 w 112"/>
                <a:gd name="T27" fmla="*/ 40 h 47"/>
                <a:gd name="T28" fmla="*/ 60 w 112"/>
                <a:gd name="T29" fmla="*/ 40 h 47"/>
                <a:gd name="T30" fmla="*/ 65 w 112"/>
                <a:gd name="T31" fmla="*/ 40 h 47"/>
                <a:gd name="T32" fmla="*/ 75 w 112"/>
                <a:gd name="T33" fmla="*/ 29 h 47"/>
                <a:gd name="T34" fmla="*/ 77 w 112"/>
                <a:gd name="T35" fmla="*/ 13 h 47"/>
                <a:gd name="T36" fmla="*/ 93 w 112"/>
                <a:gd name="T37" fmla="*/ 9 h 47"/>
                <a:gd name="T38" fmla="*/ 110 w 112"/>
                <a:gd name="T39" fmla="*/ 0 h 47"/>
                <a:gd name="T40" fmla="*/ 111 w 112"/>
                <a:gd name="T41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47">
                  <a:moveTo>
                    <a:pt x="111" y="4"/>
                  </a:moveTo>
                  <a:cubicBezTo>
                    <a:pt x="106" y="11"/>
                    <a:pt x="100" y="15"/>
                    <a:pt x="91" y="16"/>
                  </a:cubicBezTo>
                  <a:cubicBezTo>
                    <a:pt x="84" y="17"/>
                    <a:pt x="81" y="21"/>
                    <a:pt x="81" y="28"/>
                  </a:cubicBezTo>
                  <a:cubicBezTo>
                    <a:pt x="82" y="44"/>
                    <a:pt x="81" y="46"/>
                    <a:pt x="64" y="47"/>
                  </a:cubicBezTo>
                  <a:cubicBezTo>
                    <a:pt x="53" y="47"/>
                    <a:pt x="43" y="47"/>
                    <a:pt x="32" y="47"/>
                  </a:cubicBezTo>
                  <a:cubicBezTo>
                    <a:pt x="24" y="46"/>
                    <a:pt x="22" y="44"/>
                    <a:pt x="22" y="36"/>
                  </a:cubicBezTo>
                  <a:cubicBezTo>
                    <a:pt x="22" y="34"/>
                    <a:pt x="23" y="32"/>
                    <a:pt x="23" y="29"/>
                  </a:cubicBezTo>
                  <a:cubicBezTo>
                    <a:pt x="24" y="20"/>
                    <a:pt x="22" y="16"/>
                    <a:pt x="13" y="14"/>
                  </a:cubicBezTo>
                  <a:cubicBezTo>
                    <a:pt x="8" y="13"/>
                    <a:pt x="4" y="10"/>
                    <a:pt x="1" y="6"/>
                  </a:cubicBezTo>
                  <a:cubicBezTo>
                    <a:pt x="0" y="4"/>
                    <a:pt x="0" y="2"/>
                    <a:pt x="2" y="2"/>
                  </a:cubicBezTo>
                  <a:cubicBezTo>
                    <a:pt x="9" y="6"/>
                    <a:pt x="16" y="9"/>
                    <a:pt x="25" y="8"/>
                  </a:cubicBezTo>
                  <a:cubicBezTo>
                    <a:pt x="27" y="8"/>
                    <a:pt x="30" y="10"/>
                    <a:pt x="31" y="12"/>
                  </a:cubicBezTo>
                  <a:cubicBezTo>
                    <a:pt x="33" y="16"/>
                    <a:pt x="32" y="21"/>
                    <a:pt x="31" y="25"/>
                  </a:cubicBezTo>
                  <a:cubicBezTo>
                    <a:pt x="29" y="40"/>
                    <a:pt x="29" y="41"/>
                    <a:pt x="44" y="40"/>
                  </a:cubicBezTo>
                  <a:cubicBezTo>
                    <a:pt x="49" y="40"/>
                    <a:pt x="55" y="40"/>
                    <a:pt x="60" y="40"/>
                  </a:cubicBezTo>
                  <a:cubicBezTo>
                    <a:pt x="62" y="40"/>
                    <a:pt x="63" y="40"/>
                    <a:pt x="65" y="40"/>
                  </a:cubicBezTo>
                  <a:cubicBezTo>
                    <a:pt x="74" y="40"/>
                    <a:pt x="75" y="39"/>
                    <a:pt x="75" y="29"/>
                  </a:cubicBezTo>
                  <a:cubicBezTo>
                    <a:pt x="75" y="24"/>
                    <a:pt x="74" y="19"/>
                    <a:pt x="77" y="13"/>
                  </a:cubicBezTo>
                  <a:cubicBezTo>
                    <a:pt x="81" y="9"/>
                    <a:pt x="88" y="13"/>
                    <a:pt x="93" y="9"/>
                  </a:cubicBezTo>
                  <a:cubicBezTo>
                    <a:pt x="100" y="8"/>
                    <a:pt x="104" y="2"/>
                    <a:pt x="110" y="0"/>
                  </a:cubicBezTo>
                  <a:cubicBezTo>
                    <a:pt x="112" y="1"/>
                    <a:pt x="112" y="3"/>
                    <a:pt x="111" y="4"/>
                  </a:cubicBezTo>
                  <a:close/>
                </a:path>
              </a:pathLst>
            </a:custGeom>
            <a:solidFill>
              <a:srgbClr val="473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42">
              <a:extLst>
                <a:ext uri="{FF2B5EF4-FFF2-40B4-BE49-F238E27FC236}">
                  <a16:creationId xmlns:a16="http://schemas.microsoft.com/office/drawing/2014/main" id="{0A1E9D2E-A689-15E7-5111-C335171A314A}"/>
                </a:ext>
              </a:extLst>
            </p:cNvPr>
            <p:cNvSpPr/>
            <p:nvPr/>
          </p:nvSpPr>
          <p:spPr bwMode="auto">
            <a:xfrm>
              <a:off x="3686" y="1959"/>
              <a:ext cx="292" cy="342"/>
            </a:xfrm>
            <a:custGeom>
              <a:avLst/>
              <a:gdLst>
                <a:gd name="T0" fmla="*/ 68 w 76"/>
                <a:gd name="T1" fmla="*/ 81 h 89"/>
                <a:gd name="T2" fmla="*/ 3 w 76"/>
                <a:gd name="T3" fmla="*/ 82 h 89"/>
                <a:gd name="T4" fmla="*/ 4 w 76"/>
                <a:gd name="T5" fmla="*/ 77 h 89"/>
                <a:gd name="T6" fmla="*/ 7 w 76"/>
                <a:gd name="T7" fmla="*/ 77 h 89"/>
                <a:gd name="T8" fmla="*/ 55 w 76"/>
                <a:gd name="T9" fmla="*/ 80 h 89"/>
                <a:gd name="T10" fmla="*/ 66 w 76"/>
                <a:gd name="T11" fmla="*/ 54 h 89"/>
                <a:gd name="T12" fmla="*/ 31 w 76"/>
                <a:gd name="T13" fmla="*/ 22 h 89"/>
                <a:gd name="T14" fmla="*/ 13 w 76"/>
                <a:gd name="T15" fmla="*/ 6 h 89"/>
                <a:gd name="T16" fmla="*/ 12 w 76"/>
                <a:gd name="T17" fmla="*/ 2 h 89"/>
                <a:gd name="T18" fmla="*/ 16 w 76"/>
                <a:gd name="T19" fmla="*/ 3 h 89"/>
                <a:gd name="T20" fmla="*/ 58 w 76"/>
                <a:gd name="T21" fmla="*/ 39 h 89"/>
                <a:gd name="T22" fmla="*/ 73 w 76"/>
                <a:gd name="T23" fmla="*/ 60 h 89"/>
                <a:gd name="T24" fmla="*/ 68 w 76"/>
                <a:gd name="T25" fmla="*/ 8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89">
                  <a:moveTo>
                    <a:pt x="68" y="81"/>
                  </a:moveTo>
                  <a:cubicBezTo>
                    <a:pt x="46" y="89"/>
                    <a:pt x="24" y="87"/>
                    <a:pt x="3" y="82"/>
                  </a:cubicBezTo>
                  <a:cubicBezTo>
                    <a:pt x="3" y="80"/>
                    <a:pt x="0" y="78"/>
                    <a:pt x="4" y="77"/>
                  </a:cubicBezTo>
                  <a:cubicBezTo>
                    <a:pt x="5" y="77"/>
                    <a:pt x="6" y="77"/>
                    <a:pt x="7" y="77"/>
                  </a:cubicBezTo>
                  <a:cubicBezTo>
                    <a:pt x="23" y="84"/>
                    <a:pt x="39" y="79"/>
                    <a:pt x="55" y="80"/>
                  </a:cubicBezTo>
                  <a:cubicBezTo>
                    <a:pt x="69" y="79"/>
                    <a:pt x="75" y="70"/>
                    <a:pt x="66" y="54"/>
                  </a:cubicBezTo>
                  <a:cubicBezTo>
                    <a:pt x="57" y="40"/>
                    <a:pt x="43" y="32"/>
                    <a:pt x="31" y="22"/>
                  </a:cubicBezTo>
                  <a:cubicBezTo>
                    <a:pt x="24" y="17"/>
                    <a:pt x="19" y="12"/>
                    <a:pt x="13" y="6"/>
                  </a:cubicBezTo>
                  <a:cubicBezTo>
                    <a:pt x="12" y="5"/>
                    <a:pt x="11" y="4"/>
                    <a:pt x="12" y="2"/>
                  </a:cubicBezTo>
                  <a:cubicBezTo>
                    <a:pt x="14" y="0"/>
                    <a:pt x="15" y="2"/>
                    <a:pt x="16" y="3"/>
                  </a:cubicBezTo>
                  <a:cubicBezTo>
                    <a:pt x="28" y="17"/>
                    <a:pt x="45" y="26"/>
                    <a:pt x="58" y="39"/>
                  </a:cubicBezTo>
                  <a:cubicBezTo>
                    <a:pt x="64" y="45"/>
                    <a:pt x="69" y="52"/>
                    <a:pt x="73" y="60"/>
                  </a:cubicBezTo>
                  <a:cubicBezTo>
                    <a:pt x="76" y="68"/>
                    <a:pt x="74" y="75"/>
                    <a:pt x="68" y="81"/>
                  </a:cubicBezTo>
                  <a:close/>
                </a:path>
              </a:pathLst>
            </a:custGeom>
            <a:solidFill>
              <a:srgbClr val="5B5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43">
              <a:extLst>
                <a:ext uri="{FF2B5EF4-FFF2-40B4-BE49-F238E27FC236}">
                  <a16:creationId xmlns:a16="http://schemas.microsoft.com/office/drawing/2014/main" id="{8957495F-7E72-CC45-B2E4-C1DB7DF252F0}"/>
                </a:ext>
              </a:extLst>
            </p:cNvPr>
            <p:cNvSpPr/>
            <p:nvPr/>
          </p:nvSpPr>
          <p:spPr bwMode="auto">
            <a:xfrm>
              <a:off x="3475" y="1978"/>
              <a:ext cx="423" cy="300"/>
            </a:xfrm>
            <a:custGeom>
              <a:avLst/>
              <a:gdLst>
                <a:gd name="T0" fmla="*/ 110 w 110"/>
                <a:gd name="T1" fmla="*/ 75 h 78"/>
                <a:gd name="T2" fmla="*/ 66 w 110"/>
                <a:gd name="T3" fmla="*/ 75 h 78"/>
                <a:gd name="T4" fmla="*/ 57 w 110"/>
                <a:gd name="T5" fmla="*/ 74 h 78"/>
                <a:gd name="T6" fmla="*/ 25 w 110"/>
                <a:gd name="T7" fmla="*/ 63 h 78"/>
                <a:gd name="T8" fmla="*/ 6 w 110"/>
                <a:gd name="T9" fmla="*/ 39 h 78"/>
                <a:gd name="T10" fmla="*/ 1 w 110"/>
                <a:gd name="T11" fmla="*/ 7 h 78"/>
                <a:gd name="T12" fmla="*/ 5 w 110"/>
                <a:gd name="T13" fmla="*/ 0 h 78"/>
                <a:gd name="T14" fmla="*/ 8 w 110"/>
                <a:gd name="T15" fmla="*/ 8 h 78"/>
                <a:gd name="T16" fmla="*/ 12 w 110"/>
                <a:gd name="T17" fmla="*/ 28 h 78"/>
                <a:gd name="T18" fmla="*/ 12 w 110"/>
                <a:gd name="T19" fmla="*/ 29 h 78"/>
                <a:gd name="T20" fmla="*/ 17 w 110"/>
                <a:gd name="T21" fmla="*/ 39 h 78"/>
                <a:gd name="T22" fmla="*/ 61 w 110"/>
                <a:gd name="T23" fmla="*/ 68 h 78"/>
                <a:gd name="T24" fmla="*/ 80 w 110"/>
                <a:gd name="T25" fmla="*/ 69 h 78"/>
                <a:gd name="T26" fmla="*/ 68 w 110"/>
                <a:gd name="T27" fmla="*/ 72 h 78"/>
                <a:gd name="T28" fmla="*/ 85 w 110"/>
                <a:gd name="T29" fmla="*/ 75 h 78"/>
                <a:gd name="T30" fmla="*/ 110 w 110"/>
                <a:gd name="T31" fmla="*/ 7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" h="78">
                  <a:moveTo>
                    <a:pt x="110" y="75"/>
                  </a:moveTo>
                  <a:cubicBezTo>
                    <a:pt x="96" y="78"/>
                    <a:pt x="81" y="77"/>
                    <a:pt x="66" y="75"/>
                  </a:cubicBezTo>
                  <a:cubicBezTo>
                    <a:pt x="63" y="75"/>
                    <a:pt x="60" y="74"/>
                    <a:pt x="57" y="74"/>
                  </a:cubicBezTo>
                  <a:cubicBezTo>
                    <a:pt x="45" y="74"/>
                    <a:pt x="34" y="69"/>
                    <a:pt x="25" y="63"/>
                  </a:cubicBezTo>
                  <a:cubicBezTo>
                    <a:pt x="17" y="57"/>
                    <a:pt x="10" y="49"/>
                    <a:pt x="6" y="39"/>
                  </a:cubicBezTo>
                  <a:cubicBezTo>
                    <a:pt x="1" y="29"/>
                    <a:pt x="0" y="18"/>
                    <a:pt x="1" y="7"/>
                  </a:cubicBezTo>
                  <a:cubicBezTo>
                    <a:pt x="1" y="5"/>
                    <a:pt x="0" y="1"/>
                    <a:pt x="5" y="0"/>
                  </a:cubicBezTo>
                  <a:cubicBezTo>
                    <a:pt x="4" y="4"/>
                    <a:pt x="6" y="6"/>
                    <a:pt x="8" y="8"/>
                  </a:cubicBezTo>
                  <a:cubicBezTo>
                    <a:pt x="8" y="15"/>
                    <a:pt x="9" y="22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4" y="32"/>
                    <a:pt x="16" y="35"/>
                    <a:pt x="17" y="39"/>
                  </a:cubicBezTo>
                  <a:cubicBezTo>
                    <a:pt x="24" y="60"/>
                    <a:pt x="41" y="66"/>
                    <a:pt x="61" y="68"/>
                  </a:cubicBezTo>
                  <a:cubicBezTo>
                    <a:pt x="67" y="68"/>
                    <a:pt x="74" y="66"/>
                    <a:pt x="80" y="69"/>
                  </a:cubicBezTo>
                  <a:cubicBezTo>
                    <a:pt x="76" y="72"/>
                    <a:pt x="72" y="69"/>
                    <a:pt x="68" y="72"/>
                  </a:cubicBezTo>
                  <a:cubicBezTo>
                    <a:pt x="73" y="75"/>
                    <a:pt x="79" y="76"/>
                    <a:pt x="85" y="75"/>
                  </a:cubicBezTo>
                  <a:cubicBezTo>
                    <a:pt x="94" y="73"/>
                    <a:pt x="102" y="73"/>
                    <a:pt x="110" y="75"/>
                  </a:cubicBezTo>
                  <a:close/>
                </a:path>
              </a:pathLst>
            </a:custGeom>
            <a:solidFill>
              <a:srgbClr val="E0D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44">
              <a:extLst>
                <a:ext uri="{FF2B5EF4-FFF2-40B4-BE49-F238E27FC236}">
                  <a16:creationId xmlns:a16="http://schemas.microsoft.com/office/drawing/2014/main" id="{BEA692C6-B2A8-1F62-53EF-A76E0F018DCE}"/>
                </a:ext>
              </a:extLst>
            </p:cNvPr>
            <p:cNvSpPr/>
            <p:nvPr/>
          </p:nvSpPr>
          <p:spPr bwMode="auto">
            <a:xfrm>
              <a:off x="4312" y="1971"/>
              <a:ext cx="469" cy="395"/>
            </a:xfrm>
            <a:custGeom>
              <a:avLst/>
              <a:gdLst>
                <a:gd name="T0" fmla="*/ 120 w 122"/>
                <a:gd name="T1" fmla="*/ 4 h 103"/>
                <a:gd name="T2" fmla="*/ 82 w 122"/>
                <a:gd name="T3" fmla="*/ 34 h 103"/>
                <a:gd name="T4" fmla="*/ 58 w 122"/>
                <a:gd name="T5" fmla="*/ 57 h 103"/>
                <a:gd name="T6" fmla="*/ 6 w 122"/>
                <a:gd name="T7" fmla="*/ 100 h 103"/>
                <a:gd name="T8" fmla="*/ 0 w 122"/>
                <a:gd name="T9" fmla="*/ 99 h 103"/>
                <a:gd name="T10" fmla="*/ 26 w 122"/>
                <a:gd name="T11" fmla="*/ 81 h 103"/>
                <a:gd name="T12" fmla="*/ 90 w 122"/>
                <a:gd name="T13" fmla="*/ 21 h 103"/>
                <a:gd name="T14" fmla="*/ 113 w 122"/>
                <a:gd name="T15" fmla="*/ 3 h 103"/>
                <a:gd name="T16" fmla="*/ 122 w 122"/>
                <a:gd name="T17" fmla="*/ 0 h 103"/>
                <a:gd name="T18" fmla="*/ 120 w 122"/>
                <a:gd name="T19" fmla="*/ 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03">
                  <a:moveTo>
                    <a:pt x="120" y="4"/>
                  </a:moveTo>
                  <a:cubicBezTo>
                    <a:pt x="107" y="12"/>
                    <a:pt x="93" y="22"/>
                    <a:pt x="82" y="34"/>
                  </a:cubicBezTo>
                  <a:cubicBezTo>
                    <a:pt x="74" y="42"/>
                    <a:pt x="66" y="50"/>
                    <a:pt x="58" y="57"/>
                  </a:cubicBezTo>
                  <a:cubicBezTo>
                    <a:pt x="41" y="73"/>
                    <a:pt x="25" y="88"/>
                    <a:pt x="6" y="100"/>
                  </a:cubicBezTo>
                  <a:cubicBezTo>
                    <a:pt x="3" y="101"/>
                    <a:pt x="1" y="103"/>
                    <a:pt x="0" y="99"/>
                  </a:cubicBezTo>
                  <a:cubicBezTo>
                    <a:pt x="9" y="94"/>
                    <a:pt x="18" y="88"/>
                    <a:pt x="26" y="81"/>
                  </a:cubicBezTo>
                  <a:cubicBezTo>
                    <a:pt x="49" y="63"/>
                    <a:pt x="68" y="41"/>
                    <a:pt x="90" y="21"/>
                  </a:cubicBezTo>
                  <a:cubicBezTo>
                    <a:pt x="97" y="15"/>
                    <a:pt x="105" y="9"/>
                    <a:pt x="113" y="3"/>
                  </a:cubicBezTo>
                  <a:cubicBezTo>
                    <a:pt x="116" y="2"/>
                    <a:pt x="119" y="0"/>
                    <a:pt x="122" y="0"/>
                  </a:cubicBezTo>
                  <a:cubicBezTo>
                    <a:pt x="121" y="1"/>
                    <a:pt x="121" y="3"/>
                    <a:pt x="120" y="4"/>
                  </a:cubicBezTo>
                  <a:close/>
                </a:path>
              </a:pathLst>
            </a:custGeom>
            <a:solidFill>
              <a:srgbClr val="5A4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39158CBE-C8E9-930A-8C2F-B451EE7B8244}"/>
                </a:ext>
              </a:extLst>
            </p:cNvPr>
            <p:cNvSpPr/>
            <p:nvPr/>
          </p:nvSpPr>
          <p:spPr bwMode="auto">
            <a:xfrm>
              <a:off x="3648" y="2078"/>
              <a:ext cx="123" cy="123"/>
            </a:xfrm>
            <a:custGeom>
              <a:avLst/>
              <a:gdLst>
                <a:gd name="T0" fmla="*/ 13 w 32"/>
                <a:gd name="T1" fmla="*/ 1 h 32"/>
                <a:gd name="T2" fmla="*/ 20 w 32"/>
                <a:gd name="T3" fmla="*/ 9 h 32"/>
                <a:gd name="T4" fmla="*/ 29 w 32"/>
                <a:gd name="T5" fmla="*/ 21 h 32"/>
                <a:gd name="T6" fmla="*/ 10 w 32"/>
                <a:gd name="T7" fmla="*/ 29 h 32"/>
                <a:gd name="T8" fmla="*/ 4 w 32"/>
                <a:gd name="T9" fmla="*/ 16 h 32"/>
                <a:gd name="T10" fmla="*/ 7 w 32"/>
                <a:gd name="T11" fmla="*/ 2 h 32"/>
                <a:gd name="T12" fmla="*/ 12 w 32"/>
                <a:gd name="T13" fmla="*/ 0 h 32"/>
                <a:gd name="T14" fmla="*/ 13 w 32"/>
                <a:gd name="T1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13" y="1"/>
                  </a:moveTo>
                  <a:cubicBezTo>
                    <a:pt x="13" y="5"/>
                    <a:pt x="17" y="7"/>
                    <a:pt x="20" y="9"/>
                  </a:cubicBezTo>
                  <a:cubicBezTo>
                    <a:pt x="26" y="11"/>
                    <a:pt x="32" y="13"/>
                    <a:pt x="29" y="21"/>
                  </a:cubicBezTo>
                  <a:cubicBezTo>
                    <a:pt x="27" y="27"/>
                    <a:pt x="17" y="32"/>
                    <a:pt x="10" y="29"/>
                  </a:cubicBezTo>
                  <a:cubicBezTo>
                    <a:pt x="1" y="26"/>
                    <a:pt x="0" y="25"/>
                    <a:pt x="4" y="16"/>
                  </a:cubicBezTo>
                  <a:cubicBezTo>
                    <a:pt x="6" y="12"/>
                    <a:pt x="5" y="6"/>
                    <a:pt x="7" y="2"/>
                  </a:cubicBezTo>
                  <a:cubicBezTo>
                    <a:pt x="9" y="3"/>
                    <a:pt x="12" y="6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lose/>
                </a:path>
              </a:pathLst>
            </a:custGeom>
            <a:solidFill>
              <a:srgbClr val="EDD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46">
              <a:extLst>
                <a:ext uri="{FF2B5EF4-FFF2-40B4-BE49-F238E27FC236}">
                  <a16:creationId xmlns:a16="http://schemas.microsoft.com/office/drawing/2014/main" id="{395DB9F6-E393-4919-B02A-71D7A33AF815}"/>
                </a:ext>
              </a:extLst>
            </p:cNvPr>
            <p:cNvSpPr/>
            <p:nvPr/>
          </p:nvSpPr>
          <p:spPr bwMode="auto">
            <a:xfrm>
              <a:off x="4581" y="1487"/>
              <a:ext cx="153" cy="322"/>
            </a:xfrm>
            <a:custGeom>
              <a:avLst/>
              <a:gdLst>
                <a:gd name="T0" fmla="*/ 38 w 40"/>
                <a:gd name="T1" fmla="*/ 42 h 84"/>
                <a:gd name="T2" fmla="*/ 40 w 40"/>
                <a:gd name="T3" fmla="*/ 44 h 84"/>
                <a:gd name="T4" fmla="*/ 8 w 40"/>
                <a:gd name="T5" fmla="*/ 80 h 84"/>
                <a:gd name="T6" fmla="*/ 6 w 40"/>
                <a:gd name="T7" fmla="*/ 83 h 84"/>
                <a:gd name="T8" fmla="*/ 3 w 40"/>
                <a:gd name="T9" fmla="*/ 80 h 84"/>
                <a:gd name="T10" fmla="*/ 3 w 40"/>
                <a:gd name="T11" fmla="*/ 62 h 84"/>
                <a:gd name="T12" fmla="*/ 25 w 40"/>
                <a:gd name="T13" fmla="*/ 34 h 84"/>
                <a:gd name="T14" fmla="*/ 26 w 40"/>
                <a:gd name="T15" fmla="*/ 25 h 84"/>
                <a:gd name="T16" fmla="*/ 16 w 40"/>
                <a:gd name="T17" fmla="*/ 7 h 84"/>
                <a:gd name="T18" fmla="*/ 16 w 40"/>
                <a:gd name="T19" fmla="*/ 1 h 84"/>
                <a:gd name="T20" fmla="*/ 20 w 40"/>
                <a:gd name="T21" fmla="*/ 6 h 84"/>
                <a:gd name="T22" fmla="*/ 32 w 40"/>
                <a:gd name="T23" fmla="*/ 27 h 84"/>
                <a:gd name="T24" fmla="*/ 34 w 40"/>
                <a:gd name="T25" fmla="*/ 32 h 84"/>
                <a:gd name="T26" fmla="*/ 24 w 40"/>
                <a:gd name="T27" fmla="*/ 42 h 84"/>
                <a:gd name="T28" fmla="*/ 7 w 40"/>
                <a:gd name="T29" fmla="*/ 71 h 84"/>
                <a:gd name="T30" fmla="*/ 30 w 40"/>
                <a:gd name="T31" fmla="*/ 45 h 84"/>
                <a:gd name="T32" fmla="*/ 38 w 40"/>
                <a:gd name="T33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84">
                  <a:moveTo>
                    <a:pt x="38" y="42"/>
                  </a:moveTo>
                  <a:cubicBezTo>
                    <a:pt x="38" y="43"/>
                    <a:pt x="39" y="43"/>
                    <a:pt x="40" y="44"/>
                  </a:cubicBezTo>
                  <a:cubicBezTo>
                    <a:pt x="26" y="54"/>
                    <a:pt x="16" y="65"/>
                    <a:pt x="8" y="80"/>
                  </a:cubicBezTo>
                  <a:cubicBezTo>
                    <a:pt x="8" y="82"/>
                    <a:pt x="8" y="84"/>
                    <a:pt x="6" y="83"/>
                  </a:cubicBezTo>
                  <a:cubicBezTo>
                    <a:pt x="4" y="83"/>
                    <a:pt x="3" y="82"/>
                    <a:pt x="3" y="80"/>
                  </a:cubicBezTo>
                  <a:cubicBezTo>
                    <a:pt x="0" y="74"/>
                    <a:pt x="1" y="68"/>
                    <a:pt x="3" y="62"/>
                  </a:cubicBezTo>
                  <a:cubicBezTo>
                    <a:pt x="7" y="50"/>
                    <a:pt x="16" y="41"/>
                    <a:pt x="25" y="34"/>
                  </a:cubicBezTo>
                  <a:cubicBezTo>
                    <a:pt x="28" y="31"/>
                    <a:pt x="29" y="29"/>
                    <a:pt x="26" y="25"/>
                  </a:cubicBezTo>
                  <a:cubicBezTo>
                    <a:pt x="21" y="20"/>
                    <a:pt x="19" y="13"/>
                    <a:pt x="16" y="7"/>
                  </a:cubicBezTo>
                  <a:cubicBezTo>
                    <a:pt x="15" y="5"/>
                    <a:pt x="13" y="3"/>
                    <a:pt x="16" y="1"/>
                  </a:cubicBezTo>
                  <a:cubicBezTo>
                    <a:pt x="19" y="0"/>
                    <a:pt x="18" y="4"/>
                    <a:pt x="20" y="6"/>
                  </a:cubicBezTo>
                  <a:cubicBezTo>
                    <a:pt x="25" y="12"/>
                    <a:pt x="29" y="19"/>
                    <a:pt x="32" y="27"/>
                  </a:cubicBezTo>
                  <a:cubicBezTo>
                    <a:pt x="33" y="28"/>
                    <a:pt x="36" y="29"/>
                    <a:pt x="34" y="32"/>
                  </a:cubicBezTo>
                  <a:cubicBezTo>
                    <a:pt x="32" y="37"/>
                    <a:pt x="27" y="39"/>
                    <a:pt x="24" y="42"/>
                  </a:cubicBezTo>
                  <a:cubicBezTo>
                    <a:pt x="15" y="50"/>
                    <a:pt x="9" y="59"/>
                    <a:pt x="7" y="71"/>
                  </a:cubicBezTo>
                  <a:cubicBezTo>
                    <a:pt x="13" y="60"/>
                    <a:pt x="21" y="52"/>
                    <a:pt x="30" y="45"/>
                  </a:cubicBezTo>
                  <a:cubicBezTo>
                    <a:pt x="32" y="43"/>
                    <a:pt x="34" y="40"/>
                    <a:pt x="38" y="42"/>
                  </a:cubicBezTo>
                  <a:close/>
                </a:path>
              </a:pathLst>
            </a:custGeom>
            <a:solidFill>
              <a:srgbClr val="5E5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47">
              <a:extLst>
                <a:ext uri="{FF2B5EF4-FFF2-40B4-BE49-F238E27FC236}">
                  <a16:creationId xmlns:a16="http://schemas.microsoft.com/office/drawing/2014/main" id="{695FD3A0-21BC-3D94-34C0-45174B7E954A}"/>
                </a:ext>
              </a:extLst>
            </p:cNvPr>
            <p:cNvSpPr/>
            <p:nvPr/>
          </p:nvSpPr>
          <p:spPr bwMode="auto">
            <a:xfrm>
              <a:off x="4527" y="2458"/>
              <a:ext cx="200" cy="327"/>
            </a:xfrm>
            <a:custGeom>
              <a:avLst/>
              <a:gdLst>
                <a:gd name="T0" fmla="*/ 41 w 52"/>
                <a:gd name="T1" fmla="*/ 23 h 85"/>
                <a:gd name="T2" fmla="*/ 48 w 52"/>
                <a:gd name="T3" fmla="*/ 53 h 85"/>
                <a:gd name="T4" fmla="*/ 49 w 52"/>
                <a:gd name="T5" fmla="*/ 61 h 85"/>
                <a:gd name="T6" fmla="*/ 52 w 52"/>
                <a:gd name="T7" fmla="*/ 81 h 85"/>
                <a:gd name="T8" fmla="*/ 47 w 52"/>
                <a:gd name="T9" fmla="*/ 82 h 85"/>
                <a:gd name="T10" fmla="*/ 42 w 52"/>
                <a:gd name="T11" fmla="*/ 77 h 85"/>
                <a:gd name="T12" fmla="*/ 42 w 52"/>
                <a:gd name="T13" fmla="*/ 63 h 85"/>
                <a:gd name="T14" fmla="*/ 42 w 52"/>
                <a:gd name="T15" fmla="*/ 49 h 85"/>
                <a:gd name="T16" fmla="*/ 38 w 52"/>
                <a:gd name="T17" fmla="*/ 41 h 85"/>
                <a:gd name="T18" fmla="*/ 37 w 52"/>
                <a:gd name="T19" fmla="*/ 34 h 85"/>
                <a:gd name="T20" fmla="*/ 31 w 52"/>
                <a:gd name="T21" fmla="*/ 14 h 85"/>
                <a:gd name="T22" fmla="*/ 28 w 52"/>
                <a:gd name="T23" fmla="*/ 12 h 85"/>
                <a:gd name="T24" fmla="*/ 8 w 52"/>
                <a:gd name="T25" fmla="*/ 13 h 85"/>
                <a:gd name="T26" fmla="*/ 0 w 52"/>
                <a:gd name="T27" fmla="*/ 8 h 85"/>
                <a:gd name="T28" fmla="*/ 13 w 52"/>
                <a:gd name="T29" fmla="*/ 9 h 85"/>
                <a:gd name="T30" fmla="*/ 25 w 52"/>
                <a:gd name="T31" fmla="*/ 7 h 85"/>
                <a:gd name="T32" fmla="*/ 34 w 52"/>
                <a:gd name="T33" fmla="*/ 1 h 85"/>
                <a:gd name="T34" fmla="*/ 38 w 52"/>
                <a:gd name="T35" fmla="*/ 12 h 85"/>
                <a:gd name="T36" fmla="*/ 41 w 52"/>
                <a:gd name="T37" fmla="*/ 2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5">
                  <a:moveTo>
                    <a:pt x="41" y="23"/>
                  </a:moveTo>
                  <a:cubicBezTo>
                    <a:pt x="41" y="33"/>
                    <a:pt x="47" y="42"/>
                    <a:pt x="48" y="53"/>
                  </a:cubicBezTo>
                  <a:cubicBezTo>
                    <a:pt x="49" y="55"/>
                    <a:pt x="50" y="58"/>
                    <a:pt x="49" y="61"/>
                  </a:cubicBezTo>
                  <a:cubicBezTo>
                    <a:pt x="45" y="68"/>
                    <a:pt x="47" y="75"/>
                    <a:pt x="52" y="81"/>
                  </a:cubicBezTo>
                  <a:cubicBezTo>
                    <a:pt x="52" y="85"/>
                    <a:pt x="52" y="85"/>
                    <a:pt x="47" y="82"/>
                  </a:cubicBezTo>
                  <a:cubicBezTo>
                    <a:pt x="45" y="81"/>
                    <a:pt x="44" y="79"/>
                    <a:pt x="42" y="77"/>
                  </a:cubicBezTo>
                  <a:cubicBezTo>
                    <a:pt x="36" y="73"/>
                    <a:pt x="39" y="68"/>
                    <a:pt x="42" y="63"/>
                  </a:cubicBezTo>
                  <a:cubicBezTo>
                    <a:pt x="43" y="58"/>
                    <a:pt x="43" y="54"/>
                    <a:pt x="42" y="49"/>
                  </a:cubicBezTo>
                  <a:cubicBezTo>
                    <a:pt x="41" y="46"/>
                    <a:pt x="39" y="44"/>
                    <a:pt x="38" y="41"/>
                  </a:cubicBezTo>
                  <a:cubicBezTo>
                    <a:pt x="38" y="39"/>
                    <a:pt x="37" y="37"/>
                    <a:pt x="37" y="34"/>
                  </a:cubicBezTo>
                  <a:cubicBezTo>
                    <a:pt x="35" y="27"/>
                    <a:pt x="34" y="20"/>
                    <a:pt x="31" y="14"/>
                  </a:cubicBezTo>
                  <a:cubicBezTo>
                    <a:pt x="31" y="12"/>
                    <a:pt x="31" y="9"/>
                    <a:pt x="28" y="12"/>
                  </a:cubicBezTo>
                  <a:cubicBezTo>
                    <a:pt x="22" y="17"/>
                    <a:pt x="15" y="19"/>
                    <a:pt x="8" y="13"/>
                  </a:cubicBezTo>
                  <a:cubicBezTo>
                    <a:pt x="6" y="11"/>
                    <a:pt x="1" y="13"/>
                    <a:pt x="0" y="8"/>
                  </a:cubicBezTo>
                  <a:cubicBezTo>
                    <a:pt x="5" y="6"/>
                    <a:pt x="8" y="6"/>
                    <a:pt x="13" y="9"/>
                  </a:cubicBezTo>
                  <a:cubicBezTo>
                    <a:pt x="16" y="12"/>
                    <a:pt x="21" y="11"/>
                    <a:pt x="25" y="7"/>
                  </a:cubicBezTo>
                  <a:cubicBezTo>
                    <a:pt x="27" y="4"/>
                    <a:pt x="30" y="0"/>
                    <a:pt x="34" y="1"/>
                  </a:cubicBezTo>
                  <a:cubicBezTo>
                    <a:pt x="39" y="3"/>
                    <a:pt x="38" y="8"/>
                    <a:pt x="38" y="12"/>
                  </a:cubicBezTo>
                  <a:cubicBezTo>
                    <a:pt x="38" y="16"/>
                    <a:pt x="39" y="19"/>
                    <a:pt x="41" y="23"/>
                  </a:cubicBezTo>
                  <a:close/>
                </a:path>
              </a:pathLst>
            </a:custGeom>
            <a:solidFill>
              <a:srgbClr val="795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48">
              <a:extLst>
                <a:ext uri="{FF2B5EF4-FFF2-40B4-BE49-F238E27FC236}">
                  <a16:creationId xmlns:a16="http://schemas.microsoft.com/office/drawing/2014/main" id="{2B1A0048-1559-9D40-5265-4E7419ABE1AB}"/>
                </a:ext>
              </a:extLst>
            </p:cNvPr>
            <p:cNvSpPr/>
            <p:nvPr/>
          </p:nvSpPr>
          <p:spPr bwMode="auto">
            <a:xfrm>
              <a:off x="4692" y="2766"/>
              <a:ext cx="77" cy="395"/>
            </a:xfrm>
            <a:custGeom>
              <a:avLst/>
              <a:gdLst>
                <a:gd name="T0" fmla="*/ 5 w 20"/>
                <a:gd name="T1" fmla="*/ 0 h 103"/>
                <a:gd name="T2" fmla="*/ 9 w 20"/>
                <a:gd name="T3" fmla="*/ 1 h 103"/>
                <a:gd name="T4" fmla="*/ 15 w 20"/>
                <a:gd name="T5" fmla="*/ 19 h 103"/>
                <a:gd name="T6" fmla="*/ 10 w 20"/>
                <a:gd name="T7" fmla="*/ 85 h 103"/>
                <a:gd name="T8" fmla="*/ 5 w 20"/>
                <a:gd name="T9" fmla="*/ 103 h 103"/>
                <a:gd name="T10" fmla="*/ 3 w 20"/>
                <a:gd name="T11" fmla="*/ 103 h 103"/>
                <a:gd name="T12" fmla="*/ 2 w 20"/>
                <a:gd name="T13" fmla="*/ 100 h 103"/>
                <a:gd name="T14" fmla="*/ 2 w 20"/>
                <a:gd name="T15" fmla="*/ 92 h 103"/>
                <a:gd name="T16" fmla="*/ 12 w 20"/>
                <a:gd name="T17" fmla="*/ 45 h 103"/>
                <a:gd name="T18" fmla="*/ 12 w 20"/>
                <a:gd name="T19" fmla="*/ 40 h 103"/>
                <a:gd name="T20" fmla="*/ 4 w 20"/>
                <a:gd name="T21" fmla="*/ 4 h 103"/>
                <a:gd name="T22" fmla="*/ 5 w 20"/>
                <a:gd name="T2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03">
                  <a:moveTo>
                    <a:pt x="5" y="0"/>
                  </a:moveTo>
                  <a:cubicBezTo>
                    <a:pt x="6" y="0"/>
                    <a:pt x="8" y="5"/>
                    <a:pt x="9" y="1"/>
                  </a:cubicBezTo>
                  <a:cubicBezTo>
                    <a:pt x="14" y="6"/>
                    <a:pt x="13" y="13"/>
                    <a:pt x="15" y="19"/>
                  </a:cubicBezTo>
                  <a:cubicBezTo>
                    <a:pt x="20" y="41"/>
                    <a:pt x="20" y="64"/>
                    <a:pt x="10" y="85"/>
                  </a:cubicBezTo>
                  <a:cubicBezTo>
                    <a:pt x="8" y="91"/>
                    <a:pt x="9" y="98"/>
                    <a:pt x="5" y="103"/>
                  </a:cubicBezTo>
                  <a:cubicBezTo>
                    <a:pt x="4" y="103"/>
                    <a:pt x="4" y="103"/>
                    <a:pt x="3" y="103"/>
                  </a:cubicBezTo>
                  <a:cubicBezTo>
                    <a:pt x="3" y="102"/>
                    <a:pt x="2" y="101"/>
                    <a:pt x="2" y="100"/>
                  </a:cubicBezTo>
                  <a:cubicBezTo>
                    <a:pt x="0" y="97"/>
                    <a:pt x="1" y="95"/>
                    <a:pt x="2" y="92"/>
                  </a:cubicBezTo>
                  <a:cubicBezTo>
                    <a:pt x="7" y="77"/>
                    <a:pt x="10" y="61"/>
                    <a:pt x="12" y="45"/>
                  </a:cubicBezTo>
                  <a:cubicBezTo>
                    <a:pt x="12" y="43"/>
                    <a:pt x="12" y="42"/>
                    <a:pt x="12" y="40"/>
                  </a:cubicBezTo>
                  <a:cubicBezTo>
                    <a:pt x="10" y="28"/>
                    <a:pt x="9" y="16"/>
                    <a:pt x="4" y="4"/>
                  </a:cubicBezTo>
                  <a:cubicBezTo>
                    <a:pt x="4" y="3"/>
                    <a:pt x="4" y="2"/>
                    <a:pt x="5" y="0"/>
                  </a:cubicBezTo>
                  <a:close/>
                </a:path>
              </a:pathLst>
            </a:custGeom>
            <a:solidFill>
              <a:srgbClr val="8D6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49">
              <a:extLst>
                <a:ext uri="{FF2B5EF4-FFF2-40B4-BE49-F238E27FC236}">
                  <a16:creationId xmlns:a16="http://schemas.microsoft.com/office/drawing/2014/main" id="{6A50548A-98DC-9F83-45BC-8169E8F13115}"/>
                </a:ext>
              </a:extLst>
            </p:cNvPr>
            <p:cNvSpPr/>
            <p:nvPr/>
          </p:nvSpPr>
          <p:spPr bwMode="auto">
            <a:xfrm>
              <a:off x="3951" y="1210"/>
              <a:ext cx="315" cy="242"/>
            </a:xfrm>
            <a:custGeom>
              <a:avLst/>
              <a:gdLst>
                <a:gd name="T0" fmla="*/ 6 w 82"/>
                <a:gd name="T1" fmla="*/ 44 h 63"/>
                <a:gd name="T2" fmla="*/ 4 w 82"/>
                <a:gd name="T3" fmla="*/ 59 h 63"/>
                <a:gd name="T4" fmla="*/ 3 w 82"/>
                <a:gd name="T5" fmla="*/ 63 h 63"/>
                <a:gd name="T6" fmla="*/ 0 w 82"/>
                <a:gd name="T7" fmla="*/ 58 h 63"/>
                <a:gd name="T8" fmla="*/ 0 w 82"/>
                <a:gd name="T9" fmla="*/ 50 h 63"/>
                <a:gd name="T10" fmla="*/ 42 w 82"/>
                <a:gd name="T11" fmla="*/ 4 h 63"/>
                <a:gd name="T12" fmla="*/ 81 w 82"/>
                <a:gd name="T13" fmla="*/ 9 h 63"/>
                <a:gd name="T14" fmla="*/ 76 w 82"/>
                <a:gd name="T15" fmla="*/ 11 h 63"/>
                <a:gd name="T16" fmla="*/ 29 w 82"/>
                <a:gd name="T17" fmla="*/ 15 h 63"/>
                <a:gd name="T18" fmla="*/ 6 w 82"/>
                <a:gd name="T19" fmla="*/ 4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62">
                  <a:moveTo>
                    <a:pt x="6" y="44"/>
                  </a:moveTo>
                  <a:cubicBezTo>
                    <a:pt x="3" y="49"/>
                    <a:pt x="5" y="54"/>
                    <a:pt x="4" y="59"/>
                  </a:cubicBezTo>
                  <a:cubicBezTo>
                    <a:pt x="4" y="60"/>
                    <a:pt x="5" y="63"/>
                    <a:pt x="3" y="63"/>
                  </a:cubicBezTo>
                  <a:cubicBezTo>
                    <a:pt x="0" y="63"/>
                    <a:pt x="0" y="60"/>
                    <a:pt x="0" y="58"/>
                  </a:cubicBezTo>
                  <a:cubicBezTo>
                    <a:pt x="0" y="56"/>
                    <a:pt x="0" y="53"/>
                    <a:pt x="0" y="50"/>
                  </a:cubicBezTo>
                  <a:cubicBezTo>
                    <a:pt x="5" y="27"/>
                    <a:pt x="19" y="11"/>
                    <a:pt x="42" y="4"/>
                  </a:cubicBezTo>
                  <a:cubicBezTo>
                    <a:pt x="55" y="0"/>
                    <a:pt x="69" y="2"/>
                    <a:pt x="81" y="9"/>
                  </a:cubicBezTo>
                  <a:cubicBezTo>
                    <a:pt x="82" y="14"/>
                    <a:pt x="79" y="13"/>
                    <a:pt x="76" y="11"/>
                  </a:cubicBezTo>
                  <a:cubicBezTo>
                    <a:pt x="60" y="2"/>
                    <a:pt x="44" y="5"/>
                    <a:pt x="29" y="15"/>
                  </a:cubicBezTo>
                  <a:cubicBezTo>
                    <a:pt x="19" y="23"/>
                    <a:pt x="12" y="32"/>
                    <a:pt x="6" y="44"/>
                  </a:cubicBezTo>
                  <a:close/>
                </a:path>
              </a:pathLst>
            </a:custGeom>
            <a:solidFill>
              <a:srgbClr val="5F5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50">
              <a:extLst>
                <a:ext uri="{FF2B5EF4-FFF2-40B4-BE49-F238E27FC236}">
                  <a16:creationId xmlns:a16="http://schemas.microsoft.com/office/drawing/2014/main" id="{5911B7F5-D589-EB8E-9296-492680F3D072}"/>
                </a:ext>
              </a:extLst>
            </p:cNvPr>
            <p:cNvSpPr/>
            <p:nvPr/>
          </p:nvSpPr>
          <p:spPr bwMode="auto">
            <a:xfrm>
              <a:off x="4224" y="2462"/>
              <a:ext cx="115" cy="419"/>
            </a:xfrm>
            <a:custGeom>
              <a:avLst/>
              <a:gdLst>
                <a:gd name="T0" fmla="*/ 1 w 30"/>
                <a:gd name="T1" fmla="*/ 97 h 109"/>
                <a:gd name="T2" fmla="*/ 6 w 30"/>
                <a:gd name="T3" fmla="*/ 85 h 109"/>
                <a:gd name="T4" fmla="*/ 9 w 30"/>
                <a:gd name="T5" fmla="*/ 62 h 109"/>
                <a:gd name="T6" fmla="*/ 9 w 30"/>
                <a:gd name="T7" fmla="*/ 50 h 109"/>
                <a:gd name="T8" fmla="*/ 18 w 30"/>
                <a:gd name="T9" fmla="*/ 9 h 109"/>
                <a:gd name="T10" fmla="*/ 29 w 30"/>
                <a:gd name="T11" fmla="*/ 1 h 109"/>
                <a:gd name="T12" fmla="*/ 26 w 30"/>
                <a:gd name="T13" fmla="*/ 6 h 109"/>
                <a:gd name="T14" fmla="*/ 25 w 30"/>
                <a:gd name="T15" fmla="*/ 13 h 109"/>
                <a:gd name="T16" fmla="*/ 20 w 30"/>
                <a:gd name="T17" fmla="*/ 32 h 109"/>
                <a:gd name="T18" fmla="*/ 18 w 30"/>
                <a:gd name="T19" fmla="*/ 42 h 109"/>
                <a:gd name="T20" fmla="*/ 16 w 30"/>
                <a:gd name="T21" fmla="*/ 50 h 109"/>
                <a:gd name="T22" fmla="*/ 15 w 30"/>
                <a:gd name="T23" fmla="*/ 55 h 109"/>
                <a:gd name="T24" fmla="*/ 18 w 30"/>
                <a:gd name="T25" fmla="*/ 68 h 109"/>
                <a:gd name="T26" fmla="*/ 19 w 30"/>
                <a:gd name="T27" fmla="*/ 73 h 109"/>
                <a:gd name="T28" fmla="*/ 12 w 30"/>
                <a:gd name="T29" fmla="*/ 86 h 109"/>
                <a:gd name="T30" fmla="*/ 9 w 30"/>
                <a:gd name="T31" fmla="*/ 93 h 109"/>
                <a:gd name="T32" fmla="*/ 5 w 30"/>
                <a:gd name="T33" fmla="*/ 100 h 109"/>
                <a:gd name="T34" fmla="*/ 1 w 30"/>
                <a:gd name="T35" fmla="*/ 109 h 109"/>
                <a:gd name="T36" fmla="*/ 1 w 30"/>
                <a:gd name="T37" fmla="*/ 9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9">
                  <a:moveTo>
                    <a:pt x="1" y="97"/>
                  </a:moveTo>
                  <a:cubicBezTo>
                    <a:pt x="2" y="93"/>
                    <a:pt x="4" y="89"/>
                    <a:pt x="6" y="85"/>
                  </a:cubicBezTo>
                  <a:cubicBezTo>
                    <a:pt x="9" y="78"/>
                    <a:pt x="15" y="71"/>
                    <a:pt x="9" y="62"/>
                  </a:cubicBezTo>
                  <a:cubicBezTo>
                    <a:pt x="7" y="59"/>
                    <a:pt x="8" y="54"/>
                    <a:pt x="9" y="50"/>
                  </a:cubicBezTo>
                  <a:cubicBezTo>
                    <a:pt x="14" y="37"/>
                    <a:pt x="15" y="23"/>
                    <a:pt x="18" y="9"/>
                  </a:cubicBezTo>
                  <a:cubicBezTo>
                    <a:pt x="20" y="2"/>
                    <a:pt x="23" y="0"/>
                    <a:pt x="29" y="1"/>
                  </a:cubicBezTo>
                  <a:cubicBezTo>
                    <a:pt x="30" y="4"/>
                    <a:pt x="27" y="4"/>
                    <a:pt x="26" y="6"/>
                  </a:cubicBezTo>
                  <a:cubicBezTo>
                    <a:pt x="24" y="8"/>
                    <a:pt x="25" y="11"/>
                    <a:pt x="25" y="13"/>
                  </a:cubicBezTo>
                  <a:cubicBezTo>
                    <a:pt x="24" y="20"/>
                    <a:pt x="20" y="25"/>
                    <a:pt x="20" y="32"/>
                  </a:cubicBezTo>
                  <a:cubicBezTo>
                    <a:pt x="20" y="36"/>
                    <a:pt x="19" y="39"/>
                    <a:pt x="18" y="42"/>
                  </a:cubicBezTo>
                  <a:cubicBezTo>
                    <a:pt x="17" y="45"/>
                    <a:pt x="17" y="47"/>
                    <a:pt x="16" y="50"/>
                  </a:cubicBezTo>
                  <a:cubicBezTo>
                    <a:pt x="16" y="52"/>
                    <a:pt x="15" y="53"/>
                    <a:pt x="15" y="55"/>
                  </a:cubicBezTo>
                  <a:cubicBezTo>
                    <a:pt x="12" y="60"/>
                    <a:pt x="16" y="64"/>
                    <a:pt x="18" y="68"/>
                  </a:cubicBezTo>
                  <a:cubicBezTo>
                    <a:pt x="19" y="70"/>
                    <a:pt x="19" y="71"/>
                    <a:pt x="19" y="73"/>
                  </a:cubicBezTo>
                  <a:cubicBezTo>
                    <a:pt x="15" y="77"/>
                    <a:pt x="14" y="82"/>
                    <a:pt x="12" y="86"/>
                  </a:cubicBezTo>
                  <a:cubicBezTo>
                    <a:pt x="10" y="88"/>
                    <a:pt x="9" y="90"/>
                    <a:pt x="9" y="93"/>
                  </a:cubicBezTo>
                  <a:cubicBezTo>
                    <a:pt x="8" y="95"/>
                    <a:pt x="7" y="98"/>
                    <a:pt x="5" y="100"/>
                  </a:cubicBezTo>
                  <a:cubicBezTo>
                    <a:pt x="4" y="103"/>
                    <a:pt x="5" y="107"/>
                    <a:pt x="1" y="109"/>
                  </a:cubicBezTo>
                  <a:cubicBezTo>
                    <a:pt x="0" y="105"/>
                    <a:pt x="0" y="101"/>
                    <a:pt x="1" y="97"/>
                  </a:cubicBezTo>
                  <a:close/>
                </a:path>
              </a:pathLst>
            </a:custGeom>
            <a:solidFill>
              <a:srgbClr val="5F4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51">
              <a:extLst>
                <a:ext uri="{FF2B5EF4-FFF2-40B4-BE49-F238E27FC236}">
                  <a16:creationId xmlns:a16="http://schemas.microsoft.com/office/drawing/2014/main" id="{ACDB370A-D454-5A02-AAC6-C45524069E62}"/>
                </a:ext>
              </a:extLst>
            </p:cNvPr>
            <p:cNvSpPr/>
            <p:nvPr/>
          </p:nvSpPr>
          <p:spPr bwMode="auto">
            <a:xfrm>
              <a:off x="4208" y="2835"/>
              <a:ext cx="81" cy="334"/>
            </a:xfrm>
            <a:custGeom>
              <a:avLst/>
              <a:gdLst>
                <a:gd name="T0" fmla="*/ 5 w 21"/>
                <a:gd name="T1" fmla="*/ 0 h 87"/>
                <a:gd name="T2" fmla="*/ 5 w 21"/>
                <a:gd name="T3" fmla="*/ 11 h 87"/>
                <a:gd name="T4" fmla="*/ 8 w 21"/>
                <a:gd name="T5" fmla="*/ 1 h 87"/>
                <a:gd name="T6" fmla="*/ 10 w 21"/>
                <a:gd name="T7" fmla="*/ 18 h 87"/>
                <a:gd name="T8" fmla="*/ 10 w 21"/>
                <a:gd name="T9" fmla="*/ 46 h 87"/>
                <a:gd name="T10" fmla="*/ 12 w 21"/>
                <a:gd name="T11" fmla="*/ 58 h 87"/>
                <a:gd name="T12" fmla="*/ 21 w 21"/>
                <a:gd name="T13" fmla="*/ 81 h 87"/>
                <a:gd name="T14" fmla="*/ 20 w 21"/>
                <a:gd name="T15" fmla="*/ 83 h 87"/>
                <a:gd name="T16" fmla="*/ 19 w 21"/>
                <a:gd name="T17" fmla="*/ 87 h 87"/>
                <a:gd name="T18" fmla="*/ 3 w 21"/>
                <a:gd name="T19" fmla="*/ 11 h 87"/>
                <a:gd name="T20" fmla="*/ 5 w 21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87">
                  <a:moveTo>
                    <a:pt x="5" y="0"/>
                  </a:moveTo>
                  <a:cubicBezTo>
                    <a:pt x="5" y="4"/>
                    <a:pt x="5" y="7"/>
                    <a:pt x="5" y="11"/>
                  </a:cubicBezTo>
                  <a:cubicBezTo>
                    <a:pt x="8" y="7"/>
                    <a:pt x="5" y="3"/>
                    <a:pt x="8" y="1"/>
                  </a:cubicBezTo>
                  <a:cubicBezTo>
                    <a:pt x="12" y="6"/>
                    <a:pt x="10" y="13"/>
                    <a:pt x="10" y="18"/>
                  </a:cubicBezTo>
                  <a:cubicBezTo>
                    <a:pt x="9" y="28"/>
                    <a:pt x="9" y="37"/>
                    <a:pt x="10" y="46"/>
                  </a:cubicBezTo>
                  <a:cubicBezTo>
                    <a:pt x="10" y="50"/>
                    <a:pt x="11" y="54"/>
                    <a:pt x="12" y="58"/>
                  </a:cubicBezTo>
                  <a:cubicBezTo>
                    <a:pt x="14" y="67"/>
                    <a:pt x="19" y="73"/>
                    <a:pt x="21" y="81"/>
                  </a:cubicBezTo>
                  <a:cubicBezTo>
                    <a:pt x="21" y="82"/>
                    <a:pt x="21" y="83"/>
                    <a:pt x="20" y="83"/>
                  </a:cubicBezTo>
                  <a:cubicBezTo>
                    <a:pt x="19" y="84"/>
                    <a:pt x="19" y="85"/>
                    <a:pt x="19" y="87"/>
                  </a:cubicBezTo>
                  <a:cubicBezTo>
                    <a:pt x="2" y="64"/>
                    <a:pt x="0" y="38"/>
                    <a:pt x="3" y="11"/>
                  </a:cubicBezTo>
                  <a:cubicBezTo>
                    <a:pt x="3" y="7"/>
                    <a:pt x="4" y="4"/>
                    <a:pt x="5" y="0"/>
                  </a:cubicBezTo>
                  <a:close/>
                </a:path>
              </a:pathLst>
            </a:custGeom>
            <a:solidFill>
              <a:srgbClr val="715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52">
              <a:extLst>
                <a:ext uri="{FF2B5EF4-FFF2-40B4-BE49-F238E27FC236}">
                  <a16:creationId xmlns:a16="http://schemas.microsoft.com/office/drawing/2014/main" id="{93AF64E8-73FD-07C5-7B96-CABB0782077A}"/>
                </a:ext>
              </a:extLst>
            </p:cNvPr>
            <p:cNvSpPr/>
            <p:nvPr/>
          </p:nvSpPr>
          <p:spPr bwMode="auto">
            <a:xfrm>
              <a:off x="3460" y="1882"/>
              <a:ext cx="192" cy="269"/>
            </a:xfrm>
            <a:custGeom>
              <a:avLst/>
              <a:gdLst>
                <a:gd name="T0" fmla="*/ 9 w 50"/>
                <a:gd name="T1" fmla="*/ 25 h 70"/>
                <a:gd name="T2" fmla="*/ 12 w 50"/>
                <a:gd name="T3" fmla="*/ 65 h 70"/>
                <a:gd name="T4" fmla="*/ 10 w 50"/>
                <a:gd name="T5" fmla="*/ 70 h 70"/>
                <a:gd name="T6" fmla="*/ 2 w 50"/>
                <a:gd name="T7" fmla="*/ 33 h 70"/>
                <a:gd name="T8" fmla="*/ 46 w 50"/>
                <a:gd name="T9" fmla="*/ 4 h 70"/>
                <a:gd name="T10" fmla="*/ 49 w 50"/>
                <a:gd name="T11" fmla="*/ 7 h 70"/>
                <a:gd name="T12" fmla="*/ 45 w 50"/>
                <a:gd name="T13" fmla="*/ 8 h 70"/>
                <a:gd name="T14" fmla="*/ 33 w 50"/>
                <a:gd name="T15" fmla="*/ 7 h 70"/>
                <a:gd name="T16" fmla="*/ 9 w 50"/>
                <a:gd name="T17" fmla="*/ 2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70">
                  <a:moveTo>
                    <a:pt x="9" y="25"/>
                  </a:moveTo>
                  <a:cubicBezTo>
                    <a:pt x="4" y="39"/>
                    <a:pt x="8" y="52"/>
                    <a:pt x="12" y="65"/>
                  </a:cubicBezTo>
                  <a:cubicBezTo>
                    <a:pt x="10" y="66"/>
                    <a:pt x="12" y="69"/>
                    <a:pt x="10" y="70"/>
                  </a:cubicBezTo>
                  <a:cubicBezTo>
                    <a:pt x="5" y="58"/>
                    <a:pt x="0" y="46"/>
                    <a:pt x="2" y="33"/>
                  </a:cubicBezTo>
                  <a:cubicBezTo>
                    <a:pt x="6" y="6"/>
                    <a:pt x="23" y="0"/>
                    <a:pt x="46" y="4"/>
                  </a:cubicBezTo>
                  <a:cubicBezTo>
                    <a:pt x="48" y="4"/>
                    <a:pt x="50" y="5"/>
                    <a:pt x="49" y="7"/>
                  </a:cubicBezTo>
                  <a:cubicBezTo>
                    <a:pt x="49" y="9"/>
                    <a:pt x="47" y="9"/>
                    <a:pt x="45" y="8"/>
                  </a:cubicBezTo>
                  <a:cubicBezTo>
                    <a:pt x="41" y="7"/>
                    <a:pt x="37" y="7"/>
                    <a:pt x="33" y="7"/>
                  </a:cubicBezTo>
                  <a:cubicBezTo>
                    <a:pt x="20" y="7"/>
                    <a:pt x="13" y="12"/>
                    <a:pt x="9" y="25"/>
                  </a:cubicBezTo>
                  <a:close/>
                </a:path>
              </a:pathLst>
            </a:custGeom>
            <a:solidFill>
              <a:srgbClr val="686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53">
              <a:extLst>
                <a:ext uri="{FF2B5EF4-FFF2-40B4-BE49-F238E27FC236}">
                  <a16:creationId xmlns:a16="http://schemas.microsoft.com/office/drawing/2014/main" id="{1207B233-F00C-45E5-6194-8E8824C13C76}"/>
                </a:ext>
              </a:extLst>
            </p:cNvPr>
            <p:cNvSpPr/>
            <p:nvPr/>
          </p:nvSpPr>
          <p:spPr bwMode="auto">
            <a:xfrm>
              <a:off x="3517" y="2090"/>
              <a:ext cx="269" cy="157"/>
            </a:xfrm>
            <a:custGeom>
              <a:avLst/>
              <a:gdLst>
                <a:gd name="T0" fmla="*/ 69 w 70"/>
                <a:gd name="T1" fmla="*/ 40 h 41"/>
                <a:gd name="T2" fmla="*/ 31 w 70"/>
                <a:gd name="T3" fmla="*/ 37 h 41"/>
                <a:gd name="T4" fmla="*/ 0 w 70"/>
                <a:gd name="T5" fmla="*/ 1 h 41"/>
                <a:gd name="T6" fmla="*/ 1 w 70"/>
                <a:gd name="T7" fmla="*/ 0 h 41"/>
                <a:gd name="T8" fmla="*/ 9 w 70"/>
                <a:gd name="T9" fmla="*/ 11 h 41"/>
                <a:gd name="T10" fmla="*/ 35 w 70"/>
                <a:gd name="T11" fmla="*/ 34 h 41"/>
                <a:gd name="T12" fmla="*/ 64 w 70"/>
                <a:gd name="T13" fmla="*/ 37 h 41"/>
                <a:gd name="T14" fmla="*/ 69 w 70"/>
                <a:gd name="T1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1">
                  <a:moveTo>
                    <a:pt x="69" y="40"/>
                  </a:moveTo>
                  <a:cubicBezTo>
                    <a:pt x="56" y="40"/>
                    <a:pt x="43" y="41"/>
                    <a:pt x="31" y="37"/>
                  </a:cubicBezTo>
                  <a:cubicBezTo>
                    <a:pt x="16" y="32"/>
                    <a:pt x="2" y="16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7" y="1"/>
                    <a:pt x="7" y="7"/>
                    <a:pt x="9" y="11"/>
                  </a:cubicBezTo>
                  <a:cubicBezTo>
                    <a:pt x="13" y="24"/>
                    <a:pt x="23" y="30"/>
                    <a:pt x="35" y="34"/>
                  </a:cubicBezTo>
                  <a:cubicBezTo>
                    <a:pt x="45" y="37"/>
                    <a:pt x="55" y="37"/>
                    <a:pt x="64" y="37"/>
                  </a:cubicBezTo>
                  <a:cubicBezTo>
                    <a:pt x="67" y="37"/>
                    <a:pt x="70" y="35"/>
                    <a:pt x="69" y="40"/>
                  </a:cubicBezTo>
                  <a:close/>
                </a:path>
              </a:pathLst>
            </a:custGeom>
            <a:solidFill>
              <a:srgbClr val="5F58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54">
              <a:extLst>
                <a:ext uri="{FF2B5EF4-FFF2-40B4-BE49-F238E27FC236}">
                  <a16:creationId xmlns:a16="http://schemas.microsoft.com/office/drawing/2014/main" id="{A38EBD39-84C9-815E-8266-CCACE6DEB167}"/>
                </a:ext>
              </a:extLst>
            </p:cNvPr>
            <p:cNvSpPr/>
            <p:nvPr/>
          </p:nvSpPr>
          <p:spPr bwMode="auto">
            <a:xfrm>
              <a:off x="4493" y="1406"/>
              <a:ext cx="161" cy="135"/>
            </a:xfrm>
            <a:custGeom>
              <a:avLst/>
              <a:gdLst>
                <a:gd name="T0" fmla="*/ 1 w 42"/>
                <a:gd name="T1" fmla="*/ 13 h 35"/>
                <a:gd name="T2" fmla="*/ 4 w 42"/>
                <a:gd name="T3" fmla="*/ 17 h 35"/>
                <a:gd name="T4" fmla="*/ 11 w 42"/>
                <a:gd name="T5" fmla="*/ 29 h 35"/>
                <a:gd name="T6" fmla="*/ 22 w 42"/>
                <a:gd name="T7" fmla="*/ 20 h 35"/>
                <a:gd name="T8" fmla="*/ 34 w 42"/>
                <a:gd name="T9" fmla="*/ 6 h 35"/>
                <a:gd name="T10" fmla="*/ 40 w 42"/>
                <a:gd name="T11" fmla="*/ 3 h 35"/>
                <a:gd name="T12" fmla="*/ 39 w 42"/>
                <a:gd name="T13" fmla="*/ 11 h 35"/>
                <a:gd name="T14" fmla="*/ 18 w 42"/>
                <a:gd name="T15" fmla="*/ 31 h 35"/>
                <a:gd name="T16" fmla="*/ 6 w 42"/>
                <a:gd name="T17" fmla="*/ 31 h 35"/>
                <a:gd name="T18" fmla="*/ 0 w 42"/>
                <a:gd name="T19" fmla="*/ 15 h 35"/>
                <a:gd name="T20" fmla="*/ 1 w 42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35">
                  <a:moveTo>
                    <a:pt x="1" y="13"/>
                  </a:moveTo>
                  <a:cubicBezTo>
                    <a:pt x="4" y="14"/>
                    <a:pt x="4" y="16"/>
                    <a:pt x="4" y="17"/>
                  </a:cubicBezTo>
                  <a:cubicBezTo>
                    <a:pt x="6" y="22"/>
                    <a:pt x="5" y="28"/>
                    <a:pt x="11" y="29"/>
                  </a:cubicBezTo>
                  <a:cubicBezTo>
                    <a:pt x="16" y="30"/>
                    <a:pt x="19" y="24"/>
                    <a:pt x="22" y="20"/>
                  </a:cubicBezTo>
                  <a:cubicBezTo>
                    <a:pt x="26" y="16"/>
                    <a:pt x="30" y="11"/>
                    <a:pt x="34" y="6"/>
                  </a:cubicBezTo>
                  <a:cubicBezTo>
                    <a:pt x="35" y="4"/>
                    <a:pt x="37" y="0"/>
                    <a:pt x="40" y="3"/>
                  </a:cubicBezTo>
                  <a:cubicBezTo>
                    <a:pt x="42" y="5"/>
                    <a:pt x="42" y="10"/>
                    <a:pt x="39" y="11"/>
                  </a:cubicBezTo>
                  <a:cubicBezTo>
                    <a:pt x="29" y="15"/>
                    <a:pt x="26" y="26"/>
                    <a:pt x="18" y="31"/>
                  </a:cubicBezTo>
                  <a:cubicBezTo>
                    <a:pt x="14" y="33"/>
                    <a:pt x="10" y="35"/>
                    <a:pt x="6" y="31"/>
                  </a:cubicBezTo>
                  <a:cubicBezTo>
                    <a:pt x="1" y="27"/>
                    <a:pt x="0" y="21"/>
                    <a:pt x="0" y="15"/>
                  </a:cubicBezTo>
                  <a:cubicBezTo>
                    <a:pt x="0" y="14"/>
                    <a:pt x="1" y="14"/>
                    <a:pt x="1" y="13"/>
                  </a:cubicBezTo>
                  <a:close/>
                </a:path>
              </a:pathLst>
            </a:custGeom>
            <a:solidFill>
              <a:srgbClr val="615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55">
              <a:extLst>
                <a:ext uri="{FF2B5EF4-FFF2-40B4-BE49-F238E27FC236}">
                  <a16:creationId xmlns:a16="http://schemas.microsoft.com/office/drawing/2014/main" id="{086FBFDB-EDED-7DC5-4D20-6B6056061624}"/>
                </a:ext>
              </a:extLst>
            </p:cNvPr>
            <p:cNvSpPr/>
            <p:nvPr/>
          </p:nvSpPr>
          <p:spPr bwMode="auto">
            <a:xfrm>
              <a:off x="4316" y="2466"/>
              <a:ext cx="246" cy="69"/>
            </a:xfrm>
            <a:custGeom>
              <a:avLst/>
              <a:gdLst>
                <a:gd name="T0" fmla="*/ 0 w 64"/>
                <a:gd name="T1" fmla="*/ 3 h 18"/>
                <a:gd name="T2" fmla="*/ 5 w 64"/>
                <a:gd name="T3" fmla="*/ 0 h 18"/>
                <a:gd name="T4" fmla="*/ 10 w 64"/>
                <a:gd name="T5" fmla="*/ 5 h 18"/>
                <a:gd name="T6" fmla="*/ 22 w 64"/>
                <a:gd name="T7" fmla="*/ 5 h 18"/>
                <a:gd name="T8" fmla="*/ 27 w 64"/>
                <a:gd name="T9" fmla="*/ 3 h 18"/>
                <a:gd name="T10" fmla="*/ 55 w 64"/>
                <a:gd name="T11" fmla="*/ 6 h 18"/>
                <a:gd name="T12" fmla="*/ 64 w 64"/>
                <a:gd name="T13" fmla="*/ 10 h 18"/>
                <a:gd name="T14" fmla="*/ 62 w 64"/>
                <a:gd name="T15" fmla="*/ 11 h 18"/>
                <a:gd name="T16" fmla="*/ 33 w 64"/>
                <a:gd name="T17" fmla="*/ 12 h 18"/>
                <a:gd name="T18" fmla="*/ 25 w 64"/>
                <a:gd name="T19" fmla="*/ 13 h 18"/>
                <a:gd name="T20" fmla="*/ 8 w 64"/>
                <a:gd name="T21" fmla="*/ 11 h 18"/>
                <a:gd name="T22" fmla="*/ 0 w 64"/>
                <a:gd name="T2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8">
                  <a:moveTo>
                    <a:pt x="0" y="3"/>
                  </a:moveTo>
                  <a:cubicBezTo>
                    <a:pt x="1" y="1"/>
                    <a:pt x="4" y="3"/>
                    <a:pt x="5" y="0"/>
                  </a:cubicBezTo>
                  <a:cubicBezTo>
                    <a:pt x="8" y="1"/>
                    <a:pt x="8" y="3"/>
                    <a:pt x="10" y="5"/>
                  </a:cubicBezTo>
                  <a:cubicBezTo>
                    <a:pt x="14" y="9"/>
                    <a:pt x="18" y="11"/>
                    <a:pt x="22" y="5"/>
                  </a:cubicBezTo>
                  <a:cubicBezTo>
                    <a:pt x="23" y="3"/>
                    <a:pt x="25" y="2"/>
                    <a:pt x="27" y="3"/>
                  </a:cubicBezTo>
                  <a:cubicBezTo>
                    <a:pt x="36" y="7"/>
                    <a:pt x="46" y="8"/>
                    <a:pt x="55" y="6"/>
                  </a:cubicBezTo>
                  <a:cubicBezTo>
                    <a:pt x="57" y="10"/>
                    <a:pt x="62" y="6"/>
                    <a:pt x="64" y="10"/>
                  </a:cubicBezTo>
                  <a:cubicBezTo>
                    <a:pt x="64" y="10"/>
                    <a:pt x="63" y="11"/>
                    <a:pt x="62" y="11"/>
                  </a:cubicBezTo>
                  <a:cubicBezTo>
                    <a:pt x="53" y="13"/>
                    <a:pt x="43" y="14"/>
                    <a:pt x="33" y="12"/>
                  </a:cubicBezTo>
                  <a:cubicBezTo>
                    <a:pt x="30" y="11"/>
                    <a:pt x="27" y="11"/>
                    <a:pt x="25" y="13"/>
                  </a:cubicBezTo>
                  <a:cubicBezTo>
                    <a:pt x="19" y="18"/>
                    <a:pt x="13" y="15"/>
                    <a:pt x="8" y="11"/>
                  </a:cubicBezTo>
                  <a:cubicBezTo>
                    <a:pt x="5" y="9"/>
                    <a:pt x="2" y="6"/>
                    <a:pt x="0" y="3"/>
                  </a:cubicBezTo>
                  <a:close/>
                </a:path>
              </a:pathLst>
            </a:custGeom>
            <a:solidFill>
              <a:srgbClr val="837B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56">
              <a:extLst>
                <a:ext uri="{FF2B5EF4-FFF2-40B4-BE49-F238E27FC236}">
                  <a16:creationId xmlns:a16="http://schemas.microsoft.com/office/drawing/2014/main" id="{740921E4-CAE7-63E4-18B7-A10529C1ACFD}"/>
                </a:ext>
              </a:extLst>
            </p:cNvPr>
            <p:cNvSpPr/>
            <p:nvPr/>
          </p:nvSpPr>
          <p:spPr bwMode="auto">
            <a:xfrm>
              <a:off x="3790" y="3557"/>
              <a:ext cx="223" cy="69"/>
            </a:xfrm>
            <a:custGeom>
              <a:avLst/>
              <a:gdLst>
                <a:gd name="T0" fmla="*/ 58 w 58"/>
                <a:gd name="T1" fmla="*/ 15 h 18"/>
                <a:gd name="T2" fmla="*/ 57 w 58"/>
                <a:gd name="T3" fmla="*/ 18 h 18"/>
                <a:gd name="T4" fmla="*/ 6 w 58"/>
                <a:gd name="T5" fmla="*/ 6 h 18"/>
                <a:gd name="T6" fmla="*/ 2 w 58"/>
                <a:gd name="T7" fmla="*/ 5 h 18"/>
                <a:gd name="T8" fmla="*/ 0 w 58"/>
                <a:gd name="T9" fmla="*/ 2 h 18"/>
                <a:gd name="T10" fmla="*/ 4 w 58"/>
                <a:gd name="T11" fmla="*/ 1 h 18"/>
                <a:gd name="T12" fmla="*/ 16 w 58"/>
                <a:gd name="T13" fmla="*/ 4 h 18"/>
                <a:gd name="T14" fmla="*/ 58 w 58"/>
                <a:gd name="T1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8">
                  <a:moveTo>
                    <a:pt x="58" y="15"/>
                  </a:moveTo>
                  <a:cubicBezTo>
                    <a:pt x="56" y="15"/>
                    <a:pt x="57" y="17"/>
                    <a:pt x="57" y="18"/>
                  </a:cubicBezTo>
                  <a:cubicBezTo>
                    <a:pt x="40" y="14"/>
                    <a:pt x="23" y="10"/>
                    <a:pt x="6" y="6"/>
                  </a:cubicBezTo>
                  <a:cubicBezTo>
                    <a:pt x="4" y="6"/>
                    <a:pt x="3" y="5"/>
                    <a:pt x="2" y="5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0"/>
                    <a:pt x="2" y="1"/>
                    <a:pt x="4" y="1"/>
                  </a:cubicBezTo>
                  <a:cubicBezTo>
                    <a:pt x="8" y="2"/>
                    <a:pt x="12" y="3"/>
                    <a:pt x="16" y="4"/>
                  </a:cubicBezTo>
                  <a:cubicBezTo>
                    <a:pt x="30" y="8"/>
                    <a:pt x="44" y="11"/>
                    <a:pt x="58" y="15"/>
                  </a:cubicBezTo>
                  <a:close/>
                </a:path>
              </a:pathLst>
            </a:custGeom>
            <a:solidFill>
              <a:srgbClr val="6A6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57">
              <a:extLst>
                <a:ext uri="{FF2B5EF4-FFF2-40B4-BE49-F238E27FC236}">
                  <a16:creationId xmlns:a16="http://schemas.microsoft.com/office/drawing/2014/main" id="{F56DE545-CB9D-834E-4042-4287F2C4BA38}"/>
                </a:ext>
              </a:extLst>
            </p:cNvPr>
            <p:cNvSpPr/>
            <p:nvPr/>
          </p:nvSpPr>
          <p:spPr bwMode="auto">
            <a:xfrm>
              <a:off x="3498" y="2132"/>
              <a:ext cx="208" cy="142"/>
            </a:xfrm>
            <a:custGeom>
              <a:avLst/>
              <a:gdLst>
                <a:gd name="T0" fmla="*/ 0 w 54"/>
                <a:gd name="T1" fmla="*/ 5 h 37"/>
                <a:gd name="T2" fmla="*/ 2 w 54"/>
                <a:gd name="T3" fmla="*/ 0 h 37"/>
                <a:gd name="T4" fmla="*/ 51 w 54"/>
                <a:gd name="T5" fmla="*/ 34 h 37"/>
                <a:gd name="T6" fmla="*/ 54 w 54"/>
                <a:gd name="T7" fmla="*/ 36 h 37"/>
                <a:gd name="T8" fmla="*/ 52 w 54"/>
                <a:gd name="T9" fmla="*/ 37 h 37"/>
                <a:gd name="T10" fmla="*/ 17 w 54"/>
                <a:gd name="T11" fmla="*/ 25 h 37"/>
                <a:gd name="T12" fmla="*/ 0 w 54"/>
                <a:gd name="T1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7">
                  <a:moveTo>
                    <a:pt x="0" y="5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12" y="20"/>
                    <a:pt x="29" y="30"/>
                    <a:pt x="51" y="34"/>
                  </a:cubicBezTo>
                  <a:cubicBezTo>
                    <a:pt x="52" y="35"/>
                    <a:pt x="53" y="35"/>
                    <a:pt x="54" y="36"/>
                  </a:cubicBezTo>
                  <a:cubicBezTo>
                    <a:pt x="53" y="37"/>
                    <a:pt x="52" y="37"/>
                    <a:pt x="52" y="37"/>
                  </a:cubicBezTo>
                  <a:cubicBezTo>
                    <a:pt x="39" y="36"/>
                    <a:pt x="28" y="30"/>
                    <a:pt x="17" y="25"/>
                  </a:cubicBezTo>
                  <a:cubicBezTo>
                    <a:pt x="11" y="18"/>
                    <a:pt x="4" y="13"/>
                    <a:pt x="0" y="5"/>
                  </a:cubicBezTo>
                  <a:close/>
                </a:path>
              </a:pathLst>
            </a:custGeom>
            <a:solidFill>
              <a:srgbClr val="5E5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58">
              <a:extLst>
                <a:ext uri="{FF2B5EF4-FFF2-40B4-BE49-F238E27FC236}">
                  <a16:creationId xmlns:a16="http://schemas.microsoft.com/office/drawing/2014/main" id="{22EA7D48-AD37-3128-C221-B66A5194A3F1}"/>
                </a:ext>
              </a:extLst>
            </p:cNvPr>
            <p:cNvSpPr/>
            <p:nvPr/>
          </p:nvSpPr>
          <p:spPr bwMode="auto">
            <a:xfrm>
              <a:off x="4105" y="2309"/>
              <a:ext cx="230" cy="80"/>
            </a:xfrm>
            <a:custGeom>
              <a:avLst/>
              <a:gdLst>
                <a:gd name="T0" fmla="*/ 54 w 60"/>
                <a:gd name="T1" fmla="*/ 11 h 21"/>
                <a:gd name="T2" fmla="*/ 60 w 60"/>
                <a:gd name="T3" fmla="*/ 12 h 21"/>
                <a:gd name="T4" fmla="*/ 9 w 60"/>
                <a:gd name="T5" fmla="*/ 8 h 21"/>
                <a:gd name="T6" fmla="*/ 0 w 60"/>
                <a:gd name="T7" fmla="*/ 2 h 21"/>
                <a:gd name="T8" fmla="*/ 3 w 60"/>
                <a:gd name="T9" fmla="*/ 0 h 21"/>
                <a:gd name="T10" fmla="*/ 21 w 60"/>
                <a:gd name="T11" fmla="*/ 9 h 21"/>
                <a:gd name="T12" fmla="*/ 54 w 60"/>
                <a:gd name="T13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1">
                  <a:moveTo>
                    <a:pt x="54" y="11"/>
                  </a:moveTo>
                  <a:cubicBezTo>
                    <a:pt x="55" y="13"/>
                    <a:pt x="58" y="12"/>
                    <a:pt x="60" y="12"/>
                  </a:cubicBezTo>
                  <a:cubicBezTo>
                    <a:pt x="42" y="21"/>
                    <a:pt x="25" y="17"/>
                    <a:pt x="9" y="8"/>
                  </a:cubicBezTo>
                  <a:cubicBezTo>
                    <a:pt x="6" y="6"/>
                    <a:pt x="3" y="4"/>
                    <a:pt x="0" y="2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9" y="3"/>
                    <a:pt x="15" y="6"/>
                    <a:pt x="21" y="9"/>
                  </a:cubicBezTo>
                  <a:cubicBezTo>
                    <a:pt x="31" y="14"/>
                    <a:pt x="42" y="15"/>
                    <a:pt x="54" y="11"/>
                  </a:cubicBezTo>
                  <a:close/>
                </a:path>
              </a:pathLst>
            </a:custGeom>
            <a:solidFill>
              <a:srgbClr val="5E56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59">
              <a:extLst>
                <a:ext uri="{FF2B5EF4-FFF2-40B4-BE49-F238E27FC236}">
                  <a16:creationId xmlns:a16="http://schemas.microsoft.com/office/drawing/2014/main" id="{73892282-EDE0-59A9-0253-D39601A43BBB}"/>
                </a:ext>
              </a:extLst>
            </p:cNvPr>
            <p:cNvSpPr/>
            <p:nvPr/>
          </p:nvSpPr>
          <p:spPr bwMode="auto">
            <a:xfrm>
              <a:off x="4128" y="1398"/>
              <a:ext cx="169" cy="119"/>
            </a:xfrm>
            <a:custGeom>
              <a:avLst/>
              <a:gdLst>
                <a:gd name="T0" fmla="*/ 39 w 44"/>
                <a:gd name="T1" fmla="*/ 1 h 31"/>
                <a:gd name="T2" fmla="*/ 44 w 44"/>
                <a:gd name="T3" fmla="*/ 3 h 31"/>
                <a:gd name="T4" fmla="*/ 40 w 44"/>
                <a:gd name="T5" fmla="*/ 5 h 31"/>
                <a:gd name="T6" fmla="*/ 14 w 44"/>
                <a:gd name="T7" fmla="*/ 21 h 31"/>
                <a:gd name="T8" fmla="*/ 4 w 44"/>
                <a:gd name="T9" fmla="*/ 30 h 31"/>
                <a:gd name="T10" fmla="*/ 0 w 44"/>
                <a:gd name="T11" fmla="*/ 29 h 31"/>
                <a:gd name="T12" fmla="*/ 2 w 44"/>
                <a:gd name="T13" fmla="*/ 26 h 31"/>
                <a:gd name="T14" fmla="*/ 20 w 44"/>
                <a:gd name="T15" fmla="*/ 10 h 31"/>
                <a:gd name="T16" fmla="*/ 39 w 44"/>
                <a:gd name="T17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31">
                  <a:moveTo>
                    <a:pt x="39" y="1"/>
                  </a:moveTo>
                  <a:cubicBezTo>
                    <a:pt x="41" y="1"/>
                    <a:pt x="44" y="0"/>
                    <a:pt x="44" y="3"/>
                  </a:cubicBezTo>
                  <a:cubicBezTo>
                    <a:pt x="44" y="5"/>
                    <a:pt x="42" y="5"/>
                    <a:pt x="40" y="5"/>
                  </a:cubicBezTo>
                  <a:cubicBezTo>
                    <a:pt x="29" y="6"/>
                    <a:pt x="21" y="12"/>
                    <a:pt x="14" y="21"/>
                  </a:cubicBezTo>
                  <a:cubicBezTo>
                    <a:pt x="12" y="25"/>
                    <a:pt x="8" y="28"/>
                    <a:pt x="4" y="30"/>
                  </a:cubicBezTo>
                  <a:cubicBezTo>
                    <a:pt x="3" y="30"/>
                    <a:pt x="1" y="31"/>
                    <a:pt x="0" y="29"/>
                  </a:cubicBezTo>
                  <a:cubicBezTo>
                    <a:pt x="0" y="28"/>
                    <a:pt x="1" y="27"/>
                    <a:pt x="2" y="26"/>
                  </a:cubicBezTo>
                  <a:cubicBezTo>
                    <a:pt x="9" y="22"/>
                    <a:pt x="14" y="15"/>
                    <a:pt x="20" y="10"/>
                  </a:cubicBezTo>
                  <a:cubicBezTo>
                    <a:pt x="25" y="4"/>
                    <a:pt x="32" y="2"/>
                    <a:pt x="39" y="1"/>
                  </a:cubicBezTo>
                  <a:close/>
                </a:path>
              </a:pathLst>
            </a:custGeom>
            <a:solidFill>
              <a:srgbClr val="615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60">
              <a:extLst>
                <a:ext uri="{FF2B5EF4-FFF2-40B4-BE49-F238E27FC236}">
                  <a16:creationId xmlns:a16="http://schemas.microsoft.com/office/drawing/2014/main" id="{8FD963FB-6814-2207-B525-52E48A9A9A27}"/>
                </a:ext>
              </a:extLst>
            </p:cNvPr>
            <p:cNvSpPr/>
            <p:nvPr/>
          </p:nvSpPr>
          <p:spPr bwMode="auto">
            <a:xfrm>
              <a:off x="4658" y="1498"/>
              <a:ext cx="88" cy="92"/>
            </a:xfrm>
            <a:custGeom>
              <a:avLst/>
              <a:gdLst>
                <a:gd name="T0" fmla="*/ 12 w 23"/>
                <a:gd name="T1" fmla="*/ 24 h 24"/>
                <a:gd name="T2" fmla="*/ 0 w 23"/>
                <a:gd name="T3" fmla="*/ 3 h 24"/>
                <a:gd name="T4" fmla="*/ 1 w 23"/>
                <a:gd name="T5" fmla="*/ 0 h 24"/>
                <a:gd name="T6" fmla="*/ 3 w 23"/>
                <a:gd name="T7" fmla="*/ 1 h 24"/>
                <a:gd name="T8" fmla="*/ 8 w 23"/>
                <a:gd name="T9" fmla="*/ 7 h 24"/>
                <a:gd name="T10" fmla="*/ 23 w 23"/>
                <a:gd name="T11" fmla="*/ 19 h 24"/>
                <a:gd name="T12" fmla="*/ 12 w 23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cubicBezTo>
                    <a:pt x="6" y="18"/>
                    <a:pt x="3" y="10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4" y="4"/>
                    <a:pt x="5" y="6"/>
                    <a:pt x="8" y="7"/>
                  </a:cubicBezTo>
                  <a:cubicBezTo>
                    <a:pt x="13" y="11"/>
                    <a:pt x="18" y="15"/>
                    <a:pt x="23" y="19"/>
                  </a:cubicBezTo>
                  <a:cubicBezTo>
                    <a:pt x="21" y="24"/>
                    <a:pt x="16" y="22"/>
                    <a:pt x="12" y="24"/>
                  </a:cubicBezTo>
                  <a:close/>
                </a:path>
              </a:pathLst>
            </a:custGeom>
            <a:solidFill>
              <a:srgbClr val="E9E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61">
              <a:extLst>
                <a:ext uri="{FF2B5EF4-FFF2-40B4-BE49-F238E27FC236}">
                  <a16:creationId xmlns:a16="http://schemas.microsoft.com/office/drawing/2014/main" id="{C0EABB11-B120-806C-8F93-A59283EAEB4E}"/>
                </a:ext>
              </a:extLst>
            </p:cNvPr>
            <p:cNvSpPr/>
            <p:nvPr/>
          </p:nvSpPr>
          <p:spPr bwMode="auto">
            <a:xfrm>
              <a:off x="3686" y="2028"/>
              <a:ext cx="135" cy="89"/>
            </a:xfrm>
            <a:custGeom>
              <a:avLst/>
              <a:gdLst>
                <a:gd name="T0" fmla="*/ 3 w 35"/>
                <a:gd name="T1" fmla="*/ 14 h 23"/>
                <a:gd name="T2" fmla="*/ 2 w 35"/>
                <a:gd name="T3" fmla="*/ 13 h 23"/>
                <a:gd name="T4" fmla="*/ 0 w 35"/>
                <a:gd name="T5" fmla="*/ 7 h 23"/>
                <a:gd name="T6" fmla="*/ 3 w 35"/>
                <a:gd name="T7" fmla="*/ 1 h 23"/>
                <a:gd name="T8" fmla="*/ 8 w 35"/>
                <a:gd name="T9" fmla="*/ 4 h 23"/>
                <a:gd name="T10" fmla="*/ 12 w 35"/>
                <a:gd name="T11" fmla="*/ 9 h 23"/>
                <a:gd name="T12" fmla="*/ 27 w 35"/>
                <a:gd name="T13" fmla="*/ 15 h 23"/>
                <a:gd name="T14" fmla="*/ 34 w 35"/>
                <a:gd name="T15" fmla="*/ 16 h 23"/>
                <a:gd name="T16" fmla="*/ 33 w 35"/>
                <a:gd name="T17" fmla="*/ 20 h 23"/>
                <a:gd name="T18" fmla="*/ 11 w 35"/>
                <a:gd name="T19" fmla="*/ 15 h 23"/>
                <a:gd name="T20" fmla="*/ 6 w 35"/>
                <a:gd name="T21" fmla="*/ 13 h 23"/>
                <a:gd name="T22" fmla="*/ 3 w 35"/>
                <a:gd name="T2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23">
                  <a:moveTo>
                    <a:pt x="3" y="14"/>
                  </a:moveTo>
                  <a:cubicBezTo>
                    <a:pt x="3" y="13"/>
                    <a:pt x="2" y="13"/>
                    <a:pt x="2" y="13"/>
                  </a:cubicBezTo>
                  <a:cubicBezTo>
                    <a:pt x="1" y="11"/>
                    <a:pt x="0" y="9"/>
                    <a:pt x="0" y="7"/>
                  </a:cubicBezTo>
                  <a:cubicBezTo>
                    <a:pt x="1" y="5"/>
                    <a:pt x="0" y="2"/>
                    <a:pt x="3" y="1"/>
                  </a:cubicBezTo>
                  <a:cubicBezTo>
                    <a:pt x="5" y="0"/>
                    <a:pt x="7" y="3"/>
                    <a:pt x="8" y="4"/>
                  </a:cubicBezTo>
                  <a:cubicBezTo>
                    <a:pt x="10" y="6"/>
                    <a:pt x="11" y="7"/>
                    <a:pt x="12" y="9"/>
                  </a:cubicBezTo>
                  <a:cubicBezTo>
                    <a:pt x="16" y="14"/>
                    <a:pt x="20" y="17"/>
                    <a:pt x="27" y="15"/>
                  </a:cubicBezTo>
                  <a:cubicBezTo>
                    <a:pt x="29" y="14"/>
                    <a:pt x="32" y="15"/>
                    <a:pt x="34" y="16"/>
                  </a:cubicBezTo>
                  <a:cubicBezTo>
                    <a:pt x="35" y="18"/>
                    <a:pt x="34" y="19"/>
                    <a:pt x="33" y="20"/>
                  </a:cubicBezTo>
                  <a:cubicBezTo>
                    <a:pt x="25" y="23"/>
                    <a:pt x="17" y="21"/>
                    <a:pt x="11" y="15"/>
                  </a:cubicBezTo>
                  <a:cubicBezTo>
                    <a:pt x="10" y="14"/>
                    <a:pt x="8" y="13"/>
                    <a:pt x="6" y="13"/>
                  </a:cubicBezTo>
                  <a:cubicBezTo>
                    <a:pt x="5" y="13"/>
                    <a:pt x="4" y="12"/>
                    <a:pt x="3" y="14"/>
                  </a:cubicBezTo>
                  <a:close/>
                </a:path>
              </a:pathLst>
            </a:custGeom>
            <a:solidFill>
              <a:srgbClr val="655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62">
              <a:extLst>
                <a:ext uri="{FF2B5EF4-FFF2-40B4-BE49-F238E27FC236}">
                  <a16:creationId xmlns:a16="http://schemas.microsoft.com/office/drawing/2014/main" id="{100167B2-6FF7-73BB-3B2A-DAD38105B90A}"/>
                </a:ext>
              </a:extLst>
            </p:cNvPr>
            <p:cNvSpPr/>
            <p:nvPr/>
          </p:nvSpPr>
          <p:spPr bwMode="auto">
            <a:xfrm>
              <a:off x="3986" y="2213"/>
              <a:ext cx="130" cy="103"/>
            </a:xfrm>
            <a:custGeom>
              <a:avLst/>
              <a:gdLst>
                <a:gd name="T0" fmla="*/ 34 w 34"/>
                <a:gd name="T1" fmla="*/ 25 h 27"/>
                <a:gd name="T2" fmla="*/ 31 w 34"/>
                <a:gd name="T3" fmla="*/ 27 h 27"/>
                <a:gd name="T4" fmla="*/ 4 w 34"/>
                <a:gd name="T5" fmla="*/ 6 h 27"/>
                <a:gd name="T6" fmla="*/ 2 w 34"/>
                <a:gd name="T7" fmla="*/ 2 h 27"/>
                <a:gd name="T8" fmla="*/ 7 w 34"/>
                <a:gd name="T9" fmla="*/ 4 h 27"/>
                <a:gd name="T10" fmla="*/ 34 w 34"/>
                <a:gd name="T11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7">
                  <a:moveTo>
                    <a:pt x="34" y="25"/>
                  </a:moveTo>
                  <a:cubicBezTo>
                    <a:pt x="33" y="26"/>
                    <a:pt x="32" y="26"/>
                    <a:pt x="31" y="27"/>
                  </a:cubicBezTo>
                  <a:cubicBezTo>
                    <a:pt x="21" y="21"/>
                    <a:pt x="12" y="14"/>
                    <a:pt x="4" y="6"/>
                  </a:cubicBezTo>
                  <a:cubicBezTo>
                    <a:pt x="3" y="5"/>
                    <a:pt x="0" y="4"/>
                    <a:pt x="2" y="2"/>
                  </a:cubicBezTo>
                  <a:cubicBezTo>
                    <a:pt x="4" y="0"/>
                    <a:pt x="6" y="3"/>
                    <a:pt x="7" y="4"/>
                  </a:cubicBezTo>
                  <a:cubicBezTo>
                    <a:pt x="15" y="12"/>
                    <a:pt x="24" y="19"/>
                    <a:pt x="34" y="25"/>
                  </a:cubicBezTo>
                  <a:close/>
                </a:path>
              </a:pathLst>
            </a:custGeom>
            <a:solidFill>
              <a:srgbClr val="5A53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63">
              <a:extLst>
                <a:ext uri="{FF2B5EF4-FFF2-40B4-BE49-F238E27FC236}">
                  <a16:creationId xmlns:a16="http://schemas.microsoft.com/office/drawing/2014/main" id="{106ADCF3-F953-F4A0-19B5-349873C7646E}"/>
                </a:ext>
              </a:extLst>
            </p:cNvPr>
            <p:cNvSpPr/>
            <p:nvPr/>
          </p:nvSpPr>
          <p:spPr bwMode="auto">
            <a:xfrm>
              <a:off x="3498" y="2001"/>
              <a:ext cx="39" cy="85"/>
            </a:xfrm>
            <a:custGeom>
              <a:avLst/>
              <a:gdLst>
                <a:gd name="T0" fmla="*/ 6 w 10"/>
                <a:gd name="T1" fmla="*/ 22 h 22"/>
                <a:gd name="T2" fmla="*/ 2 w 10"/>
                <a:gd name="T3" fmla="*/ 2 h 22"/>
                <a:gd name="T4" fmla="*/ 4 w 10"/>
                <a:gd name="T5" fmla="*/ 0 h 22"/>
                <a:gd name="T6" fmla="*/ 4 w 10"/>
                <a:gd name="T7" fmla="*/ 14 h 22"/>
                <a:gd name="T8" fmla="*/ 5 w 10"/>
                <a:gd name="T9" fmla="*/ 10 h 22"/>
                <a:gd name="T10" fmla="*/ 6 w 10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2">
                  <a:moveTo>
                    <a:pt x="6" y="22"/>
                  </a:moveTo>
                  <a:cubicBezTo>
                    <a:pt x="0" y="17"/>
                    <a:pt x="2" y="9"/>
                    <a:pt x="2" y="2"/>
                  </a:cubicBezTo>
                  <a:cubicBezTo>
                    <a:pt x="3" y="2"/>
                    <a:pt x="4" y="1"/>
                    <a:pt x="4" y="0"/>
                  </a:cubicBezTo>
                  <a:cubicBezTo>
                    <a:pt x="4" y="4"/>
                    <a:pt x="2" y="9"/>
                    <a:pt x="4" y="14"/>
                  </a:cubicBezTo>
                  <a:cubicBezTo>
                    <a:pt x="6" y="13"/>
                    <a:pt x="4" y="11"/>
                    <a:pt x="5" y="10"/>
                  </a:cubicBezTo>
                  <a:cubicBezTo>
                    <a:pt x="5" y="14"/>
                    <a:pt x="10" y="18"/>
                    <a:pt x="6" y="22"/>
                  </a:cubicBezTo>
                  <a:close/>
                </a:path>
              </a:pathLst>
            </a:custGeom>
            <a:solidFill>
              <a:srgbClr val="5F58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64">
              <a:extLst>
                <a:ext uri="{FF2B5EF4-FFF2-40B4-BE49-F238E27FC236}">
                  <a16:creationId xmlns:a16="http://schemas.microsoft.com/office/drawing/2014/main" id="{CD7BA29F-995C-ABC5-1B6E-376316903D5C}"/>
                </a:ext>
              </a:extLst>
            </p:cNvPr>
            <p:cNvSpPr/>
            <p:nvPr/>
          </p:nvSpPr>
          <p:spPr bwMode="auto">
            <a:xfrm>
              <a:off x="3805" y="2090"/>
              <a:ext cx="27" cy="42"/>
            </a:xfrm>
            <a:custGeom>
              <a:avLst/>
              <a:gdLst>
                <a:gd name="T0" fmla="*/ 1 w 7"/>
                <a:gd name="T1" fmla="*/ 4 h 11"/>
                <a:gd name="T2" fmla="*/ 3 w 7"/>
                <a:gd name="T3" fmla="*/ 0 h 11"/>
                <a:gd name="T4" fmla="*/ 3 w 7"/>
                <a:gd name="T5" fmla="*/ 11 h 11"/>
                <a:gd name="T6" fmla="*/ 1 w 7"/>
                <a:gd name="T7" fmla="*/ 8 h 11"/>
                <a:gd name="T8" fmla="*/ 1 w 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1" y="4"/>
                  </a:moveTo>
                  <a:cubicBezTo>
                    <a:pt x="3" y="3"/>
                    <a:pt x="3" y="2"/>
                    <a:pt x="3" y="0"/>
                  </a:cubicBezTo>
                  <a:cubicBezTo>
                    <a:pt x="7" y="4"/>
                    <a:pt x="7" y="7"/>
                    <a:pt x="3" y="11"/>
                  </a:cubicBezTo>
                  <a:cubicBezTo>
                    <a:pt x="3" y="10"/>
                    <a:pt x="3" y="8"/>
                    <a:pt x="1" y="8"/>
                  </a:cubicBezTo>
                  <a:cubicBezTo>
                    <a:pt x="0" y="6"/>
                    <a:pt x="0" y="5"/>
                    <a:pt x="1" y="4"/>
                  </a:cubicBezTo>
                  <a:close/>
                </a:path>
              </a:pathLst>
            </a:custGeom>
            <a:solidFill>
              <a:srgbClr val="8F8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65">
              <a:extLst>
                <a:ext uri="{FF2B5EF4-FFF2-40B4-BE49-F238E27FC236}">
                  <a16:creationId xmlns:a16="http://schemas.microsoft.com/office/drawing/2014/main" id="{1084BED8-E547-8CAD-D8D1-19BF30EE78AF}"/>
                </a:ext>
              </a:extLst>
            </p:cNvPr>
            <p:cNvSpPr/>
            <p:nvPr/>
          </p:nvSpPr>
          <p:spPr bwMode="auto">
            <a:xfrm>
              <a:off x="5356" y="3365"/>
              <a:ext cx="330" cy="361"/>
            </a:xfrm>
            <a:custGeom>
              <a:avLst/>
              <a:gdLst>
                <a:gd name="T0" fmla="*/ 82 w 86"/>
                <a:gd name="T1" fmla="*/ 82 h 94"/>
                <a:gd name="T2" fmla="*/ 85 w 86"/>
                <a:gd name="T3" fmla="*/ 92 h 94"/>
                <a:gd name="T4" fmla="*/ 81 w 86"/>
                <a:gd name="T5" fmla="*/ 90 h 94"/>
                <a:gd name="T6" fmla="*/ 31 w 86"/>
                <a:gd name="T7" fmla="*/ 19 h 94"/>
                <a:gd name="T8" fmla="*/ 3 w 86"/>
                <a:gd name="T9" fmla="*/ 4 h 94"/>
                <a:gd name="T10" fmla="*/ 0 w 86"/>
                <a:gd name="T11" fmla="*/ 0 h 94"/>
                <a:gd name="T12" fmla="*/ 3 w 86"/>
                <a:gd name="T13" fmla="*/ 1 h 94"/>
                <a:gd name="T14" fmla="*/ 74 w 86"/>
                <a:gd name="T15" fmla="*/ 62 h 94"/>
                <a:gd name="T16" fmla="*/ 82 w 86"/>
                <a:gd name="T17" fmla="*/ 8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94">
                  <a:moveTo>
                    <a:pt x="82" y="82"/>
                  </a:moveTo>
                  <a:cubicBezTo>
                    <a:pt x="83" y="85"/>
                    <a:pt x="86" y="88"/>
                    <a:pt x="85" y="92"/>
                  </a:cubicBezTo>
                  <a:cubicBezTo>
                    <a:pt x="82" y="94"/>
                    <a:pt x="82" y="92"/>
                    <a:pt x="81" y="90"/>
                  </a:cubicBezTo>
                  <a:cubicBezTo>
                    <a:pt x="74" y="60"/>
                    <a:pt x="55" y="38"/>
                    <a:pt x="31" y="19"/>
                  </a:cubicBezTo>
                  <a:cubicBezTo>
                    <a:pt x="23" y="13"/>
                    <a:pt x="13" y="8"/>
                    <a:pt x="3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4" y="13"/>
                    <a:pt x="59" y="32"/>
                    <a:pt x="74" y="62"/>
                  </a:cubicBezTo>
                  <a:cubicBezTo>
                    <a:pt x="78" y="69"/>
                    <a:pt x="81" y="75"/>
                    <a:pt x="82" y="82"/>
                  </a:cubicBezTo>
                  <a:close/>
                </a:path>
              </a:pathLst>
            </a:custGeom>
            <a:solidFill>
              <a:srgbClr val="F1E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66">
              <a:extLst>
                <a:ext uri="{FF2B5EF4-FFF2-40B4-BE49-F238E27FC236}">
                  <a16:creationId xmlns:a16="http://schemas.microsoft.com/office/drawing/2014/main" id="{2A855497-2F60-1D34-F47F-557B49946D60}"/>
                </a:ext>
              </a:extLst>
            </p:cNvPr>
            <p:cNvSpPr/>
            <p:nvPr/>
          </p:nvSpPr>
          <p:spPr bwMode="auto">
            <a:xfrm>
              <a:off x="4750" y="3115"/>
              <a:ext cx="15" cy="61"/>
            </a:xfrm>
            <a:custGeom>
              <a:avLst/>
              <a:gdLst>
                <a:gd name="T0" fmla="*/ 2 w 4"/>
                <a:gd name="T1" fmla="*/ 16 h 16"/>
                <a:gd name="T2" fmla="*/ 3 w 4"/>
                <a:gd name="T3" fmla="*/ 0 h 16"/>
                <a:gd name="T4" fmla="*/ 2 w 4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6">
                  <a:moveTo>
                    <a:pt x="2" y="16"/>
                  </a:moveTo>
                  <a:cubicBezTo>
                    <a:pt x="2" y="10"/>
                    <a:pt x="0" y="5"/>
                    <a:pt x="3" y="0"/>
                  </a:cubicBezTo>
                  <a:cubicBezTo>
                    <a:pt x="4" y="5"/>
                    <a:pt x="3" y="10"/>
                    <a:pt x="2" y="16"/>
                  </a:cubicBezTo>
                  <a:close/>
                </a:path>
              </a:pathLst>
            </a:custGeom>
            <a:solidFill>
              <a:srgbClr val="F5D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67">
              <a:extLst>
                <a:ext uri="{FF2B5EF4-FFF2-40B4-BE49-F238E27FC236}">
                  <a16:creationId xmlns:a16="http://schemas.microsoft.com/office/drawing/2014/main" id="{1EA09A54-8D79-1706-3109-23BFEC49EA52}"/>
                </a:ext>
              </a:extLst>
            </p:cNvPr>
            <p:cNvSpPr/>
            <p:nvPr/>
          </p:nvSpPr>
          <p:spPr bwMode="auto">
            <a:xfrm>
              <a:off x="4351" y="1199"/>
              <a:ext cx="126" cy="80"/>
            </a:xfrm>
            <a:custGeom>
              <a:avLst/>
              <a:gdLst>
                <a:gd name="T0" fmla="*/ 23 w 33"/>
                <a:gd name="T1" fmla="*/ 19 h 21"/>
                <a:gd name="T2" fmla="*/ 7 w 33"/>
                <a:gd name="T3" fmla="*/ 17 h 21"/>
                <a:gd name="T4" fmla="*/ 1 w 33"/>
                <a:gd name="T5" fmla="*/ 8 h 21"/>
                <a:gd name="T6" fmla="*/ 10 w 33"/>
                <a:gd name="T7" fmla="*/ 1 h 21"/>
                <a:gd name="T8" fmla="*/ 27 w 33"/>
                <a:gd name="T9" fmla="*/ 9 h 21"/>
                <a:gd name="T10" fmla="*/ 31 w 33"/>
                <a:gd name="T11" fmla="*/ 18 h 21"/>
                <a:gd name="T12" fmla="*/ 23 w 33"/>
                <a:gd name="T1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1">
                  <a:moveTo>
                    <a:pt x="23" y="19"/>
                  </a:moveTo>
                  <a:cubicBezTo>
                    <a:pt x="18" y="19"/>
                    <a:pt x="12" y="18"/>
                    <a:pt x="7" y="17"/>
                  </a:cubicBezTo>
                  <a:cubicBezTo>
                    <a:pt x="3" y="16"/>
                    <a:pt x="0" y="12"/>
                    <a:pt x="1" y="8"/>
                  </a:cubicBezTo>
                  <a:cubicBezTo>
                    <a:pt x="2" y="3"/>
                    <a:pt x="5" y="0"/>
                    <a:pt x="10" y="1"/>
                  </a:cubicBezTo>
                  <a:cubicBezTo>
                    <a:pt x="17" y="1"/>
                    <a:pt x="22" y="5"/>
                    <a:pt x="27" y="9"/>
                  </a:cubicBezTo>
                  <a:cubicBezTo>
                    <a:pt x="30" y="11"/>
                    <a:pt x="33" y="14"/>
                    <a:pt x="31" y="18"/>
                  </a:cubicBezTo>
                  <a:cubicBezTo>
                    <a:pt x="30" y="21"/>
                    <a:pt x="26" y="18"/>
                    <a:pt x="23" y="19"/>
                  </a:cubicBezTo>
                  <a:close/>
                </a:path>
              </a:pathLst>
            </a:custGeom>
            <a:solidFill>
              <a:srgbClr val="EBD0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68">
              <a:extLst>
                <a:ext uri="{FF2B5EF4-FFF2-40B4-BE49-F238E27FC236}">
                  <a16:creationId xmlns:a16="http://schemas.microsoft.com/office/drawing/2014/main" id="{A93857D2-8291-DAB4-0EFF-F3C7856D4036}"/>
                </a:ext>
              </a:extLst>
            </p:cNvPr>
            <p:cNvSpPr/>
            <p:nvPr/>
          </p:nvSpPr>
          <p:spPr bwMode="auto">
            <a:xfrm>
              <a:off x="3049" y="2908"/>
              <a:ext cx="572" cy="441"/>
            </a:xfrm>
            <a:custGeom>
              <a:avLst/>
              <a:gdLst>
                <a:gd name="T0" fmla="*/ 146 w 149"/>
                <a:gd name="T1" fmla="*/ 0 h 115"/>
                <a:gd name="T2" fmla="*/ 140 w 149"/>
                <a:gd name="T3" fmla="*/ 14 h 115"/>
                <a:gd name="T4" fmla="*/ 107 w 149"/>
                <a:gd name="T5" fmla="*/ 42 h 115"/>
                <a:gd name="T6" fmla="*/ 42 w 149"/>
                <a:gd name="T7" fmla="*/ 87 h 115"/>
                <a:gd name="T8" fmla="*/ 3 w 149"/>
                <a:gd name="T9" fmla="*/ 113 h 115"/>
                <a:gd name="T10" fmla="*/ 0 w 149"/>
                <a:gd name="T11" fmla="*/ 112 h 115"/>
                <a:gd name="T12" fmla="*/ 55 w 149"/>
                <a:gd name="T13" fmla="*/ 73 h 115"/>
                <a:gd name="T14" fmla="*/ 70 w 149"/>
                <a:gd name="T15" fmla="*/ 62 h 115"/>
                <a:gd name="T16" fmla="*/ 88 w 149"/>
                <a:gd name="T17" fmla="*/ 50 h 115"/>
                <a:gd name="T18" fmla="*/ 146 w 149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115">
                  <a:moveTo>
                    <a:pt x="146" y="0"/>
                  </a:moveTo>
                  <a:cubicBezTo>
                    <a:pt x="149" y="7"/>
                    <a:pt x="144" y="11"/>
                    <a:pt x="140" y="14"/>
                  </a:cubicBezTo>
                  <a:cubicBezTo>
                    <a:pt x="130" y="25"/>
                    <a:pt x="119" y="34"/>
                    <a:pt x="107" y="42"/>
                  </a:cubicBezTo>
                  <a:cubicBezTo>
                    <a:pt x="85" y="56"/>
                    <a:pt x="64" y="72"/>
                    <a:pt x="42" y="87"/>
                  </a:cubicBezTo>
                  <a:cubicBezTo>
                    <a:pt x="29" y="96"/>
                    <a:pt x="16" y="104"/>
                    <a:pt x="3" y="113"/>
                  </a:cubicBezTo>
                  <a:cubicBezTo>
                    <a:pt x="1" y="115"/>
                    <a:pt x="0" y="115"/>
                    <a:pt x="0" y="112"/>
                  </a:cubicBezTo>
                  <a:cubicBezTo>
                    <a:pt x="18" y="97"/>
                    <a:pt x="37" y="85"/>
                    <a:pt x="55" y="73"/>
                  </a:cubicBezTo>
                  <a:cubicBezTo>
                    <a:pt x="60" y="69"/>
                    <a:pt x="65" y="66"/>
                    <a:pt x="70" y="62"/>
                  </a:cubicBezTo>
                  <a:cubicBezTo>
                    <a:pt x="77" y="59"/>
                    <a:pt x="82" y="54"/>
                    <a:pt x="88" y="50"/>
                  </a:cubicBezTo>
                  <a:cubicBezTo>
                    <a:pt x="110" y="36"/>
                    <a:pt x="131" y="22"/>
                    <a:pt x="146" y="0"/>
                  </a:cubicBezTo>
                  <a:close/>
                </a:path>
              </a:pathLst>
            </a:custGeom>
            <a:solidFill>
              <a:srgbClr val="F3EC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69">
              <a:extLst>
                <a:ext uri="{FF2B5EF4-FFF2-40B4-BE49-F238E27FC236}">
                  <a16:creationId xmlns:a16="http://schemas.microsoft.com/office/drawing/2014/main" id="{AB897976-D336-AEF1-196F-018E73138701}"/>
                </a:ext>
              </a:extLst>
            </p:cNvPr>
            <p:cNvSpPr/>
            <p:nvPr/>
          </p:nvSpPr>
          <p:spPr bwMode="auto">
            <a:xfrm>
              <a:off x="4669" y="1425"/>
              <a:ext cx="39" cy="73"/>
            </a:xfrm>
            <a:custGeom>
              <a:avLst/>
              <a:gdLst>
                <a:gd name="T0" fmla="*/ 5 w 10"/>
                <a:gd name="T1" fmla="*/ 17 h 19"/>
                <a:gd name="T2" fmla="*/ 2 w 10"/>
                <a:gd name="T3" fmla="*/ 18 h 19"/>
                <a:gd name="T4" fmla="*/ 10 w 10"/>
                <a:gd name="T5" fmla="*/ 0 h 19"/>
                <a:gd name="T6" fmla="*/ 5 w 10"/>
                <a:gd name="T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5" y="17"/>
                  </a:moveTo>
                  <a:cubicBezTo>
                    <a:pt x="4" y="19"/>
                    <a:pt x="3" y="18"/>
                    <a:pt x="2" y="18"/>
                  </a:cubicBezTo>
                  <a:cubicBezTo>
                    <a:pt x="0" y="11"/>
                    <a:pt x="1" y="5"/>
                    <a:pt x="10" y="0"/>
                  </a:cubicBezTo>
                  <a:cubicBezTo>
                    <a:pt x="8" y="6"/>
                    <a:pt x="6" y="12"/>
                    <a:pt x="5" y="17"/>
                  </a:cubicBezTo>
                  <a:close/>
                </a:path>
              </a:pathLst>
            </a:custGeom>
            <a:solidFill>
              <a:srgbClr val="E3E0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70">
              <a:extLst>
                <a:ext uri="{FF2B5EF4-FFF2-40B4-BE49-F238E27FC236}">
                  <a16:creationId xmlns:a16="http://schemas.microsoft.com/office/drawing/2014/main" id="{4D55117F-54D6-38E4-A18D-9CFD8BBB0E91}"/>
                </a:ext>
              </a:extLst>
            </p:cNvPr>
            <p:cNvSpPr/>
            <p:nvPr/>
          </p:nvSpPr>
          <p:spPr bwMode="auto">
            <a:xfrm>
              <a:off x="4589" y="1590"/>
              <a:ext cx="207" cy="185"/>
            </a:xfrm>
            <a:custGeom>
              <a:avLst/>
              <a:gdLst>
                <a:gd name="T0" fmla="*/ 36 w 54"/>
                <a:gd name="T1" fmla="*/ 15 h 48"/>
                <a:gd name="T2" fmla="*/ 30 w 54"/>
                <a:gd name="T3" fmla="*/ 17 h 48"/>
                <a:gd name="T4" fmla="*/ 5 w 54"/>
                <a:gd name="T5" fmla="*/ 48 h 48"/>
                <a:gd name="T6" fmla="*/ 32 w 54"/>
                <a:gd name="T7" fmla="*/ 5 h 48"/>
                <a:gd name="T8" fmla="*/ 43 w 54"/>
                <a:gd name="T9" fmla="*/ 1 h 48"/>
                <a:gd name="T10" fmla="*/ 51 w 54"/>
                <a:gd name="T11" fmla="*/ 3 h 48"/>
                <a:gd name="T12" fmla="*/ 49 w 54"/>
                <a:gd name="T13" fmla="*/ 10 h 48"/>
                <a:gd name="T14" fmla="*/ 36 w 54"/>
                <a:gd name="T15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8">
                  <a:moveTo>
                    <a:pt x="36" y="15"/>
                  </a:moveTo>
                  <a:cubicBezTo>
                    <a:pt x="34" y="15"/>
                    <a:pt x="32" y="16"/>
                    <a:pt x="30" y="17"/>
                  </a:cubicBezTo>
                  <a:cubicBezTo>
                    <a:pt x="20" y="26"/>
                    <a:pt x="11" y="36"/>
                    <a:pt x="5" y="48"/>
                  </a:cubicBezTo>
                  <a:cubicBezTo>
                    <a:pt x="0" y="38"/>
                    <a:pt x="12" y="19"/>
                    <a:pt x="32" y="5"/>
                  </a:cubicBezTo>
                  <a:cubicBezTo>
                    <a:pt x="35" y="3"/>
                    <a:pt x="39" y="2"/>
                    <a:pt x="43" y="1"/>
                  </a:cubicBezTo>
                  <a:cubicBezTo>
                    <a:pt x="46" y="0"/>
                    <a:pt x="49" y="0"/>
                    <a:pt x="51" y="3"/>
                  </a:cubicBezTo>
                  <a:cubicBezTo>
                    <a:pt x="54" y="7"/>
                    <a:pt x="54" y="9"/>
                    <a:pt x="49" y="10"/>
                  </a:cubicBezTo>
                  <a:cubicBezTo>
                    <a:pt x="44" y="10"/>
                    <a:pt x="39" y="11"/>
                    <a:pt x="36" y="15"/>
                  </a:cubicBezTo>
                  <a:close/>
                </a:path>
              </a:pathLst>
            </a:custGeom>
            <a:solidFill>
              <a:srgbClr val="F1E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71">
              <a:extLst>
                <a:ext uri="{FF2B5EF4-FFF2-40B4-BE49-F238E27FC236}">
                  <a16:creationId xmlns:a16="http://schemas.microsoft.com/office/drawing/2014/main" id="{5E381939-4930-6F52-59DE-7BF1C23B359B}"/>
                </a:ext>
              </a:extLst>
            </p:cNvPr>
            <p:cNvSpPr/>
            <p:nvPr/>
          </p:nvSpPr>
          <p:spPr bwMode="auto">
            <a:xfrm>
              <a:off x="3974" y="1268"/>
              <a:ext cx="100" cy="177"/>
            </a:xfrm>
            <a:custGeom>
              <a:avLst/>
              <a:gdLst>
                <a:gd name="T0" fmla="*/ 0 w 26"/>
                <a:gd name="T1" fmla="*/ 29 h 46"/>
                <a:gd name="T2" fmla="*/ 23 w 26"/>
                <a:gd name="T3" fmla="*/ 0 h 46"/>
                <a:gd name="T4" fmla="*/ 23 w 26"/>
                <a:gd name="T5" fmla="*/ 2 h 46"/>
                <a:gd name="T6" fmla="*/ 3 w 26"/>
                <a:gd name="T7" fmla="*/ 28 h 46"/>
                <a:gd name="T8" fmla="*/ 0 w 26"/>
                <a:gd name="T9" fmla="*/ 46 h 46"/>
                <a:gd name="T10" fmla="*/ 0 w 26"/>
                <a:gd name="T11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6">
                  <a:moveTo>
                    <a:pt x="0" y="29"/>
                  </a:moveTo>
                  <a:cubicBezTo>
                    <a:pt x="4" y="16"/>
                    <a:pt x="11" y="6"/>
                    <a:pt x="23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15" y="10"/>
                    <a:pt x="7" y="17"/>
                    <a:pt x="3" y="28"/>
                  </a:cubicBezTo>
                  <a:cubicBezTo>
                    <a:pt x="1" y="34"/>
                    <a:pt x="3" y="40"/>
                    <a:pt x="0" y="46"/>
                  </a:cubicBezTo>
                  <a:cubicBezTo>
                    <a:pt x="0" y="40"/>
                    <a:pt x="0" y="34"/>
                    <a:pt x="0" y="29"/>
                  </a:cubicBezTo>
                  <a:close/>
                </a:path>
              </a:pathLst>
            </a:custGeom>
            <a:solidFill>
              <a:srgbClr val="F5D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72">
              <a:extLst>
                <a:ext uri="{FF2B5EF4-FFF2-40B4-BE49-F238E27FC236}">
                  <a16:creationId xmlns:a16="http://schemas.microsoft.com/office/drawing/2014/main" id="{6F7DEA0C-006C-E036-DE86-958D7117D7B8}"/>
                </a:ext>
              </a:extLst>
            </p:cNvPr>
            <p:cNvSpPr/>
            <p:nvPr/>
          </p:nvSpPr>
          <p:spPr bwMode="auto">
            <a:xfrm>
              <a:off x="3709" y="2063"/>
              <a:ext cx="100" cy="88"/>
            </a:xfrm>
            <a:custGeom>
              <a:avLst/>
              <a:gdLst>
                <a:gd name="T0" fmla="*/ 26 w 26"/>
                <a:gd name="T1" fmla="*/ 11 h 23"/>
                <a:gd name="T2" fmla="*/ 26 w 26"/>
                <a:gd name="T3" fmla="*/ 15 h 23"/>
                <a:gd name="T4" fmla="*/ 15 w 26"/>
                <a:gd name="T5" fmla="*/ 15 h 23"/>
                <a:gd name="T6" fmla="*/ 0 w 26"/>
                <a:gd name="T7" fmla="*/ 4 h 23"/>
                <a:gd name="T8" fmla="*/ 2 w 26"/>
                <a:gd name="T9" fmla="*/ 1 h 23"/>
                <a:gd name="T10" fmla="*/ 26 w 26"/>
                <a:gd name="T11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3">
                  <a:moveTo>
                    <a:pt x="26" y="11"/>
                  </a:moveTo>
                  <a:cubicBezTo>
                    <a:pt x="26" y="12"/>
                    <a:pt x="26" y="13"/>
                    <a:pt x="26" y="15"/>
                  </a:cubicBezTo>
                  <a:cubicBezTo>
                    <a:pt x="23" y="19"/>
                    <a:pt x="20" y="23"/>
                    <a:pt x="15" y="15"/>
                  </a:cubicBezTo>
                  <a:cubicBezTo>
                    <a:pt x="12" y="10"/>
                    <a:pt x="3" y="11"/>
                    <a:pt x="0" y="4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8" y="10"/>
                    <a:pt x="17" y="11"/>
                    <a:pt x="26" y="11"/>
                  </a:cubicBezTo>
                  <a:close/>
                </a:path>
              </a:pathLst>
            </a:custGeom>
            <a:solidFill>
              <a:srgbClr val="CCC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73">
              <a:extLst>
                <a:ext uri="{FF2B5EF4-FFF2-40B4-BE49-F238E27FC236}">
                  <a16:creationId xmlns:a16="http://schemas.microsoft.com/office/drawing/2014/main" id="{F75506CE-C979-AF47-B35F-24903271C7DF}"/>
                </a:ext>
              </a:extLst>
            </p:cNvPr>
            <p:cNvSpPr/>
            <p:nvPr/>
          </p:nvSpPr>
          <p:spPr bwMode="auto">
            <a:xfrm>
              <a:off x="3629" y="2044"/>
              <a:ext cx="31" cy="103"/>
            </a:xfrm>
            <a:custGeom>
              <a:avLst/>
              <a:gdLst>
                <a:gd name="T0" fmla="*/ 6 w 8"/>
                <a:gd name="T1" fmla="*/ 0 h 27"/>
                <a:gd name="T2" fmla="*/ 3 w 8"/>
                <a:gd name="T3" fmla="*/ 27 h 27"/>
                <a:gd name="T4" fmla="*/ 6 w 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7">
                  <a:moveTo>
                    <a:pt x="6" y="0"/>
                  </a:moveTo>
                  <a:cubicBezTo>
                    <a:pt x="8" y="9"/>
                    <a:pt x="8" y="18"/>
                    <a:pt x="3" y="27"/>
                  </a:cubicBezTo>
                  <a:cubicBezTo>
                    <a:pt x="0" y="18"/>
                    <a:pt x="4" y="9"/>
                    <a:pt x="6" y="0"/>
                  </a:cubicBezTo>
                  <a:close/>
                </a:path>
              </a:pathLst>
            </a:custGeom>
            <a:solidFill>
              <a:srgbClr val="C2BA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74">
              <a:extLst>
                <a:ext uri="{FF2B5EF4-FFF2-40B4-BE49-F238E27FC236}">
                  <a16:creationId xmlns:a16="http://schemas.microsoft.com/office/drawing/2014/main" id="{39DAE0DA-4347-634C-3F14-8B5FA048F3B8}"/>
                </a:ext>
              </a:extLst>
            </p:cNvPr>
            <p:cNvSpPr/>
            <p:nvPr/>
          </p:nvSpPr>
          <p:spPr bwMode="auto">
            <a:xfrm>
              <a:off x="3571" y="1971"/>
              <a:ext cx="35" cy="53"/>
            </a:xfrm>
            <a:custGeom>
              <a:avLst/>
              <a:gdLst>
                <a:gd name="T0" fmla="*/ 4 w 9"/>
                <a:gd name="T1" fmla="*/ 14 h 14"/>
                <a:gd name="T2" fmla="*/ 1 w 9"/>
                <a:gd name="T3" fmla="*/ 5 h 14"/>
                <a:gd name="T4" fmla="*/ 2 w 9"/>
                <a:gd name="T5" fmla="*/ 1 h 14"/>
                <a:gd name="T6" fmla="*/ 7 w 9"/>
                <a:gd name="T7" fmla="*/ 1 h 14"/>
                <a:gd name="T8" fmla="*/ 8 w 9"/>
                <a:gd name="T9" fmla="*/ 5 h 14"/>
                <a:gd name="T10" fmla="*/ 4 w 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4">
                  <a:moveTo>
                    <a:pt x="4" y="14"/>
                  </a:moveTo>
                  <a:cubicBezTo>
                    <a:pt x="1" y="11"/>
                    <a:pt x="2" y="8"/>
                    <a:pt x="1" y="5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3" y="0"/>
                    <a:pt x="5" y="1"/>
                    <a:pt x="7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7" y="8"/>
                    <a:pt x="6" y="11"/>
                    <a:pt x="4" y="14"/>
                  </a:cubicBezTo>
                  <a:close/>
                </a:path>
              </a:pathLst>
            </a:custGeom>
            <a:solidFill>
              <a:srgbClr val="DDDD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75">
              <a:extLst>
                <a:ext uri="{FF2B5EF4-FFF2-40B4-BE49-F238E27FC236}">
                  <a16:creationId xmlns:a16="http://schemas.microsoft.com/office/drawing/2014/main" id="{53148180-3DF3-7404-07E4-EE37BE644319}"/>
                </a:ext>
              </a:extLst>
            </p:cNvPr>
            <p:cNvSpPr/>
            <p:nvPr/>
          </p:nvSpPr>
          <p:spPr bwMode="auto">
            <a:xfrm>
              <a:off x="4423" y="3660"/>
              <a:ext cx="43" cy="23"/>
            </a:xfrm>
            <a:custGeom>
              <a:avLst/>
              <a:gdLst>
                <a:gd name="T0" fmla="*/ 7 w 11"/>
                <a:gd name="T1" fmla="*/ 6 h 6"/>
                <a:gd name="T2" fmla="*/ 0 w 11"/>
                <a:gd name="T3" fmla="*/ 3 h 6"/>
                <a:gd name="T4" fmla="*/ 10 w 11"/>
                <a:gd name="T5" fmla="*/ 4 h 6"/>
                <a:gd name="T6" fmla="*/ 11 w 11"/>
                <a:gd name="T7" fmla="*/ 6 h 6"/>
                <a:gd name="T8" fmla="*/ 7 w 1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7" y="6"/>
                  </a:moveTo>
                  <a:cubicBezTo>
                    <a:pt x="5" y="5"/>
                    <a:pt x="2" y="4"/>
                    <a:pt x="0" y="3"/>
                  </a:cubicBezTo>
                  <a:cubicBezTo>
                    <a:pt x="3" y="0"/>
                    <a:pt x="7" y="4"/>
                    <a:pt x="10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0" y="6"/>
                    <a:pt x="8" y="6"/>
                    <a:pt x="7" y="6"/>
                  </a:cubicBezTo>
                  <a:close/>
                </a:path>
              </a:pathLst>
            </a:custGeom>
            <a:solidFill>
              <a:srgbClr val="F5D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76">
              <a:extLst>
                <a:ext uri="{FF2B5EF4-FFF2-40B4-BE49-F238E27FC236}">
                  <a16:creationId xmlns:a16="http://schemas.microsoft.com/office/drawing/2014/main" id="{74091479-0D0C-F16E-DF84-1A518062DEEC}"/>
                </a:ext>
              </a:extLst>
            </p:cNvPr>
            <p:cNvSpPr/>
            <p:nvPr/>
          </p:nvSpPr>
          <p:spPr bwMode="auto">
            <a:xfrm>
              <a:off x="4239" y="2827"/>
              <a:ext cx="334" cy="369"/>
            </a:xfrm>
            <a:custGeom>
              <a:avLst/>
              <a:gdLst>
                <a:gd name="T0" fmla="*/ 12 w 87"/>
                <a:gd name="T1" fmla="*/ 85 h 96"/>
                <a:gd name="T2" fmla="*/ 12 w 87"/>
                <a:gd name="T3" fmla="*/ 84 h 96"/>
                <a:gd name="T4" fmla="*/ 19 w 87"/>
                <a:gd name="T5" fmla="*/ 80 h 96"/>
                <a:gd name="T6" fmla="*/ 35 w 87"/>
                <a:gd name="T7" fmla="*/ 81 h 96"/>
                <a:gd name="T8" fmla="*/ 37 w 87"/>
                <a:gd name="T9" fmla="*/ 80 h 96"/>
                <a:gd name="T10" fmla="*/ 34 w 87"/>
                <a:gd name="T11" fmla="*/ 77 h 96"/>
                <a:gd name="T12" fmla="*/ 24 w 87"/>
                <a:gd name="T13" fmla="*/ 77 h 96"/>
                <a:gd name="T14" fmla="*/ 17 w 87"/>
                <a:gd name="T15" fmla="*/ 67 h 96"/>
                <a:gd name="T16" fmla="*/ 19 w 87"/>
                <a:gd name="T17" fmla="*/ 63 h 96"/>
                <a:gd name="T18" fmla="*/ 14 w 87"/>
                <a:gd name="T19" fmla="*/ 65 h 96"/>
                <a:gd name="T20" fmla="*/ 5 w 87"/>
                <a:gd name="T21" fmla="*/ 60 h 96"/>
                <a:gd name="T22" fmla="*/ 3 w 87"/>
                <a:gd name="T23" fmla="*/ 61 h 96"/>
                <a:gd name="T24" fmla="*/ 0 w 87"/>
                <a:gd name="T25" fmla="*/ 49 h 96"/>
                <a:gd name="T26" fmla="*/ 3 w 87"/>
                <a:gd name="T27" fmla="*/ 39 h 96"/>
                <a:gd name="T28" fmla="*/ 6 w 87"/>
                <a:gd name="T29" fmla="*/ 28 h 96"/>
                <a:gd name="T30" fmla="*/ 13 w 87"/>
                <a:gd name="T31" fmla="*/ 26 h 96"/>
                <a:gd name="T32" fmla="*/ 19 w 87"/>
                <a:gd name="T33" fmla="*/ 28 h 96"/>
                <a:gd name="T34" fmla="*/ 18 w 87"/>
                <a:gd name="T35" fmla="*/ 35 h 96"/>
                <a:gd name="T36" fmla="*/ 21 w 87"/>
                <a:gd name="T37" fmla="*/ 43 h 96"/>
                <a:gd name="T38" fmla="*/ 28 w 87"/>
                <a:gd name="T39" fmla="*/ 48 h 96"/>
                <a:gd name="T40" fmla="*/ 34 w 87"/>
                <a:gd name="T41" fmla="*/ 48 h 96"/>
                <a:gd name="T42" fmla="*/ 31 w 87"/>
                <a:gd name="T43" fmla="*/ 44 h 96"/>
                <a:gd name="T44" fmla="*/ 29 w 87"/>
                <a:gd name="T45" fmla="*/ 34 h 96"/>
                <a:gd name="T46" fmla="*/ 32 w 87"/>
                <a:gd name="T47" fmla="*/ 27 h 96"/>
                <a:gd name="T48" fmla="*/ 38 w 87"/>
                <a:gd name="T49" fmla="*/ 26 h 96"/>
                <a:gd name="T50" fmla="*/ 47 w 87"/>
                <a:gd name="T51" fmla="*/ 33 h 96"/>
                <a:gd name="T52" fmla="*/ 50 w 87"/>
                <a:gd name="T53" fmla="*/ 38 h 96"/>
                <a:gd name="T54" fmla="*/ 46 w 87"/>
                <a:gd name="T55" fmla="*/ 29 h 96"/>
                <a:gd name="T56" fmla="*/ 50 w 87"/>
                <a:gd name="T57" fmla="*/ 20 h 96"/>
                <a:gd name="T58" fmla="*/ 51 w 87"/>
                <a:gd name="T59" fmla="*/ 9 h 96"/>
                <a:gd name="T60" fmla="*/ 51 w 87"/>
                <a:gd name="T61" fmla="*/ 8 h 96"/>
                <a:gd name="T62" fmla="*/ 66 w 87"/>
                <a:gd name="T63" fmla="*/ 3 h 96"/>
                <a:gd name="T64" fmla="*/ 76 w 87"/>
                <a:gd name="T65" fmla="*/ 3 h 96"/>
                <a:gd name="T66" fmla="*/ 77 w 87"/>
                <a:gd name="T67" fmla="*/ 8 h 96"/>
                <a:gd name="T68" fmla="*/ 56 w 87"/>
                <a:gd name="T69" fmla="*/ 22 h 96"/>
                <a:gd name="T70" fmla="*/ 72 w 87"/>
                <a:gd name="T71" fmla="*/ 22 h 96"/>
                <a:gd name="T72" fmla="*/ 76 w 87"/>
                <a:gd name="T73" fmla="*/ 20 h 96"/>
                <a:gd name="T74" fmla="*/ 79 w 87"/>
                <a:gd name="T75" fmla="*/ 21 h 96"/>
                <a:gd name="T76" fmla="*/ 83 w 87"/>
                <a:gd name="T77" fmla="*/ 33 h 96"/>
                <a:gd name="T78" fmla="*/ 79 w 87"/>
                <a:gd name="T79" fmla="*/ 40 h 96"/>
                <a:gd name="T80" fmla="*/ 70 w 87"/>
                <a:gd name="T81" fmla="*/ 45 h 96"/>
                <a:gd name="T82" fmla="*/ 75 w 87"/>
                <a:gd name="T83" fmla="*/ 45 h 96"/>
                <a:gd name="T84" fmla="*/ 81 w 87"/>
                <a:gd name="T85" fmla="*/ 46 h 96"/>
                <a:gd name="T86" fmla="*/ 80 w 87"/>
                <a:gd name="T87" fmla="*/ 52 h 96"/>
                <a:gd name="T88" fmla="*/ 74 w 87"/>
                <a:gd name="T89" fmla="*/ 59 h 96"/>
                <a:gd name="T90" fmla="*/ 82 w 87"/>
                <a:gd name="T91" fmla="*/ 63 h 96"/>
                <a:gd name="T92" fmla="*/ 87 w 87"/>
                <a:gd name="T93" fmla="*/ 73 h 96"/>
                <a:gd name="T94" fmla="*/ 86 w 87"/>
                <a:gd name="T95" fmla="*/ 82 h 96"/>
                <a:gd name="T96" fmla="*/ 78 w 87"/>
                <a:gd name="T97" fmla="*/ 83 h 96"/>
                <a:gd name="T98" fmla="*/ 70 w 87"/>
                <a:gd name="T99" fmla="*/ 81 h 96"/>
                <a:gd name="T100" fmla="*/ 53 w 87"/>
                <a:gd name="T101" fmla="*/ 85 h 96"/>
                <a:gd name="T102" fmla="*/ 45 w 87"/>
                <a:gd name="T103" fmla="*/ 90 h 96"/>
                <a:gd name="T104" fmla="*/ 44 w 87"/>
                <a:gd name="T105" fmla="*/ 94 h 96"/>
                <a:gd name="T106" fmla="*/ 40 w 87"/>
                <a:gd name="T107" fmla="*/ 95 h 96"/>
                <a:gd name="T108" fmla="*/ 29 w 87"/>
                <a:gd name="T109" fmla="*/ 94 h 96"/>
                <a:gd name="T110" fmla="*/ 12 w 87"/>
                <a:gd name="T111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" h="96">
                  <a:moveTo>
                    <a:pt x="12" y="85"/>
                  </a:moveTo>
                  <a:cubicBezTo>
                    <a:pt x="12" y="85"/>
                    <a:pt x="12" y="85"/>
                    <a:pt x="12" y="84"/>
                  </a:cubicBezTo>
                  <a:cubicBezTo>
                    <a:pt x="12" y="79"/>
                    <a:pt x="15" y="77"/>
                    <a:pt x="19" y="80"/>
                  </a:cubicBezTo>
                  <a:cubicBezTo>
                    <a:pt x="24" y="84"/>
                    <a:pt x="30" y="79"/>
                    <a:pt x="35" y="81"/>
                  </a:cubicBezTo>
                  <a:cubicBezTo>
                    <a:pt x="36" y="82"/>
                    <a:pt x="37" y="81"/>
                    <a:pt x="37" y="80"/>
                  </a:cubicBezTo>
                  <a:cubicBezTo>
                    <a:pt x="37" y="78"/>
                    <a:pt x="36" y="77"/>
                    <a:pt x="34" y="77"/>
                  </a:cubicBezTo>
                  <a:cubicBezTo>
                    <a:pt x="31" y="76"/>
                    <a:pt x="27" y="77"/>
                    <a:pt x="24" y="77"/>
                  </a:cubicBezTo>
                  <a:cubicBezTo>
                    <a:pt x="14" y="78"/>
                    <a:pt x="13" y="76"/>
                    <a:pt x="17" y="67"/>
                  </a:cubicBezTo>
                  <a:cubicBezTo>
                    <a:pt x="17" y="66"/>
                    <a:pt x="18" y="64"/>
                    <a:pt x="19" y="63"/>
                  </a:cubicBezTo>
                  <a:cubicBezTo>
                    <a:pt x="17" y="63"/>
                    <a:pt x="15" y="64"/>
                    <a:pt x="14" y="65"/>
                  </a:cubicBezTo>
                  <a:cubicBezTo>
                    <a:pt x="9" y="66"/>
                    <a:pt x="6" y="66"/>
                    <a:pt x="5" y="60"/>
                  </a:cubicBezTo>
                  <a:cubicBezTo>
                    <a:pt x="4" y="59"/>
                    <a:pt x="4" y="62"/>
                    <a:pt x="3" y="61"/>
                  </a:cubicBezTo>
                  <a:cubicBezTo>
                    <a:pt x="1" y="57"/>
                    <a:pt x="0" y="53"/>
                    <a:pt x="0" y="49"/>
                  </a:cubicBezTo>
                  <a:cubicBezTo>
                    <a:pt x="2" y="46"/>
                    <a:pt x="6" y="44"/>
                    <a:pt x="3" y="39"/>
                  </a:cubicBezTo>
                  <a:cubicBezTo>
                    <a:pt x="0" y="35"/>
                    <a:pt x="4" y="32"/>
                    <a:pt x="6" y="28"/>
                  </a:cubicBezTo>
                  <a:cubicBezTo>
                    <a:pt x="7" y="26"/>
                    <a:pt x="10" y="26"/>
                    <a:pt x="13" y="26"/>
                  </a:cubicBezTo>
                  <a:cubicBezTo>
                    <a:pt x="15" y="26"/>
                    <a:pt x="18" y="26"/>
                    <a:pt x="19" y="28"/>
                  </a:cubicBezTo>
                  <a:cubicBezTo>
                    <a:pt x="20" y="31"/>
                    <a:pt x="19" y="33"/>
                    <a:pt x="18" y="35"/>
                  </a:cubicBezTo>
                  <a:cubicBezTo>
                    <a:pt x="13" y="41"/>
                    <a:pt x="13" y="41"/>
                    <a:pt x="21" y="43"/>
                  </a:cubicBezTo>
                  <a:cubicBezTo>
                    <a:pt x="24" y="44"/>
                    <a:pt x="26" y="47"/>
                    <a:pt x="28" y="48"/>
                  </a:cubicBezTo>
                  <a:cubicBezTo>
                    <a:pt x="30" y="49"/>
                    <a:pt x="33" y="51"/>
                    <a:pt x="34" y="48"/>
                  </a:cubicBezTo>
                  <a:cubicBezTo>
                    <a:pt x="36" y="46"/>
                    <a:pt x="33" y="45"/>
                    <a:pt x="31" y="44"/>
                  </a:cubicBezTo>
                  <a:cubicBezTo>
                    <a:pt x="27" y="42"/>
                    <a:pt x="25" y="38"/>
                    <a:pt x="29" y="34"/>
                  </a:cubicBezTo>
                  <a:cubicBezTo>
                    <a:pt x="31" y="32"/>
                    <a:pt x="32" y="30"/>
                    <a:pt x="32" y="27"/>
                  </a:cubicBezTo>
                  <a:cubicBezTo>
                    <a:pt x="33" y="23"/>
                    <a:pt x="36" y="24"/>
                    <a:pt x="38" y="26"/>
                  </a:cubicBezTo>
                  <a:cubicBezTo>
                    <a:pt x="41" y="29"/>
                    <a:pt x="44" y="31"/>
                    <a:pt x="47" y="33"/>
                  </a:cubicBezTo>
                  <a:cubicBezTo>
                    <a:pt x="48" y="34"/>
                    <a:pt x="47" y="37"/>
                    <a:pt x="50" y="38"/>
                  </a:cubicBezTo>
                  <a:cubicBezTo>
                    <a:pt x="53" y="33"/>
                    <a:pt x="53" y="33"/>
                    <a:pt x="46" y="29"/>
                  </a:cubicBezTo>
                  <a:cubicBezTo>
                    <a:pt x="46" y="26"/>
                    <a:pt x="52" y="25"/>
                    <a:pt x="50" y="20"/>
                  </a:cubicBezTo>
                  <a:cubicBezTo>
                    <a:pt x="50" y="16"/>
                    <a:pt x="50" y="12"/>
                    <a:pt x="51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8" y="11"/>
                    <a:pt x="62" y="8"/>
                    <a:pt x="66" y="3"/>
                  </a:cubicBezTo>
                  <a:cubicBezTo>
                    <a:pt x="68" y="0"/>
                    <a:pt x="72" y="2"/>
                    <a:pt x="76" y="3"/>
                  </a:cubicBezTo>
                  <a:cubicBezTo>
                    <a:pt x="77" y="4"/>
                    <a:pt x="78" y="6"/>
                    <a:pt x="77" y="8"/>
                  </a:cubicBezTo>
                  <a:cubicBezTo>
                    <a:pt x="70" y="12"/>
                    <a:pt x="65" y="19"/>
                    <a:pt x="56" y="22"/>
                  </a:cubicBezTo>
                  <a:cubicBezTo>
                    <a:pt x="62" y="20"/>
                    <a:pt x="67" y="19"/>
                    <a:pt x="72" y="22"/>
                  </a:cubicBezTo>
                  <a:cubicBezTo>
                    <a:pt x="74" y="23"/>
                    <a:pt x="75" y="21"/>
                    <a:pt x="76" y="20"/>
                  </a:cubicBezTo>
                  <a:cubicBezTo>
                    <a:pt x="78" y="19"/>
                    <a:pt x="79" y="20"/>
                    <a:pt x="79" y="21"/>
                  </a:cubicBezTo>
                  <a:cubicBezTo>
                    <a:pt x="80" y="25"/>
                    <a:pt x="84" y="28"/>
                    <a:pt x="83" y="33"/>
                  </a:cubicBezTo>
                  <a:cubicBezTo>
                    <a:pt x="80" y="34"/>
                    <a:pt x="79" y="37"/>
                    <a:pt x="79" y="40"/>
                  </a:cubicBezTo>
                  <a:cubicBezTo>
                    <a:pt x="77" y="43"/>
                    <a:pt x="72" y="42"/>
                    <a:pt x="70" y="45"/>
                  </a:cubicBezTo>
                  <a:cubicBezTo>
                    <a:pt x="72" y="47"/>
                    <a:pt x="74" y="46"/>
                    <a:pt x="75" y="45"/>
                  </a:cubicBezTo>
                  <a:cubicBezTo>
                    <a:pt x="78" y="44"/>
                    <a:pt x="80" y="44"/>
                    <a:pt x="81" y="46"/>
                  </a:cubicBezTo>
                  <a:cubicBezTo>
                    <a:pt x="83" y="48"/>
                    <a:pt x="81" y="50"/>
                    <a:pt x="80" y="52"/>
                  </a:cubicBezTo>
                  <a:cubicBezTo>
                    <a:pt x="79" y="54"/>
                    <a:pt x="73" y="55"/>
                    <a:pt x="74" y="59"/>
                  </a:cubicBezTo>
                  <a:cubicBezTo>
                    <a:pt x="75" y="62"/>
                    <a:pt x="80" y="62"/>
                    <a:pt x="82" y="63"/>
                  </a:cubicBezTo>
                  <a:cubicBezTo>
                    <a:pt x="86" y="66"/>
                    <a:pt x="87" y="69"/>
                    <a:pt x="87" y="73"/>
                  </a:cubicBezTo>
                  <a:cubicBezTo>
                    <a:pt x="86" y="76"/>
                    <a:pt x="87" y="79"/>
                    <a:pt x="86" y="82"/>
                  </a:cubicBezTo>
                  <a:cubicBezTo>
                    <a:pt x="84" y="85"/>
                    <a:pt x="81" y="82"/>
                    <a:pt x="78" y="83"/>
                  </a:cubicBezTo>
                  <a:cubicBezTo>
                    <a:pt x="75" y="83"/>
                    <a:pt x="72" y="82"/>
                    <a:pt x="70" y="81"/>
                  </a:cubicBezTo>
                  <a:cubicBezTo>
                    <a:pt x="63" y="78"/>
                    <a:pt x="59" y="84"/>
                    <a:pt x="53" y="85"/>
                  </a:cubicBezTo>
                  <a:cubicBezTo>
                    <a:pt x="49" y="85"/>
                    <a:pt x="46" y="86"/>
                    <a:pt x="45" y="90"/>
                  </a:cubicBezTo>
                  <a:cubicBezTo>
                    <a:pt x="45" y="92"/>
                    <a:pt x="45" y="93"/>
                    <a:pt x="44" y="94"/>
                  </a:cubicBezTo>
                  <a:cubicBezTo>
                    <a:pt x="42" y="95"/>
                    <a:pt x="41" y="96"/>
                    <a:pt x="40" y="95"/>
                  </a:cubicBezTo>
                  <a:cubicBezTo>
                    <a:pt x="36" y="94"/>
                    <a:pt x="33" y="94"/>
                    <a:pt x="29" y="94"/>
                  </a:cubicBezTo>
                  <a:cubicBezTo>
                    <a:pt x="22" y="94"/>
                    <a:pt x="17" y="91"/>
                    <a:pt x="12" y="85"/>
                  </a:cubicBezTo>
                  <a:close/>
                </a:path>
              </a:pathLst>
            </a:custGeom>
            <a:solidFill>
              <a:srgbClr val="EB9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77">
              <a:extLst>
                <a:ext uri="{FF2B5EF4-FFF2-40B4-BE49-F238E27FC236}">
                  <a16:creationId xmlns:a16="http://schemas.microsoft.com/office/drawing/2014/main" id="{8C0937D2-C60E-24C0-3D00-8BC4164EE9CA}"/>
                </a:ext>
              </a:extLst>
            </p:cNvPr>
            <p:cNvSpPr/>
            <p:nvPr/>
          </p:nvSpPr>
          <p:spPr bwMode="auto">
            <a:xfrm>
              <a:off x="4496" y="2931"/>
              <a:ext cx="250" cy="269"/>
            </a:xfrm>
            <a:custGeom>
              <a:avLst/>
              <a:gdLst>
                <a:gd name="T0" fmla="*/ 19 w 65"/>
                <a:gd name="T1" fmla="*/ 55 h 70"/>
                <a:gd name="T2" fmla="*/ 18 w 65"/>
                <a:gd name="T3" fmla="*/ 53 h 70"/>
                <a:gd name="T4" fmla="*/ 6 w 65"/>
                <a:gd name="T5" fmla="*/ 34 h 70"/>
                <a:gd name="T6" fmla="*/ 6 w 65"/>
                <a:gd name="T7" fmla="*/ 28 h 70"/>
                <a:gd name="T8" fmla="*/ 10 w 65"/>
                <a:gd name="T9" fmla="*/ 25 h 70"/>
                <a:gd name="T10" fmla="*/ 13 w 65"/>
                <a:gd name="T11" fmla="*/ 20 h 70"/>
                <a:gd name="T12" fmla="*/ 7 w 65"/>
                <a:gd name="T13" fmla="*/ 21 h 70"/>
                <a:gd name="T14" fmla="*/ 3 w 65"/>
                <a:gd name="T15" fmla="*/ 22 h 70"/>
                <a:gd name="T16" fmla="*/ 0 w 65"/>
                <a:gd name="T17" fmla="*/ 18 h 70"/>
                <a:gd name="T18" fmla="*/ 4 w 65"/>
                <a:gd name="T19" fmla="*/ 14 h 70"/>
                <a:gd name="T20" fmla="*/ 11 w 65"/>
                <a:gd name="T21" fmla="*/ 13 h 70"/>
                <a:gd name="T22" fmla="*/ 17 w 65"/>
                <a:gd name="T23" fmla="*/ 7 h 70"/>
                <a:gd name="T24" fmla="*/ 22 w 65"/>
                <a:gd name="T25" fmla="*/ 5 h 70"/>
                <a:gd name="T26" fmla="*/ 36 w 65"/>
                <a:gd name="T27" fmla="*/ 5 h 70"/>
                <a:gd name="T28" fmla="*/ 42 w 65"/>
                <a:gd name="T29" fmla="*/ 6 h 70"/>
                <a:gd name="T30" fmla="*/ 30 w 65"/>
                <a:gd name="T31" fmla="*/ 20 h 70"/>
                <a:gd name="T32" fmla="*/ 45 w 65"/>
                <a:gd name="T33" fmla="*/ 28 h 70"/>
                <a:gd name="T34" fmla="*/ 43 w 65"/>
                <a:gd name="T35" fmla="*/ 26 h 70"/>
                <a:gd name="T36" fmla="*/ 36 w 65"/>
                <a:gd name="T37" fmla="*/ 20 h 70"/>
                <a:gd name="T38" fmla="*/ 45 w 65"/>
                <a:gd name="T39" fmla="*/ 12 h 70"/>
                <a:gd name="T40" fmla="*/ 59 w 65"/>
                <a:gd name="T41" fmla="*/ 4 h 70"/>
                <a:gd name="T42" fmla="*/ 65 w 65"/>
                <a:gd name="T43" fmla="*/ 2 h 70"/>
                <a:gd name="T44" fmla="*/ 53 w 65"/>
                <a:gd name="T45" fmla="*/ 57 h 70"/>
                <a:gd name="T46" fmla="*/ 37 w 65"/>
                <a:gd name="T47" fmla="*/ 66 h 70"/>
                <a:gd name="T48" fmla="*/ 30 w 65"/>
                <a:gd name="T49" fmla="*/ 68 h 70"/>
                <a:gd name="T50" fmla="*/ 22 w 65"/>
                <a:gd name="T51" fmla="*/ 64 h 70"/>
                <a:gd name="T52" fmla="*/ 19 w 65"/>
                <a:gd name="T53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" h="70">
                  <a:moveTo>
                    <a:pt x="19" y="55"/>
                  </a:moveTo>
                  <a:cubicBezTo>
                    <a:pt x="19" y="55"/>
                    <a:pt x="18" y="54"/>
                    <a:pt x="18" y="53"/>
                  </a:cubicBezTo>
                  <a:cubicBezTo>
                    <a:pt x="20" y="43"/>
                    <a:pt x="16" y="37"/>
                    <a:pt x="6" y="34"/>
                  </a:cubicBezTo>
                  <a:cubicBezTo>
                    <a:pt x="3" y="33"/>
                    <a:pt x="2" y="30"/>
                    <a:pt x="6" y="28"/>
                  </a:cubicBezTo>
                  <a:cubicBezTo>
                    <a:pt x="8" y="27"/>
                    <a:pt x="9" y="26"/>
                    <a:pt x="10" y="25"/>
                  </a:cubicBezTo>
                  <a:cubicBezTo>
                    <a:pt x="12" y="23"/>
                    <a:pt x="15" y="22"/>
                    <a:pt x="13" y="20"/>
                  </a:cubicBezTo>
                  <a:cubicBezTo>
                    <a:pt x="11" y="17"/>
                    <a:pt x="9" y="19"/>
                    <a:pt x="7" y="21"/>
                  </a:cubicBezTo>
                  <a:cubicBezTo>
                    <a:pt x="6" y="23"/>
                    <a:pt x="4" y="23"/>
                    <a:pt x="3" y="22"/>
                  </a:cubicBezTo>
                  <a:cubicBezTo>
                    <a:pt x="2" y="21"/>
                    <a:pt x="0" y="20"/>
                    <a:pt x="0" y="18"/>
                  </a:cubicBezTo>
                  <a:cubicBezTo>
                    <a:pt x="0" y="16"/>
                    <a:pt x="2" y="15"/>
                    <a:pt x="4" y="14"/>
                  </a:cubicBezTo>
                  <a:cubicBezTo>
                    <a:pt x="6" y="14"/>
                    <a:pt x="9" y="14"/>
                    <a:pt x="11" y="13"/>
                  </a:cubicBezTo>
                  <a:cubicBezTo>
                    <a:pt x="16" y="14"/>
                    <a:pt x="16" y="10"/>
                    <a:pt x="17" y="7"/>
                  </a:cubicBezTo>
                  <a:cubicBezTo>
                    <a:pt x="19" y="6"/>
                    <a:pt x="20" y="5"/>
                    <a:pt x="22" y="5"/>
                  </a:cubicBezTo>
                  <a:cubicBezTo>
                    <a:pt x="27" y="6"/>
                    <a:pt x="31" y="11"/>
                    <a:pt x="36" y="5"/>
                  </a:cubicBezTo>
                  <a:cubicBezTo>
                    <a:pt x="38" y="4"/>
                    <a:pt x="40" y="5"/>
                    <a:pt x="42" y="6"/>
                  </a:cubicBezTo>
                  <a:cubicBezTo>
                    <a:pt x="41" y="12"/>
                    <a:pt x="38" y="18"/>
                    <a:pt x="30" y="20"/>
                  </a:cubicBezTo>
                  <a:cubicBezTo>
                    <a:pt x="35" y="25"/>
                    <a:pt x="39" y="27"/>
                    <a:pt x="45" y="28"/>
                  </a:cubicBezTo>
                  <a:cubicBezTo>
                    <a:pt x="45" y="26"/>
                    <a:pt x="44" y="26"/>
                    <a:pt x="43" y="26"/>
                  </a:cubicBezTo>
                  <a:cubicBezTo>
                    <a:pt x="40" y="25"/>
                    <a:pt x="35" y="25"/>
                    <a:pt x="36" y="20"/>
                  </a:cubicBezTo>
                  <a:cubicBezTo>
                    <a:pt x="37" y="16"/>
                    <a:pt x="40" y="11"/>
                    <a:pt x="45" y="12"/>
                  </a:cubicBezTo>
                  <a:cubicBezTo>
                    <a:pt x="52" y="12"/>
                    <a:pt x="56" y="10"/>
                    <a:pt x="59" y="4"/>
                  </a:cubicBezTo>
                  <a:cubicBezTo>
                    <a:pt x="60" y="2"/>
                    <a:pt x="62" y="0"/>
                    <a:pt x="65" y="2"/>
                  </a:cubicBezTo>
                  <a:cubicBezTo>
                    <a:pt x="64" y="21"/>
                    <a:pt x="59" y="39"/>
                    <a:pt x="53" y="57"/>
                  </a:cubicBezTo>
                  <a:cubicBezTo>
                    <a:pt x="48" y="61"/>
                    <a:pt x="44" y="66"/>
                    <a:pt x="37" y="66"/>
                  </a:cubicBezTo>
                  <a:cubicBezTo>
                    <a:pt x="35" y="68"/>
                    <a:pt x="32" y="65"/>
                    <a:pt x="30" y="68"/>
                  </a:cubicBezTo>
                  <a:cubicBezTo>
                    <a:pt x="28" y="70"/>
                    <a:pt x="23" y="69"/>
                    <a:pt x="22" y="64"/>
                  </a:cubicBezTo>
                  <a:cubicBezTo>
                    <a:pt x="22" y="61"/>
                    <a:pt x="20" y="58"/>
                    <a:pt x="19" y="55"/>
                  </a:cubicBezTo>
                  <a:close/>
                </a:path>
              </a:pathLst>
            </a:custGeom>
            <a:solidFill>
              <a:srgbClr val="F2A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78">
              <a:extLst>
                <a:ext uri="{FF2B5EF4-FFF2-40B4-BE49-F238E27FC236}">
                  <a16:creationId xmlns:a16="http://schemas.microsoft.com/office/drawing/2014/main" id="{6512F2AE-D22D-BD4D-3654-D0A12DC65DB8}"/>
                </a:ext>
              </a:extLst>
            </p:cNvPr>
            <p:cNvSpPr/>
            <p:nvPr/>
          </p:nvSpPr>
          <p:spPr bwMode="auto">
            <a:xfrm>
              <a:off x="4397" y="3134"/>
              <a:ext cx="149" cy="181"/>
            </a:xfrm>
            <a:custGeom>
              <a:avLst/>
              <a:gdLst>
                <a:gd name="T0" fmla="*/ 30 w 39"/>
                <a:gd name="T1" fmla="*/ 45 h 47"/>
                <a:gd name="T2" fmla="*/ 13 w 39"/>
                <a:gd name="T3" fmla="*/ 45 h 47"/>
                <a:gd name="T4" fmla="*/ 2 w 39"/>
                <a:gd name="T5" fmla="*/ 42 h 47"/>
                <a:gd name="T6" fmla="*/ 4 w 39"/>
                <a:gd name="T7" fmla="*/ 26 h 47"/>
                <a:gd name="T8" fmla="*/ 5 w 39"/>
                <a:gd name="T9" fmla="*/ 16 h 47"/>
                <a:gd name="T10" fmla="*/ 9 w 39"/>
                <a:gd name="T11" fmla="*/ 10 h 47"/>
                <a:gd name="T12" fmla="*/ 19 w 39"/>
                <a:gd name="T13" fmla="*/ 2 h 47"/>
                <a:gd name="T14" fmla="*/ 21 w 39"/>
                <a:gd name="T15" fmla="*/ 0 h 47"/>
                <a:gd name="T16" fmla="*/ 38 w 39"/>
                <a:gd name="T17" fmla="*/ 4 h 47"/>
                <a:gd name="T18" fmla="*/ 39 w 39"/>
                <a:gd name="T19" fmla="*/ 6 h 47"/>
                <a:gd name="T20" fmla="*/ 38 w 39"/>
                <a:gd name="T21" fmla="*/ 10 h 47"/>
                <a:gd name="T22" fmla="*/ 28 w 39"/>
                <a:gd name="T23" fmla="*/ 12 h 47"/>
                <a:gd name="T24" fmla="*/ 28 w 39"/>
                <a:gd name="T25" fmla="*/ 30 h 47"/>
                <a:gd name="T26" fmla="*/ 35 w 39"/>
                <a:gd name="T27" fmla="*/ 44 h 47"/>
                <a:gd name="T28" fmla="*/ 30 w 39"/>
                <a:gd name="T29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7">
                  <a:moveTo>
                    <a:pt x="30" y="45"/>
                  </a:moveTo>
                  <a:cubicBezTo>
                    <a:pt x="24" y="46"/>
                    <a:pt x="18" y="46"/>
                    <a:pt x="13" y="45"/>
                  </a:cubicBezTo>
                  <a:cubicBezTo>
                    <a:pt x="10" y="43"/>
                    <a:pt x="3" y="47"/>
                    <a:pt x="2" y="42"/>
                  </a:cubicBezTo>
                  <a:cubicBezTo>
                    <a:pt x="2" y="37"/>
                    <a:pt x="0" y="31"/>
                    <a:pt x="4" y="26"/>
                  </a:cubicBezTo>
                  <a:cubicBezTo>
                    <a:pt x="7" y="23"/>
                    <a:pt x="6" y="20"/>
                    <a:pt x="5" y="16"/>
                  </a:cubicBezTo>
                  <a:cubicBezTo>
                    <a:pt x="3" y="13"/>
                    <a:pt x="5" y="10"/>
                    <a:pt x="9" y="10"/>
                  </a:cubicBezTo>
                  <a:cubicBezTo>
                    <a:pt x="14" y="10"/>
                    <a:pt x="18" y="8"/>
                    <a:pt x="19" y="2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6" y="6"/>
                    <a:pt x="31" y="8"/>
                    <a:pt x="38" y="4"/>
                  </a:cubicBezTo>
                  <a:cubicBezTo>
                    <a:pt x="38" y="4"/>
                    <a:pt x="38" y="5"/>
                    <a:pt x="39" y="6"/>
                  </a:cubicBezTo>
                  <a:cubicBezTo>
                    <a:pt x="39" y="7"/>
                    <a:pt x="39" y="9"/>
                    <a:pt x="38" y="10"/>
                  </a:cubicBezTo>
                  <a:cubicBezTo>
                    <a:pt x="35" y="13"/>
                    <a:pt x="32" y="12"/>
                    <a:pt x="28" y="12"/>
                  </a:cubicBezTo>
                  <a:cubicBezTo>
                    <a:pt x="36" y="18"/>
                    <a:pt x="36" y="23"/>
                    <a:pt x="28" y="30"/>
                  </a:cubicBezTo>
                  <a:cubicBezTo>
                    <a:pt x="33" y="33"/>
                    <a:pt x="37" y="37"/>
                    <a:pt x="35" y="44"/>
                  </a:cubicBezTo>
                  <a:cubicBezTo>
                    <a:pt x="33" y="45"/>
                    <a:pt x="31" y="44"/>
                    <a:pt x="30" y="45"/>
                  </a:cubicBezTo>
                  <a:close/>
                </a:path>
              </a:pathLst>
            </a:custGeom>
            <a:solidFill>
              <a:srgbClr val="F5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79">
              <a:extLst>
                <a:ext uri="{FF2B5EF4-FFF2-40B4-BE49-F238E27FC236}">
                  <a16:creationId xmlns:a16="http://schemas.microsoft.com/office/drawing/2014/main" id="{130B3138-EE68-CA92-0487-650949B2D1D7}"/>
                </a:ext>
              </a:extLst>
            </p:cNvPr>
            <p:cNvSpPr/>
            <p:nvPr/>
          </p:nvSpPr>
          <p:spPr bwMode="auto">
            <a:xfrm>
              <a:off x="4512" y="3157"/>
              <a:ext cx="65" cy="150"/>
            </a:xfrm>
            <a:custGeom>
              <a:avLst/>
              <a:gdLst>
                <a:gd name="T0" fmla="*/ 0 w 17"/>
                <a:gd name="T1" fmla="*/ 39 h 39"/>
                <a:gd name="T2" fmla="*/ 4 w 17"/>
                <a:gd name="T3" fmla="*/ 38 h 39"/>
                <a:gd name="T4" fmla="*/ 12 w 17"/>
                <a:gd name="T5" fmla="*/ 36 h 39"/>
                <a:gd name="T6" fmla="*/ 7 w 17"/>
                <a:gd name="T7" fmla="*/ 32 h 39"/>
                <a:gd name="T8" fmla="*/ 7 w 17"/>
                <a:gd name="T9" fmla="*/ 4 h 39"/>
                <a:gd name="T10" fmla="*/ 7 w 17"/>
                <a:gd name="T11" fmla="*/ 0 h 39"/>
                <a:gd name="T12" fmla="*/ 17 w 17"/>
                <a:gd name="T13" fmla="*/ 10 h 39"/>
                <a:gd name="T14" fmla="*/ 17 w 17"/>
                <a:gd name="T15" fmla="*/ 28 h 39"/>
                <a:gd name="T16" fmla="*/ 7 w 17"/>
                <a:gd name="T17" fmla="*/ 39 h 39"/>
                <a:gd name="T18" fmla="*/ 0 w 17"/>
                <a:gd name="T1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9">
                  <a:moveTo>
                    <a:pt x="0" y="39"/>
                  </a:moveTo>
                  <a:cubicBezTo>
                    <a:pt x="1" y="38"/>
                    <a:pt x="3" y="38"/>
                    <a:pt x="4" y="38"/>
                  </a:cubicBezTo>
                  <a:cubicBezTo>
                    <a:pt x="6" y="35"/>
                    <a:pt x="9" y="35"/>
                    <a:pt x="12" y="36"/>
                  </a:cubicBezTo>
                  <a:cubicBezTo>
                    <a:pt x="9" y="36"/>
                    <a:pt x="7" y="34"/>
                    <a:pt x="7" y="32"/>
                  </a:cubicBezTo>
                  <a:cubicBezTo>
                    <a:pt x="4" y="22"/>
                    <a:pt x="3" y="13"/>
                    <a:pt x="7" y="4"/>
                  </a:cubicBezTo>
                  <a:cubicBezTo>
                    <a:pt x="7" y="3"/>
                    <a:pt x="7" y="1"/>
                    <a:pt x="7" y="0"/>
                  </a:cubicBezTo>
                  <a:cubicBezTo>
                    <a:pt x="14" y="0"/>
                    <a:pt x="16" y="4"/>
                    <a:pt x="17" y="10"/>
                  </a:cubicBezTo>
                  <a:cubicBezTo>
                    <a:pt x="17" y="16"/>
                    <a:pt x="16" y="22"/>
                    <a:pt x="17" y="28"/>
                  </a:cubicBezTo>
                  <a:cubicBezTo>
                    <a:pt x="17" y="35"/>
                    <a:pt x="15" y="39"/>
                    <a:pt x="7" y="39"/>
                  </a:cubicBezTo>
                  <a:cubicBezTo>
                    <a:pt x="5" y="39"/>
                    <a:pt x="2" y="39"/>
                    <a:pt x="0" y="39"/>
                  </a:cubicBezTo>
                  <a:close/>
                </a:path>
              </a:pathLst>
            </a:custGeom>
            <a:solidFill>
              <a:srgbClr val="B7B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80">
              <a:extLst>
                <a:ext uri="{FF2B5EF4-FFF2-40B4-BE49-F238E27FC236}">
                  <a16:creationId xmlns:a16="http://schemas.microsoft.com/office/drawing/2014/main" id="{1E533471-CB59-291A-D6EE-678C9E08BA09}"/>
                </a:ext>
              </a:extLst>
            </p:cNvPr>
            <p:cNvSpPr/>
            <p:nvPr/>
          </p:nvSpPr>
          <p:spPr bwMode="auto">
            <a:xfrm>
              <a:off x="4381" y="3184"/>
              <a:ext cx="66" cy="131"/>
            </a:xfrm>
            <a:custGeom>
              <a:avLst/>
              <a:gdLst>
                <a:gd name="T0" fmla="*/ 9 w 17"/>
                <a:gd name="T1" fmla="*/ 14 h 34"/>
                <a:gd name="T2" fmla="*/ 8 w 17"/>
                <a:gd name="T3" fmla="*/ 27 h 34"/>
                <a:gd name="T4" fmla="*/ 17 w 17"/>
                <a:gd name="T5" fmla="*/ 32 h 34"/>
                <a:gd name="T6" fmla="*/ 1 w 17"/>
                <a:gd name="T7" fmla="*/ 18 h 34"/>
                <a:gd name="T8" fmla="*/ 3 w 17"/>
                <a:gd name="T9" fmla="*/ 2 h 34"/>
                <a:gd name="T10" fmla="*/ 6 w 17"/>
                <a:gd name="T11" fmla="*/ 0 h 34"/>
                <a:gd name="T12" fmla="*/ 9 w 17"/>
                <a:gd name="T13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9" y="14"/>
                  </a:moveTo>
                  <a:cubicBezTo>
                    <a:pt x="5" y="18"/>
                    <a:pt x="9" y="22"/>
                    <a:pt x="8" y="27"/>
                  </a:cubicBezTo>
                  <a:cubicBezTo>
                    <a:pt x="7" y="34"/>
                    <a:pt x="15" y="29"/>
                    <a:pt x="17" y="32"/>
                  </a:cubicBezTo>
                  <a:cubicBezTo>
                    <a:pt x="1" y="34"/>
                    <a:pt x="0" y="33"/>
                    <a:pt x="1" y="18"/>
                  </a:cubicBezTo>
                  <a:cubicBezTo>
                    <a:pt x="2" y="13"/>
                    <a:pt x="2" y="7"/>
                    <a:pt x="3" y="2"/>
                  </a:cubicBezTo>
                  <a:cubicBezTo>
                    <a:pt x="4" y="1"/>
                    <a:pt x="5" y="1"/>
                    <a:pt x="6" y="0"/>
                  </a:cubicBezTo>
                  <a:cubicBezTo>
                    <a:pt x="12" y="4"/>
                    <a:pt x="11" y="9"/>
                    <a:pt x="9" y="14"/>
                  </a:cubicBezTo>
                  <a:close/>
                </a:path>
              </a:pathLst>
            </a:custGeom>
            <a:solidFill>
              <a:srgbClr val="C2C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81">
              <a:extLst>
                <a:ext uri="{FF2B5EF4-FFF2-40B4-BE49-F238E27FC236}">
                  <a16:creationId xmlns:a16="http://schemas.microsoft.com/office/drawing/2014/main" id="{0D517977-C76F-5F9E-84CC-D5F6B57E1C96}"/>
                </a:ext>
              </a:extLst>
            </p:cNvPr>
            <p:cNvSpPr/>
            <p:nvPr/>
          </p:nvSpPr>
          <p:spPr bwMode="auto">
            <a:xfrm>
              <a:off x="4539" y="3130"/>
              <a:ext cx="99" cy="73"/>
            </a:xfrm>
            <a:custGeom>
              <a:avLst/>
              <a:gdLst>
                <a:gd name="T0" fmla="*/ 10 w 26"/>
                <a:gd name="T1" fmla="*/ 17 h 19"/>
                <a:gd name="T2" fmla="*/ 0 w 26"/>
                <a:gd name="T3" fmla="*/ 7 h 19"/>
                <a:gd name="T4" fmla="*/ 0 w 26"/>
                <a:gd name="T5" fmla="*/ 5 h 19"/>
                <a:gd name="T6" fmla="*/ 0 w 26"/>
                <a:gd name="T7" fmla="*/ 4 h 19"/>
                <a:gd name="T8" fmla="*/ 0 w 26"/>
                <a:gd name="T9" fmla="*/ 4 h 19"/>
                <a:gd name="T10" fmla="*/ 3 w 26"/>
                <a:gd name="T11" fmla="*/ 2 h 19"/>
                <a:gd name="T12" fmla="*/ 8 w 26"/>
                <a:gd name="T13" fmla="*/ 3 h 19"/>
                <a:gd name="T14" fmla="*/ 13 w 26"/>
                <a:gd name="T15" fmla="*/ 11 h 19"/>
                <a:gd name="T16" fmla="*/ 18 w 26"/>
                <a:gd name="T17" fmla="*/ 15 h 19"/>
                <a:gd name="T18" fmla="*/ 26 w 26"/>
                <a:gd name="T19" fmla="*/ 14 h 19"/>
                <a:gd name="T20" fmla="*/ 10 w 26"/>
                <a:gd name="T2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9">
                  <a:moveTo>
                    <a:pt x="10" y="17"/>
                  </a:moveTo>
                  <a:cubicBezTo>
                    <a:pt x="7" y="13"/>
                    <a:pt x="4" y="10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2"/>
                  </a:cubicBezTo>
                  <a:cubicBezTo>
                    <a:pt x="5" y="3"/>
                    <a:pt x="6" y="3"/>
                    <a:pt x="8" y="3"/>
                  </a:cubicBezTo>
                  <a:cubicBezTo>
                    <a:pt x="11" y="5"/>
                    <a:pt x="15" y="6"/>
                    <a:pt x="13" y="11"/>
                  </a:cubicBezTo>
                  <a:cubicBezTo>
                    <a:pt x="12" y="15"/>
                    <a:pt x="17" y="17"/>
                    <a:pt x="18" y="15"/>
                  </a:cubicBezTo>
                  <a:cubicBezTo>
                    <a:pt x="22" y="11"/>
                    <a:pt x="24" y="14"/>
                    <a:pt x="26" y="14"/>
                  </a:cubicBezTo>
                  <a:cubicBezTo>
                    <a:pt x="21" y="19"/>
                    <a:pt x="15" y="17"/>
                    <a:pt x="10" y="17"/>
                  </a:cubicBezTo>
                  <a:close/>
                </a:path>
              </a:pathLst>
            </a:custGeom>
            <a:solidFill>
              <a:srgbClr val="D59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82">
              <a:extLst>
                <a:ext uri="{FF2B5EF4-FFF2-40B4-BE49-F238E27FC236}">
                  <a16:creationId xmlns:a16="http://schemas.microsoft.com/office/drawing/2014/main" id="{D09794F6-76EE-5B1E-B6E4-E3EDD46EBFEC}"/>
                </a:ext>
              </a:extLst>
            </p:cNvPr>
            <p:cNvSpPr/>
            <p:nvPr/>
          </p:nvSpPr>
          <p:spPr bwMode="auto">
            <a:xfrm>
              <a:off x="4569" y="2739"/>
              <a:ext cx="177" cy="219"/>
            </a:xfrm>
            <a:custGeom>
              <a:avLst/>
              <a:gdLst>
                <a:gd name="T0" fmla="*/ 23 w 46"/>
                <a:gd name="T1" fmla="*/ 56 h 57"/>
                <a:gd name="T2" fmla="*/ 17 w 46"/>
                <a:gd name="T3" fmla="*/ 55 h 57"/>
                <a:gd name="T4" fmla="*/ 4 w 46"/>
                <a:gd name="T5" fmla="*/ 49 h 57"/>
                <a:gd name="T6" fmla="*/ 2 w 46"/>
                <a:gd name="T7" fmla="*/ 42 h 57"/>
                <a:gd name="T8" fmla="*/ 6 w 46"/>
                <a:gd name="T9" fmla="*/ 36 h 57"/>
                <a:gd name="T10" fmla="*/ 19 w 46"/>
                <a:gd name="T11" fmla="*/ 42 h 57"/>
                <a:gd name="T12" fmla="*/ 27 w 46"/>
                <a:gd name="T13" fmla="*/ 41 h 57"/>
                <a:gd name="T14" fmla="*/ 32 w 46"/>
                <a:gd name="T15" fmla="*/ 31 h 57"/>
                <a:gd name="T16" fmla="*/ 28 w 46"/>
                <a:gd name="T17" fmla="*/ 34 h 57"/>
                <a:gd name="T18" fmla="*/ 15 w 46"/>
                <a:gd name="T19" fmla="*/ 30 h 57"/>
                <a:gd name="T20" fmla="*/ 13 w 46"/>
                <a:gd name="T21" fmla="*/ 24 h 57"/>
                <a:gd name="T22" fmla="*/ 22 w 46"/>
                <a:gd name="T23" fmla="*/ 7 h 57"/>
                <a:gd name="T24" fmla="*/ 33 w 46"/>
                <a:gd name="T25" fmla="*/ 3 h 57"/>
                <a:gd name="T26" fmla="*/ 37 w 46"/>
                <a:gd name="T27" fmla="*/ 7 h 57"/>
                <a:gd name="T28" fmla="*/ 46 w 46"/>
                <a:gd name="T29" fmla="*/ 47 h 57"/>
                <a:gd name="T30" fmla="*/ 23 w 46"/>
                <a:gd name="T31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57">
                  <a:moveTo>
                    <a:pt x="23" y="56"/>
                  </a:moveTo>
                  <a:cubicBezTo>
                    <a:pt x="21" y="57"/>
                    <a:pt x="19" y="56"/>
                    <a:pt x="17" y="55"/>
                  </a:cubicBezTo>
                  <a:cubicBezTo>
                    <a:pt x="13" y="53"/>
                    <a:pt x="7" y="52"/>
                    <a:pt x="4" y="49"/>
                  </a:cubicBezTo>
                  <a:cubicBezTo>
                    <a:pt x="1" y="47"/>
                    <a:pt x="0" y="45"/>
                    <a:pt x="2" y="42"/>
                  </a:cubicBezTo>
                  <a:cubicBezTo>
                    <a:pt x="3" y="40"/>
                    <a:pt x="3" y="37"/>
                    <a:pt x="6" y="36"/>
                  </a:cubicBezTo>
                  <a:cubicBezTo>
                    <a:pt x="11" y="35"/>
                    <a:pt x="16" y="36"/>
                    <a:pt x="19" y="42"/>
                  </a:cubicBezTo>
                  <a:cubicBezTo>
                    <a:pt x="20" y="44"/>
                    <a:pt x="24" y="47"/>
                    <a:pt x="27" y="41"/>
                  </a:cubicBezTo>
                  <a:cubicBezTo>
                    <a:pt x="28" y="38"/>
                    <a:pt x="36" y="38"/>
                    <a:pt x="32" y="31"/>
                  </a:cubicBezTo>
                  <a:cubicBezTo>
                    <a:pt x="30" y="31"/>
                    <a:pt x="29" y="33"/>
                    <a:pt x="28" y="34"/>
                  </a:cubicBezTo>
                  <a:cubicBezTo>
                    <a:pt x="22" y="39"/>
                    <a:pt x="17" y="37"/>
                    <a:pt x="15" y="30"/>
                  </a:cubicBezTo>
                  <a:cubicBezTo>
                    <a:pt x="14" y="28"/>
                    <a:pt x="13" y="26"/>
                    <a:pt x="13" y="24"/>
                  </a:cubicBezTo>
                  <a:cubicBezTo>
                    <a:pt x="13" y="17"/>
                    <a:pt x="19" y="13"/>
                    <a:pt x="22" y="7"/>
                  </a:cubicBezTo>
                  <a:cubicBezTo>
                    <a:pt x="26" y="4"/>
                    <a:pt x="28" y="0"/>
                    <a:pt x="33" y="3"/>
                  </a:cubicBezTo>
                  <a:cubicBezTo>
                    <a:pt x="34" y="4"/>
                    <a:pt x="36" y="6"/>
                    <a:pt x="37" y="7"/>
                  </a:cubicBezTo>
                  <a:cubicBezTo>
                    <a:pt x="44" y="20"/>
                    <a:pt x="44" y="34"/>
                    <a:pt x="46" y="47"/>
                  </a:cubicBezTo>
                  <a:cubicBezTo>
                    <a:pt x="40" y="56"/>
                    <a:pt x="32" y="56"/>
                    <a:pt x="23" y="56"/>
                  </a:cubicBezTo>
                  <a:close/>
                </a:path>
              </a:pathLst>
            </a:custGeom>
            <a:solidFill>
              <a:srgbClr val="F4B4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83">
              <a:extLst>
                <a:ext uri="{FF2B5EF4-FFF2-40B4-BE49-F238E27FC236}">
                  <a16:creationId xmlns:a16="http://schemas.microsoft.com/office/drawing/2014/main" id="{0B17040D-DA7F-ED08-7774-BE6C7B67E664}"/>
                </a:ext>
              </a:extLst>
            </p:cNvPr>
            <p:cNvSpPr/>
            <p:nvPr/>
          </p:nvSpPr>
          <p:spPr bwMode="auto">
            <a:xfrm>
              <a:off x="4585" y="2508"/>
              <a:ext cx="88" cy="85"/>
            </a:xfrm>
            <a:custGeom>
              <a:avLst/>
              <a:gdLst>
                <a:gd name="T0" fmla="*/ 17 w 23"/>
                <a:gd name="T1" fmla="*/ 0 h 22"/>
                <a:gd name="T2" fmla="*/ 23 w 23"/>
                <a:gd name="T3" fmla="*/ 22 h 22"/>
                <a:gd name="T4" fmla="*/ 5 w 23"/>
                <a:gd name="T5" fmla="*/ 18 h 22"/>
                <a:gd name="T6" fmla="*/ 0 w 23"/>
                <a:gd name="T7" fmla="*/ 12 h 22"/>
                <a:gd name="T8" fmla="*/ 17 w 2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7" y="0"/>
                  </a:moveTo>
                  <a:cubicBezTo>
                    <a:pt x="22" y="6"/>
                    <a:pt x="22" y="14"/>
                    <a:pt x="23" y="22"/>
                  </a:cubicBezTo>
                  <a:cubicBezTo>
                    <a:pt x="17" y="21"/>
                    <a:pt x="11" y="20"/>
                    <a:pt x="5" y="18"/>
                  </a:cubicBezTo>
                  <a:cubicBezTo>
                    <a:pt x="2" y="17"/>
                    <a:pt x="0" y="15"/>
                    <a:pt x="0" y="12"/>
                  </a:cubicBezTo>
                  <a:cubicBezTo>
                    <a:pt x="2" y="4"/>
                    <a:pt x="10" y="1"/>
                    <a:pt x="17" y="0"/>
                  </a:cubicBezTo>
                  <a:close/>
                </a:path>
              </a:pathLst>
            </a:custGeom>
            <a:solidFill>
              <a:srgbClr val="C25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84">
              <a:extLst>
                <a:ext uri="{FF2B5EF4-FFF2-40B4-BE49-F238E27FC236}">
                  <a16:creationId xmlns:a16="http://schemas.microsoft.com/office/drawing/2014/main" id="{21A01E7E-FC9F-9094-5B1A-674CE4562568}"/>
                </a:ext>
              </a:extLst>
            </p:cNvPr>
            <p:cNvSpPr/>
            <p:nvPr/>
          </p:nvSpPr>
          <p:spPr bwMode="auto">
            <a:xfrm>
              <a:off x="4608" y="2593"/>
              <a:ext cx="88" cy="96"/>
            </a:xfrm>
            <a:custGeom>
              <a:avLst/>
              <a:gdLst>
                <a:gd name="T0" fmla="*/ 19 w 23"/>
                <a:gd name="T1" fmla="*/ 6 h 25"/>
                <a:gd name="T2" fmla="*/ 23 w 23"/>
                <a:gd name="T3" fmla="*/ 14 h 25"/>
                <a:gd name="T4" fmla="*/ 23 w 23"/>
                <a:gd name="T5" fmla="*/ 23 h 25"/>
                <a:gd name="T6" fmla="*/ 19 w 23"/>
                <a:gd name="T7" fmla="*/ 23 h 25"/>
                <a:gd name="T8" fmla="*/ 2 w 23"/>
                <a:gd name="T9" fmla="*/ 12 h 25"/>
                <a:gd name="T10" fmla="*/ 0 w 23"/>
                <a:gd name="T11" fmla="*/ 6 h 25"/>
                <a:gd name="T12" fmla="*/ 0 w 23"/>
                <a:gd name="T13" fmla="*/ 4 h 25"/>
                <a:gd name="T14" fmla="*/ 19 w 23"/>
                <a:gd name="T1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5">
                  <a:moveTo>
                    <a:pt x="19" y="6"/>
                  </a:moveTo>
                  <a:cubicBezTo>
                    <a:pt x="20" y="8"/>
                    <a:pt x="21" y="11"/>
                    <a:pt x="23" y="14"/>
                  </a:cubicBezTo>
                  <a:cubicBezTo>
                    <a:pt x="23" y="17"/>
                    <a:pt x="23" y="20"/>
                    <a:pt x="23" y="23"/>
                  </a:cubicBezTo>
                  <a:cubicBezTo>
                    <a:pt x="21" y="25"/>
                    <a:pt x="20" y="24"/>
                    <a:pt x="19" y="23"/>
                  </a:cubicBezTo>
                  <a:cubicBezTo>
                    <a:pt x="15" y="17"/>
                    <a:pt x="9" y="14"/>
                    <a:pt x="2" y="12"/>
                  </a:cubicBezTo>
                  <a:cubicBezTo>
                    <a:pt x="0" y="11"/>
                    <a:pt x="0" y="8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5" y="0"/>
                    <a:pt x="12" y="1"/>
                    <a:pt x="19" y="6"/>
                  </a:cubicBezTo>
                  <a:close/>
                </a:path>
              </a:pathLst>
            </a:custGeom>
            <a:solidFill>
              <a:srgbClr val="F2B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85">
              <a:extLst>
                <a:ext uri="{FF2B5EF4-FFF2-40B4-BE49-F238E27FC236}">
                  <a16:creationId xmlns:a16="http://schemas.microsoft.com/office/drawing/2014/main" id="{8073EC01-9FD6-4CAB-73EE-65708FFDDC14}"/>
                </a:ext>
              </a:extLst>
            </p:cNvPr>
            <p:cNvSpPr/>
            <p:nvPr/>
          </p:nvSpPr>
          <p:spPr bwMode="auto">
            <a:xfrm>
              <a:off x="4596" y="2643"/>
              <a:ext cx="100" cy="126"/>
            </a:xfrm>
            <a:custGeom>
              <a:avLst/>
              <a:gdLst>
                <a:gd name="T0" fmla="*/ 26 w 26"/>
                <a:gd name="T1" fmla="*/ 28 h 33"/>
                <a:gd name="T2" fmla="*/ 16 w 26"/>
                <a:gd name="T3" fmla="*/ 33 h 33"/>
                <a:gd name="T4" fmla="*/ 15 w 26"/>
                <a:gd name="T5" fmla="*/ 30 h 33"/>
                <a:gd name="T6" fmla="*/ 1 w 26"/>
                <a:gd name="T7" fmla="*/ 13 h 33"/>
                <a:gd name="T8" fmla="*/ 1 w 26"/>
                <a:gd name="T9" fmla="*/ 10 h 33"/>
                <a:gd name="T10" fmla="*/ 25 w 26"/>
                <a:gd name="T11" fmla="*/ 15 h 33"/>
                <a:gd name="T12" fmla="*/ 25 w 26"/>
                <a:gd name="T13" fmla="*/ 16 h 33"/>
                <a:gd name="T14" fmla="*/ 26 w 26"/>
                <a:gd name="T1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3">
                  <a:moveTo>
                    <a:pt x="26" y="28"/>
                  </a:moveTo>
                  <a:cubicBezTo>
                    <a:pt x="21" y="26"/>
                    <a:pt x="20" y="32"/>
                    <a:pt x="16" y="33"/>
                  </a:cubicBezTo>
                  <a:cubicBezTo>
                    <a:pt x="15" y="32"/>
                    <a:pt x="15" y="31"/>
                    <a:pt x="15" y="30"/>
                  </a:cubicBezTo>
                  <a:cubicBezTo>
                    <a:pt x="17" y="17"/>
                    <a:pt x="14" y="14"/>
                    <a:pt x="1" y="13"/>
                  </a:cubicBezTo>
                  <a:cubicBezTo>
                    <a:pt x="0" y="12"/>
                    <a:pt x="0" y="11"/>
                    <a:pt x="1" y="10"/>
                  </a:cubicBezTo>
                  <a:cubicBezTo>
                    <a:pt x="10" y="0"/>
                    <a:pt x="16" y="1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4" y="20"/>
                    <a:pt x="18" y="24"/>
                    <a:pt x="26" y="28"/>
                  </a:cubicBezTo>
                  <a:close/>
                </a:path>
              </a:pathLst>
            </a:custGeom>
            <a:solidFill>
              <a:srgbClr val="CE6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86">
              <a:extLst>
                <a:ext uri="{FF2B5EF4-FFF2-40B4-BE49-F238E27FC236}">
                  <a16:creationId xmlns:a16="http://schemas.microsoft.com/office/drawing/2014/main" id="{73A6E991-79C5-EBD2-2646-721D5421703E}"/>
                </a:ext>
              </a:extLst>
            </p:cNvPr>
            <p:cNvSpPr/>
            <p:nvPr/>
          </p:nvSpPr>
          <p:spPr bwMode="auto">
            <a:xfrm>
              <a:off x="4596" y="2570"/>
              <a:ext cx="85" cy="46"/>
            </a:xfrm>
            <a:custGeom>
              <a:avLst/>
              <a:gdLst>
                <a:gd name="T0" fmla="*/ 22 w 22"/>
                <a:gd name="T1" fmla="*/ 12 h 12"/>
                <a:gd name="T2" fmla="*/ 8 w 22"/>
                <a:gd name="T3" fmla="*/ 8 h 12"/>
                <a:gd name="T4" fmla="*/ 4 w 22"/>
                <a:gd name="T5" fmla="*/ 10 h 12"/>
                <a:gd name="T6" fmla="*/ 0 w 22"/>
                <a:gd name="T7" fmla="*/ 4 h 12"/>
                <a:gd name="T8" fmla="*/ 2 w 22"/>
                <a:gd name="T9" fmla="*/ 1 h 12"/>
                <a:gd name="T10" fmla="*/ 20 w 22"/>
                <a:gd name="T11" fmla="*/ 6 h 12"/>
                <a:gd name="T12" fmla="*/ 22 w 2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2">
                  <a:moveTo>
                    <a:pt x="22" y="12"/>
                  </a:moveTo>
                  <a:cubicBezTo>
                    <a:pt x="17" y="10"/>
                    <a:pt x="12" y="11"/>
                    <a:pt x="8" y="8"/>
                  </a:cubicBezTo>
                  <a:cubicBezTo>
                    <a:pt x="7" y="8"/>
                    <a:pt x="5" y="9"/>
                    <a:pt x="4" y="10"/>
                  </a:cubicBezTo>
                  <a:cubicBezTo>
                    <a:pt x="1" y="9"/>
                    <a:pt x="1" y="7"/>
                    <a:pt x="0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8" y="3"/>
                    <a:pt x="15" y="0"/>
                    <a:pt x="20" y="6"/>
                  </a:cubicBezTo>
                  <a:cubicBezTo>
                    <a:pt x="21" y="8"/>
                    <a:pt x="21" y="10"/>
                    <a:pt x="22" y="12"/>
                  </a:cubicBezTo>
                  <a:close/>
                </a:path>
              </a:pathLst>
            </a:custGeom>
            <a:solidFill>
              <a:srgbClr val="DC8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87">
              <a:extLst>
                <a:ext uri="{FF2B5EF4-FFF2-40B4-BE49-F238E27FC236}">
                  <a16:creationId xmlns:a16="http://schemas.microsoft.com/office/drawing/2014/main" id="{134206EF-5A76-A962-FEAB-FFD928CCB043}"/>
                </a:ext>
              </a:extLst>
            </p:cNvPr>
            <p:cNvSpPr/>
            <p:nvPr/>
          </p:nvSpPr>
          <p:spPr bwMode="auto">
            <a:xfrm>
              <a:off x="4550" y="2481"/>
              <a:ext cx="111" cy="77"/>
            </a:xfrm>
            <a:custGeom>
              <a:avLst/>
              <a:gdLst>
                <a:gd name="T0" fmla="*/ 26 w 29"/>
                <a:gd name="T1" fmla="*/ 7 h 20"/>
                <a:gd name="T2" fmla="*/ 10 w 29"/>
                <a:gd name="T3" fmla="*/ 19 h 20"/>
                <a:gd name="T4" fmla="*/ 7 w 29"/>
                <a:gd name="T5" fmla="*/ 20 h 20"/>
                <a:gd name="T6" fmla="*/ 5 w 29"/>
                <a:gd name="T7" fmla="*/ 18 h 20"/>
                <a:gd name="T8" fmla="*/ 6 w 29"/>
                <a:gd name="T9" fmla="*/ 15 h 20"/>
                <a:gd name="T10" fmla="*/ 9 w 29"/>
                <a:gd name="T11" fmla="*/ 12 h 20"/>
                <a:gd name="T12" fmla="*/ 2 w 29"/>
                <a:gd name="T13" fmla="*/ 6 h 20"/>
                <a:gd name="T14" fmla="*/ 3 w 29"/>
                <a:gd name="T15" fmla="*/ 6 h 20"/>
                <a:gd name="T16" fmla="*/ 21 w 29"/>
                <a:gd name="T17" fmla="*/ 5 h 20"/>
                <a:gd name="T18" fmla="*/ 27 w 29"/>
                <a:gd name="T19" fmla="*/ 0 h 20"/>
                <a:gd name="T20" fmla="*/ 26 w 29"/>
                <a:gd name="T21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0">
                  <a:moveTo>
                    <a:pt x="26" y="7"/>
                  </a:moveTo>
                  <a:cubicBezTo>
                    <a:pt x="21" y="12"/>
                    <a:pt x="13" y="12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6" y="19"/>
                    <a:pt x="5" y="18"/>
                  </a:cubicBezTo>
                  <a:cubicBezTo>
                    <a:pt x="5" y="17"/>
                    <a:pt x="5" y="16"/>
                    <a:pt x="6" y="15"/>
                  </a:cubicBezTo>
                  <a:cubicBezTo>
                    <a:pt x="6" y="14"/>
                    <a:pt x="7" y="13"/>
                    <a:pt x="9" y="12"/>
                  </a:cubicBezTo>
                  <a:cubicBezTo>
                    <a:pt x="6" y="11"/>
                    <a:pt x="0" y="12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8" y="10"/>
                    <a:pt x="15" y="10"/>
                    <a:pt x="21" y="5"/>
                  </a:cubicBezTo>
                  <a:cubicBezTo>
                    <a:pt x="23" y="3"/>
                    <a:pt x="24" y="1"/>
                    <a:pt x="27" y="0"/>
                  </a:cubicBezTo>
                  <a:cubicBezTo>
                    <a:pt x="29" y="2"/>
                    <a:pt x="26" y="4"/>
                    <a:pt x="26" y="7"/>
                  </a:cubicBezTo>
                  <a:close/>
                </a:path>
              </a:pathLst>
            </a:custGeom>
            <a:solidFill>
              <a:srgbClr val="ED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88">
              <a:extLst>
                <a:ext uri="{FF2B5EF4-FFF2-40B4-BE49-F238E27FC236}">
                  <a16:creationId xmlns:a16="http://schemas.microsoft.com/office/drawing/2014/main" id="{8DC9490E-AC9B-82A8-501B-7BAD56B5E279}"/>
                </a:ext>
              </a:extLst>
            </p:cNvPr>
            <p:cNvSpPr/>
            <p:nvPr/>
          </p:nvSpPr>
          <p:spPr bwMode="auto">
            <a:xfrm>
              <a:off x="4688" y="2647"/>
              <a:ext cx="12" cy="57"/>
            </a:xfrm>
            <a:custGeom>
              <a:avLst/>
              <a:gdLst>
                <a:gd name="T0" fmla="*/ 1 w 3"/>
                <a:gd name="T1" fmla="*/ 10 h 15"/>
                <a:gd name="T2" fmla="*/ 2 w 3"/>
                <a:gd name="T3" fmla="*/ 0 h 15"/>
                <a:gd name="T4" fmla="*/ 1 w 3"/>
                <a:gd name="T5" fmla="*/ 15 h 15"/>
                <a:gd name="T6" fmla="*/ 1 w 3"/>
                <a:gd name="T7" fmla="*/ 14 h 15"/>
                <a:gd name="T8" fmla="*/ 1 w 3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5">
                  <a:moveTo>
                    <a:pt x="1" y="10"/>
                  </a:moveTo>
                  <a:cubicBezTo>
                    <a:pt x="1" y="6"/>
                    <a:pt x="1" y="3"/>
                    <a:pt x="2" y="0"/>
                  </a:cubicBezTo>
                  <a:cubicBezTo>
                    <a:pt x="3" y="5"/>
                    <a:pt x="3" y="10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lose/>
                </a:path>
              </a:pathLst>
            </a:custGeom>
            <a:solidFill>
              <a:srgbClr val="CE6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89">
              <a:extLst>
                <a:ext uri="{FF2B5EF4-FFF2-40B4-BE49-F238E27FC236}">
                  <a16:creationId xmlns:a16="http://schemas.microsoft.com/office/drawing/2014/main" id="{7E4E9508-66F7-EDF8-055F-F2FE31D04948}"/>
                </a:ext>
              </a:extLst>
            </p:cNvPr>
            <p:cNvSpPr/>
            <p:nvPr/>
          </p:nvSpPr>
          <p:spPr bwMode="auto">
            <a:xfrm>
              <a:off x="4596" y="2919"/>
              <a:ext cx="150" cy="135"/>
            </a:xfrm>
            <a:custGeom>
              <a:avLst/>
              <a:gdLst>
                <a:gd name="T0" fmla="*/ 16 w 39"/>
                <a:gd name="T1" fmla="*/ 9 h 35"/>
                <a:gd name="T2" fmla="*/ 23 w 39"/>
                <a:gd name="T3" fmla="*/ 7 h 35"/>
                <a:gd name="T4" fmla="*/ 29 w 39"/>
                <a:gd name="T5" fmla="*/ 6 h 35"/>
                <a:gd name="T6" fmla="*/ 32 w 39"/>
                <a:gd name="T7" fmla="*/ 6 h 35"/>
                <a:gd name="T8" fmla="*/ 39 w 39"/>
                <a:gd name="T9" fmla="*/ 0 h 35"/>
                <a:gd name="T10" fmla="*/ 39 w 39"/>
                <a:gd name="T11" fmla="*/ 5 h 35"/>
                <a:gd name="T12" fmla="*/ 35 w 39"/>
                <a:gd name="T13" fmla="*/ 7 h 35"/>
                <a:gd name="T14" fmla="*/ 25 w 39"/>
                <a:gd name="T15" fmla="*/ 18 h 35"/>
                <a:gd name="T16" fmla="*/ 22 w 39"/>
                <a:gd name="T17" fmla="*/ 18 h 35"/>
                <a:gd name="T18" fmla="*/ 15 w 39"/>
                <a:gd name="T19" fmla="*/ 19 h 35"/>
                <a:gd name="T20" fmla="*/ 11 w 39"/>
                <a:gd name="T21" fmla="*/ 25 h 35"/>
                <a:gd name="T22" fmla="*/ 19 w 39"/>
                <a:gd name="T23" fmla="*/ 27 h 35"/>
                <a:gd name="T24" fmla="*/ 23 w 39"/>
                <a:gd name="T25" fmla="*/ 28 h 35"/>
                <a:gd name="T26" fmla="*/ 22 w 39"/>
                <a:gd name="T27" fmla="*/ 31 h 35"/>
                <a:gd name="T28" fmla="*/ 17 w 39"/>
                <a:gd name="T29" fmla="*/ 34 h 35"/>
                <a:gd name="T30" fmla="*/ 3 w 39"/>
                <a:gd name="T31" fmla="*/ 26 h 35"/>
                <a:gd name="T32" fmla="*/ 3 w 39"/>
                <a:gd name="T33" fmla="*/ 21 h 35"/>
                <a:gd name="T34" fmla="*/ 16 w 39"/>
                <a:gd name="T35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16" y="9"/>
                  </a:moveTo>
                  <a:cubicBezTo>
                    <a:pt x="19" y="10"/>
                    <a:pt x="21" y="8"/>
                    <a:pt x="23" y="7"/>
                  </a:cubicBezTo>
                  <a:cubicBezTo>
                    <a:pt x="24" y="5"/>
                    <a:pt x="26" y="1"/>
                    <a:pt x="29" y="6"/>
                  </a:cubicBezTo>
                  <a:cubicBezTo>
                    <a:pt x="30" y="8"/>
                    <a:pt x="32" y="7"/>
                    <a:pt x="32" y="6"/>
                  </a:cubicBezTo>
                  <a:cubicBezTo>
                    <a:pt x="33" y="2"/>
                    <a:pt x="36" y="2"/>
                    <a:pt x="39" y="0"/>
                  </a:cubicBezTo>
                  <a:cubicBezTo>
                    <a:pt x="39" y="2"/>
                    <a:pt x="39" y="3"/>
                    <a:pt x="39" y="5"/>
                  </a:cubicBezTo>
                  <a:cubicBezTo>
                    <a:pt x="37" y="5"/>
                    <a:pt x="35" y="6"/>
                    <a:pt x="35" y="7"/>
                  </a:cubicBezTo>
                  <a:cubicBezTo>
                    <a:pt x="36" y="15"/>
                    <a:pt x="27" y="13"/>
                    <a:pt x="25" y="18"/>
                  </a:cubicBezTo>
                  <a:cubicBezTo>
                    <a:pt x="25" y="19"/>
                    <a:pt x="23" y="18"/>
                    <a:pt x="22" y="18"/>
                  </a:cubicBezTo>
                  <a:cubicBezTo>
                    <a:pt x="19" y="15"/>
                    <a:pt x="16" y="16"/>
                    <a:pt x="15" y="19"/>
                  </a:cubicBezTo>
                  <a:cubicBezTo>
                    <a:pt x="13" y="20"/>
                    <a:pt x="10" y="22"/>
                    <a:pt x="11" y="25"/>
                  </a:cubicBezTo>
                  <a:cubicBezTo>
                    <a:pt x="12" y="27"/>
                    <a:pt x="16" y="27"/>
                    <a:pt x="19" y="27"/>
                  </a:cubicBezTo>
                  <a:cubicBezTo>
                    <a:pt x="20" y="27"/>
                    <a:pt x="22" y="26"/>
                    <a:pt x="23" y="28"/>
                  </a:cubicBezTo>
                  <a:cubicBezTo>
                    <a:pt x="24" y="29"/>
                    <a:pt x="23" y="30"/>
                    <a:pt x="22" y="31"/>
                  </a:cubicBezTo>
                  <a:cubicBezTo>
                    <a:pt x="21" y="33"/>
                    <a:pt x="19" y="35"/>
                    <a:pt x="17" y="34"/>
                  </a:cubicBezTo>
                  <a:cubicBezTo>
                    <a:pt x="12" y="31"/>
                    <a:pt x="7" y="29"/>
                    <a:pt x="3" y="26"/>
                  </a:cubicBezTo>
                  <a:cubicBezTo>
                    <a:pt x="2" y="25"/>
                    <a:pt x="0" y="21"/>
                    <a:pt x="3" y="21"/>
                  </a:cubicBezTo>
                  <a:cubicBezTo>
                    <a:pt x="11" y="21"/>
                    <a:pt x="11" y="12"/>
                    <a:pt x="16" y="9"/>
                  </a:cubicBezTo>
                  <a:close/>
                </a:path>
              </a:pathLst>
            </a:custGeom>
            <a:solidFill>
              <a:srgbClr val="E89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90">
              <a:extLst>
                <a:ext uri="{FF2B5EF4-FFF2-40B4-BE49-F238E27FC236}">
                  <a16:creationId xmlns:a16="http://schemas.microsoft.com/office/drawing/2014/main" id="{15FE7361-786C-D1E2-EB89-609D27B15FC5}"/>
                </a:ext>
              </a:extLst>
            </p:cNvPr>
            <p:cNvSpPr/>
            <p:nvPr/>
          </p:nvSpPr>
          <p:spPr bwMode="auto">
            <a:xfrm>
              <a:off x="4228" y="2743"/>
              <a:ext cx="138" cy="272"/>
            </a:xfrm>
            <a:custGeom>
              <a:avLst/>
              <a:gdLst>
                <a:gd name="T0" fmla="*/ 9 w 36"/>
                <a:gd name="T1" fmla="*/ 51 h 71"/>
                <a:gd name="T2" fmla="*/ 10 w 36"/>
                <a:gd name="T3" fmla="*/ 65 h 71"/>
                <a:gd name="T4" fmla="*/ 3 w 36"/>
                <a:gd name="T5" fmla="*/ 71 h 71"/>
                <a:gd name="T6" fmla="*/ 3 w 36"/>
                <a:gd name="T7" fmla="*/ 25 h 71"/>
                <a:gd name="T8" fmla="*/ 6 w 36"/>
                <a:gd name="T9" fmla="*/ 19 h 71"/>
                <a:gd name="T10" fmla="*/ 9 w 36"/>
                <a:gd name="T11" fmla="*/ 12 h 71"/>
                <a:gd name="T12" fmla="*/ 17 w 36"/>
                <a:gd name="T13" fmla="*/ 0 h 71"/>
                <a:gd name="T14" fmla="*/ 22 w 36"/>
                <a:gd name="T15" fmla="*/ 8 h 71"/>
                <a:gd name="T16" fmla="*/ 21 w 36"/>
                <a:gd name="T17" fmla="*/ 20 h 71"/>
                <a:gd name="T18" fmla="*/ 29 w 36"/>
                <a:gd name="T19" fmla="*/ 19 h 71"/>
                <a:gd name="T20" fmla="*/ 35 w 36"/>
                <a:gd name="T21" fmla="*/ 26 h 71"/>
                <a:gd name="T22" fmla="*/ 27 w 36"/>
                <a:gd name="T23" fmla="*/ 41 h 71"/>
                <a:gd name="T24" fmla="*/ 13 w 36"/>
                <a:gd name="T25" fmla="*/ 48 h 71"/>
                <a:gd name="T26" fmla="*/ 9 w 36"/>
                <a:gd name="T27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71">
                  <a:moveTo>
                    <a:pt x="9" y="51"/>
                  </a:moveTo>
                  <a:cubicBezTo>
                    <a:pt x="9" y="55"/>
                    <a:pt x="5" y="59"/>
                    <a:pt x="10" y="65"/>
                  </a:cubicBezTo>
                  <a:cubicBezTo>
                    <a:pt x="13" y="68"/>
                    <a:pt x="6" y="69"/>
                    <a:pt x="3" y="71"/>
                  </a:cubicBezTo>
                  <a:cubicBezTo>
                    <a:pt x="0" y="55"/>
                    <a:pt x="3" y="40"/>
                    <a:pt x="3" y="25"/>
                  </a:cubicBezTo>
                  <a:cubicBezTo>
                    <a:pt x="4" y="23"/>
                    <a:pt x="5" y="21"/>
                    <a:pt x="6" y="19"/>
                  </a:cubicBezTo>
                  <a:cubicBezTo>
                    <a:pt x="9" y="17"/>
                    <a:pt x="10" y="15"/>
                    <a:pt x="9" y="12"/>
                  </a:cubicBezTo>
                  <a:cubicBezTo>
                    <a:pt x="11" y="8"/>
                    <a:pt x="11" y="2"/>
                    <a:pt x="17" y="0"/>
                  </a:cubicBezTo>
                  <a:cubicBezTo>
                    <a:pt x="22" y="1"/>
                    <a:pt x="20" y="6"/>
                    <a:pt x="22" y="8"/>
                  </a:cubicBezTo>
                  <a:cubicBezTo>
                    <a:pt x="25" y="12"/>
                    <a:pt x="24" y="16"/>
                    <a:pt x="21" y="20"/>
                  </a:cubicBezTo>
                  <a:cubicBezTo>
                    <a:pt x="24" y="20"/>
                    <a:pt x="27" y="18"/>
                    <a:pt x="29" y="19"/>
                  </a:cubicBezTo>
                  <a:cubicBezTo>
                    <a:pt x="32" y="21"/>
                    <a:pt x="34" y="24"/>
                    <a:pt x="35" y="26"/>
                  </a:cubicBezTo>
                  <a:cubicBezTo>
                    <a:pt x="36" y="34"/>
                    <a:pt x="35" y="37"/>
                    <a:pt x="27" y="41"/>
                  </a:cubicBezTo>
                  <a:cubicBezTo>
                    <a:pt x="24" y="46"/>
                    <a:pt x="20" y="49"/>
                    <a:pt x="13" y="48"/>
                  </a:cubicBezTo>
                  <a:cubicBezTo>
                    <a:pt x="11" y="48"/>
                    <a:pt x="10" y="49"/>
                    <a:pt x="9" y="51"/>
                  </a:cubicBezTo>
                  <a:close/>
                </a:path>
              </a:pathLst>
            </a:custGeom>
            <a:solidFill>
              <a:srgbClr val="F5BC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91">
              <a:extLst>
                <a:ext uri="{FF2B5EF4-FFF2-40B4-BE49-F238E27FC236}">
                  <a16:creationId xmlns:a16="http://schemas.microsoft.com/office/drawing/2014/main" id="{13E7F523-549A-CFB5-D43D-C301746BA088}"/>
                </a:ext>
              </a:extLst>
            </p:cNvPr>
            <p:cNvSpPr/>
            <p:nvPr/>
          </p:nvSpPr>
          <p:spPr bwMode="auto">
            <a:xfrm>
              <a:off x="4289" y="2693"/>
              <a:ext cx="146" cy="226"/>
            </a:xfrm>
            <a:custGeom>
              <a:avLst/>
              <a:gdLst>
                <a:gd name="T0" fmla="*/ 18 w 38"/>
                <a:gd name="T1" fmla="*/ 40 h 59"/>
                <a:gd name="T2" fmla="*/ 13 w 38"/>
                <a:gd name="T3" fmla="*/ 33 h 59"/>
                <a:gd name="T4" fmla="*/ 5 w 38"/>
                <a:gd name="T5" fmla="*/ 23 h 59"/>
                <a:gd name="T6" fmla="*/ 1 w 38"/>
                <a:gd name="T7" fmla="*/ 13 h 59"/>
                <a:gd name="T8" fmla="*/ 0 w 38"/>
                <a:gd name="T9" fmla="*/ 9 h 59"/>
                <a:gd name="T10" fmla="*/ 12 w 38"/>
                <a:gd name="T11" fmla="*/ 2 h 59"/>
                <a:gd name="T12" fmla="*/ 24 w 38"/>
                <a:gd name="T13" fmla="*/ 4 h 59"/>
                <a:gd name="T14" fmla="*/ 34 w 38"/>
                <a:gd name="T15" fmla="*/ 38 h 59"/>
                <a:gd name="T16" fmla="*/ 37 w 38"/>
                <a:gd name="T17" fmla="*/ 54 h 59"/>
                <a:gd name="T18" fmla="*/ 34 w 38"/>
                <a:gd name="T19" fmla="*/ 56 h 59"/>
                <a:gd name="T20" fmla="*/ 24 w 38"/>
                <a:gd name="T21" fmla="*/ 50 h 59"/>
                <a:gd name="T22" fmla="*/ 18 w 38"/>
                <a:gd name="T2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59">
                  <a:moveTo>
                    <a:pt x="18" y="40"/>
                  </a:moveTo>
                  <a:cubicBezTo>
                    <a:pt x="16" y="38"/>
                    <a:pt x="15" y="35"/>
                    <a:pt x="13" y="33"/>
                  </a:cubicBezTo>
                  <a:cubicBezTo>
                    <a:pt x="9" y="31"/>
                    <a:pt x="10" y="24"/>
                    <a:pt x="5" y="23"/>
                  </a:cubicBezTo>
                  <a:cubicBezTo>
                    <a:pt x="1" y="21"/>
                    <a:pt x="4" y="15"/>
                    <a:pt x="1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2" y="2"/>
                    <a:pt x="5" y="0"/>
                    <a:pt x="12" y="2"/>
                  </a:cubicBezTo>
                  <a:cubicBezTo>
                    <a:pt x="16" y="3"/>
                    <a:pt x="20" y="3"/>
                    <a:pt x="24" y="4"/>
                  </a:cubicBezTo>
                  <a:cubicBezTo>
                    <a:pt x="29" y="15"/>
                    <a:pt x="31" y="27"/>
                    <a:pt x="34" y="38"/>
                  </a:cubicBezTo>
                  <a:cubicBezTo>
                    <a:pt x="36" y="43"/>
                    <a:pt x="38" y="48"/>
                    <a:pt x="37" y="54"/>
                  </a:cubicBezTo>
                  <a:cubicBezTo>
                    <a:pt x="36" y="55"/>
                    <a:pt x="35" y="56"/>
                    <a:pt x="34" y="56"/>
                  </a:cubicBezTo>
                  <a:cubicBezTo>
                    <a:pt x="28" y="59"/>
                    <a:pt x="26" y="55"/>
                    <a:pt x="24" y="50"/>
                  </a:cubicBezTo>
                  <a:cubicBezTo>
                    <a:pt x="22" y="47"/>
                    <a:pt x="20" y="43"/>
                    <a:pt x="18" y="40"/>
                  </a:cubicBezTo>
                  <a:close/>
                </a:path>
              </a:pathLst>
            </a:custGeom>
            <a:solidFill>
              <a:srgbClr val="C342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92">
              <a:extLst>
                <a:ext uri="{FF2B5EF4-FFF2-40B4-BE49-F238E27FC236}">
                  <a16:creationId xmlns:a16="http://schemas.microsoft.com/office/drawing/2014/main" id="{BACF3251-7CF1-2AF5-1B79-8FF1FB79AFBE}"/>
                </a:ext>
              </a:extLst>
            </p:cNvPr>
            <p:cNvSpPr/>
            <p:nvPr/>
          </p:nvSpPr>
          <p:spPr bwMode="auto">
            <a:xfrm>
              <a:off x="4308" y="2478"/>
              <a:ext cx="292" cy="122"/>
            </a:xfrm>
            <a:custGeom>
              <a:avLst/>
              <a:gdLst>
                <a:gd name="T0" fmla="*/ 65 w 76"/>
                <a:gd name="T1" fmla="*/ 7 h 32"/>
                <a:gd name="T2" fmla="*/ 76 w 76"/>
                <a:gd name="T3" fmla="*/ 12 h 32"/>
                <a:gd name="T4" fmla="*/ 69 w 76"/>
                <a:gd name="T5" fmla="*/ 17 h 32"/>
                <a:gd name="T6" fmla="*/ 60 w 76"/>
                <a:gd name="T7" fmla="*/ 20 h 32"/>
                <a:gd name="T8" fmla="*/ 49 w 76"/>
                <a:gd name="T9" fmla="*/ 29 h 32"/>
                <a:gd name="T10" fmla="*/ 44 w 76"/>
                <a:gd name="T11" fmla="*/ 29 h 32"/>
                <a:gd name="T12" fmla="*/ 22 w 76"/>
                <a:gd name="T13" fmla="*/ 24 h 32"/>
                <a:gd name="T14" fmla="*/ 18 w 76"/>
                <a:gd name="T15" fmla="*/ 23 h 32"/>
                <a:gd name="T16" fmla="*/ 12 w 76"/>
                <a:gd name="T17" fmla="*/ 15 h 32"/>
                <a:gd name="T18" fmla="*/ 2 w 76"/>
                <a:gd name="T19" fmla="*/ 8 h 32"/>
                <a:gd name="T20" fmla="*/ 2 w 76"/>
                <a:gd name="T21" fmla="*/ 0 h 32"/>
                <a:gd name="T22" fmla="*/ 9 w 76"/>
                <a:gd name="T23" fmla="*/ 5 h 32"/>
                <a:gd name="T24" fmla="*/ 27 w 76"/>
                <a:gd name="T25" fmla="*/ 7 h 32"/>
                <a:gd name="T26" fmla="*/ 30 w 76"/>
                <a:gd name="T27" fmla="*/ 6 h 32"/>
                <a:gd name="T28" fmla="*/ 65 w 76"/>
                <a:gd name="T2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32">
                  <a:moveTo>
                    <a:pt x="65" y="7"/>
                  </a:moveTo>
                  <a:cubicBezTo>
                    <a:pt x="66" y="13"/>
                    <a:pt x="72" y="10"/>
                    <a:pt x="76" y="12"/>
                  </a:cubicBezTo>
                  <a:cubicBezTo>
                    <a:pt x="74" y="14"/>
                    <a:pt x="70" y="14"/>
                    <a:pt x="69" y="17"/>
                  </a:cubicBezTo>
                  <a:cubicBezTo>
                    <a:pt x="67" y="20"/>
                    <a:pt x="63" y="20"/>
                    <a:pt x="60" y="20"/>
                  </a:cubicBezTo>
                  <a:cubicBezTo>
                    <a:pt x="55" y="21"/>
                    <a:pt x="50" y="22"/>
                    <a:pt x="49" y="29"/>
                  </a:cubicBezTo>
                  <a:cubicBezTo>
                    <a:pt x="49" y="32"/>
                    <a:pt x="46" y="32"/>
                    <a:pt x="44" y="29"/>
                  </a:cubicBezTo>
                  <a:cubicBezTo>
                    <a:pt x="36" y="19"/>
                    <a:pt x="35" y="19"/>
                    <a:pt x="22" y="24"/>
                  </a:cubicBezTo>
                  <a:cubicBezTo>
                    <a:pt x="21" y="24"/>
                    <a:pt x="19" y="24"/>
                    <a:pt x="18" y="23"/>
                  </a:cubicBezTo>
                  <a:cubicBezTo>
                    <a:pt x="18" y="19"/>
                    <a:pt x="16" y="17"/>
                    <a:pt x="12" y="15"/>
                  </a:cubicBezTo>
                  <a:cubicBezTo>
                    <a:pt x="8" y="14"/>
                    <a:pt x="4" y="12"/>
                    <a:pt x="2" y="8"/>
                  </a:cubicBezTo>
                  <a:cubicBezTo>
                    <a:pt x="0" y="5"/>
                    <a:pt x="0" y="3"/>
                    <a:pt x="2" y="0"/>
                  </a:cubicBezTo>
                  <a:cubicBezTo>
                    <a:pt x="6" y="0"/>
                    <a:pt x="7" y="2"/>
                    <a:pt x="9" y="5"/>
                  </a:cubicBezTo>
                  <a:cubicBezTo>
                    <a:pt x="14" y="11"/>
                    <a:pt x="20" y="12"/>
                    <a:pt x="27" y="7"/>
                  </a:cubicBezTo>
                  <a:cubicBezTo>
                    <a:pt x="28" y="6"/>
                    <a:pt x="29" y="5"/>
                    <a:pt x="30" y="6"/>
                  </a:cubicBezTo>
                  <a:cubicBezTo>
                    <a:pt x="42" y="9"/>
                    <a:pt x="53" y="8"/>
                    <a:pt x="65" y="7"/>
                  </a:cubicBezTo>
                  <a:close/>
                </a:path>
              </a:pathLst>
            </a:custGeom>
            <a:solidFill>
              <a:srgbClr val="F9EE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93">
              <a:extLst>
                <a:ext uri="{FF2B5EF4-FFF2-40B4-BE49-F238E27FC236}">
                  <a16:creationId xmlns:a16="http://schemas.microsoft.com/office/drawing/2014/main" id="{2CCE46BC-8BCD-48C8-29F2-2FEEE16E9254}"/>
                </a:ext>
              </a:extLst>
            </p:cNvPr>
            <p:cNvSpPr/>
            <p:nvPr/>
          </p:nvSpPr>
          <p:spPr bwMode="auto">
            <a:xfrm>
              <a:off x="4293" y="2508"/>
              <a:ext cx="92" cy="92"/>
            </a:xfrm>
            <a:custGeom>
              <a:avLst/>
              <a:gdLst>
                <a:gd name="T0" fmla="*/ 6 w 24"/>
                <a:gd name="T1" fmla="*/ 0 h 24"/>
                <a:gd name="T2" fmla="*/ 19 w 24"/>
                <a:gd name="T3" fmla="*/ 7 h 24"/>
                <a:gd name="T4" fmla="*/ 23 w 24"/>
                <a:gd name="T5" fmla="*/ 14 h 24"/>
                <a:gd name="T6" fmla="*/ 21 w 24"/>
                <a:gd name="T7" fmla="*/ 15 h 24"/>
                <a:gd name="T8" fmla="*/ 0 w 24"/>
                <a:gd name="T9" fmla="*/ 20 h 24"/>
                <a:gd name="T10" fmla="*/ 6 w 24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0"/>
                  </a:moveTo>
                  <a:cubicBezTo>
                    <a:pt x="10" y="2"/>
                    <a:pt x="14" y="6"/>
                    <a:pt x="19" y="7"/>
                  </a:cubicBezTo>
                  <a:cubicBezTo>
                    <a:pt x="23" y="8"/>
                    <a:pt x="24" y="10"/>
                    <a:pt x="23" y="14"/>
                  </a:cubicBezTo>
                  <a:cubicBezTo>
                    <a:pt x="22" y="14"/>
                    <a:pt x="22" y="15"/>
                    <a:pt x="21" y="15"/>
                  </a:cubicBezTo>
                  <a:cubicBezTo>
                    <a:pt x="14" y="17"/>
                    <a:pt x="9" y="24"/>
                    <a:pt x="0" y="20"/>
                  </a:cubicBezTo>
                  <a:cubicBezTo>
                    <a:pt x="0" y="13"/>
                    <a:pt x="4" y="6"/>
                    <a:pt x="6" y="0"/>
                  </a:cubicBezTo>
                  <a:close/>
                </a:path>
              </a:pathLst>
            </a:custGeom>
            <a:solidFill>
              <a:srgbClr val="C45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94">
              <a:extLst>
                <a:ext uri="{FF2B5EF4-FFF2-40B4-BE49-F238E27FC236}">
                  <a16:creationId xmlns:a16="http://schemas.microsoft.com/office/drawing/2014/main" id="{D3413ED4-7A4F-226B-E92D-F88A536116A4}"/>
                </a:ext>
              </a:extLst>
            </p:cNvPr>
            <p:cNvSpPr/>
            <p:nvPr/>
          </p:nvSpPr>
          <p:spPr bwMode="auto">
            <a:xfrm>
              <a:off x="4262" y="2658"/>
              <a:ext cx="123" cy="69"/>
            </a:xfrm>
            <a:custGeom>
              <a:avLst/>
              <a:gdLst>
                <a:gd name="T0" fmla="*/ 29 w 32"/>
                <a:gd name="T1" fmla="*/ 13 h 18"/>
                <a:gd name="T2" fmla="*/ 28 w 32"/>
                <a:gd name="T3" fmla="*/ 15 h 18"/>
                <a:gd name="T4" fmla="*/ 20 w 32"/>
                <a:gd name="T5" fmla="*/ 13 h 18"/>
                <a:gd name="T6" fmla="*/ 7 w 32"/>
                <a:gd name="T7" fmla="*/ 18 h 18"/>
                <a:gd name="T8" fmla="*/ 3 w 32"/>
                <a:gd name="T9" fmla="*/ 4 h 18"/>
                <a:gd name="T10" fmla="*/ 11 w 32"/>
                <a:gd name="T11" fmla="*/ 4 h 18"/>
                <a:gd name="T12" fmla="*/ 25 w 32"/>
                <a:gd name="T13" fmla="*/ 0 h 18"/>
                <a:gd name="T14" fmla="*/ 27 w 32"/>
                <a:gd name="T15" fmla="*/ 1 h 18"/>
                <a:gd name="T16" fmla="*/ 29 w 32"/>
                <a:gd name="T17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8">
                  <a:moveTo>
                    <a:pt x="29" y="13"/>
                  </a:moveTo>
                  <a:cubicBezTo>
                    <a:pt x="29" y="14"/>
                    <a:pt x="28" y="15"/>
                    <a:pt x="28" y="15"/>
                  </a:cubicBezTo>
                  <a:cubicBezTo>
                    <a:pt x="26" y="12"/>
                    <a:pt x="22" y="14"/>
                    <a:pt x="20" y="13"/>
                  </a:cubicBezTo>
                  <a:cubicBezTo>
                    <a:pt x="13" y="9"/>
                    <a:pt x="10" y="14"/>
                    <a:pt x="7" y="18"/>
                  </a:cubicBezTo>
                  <a:cubicBezTo>
                    <a:pt x="4" y="13"/>
                    <a:pt x="0" y="10"/>
                    <a:pt x="3" y="4"/>
                  </a:cubicBezTo>
                  <a:cubicBezTo>
                    <a:pt x="6" y="7"/>
                    <a:pt x="8" y="5"/>
                    <a:pt x="11" y="4"/>
                  </a:cubicBezTo>
                  <a:cubicBezTo>
                    <a:pt x="16" y="4"/>
                    <a:pt x="20" y="2"/>
                    <a:pt x="25" y="0"/>
                  </a:cubicBezTo>
                  <a:cubicBezTo>
                    <a:pt x="26" y="0"/>
                    <a:pt x="26" y="1"/>
                    <a:pt x="27" y="1"/>
                  </a:cubicBezTo>
                  <a:cubicBezTo>
                    <a:pt x="28" y="5"/>
                    <a:pt x="32" y="9"/>
                    <a:pt x="29" y="13"/>
                  </a:cubicBezTo>
                  <a:close/>
                </a:path>
              </a:pathLst>
            </a:custGeom>
            <a:solidFill>
              <a:srgbClr val="C85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95">
              <a:extLst>
                <a:ext uri="{FF2B5EF4-FFF2-40B4-BE49-F238E27FC236}">
                  <a16:creationId xmlns:a16="http://schemas.microsoft.com/office/drawing/2014/main" id="{D24745E3-1CEC-708B-8D6A-4F91EC0C770A}"/>
                </a:ext>
              </a:extLst>
            </p:cNvPr>
            <p:cNvSpPr/>
            <p:nvPr/>
          </p:nvSpPr>
          <p:spPr bwMode="auto">
            <a:xfrm>
              <a:off x="4278" y="2597"/>
              <a:ext cx="99" cy="80"/>
            </a:xfrm>
            <a:custGeom>
              <a:avLst/>
              <a:gdLst>
                <a:gd name="T0" fmla="*/ 0 w 26"/>
                <a:gd name="T1" fmla="*/ 15 h 21"/>
                <a:gd name="T2" fmla="*/ 2 w 26"/>
                <a:gd name="T3" fmla="*/ 8 h 21"/>
                <a:gd name="T4" fmla="*/ 23 w 26"/>
                <a:gd name="T5" fmla="*/ 0 h 21"/>
                <a:gd name="T6" fmla="*/ 22 w 26"/>
                <a:gd name="T7" fmla="*/ 8 h 21"/>
                <a:gd name="T8" fmla="*/ 22 w 26"/>
                <a:gd name="T9" fmla="*/ 10 h 21"/>
                <a:gd name="T10" fmla="*/ 17 w 26"/>
                <a:gd name="T11" fmla="*/ 15 h 21"/>
                <a:gd name="T12" fmla="*/ 6 w 26"/>
                <a:gd name="T13" fmla="*/ 18 h 21"/>
                <a:gd name="T14" fmla="*/ 0 w 26"/>
                <a:gd name="T15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1">
                  <a:moveTo>
                    <a:pt x="0" y="15"/>
                  </a:moveTo>
                  <a:cubicBezTo>
                    <a:pt x="1" y="12"/>
                    <a:pt x="0" y="10"/>
                    <a:pt x="2" y="8"/>
                  </a:cubicBezTo>
                  <a:cubicBezTo>
                    <a:pt x="7" y="0"/>
                    <a:pt x="15" y="0"/>
                    <a:pt x="23" y="0"/>
                  </a:cubicBezTo>
                  <a:cubicBezTo>
                    <a:pt x="26" y="3"/>
                    <a:pt x="22" y="5"/>
                    <a:pt x="22" y="8"/>
                  </a:cubicBezTo>
                  <a:cubicBezTo>
                    <a:pt x="22" y="9"/>
                    <a:pt x="22" y="9"/>
                    <a:pt x="22" y="10"/>
                  </a:cubicBezTo>
                  <a:cubicBezTo>
                    <a:pt x="21" y="12"/>
                    <a:pt x="20" y="15"/>
                    <a:pt x="17" y="15"/>
                  </a:cubicBezTo>
                  <a:cubicBezTo>
                    <a:pt x="13" y="14"/>
                    <a:pt x="10" y="17"/>
                    <a:pt x="6" y="18"/>
                  </a:cubicBezTo>
                  <a:cubicBezTo>
                    <a:pt x="3" y="20"/>
                    <a:pt x="0" y="21"/>
                    <a:pt x="0" y="15"/>
                  </a:cubicBezTo>
                  <a:close/>
                </a:path>
              </a:pathLst>
            </a:custGeom>
            <a:solidFill>
              <a:srgbClr val="F1B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96">
              <a:extLst>
                <a:ext uri="{FF2B5EF4-FFF2-40B4-BE49-F238E27FC236}">
                  <a16:creationId xmlns:a16="http://schemas.microsoft.com/office/drawing/2014/main" id="{8EE5EA42-93D9-345E-CE40-919ECC2552C5}"/>
                </a:ext>
              </a:extLst>
            </p:cNvPr>
            <p:cNvSpPr/>
            <p:nvPr/>
          </p:nvSpPr>
          <p:spPr bwMode="auto">
            <a:xfrm>
              <a:off x="4285" y="2562"/>
              <a:ext cx="104" cy="65"/>
            </a:xfrm>
            <a:custGeom>
              <a:avLst/>
              <a:gdLst>
                <a:gd name="T0" fmla="*/ 21 w 27"/>
                <a:gd name="T1" fmla="*/ 11 h 17"/>
                <a:gd name="T2" fmla="*/ 0 w 27"/>
                <a:gd name="T3" fmla="*/ 17 h 17"/>
                <a:gd name="T4" fmla="*/ 2 w 27"/>
                <a:gd name="T5" fmla="*/ 6 h 17"/>
                <a:gd name="T6" fmla="*/ 24 w 27"/>
                <a:gd name="T7" fmla="*/ 0 h 17"/>
                <a:gd name="T8" fmla="*/ 21 w 27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7">
                  <a:moveTo>
                    <a:pt x="21" y="11"/>
                  </a:moveTo>
                  <a:cubicBezTo>
                    <a:pt x="14" y="11"/>
                    <a:pt x="7" y="12"/>
                    <a:pt x="0" y="17"/>
                  </a:cubicBezTo>
                  <a:cubicBezTo>
                    <a:pt x="1" y="13"/>
                    <a:pt x="2" y="10"/>
                    <a:pt x="2" y="6"/>
                  </a:cubicBezTo>
                  <a:cubicBezTo>
                    <a:pt x="10" y="7"/>
                    <a:pt x="16" y="1"/>
                    <a:pt x="24" y="0"/>
                  </a:cubicBezTo>
                  <a:cubicBezTo>
                    <a:pt x="25" y="4"/>
                    <a:pt x="27" y="8"/>
                    <a:pt x="21" y="11"/>
                  </a:cubicBezTo>
                  <a:close/>
                </a:path>
              </a:pathLst>
            </a:custGeom>
            <a:solidFill>
              <a:srgbClr val="D78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97">
              <a:extLst>
                <a:ext uri="{FF2B5EF4-FFF2-40B4-BE49-F238E27FC236}">
                  <a16:creationId xmlns:a16="http://schemas.microsoft.com/office/drawing/2014/main" id="{777F61F0-B9BE-CB79-DBCD-05D5FDC06DA9}"/>
                </a:ext>
              </a:extLst>
            </p:cNvPr>
            <p:cNvSpPr/>
            <p:nvPr/>
          </p:nvSpPr>
          <p:spPr bwMode="auto">
            <a:xfrm>
              <a:off x="4274" y="2631"/>
              <a:ext cx="92" cy="77"/>
            </a:xfrm>
            <a:custGeom>
              <a:avLst/>
              <a:gdLst>
                <a:gd name="T0" fmla="*/ 1 w 24"/>
                <a:gd name="T1" fmla="*/ 6 h 20"/>
                <a:gd name="T2" fmla="*/ 7 w 24"/>
                <a:gd name="T3" fmla="*/ 7 h 20"/>
                <a:gd name="T4" fmla="*/ 18 w 24"/>
                <a:gd name="T5" fmla="*/ 4 h 20"/>
                <a:gd name="T6" fmla="*/ 21 w 24"/>
                <a:gd name="T7" fmla="*/ 0 h 20"/>
                <a:gd name="T8" fmla="*/ 22 w 24"/>
                <a:gd name="T9" fmla="*/ 8 h 20"/>
                <a:gd name="T10" fmla="*/ 9 w 24"/>
                <a:gd name="T11" fmla="*/ 13 h 20"/>
                <a:gd name="T12" fmla="*/ 5 w 24"/>
                <a:gd name="T13" fmla="*/ 14 h 20"/>
                <a:gd name="T14" fmla="*/ 0 w 24"/>
                <a:gd name="T15" fmla="*/ 11 h 20"/>
                <a:gd name="T16" fmla="*/ 1 w 24"/>
                <a:gd name="T1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0">
                  <a:moveTo>
                    <a:pt x="1" y="6"/>
                  </a:moveTo>
                  <a:cubicBezTo>
                    <a:pt x="2" y="10"/>
                    <a:pt x="5" y="9"/>
                    <a:pt x="7" y="7"/>
                  </a:cubicBezTo>
                  <a:cubicBezTo>
                    <a:pt x="10" y="5"/>
                    <a:pt x="13" y="2"/>
                    <a:pt x="18" y="4"/>
                  </a:cubicBezTo>
                  <a:cubicBezTo>
                    <a:pt x="21" y="5"/>
                    <a:pt x="20" y="1"/>
                    <a:pt x="21" y="0"/>
                  </a:cubicBezTo>
                  <a:cubicBezTo>
                    <a:pt x="24" y="3"/>
                    <a:pt x="24" y="5"/>
                    <a:pt x="22" y="8"/>
                  </a:cubicBezTo>
                  <a:cubicBezTo>
                    <a:pt x="19" y="12"/>
                    <a:pt x="14" y="12"/>
                    <a:pt x="9" y="13"/>
                  </a:cubicBezTo>
                  <a:cubicBezTo>
                    <a:pt x="8" y="13"/>
                    <a:pt x="7" y="13"/>
                    <a:pt x="5" y="14"/>
                  </a:cubicBezTo>
                  <a:cubicBezTo>
                    <a:pt x="0" y="20"/>
                    <a:pt x="1" y="14"/>
                    <a:pt x="0" y="11"/>
                  </a:cubicBezTo>
                  <a:cubicBezTo>
                    <a:pt x="0" y="9"/>
                    <a:pt x="0" y="7"/>
                    <a:pt x="1" y="6"/>
                  </a:cubicBezTo>
                  <a:close/>
                </a:path>
              </a:pathLst>
            </a:custGeom>
            <a:solidFill>
              <a:srgbClr val="DA85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98">
              <a:extLst>
                <a:ext uri="{FF2B5EF4-FFF2-40B4-BE49-F238E27FC236}">
                  <a16:creationId xmlns:a16="http://schemas.microsoft.com/office/drawing/2014/main" id="{D14C44E9-68D4-BF71-624D-0EEAA5223CD6}"/>
                </a:ext>
              </a:extLst>
            </p:cNvPr>
            <p:cNvSpPr/>
            <p:nvPr/>
          </p:nvSpPr>
          <p:spPr bwMode="auto">
            <a:xfrm>
              <a:off x="4251" y="2789"/>
              <a:ext cx="27" cy="27"/>
            </a:xfrm>
            <a:custGeom>
              <a:avLst/>
              <a:gdLst>
                <a:gd name="T0" fmla="*/ 3 w 7"/>
                <a:gd name="T1" fmla="*/ 0 h 7"/>
                <a:gd name="T2" fmla="*/ 7 w 7"/>
                <a:gd name="T3" fmla="*/ 6 h 7"/>
                <a:gd name="T4" fmla="*/ 0 w 7"/>
                <a:gd name="T5" fmla="*/ 7 h 7"/>
                <a:gd name="T6" fmla="*/ 3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3" y="0"/>
                  </a:moveTo>
                  <a:cubicBezTo>
                    <a:pt x="4" y="2"/>
                    <a:pt x="7" y="3"/>
                    <a:pt x="7" y="6"/>
                  </a:cubicBezTo>
                  <a:cubicBezTo>
                    <a:pt x="5" y="6"/>
                    <a:pt x="3" y="6"/>
                    <a:pt x="0" y="7"/>
                  </a:cubicBezTo>
                  <a:cubicBezTo>
                    <a:pt x="1" y="5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290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99">
              <a:extLst>
                <a:ext uri="{FF2B5EF4-FFF2-40B4-BE49-F238E27FC236}">
                  <a16:creationId xmlns:a16="http://schemas.microsoft.com/office/drawing/2014/main" id="{B0F8C8BC-0B5D-1FF8-BDED-4841056C0741}"/>
                </a:ext>
              </a:extLst>
            </p:cNvPr>
            <p:cNvSpPr/>
            <p:nvPr/>
          </p:nvSpPr>
          <p:spPr bwMode="auto">
            <a:xfrm>
              <a:off x="4251" y="3042"/>
              <a:ext cx="142" cy="115"/>
            </a:xfrm>
            <a:custGeom>
              <a:avLst/>
              <a:gdLst>
                <a:gd name="T0" fmla="*/ 0 w 37"/>
                <a:gd name="T1" fmla="*/ 5 h 30"/>
                <a:gd name="T2" fmla="*/ 1 w 37"/>
                <a:gd name="T3" fmla="*/ 0 h 30"/>
                <a:gd name="T4" fmla="*/ 3 w 37"/>
                <a:gd name="T5" fmla="*/ 3 h 30"/>
                <a:gd name="T6" fmla="*/ 11 w 37"/>
                <a:gd name="T7" fmla="*/ 6 h 30"/>
                <a:gd name="T8" fmla="*/ 15 w 37"/>
                <a:gd name="T9" fmla="*/ 4 h 30"/>
                <a:gd name="T10" fmla="*/ 19 w 37"/>
                <a:gd name="T11" fmla="*/ 6 h 30"/>
                <a:gd name="T12" fmla="*/ 18 w 37"/>
                <a:gd name="T13" fmla="*/ 9 h 30"/>
                <a:gd name="T14" fmla="*/ 16 w 37"/>
                <a:gd name="T15" fmla="*/ 11 h 30"/>
                <a:gd name="T16" fmla="*/ 22 w 37"/>
                <a:gd name="T17" fmla="*/ 19 h 30"/>
                <a:gd name="T18" fmla="*/ 31 w 37"/>
                <a:gd name="T19" fmla="*/ 18 h 30"/>
                <a:gd name="T20" fmla="*/ 36 w 37"/>
                <a:gd name="T21" fmla="*/ 21 h 30"/>
                <a:gd name="T22" fmla="*/ 36 w 37"/>
                <a:gd name="T23" fmla="*/ 26 h 30"/>
                <a:gd name="T24" fmla="*/ 30 w 37"/>
                <a:gd name="T25" fmla="*/ 28 h 30"/>
                <a:gd name="T26" fmla="*/ 22 w 37"/>
                <a:gd name="T27" fmla="*/ 29 h 30"/>
                <a:gd name="T28" fmla="*/ 17 w 37"/>
                <a:gd name="T29" fmla="*/ 26 h 30"/>
                <a:gd name="T30" fmla="*/ 9 w 37"/>
                <a:gd name="T31" fmla="*/ 28 h 30"/>
                <a:gd name="T32" fmla="*/ 0 w 37"/>
                <a:gd name="T3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0">
                  <a:moveTo>
                    <a:pt x="0" y="5"/>
                  </a:moveTo>
                  <a:cubicBezTo>
                    <a:pt x="0" y="3"/>
                    <a:pt x="0" y="2"/>
                    <a:pt x="1" y="0"/>
                  </a:cubicBezTo>
                  <a:cubicBezTo>
                    <a:pt x="3" y="0"/>
                    <a:pt x="3" y="1"/>
                    <a:pt x="3" y="3"/>
                  </a:cubicBezTo>
                  <a:cubicBezTo>
                    <a:pt x="3" y="9"/>
                    <a:pt x="7" y="9"/>
                    <a:pt x="11" y="6"/>
                  </a:cubicBezTo>
                  <a:cubicBezTo>
                    <a:pt x="12" y="6"/>
                    <a:pt x="13" y="5"/>
                    <a:pt x="15" y="4"/>
                  </a:cubicBezTo>
                  <a:cubicBezTo>
                    <a:pt x="17" y="3"/>
                    <a:pt x="18" y="4"/>
                    <a:pt x="19" y="6"/>
                  </a:cubicBezTo>
                  <a:cubicBezTo>
                    <a:pt x="20" y="7"/>
                    <a:pt x="19" y="9"/>
                    <a:pt x="18" y="9"/>
                  </a:cubicBezTo>
                  <a:cubicBezTo>
                    <a:pt x="16" y="9"/>
                    <a:pt x="16" y="10"/>
                    <a:pt x="16" y="11"/>
                  </a:cubicBezTo>
                  <a:cubicBezTo>
                    <a:pt x="14" y="19"/>
                    <a:pt x="14" y="19"/>
                    <a:pt x="22" y="19"/>
                  </a:cubicBezTo>
                  <a:cubicBezTo>
                    <a:pt x="25" y="19"/>
                    <a:pt x="28" y="19"/>
                    <a:pt x="31" y="18"/>
                  </a:cubicBezTo>
                  <a:cubicBezTo>
                    <a:pt x="34" y="17"/>
                    <a:pt x="35" y="19"/>
                    <a:pt x="36" y="21"/>
                  </a:cubicBezTo>
                  <a:cubicBezTo>
                    <a:pt x="37" y="22"/>
                    <a:pt x="37" y="24"/>
                    <a:pt x="36" y="26"/>
                  </a:cubicBezTo>
                  <a:cubicBezTo>
                    <a:pt x="35" y="28"/>
                    <a:pt x="32" y="29"/>
                    <a:pt x="30" y="28"/>
                  </a:cubicBezTo>
                  <a:cubicBezTo>
                    <a:pt x="27" y="26"/>
                    <a:pt x="25" y="25"/>
                    <a:pt x="22" y="29"/>
                  </a:cubicBezTo>
                  <a:cubicBezTo>
                    <a:pt x="21" y="30"/>
                    <a:pt x="18" y="28"/>
                    <a:pt x="17" y="26"/>
                  </a:cubicBezTo>
                  <a:cubicBezTo>
                    <a:pt x="13" y="23"/>
                    <a:pt x="11" y="24"/>
                    <a:pt x="9" y="28"/>
                  </a:cubicBezTo>
                  <a:cubicBezTo>
                    <a:pt x="5" y="21"/>
                    <a:pt x="1" y="14"/>
                    <a:pt x="0" y="5"/>
                  </a:cubicBezTo>
                  <a:close/>
                </a:path>
              </a:pathLst>
            </a:custGeom>
            <a:solidFill>
              <a:srgbClr val="F6B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100">
              <a:extLst>
                <a:ext uri="{FF2B5EF4-FFF2-40B4-BE49-F238E27FC236}">
                  <a16:creationId xmlns:a16="http://schemas.microsoft.com/office/drawing/2014/main" id="{F965F8DC-E574-007D-9C13-B40756A6E087}"/>
                </a:ext>
              </a:extLst>
            </p:cNvPr>
            <p:cNvSpPr/>
            <p:nvPr/>
          </p:nvSpPr>
          <p:spPr bwMode="auto">
            <a:xfrm>
              <a:off x="4431" y="2635"/>
              <a:ext cx="104" cy="246"/>
            </a:xfrm>
            <a:custGeom>
              <a:avLst/>
              <a:gdLst>
                <a:gd name="T0" fmla="*/ 25 w 27"/>
                <a:gd name="T1" fmla="*/ 53 h 64"/>
                <a:gd name="T2" fmla="*/ 11 w 27"/>
                <a:gd name="T3" fmla="*/ 60 h 64"/>
                <a:gd name="T4" fmla="*/ 3 w 27"/>
                <a:gd name="T5" fmla="*/ 57 h 64"/>
                <a:gd name="T6" fmla="*/ 1 w 27"/>
                <a:gd name="T7" fmla="*/ 56 h 64"/>
                <a:gd name="T8" fmla="*/ 3 w 27"/>
                <a:gd name="T9" fmla="*/ 36 h 64"/>
                <a:gd name="T10" fmla="*/ 5 w 27"/>
                <a:gd name="T11" fmla="*/ 13 h 64"/>
                <a:gd name="T12" fmla="*/ 13 w 27"/>
                <a:gd name="T13" fmla="*/ 0 h 64"/>
                <a:gd name="T14" fmla="*/ 22 w 27"/>
                <a:gd name="T15" fmla="*/ 12 h 64"/>
                <a:gd name="T16" fmla="*/ 23 w 27"/>
                <a:gd name="T17" fmla="*/ 18 h 64"/>
                <a:gd name="T18" fmla="*/ 24 w 27"/>
                <a:gd name="T19" fmla="*/ 20 h 64"/>
                <a:gd name="T20" fmla="*/ 27 w 27"/>
                <a:gd name="T21" fmla="*/ 47 h 64"/>
                <a:gd name="T22" fmla="*/ 25 w 27"/>
                <a:gd name="T23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64">
                  <a:moveTo>
                    <a:pt x="25" y="53"/>
                  </a:moveTo>
                  <a:cubicBezTo>
                    <a:pt x="19" y="52"/>
                    <a:pt x="15" y="57"/>
                    <a:pt x="11" y="60"/>
                  </a:cubicBezTo>
                  <a:cubicBezTo>
                    <a:pt x="6" y="64"/>
                    <a:pt x="4" y="63"/>
                    <a:pt x="3" y="57"/>
                  </a:cubicBezTo>
                  <a:cubicBezTo>
                    <a:pt x="2" y="57"/>
                    <a:pt x="1" y="56"/>
                    <a:pt x="1" y="56"/>
                  </a:cubicBezTo>
                  <a:cubicBezTo>
                    <a:pt x="0" y="49"/>
                    <a:pt x="4" y="43"/>
                    <a:pt x="3" y="36"/>
                  </a:cubicBezTo>
                  <a:cubicBezTo>
                    <a:pt x="3" y="28"/>
                    <a:pt x="4" y="20"/>
                    <a:pt x="5" y="13"/>
                  </a:cubicBezTo>
                  <a:cubicBezTo>
                    <a:pt x="6" y="8"/>
                    <a:pt x="7" y="2"/>
                    <a:pt x="13" y="0"/>
                  </a:cubicBezTo>
                  <a:cubicBezTo>
                    <a:pt x="19" y="1"/>
                    <a:pt x="21" y="6"/>
                    <a:pt x="22" y="12"/>
                  </a:cubicBezTo>
                  <a:cubicBezTo>
                    <a:pt x="23" y="14"/>
                    <a:pt x="23" y="16"/>
                    <a:pt x="23" y="18"/>
                  </a:cubicBezTo>
                  <a:cubicBezTo>
                    <a:pt x="24" y="19"/>
                    <a:pt x="24" y="19"/>
                    <a:pt x="24" y="20"/>
                  </a:cubicBezTo>
                  <a:cubicBezTo>
                    <a:pt x="26" y="29"/>
                    <a:pt x="25" y="38"/>
                    <a:pt x="27" y="47"/>
                  </a:cubicBezTo>
                  <a:cubicBezTo>
                    <a:pt x="27" y="49"/>
                    <a:pt x="27" y="51"/>
                    <a:pt x="25" y="53"/>
                  </a:cubicBezTo>
                  <a:close/>
                </a:path>
              </a:pathLst>
            </a:custGeom>
            <a:solidFill>
              <a:srgbClr val="EDA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101">
              <a:extLst>
                <a:ext uri="{FF2B5EF4-FFF2-40B4-BE49-F238E27FC236}">
                  <a16:creationId xmlns:a16="http://schemas.microsoft.com/office/drawing/2014/main" id="{D2FD98B8-F97F-C2EF-4993-841F24D1E669}"/>
                </a:ext>
              </a:extLst>
            </p:cNvPr>
            <p:cNvSpPr/>
            <p:nvPr/>
          </p:nvSpPr>
          <p:spPr bwMode="auto">
            <a:xfrm>
              <a:off x="4262" y="2869"/>
              <a:ext cx="158" cy="165"/>
            </a:xfrm>
            <a:custGeom>
              <a:avLst/>
              <a:gdLst>
                <a:gd name="T0" fmla="*/ 32 w 41"/>
                <a:gd name="T1" fmla="*/ 2 h 43"/>
                <a:gd name="T2" fmla="*/ 40 w 41"/>
                <a:gd name="T3" fmla="*/ 9 h 43"/>
                <a:gd name="T4" fmla="*/ 32 w 41"/>
                <a:gd name="T5" fmla="*/ 16 h 43"/>
                <a:gd name="T6" fmla="*/ 30 w 41"/>
                <a:gd name="T7" fmla="*/ 15 h 43"/>
                <a:gd name="T8" fmla="*/ 22 w 41"/>
                <a:gd name="T9" fmla="*/ 27 h 43"/>
                <a:gd name="T10" fmla="*/ 26 w 41"/>
                <a:gd name="T11" fmla="*/ 32 h 43"/>
                <a:gd name="T12" fmla="*/ 32 w 41"/>
                <a:gd name="T13" fmla="*/ 38 h 43"/>
                <a:gd name="T14" fmla="*/ 22 w 41"/>
                <a:gd name="T15" fmla="*/ 40 h 43"/>
                <a:gd name="T16" fmla="*/ 9 w 41"/>
                <a:gd name="T17" fmla="*/ 34 h 43"/>
                <a:gd name="T18" fmla="*/ 7 w 41"/>
                <a:gd name="T19" fmla="*/ 26 h 43"/>
                <a:gd name="T20" fmla="*/ 12 w 41"/>
                <a:gd name="T21" fmla="*/ 18 h 43"/>
                <a:gd name="T22" fmla="*/ 0 w 41"/>
                <a:gd name="T23" fmla="*/ 18 h 43"/>
                <a:gd name="T24" fmla="*/ 2 w 41"/>
                <a:gd name="T25" fmla="*/ 14 h 43"/>
                <a:gd name="T26" fmla="*/ 17 w 41"/>
                <a:gd name="T27" fmla="*/ 6 h 43"/>
                <a:gd name="T28" fmla="*/ 25 w 41"/>
                <a:gd name="T29" fmla="*/ 6 h 43"/>
                <a:gd name="T30" fmla="*/ 32 w 41"/>
                <a:gd name="T3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43">
                  <a:moveTo>
                    <a:pt x="32" y="2"/>
                  </a:moveTo>
                  <a:cubicBezTo>
                    <a:pt x="35" y="5"/>
                    <a:pt x="33" y="12"/>
                    <a:pt x="40" y="9"/>
                  </a:cubicBezTo>
                  <a:cubicBezTo>
                    <a:pt x="41" y="15"/>
                    <a:pt x="36" y="15"/>
                    <a:pt x="32" y="16"/>
                  </a:cubicBezTo>
                  <a:cubicBezTo>
                    <a:pt x="32" y="16"/>
                    <a:pt x="30" y="15"/>
                    <a:pt x="30" y="15"/>
                  </a:cubicBezTo>
                  <a:cubicBezTo>
                    <a:pt x="27" y="19"/>
                    <a:pt x="27" y="24"/>
                    <a:pt x="22" y="27"/>
                  </a:cubicBezTo>
                  <a:cubicBezTo>
                    <a:pt x="21" y="28"/>
                    <a:pt x="24" y="31"/>
                    <a:pt x="26" y="32"/>
                  </a:cubicBezTo>
                  <a:cubicBezTo>
                    <a:pt x="30" y="32"/>
                    <a:pt x="33" y="35"/>
                    <a:pt x="32" y="38"/>
                  </a:cubicBezTo>
                  <a:cubicBezTo>
                    <a:pt x="30" y="43"/>
                    <a:pt x="25" y="42"/>
                    <a:pt x="22" y="40"/>
                  </a:cubicBezTo>
                  <a:cubicBezTo>
                    <a:pt x="18" y="37"/>
                    <a:pt x="15" y="32"/>
                    <a:pt x="9" y="34"/>
                  </a:cubicBezTo>
                  <a:cubicBezTo>
                    <a:pt x="6" y="34"/>
                    <a:pt x="3" y="30"/>
                    <a:pt x="7" y="26"/>
                  </a:cubicBezTo>
                  <a:cubicBezTo>
                    <a:pt x="9" y="23"/>
                    <a:pt x="14" y="21"/>
                    <a:pt x="12" y="18"/>
                  </a:cubicBezTo>
                  <a:cubicBezTo>
                    <a:pt x="9" y="14"/>
                    <a:pt x="4" y="16"/>
                    <a:pt x="0" y="18"/>
                  </a:cubicBezTo>
                  <a:cubicBezTo>
                    <a:pt x="0" y="16"/>
                    <a:pt x="0" y="13"/>
                    <a:pt x="2" y="14"/>
                  </a:cubicBezTo>
                  <a:cubicBezTo>
                    <a:pt x="10" y="15"/>
                    <a:pt x="13" y="11"/>
                    <a:pt x="17" y="6"/>
                  </a:cubicBezTo>
                  <a:cubicBezTo>
                    <a:pt x="20" y="11"/>
                    <a:pt x="22" y="9"/>
                    <a:pt x="25" y="6"/>
                  </a:cubicBezTo>
                  <a:cubicBezTo>
                    <a:pt x="27" y="4"/>
                    <a:pt x="28" y="0"/>
                    <a:pt x="32" y="2"/>
                  </a:cubicBezTo>
                  <a:close/>
                </a:path>
              </a:pathLst>
            </a:custGeom>
            <a:solidFill>
              <a:srgbClr val="F2AC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102">
              <a:extLst>
                <a:ext uri="{FF2B5EF4-FFF2-40B4-BE49-F238E27FC236}">
                  <a16:creationId xmlns:a16="http://schemas.microsoft.com/office/drawing/2014/main" id="{D69378B0-2FA0-541C-0C84-C7F4C9902A9D}"/>
                </a:ext>
              </a:extLst>
            </p:cNvPr>
            <p:cNvSpPr/>
            <p:nvPr/>
          </p:nvSpPr>
          <p:spPr bwMode="auto">
            <a:xfrm>
              <a:off x="4358" y="2658"/>
              <a:ext cx="85" cy="269"/>
            </a:xfrm>
            <a:custGeom>
              <a:avLst/>
              <a:gdLst>
                <a:gd name="T0" fmla="*/ 21 w 22"/>
                <a:gd name="T1" fmla="*/ 50 h 70"/>
                <a:gd name="T2" fmla="*/ 22 w 22"/>
                <a:gd name="T3" fmla="*/ 51 h 70"/>
                <a:gd name="T4" fmla="*/ 21 w 22"/>
                <a:gd name="T5" fmla="*/ 65 h 70"/>
                <a:gd name="T6" fmla="*/ 18 w 22"/>
                <a:gd name="T7" fmla="*/ 69 h 70"/>
                <a:gd name="T8" fmla="*/ 18 w 22"/>
                <a:gd name="T9" fmla="*/ 64 h 70"/>
                <a:gd name="T10" fmla="*/ 4 w 22"/>
                <a:gd name="T11" fmla="*/ 13 h 70"/>
                <a:gd name="T12" fmla="*/ 1 w 22"/>
                <a:gd name="T13" fmla="*/ 1 h 70"/>
                <a:gd name="T14" fmla="*/ 7 w 22"/>
                <a:gd name="T15" fmla="*/ 6 h 70"/>
                <a:gd name="T16" fmla="*/ 12 w 22"/>
                <a:gd name="T17" fmla="*/ 16 h 70"/>
                <a:gd name="T18" fmla="*/ 21 w 22"/>
                <a:gd name="T19" fmla="*/ 5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70">
                  <a:moveTo>
                    <a:pt x="21" y="50"/>
                  </a:moveTo>
                  <a:cubicBezTo>
                    <a:pt x="21" y="50"/>
                    <a:pt x="21" y="51"/>
                    <a:pt x="22" y="51"/>
                  </a:cubicBezTo>
                  <a:cubicBezTo>
                    <a:pt x="21" y="56"/>
                    <a:pt x="21" y="61"/>
                    <a:pt x="21" y="65"/>
                  </a:cubicBezTo>
                  <a:cubicBezTo>
                    <a:pt x="19" y="66"/>
                    <a:pt x="22" y="70"/>
                    <a:pt x="18" y="69"/>
                  </a:cubicBezTo>
                  <a:cubicBezTo>
                    <a:pt x="16" y="69"/>
                    <a:pt x="17" y="66"/>
                    <a:pt x="18" y="64"/>
                  </a:cubicBezTo>
                  <a:cubicBezTo>
                    <a:pt x="15" y="47"/>
                    <a:pt x="11" y="30"/>
                    <a:pt x="4" y="13"/>
                  </a:cubicBezTo>
                  <a:cubicBezTo>
                    <a:pt x="4" y="9"/>
                    <a:pt x="0" y="6"/>
                    <a:pt x="1" y="1"/>
                  </a:cubicBezTo>
                  <a:cubicBezTo>
                    <a:pt x="5" y="0"/>
                    <a:pt x="6" y="3"/>
                    <a:pt x="7" y="6"/>
                  </a:cubicBezTo>
                  <a:cubicBezTo>
                    <a:pt x="9" y="9"/>
                    <a:pt x="10" y="13"/>
                    <a:pt x="12" y="16"/>
                  </a:cubicBezTo>
                  <a:cubicBezTo>
                    <a:pt x="17" y="27"/>
                    <a:pt x="19" y="38"/>
                    <a:pt x="21" y="50"/>
                  </a:cubicBezTo>
                  <a:close/>
                </a:path>
              </a:pathLst>
            </a:custGeom>
            <a:solidFill>
              <a:srgbClr val="956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103">
              <a:extLst>
                <a:ext uri="{FF2B5EF4-FFF2-40B4-BE49-F238E27FC236}">
                  <a16:creationId xmlns:a16="http://schemas.microsoft.com/office/drawing/2014/main" id="{7A48B414-0DDB-3866-6AE7-538E4FD1D71A}"/>
                </a:ext>
              </a:extLst>
            </p:cNvPr>
            <p:cNvSpPr/>
            <p:nvPr/>
          </p:nvSpPr>
          <p:spPr bwMode="auto">
            <a:xfrm>
              <a:off x="4447" y="2854"/>
              <a:ext cx="95" cy="73"/>
            </a:xfrm>
            <a:custGeom>
              <a:avLst/>
              <a:gdLst>
                <a:gd name="T0" fmla="*/ 23 w 25"/>
                <a:gd name="T1" fmla="*/ 13 h 19"/>
                <a:gd name="T2" fmla="*/ 21 w 25"/>
                <a:gd name="T3" fmla="*/ 18 h 19"/>
                <a:gd name="T4" fmla="*/ 15 w 25"/>
                <a:gd name="T5" fmla="*/ 16 h 19"/>
                <a:gd name="T6" fmla="*/ 7 w 25"/>
                <a:gd name="T7" fmla="*/ 17 h 19"/>
                <a:gd name="T8" fmla="*/ 1 w 25"/>
                <a:gd name="T9" fmla="*/ 18 h 19"/>
                <a:gd name="T10" fmla="*/ 0 w 25"/>
                <a:gd name="T11" fmla="*/ 15 h 19"/>
                <a:gd name="T12" fmla="*/ 3 w 25"/>
                <a:gd name="T13" fmla="*/ 11 h 19"/>
                <a:gd name="T14" fmla="*/ 15 w 25"/>
                <a:gd name="T15" fmla="*/ 3 h 19"/>
                <a:gd name="T16" fmla="*/ 22 w 25"/>
                <a:gd name="T17" fmla="*/ 0 h 19"/>
                <a:gd name="T18" fmla="*/ 25 w 25"/>
                <a:gd name="T19" fmla="*/ 5 h 19"/>
                <a:gd name="T20" fmla="*/ 23 w 25"/>
                <a:gd name="T21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23" y="13"/>
                  </a:moveTo>
                  <a:cubicBezTo>
                    <a:pt x="22" y="15"/>
                    <a:pt x="24" y="17"/>
                    <a:pt x="21" y="18"/>
                  </a:cubicBezTo>
                  <a:cubicBezTo>
                    <a:pt x="19" y="19"/>
                    <a:pt x="17" y="18"/>
                    <a:pt x="15" y="16"/>
                  </a:cubicBezTo>
                  <a:cubicBezTo>
                    <a:pt x="12" y="13"/>
                    <a:pt x="9" y="13"/>
                    <a:pt x="7" y="17"/>
                  </a:cubicBezTo>
                  <a:cubicBezTo>
                    <a:pt x="5" y="19"/>
                    <a:pt x="3" y="19"/>
                    <a:pt x="1" y="18"/>
                  </a:cubicBezTo>
                  <a:cubicBezTo>
                    <a:pt x="0" y="18"/>
                    <a:pt x="0" y="16"/>
                    <a:pt x="0" y="15"/>
                  </a:cubicBezTo>
                  <a:cubicBezTo>
                    <a:pt x="0" y="13"/>
                    <a:pt x="1" y="12"/>
                    <a:pt x="3" y="11"/>
                  </a:cubicBezTo>
                  <a:cubicBezTo>
                    <a:pt x="7" y="9"/>
                    <a:pt x="13" y="9"/>
                    <a:pt x="15" y="3"/>
                  </a:cubicBezTo>
                  <a:cubicBezTo>
                    <a:pt x="15" y="1"/>
                    <a:pt x="19" y="0"/>
                    <a:pt x="22" y="0"/>
                  </a:cubicBezTo>
                  <a:cubicBezTo>
                    <a:pt x="24" y="1"/>
                    <a:pt x="24" y="3"/>
                    <a:pt x="25" y="5"/>
                  </a:cubicBezTo>
                  <a:cubicBezTo>
                    <a:pt x="25" y="8"/>
                    <a:pt x="25" y="10"/>
                    <a:pt x="23" y="13"/>
                  </a:cubicBezTo>
                  <a:close/>
                </a:path>
              </a:pathLst>
            </a:custGeom>
            <a:solidFill>
              <a:srgbClr val="EDA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104">
              <a:extLst>
                <a:ext uri="{FF2B5EF4-FFF2-40B4-BE49-F238E27FC236}">
                  <a16:creationId xmlns:a16="http://schemas.microsoft.com/office/drawing/2014/main" id="{9D5D06AA-FF24-3181-5DEF-B31811BE1D2A}"/>
                </a:ext>
              </a:extLst>
            </p:cNvPr>
            <p:cNvSpPr/>
            <p:nvPr/>
          </p:nvSpPr>
          <p:spPr bwMode="auto">
            <a:xfrm>
              <a:off x="4512" y="2704"/>
              <a:ext cx="50" cy="169"/>
            </a:xfrm>
            <a:custGeom>
              <a:avLst/>
              <a:gdLst>
                <a:gd name="T0" fmla="*/ 6 w 13"/>
                <a:gd name="T1" fmla="*/ 44 h 44"/>
                <a:gd name="T2" fmla="*/ 5 w 13"/>
                <a:gd name="T3" fmla="*/ 39 h 44"/>
                <a:gd name="T4" fmla="*/ 4 w 13"/>
                <a:gd name="T5" fmla="*/ 35 h 44"/>
                <a:gd name="T6" fmla="*/ 0 w 13"/>
                <a:gd name="T7" fmla="*/ 4 h 44"/>
                <a:gd name="T8" fmla="*/ 1 w 13"/>
                <a:gd name="T9" fmla="*/ 1 h 44"/>
                <a:gd name="T10" fmla="*/ 8 w 13"/>
                <a:gd name="T11" fmla="*/ 7 h 44"/>
                <a:gd name="T12" fmla="*/ 11 w 13"/>
                <a:gd name="T13" fmla="*/ 24 h 44"/>
                <a:gd name="T14" fmla="*/ 12 w 13"/>
                <a:gd name="T15" fmla="*/ 31 h 44"/>
                <a:gd name="T16" fmla="*/ 13 w 13"/>
                <a:gd name="T17" fmla="*/ 35 h 44"/>
                <a:gd name="T18" fmla="*/ 6 w 13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4">
                  <a:moveTo>
                    <a:pt x="6" y="44"/>
                  </a:moveTo>
                  <a:cubicBezTo>
                    <a:pt x="6" y="42"/>
                    <a:pt x="5" y="41"/>
                    <a:pt x="5" y="39"/>
                  </a:cubicBezTo>
                  <a:cubicBezTo>
                    <a:pt x="5" y="38"/>
                    <a:pt x="4" y="36"/>
                    <a:pt x="4" y="35"/>
                  </a:cubicBezTo>
                  <a:cubicBezTo>
                    <a:pt x="2" y="25"/>
                    <a:pt x="4" y="14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6" y="0"/>
                    <a:pt x="7" y="4"/>
                    <a:pt x="8" y="7"/>
                  </a:cubicBezTo>
                  <a:cubicBezTo>
                    <a:pt x="10" y="12"/>
                    <a:pt x="10" y="18"/>
                    <a:pt x="11" y="24"/>
                  </a:cubicBezTo>
                  <a:cubicBezTo>
                    <a:pt x="11" y="26"/>
                    <a:pt x="11" y="29"/>
                    <a:pt x="12" y="31"/>
                  </a:cubicBezTo>
                  <a:cubicBezTo>
                    <a:pt x="13" y="32"/>
                    <a:pt x="13" y="34"/>
                    <a:pt x="13" y="35"/>
                  </a:cubicBezTo>
                  <a:cubicBezTo>
                    <a:pt x="10" y="38"/>
                    <a:pt x="10" y="42"/>
                    <a:pt x="6" y="44"/>
                  </a:cubicBezTo>
                  <a:close/>
                </a:path>
              </a:pathLst>
            </a:custGeom>
            <a:solidFill>
              <a:srgbClr val="A79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05">
              <a:extLst>
                <a:ext uri="{FF2B5EF4-FFF2-40B4-BE49-F238E27FC236}">
                  <a16:creationId xmlns:a16="http://schemas.microsoft.com/office/drawing/2014/main" id="{A49A89B0-EE90-77A0-8C74-35B60A86FA29}"/>
                </a:ext>
              </a:extLst>
            </p:cNvPr>
            <p:cNvSpPr/>
            <p:nvPr/>
          </p:nvSpPr>
          <p:spPr bwMode="auto">
            <a:xfrm>
              <a:off x="4404" y="3115"/>
              <a:ext cx="108" cy="123"/>
            </a:xfrm>
            <a:custGeom>
              <a:avLst/>
              <a:gdLst>
                <a:gd name="T0" fmla="*/ 3 w 28"/>
                <a:gd name="T1" fmla="*/ 32 h 32"/>
                <a:gd name="T2" fmla="*/ 0 w 28"/>
                <a:gd name="T3" fmla="*/ 18 h 32"/>
                <a:gd name="T4" fmla="*/ 2 w 28"/>
                <a:gd name="T5" fmla="*/ 16 h 32"/>
                <a:gd name="T6" fmla="*/ 9 w 28"/>
                <a:gd name="T7" fmla="*/ 9 h 32"/>
                <a:gd name="T8" fmla="*/ 28 w 28"/>
                <a:gd name="T9" fmla="*/ 4 h 32"/>
                <a:gd name="T10" fmla="*/ 20 w 28"/>
                <a:gd name="T11" fmla="*/ 6 h 32"/>
                <a:gd name="T12" fmla="*/ 18 w 28"/>
                <a:gd name="T13" fmla="*/ 8 h 32"/>
                <a:gd name="T14" fmla="*/ 7 w 28"/>
                <a:gd name="T15" fmla="*/ 17 h 32"/>
                <a:gd name="T16" fmla="*/ 5 w 28"/>
                <a:gd name="T17" fmla="*/ 21 h 32"/>
                <a:gd name="T18" fmla="*/ 3 w 28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2">
                  <a:moveTo>
                    <a:pt x="3" y="32"/>
                  </a:moveTo>
                  <a:cubicBezTo>
                    <a:pt x="3" y="27"/>
                    <a:pt x="4" y="22"/>
                    <a:pt x="0" y="18"/>
                  </a:cubicBezTo>
                  <a:cubicBezTo>
                    <a:pt x="1" y="17"/>
                    <a:pt x="1" y="16"/>
                    <a:pt x="2" y="16"/>
                  </a:cubicBezTo>
                  <a:cubicBezTo>
                    <a:pt x="4" y="13"/>
                    <a:pt x="7" y="12"/>
                    <a:pt x="9" y="9"/>
                  </a:cubicBezTo>
                  <a:cubicBezTo>
                    <a:pt x="15" y="6"/>
                    <a:pt x="20" y="0"/>
                    <a:pt x="28" y="4"/>
                  </a:cubicBezTo>
                  <a:cubicBezTo>
                    <a:pt x="25" y="7"/>
                    <a:pt x="23" y="7"/>
                    <a:pt x="20" y="6"/>
                  </a:cubicBezTo>
                  <a:cubicBezTo>
                    <a:pt x="19" y="7"/>
                    <a:pt x="18" y="7"/>
                    <a:pt x="18" y="8"/>
                  </a:cubicBezTo>
                  <a:cubicBezTo>
                    <a:pt x="20" y="18"/>
                    <a:pt x="13" y="17"/>
                    <a:pt x="7" y="17"/>
                  </a:cubicBezTo>
                  <a:cubicBezTo>
                    <a:pt x="4" y="17"/>
                    <a:pt x="3" y="18"/>
                    <a:pt x="5" y="21"/>
                  </a:cubicBezTo>
                  <a:cubicBezTo>
                    <a:pt x="7" y="25"/>
                    <a:pt x="9" y="29"/>
                    <a:pt x="3" y="32"/>
                  </a:cubicBezTo>
                  <a:close/>
                </a:path>
              </a:pathLst>
            </a:custGeom>
            <a:solidFill>
              <a:srgbClr val="E2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06">
              <a:extLst>
                <a:ext uri="{FF2B5EF4-FFF2-40B4-BE49-F238E27FC236}">
                  <a16:creationId xmlns:a16="http://schemas.microsoft.com/office/drawing/2014/main" id="{BB748E84-208B-DF3C-4928-A3083275D8F8}"/>
                </a:ext>
              </a:extLst>
            </p:cNvPr>
            <p:cNvSpPr/>
            <p:nvPr/>
          </p:nvSpPr>
          <p:spPr bwMode="auto">
            <a:xfrm>
              <a:off x="4531" y="2896"/>
              <a:ext cx="61" cy="65"/>
            </a:xfrm>
            <a:custGeom>
              <a:avLst/>
              <a:gdLst>
                <a:gd name="T0" fmla="*/ 13 w 16"/>
                <a:gd name="T1" fmla="*/ 2 h 17"/>
                <a:gd name="T2" fmla="*/ 15 w 16"/>
                <a:gd name="T3" fmla="*/ 6 h 17"/>
                <a:gd name="T4" fmla="*/ 13 w 16"/>
                <a:gd name="T5" fmla="*/ 15 h 17"/>
                <a:gd name="T6" fmla="*/ 8 w 16"/>
                <a:gd name="T7" fmla="*/ 17 h 17"/>
                <a:gd name="T8" fmla="*/ 7 w 16"/>
                <a:gd name="T9" fmla="*/ 15 h 17"/>
                <a:gd name="T10" fmla="*/ 2 w 16"/>
                <a:gd name="T11" fmla="*/ 3 h 17"/>
                <a:gd name="T12" fmla="*/ 7 w 16"/>
                <a:gd name="T13" fmla="*/ 0 h 17"/>
                <a:gd name="T14" fmla="*/ 13 w 16"/>
                <a:gd name="T1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7">
                  <a:moveTo>
                    <a:pt x="13" y="2"/>
                  </a:moveTo>
                  <a:cubicBezTo>
                    <a:pt x="12" y="4"/>
                    <a:pt x="12" y="5"/>
                    <a:pt x="15" y="6"/>
                  </a:cubicBezTo>
                  <a:cubicBezTo>
                    <a:pt x="16" y="10"/>
                    <a:pt x="15" y="13"/>
                    <a:pt x="13" y="15"/>
                  </a:cubicBezTo>
                  <a:cubicBezTo>
                    <a:pt x="11" y="16"/>
                    <a:pt x="10" y="17"/>
                    <a:pt x="8" y="17"/>
                  </a:cubicBezTo>
                  <a:cubicBezTo>
                    <a:pt x="7" y="17"/>
                    <a:pt x="7" y="16"/>
                    <a:pt x="7" y="15"/>
                  </a:cubicBezTo>
                  <a:cubicBezTo>
                    <a:pt x="6" y="11"/>
                    <a:pt x="0" y="8"/>
                    <a:pt x="2" y="3"/>
                  </a:cubicBezTo>
                  <a:cubicBezTo>
                    <a:pt x="4" y="1"/>
                    <a:pt x="5" y="1"/>
                    <a:pt x="7" y="0"/>
                  </a:cubicBezTo>
                  <a:cubicBezTo>
                    <a:pt x="9" y="0"/>
                    <a:pt x="12" y="0"/>
                    <a:pt x="13" y="2"/>
                  </a:cubicBezTo>
                  <a:close/>
                </a:path>
              </a:pathLst>
            </a:custGeom>
            <a:solidFill>
              <a:srgbClr val="B65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07">
              <a:extLst>
                <a:ext uri="{FF2B5EF4-FFF2-40B4-BE49-F238E27FC236}">
                  <a16:creationId xmlns:a16="http://schemas.microsoft.com/office/drawing/2014/main" id="{1D21B53F-1995-58DD-41B4-B9856E2A685B}"/>
                </a:ext>
              </a:extLst>
            </p:cNvPr>
            <p:cNvSpPr/>
            <p:nvPr/>
          </p:nvSpPr>
          <p:spPr bwMode="auto">
            <a:xfrm>
              <a:off x="4481" y="3130"/>
              <a:ext cx="58" cy="39"/>
            </a:xfrm>
            <a:custGeom>
              <a:avLst/>
              <a:gdLst>
                <a:gd name="T0" fmla="*/ 0 w 15"/>
                <a:gd name="T1" fmla="*/ 2 h 10"/>
                <a:gd name="T2" fmla="*/ 8 w 15"/>
                <a:gd name="T3" fmla="*/ 0 h 10"/>
                <a:gd name="T4" fmla="*/ 15 w 15"/>
                <a:gd name="T5" fmla="*/ 4 h 10"/>
                <a:gd name="T6" fmla="*/ 15 w 15"/>
                <a:gd name="T7" fmla="*/ 5 h 10"/>
                <a:gd name="T8" fmla="*/ 7 w 15"/>
                <a:gd name="T9" fmla="*/ 10 h 10"/>
                <a:gd name="T10" fmla="*/ 0 w 15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0">
                  <a:moveTo>
                    <a:pt x="0" y="2"/>
                  </a:moveTo>
                  <a:cubicBezTo>
                    <a:pt x="2" y="0"/>
                    <a:pt x="5" y="0"/>
                    <a:pt x="8" y="0"/>
                  </a:cubicBezTo>
                  <a:cubicBezTo>
                    <a:pt x="10" y="1"/>
                    <a:pt x="13" y="3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cubicBezTo>
                    <a:pt x="14" y="9"/>
                    <a:pt x="11" y="10"/>
                    <a:pt x="7" y="10"/>
                  </a:cubicBezTo>
                  <a:cubicBezTo>
                    <a:pt x="2" y="9"/>
                    <a:pt x="1" y="6"/>
                    <a:pt x="0" y="2"/>
                  </a:cubicBezTo>
                  <a:close/>
                </a:path>
              </a:pathLst>
            </a:custGeom>
            <a:solidFill>
              <a:srgbClr val="FBF2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08">
              <a:extLst>
                <a:ext uri="{FF2B5EF4-FFF2-40B4-BE49-F238E27FC236}">
                  <a16:creationId xmlns:a16="http://schemas.microsoft.com/office/drawing/2014/main" id="{DAB06B80-8F23-CBD9-BCD3-2F8F443377F6}"/>
                </a:ext>
              </a:extLst>
            </p:cNvPr>
            <p:cNvSpPr/>
            <p:nvPr/>
          </p:nvSpPr>
          <p:spPr bwMode="auto">
            <a:xfrm>
              <a:off x="4412" y="2938"/>
              <a:ext cx="42" cy="50"/>
            </a:xfrm>
            <a:custGeom>
              <a:avLst/>
              <a:gdLst>
                <a:gd name="T0" fmla="*/ 1 w 11"/>
                <a:gd name="T1" fmla="*/ 0 h 13"/>
                <a:gd name="T2" fmla="*/ 9 w 11"/>
                <a:gd name="T3" fmla="*/ 8 h 13"/>
                <a:gd name="T4" fmla="*/ 4 w 11"/>
                <a:gd name="T5" fmla="*/ 13 h 13"/>
                <a:gd name="T6" fmla="*/ 1 w 11"/>
                <a:gd name="T7" fmla="*/ 8 h 13"/>
                <a:gd name="T8" fmla="*/ 1 w 11"/>
                <a:gd name="T9" fmla="*/ 3 h 13"/>
                <a:gd name="T10" fmla="*/ 1 w 11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1" y="0"/>
                  </a:moveTo>
                  <a:cubicBezTo>
                    <a:pt x="11" y="0"/>
                    <a:pt x="11" y="0"/>
                    <a:pt x="9" y="8"/>
                  </a:cubicBezTo>
                  <a:cubicBezTo>
                    <a:pt x="8" y="10"/>
                    <a:pt x="7" y="13"/>
                    <a:pt x="4" y="13"/>
                  </a:cubicBezTo>
                  <a:cubicBezTo>
                    <a:pt x="1" y="12"/>
                    <a:pt x="1" y="10"/>
                    <a:pt x="1" y="8"/>
                  </a:cubicBezTo>
                  <a:cubicBezTo>
                    <a:pt x="1" y="6"/>
                    <a:pt x="1" y="5"/>
                    <a:pt x="1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F2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09">
              <a:extLst>
                <a:ext uri="{FF2B5EF4-FFF2-40B4-BE49-F238E27FC236}">
                  <a16:creationId xmlns:a16="http://schemas.microsoft.com/office/drawing/2014/main" id="{E77EB2F7-56BE-A07B-57D1-B643507CA625}"/>
                </a:ext>
              </a:extLst>
            </p:cNvPr>
            <p:cNvSpPr/>
            <p:nvPr/>
          </p:nvSpPr>
          <p:spPr bwMode="auto">
            <a:xfrm>
              <a:off x="4385" y="2904"/>
              <a:ext cx="62" cy="54"/>
            </a:xfrm>
            <a:custGeom>
              <a:avLst/>
              <a:gdLst>
                <a:gd name="T0" fmla="*/ 8 w 16"/>
                <a:gd name="T1" fmla="*/ 9 h 14"/>
                <a:gd name="T2" fmla="*/ 8 w 16"/>
                <a:gd name="T3" fmla="*/ 12 h 14"/>
                <a:gd name="T4" fmla="*/ 0 w 16"/>
                <a:gd name="T5" fmla="*/ 7 h 14"/>
                <a:gd name="T6" fmla="*/ 8 w 16"/>
                <a:gd name="T7" fmla="*/ 0 h 14"/>
                <a:gd name="T8" fmla="*/ 11 w 16"/>
                <a:gd name="T9" fmla="*/ 0 h 14"/>
                <a:gd name="T10" fmla="*/ 11 w 16"/>
                <a:gd name="T11" fmla="*/ 5 h 14"/>
                <a:gd name="T12" fmla="*/ 14 w 16"/>
                <a:gd name="T13" fmla="*/ 1 h 14"/>
                <a:gd name="T14" fmla="*/ 8 w 16"/>
                <a:gd name="T1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8" y="9"/>
                  </a:moveTo>
                  <a:cubicBezTo>
                    <a:pt x="8" y="10"/>
                    <a:pt x="8" y="11"/>
                    <a:pt x="8" y="12"/>
                  </a:cubicBezTo>
                  <a:cubicBezTo>
                    <a:pt x="3" y="14"/>
                    <a:pt x="2" y="10"/>
                    <a:pt x="0" y="7"/>
                  </a:cubicBezTo>
                  <a:cubicBezTo>
                    <a:pt x="1" y="3"/>
                    <a:pt x="7" y="4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1"/>
                    <a:pt x="11" y="3"/>
                    <a:pt x="11" y="5"/>
                  </a:cubicBezTo>
                  <a:cubicBezTo>
                    <a:pt x="12" y="3"/>
                    <a:pt x="13" y="2"/>
                    <a:pt x="14" y="1"/>
                  </a:cubicBezTo>
                  <a:cubicBezTo>
                    <a:pt x="16" y="6"/>
                    <a:pt x="12" y="7"/>
                    <a:pt x="8" y="9"/>
                  </a:cubicBezTo>
                  <a:close/>
                </a:path>
              </a:pathLst>
            </a:custGeom>
            <a:solidFill>
              <a:srgbClr val="B56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10">
              <a:extLst>
                <a:ext uri="{FF2B5EF4-FFF2-40B4-BE49-F238E27FC236}">
                  <a16:creationId xmlns:a16="http://schemas.microsoft.com/office/drawing/2014/main" id="{B0CE66BA-3601-7797-EEFA-75FBF50D70DA}"/>
                </a:ext>
              </a:extLst>
            </p:cNvPr>
            <p:cNvSpPr/>
            <p:nvPr/>
          </p:nvSpPr>
          <p:spPr bwMode="auto">
            <a:xfrm>
              <a:off x="4535" y="2842"/>
              <a:ext cx="34" cy="66"/>
            </a:xfrm>
            <a:custGeom>
              <a:avLst/>
              <a:gdLst>
                <a:gd name="T0" fmla="*/ 6 w 9"/>
                <a:gd name="T1" fmla="*/ 16 h 17"/>
                <a:gd name="T2" fmla="*/ 1 w 9"/>
                <a:gd name="T3" fmla="*/ 17 h 17"/>
                <a:gd name="T4" fmla="*/ 0 w 9"/>
                <a:gd name="T5" fmla="*/ 16 h 17"/>
                <a:gd name="T6" fmla="*/ 0 w 9"/>
                <a:gd name="T7" fmla="*/ 8 h 17"/>
                <a:gd name="T8" fmla="*/ 6 w 9"/>
                <a:gd name="T9" fmla="*/ 0 h 17"/>
                <a:gd name="T10" fmla="*/ 6 w 9"/>
                <a:gd name="T1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7">
                  <a:moveTo>
                    <a:pt x="6" y="16"/>
                  </a:moveTo>
                  <a:cubicBezTo>
                    <a:pt x="4" y="16"/>
                    <a:pt x="3" y="17"/>
                    <a:pt x="1" y="17"/>
                  </a:cubicBezTo>
                  <a:cubicBezTo>
                    <a:pt x="1" y="17"/>
                    <a:pt x="0" y="16"/>
                    <a:pt x="0" y="16"/>
                  </a:cubicBezTo>
                  <a:cubicBezTo>
                    <a:pt x="0" y="13"/>
                    <a:pt x="0" y="11"/>
                    <a:pt x="0" y="8"/>
                  </a:cubicBezTo>
                  <a:cubicBezTo>
                    <a:pt x="2" y="6"/>
                    <a:pt x="0" y="0"/>
                    <a:pt x="6" y="0"/>
                  </a:cubicBezTo>
                  <a:cubicBezTo>
                    <a:pt x="9" y="5"/>
                    <a:pt x="9" y="11"/>
                    <a:pt x="6" y="16"/>
                  </a:cubicBezTo>
                  <a:close/>
                </a:path>
              </a:pathLst>
            </a:custGeom>
            <a:solidFill>
              <a:srgbClr val="8C5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11">
              <a:extLst>
                <a:ext uri="{FF2B5EF4-FFF2-40B4-BE49-F238E27FC236}">
                  <a16:creationId xmlns:a16="http://schemas.microsoft.com/office/drawing/2014/main" id="{DAD3145A-F4B2-5663-FD41-97296B0C636C}"/>
                </a:ext>
              </a:extLst>
            </p:cNvPr>
            <p:cNvSpPr/>
            <p:nvPr/>
          </p:nvSpPr>
          <p:spPr bwMode="auto">
            <a:xfrm>
              <a:off x="4500" y="3073"/>
              <a:ext cx="62" cy="50"/>
            </a:xfrm>
            <a:custGeom>
              <a:avLst/>
              <a:gdLst>
                <a:gd name="T0" fmla="*/ 16 w 16"/>
                <a:gd name="T1" fmla="*/ 8 h 13"/>
                <a:gd name="T2" fmla="*/ 2 w 16"/>
                <a:gd name="T3" fmla="*/ 10 h 13"/>
                <a:gd name="T4" fmla="*/ 4 w 16"/>
                <a:gd name="T5" fmla="*/ 5 h 13"/>
                <a:gd name="T6" fmla="*/ 16 w 16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3">
                  <a:moveTo>
                    <a:pt x="16" y="8"/>
                  </a:moveTo>
                  <a:cubicBezTo>
                    <a:pt x="10" y="12"/>
                    <a:pt x="6" y="13"/>
                    <a:pt x="2" y="10"/>
                  </a:cubicBezTo>
                  <a:cubicBezTo>
                    <a:pt x="0" y="8"/>
                    <a:pt x="2" y="6"/>
                    <a:pt x="4" y="5"/>
                  </a:cubicBezTo>
                  <a:cubicBezTo>
                    <a:pt x="9" y="0"/>
                    <a:pt x="10" y="8"/>
                    <a:pt x="16" y="8"/>
                  </a:cubicBezTo>
                  <a:close/>
                </a:path>
              </a:pathLst>
            </a:custGeom>
            <a:solidFill>
              <a:srgbClr val="F2A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12">
              <a:extLst>
                <a:ext uri="{FF2B5EF4-FFF2-40B4-BE49-F238E27FC236}">
                  <a16:creationId xmlns:a16="http://schemas.microsoft.com/office/drawing/2014/main" id="{FA752940-466B-AD19-40B0-9A0BD19DDFD6}"/>
                </a:ext>
              </a:extLst>
            </p:cNvPr>
            <p:cNvSpPr/>
            <p:nvPr/>
          </p:nvSpPr>
          <p:spPr bwMode="auto">
            <a:xfrm>
              <a:off x="4531" y="2942"/>
              <a:ext cx="42" cy="50"/>
            </a:xfrm>
            <a:custGeom>
              <a:avLst/>
              <a:gdLst>
                <a:gd name="T0" fmla="*/ 7 w 11"/>
                <a:gd name="T1" fmla="*/ 3 h 13"/>
                <a:gd name="T2" fmla="*/ 8 w 11"/>
                <a:gd name="T3" fmla="*/ 5 h 13"/>
                <a:gd name="T4" fmla="*/ 6 w 11"/>
                <a:gd name="T5" fmla="*/ 12 h 13"/>
                <a:gd name="T6" fmla="*/ 2 w 11"/>
                <a:gd name="T7" fmla="*/ 10 h 13"/>
                <a:gd name="T8" fmla="*/ 2 w 11"/>
                <a:gd name="T9" fmla="*/ 7 h 13"/>
                <a:gd name="T10" fmla="*/ 2 w 11"/>
                <a:gd name="T11" fmla="*/ 1 h 13"/>
                <a:gd name="T12" fmla="*/ 7 w 11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7" y="3"/>
                  </a:moveTo>
                  <a:cubicBezTo>
                    <a:pt x="7" y="4"/>
                    <a:pt x="8" y="5"/>
                    <a:pt x="8" y="5"/>
                  </a:cubicBezTo>
                  <a:cubicBezTo>
                    <a:pt x="11" y="8"/>
                    <a:pt x="9" y="10"/>
                    <a:pt x="6" y="12"/>
                  </a:cubicBezTo>
                  <a:cubicBezTo>
                    <a:pt x="4" y="13"/>
                    <a:pt x="3" y="12"/>
                    <a:pt x="2" y="10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4" y="0"/>
                    <a:pt x="5" y="3"/>
                    <a:pt x="7" y="3"/>
                  </a:cubicBezTo>
                  <a:close/>
                </a:path>
              </a:pathLst>
            </a:custGeom>
            <a:solidFill>
              <a:srgbClr val="F8C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13">
              <a:extLst>
                <a:ext uri="{FF2B5EF4-FFF2-40B4-BE49-F238E27FC236}">
                  <a16:creationId xmlns:a16="http://schemas.microsoft.com/office/drawing/2014/main" id="{52A3C3B8-32E9-1FF4-1A3B-D1F9CFC0610E}"/>
                </a:ext>
              </a:extLst>
            </p:cNvPr>
            <p:cNvSpPr/>
            <p:nvPr/>
          </p:nvSpPr>
          <p:spPr bwMode="auto">
            <a:xfrm>
              <a:off x="4408" y="3142"/>
              <a:ext cx="35" cy="34"/>
            </a:xfrm>
            <a:custGeom>
              <a:avLst/>
              <a:gdLst>
                <a:gd name="T0" fmla="*/ 8 w 9"/>
                <a:gd name="T1" fmla="*/ 2 h 9"/>
                <a:gd name="T2" fmla="*/ 1 w 9"/>
                <a:gd name="T3" fmla="*/ 9 h 9"/>
                <a:gd name="T4" fmla="*/ 8 w 9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cubicBezTo>
                    <a:pt x="9" y="8"/>
                    <a:pt x="5" y="8"/>
                    <a:pt x="1" y="9"/>
                  </a:cubicBezTo>
                  <a:cubicBezTo>
                    <a:pt x="0" y="3"/>
                    <a:pt x="2" y="0"/>
                    <a:pt x="8" y="2"/>
                  </a:cubicBezTo>
                  <a:close/>
                </a:path>
              </a:pathLst>
            </a:custGeom>
            <a:solidFill>
              <a:srgbClr val="9A8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114">
              <a:extLst>
                <a:ext uri="{FF2B5EF4-FFF2-40B4-BE49-F238E27FC236}">
                  <a16:creationId xmlns:a16="http://schemas.microsoft.com/office/drawing/2014/main" id="{DCF7D089-FA15-5F52-5941-6B8309F254EC}"/>
                </a:ext>
              </a:extLst>
            </p:cNvPr>
            <p:cNvSpPr/>
            <p:nvPr/>
          </p:nvSpPr>
          <p:spPr bwMode="auto">
            <a:xfrm>
              <a:off x="4581" y="2919"/>
              <a:ext cx="54" cy="54"/>
            </a:xfrm>
            <a:custGeom>
              <a:avLst/>
              <a:gdLst>
                <a:gd name="T0" fmla="*/ 0 w 14"/>
                <a:gd name="T1" fmla="*/ 9 h 14"/>
                <a:gd name="T2" fmla="*/ 2 w 14"/>
                <a:gd name="T3" fmla="*/ 0 h 14"/>
                <a:gd name="T4" fmla="*/ 12 w 14"/>
                <a:gd name="T5" fmla="*/ 4 h 14"/>
                <a:gd name="T6" fmla="*/ 14 w 14"/>
                <a:gd name="T7" fmla="*/ 8 h 14"/>
                <a:gd name="T8" fmla="*/ 7 w 14"/>
                <a:gd name="T9" fmla="*/ 13 h 14"/>
                <a:gd name="T10" fmla="*/ 0 w 14"/>
                <a:gd name="T1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4">
                  <a:moveTo>
                    <a:pt x="0" y="9"/>
                  </a:moveTo>
                  <a:cubicBezTo>
                    <a:pt x="0" y="6"/>
                    <a:pt x="1" y="3"/>
                    <a:pt x="2" y="0"/>
                  </a:cubicBezTo>
                  <a:cubicBezTo>
                    <a:pt x="5" y="2"/>
                    <a:pt x="7" y="5"/>
                    <a:pt x="12" y="4"/>
                  </a:cubicBezTo>
                  <a:cubicBezTo>
                    <a:pt x="14" y="3"/>
                    <a:pt x="14" y="6"/>
                    <a:pt x="14" y="8"/>
                  </a:cubicBezTo>
                  <a:cubicBezTo>
                    <a:pt x="14" y="13"/>
                    <a:pt x="12" y="14"/>
                    <a:pt x="7" y="13"/>
                  </a:cubicBezTo>
                  <a:cubicBezTo>
                    <a:pt x="4" y="12"/>
                    <a:pt x="3" y="9"/>
                    <a:pt x="0" y="9"/>
                  </a:cubicBezTo>
                  <a:close/>
                </a:path>
              </a:pathLst>
            </a:custGeom>
            <a:solidFill>
              <a:srgbClr val="E89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115">
              <a:extLst>
                <a:ext uri="{FF2B5EF4-FFF2-40B4-BE49-F238E27FC236}">
                  <a16:creationId xmlns:a16="http://schemas.microsoft.com/office/drawing/2014/main" id="{C7F9314B-6D27-F6BA-4252-CD1EFF7CA2D5}"/>
                </a:ext>
              </a:extLst>
            </p:cNvPr>
            <p:cNvSpPr/>
            <p:nvPr/>
          </p:nvSpPr>
          <p:spPr bwMode="auto">
            <a:xfrm>
              <a:off x="4481" y="3169"/>
              <a:ext cx="77" cy="134"/>
            </a:xfrm>
            <a:custGeom>
              <a:avLst/>
              <a:gdLst>
                <a:gd name="T0" fmla="*/ 15 w 20"/>
                <a:gd name="T1" fmla="*/ 1 h 35"/>
                <a:gd name="T2" fmla="*/ 20 w 20"/>
                <a:gd name="T3" fmla="*/ 33 h 35"/>
                <a:gd name="T4" fmla="*/ 12 w 20"/>
                <a:gd name="T5" fmla="*/ 35 h 35"/>
                <a:gd name="T6" fmla="*/ 4 w 20"/>
                <a:gd name="T7" fmla="*/ 22 h 35"/>
                <a:gd name="T8" fmla="*/ 3 w 20"/>
                <a:gd name="T9" fmla="*/ 19 h 35"/>
                <a:gd name="T10" fmla="*/ 11 w 20"/>
                <a:gd name="T11" fmla="*/ 11 h 35"/>
                <a:gd name="T12" fmla="*/ 2 w 20"/>
                <a:gd name="T13" fmla="*/ 4 h 35"/>
                <a:gd name="T14" fmla="*/ 0 w 20"/>
                <a:gd name="T15" fmla="*/ 3 h 35"/>
                <a:gd name="T16" fmla="*/ 15 w 20"/>
                <a:gd name="T1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5">
                  <a:moveTo>
                    <a:pt x="15" y="1"/>
                  </a:moveTo>
                  <a:cubicBezTo>
                    <a:pt x="15" y="12"/>
                    <a:pt x="11" y="23"/>
                    <a:pt x="20" y="33"/>
                  </a:cubicBezTo>
                  <a:cubicBezTo>
                    <a:pt x="17" y="33"/>
                    <a:pt x="15" y="34"/>
                    <a:pt x="12" y="35"/>
                  </a:cubicBezTo>
                  <a:cubicBezTo>
                    <a:pt x="12" y="29"/>
                    <a:pt x="10" y="24"/>
                    <a:pt x="4" y="22"/>
                  </a:cubicBezTo>
                  <a:cubicBezTo>
                    <a:pt x="1" y="22"/>
                    <a:pt x="0" y="19"/>
                    <a:pt x="3" y="19"/>
                  </a:cubicBezTo>
                  <a:cubicBezTo>
                    <a:pt x="8" y="18"/>
                    <a:pt x="11" y="16"/>
                    <a:pt x="11" y="11"/>
                  </a:cubicBezTo>
                  <a:cubicBezTo>
                    <a:pt x="11" y="5"/>
                    <a:pt x="6" y="6"/>
                    <a:pt x="2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5" y="0"/>
                    <a:pt x="10" y="2"/>
                    <a:pt x="15" y="1"/>
                  </a:cubicBezTo>
                  <a:close/>
                </a:path>
              </a:pathLst>
            </a:custGeom>
            <a:solidFill>
              <a:srgbClr val="E2D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16">
              <a:extLst>
                <a:ext uri="{FF2B5EF4-FFF2-40B4-BE49-F238E27FC236}">
                  <a16:creationId xmlns:a16="http://schemas.microsoft.com/office/drawing/2014/main" id="{848CEDEC-0658-AB9F-C173-E2982F3357EE}"/>
                </a:ext>
              </a:extLst>
            </p:cNvPr>
            <p:cNvSpPr/>
            <p:nvPr/>
          </p:nvSpPr>
          <p:spPr bwMode="auto">
            <a:xfrm>
              <a:off x="4550" y="2673"/>
              <a:ext cx="123" cy="231"/>
            </a:xfrm>
            <a:custGeom>
              <a:avLst/>
              <a:gdLst>
                <a:gd name="T0" fmla="*/ 2 w 32"/>
                <a:gd name="T1" fmla="*/ 60 h 60"/>
                <a:gd name="T2" fmla="*/ 2 w 32"/>
                <a:gd name="T3" fmla="*/ 44 h 60"/>
                <a:gd name="T4" fmla="*/ 2 w 32"/>
                <a:gd name="T5" fmla="*/ 40 h 60"/>
                <a:gd name="T6" fmla="*/ 4 w 32"/>
                <a:gd name="T7" fmla="*/ 21 h 60"/>
                <a:gd name="T8" fmla="*/ 13 w 32"/>
                <a:gd name="T9" fmla="*/ 5 h 60"/>
                <a:gd name="T10" fmla="*/ 21 w 32"/>
                <a:gd name="T11" fmla="*/ 0 h 60"/>
                <a:gd name="T12" fmla="*/ 28 w 32"/>
                <a:gd name="T13" fmla="*/ 8 h 60"/>
                <a:gd name="T14" fmla="*/ 31 w 32"/>
                <a:gd name="T15" fmla="*/ 10 h 60"/>
                <a:gd name="T16" fmla="*/ 28 w 32"/>
                <a:gd name="T17" fmla="*/ 25 h 60"/>
                <a:gd name="T18" fmla="*/ 19 w 32"/>
                <a:gd name="T19" fmla="*/ 41 h 60"/>
                <a:gd name="T20" fmla="*/ 11 w 32"/>
                <a:gd name="T21" fmla="*/ 53 h 60"/>
                <a:gd name="T22" fmla="*/ 8 w 32"/>
                <a:gd name="T23" fmla="*/ 60 h 60"/>
                <a:gd name="T24" fmla="*/ 2 w 32"/>
                <a:gd name="T2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60">
                  <a:moveTo>
                    <a:pt x="2" y="60"/>
                  </a:moveTo>
                  <a:cubicBezTo>
                    <a:pt x="2" y="54"/>
                    <a:pt x="2" y="49"/>
                    <a:pt x="2" y="44"/>
                  </a:cubicBezTo>
                  <a:cubicBezTo>
                    <a:pt x="2" y="43"/>
                    <a:pt x="2" y="41"/>
                    <a:pt x="2" y="40"/>
                  </a:cubicBezTo>
                  <a:cubicBezTo>
                    <a:pt x="0" y="33"/>
                    <a:pt x="3" y="27"/>
                    <a:pt x="4" y="21"/>
                  </a:cubicBezTo>
                  <a:cubicBezTo>
                    <a:pt x="5" y="15"/>
                    <a:pt x="7" y="9"/>
                    <a:pt x="13" y="5"/>
                  </a:cubicBezTo>
                  <a:cubicBezTo>
                    <a:pt x="16" y="5"/>
                    <a:pt x="18" y="2"/>
                    <a:pt x="21" y="0"/>
                  </a:cubicBezTo>
                  <a:cubicBezTo>
                    <a:pt x="21" y="5"/>
                    <a:pt x="23" y="8"/>
                    <a:pt x="28" y="8"/>
                  </a:cubicBezTo>
                  <a:cubicBezTo>
                    <a:pt x="29" y="7"/>
                    <a:pt x="31" y="8"/>
                    <a:pt x="31" y="10"/>
                  </a:cubicBezTo>
                  <a:cubicBezTo>
                    <a:pt x="28" y="14"/>
                    <a:pt x="32" y="20"/>
                    <a:pt x="28" y="25"/>
                  </a:cubicBezTo>
                  <a:cubicBezTo>
                    <a:pt x="26" y="31"/>
                    <a:pt x="20" y="35"/>
                    <a:pt x="19" y="41"/>
                  </a:cubicBezTo>
                  <a:cubicBezTo>
                    <a:pt x="17" y="46"/>
                    <a:pt x="17" y="52"/>
                    <a:pt x="11" y="53"/>
                  </a:cubicBezTo>
                  <a:cubicBezTo>
                    <a:pt x="8" y="55"/>
                    <a:pt x="10" y="58"/>
                    <a:pt x="8" y="60"/>
                  </a:cubicBezTo>
                  <a:cubicBezTo>
                    <a:pt x="6" y="60"/>
                    <a:pt x="4" y="60"/>
                    <a:pt x="2" y="60"/>
                  </a:cubicBezTo>
                  <a:close/>
                </a:path>
              </a:pathLst>
            </a:custGeom>
            <a:solidFill>
              <a:srgbClr val="C34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17">
              <a:extLst>
                <a:ext uri="{FF2B5EF4-FFF2-40B4-BE49-F238E27FC236}">
                  <a16:creationId xmlns:a16="http://schemas.microsoft.com/office/drawing/2014/main" id="{5C292AD7-AE59-22BD-1C75-3DE0E189AD9B}"/>
                </a:ext>
              </a:extLst>
            </p:cNvPr>
            <p:cNvSpPr/>
            <p:nvPr/>
          </p:nvSpPr>
          <p:spPr bwMode="auto">
            <a:xfrm>
              <a:off x="4592" y="2831"/>
              <a:ext cx="123" cy="107"/>
            </a:xfrm>
            <a:custGeom>
              <a:avLst/>
              <a:gdLst>
                <a:gd name="T0" fmla="*/ 0 w 32"/>
                <a:gd name="T1" fmla="*/ 12 h 28"/>
                <a:gd name="T2" fmla="*/ 8 w 32"/>
                <a:gd name="T3" fmla="*/ 0 h 28"/>
                <a:gd name="T4" fmla="*/ 11 w 32"/>
                <a:gd name="T5" fmla="*/ 7 h 28"/>
                <a:gd name="T6" fmla="*/ 20 w 32"/>
                <a:gd name="T7" fmla="*/ 10 h 28"/>
                <a:gd name="T8" fmla="*/ 23 w 32"/>
                <a:gd name="T9" fmla="*/ 6 h 28"/>
                <a:gd name="T10" fmla="*/ 27 w 32"/>
                <a:gd name="T11" fmla="*/ 4 h 28"/>
                <a:gd name="T12" fmla="*/ 30 w 32"/>
                <a:gd name="T13" fmla="*/ 13 h 28"/>
                <a:gd name="T14" fmla="*/ 27 w 32"/>
                <a:gd name="T15" fmla="*/ 16 h 28"/>
                <a:gd name="T16" fmla="*/ 22 w 32"/>
                <a:gd name="T17" fmla="*/ 18 h 28"/>
                <a:gd name="T18" fmla="*/ 12 w 32"/>
                <a:gd name="T19" fmla="*/ 21 h 28"/>
                <a:gd name="T20" fmla="*/ 10 w 32"/>
                <a:gd name="T21" fmla="*/ 20 h 28"/>
                <a:gd name="T22" fmla="*/ 0 w 32"/>
                <a:gd name="T2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8">
                  <a:moveTo>
                    <a:pt x="0" y="12"/>
                  </a:moveTo>
                  <a:cubicBezTo>
                    <a:pt x="5" y="10"/>
                    <a:pt x="3" y="3"/>
                    <a:pt x="8" y="0"/>
                  </a:cubicBezTo>
                  <a:cubicBezTo>
                    <a:pt x="9" y="2"/>
                    <a:pt x="13" y="3"/>
                    <a:pt x="11" y="7"/>
                  </a:cubicBezTo>
                  <a:cubicBezTo>
                    <a:pt x="9" y="10"/>
                    <a:pt x="17" y="12"/>
                    <a:pt x="20" y="10"/>
                  </a:cubicBezTo>
                  <a:cubicBezTo>
                    <a:pt x="22" y="9"/>
                    <a:pt x="22" y="7"/>
                    <a:pt x="23" y="6"/>
                  </a:cubicBezTo>
                  <a:cubicBezTo>
                    <a:pt x="24" y="4"/>
                    <a:pt x="26" y="3"/>
                    <a:pt x="27" y="4"/>
                  </a:cubicBezTo>
                  <a:cubicBezTo>
                    <a:pt x="31" y="6"/>
                    <a:pt x="27" y="10"/>
                    <a:pt x="30" y="13"/>
                  </a:cubicBezTo>
                  <a:cubicBezTo>
                    <a:pt x="32" y="14"/>
                    <a:pt x="29" y="16"/>
                    <a:pt x="27" y="16"/>
                  </a:cubicBezTo>
                  <a:cubicBezTo>
                    <a:pt x="25" y="16"/>
                    <a:pt x="22" y="16"/>
                    <a:pt x="22" y="18"/>
                  </a:cubicBezTo>
                  <a:cubicBezTo>
                    <a:pt x="22" y="28"/>
                    <a:pt x="16" y="21"/>
                    <a:pt x="12" y="21"/>
                  </a:cubicBezTo>
                  <a:cubicBezTo>
                    <a:pt x="12" y="21"/>
                    <a:pt x="10" y="20"/>
                    <a:pt x="10" y="20"/>
                  </a:cubicBezTo>
                  <a:cubicBezTo>
                    <a:pt x="11" y="11"/>
                    <a:pt x="4" y="15"/>
                    <a:pt x="0" y="12"/>
                  </a:cubicBezTo>
                  <a:close/>
                </a:path>
              </a:pathLst>
            </a:custGeom>
            <a:solidFill>
              <a:srgbClr val="E58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18">
              <a:extLst>
                <a:ext uri="{FF2B5EF4-FFF2-40B4-BE49-F238E27FC236}">
                  <a16:creationId xmlns:a16="http://schemas.microsoft.com/office/drawing/2014/main" id="{81888145-39FB-4864-70C0-85F9EA709FBC}"/>
                </a:ext>
              </a:extLst>
            </p:cNvPr>
            <p:cNvSpPr/>
            <p:nvPr/>
          </p:nvSpPr>
          <p:spPr bwMode="auto">
            <a:xfrm>
              <a:off x="4569" y="2554"/>
              <a:ext cx="35" cy="50"/>
            </a:xfrm>
            <a:custGeom>
              <a:avLst/>
              <a:gdLst>
                <a:gd name="T0" fmla="*/ 1 w 9"/>
                <a:gd name="T1" fmla="*/ 0 h 13"/>
                <a:gd name="T2" fmla="*/ 5 w 9"/>
                <a:gd name="T3" fmla="*/ 0 h 13"/>
                <a:gd name="T4" fmla="*/ 9 w 9"/>
                <a:gd name="T5" fmla="*/ 5 h 13"/>
                <a:gd name="T6" fmla="*/ 9 w 9"/>
                <a:gd name="T7" fmla="*/ 8 h 13"/>
                <a:gd name="T8" fmla="*/ 3 w 9"/>
                <a:gd name="T9" fmla="*/ 9 h 13"/>
                <a:gd name="T10" fmla="*/ 1 w 9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3">
                  <a:moveTo>
                    <a:pt x="1" y="0"/>
                  </a:moveTo>
                  <a:cubicBezTo>
                    <a:pt x="3" y="0"/>
                    <a:pt x="4" y="0"/>
                    <a:pt x="5" y="0"/>
                  </a:cubicBezTo>
                  <a:cubicBezTo>
                    <a:pt x="6" y="2"/>
                    <a:pt x="7" y="4"/>
                    <a:pt x="9" y="5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8" y="12"/>
                    <a:pt x="5" y="13"/>
                    <a:pt x="3" y="9"/>
                  </a:cubicBezTo>
                  <a:cubicBezTo>
                    <a:pt x="1" y="7"/>
                    <a:pt x="0" y="4"/>
                    <a:pt x="1" y="0"/>
                  </a:cubicBezTo>
                  <a:close/>
                </a:path>
              </a:pathLst>
            </a:custGeom>
            <a:solidFill>
              <a:srgbClr val="DCD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119">
              <a:extLst>
                <a:ext uri="{FF2B5EF4-FFF2-40B4-BE49-F238E27FC236}">
                  <a16:creationId xmlns:a16="http://schemas.microsoft.com/office/drawing/2014/main" id="{500C0966-BF0B-3960-5277-B3D779A53259}"/>
                </a:ext>
              </a:extLst>
            </p:cNvPr>
            <p:cNvSpPr/>
            <p:nvPr/>
          </p:nvSpPr>
          <p:spPr bwMode="auto">
            <a:xfrm>
              <a:off x="4477" y="2551"/>
              <a:ext cx="135" cy="134"/>
            </a:xfrm>
            <a:custGeom>
              <a:avLst/>
              <a:gdLst>
                <a:gd name="T0" fmla="*/ 25 w 35"/>
                <a:gd name="T1" fmla="*/ 1 h 35"/>
                <a:gd name="T2" fmla="*/ 28 w 35"/>
                <a:gd name="T3" fmla="*/ 9 h 35"/>
                <a:gd name="T4" fmla="*/ 33 w 35"/>
                <a:gd name="T5" fmla="*/ 9 h 35"/>
                <a:gd name="T6" fmla="*/ 35 w 35"/>
                <a:gd name="T7" fmla="*/ 15 h 35"/>
                <a:gd name="T8" fmla="*/ 35 w 35"/>
                <a:gd name="T9" fmla="*/ 17 h 35"/>
                <a:gd name="T10" fmla="*/ 30 w 35"/>
                <a:gd name="T11" fmla="*/ 21 h 35"/>
                <a:gd name="T12" fmla="*/ 14 w 35"/>
                <a:gd name="T13" fmla="*/ 32 h 35"/>
                <a:gd name="T14" fmla="*/ 9 w 35"/>
                <a:gd name="T15" fmla="*/ 35 h 35"/>
                <a:gd name="T16" fmla="*/ 3 w 35"/>
                <a:gd name="T17" fmla="*/ 22 h 35"/>
                <a:gd name="T18" fmla="*/ 6 w 35"/>
                <a:gd name="T19" fmla="*/ 8 h 35"/>
                <a:gd name="T20" fmla="*/ 15 w 35"/>
                <a:gd name="T21" fmla="*/ 6 h 35"/>
                <a:gd name="T22" fmla="*/ 21 w 35"/>
                <a:gd name="T23" fmla="*/ 2 h 35"/>
                <a:gd name="T24" fmla="*/ 25 w 35"/>
                <a:gd name="T2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35">
                  <a:moveTo>
                    <a:pt x="25" y="1"/>
                  </a:moveTo>
                  <a:cubicBezTo>
                    <a:pt x="26" y="4"/>
                    <a:pt x="27" y="7"/>
                    <a:pt x="28" y="9"/>
                  </a:cubicBezTo>
                  <a:cubicBezTo>
                    <a:pt x="30" y="13"/>
                    <a:pt x="31" y="11"/>
                    <a:pt x="33" y="9"/>
                  </a:cubicBezTo>
                  <a:cubicBezTo>
                    <a:pt x="33" y="11"/>
                    <a:pt x="34" y="13"/>
                    <a:pt x="35" y="15"/>
                  </a:cubicBezTo>
                  <a:cubicBezTo>
                    <a:pt x="35" y="16"/>
                    <a:pt x="35" y="16"/>
                    <a:pt x="35" y="17"/>
                  </a:cubicBezTo>
                  <a:cubicBezTo>
                    <a:pt x="35" y="20"/>
                    <a:pt x="32" y="20"/>
                    <a:pt x="30" y="21"/>
                  </a:cubicBezTo>
                  <a:cubicBezTo>
                    <a:pt x="23" y="22"/>
                    <a:pt x="18" y="25"/>
                    <a:pt x="14" y="32"/>
                  </a:cubicBezTo>
                  <a:cubicBezTo>
                    <a:pt x="13" y="34"/>
                    <a:pt x="12" y="35"/>
                    <a:pt x="9" y="35"/>
                  </a:cubicBezTo>
                  <a:cubicBezTo>
                    <a:pt x="9" y="30"/>
                    <a:pt x="5" y="27"/>
                    <a:pt x="3" y="22"/>
                  </a:cubicBezTo>
                  <a:cubicBezTo>
                    <a:pt x="0" y="17"/>
                    <a:pt x="4" y="12"/>
                    <a:pt x="6" y="8"/>
                  </a:cubicBezTo>
                  <a:cubicBezTo>
                    <a:pt x="7" y="5"/>
                    <a:pt x="11" y="6"/>
                    <a:pt x="15" y="6"/>
                  </a:cubicBezTo>
                  <a:cubicBezTo>
                    <a:pt x="17" y="5"/>
                    <a:pt x="20" y="7"/>
                    <a:pt x="21" y="2"/>
                  </a:cubicBezTo>
                  <a:cubicBezTo>
                    <a:pt x="21" y="0"/>
                    <a:pt x="23" y="0"/>
                    <a:pt x="25" y="1"/>
                  </a:cubicBezTo>
                  <a:close/>
                </a:path>
              </a:pathLst>
            </a:custGeom>
            <a:solidFill>
              <a:srgbClr val="BCB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120">
              <a:extLst>
                <a:ext uri="{FF2B5EF4-FFF2-40B4-BE49-F238E27FC236}">
                  <a16:creationId xmlns:a16="http://schemas.microsoft.com/office/drawing/2014/main" id="{5FDCEC75-7652-2584-7B14-9A0ACA906CFE}"/>
                </a:ext>
              </a:extLst>
            </p:cNvPr>
            <p:cNvSpPr/>
            <p:nvPr/>
          </p:nvSpPr>
          <p:spPr bwMode="auto">
            <a:xfrm>
              <a:off x="4508" y="2616"/>
              <a:ext cx="111" cy="138"/>
            </a:xfrm>
            <a:custGeom>
              <a:avLst/>
              <a:gdLst>
                <a:gd name="T0" fmla="*/ 1 w 29"/>
                <a:gd name="T1" fmla="*/ 18 h 36"/>
                <a:gd name="T2" fmla="*/ 5 w 29"/>
                <a:gd name="T3" fmla="*/ 14 h 36"/>
                <a:gd name="T4" fmla="*/ 21 w 29"/>
                <a:gd name="T5" fmla="*/ 2 h 36"/>
                <a:gd name="T6" fmla="*/ 27 w 29"/>
                <a:gd name="T7" fmla="*/ 0 h 36"/>
                <a:gd name="T8" fmla="*/ 28 w 29"/>
                <a:gd name="T9" fmla="*/ 6 h 36"/>
                <a:gd name="T10" fmla="*/ 25 w 29"/>
                <a:gd name="T11" fmla="*/ 18 h 36"/>
                <a:gd name="T12" fmla="*/ 24 w 29"/>
                <a:gd name="T13" fmla="*/ 20 h 36"/>
                <a:gd name="T14" fmla="*/ 17 w 29"/>
                <a:gd name="T15" fmla="*/ 36 h 36"/>
                <a:gd name="T16" fmla="*/ 14 w 29"/>
                <a:gd name="T17" fmla="*/ 31 h 36"/>
                <a:gd name="T18" fmla="*/ 13 w 29"/>
                <a:gd name="T19" fmla="*/ 25 h 36"/>
                <a:gd name="T20" fmla="*/ 5 w 29"/>
                <a:gd name="T21" fmla="*/ 22 h 36"/>
                <a:gd name="T22" fmla="*/ 2 w 29"/>
                <a:gd name="T23" fmla="*/ 22 h 36"/>
                <a:gd name="T24" fmla="*/ 1 w 29"/>
                <a:gd name="T2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36">
                  <a:moveTo>
                    <a:pt x="1" y="18"/>
                  </a:moveTo>
                  <a:cubicBezTo>
                    <a:pt x="2" y="17"/>
                    <a:pt x="4" y="16"/>
                    <a:pt x="5" y="14"/>
                  </a:cubicBezTo>
                  <a:cubicBezTo>
                    <a:pt x="8" y="7"/>
                    <a:pt x="13" y="3"/>
                    <a:pt x="21" y="2"/>
                  </a:cubicBezTo>
                  <a:cubicBezTo>
                    <a:pt x="23" y="2"/>
                    <a:pt x="25" y="1"/>
                    <a:pt x="27" y="0"/>
                  </a:cubicBezTo>
                  <a:cubicBezTo>
                    <a:pt x="29" y="1"/>
                    <a:pt x="28" y="4"/>
                    <a:pt x="28" y="6"/>
                  </a:cubicBezTo>
                  <a:cubicBezTo>
                    <a:pt x="28" y="10"/>
                    <a:pt x="27" y="14"/>
                    <a:pt x="25" y="18"/>
                  </a:cubicBezTo>
                  <a:cubicBezTo>
                    <a:pt x="24" y="18"/>
                    <a:pt x="24" y="19"/>
                    <a:pt x="24" y="20"/>
                  </a:cubicBezTo>
                  <a:cubicBezTo>
                    <a:pt x="22" y="25"/>
                    <a:pt x="17" y="30"/>
                    <a:pt x="17" y="36"/>
                  </a:cubicBezTo>
                  <a:cubicBezTo>
                    <a:pt x="14" y="36"/>
                    <a:pt x="15" y="33"/>
                    <a:pt x="14" y="31"/>
                  </a:cubicBezTo>
                  <a:cubicBezTo>
                    <a:pt x="14" y="29"/>
                    <a:pt x="14" y="27"/>
                    <a:pt x="13" y="25"/>
                  </a:cubicBezTo>
                  <a:cubicBezTo>
                    <a:pt x="12" y="22"/>
                    <a:pt x="11" y="17"/>
                    <a:pt x="5" y="22"/>
                  </a:cubicBezTo>
                  <a:cubicBezTo>
                    <a:pt x="5" y="23"/>
                    <a:pt x="3" y="23"/>
                    <a:pt x="2" y="22"/>
                  </a:cubicBezTo>
                  <a:cubicBezTo>
                    <a:pt x="1" y="21"/>
                    <a:pt x="0" y="20"/>
                    <a:pt x="1" y="18"/>
                  </a:cubicBezTo>
                  <a:close/>
                </a:path>
              </a:pathLst>
            </a:custGeom>
            <a:solidFill>
              <a:srgbClr val="E1D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121">
              <a:extLst>
                <a:ext uri="{FF2B5EF4-FFF2-40B4-BE49-F238E27FC236}">
                  <a16:creationId xmlns:a16="http://schemas.microsoft.com/office/drawing/2014/main" id="{8809D2FE-5DA0-7F28-AD63-532B75A88F1E}"/>
                </a:ext>
              </a:extLst>
            </p:cNvPr>
            <p:cNvSpPr/>
            <p:nvPr/>
          </p:nvSpPr>
          <p:spPr bwMode="auto">
            <a:xfrm>
              <a:off x="4604" y="2635"/>
              <a:ext cx="88" cy="65"/>
            </a:xfrm>
            <a:custGeom>
              <a:avLst/>
              <a:gdLst>
                <a:gd name="T0" fmla="*/ 0 w 23"/>
                <a:gd name="T1" fmla="*/ 13 h 17"/>
                <a:gd name="T2" fmla="*/ 3 w 23"/>
                <a:gd name="T3" fmla="*/ 1 h 17"/>
                <a:gd name="T4" fmla="*/ 23 w 23"/>
                <a:gd name="T5" fmla="*/ 13 h 17"/>
                <a:gd name="T6" fmla="*/ 23 w 23"/>
                <a:gd name="T7" fmla="*/ 17 h 17"/>
                <a:gd name="T8" fmla="*/ 13 w 23"/>
                <a:gd name="T9" fmla="*/ 9 h 17"/>
                <a:gd name="T10" fmla="*/ 2 w 23"/>
                <a:gd name="T11" fmla="*/ 11 h 17"/>
                <a:gd name="T12" fmla="*/ 0 w 23"/>
                <a:gd name="T13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7">
                  <a:moveTo>
                    <a:pt x="0" y="13"/>
                  </a:moveTo>
                  <a:cubicBezTo>
                    <a:pt x="0" y="9"/>
                    <a:pt x="0" y="4"/>
                    <a:pt x="3" y="1"/>
                  </a:cubicBezTo>
                  <a:cubicBezTo>
                    <a:pt x="13" y="0"/>
                    <a:pt x="18" y="6"/>
                    <a:pt x="23" y="13"/>
                  </a:cubicBezTo>
                  <a:cubicBezTo>
                    <a:pt x="23" y="14"/>
                    <a:pt x="23" y="16"/>
                    <a:pt x="23" y="17"/>
                  </a:cubicBezTo>
                  <a:cubicBezTo>
                    <a:pt x="19" y="16"/>
                    <a:pt x="17" y="12"/>
                    <a:pt x="13" y="9"/>
                  </a:cubicBezTo>
                  <a:cubicBezTo>
                    <a:pt x="8" y="5"/>
                    <a:pt x="5" y="6"/>
                    <a:pt x="2" y="11"/>
                  </a:cubicBezTo>
                  <a:cubicBezTo>
                    <a:pt x="2" y="12"/>
                    <a:pt x="0" y="12"/>
                    <a:pt x="0" y="13"/>
                  </a:cubicBezTo>
                  <a:close/>
                </a:path>
              </a:pathLst>
            </a:custGeom>
            <a:solidFill>
              <a:srgbClr val="E193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122">
              <a:extLst>
                <a:ext uri="{FF2B5EF4-FFF2-40B4-BE49-F238E27FC236}">
                  <a16:creationId xmlns:a16="http://schemas.microsoft.com/office/drawing/2014/main" id="{87545858-E0B2-EBF3-9DAE-8F19738D7BAE}"/>
                </a:ext>
              </a:extLst>
            </p:cNvPr>
            <p:cNvSpPr/>
            <p:nvPr/>
          </p:nvSpPr>
          <p:spPr bwMode="auto">
            <a:xfrm>
              <a:off x="4354" y="2531"/>
              <a:ext cx="219" cy="254"/>
            </a:xfrm>
            <a:custGeom>
              <a:avLst/>
              <a:gdLst>
                <a:gd name="T0" fmla="*/ 57 w 57"/>
                <a:gd name="T1" fmla="*/ 6 h 66"/>
                <a:gd name="T2" fmla="*/ 54 w 57"/>
                <a:gd name="T3" fmla="*/ 11 h 66"/>
                <a:gd name="T4" fmla="*/ 51 w 57"/>
                <a:gd name="T5" fmla="*/ 14 h 66"/>
                <a:gd name="T6" fmla="*/ 43 w 57"/>
                <a:gd name="T7" fmla="*/ 14 h 66"/>
                <a:gd name="T8" fmla="*/ 36 w 57"/>
                <a:gd name="T9" fmla="*/ 22 h 66"/>
                <a:gd name="T10" fmla="*/ 35 w 57"/>
                <a:gd name="T11" fmla="*/ 27 h 66"/>
                <a:gd name="T12" fmla="*/ 27 w 57"/>
                <a:gd name="T13" fmla="*/ 41 h 66"/>
                <a:gd name="T14" fmla="*/ 25 w 57"/>
                <a:gd name="T15" fmla="*/ 63 h 66"/>
                <a:gd name="T16" fmla="*/ 21 w 57"/>
                <a:gd name="T17" fmla="*/ 62 h 66"/>
                <a:gd name="T18" fmla="*/ 13 w 57"/>
                <a:gd name="T19" fmla="*/ 37 h 66"/>
                <a:gd name="T20" fmla="*/ 5 w 57"/>
                <a:gd name="T21" fmla="*/ 27 h 66"/>
                <a:gd name="T22" fmla="*/ 1 w 57"/>
                <a:gd name="T23" fmla="*/ 25 h 66"/>
                <a:gd name="T24" fmla="*/ 3 w 57"/>
                <a:gd name="T25" fmla="*/ 19 h 66"/>
                <a:gd name="T26" fmla="*/ 6 w 57"/>
                <a:gd name="T27" fmla="*/ 8 h 66"/>
                <a:gd name="T28" fmla="*/ 7 w 57"/>
                <a:gd name="T29" fmla="*/ 8 h 66"/>
                <a:gd name="T30" fmla="*/ 10 w 57"/>
                <a:gd name="T31" fmla="*/ 8 h 66"/>
                <a:gd name="T32" fmla="*/ 19 w 57"/>
                <a:gd name="T33" fmla="*/ 4 h 66"/>
                <a:gd name="T34" fmla="*/ 34 w 57"/>
                <a:gd name="T35" fmla="*/ 17 h 66"/>
                <a:gd name="T36" fmla="*/ 57 w 57"/>
                <a:gd name="T37" fmla="*/ 3 h 66"/>
                <a:gd name="T38" fmla="*/ 57 w 57"/>
                <a:gd name="T3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7" h="66">
                  <a:moveTo>
                    <a:pt x="57" y="6"/>
                  </a:moveTo>
                  <a:cubicBezTo>
                    <a:pt x="54" y="6"/>
                    <a:pt x="52" y="7"/>
                    <a:pt x="54" y="11"/>
                  </a:cubicBezTo>
                  <a:cubicBezTo>
                    <a:pt x="55" y="12"/>
                    <a:pt x="53" y="16"/>
                    <a:pt x="51" y="14"/>
                  </a:cubicBezTo>
                  <a:cubicBezTo>
                    <a:pt x="48" y="11"/>
                    <a:pt x="45" y="15"/>
                    <a:pt x="43" y="14"/>
                  </a:cubicBezTo>
                  <a:cubicBezTo>
                    <a:pt x="34" y="12"/>
                    <a:pt x="38" y="19"/>
                    <a:pt x="36" y="22"/>
                  </a:cubicBezTo>
                  <a:cubicBezTo>
                    <a:pt x="35" y="23"/>
                    <a:pt x="37" y="26"/>
                    <a:pt x="35" y="27"/>
                  </a:cubicBezTo>
                  <a:cubicBezTo>
                    <a:pt x="29" y="31"/>
                    <a:pt x="28" y="36"/>
                    <a:pt x="27" y="41"/>
                  </a:cubicBezTo>
                  <a:cubicBezTo>
                    <a:pt x="26" y="48"/>
                    <a:pt x="26" y="56"/>
                    <a:pt x="25" y="63"/>
                  </a:cubicBezTo>
                  <a:cubicBezTo>
                    <a:pt x="23" y="66"/>
                    <a:pt x="21" y="64"/>
                    <a:pt x="21" y="62"/>
                  </a:cubicBezTo>
                  <a:cubicBezTo>
                    <a:pt x="19" y="54"/>
                    <a:pt x="15" y="46"/>
                    <a:pt x="13" y="37"/>
                  </a:cubicBezTo>
                  <a:cubicBezTo>
                    <a:pt x="12" y="32"/>
                    <a:pt x="10" y="28"/>
                    <a:pt x="5" y="27"/>
                  </a:cubicBezTo>
                  <a:cubicBezTo>
                    <a:pt x="3" y="27"/>
                    <a:pt x="2" y="26"/>
                    <a:pt x="1" y="25"/>
                  </a:cubicBezTo>
                  <a:cubicBezTo>
                    <a:pt x="0" y="22"/>
                    <a:pt x="2" y="21"/>
                    <a:pt x="3" y="19"/>
                  </a:cubicBezTo>
                  <a:cubicBezTo>
                    <a:pt x="7" y="16"/>
                    <a:pt x="5" y="12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8" y="9"/>
                    <a:pt x="9" y="10"/>
                    <a:pt x="10" y="8"/>
                  </a:cubicBezTo>
                  <a:cubicBezTo>
                    <a:pt x="12" y="4"/>
                    <a:pt x="15" y="4"/>
                    <a:pt x="19" y="4"/>
                  </a:cubicBezTo>
                  <a:cubicBezTo>
                    <a:pt x="27" y="5"/>
                    <a:pt x="34" y="5"/>
                    <a:pt x="34" y="17"/>
                  </a:cubicBezTo>
                  <a:cubicBezTo>
                    <a:pt x="36" y="0"/>
                    <a:pt x="49" y="6"/>
                    <a:pt x="57" y="3"/>
                  </a:cubicBezTo>
                  <a:cubicBezTo>
                    <a:pt x="57" y="4"/>
                    <a:pt x="57" y="5"/>
                    <a:pt x="57" y="6"/>
                  </a:cubicBezTo>
                  <a:close/>
                </a:path>
              </a:pathLst>
            </a:custGeom>
            <a:solidFill>
              <a:srgbClr val="DCD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123">
              <a:extLst>
                <a:ext uri="{FF2B5EF4-FFF2-40B4-BE49-F238E27FC236}">
                  <a16:creationId xmlns:a16="http://schemas.microsoft.com/office/drawing/2014/main" id="{E94C55BD-A6F1-7873-8724-80D04FF7D10F}"/>
                </a:ext>
              </a:extLst>
            </p:cNvPr>
            <p:cNvSpPr/>
            <p:nvPr/>
          </p:nvSpPr>
          <p:spPr bwMode="auto">
            <a:xfrm>
              <a:off x="4320" y="2846"/>
              <a:ext cx="65" cy="69"/>
            </a:xfrm>
            <a:custGeom>
              <a:avLst/>
              <a:gdLst>
                <a:gd name="T0" fmla="*/ 17 w 17"/>
                <a:gd name="T1" fmla="*/ 8 h 18"/>
                <a:gd name="T2" fmla="*/ 11 w 17"/>
                <a:gd name="T3" fmla="*/ 14 h 18"/>
                <a:gd name="T4" fmla="*/ 3 w 17"/>
                <a:gd name="T5" fmla="*/ 17 h 18"/>
                <a:gd name="T6" fmla="*/ 2 w 17"/>
                <a:gd name="T7" fmla="*/ 12 h 18"/>
                <a:gd name="T8" fmla="*/ 10 w 17"/>
                <a:gd name="T9" fmla="*/ 0 h 18"/>
                <a:gd name="T10" fmla="*/ 17 w 17"/>
                <a:gd name="T1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8">
                  <a:moveTo>
                    <a:pt x="17" y="8"/>
                  </a:moveTo>
                  <a:cubicBezTo>
                    <a:pt x="13" y="9"/>
                    <a:pt x="13" y="12"/>
                    <a:pt x="11" y="14"/>
                  </a:cubicBezTo>
                  <a:cubicBezTo>
                    <a:pt x="9" y="17"/>
                    <a:pt x="6" y="18"/>
                    <a:pt x="3" y="17"/>
                  </a:cubicBezTo>
                  <a:cubicBezTo>
                    <a:pt x="0" y="16"/>
                    <a:pt x="1" y="14"/>
                    <a:pt x="2" y="12"/>
                  </a:cubicBezTo>
                  <a:cubicBezTo>
                    <a:pt x="10" y="11"/>
                    <a:pt x="10" y="6"/>
                    <a:pt x="10" y="0"/>
                  </a:cubicBezTo>
                  <a:cubicBezTo>
                    <a:pt x="13" y="2"/>
                    <a:pt x="15" y="6"/>
                    <a:pt x="17" y="8"/>
                  </a:cubicBezTo>
                  <a:close/>
                </a:path>
              </a:pathLst>
            </a:custGeom>
            <a:solidFill>
              <a:srgbClr val="E48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124">
              <a:extLst>
                <a:ext uri="{FF2B5EF4-FFF2-40B4-BE49-F238E27FC236}">
                  <a16:creationId xmlns:a16="http://schemas.microsoft.com/office/drawing/2014/main" id="{4FD130A5-AAEC-E873-AF42-DC6C7E26900B}"/>
                </a:ext>
              </a:extLst>
            </p:cNvPr>
            <p:cNvSpPr/>
            <p:nvPr/>
          </p:nvSpPr>
          <p:spPr bwMode="auto">
            <a:xfrm>
              <a:off x="4289" y="2781"/>
              <a:ext cx="50" cy="58"/>
            </a:xfrm>
            <a:custGeom>
              <a:avLst/>
              <a:gdLst>
                <a:gd name="T0" fmla="*/ 5 w 13"/>
                <a:gd name="T1" fmla="*/ 0 h 15"/>
                <a:gd name="T2" fmla="*/ 13 w 13"/>
                <a:gd name="T3" fmla="*/ 10 h 15"/>
                <a:gd name="T4" fmla="*/ 10 w 13"/>
                <a:gd name="T5" fmla="*/ 10 h 15"/>
                <a:gd name="T6" fmla="*/ 2 w 13"/>
                <a:gd name="T7" fmla="*/ 12 h 15"/>
                <a:gd name="T8" fmla="*/ 6 w 13"/>
                <a:gd name="T9" fmla="*/ 6 h 15"/>
                <a:gd name="T10" fmla="*/ 5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5" y="0"/>
                  </a:moveTo>
                  <a:cubicBezTo>
                    <a:pt x="12" y="0"/>
                    <a:pt x="11" y="7"/>
                    <a:pt x="13" y="10"/>
                  </a:cubicBezTo>
                  <a:cubicBezTo>
                    <a:pt x="12" y="10"/>
                    <a:pt x="11" y="10"/>
                    <a:pt x="10" y="10"/>
                  </a:cubicBezTo>
                  <a:cubicBezTo>
                    <a:pt x="7" y="11"/>
                    <a:pt x="4" y="15"/>
                    <a:pt x="2" y="12"/>
                  </a:cubicBezTo>
                  <a:cubicBezTo>
                    <a:pt x="0" y="10"/>
                    <a:pt x="4" y="8"/>
                    <a:pt x="6" y="6"/>
                  </a:cubicBezTo>
                  <a:cubicBezTo>
                    <a:pt x="8" y="4"/>
                    <a:pt x="7" y="2"/>
                    <a:pt x="5" y="0"/>
                  </a:cubicBezTo>
                  <a:close/>
                </a:path>
              </a:pathLst>
            </a:custGeom>
            <a:solidFill>
              <a:srgbClr val="E692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125">
              <a:extLst>
                <a:ext uri="{FF2B5EF4-FFF2-40B4-BE49-F238E27FC236}">
                  <a16:creationId xmlns:a16="http://schemas.microsoft.com/office/drawing/2014/main" id="{E6F7D2C1-A938-6DAF-DCCB-BBD718939F90}"/>
                </a:ext>
              </a:extLst>
            </p:cNvPr>
            <p:cNvSpPr/>
            <p:nvPr/>
          </p:nvSpPr>
          <p:spPr bwMode="auto">
            <a:xfrm>
              <a:off x="4251" y="2862"/>
              <a:ext cx="38" cy="42"/>
            </a:xfrm>
            <a:custGeom>
              <a:avLst/>
              <a:gdLst>
                <a:gd name="T0" fmla="*/ 10 w 10"/>
                <a:gd name="T1" fmla="*/ 4 h 11"/>
                <a:gd name="T2" fmla="*/ 3 w 10"/>
                <a:gd name="T3" fmla="*/ 11 h 11"/>
                <a:gd name="T4" fmla="*/ 1 w 10"/>
                <a:gd name="T5" fmla="*/ 6 h 11"/>
                <a:gd name="T6" fmla="*/ 10 w 10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10" y="4"/>
                  </a:moveTo>
                  <a:cubicBezTo>
                    <a:pt x="9" y="8"/>
                    <a:pt x="7" y="11"/>
                    <a:pt x="3" y="11"/>
                  </a:cubicBezTo>
                  <a:cubicBezTo>
                    <a:pt x="1" y="11"/>
                    <a:pt x="0" y="8"/>
                    <a:pt x="1" y="6"/>
                  </a:cubicBezTo>
                  <a:cubicBezTo>
                    <a:pt x="2" y="0"/>
                    <a:pt x="7" y="6"/>
                    <a:pt x="10" y="4"/>
                  </a:cubicBezTo>
                  <a:close/>
                </a:path>
              </a:pathLst>
            </a:custGeom>
            <a:solidFill>
              <a:srgbClr val="E294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126">
              <a:extLst>
                <a:ext uri="{FF2B5EF4-FFF2-40B4-BE49-F238E27FC236}">
                  <a16:creationId xmlns:a16="http://schemas.microsoft.com/office/drawing/2014/main" id="{680858B4-C294-33A9-DDEF-0F737B93B94E}"/>
                </a:ext>
              </a:extLst>
            </p:cNvPr>
            <p:cNvSpPr/>
            <p:nvPr/>
          </p:nvSpPr>
          <p:spPr bwMode="auto">
            <a:xfrm>
              <a:off x="4354" y="2627"/>
              <a:ext cx="54" cy="92"/>
            </a:xfrm>
            <a:custGeom>
              <a:avLst/>
              <a:gdLst>
                <a:gd name="T0" fmla="*/ 1 w 14"/>
                <a:gd name="T1" fmla="*/ 0 h 24"/>
                <a:gd name="T2" fmla="*/ 5 w 14"/>
                <a:gd name="T3" fmla="*/ 0 h 24"/>
                <a:gd name="T4" fmla="*/ 11 w 14"/>
                <a:gd name="T5" fmla="*/ 24 h 24"/>
                <a:gd name="T6" fmla="*/ 2 w 14"/>
                <a:gd name="T7" fmla="*/ 9 h 24"/>
                <a:gd name="T8" fmla="*/ 1 w 14"/>
                <a:gd name="T9" fmla="*/ 9 h 24"/>
                <a:gd name="T10" fmla="*/ 0 w 14"/>
                <a:gd name="T11" fmla="*/ 1 h 24"/>
                <a:gd name="T12" fmla="*/ 1 w 1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1" y="0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9" y="8"/>
                    <a:pt x="14" y="15"/>
                    <a:pt x="11" y="24"/>
                  </a:cubicBezTo>
                  <a:cubicBezTo>
                    <a:pt x="7" y="20"/>
                    <a:pt x="8" y="12"/>
                    <a:pt x="2" y="9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1" y="6"/>
                    <a:pt x="1" y="4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A83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127">
              <a:extLst>
                <a:ext uri="{FF2B5EF4-FFF2-40B4-BE49-F238E27FC236}">
                  <a16:creationId xmlns:a16="http://schemas.microsoft.com/office/drawing/2014/main" id="{A76C83CA-BCE8-D587-31A0-33EAC6E871CC}"/>
                </a:ext>
              </a:extLst>
            </p:cNvPr>
            <p:cNvSpPr/>
            <p:nvPr/>
          </p:nvSpPr>
          <p:spPr bwMode="auto">
            <a:xfrm>
              <a:off x="4374" y="2627"/>
              <a:ext cx="84" cy="223"/>
            </a:xfrm>
            <a:custGeom>
              <a:avLst/>
              <a:gdLst>
                <a:gd name="T0" fmla="*/ 6 w 22"/>
                <a:gd name="T1" fmla="*/ 24 h 58"/>
                <a:gd name="T2" fmla="*/ 0 w 22"/>
                <a:gd name="T3" fmla="*/ 0 h 58"/>
                <a:gd name="T4" fmla="*/ 10 w 22"/>
                <a:gd name="T5" fmla="*/ 11 h 58"/>
                <a:gd name="T6" fmla="*/ 19 w 22"/>
                <a:gd name="T7" fmla="*/ 38 h 58"/>
                <a:gd name="T8" fmla="*/ 20 w 22"/>
                <a:gd name="T9" fmla="*/ 38 h 58"/>
                <a:gd name="T10" fmla="*/ 17 w 22"/>
                <a:gd name="T11" fmla="*/ 58 h 58"/>
                <a:gd name="T12" fmla="*/ 6 w 22"/>
                <a:gd name="T13" fmla="*/ 2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7">
                  <a:moveTo>
                    <a:pt x="6" y="24"/>
                  </a:moveTo>
                  <a:cubicBezTo>
                    <a:pt x="4" y="16"/>
                    <a:pt x="2" y="8"/>
                    <a:pt x="0" y="0"/>
                  </a:cubicBezTo>
                  <a:cubicBezTo>
                    <a:pt x="6" y="1"/>
                    <a:pt x="9" y="5"/>
                    <a:pt x="10" y="11"/>
                  </a:cubicBezTo>
                  <a:cubicBezTo>
                    <a:pt x="12" y="21"/>
                    <a:pt x="15" y="29"/>
                    <a:pt x="19" y="38"/>
                  </a:cubicBezTo>
                  <a:cubicBezTo>
                    <a:pt x="19" y="38"/>
                    <a:pt x="19" y="38"/>
                    <a:pt x="20" y="38"/>
                  </a:cubicBezTo>
                  <a:cubicBezTo>
                    <a:pt x="22" y="45"/>
                    <a:pt x="17" y="51"/>
                    <a:pt x="17" y="58"/>
                  </a:cubicBezTo>
                  <a:cubicBezTo>
                    <a:pt x="12" y="47"/>
                    <a:pt x="11" y="35"/>
                    <a:pt x="6" y="24"/>
                  </a:cubicBezTo>
                  <a:close/>
                </a:path>
              </a:pathLst>
            </a:custGeom>
            <a:solidFill>
              <a:srgbClr val="C2C3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128">
              <a:extLst>
                <a:ext uri="{FF2B5EF4-FFF2-40B4-BE49-F238E27FC236}">
                  <a16:creationId xmlns:a16="http://schemas.microsoft.com/office/drawing/2014/main" id="{3B115BB8-92BD-D013-73B8-33C76DFE9B30}"/>
                </a:ext>
              </a:extLst>
            </p:cNvPr>
            <p:cNvSpPr/>
            <p:nvPr/>
          </p:nvSpPr>
          <p:spPr bwMode="auto">
            <a:xfrm>
              <a:off x="4516" y="2677"/>
              <a:ext cx="57" cy="150"/>
            </a:xfrm>
            <a:custGeom>
              <a:avLst/>
              <a:gdLst>
                <a:gd name="T0" fmla="*/ 0 w 15"/>
                <a:gd name="T1" fmla="*/ 6 h 39"/>
                <a:gd name="T2" fmla="*/ 8 w 15"/>
                <a:gd name="T3" fmla="*/ 0 h 39"/>
                <a:gd name="T4" fmla="*/ 15 w 15"/>
                <a:gd name="T5" fmla="*/ 20 h 39"/>
                <a:gd name="T6" fmla="*/ 11 w 15"/>
                <a:gd name="T7" fmla="*/ 39 h 39"/>
                <a:gd name="T8" fmla="*/ 6 w 15"/>
                <a:gd name="T9" fmla="*/ 20 h 39"/>
                <a:gd name="T10" fmla="*/ 0 w 15"/>
                <a:gd name="T11" fmla="*/ 8 h 39"/>
                <a:gd name="T12" fmla="*/ 0 w 15"/>
                <a:gd name="T13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9">
                  <a:moveTo>
                    <a:pt x="0" y="6"/>
                  </a:moveTo>
                  <a:cubicBezTo>
                    <a:pt x="3" y="4"/>
                    <a:pt x="5" y="2"/>
                    <a:pt x="8" y="0"/>
                  </a:cubicBezTo>
                  <a:cubicBezTo>
                    <a:pt x="15" y="5"/>
                    <a:pt x="13" y="13"/>
                    <a:pt x="15" y="20"/>
                  </a:cubicBezTo>
                  <a:cubicBezTo>
                    <a:pt x="14" y="26"/>
                    <a:pt x="12" y="32"/>
                    <a:pt x="11" y="39"/>
                  </a:cubicBezTo>
                  <a:cubicBezTo>
                    <a:pt x="5" y="33"/>
                    <a:pt x="9" y="26"/>
                    <a:pt x="6" y="20"/>
                  </a:cubicBezTo>
                  <a:cubicBezTo>
                    <a:pt x="5" y="16"/>
                    <a:pt x="6" y="10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lose/>
                </a:path>
              </a:pathLst>
            </a:custGeom>
            <a:solidFill>
              <a:srgbClr val="C6C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" name="Right Arrow 3">
            <a:extLst>
              <a:ext uri="{FF2B5EF4-FFF2-40B4-BE49-F238E27FC236}">
                <a16:creationId xmlns:a16="http://schemas.microsoft.com/office/drawing/2014/main" id="{974ABD66-B3FB-81AF-2DBA-9FF7A3455CB5}"/>
              </a:ext>
            </a:extLst>
          </p:cNvPr>
          <p:cNvSpPr/>
          <p:nvPr/>
        </p:nvSpPr>
        <p:spPr>
          <a:xfrm>
            <a:off x="6756948" y="3721749"/>
            <a:ext cx="2017945" cy="1331230"/>
          </a:xfrm>
          <a:prstGeom prst="rightArrow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ight Arrow 4">
            <a:extLst>
              <a:ext uri="{FF2B5EF4-FFF2-40B4-BE49-F238E27FC236}">
                <a16:creationId xmlns:a16="http://schemas.microsoft.com/office/drawing/2014/main" id="{7EFB8D0D-BBD1-1DDA-0B18-BF7A0653771C}"/>
              </a:ext>
            </a:extLst>
          </p:cNvPr>
          <p:cNvSpPr/>
          <p:nvPr/>
        </p:nvSpPr>
        <p:spPr>
          <a:xfrm>
            <a:off x="8936714" y="3721749"/>
            <a:ext cx="2017945" cy="1331230"/>
          </a:xfrm>
          <a:prstGeom prst="rightArrow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45A2AAD-C2E9-1D4E-FE4E-2424AAA340B3}"/>
              </a:ext>
            </a:extLst>
          </p:cNvPr>
          <p:cNvSpPr txBox="1"/>
          <p:nvPr/>
        </p:nvSpPr>
        <p:spPr>
          <a:xfrm>
            <a:off x="6984359" y="4156533"/>
            <a:ext cx="1102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solidFill>
                  <a:schemeClr val="bg1"/>
                </a:solidFill>
                <a:cs typeface="Arial" panose="020B0604020202020204" pitchFamily="34" charset="0"/>
              </a:rPr>
              <a:t>PowerPoint  </a:t>
            </a:r>
          </a:p>
          <a:p>
            <a:pPr algn="ctr"/>
            <a:r>
              <a:rPr lang="en-US" altLang="ko-KR" sz="1200">
                <a:solidFill>
                  <a:schemeClr val="bg1"/>
                </a:solidFill>
                <a:cs typeface="Arial" panose="020B0604020202020204" pitchFamily="34" charset="0"/>
              </a:rPr>
              <a:t>Presentation </a:t>
            </a:r>
            <a:endParaRPr lang="ko-KR" altLang="en-US" sz="12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58A81A4-9282-220A-6F31-8089B68FFE5D}"/>
              </a:ext>
            </a:extLst>
          </p:cNvPr>
          <p:cNvSpPr txBox="1"/>
          <p:nvPr/>
        </p:nvSpPr>
        <p:spPr>
          <a:xfrm>
            <a:off x="9163973" y="4156533"/>
            <a:ext cx="1123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solidFill>
                  <a:schemeClr val="bg1"/>
                </a:solidFill>
                <a:cs typeface="Arial" panose="020B0604020202020204" pitchFamily="34" charset="0"/>
              </a:rPr>
              <a:t>PowerPoint  </a:t>
            </a:r>
          </a:p>
          <a:p>
            <a:pPr algn="ctr"/>
            <a:r>
              <a:rPr lang="en-US" altLang="ko-KR" sz="1200">
                <a:solidFill>
                  <a:schemeClr val="bg1"/>
                </a:solidFill>
                <a:cs typeface="Arial" panose="020B0604020202020204" pitchFamily="34" charset="0"/>
              </a:rPr>
              <a:t>Presentation </a:t>
            </a:r>
            <a:endParaRPr lang="ko-KR" altLang="en-US" sz="12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FAAB994B-DDB2-A699-C9B0-4D60389122A5}"/>
              </a:ext>
            </a:extLst>
          </p:cNvPr>
          <p:cNvSpPr/>
          <p:nvPr/>
        </p:nvSpPr>
        <p:spPr>
          <a:xfrm>
            <a:off x="4359863" y="5294892"/>
            <a:ext cx="878793" cy="87879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89E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Oval 12">
            <a:extLst>
              <a:ext uri="{FF2B5EF4-FFF2-40B4-BE49-F238E27FC236}">
                <a16:creationId xmlns:a16="http://schemas.microsoft.com/office/drawing/2014/main" id="{B9050CA9-A903-7BB4-CBD2-17FAEC67E4CE}"/>
              </a:ext>
            </a:extLst>
          </p:cNvPr>
          <p:cNvSpPr/>
          <p:nvPr/>
        </p:nvSpPr>
        <p:spPr>
          <a:xfrm>
            <a:off x="5695210" y="3969601"/>
            <a:ext cx="878793" cy="878794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274F00B0-EA30-1EBC-71E7-9D505CD706FD}"/>
              </a:ext>
            </a:extLst>
          </p:cNvPr>
          <p:cNvSpPr/>
          <p:nvPr/>
        </p:nvSpPr>
        <p:spPr>
          <a:xfrm>
            <a:off x="4359863" y="2601045"/>
            <a:ext cx="878793" cy="87879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89E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4">
            <a:extLst>
              <a:ext uri="{FF2B5EF4-FFF2-40B4-BE49-F238E27FC236}">
                <a16:creationId xmlns:a16="http://schemas.microsoft.com/office/drawing/2014/main" id="{55C13A85-7654-0E15-DF90-F7E6D10FC15F}"/>
              </a:ext>
            </a:extLst>
          </p:cNvPr>
          <p:cNvSpPr/>
          <p:nvPr/>
        </p:nvSpPr>
        <p:spPr>
          <a:xfrm>
            <a:off x="4206978" y="3801115"/>
            <a:ext cx="1171334" cy="1171335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43C151F-70B3-0734-D75B-F5B5C71A1AE5}"/>
              </a:ext>
            </a:extLst>
          </p:cNvPr>
          <p:cNvSpPr txBox="1"/>
          <p:nvPr/>
        </p:nvSpPr>
        <p:spPr>
          <a:xfrm>
            <a:off x="4262194" y="4136459"/>
            <a:ext cx="109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Contents</a:t>
            </a:r>
          </a:p>
          <a:p>
            <a:pPr algn="ctr"/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Here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0ECCBEC-B459-7CF5-FD61-EA6B6C50CDE2}"/>
              </a:ext>
            </a:extLst>
          </p:cNvPr>
          <p:cNvSpPr txBox="1"/>
          <p:nvPr/>
        </p:nvSpPr>
        <p:spPr>
          <a:xfrm>
            <a:off x="4445738" y="2746977"/>
            <a:ext cx="72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Text </a:t>
            </a:r>
          </a:p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Here</a:t>
            </a:r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80CC98AC-CA8C-8541-B7ED-A70E389C1B62}"/>
              </a:ext>
            </a:extLst>
          </p:cNvPr>
          <p:cNvSpPr txBox="1"/>
          <p:nvPr/>
        </p:nvSpPr>
        <p:spPr>
          <a:xfrm>
            <a:off x="3086613" y="4136459"/>
            <a:ext cx="72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Text </a:t>
            </a:r>
          </a:p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Here</a:t>
            </a:r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6C0926F4-BC34-1EBF-1E0B-A881F660832F}"/>
              </a:ext>
            </a:extLst>
          </p:cNvPr>
          <p:cNvSpPr txBox="1"/>
          <p:nvPr/>
        </p:nvSpPr>
        <p:spPr>
          <a:xfrm>
            <a:off x="5770536" y="4136459"/>
            <a:ext cx="72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Text </a:t>
            </a:r>
          </a:p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Here</a:t>
            </a:r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D7637740-D6F6-75A5-E250-DDEBDA46E78A}"/>
              </a:ext>
            </a:extLst>
          </p:cNvPr>
          <p:cNvSpPr txBox="1"/>
          <p:nvPr/>
        </p:nvSpPr>
        <p:spPr>
          <a:xfrm>
            <a:off x="4445738" y="5465088"/>
            <a:ext cx="72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Text </a:t>
            </a:r>
          </a:p>
          <a:p>
            <a:pPr algn="ctr"/>
            <a:r>
              <a:rPr lang="en-US" altLang="ko-KR" sz="14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Here</a:t>
            </a:r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A5F07964-0A09-3D60-A152-8584F333846C}"/>
              </a:ext>
            </a:extLst>
          </p:cNvPr>
          <p:cNvGrpSpPr/>
          <p:nvPr/>
        </p:nvGrpSpPr>
        <p:grpSpPr>
          <a:xfrm>
            <a:off x="5427303" y="2262566"/>
            <a:ext cx="2936241" cy="897071"/>
            <a:chOff x="4964215" y="2172755"/>
            <a:chExt cx="1454627" cy="897071"/>
          </a:xfrm>
        </p:grpSpPr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27A7038E-B802-2192-5E25-A4FF83765C14}"/>
                </a:ext>
              </a:extLst>
            </p:cNvPr>
            <p:cNvSpPr txBox="1"/>
            <p:nvPr/>
          </p:nvSpPr>
          <p:spPr>
            <a:xfrm>
              <a:off x="4964215" y="2423495"/>
              <a:ext cx="1454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  </a:t>
              </a:r>
              <a:endPara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8736C614-4876-43E4-256E-EEBFE15AACDE}"/>
                </a:ext>
              </a:extLst>
            </p:cNvPr>
            <p:cNvSpPr txBox="1"/>
            <p:nvPr/>
          </p:nvSpPr>
          <p:spPr>
            <a:xfrm>
              <a:off x="4964215" y="2172755"/>
              <a:ext cx="1452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Your Text Here</a:t>
              </a:r>
              <a:endPara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4D68B428-C7DF-BD54-0AF4-0440993BF5CB}"/>
              </a:ext>
            </a:extLst>
          </p:cNvPr>
          <p:cNvGrpSpPr/>
          <p:nvPr/>
        </p:nvGrpSpPr>
        <p:grpSpPr>
          <a:xfrm>
            <a:off x="6375610" y="4846311"/>
            <a:ext cx="2936241" cy="897071"/>
            <a:chOff x="4964215" y="2172755"/>
            <a:chExt cx="1454627" cy="897071"/>
          </a:xfrm>
        </p:grpSpPr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4C1B8EA7-CED9-ECF5-DF63-DF6677BB6C5A}"/>
                </a:ext>
              </a:extLst>
            </p:cNvPr>
            <p:cNvSpPr txBox="1"/>
            <p:nvPr/>
          </p:nvSpPr>
          <p:spPr>
            <a:xfrm>
              <a:off x="4964215" y="2423495"/>
              <a:ext cx="1454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  </a:t>
              </a:r>
              <a:endPara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F6660C67-75E9-9D07-9AFA-26B7BFF47B2E}"/>
                </a:ext>
              </a:extLst>
            </p:cNvPr>
            <p:cNvSpPr txBox="1"/>
            <p:nvPr/>
          </p:nvSpPr>
          <p:spPr>
            <a:xfrm>
              <a:off x="4964215" y="2172755"/>
              <a:ext cx="1452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Your Text Here</a:t>
              </a:r>
              <a:endPara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09CEEECA-D710-64B6-494C-6396DFAA9FE2}"/>
              </a:ext>
            </a:extLst>
          </p:cNvPr>
          <p:cNvGrpSpPr/>
          <p:nvPr/>
        </p:nvGrpSpPr>
        <p:grpSpPr>
          <a:xfrm>
            <a:off x="5427303" y="5683489"/>
            <a:ext cx="2936241" cy="897071"/>
            <a:chOff x="4964215" y="2172755"/>
            <a:chExt cx="1454627" cy="897071"/>
          </a:xfrm>
        </p:grpSpPr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14C0C7A8-FFA0-E18F-9AA5-A8E55E87BF8A}"/>
                </a:ext>
              </a:extLst>
            </p:cNvPr>
            <p:cNvSpPr txBox="1"/>
            <p:nvPr/>
          </p:nvSpPr>
          <p:spPr>
            <a:xfrm>
              <a:off x="4964215" y="2423495"/>
              <a:ext cx="1454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  </a:t>
              </a:r>
              <a:endPara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63ED35AA-8519-CB7C-9091-446F0D93CCD6}"/>
                </a:ext>
              </a:extLst>
            </p:cNvPr>
            <p:cNvSpPr txBox="1"/>
            <p:nvPr/>
          </p:nvSpPr>
          <p:spPr>
            <a:xfrm>
              <a:off x="4964215" y="2172755"/>
              <a:ext cx="1452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Your Text Here</a:t>
              </a:r>
              <a:endParaRPr lang="ko-KR" alt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60" name="Google Shape;1147;p35">
            <a:extLst>
              <a:ext uri="{FF2B5EF4-FFF2-40B4-BE49-F238E27FC236}">
                <a16:creationId xmlns:a16="http://schemas.microsoft.com/office/drawing/2014/main" id="{3B6ECDD3-61A9-92BD-2720-1D9992605285}"/>
              </a:ext>
            </a:extLst>
          </p:cNvPr>
          <p:cNvSpPr txBox="1"/>
          <p:nvPr/>
        </p:nvSpPr>
        <p:spPr>
          <a:xfrm rot="16200000">
            <a:off x="8275497" y="2834270"/>
            <a:ext cx="6468706" cy="124819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0"/>
              </a:spcBef>
            </a:pPr>
            <a:r>
              <a:rPr lang="es-PE" sz="11000">
                <a:ln w="31750">
                  <a:solidFill>
                    <a:srgbClr val="189EAA"/>
                  </a:solidFill>
                </a:ln>
                <a:noFill/>
                <a:latin typeface="Bauhaus 93" panose="04030905020B02020C02" pitchFamily="82" charset="0"/>
              </a:rPr>
              <a:t>SYMPTOM</a:t>
            </a:r>
          </a:p>
        </p:txBody>
      </p:sp>
      <p:sp>
        <p:nvSpPr>
          <p:cNvPr id="180" name="TextBox 17">
            <a:extLst>
              <a:ext uri="{FF2B5EF4-FFF2-40B4-BE49-F238E27FC236}">
                <a16:creationId xmlns:a16="http://schemas.microsoft.com/office/drawing/2014/main" id="{57AF5C36-34C0-0233-29D4-5B75324578A8}"/>
              </a:ext>
            </a:extLst>
          </p:cNvPr>
          <p:cNvSpPr txBox="1"/>
          <p:nvPr/>
        </p:nvSpPr>
        <p:spPr>
          <a:xfrm>
            <a:off x="2948280" y="390512"/>
            <a:ext cx="755887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DATA</a:t>
            </a:r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grpSp>
        <p:nvGrpSpPr>
          <p:cNvPr id="199" name="Grupo 198">
            <a:extLst>
              <a:ext uri="{FF2B5EF4-FFF2-40B4-BE49-F238E27FC236}">
                <a16:creationId xmlns:a16="http://schemas.microsoft.com/office/drawing/2014/main" id="{03358CCD-59D0-0D97-D62B-ADBA1000EB01}"/>
              </a:ext>
            </a:extLst>
          </p:cNvPr>
          <p:cNvGrpSpPr/>
          <p:nvPr/>
        </p:nvGrpSpPr>
        <p:grpSpPr>
          <a:xfrm flipH="1">
            <a:off x="0" y="134319"/>
            <a:ext cx="2833350" cy="1403435"/>
            <a:chOff x="9364569" y="204877"/>
            <a:chExt cx="2833350" cy="1403435"/>
          </a:xfrm>
        </p:grpSpPr>
        <p:sp>
          <p:nvSpPr>
            <p:cNvPr id="181" name="Flecha: pentágono 180">
              <a:extLst>
                <a:ext uri="{FF2B5EF4-FFF2-40B4-BE49-F238E27FC236}">
                  <a16:creationId xmlns:a16="http://schemas.microsoft.com/office/drawing/2014/main" id="{7FB4E35A-5B82-CDF0-9EDB-716953BC4AE0}"/>
                </a:ext>
              </a:extLst>
            </p:cNvPr>
            <p:cNvSpPr/>
            <p:nvPr/>
          </p:nvSpPr>
          <p:spPr>
            <a:xfrm flipH="1">
              <a:off x="9364569" y="204877"/>
              <a:ext cx="2833350" cy="1403435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82" name="Group 80">
              <a:extLst>
                <a:ext uri="{FF2B5EF4-FFF2-40B4-BE49-F238E27FC236}">
                  <a16:creationId xmlns:a16="http://schemas.microsoft.com/office/drawing/2014/main" id="{8B30E56C-622B-197B-A99A-17C267A5C0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457449" y="285750"/>
              <a:ext cx="1375772" cy="1195510"/>
              <a:chOff x="6500" y="180"/>
              <a:chExt cx="954" cy="829"/>
            </a:xfrm>
          </p:grpSpPr>
          <p:sp>
            <p:nvSpPr>
              <p:cNvPr id="183" name="Freeform 81">
                <a:extLst>
                  <a:ext uri="{FF2B5EF4-FFF2-40B4-BE49-F238E27FC236}">
                    <a16:creationId xmlns:a16="http://schemas.microsoft.com/office/drawing/2014/main" id="{2B6DB536-6EA6-CD7A-B460-81724ABCA7B5}"/>
                  </a:ext>
                </a:extLst>
              </p:cNvPr>
              <p:cNvSpPr/>
              <p:nvPr/>
            </p:nvSpPr>
            <p:spPr bwMode="auto">
              <a:xfrm>
                <a:off x="6621" y="180"/>
                <a:ext cx="721" cy="624"/>
              </a:xfrm>
              <a:custGeom>
                <a:avLst/>
                <a:gdLst>
                  <a:gd name="T0" fmla="*/ 557 w 599"/>
                  <a:gd name="T1" fmla="*/ 361 h 518"/>
                  <a:gd name="T2" fmla="*/ 523 w 599"/>
                  <a:gd name="T3" fmla="*/ 413 h 518"/>
                  <a:gd name="T4" fmla="*/ 494 w 599"/>
                  <a:gd name="T5" fmla="*/ 461 h 518"/>
                  <a:gd name="T6" fmla="*/ 453 w 599"/>
                  <a:gd name="T7" fmla="*/ 509 h 518"/>
                  <a:gd name="T8" fmla="*/ 398 w 599"/>
                  <a:gd name="T9" fmla="*/ 488 h 518"/>
                  <a:gd name="T10" fmla="*/ 362 w 599"/>
                  <a:gd name="T11" fmla="*/ 472 h 518"/>
                  <a:gd name="T12" fmla="*/ 357 w 599"/>
                  <a:gd name="T13" fmla="*/ 455 h 518"/>
                  <a:gd name="T14" fmla="*/ 325 w 599"/>
                  <a:gd name="T15" fmla="*/ 430 h 518"/>
                  <a:gd name="T16" fmla="*/ 288 w 599"/>
                  <a:gd name="T17" fmla="*/ 431 h 518"/>
                  <a:gd name="T18" fmla="*/ 255 w 599"/>
                  <a:gd name="T19" fmla="*/ 436 h 518"/>
                  <a:gd name="T20" fmla="*/ 245 w 599"/>
                  <a:gd name="T21" fmla="*/ 463 h 518"/>
                  <a:gd name="T22" fmla="*/ 243 w 599"/>
                  <a:gd name="T23" fmla="*/ 466 h 518"/>
                  <a:gd name="T24" fmla="*/ 222 w 599"/>
                  <a:gd name="T25" fmla="*/ 463 h 518"/>
                  <a:gd name="T26" fmla="*/ 172 w 599"/>
                  <a:gd name="T27" fmla="*/ 499 h 518"/>
                  <a:gd name="T28" fmla="*/ 117 w 599"/>
                  <a:gd name="T29" fmla="*/ 501 h 518"/>
                  <a:gd name="T30" fmla="*/ 114 w 599"/>
                  <a:gd name="T31" fmla="*/ 474 h 518"/>
                  <a:gd name="T32" fmla="*/ 71 w 599"/>
                  <a:gd name="T33" fmla="*/ 435 h 518"/>
                  <a:gd name="T34" fmla="*/ 48 w 599"/>
                  <a:gd name="T35" fmla="*/ 420 h 518"/>
                  <a:gd name="T36" fmla="*/ 21 w 599"/>
                  <a:gd name="T37" fmla="*/ 359 h 518"/>
                  <a:gd name="T38" fmla="*/ 14 w 599"/>
                  <a:gd name="T39" fmla="*/ 317 h 518"/>
                  <a:gd name="T40" fmla="*/ 21 w 599"/>
                  <a:gd name="T41" fmla="*/ 284 h 518"/>
                  <a:gd name="T42" fmla="*/ 12 w 599"/>
                  <a:gd name="T43" fmla="*/ 222 h 518"/>
                  <a:gd name="T44" fmla="*/ 7 w 599"/>
                  <a:gd name="T45" fmla="*/ 180 h 518"/>
                  <a:gd name="T46" fmla="*/ 34 w 599"/>
                  <a:gd name="T47" fmla="*/ 157 h 518"/>
                  <a:gd name="T48" fmla="*/ 17 w 599"/>
                  <a:gd name="T49" fmla="*/ 116 h 518"/>
                  <a:gd name="T50" fmla="*/ 44 w 599"/>
                  <a:gd name="T51" fmla="*/ 88 h 518"/>
                  <a:gd name="T52" fmla="*/ 80 w 599"/>
                  <a:gd name="T53" fmla="*/ 39 h 518"/>
                  <a:gd name="T54" fmla="*/ 144 w 599"/>
                  <a:gd name="T55" fmla="*/ 5 h 518"/>
                  <a:gd name="T56" fmla="*/ 167 w 599"/>
                  <a:gd name="T57" fmla="*/ 42 h 518"/>
                  <a:gd name="T58" fmla="*/ 196 w 599"/>
                  <a:gd name="T59" fmla="*/ 95 h 518"/>
                  <a:gd name="T60" fmla="*/ 235 w 599"/>
                  <a:gd name="T61" fmla="*/ 138 h 518"/>
                  <a:gd name="T62" fmla="*/ 250 w 599"/>
                  <a:gd name="T63" fmla="*/ 172 h 518"/>
                  <a:gd name="T64" fmla="*/ 286 w 599"/>
                  <a:gd name="T65" fmla="*/ 184 h 518"/>
                  <a:gd name="T66" fmla="*/ 330 w 599"/>
                  <a:gd name="T67" fmla="*/ 187 h 518"/>
                  <a:gd name="T68" fmla="*/ 379 w 599"/>
                  <a:gd name="T69" fmla="*/ 130 h 518"/>
                  <a:gd name="T70" fmla="*/ 391 w 599"/>
                  <a:gd name="T71" fmla="*/ 96 h 518"/>
                  <a:gd name="T72" fmla="*/ 409 w 599"/>
                  <a:gd name="T73" fmla="*/ 48 h 518"/>
                  <a:gd name="T74" fmla="*/ 460 w 599"/>
                  <a:gd name="T75" fmla="*/ 3 h 518"/>
                  <a:gd name="T76" fmla="*/ 526 w 599"/>
                  <a:gd name="T77" fmla="*/ 14 h 518"/>
                  <a:gd name="T78" fmla="*/ 550 w 599"/>
                  <a:gd name="T79" fmla="*/ 71 h 518"/>
                  <a:gd name="T80" fmla="*/ 575 w 599"/>
                  <a:gd name="T81" fmla="*/ 123 h 518"/>
                  <a:gd name="T82" fmla="*/ 560 w 599"/>
                  <a:gd name="T83" fmla="*/ 163 h 518"/>
                  <a:gd name="T84" fmla="*/ 593 w 599"/>
                  <a:gd name="T85" fmla="*/ 211 h 518"/>
                  <a:gd name="T86" fmla="*/ 579 w 599"/>
                  <a:gd name="T87" fmla="*/ 266 h 518"/>
                  <a:gd name="T88" fmla="*/ 583 w 599"/>
                  <a:gd name="T89" fmla="*/ 304 h 518"/>
                  <a:gd name="T90" fmla="*/ 577 w 599"/>
                  <a:gd name="T91" fmla="*/ 317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99" h="518">
                    <a:moveTo>
                      <a:pt x="577" y="317"/>
                    </a:moveTo>
                    <a:cubicBezTo>
                      <a:pt x="581" y="324"/>
                      <a:pt x="582" y="332"/>
                      <a:pt x="580" y="341"/>
                    </a:cubicBezTo>
                    <a:cubicBezTo>
                      <a:pt x="577" y="352"/>
                      <a:pt x="569" y="359"/>
                      <a:pt x="557" y="361"/>
                    </a:cubicBezTo>
                    <a:cubicBezTo>
                      <a:pt x="555" y="361"/>
                      <a:pt x="553" y="361"/>
                      <a:pt x="555" y="364"/>
                    </a:cubicBezTo>
                    <a:cubicBezTo>
                      <a:pt x="569" y="383"/>
                      <a:pt x="558" y="402"/>
                      <a:pt x="542" y="410"/>
                    </a:cubicBezTo>
                    <a:cubicBezTo>
                      <a:pt x="536" y="413"/>
                      <a:pt x="530" y="414"/>
                      <a:pt x="523" y="413"/>
                    </a:cubicBezTo>
                    <a:cubicBezTo>
                      <a:pt x="524" y="417"/>
                      <a:pt x="526" y="420"/>
                      <a:pt x="527" y="423"/>
                    </a:cubicBezTo>
                    <a:cubicBezTo>
                      <a:pt x="530" y="443"/>
                      <a:pt x="517" y="458"/>
                      <a:pt x="497" y="458"/>
                    </a:cubicBezTo>
                    <a:cubicBezTo>
                      <a:pt x="495" y="458"/>
                      <a:pt x="494" y="458"/>
                      <a:pt x="494" y="461"/>
                    </a:cubicBezTo>
                    <a:cubicBezTo>
                      <a:pt x="497" y="476"/>
                      <a:pt x="484" y="487"/>
                      <a:pt x="469" y="483"/>
                    </a:cubicBezTo>
                    <a:cubicBezTo>
                      <a:pt x="467" y="482"/>
                      <a:pt x="467" y="483"/>
                      <a:pt x="466" y="484"/>
                    </a:cubicBezTo>
                    <a:cubicBezTo>
                      <a:pt x="465" y="494"/>
                      <a:pt x="461" y="503"/>
                      <a:pt x="453" y="509"/>
                    </a:cubicBezTo>
                    <a:cubicBezTo>
                      <a:pt x="440" y="518"/>
                      <a:pt x="419" y="517"/>
                      <a:pt x="408" y="506"/>
                    </a:cubicBezTo>
                    <a:cubicBezTo>
                      <a:pt x="404" y="501"/>
                      <a:pt x="401" y="496"/>
                      <a:pt x="401" y="490"/>
                    </a:cubicBezTo>
                    <a:cubicBezTo>
                      <a:pt x="401" y="488"/>
                      <a:pt x="401" y="487"/>
                      <a:pt x="398" y="488"/>
                    </a:cubicBezTo>
                    <a:cubicBezTo>
                      <a:pt x="392" y="489"/>
                      <a:pt x="385" y="489"/>
                      <a:pt x="378" y="487"/>
                    </a:cubicBezTo>
                    <a:cubicBezTo>
                      <a:pt x="371" y="484"/>
                      <a:pt x="366" y="480"/>
                      <a:pt x="363" y="473"/>
                    </a:cubicBezTo>
                    <a:cubicBezTo>
                      <a:pt x="363" y="473"/>
                      <a:pt x="363" y="472"/>
                      <a:pt x="362" y="472"/>
                    </a:cubicBezTo>
                    <a:cubicBezTo>
                      <a:pt x="360" y="469"/>
                      <a:pt x="360" y="465"/>
                      <a:pt x="360" y="461"/>
                    </a:cubicBezTo>
                    <a:cubicBezTo>
                      <a:pt x="360" y="460"/>
                      <a:pt x="360" y="459"/>
                      <a:pt x="360" y="458"/>
                    </a:cubicBezTo>
                    <a:cubicBezTo>
                      <a:pt x="360" y="456"/>
                      <a:pt x="360" y="455"/>
                      <a:pt x="357" y="455"/>
                    </a:cubicBezTo>
                    <a:cubicBezTo>
                      <a:pt x="355" y="455"/>
                      <a:pt x="352" y="456"/>
                      <a:pt x="349" y="454"/>
                    </a:cubicBezTo>
                    <a:cubicBezTo>
                      <a:pt x="343" y="453"/>
                      <a:pt x="338" y="450"/>
                      <a:pt x="333" y="446"/>
                    </a:cubicBezTo>
                    <a:cubicBezTo>
                      <a:pt x="328" y="442"/>
                      <a:pt x="325" y="436"/>
                      <a:pt x="325" y="430"/>
                    </a:cubicBezTo>
                    <a:cubicBezTo>
                      <a:pt x="325" y="429"/>
                      <a:pt x="325" y="428"/>
                      <a:pt x="325" y="426"/>
                    </a:cubicBezTo>
                    <a:cubicBezTo>
                      <a:pt x="310" y="434"/>
                      <a:pt x="302" y="432"/>
                      <a:pt x="293" y="420"/>
                    </a:cubicBezTo>
                    <a:cubicBezTo>
                      <a:pt x="292" y="424"/>
                      <a:pt x="290" y="428"/>
                      <a:pt x="288" y="431"/>
                    </a:cubicBezTo>
                    <a:cubicBezTo>
                      <a:pt x="280" y="439"/>
                      <a:pt x="270" y="440"/>
                      <a:pt x="259" y="435"/>
                    </a:cubicBezTo>
                    <a:cubicBezTo>
                      <a:pt x="258" y="435"/>
                      <a:pt x="257" y="433"/>
                      <a:pt x="256" y="435"/>
                    </a:cubicBezTo>
                    <a:cubicBezTo>
                      <a:pt x="255" y="435"/>
                      <a:pt x="255" y="435"/>
                      <a:pt x="255" y="436"/>
                    </a:cubicBezTo>
                    <a:cubicBezTo>
                      <a:pt x="255" y="439"/>
                      <a:pt x="254" y="443"/>
                      <a:pt x="253" y="446"/>
                    </a:cubicBezTo>
                    <a:cubicBezTo>
                      <a:pt x="252" y="450"/>
                      <a:pt x="251" y="453"/>
                      <a:pt x="248" y="456"/>
                    </a:cubicBezTo>
                    <a:cubicBezTo>
                      <a:pt x="245" y="458"/>
                      <a:pt x="244" y="460"/>
                      <a:pt x="245" y="463"/>
                    </a:cubicBezTo>
                    <a:cubicBezTo>
                      <a:pt x="245" y="465"/>
                      <a:pt x="245" y="466"/>
                      <a:pt x="244" y="467"/>
                    </a:cubicBezTo>
                    <a:cubicBezTo>
                      <a:pt x="244" y="467"/>
                      <a:pt x="244" y="467"/>
                      <a:pt x="244" y="467"/>
                    </a:cubicBezTo>
                    <a:cubicBezTo>
                      <a:pt x="244" y="467"/>
                      <a:pt x="243" y="467"/>
                      <a:pt x="243" y="466"/>
                    </a:cubicBezTo>
                    <a:cubicBezTo>
                      <a:pt x="243" y="464"/>
                      <a:pt x="243" y="462"/>
                      <a:pt x="243" y="459"/>
                    </a:cubicBezTo>
                    <a:cubicBezTo>
                      <a:pt x="240" y="461"/>
                      <a:pt x="237" y="462"/>
                      <a:pt x="233" y="463"/>
                    </a:cubicBezTo>
                    <a:cubicBezTo>
                      <a:pt x="230" y="463"/>
                      <a:pt x="226" y="463"/>
                      <a:pt x="222" y="463"/>
                    </a:cubicBezTo>
                    <a:cubicBezTo>
                      <a:pt x="222" y="464"/>
                      <a:pt x="223" y="464"/>
                      <a:pt x="223" y="465"/>
                    </a:cubicBezTo>
                    <a:cubicBezTo>
                      <a:pt x="232" y="484"/>
                      <a:pt x="219" y="502"/>
                      <a:pt x="199" y="505"/>
                    </a:cubicBezTo>
                    <a:cubicBezTo>
                      <a:pt x="190" y="507"/>
                      <a:pt x="180" y="504"/>
                      <a:pt x="172" y="499"/>
                    </a:cubicBezTo>
                    <a:cubicBezTo>
                      <a:pt x="170" y="498"/>
                      <a:pt x="170" y="498"/>
                      <a:pt x="168" y="500"/>
                    </a:cubicBezTo>
                    <a:cubicBezTo>
                      <a:pt x="165" y="507"/>
                      <a:pt x="158" y="510"/>
                      <a:pt x="151" y="512"/>
                    </a:cubicBezTo>
                    <a:cubicBezTo>
                      <a:pt x="138" y="514"/>
                      <a:pt x="127" y="511"/>
                      <a:pt x="117" y="501"/>
                    </a:cubicBezTo>
                    <a:cubicBezTo>
                      <a:pt x="111" y="495"/>
                      <a:pt x="110" y="487"/>
                      <a:pt x="113" y="479"/>
                    </a:cubicBezTo>
                    <a:cubicBezTo>
                      <a:pt x="113" y="477"/>
                      <a:pt x="114" y="476"/>
                      <a:pt x="114" y="475"/>
                    </a:cubicBezTo>
                    <a:cubicBezTo>
                      <a:pt x="114" y="475"/>
                      <a:pt x="114" y="475"/>
                      <a:pt x="114" y="474"/>
                    </a:cubicBezTo>
                    <a:cubicBezTo>
                      <a:pt x="109" y="475"/>
                      <a:pt x="104" y="475"/>
                      <a:pt x="99" y="474"/>
                    </a:cubicBezTo>
                    <a:cubicBezTo>
                      <a:pt x="81" y="471"/>
                      <a:pt x="69" y="455"/>
                      <a:pt x="71" y="437"/>
                    </a:cubicBezTo>
                    <a:cubicBezTo>
                      <a:pt x="71" y="436"/>
                      <a:pt x="71" y="435"/>
                      <a:pt x="71" y="435"/>
                    </a:cubicBezTo>
                    <a:cubicBezTo>
                      <a:pt x="71" y="433"/>
                      <a:pt x="73" y="430"/>
                      <a:pt x="72" y="429"/>
                    </a:cubicBezTo>
                    <a:cubicBezTo>
                      <a:pt x="71" y="428"/>
                      <a:pt x="68" y="428"/>
                      <a:pt x="66" y="428"/>
                    </a:cubicBezTo>
                    <a:cubicBezTo>
                      <a:pt x="59" y="427"/>
                      <a:pt x="53" y="424"/>
                      <a:pt x="48" y="420"/>
                    </a:cubicBezTo>
                    <a:cubicBezTo>
                      <a:pt x="39" y="411"/>
                      <a:pt x="38" y="398"/>
                      <a:pt x="45" y="387"/>
                    </a:cubicBezTo>
                    <a:cubicBezTo>
                      <a:pt x="46" y="386"/>
                      <a:pt x="47" y="385"/>
                      <a:pt x="48" y="384"/>
                    </a:cubicBezTo>
                    <a:cubicBezTo>
                      <a:pt x="33" y="381"/>
                      <a:pt x="24" y="374"/>
                      <a:pt x="21" y="359"/>
                    </a:cubicBezTo>
                    <a:cubicBezTo>
                      <a:pt x="19" y="349"/>
                      <a:pt x="20" y="339"/>
                      <a:pt x="30" y="331"/>
                    </a:cubicBezTo>
                    <a:cubicBezTo>
                      <a:pt x="24" y="329"/>
                      <a:pt x="20" y="325"/>
                      <a:pt x="16" y="320"/>
                    </a:cubicBezTo>
                    <a:cubicBezTo>
                      <a:pt x="16" y="319"/>
                      <a:pt x="15" y="317"/>
                      <a:pt x="14" y="317"/>
                    </a:cubicBezTo>
                    <a:cubicBezTo>
                      <a:pt x="12" y="313"/>
                      <a:pt x="12" y="308"/>
                      <a:pt x="11" y="304"/>
                    </a:cubicBezTo>
                    <a:cubicBezTo>
                      <a:pt x="12" y="302"/>
                      <a:pt x="12" y="299"/>
                      <a:pt x="13" y="297"/>
                    </a:cubicBezTo>
                    <a:cubicBezTo>
                      <a:pt x="15" y="292"/>
                      <a:pt x="17" y="288"/>
                      <a:pt x="21" y="284"/>
                    </a:cubicBezTo>
                    <a:cubicBezTo>
                      <a:pt x="23" y="281"/>
                      <a:pt x="23" y="281"/>
                      <a:pt x="20" y="280"/>
                    </a:cubicBezTo>
                    <a:cubicBezTo>
                      <a:pt x="7" y="273"/>
                      <a:pt x="1" y="262"/>
                      <a:pt x="1" y="248"/>
                    </a:cubicBezTo>
                    <a:cubicBezTo>
                      <a:pt x="1" y="238"/>
                      <a:pt x="4" y="229"/>
                      <a:pt x="12" y="222"/>
                    </a:cubicBezTo>
                    <a:cubicBezTo>
                      <a:pt x="13" y="221"/>
                      <a:pt x="15" y="220"/>
                      <a:pt x="18" y="219"/>
                    </a:cubicBezTo>
                    <a:cubicBezTo>
                      <a:pt x="15" y="217"/>
                      <a:pt x="13" y="215"/>
                      <a:pt x="10" y="213"/>
                    </a:cubicBezTo>
                    <a:cubicBezTo>
                      <a:pt x="0" y="205"/>
                      <a:pt x="0" y="190"/>
                      <a:pt x="7" y="180"/>
                    </a:cubicBezTo>
                    <a:cubicBezTo>
                      <a:pt x="8" y="179"/>
                      <a:pt x="9" y="178"/>
                      <a:pt x="9" y="177"/>
                    </a:cubicBezTo>
                    <a:cubicBezTo>
                      <a:pt x="12" y="174"/>
                      <a:pt x="16" y="172"/>
                      <a:pt x="20" y="169"/>
                    </a:cubicBezTo>
                    <a:cubicBezTo>
                      <a:pt x="25" y="165"/>
                      <a:pt x="30" y="162"/>
                      <a:pt x="34" y="157"/>
                    </a:cubicBezTo>
                    <a:cubicBezTo>
                      <a:pt x="43" y="148"/>
                      <a:pt x="44" y="137"/>
                      <a:pt x="37" y="128"/>
                    </a:cubicBezTo>
                    <a:cubicBezTo>
                      <a:pt x="32" y="123"/>
                      <a:pt x="27" y="120"/>
                      <a:pt x="21" y="118"/>
                    </a:cubicBezTo>
                    <a:cubicBezTo>
                      <a:pt x="19" y="118"/>
                      <a:pt x="17" y="118"/>
                      <a:pt x="17" y="116"/>
                    </a:cubicBezTo>
                    <a:cubicBezTo>
                      <a:pt x="17" y="109"/>
                      <a:pt x="21" y="104"/>
                      <a:pt x="26" y="100"/>
                    </a:cubicBezTo>
                    <a:cubicBezTo>
                      <a:pt x="31" y="94"/>
                      <a:pt x="37" y="92"/>
                      <a:pt x="45" y="91"/>
                    </a:cubicBezTo>
                    <a:cubicBezTo>
                      <a:pt x="45" y="90"/>
                      <a:pt x="44" y="89"/>
                      <a:pt x="44" y="88"/>
                    </a:cubicBezTo>
                    <a:cubicBezTo>
                      <a:pt x="33" y="67"/>
                      <a:pt x="44" y="49"/>
                      <a:pt x="63" y="43"/>
                    </a:cubicBezTo>
                    <a:cubicBezTo>
                      <a:pt x="67" y="41"/>
                      <a:pt x="72" y="40"/>
                      <a:pt x="78" y="41"/>
                    </a:cubicBezTo>
                    <a:cubicBezTo>
                      <a:pt x="80" y="42"/>
                      <a:pt x="80" y="41"/>
                      <a:pt x="80" y="39"/>
                    </a:cubicBezTo>
                    <a:cubicBezTo>
                      <a:pt x="80" y="27"/>
                      <a:pt x="84" y="16"/>
                      <a:pt x="94" y="9"/>
                    </a:cubicBezTo>
                    <a:cubicBezTo>
                      <a:pt x="101" y="4"/>
                      <a:pt x="109" y="2"/>
                      <a:pt x="118" y="1"/>
                    </a:cubicBezTo>
                    <a:cubicBezTo>
                      <a:pt x="127" y="0"/>
                      <a:pt x="136" y="1"/>
                      <a:pt x="144" y="5"/>
                    </a:cubicBezTo>
                    <a:cubicBezTo>
                      <a:pt x="157" y="11"/>
                      <a:pt x="165" y="26"/>
                      <a:pt x="162" y="40"/>
                    </a:cubicBezTo>
                    <a:cubicBezTo>
                      <a:pt x="161" y="42"/>
                      <a:pt x="162" y="42"/>
                      <a:pt x="163" y="42"/>
                    </a:cubicBezTo>
                    <a:cubicBezTo>
                      <a:pt x="165" y="42"/>
                      <a:pt x="166" y="42"/>
                      <a:pt x="167" y="42"/>
                    </a:cubicBezTo>
                    <a:cubicBezTo>
                      <a:pt x="177" y="42"/>
                      <a:pt x="183" y="50"/>
                      <a:pt x="180" y="60"/>
                    </a:cubicBezTo>
                    <a:cubicBezTo>
                      <a:pt x="179" y="62"/>
                      <a:pt x="178" y="63"/>
                      <a:pt x="178" y="65"/>
                    </a:cubicBezTo>
                    <a:cubicBezTo>
                      <a:pt x="199" y="64"/>
                      <a:pt x="207" y="81"/>
                      <a:pt x="196" y="95"/>
                    </a:cubicBezTo>
                    <a:cubicBezTo>
                      <a:pt x="215" y="97"/>
                      <a:pt x="223" y="116"/>
                      <a:pt x="212" y="133"/>
                    </a:cubicBezTo>
                    <a:cubicBezTo>
                      <a:pt x="217" y="133"/>
                      <a:pt x="222" y="132"/>
                      <a:pt x="227" y="134"/>
                    </a:cubicBezTo>
                    <a:cubicBezTo>
                      <a:pt x="230" y="135"/>
                      <a:pt x="233" y="136"/>
                      <a:pt x="235" y="138"/>
                    </a:cubicBezTo>
                    <a:cubicBezTo>
                      <a:pt x="240" y="142"/>
                      <a:pt x="241" y="148"/>
                      <a:pt x="238" y="155"/>
                    </a:cubicBezTo>
                    <a:cubicBezTo>
                      <a:pt x="243" y="156"/>
                      <a:pt x="247" y="155"/>
                      <a:pt x="250" y="159"/>
                    </a:cubicBezTo>
                    <a:cubicBezTo>
                      <a:pt x="252" y="163"/>
                      <a:pt x="251" y="167"/>
                      <a:pt x="250" y="172"/>
                    </a:cubicBezTo>
                    <a:cubicBezTo>
                      <a:pt x="252" y="171"/>
                      <a:pt x="254" y="169"/>
                      <a:pt x="257" y="169"/>
                    </a:cubicBezTo>
                    <a:cubicBezTo>
                      <a:pt x="268" y="165"/>
                      <a:pt x="279" y="171"/>
                      <a:pt x="283" y="182"/>
                    </a:cubicBezTo>
                    <a:cubicBezTo>
                      <a:pt x="283" y="185"/>
                      <a:pt x="284" y="185"/>
                      <a:pt x="286" y="184"/>
                    </a:cubicBezTo>
                    <a:cubicBezTo>
                      <a:pt x="297" y="179"/>
                      <a:pt x="306" y="183"/>
                      <a:pt x="312" y="195"/>
                    </a:cubicBezTo>
                    <a:cubicBezTo>
                      <a:pt x="313" y="191"/>
                      <a:pt x="315" y="187"/>
                      <a:pt x="319" y="186"/>
                    </a:cubicBezTo>
                    <a:cubicBezTo>
                      <a:pt x="322" y="184"/>
                      <a:pt x="326" y="185"/>
                      <a:pt x="330" y="187"/>
                    </a:cubicBezTo>
                    <a:cubicBezTo>
                      <a:pt x="330" y="179"/>
                      <a:pt x="331" y="172"/>
                      <a:pt x="336" y="166"/>
                    </a:cubicBezTo>
                    <a:cubicBezTo>
                      <a:pt x="341" y="160"/>
                      <a:pt x="348" y="158"/>
                      <a:pt x="355" y="160"/>
                    </a:cubicBezTo>
                    <a:cubicBezTo>
                      <a:pt x="348" y="146"/>
                      <a:pt x="361" y="126"/>
                      <a:pt x="379" y="130"/>
                    </a:cubicBezTo>
                    <a:cubicBezTo>
                      <a:pt x="377" y="126"/>
                      <a:pt x="376" y="123"/>
                      <a:pt x="375" y="119"/>
                    </a:cubicBezTo>
                    <a:cubicBezTo>
                      <a:pt x="373" y="108"/>
                      <a:pt x="379" y="100"/>
                      <a:pt x="390" y="98"/>
                    </a:cubicBezTo>
                    <a:cubicBezTo>
                      <a:pt x="391" y="98"/>
                      <a:pt x="392" y="98"/>
                      <a:pt x="391" y="96"/>
                    </a:cubicBezTo>
                    <a:cubicBezTo>
                      <a:pt x="387" y="89"/>
                      <a:pt x="392" y="82"/>
                      <a:pt x="400" y="80"/>
                    </a:cubicBezTo>
                    <a:cubicBezTo>
                      <a:pt x="402" y="80"/>
                      <a:pt x="404" y="80"/>
                      <a:pt x="407" y="79"/>
                    </a:cubicBezTo>
                    <a:cubicBezTo>
                      <a:pt x="401" y="68"/>
                      <a:pt x="400" y="58"/>
                      <a:pt x="409" y="48"/>
                    </a:cubicBezTo>
                    <a:cubicBezTo>
                      <a:pt x="418" y="39"/>
                      <a:pt x="428" y="37"/>
                      <a:pt x="440" y="38"/>
                    </a:cubicBezTo>
                    <a:cubicBezTo>
                      <a:pt x="439" y="33"/>
                      <a:pt x="438" y="28"/>
                      <a:pt x="438" y="24"/>
                    </a:cubicBezTo>
                    <a:cubicBezTo>
                      <a:pt x="440" y="13"/>
                      <a:pt x="449" y="4"/>
                      <a:pt x="460" y="3"/>
                    </a:cubicBezTo>
                    <a:cubicBezTo>
                      <a:pt x="475" y="0"/>
                      <a:pt x="486" y="4"/>
                      <a:pt x="495" y="17"/>
                    </a:cubicBezTo>
                    <a:cubicBezTo>
                      <a:pt x="496" y="19"/>
                      <a:pt x="497" y="18"/>
                      <a:pt x="498" y="17"/>
                    </a:cubicBezTo>
                    <a:cubicBezTo>
                      <a:pt x="507" y="11"/>
                      <a:pt x="516" y="10"/>
                      <a:pt x="526" y="14"/>
                    </a:cubicBezTo>
                    <a:cubicBezTo>
                      <a:pt x="538" y="20"/>
                      <a:pt x="543" y="32"/>
                      <a:pt x="537" y="44"/>
                    </a:cubicBezTo>
                    <a:cubicBezTo>
                      <a:pt x="536" y="46"/>
                      <a:pt x="535" y="48"/>
                      <a:pt x="538" y="48"/>
                    </a:cubicBezTo>
                    <a:cubicBezTo>
                      <a:pt x="551" y="47"/>
                      <a:pt x="557" y="60"/>
                      <a:pt x="550" y="71"/>
                    </a:cubicBezTo>
                    <a:cubicBezTo>
                      <a:pt x="550" y="71"/>
                      <a:pt x="550" y="72"/>
                      <a:pt x="550" y="72"/>
                    </a:cubicBezTo>
                    <a:cubicBezTo>
                      <a:pt x="571" y="76"/>
                      <a:pt x="572" y="98"/>
                      <a:pt x="559" y="107"/>
                    </a:cubicBezTo>
                    <a:cubicBezTo>
                      <a:pt x="568" y="109"/>
                      <a:pt x="575" y="113"/>
                      <a:pt x="575" y="123"/>
                    </a:cubicBezTo>
                    <a:cubicBezTo>
                      <a:pt x="575" y="125"/>
                      <a:pt x="573" y="125"/>
                      <a:pt x="572" y="125"/>
                    </a:cubicBezTo>
                    <a:cubicBezTo>
                      <a:pt x="567" y="127"/>
                      <a:pt x="563" y="129"/>
                      <a:pt x="560" y="132"/>
                    </a:cubicBezTo>
                    <a:cubicBezTo>
                      <a:pt x="551" y="142"/>
                      <a:pt x="552" y="154"/>
                      <a:pt x="560" y="163"/>
                    </a:cubicBezTo>
                    <a:cubicBezTo>
                      <a:pt x="570" y="173"/>
                      <a:pt x="582" y="181"/>
                      <a:pt x="594" y="188"/>
                    </a:cubicBezTo>
                    <a:cubicBezTo>
                      <a:pt x="595" y="188"/>
                      <a:pt x="597" y="189"/>
                      <a:pt x="598" y="190"/>
                    </a:cubicBezTo>
                    <a:cubicBezTo>
                      <a:pt x="599" y="198"/>
                      <a:pt x="597" y="205"/>
                      <a:pt x="593" y="211"/>
                    </a:cubicBezTo>
                    <a:cubicBezTo>
                      <a:pt x="590" y="215"/>
                      <a:pt x="587" y="219"/>
                      <a:pt x="582" y="221"/>
                    </a:cubicBezTo>
                    <a:cubicBezTo>
                      <a:pt x="580" y="222"/>
                      <a:pt x="580" y="223"/>
                      <a:pt x="582" y="225"/>
                    </a:cubicBezTo>
                    <a:cubicBezTo>
                      <a:pt x="595" y="233"/>
                      <a:pt x="595" y="257"/>
                      <a:pt x="579" y="266"/>
                    </a:cubicBezTo>
                    <a:cubicBezTo>
                      <a:pt x="579" y="266"/>
                      <a:pt x="578" y="266"/>
                      <a:pt x="578" y="267"/>
                    </a:cubicBezTo>
                    <a:cubicBezTo>
                      <a:pt x="584" y="271"/>
                      <a:pt x="587" y="277"/>
                      <a:pt x="588" y="285"/>
                    </a:cubicBezTo>
                    <a:cubicBezTo>
                      <a:pt x="589" y="292"/>
                      <a:pt x="587" y="299"/>
                      <a:pt x="583" y="304"/>
                    </a:cubicBezTo>
                    <a:cubicBezTo>
                      <a:pt x="580" y="307"/>
                      <a:pt x="578" y="309"/>
                      <a:pt x="575" y="310"/>
                    </a:cubicBezTo>
                    <a:cubicBezTo>
                      <a:pt x="573" y="311"/>
                      <a:pt x="573" y="312"/>
                      <a:pt x="574" y="314"/>
                    </a:cubicBezTo>
                    <a:cubicBezTo>
                      <a:pt x="575" y="315"/>
                      <a:pt x="576" y="316"/>
                      <a:pt x="577" y="317"/>
                    </a:cubicBezTo>
                    <a:close/>
                  </a:path>
                </a:pathLst>
              </a:custGeom>
              <a:solidFill>
                <a:srgbClr val="E85A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4" name="Freeform 82">
                <a:extLst>
                  <a:ext uri="{FF2B5EF4-FFF2-40B4-BE49-F238E27FC236}">
                    <a16:creationId xmlns:a16="http://schemas.microsoft.com/office/drawing/2014/main" id="{E66807B4-F017-BD59-7033-96AAF2E2016E}"/>
                  </a:ext>
                </a:extLst>
              </p:cNvPr>
              <p:cNvSpPr/>
              <p:nvPr/>
            </p:nvSpPr>
            <p:spPr bwMode="auto">
              <a:xfrm>
                <a:off x="6500" y="320"/>
                <a:ext cx="173" cy="242"/>
              </a:xfrm>
              <a:custGeom>
                <a:avLst/>
                <a:gdLst>
                  <a:gd name="T0" fmla="*/ 113 w 144"/>
                  <a:gd name="T1" fmla="*/ 188 h 201"/>
                  <a:gd name="T2" fmla="*/ 114 w 144"/>
                  <a:gd name="T3" fmla="*/ 189 h 201"/>
                  <a:gd name="T4" fmla="*/ 116 w 144"/>
                  <a:gd name="T5" fmla="*/ 200 h 201"/>
                  <a:gd name="T6" fmla="*/ 115 w 144"/>
                  <a:gd name="T7" fmla="*/ 201 h 201"/>
                  <a:gd name="T8" fmla="*/ 47 w 144"/>
                  <a:gd name="T9" fmla="*/ 185 h 201"/>
                  <a:gd name="T10" fmla="*/ 13 w 144"/>
                  <a:gd name="T11" fmla="*/ 168 h 201"/>
                  <a:gd name="T12" fmla="*/ 1 w 144"/>
                  <a:gd name="T13" fmla="*/ 146 h 201"/>
                  <a:gd name="T14" fmla="*/ 8 w 144"/>
                  <a:gd name="T15" fmla="*/ 123 h 201"/>
                  <a:gd name="T16" fmla="*/ 33 w 144"/>
                  <a:gd name="T17" fmla="*/ 100 h 201"/>
                  <a:gd name="T18" fmla="*/ 71 w 144"/>
                  <a:gd name="T19" fmla="*/ 72 h 201"/>
                  <a:gd name="T20" fmla="*/ 72 w 144"/>
                  <a:gd name="T21" fmla="*/ 72 h 201"/>
                  <a:gd name="T22" fmla="*/ 78 w 144"/>
                  <a:gd name="T23" fmla="*/ 61 h 201"/>
                  <a:gd name="T24" fmla="*/ 91 w 144"/>
                  <a:gd name="T25" fmla="*/ 16 h 201"/>
                  <a:gd name="T26" fmla="*/ 116 w 144"/>
                  <a:gd name="T27" fmla="*/ 0 h 201"/>
                  <a:gd name="T28" fmla="*/ 118 w 144"/>
                  <a:gd name="T29" fmla="*/ 0 h 201"/>
                  <a:gd name="T30" fmla="*/ 129 w 144"/>
                  <a:gd name="T31" fmla="*/ 4 h 201"/>
                  <a:gd name="T32" fmla="*/ 143 w 144"/>
                  <a:gd name="T33" fmla="*/ 27 h 201"/>
                  <a:gd name="T34" fmla="*/ 133 w 144"/>
                  <a:gd name="T35" fmla="*/ 44 h 201"/>
                  <a:gd name="T36" fmla="*/ 111 w 144"/>
                  <a:gd name="T37" fmla="*/ 61 h 201"/>
                  <a:gd name="T38" fmla="*/ 96 w 144"/>
                  <a:gd name="T39" fmla="*/ 70 h 201"/>
                  <a:gd name="T40" fmla="*/ 85 w 144"/>
                  <a:gd name="T41" fmla="*/ 75 h 201"/>
                  <a:gd name="T42" fmla="*/ 34 w 144"/>
                  <a:gd name="T43" fmla="*/ 114 h 201"/>
                  <a:gd name="T44" fmla="*/ 18 w 144"/>
                  <a:gd name="T45" fmla="*/ 129 h 201"/>
                  <a:gd name="T46" fmla="*/ 13 w 144"/>
                  <a:gd name="T47" fmla="*/ 147 h 201"/>
                  <a:gd name="T48" fmla="*/ 21 w 144"/>
                  <a:gd name="T49" fmla="*/ 159 h 201"/>
                  <a:gd name="T50" fmla="*/ 49 w 144"/>
                  <a:gd name="T51" fmla="*/ 173 h 201"/>
                  <a:gd name="T52" fmla="*/ 107 w 144"/>
                  <a:gd name="T53" fmla="*/ 187 h 201"/>
                  <a:gd name="T54" fmla="*/ 113 w 144"/>
                  <a:gd name="T55" fmla="*/ 18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201">
                    <a:moveTo>
                      <a:pt x="113" y="188"/>
                    </a:moveTo>
                    <a:cubicBezTo>
                      <a:pt x="113" y="189"/>
                      <a:pt x="114" y="189"/>
                      <a:pt x="114" y="189"/>
                    </a:cubicBezTo>
                    <a:cubicBezTo>
                      <a:pt x="114" y="193"/>
                      <a:pt x="114" y="196"/>
                      <a:pt x="116" y="200"/>
                    </a:cubicBezTo>
                    <a:cubicBezTo>
                      <a:pt x="116" y="200"/>
                      <a:pt x="115" y="200"/>
                      <a:pt x="115" y="201"/>
                    </a:cubicBezTo>
                    <a:cubicBezTo>
                      <a:pt x="92" y="197"/>
                      <a:pt x="69" y="193"/>
                      <a:pt x="47" y="185"/>
                    </a:cubicBezTo>
                    <a:cubicBezTo>
                      <a:pt x="35" y="181"/>
                      <a:pt x="23" y="176"/>
                      <a:pt x="13" y="168"/>
                    </a:cubicBezTo>
                    <a:cubicBezTo>
                      <a:pt x="6" y="162"/>
                      <a:pt x="1" y="155"/>
                      <a:pt x="1" y="146"/>
                    </a:cubicBezTo>
                    <a:cubicBezTo>
                      <a:pt x="0" y="137"/>
                      <a:pt x="3" y="130"/>
                      <a:pt x="8" y="123"/>
                    </a:cubicBezTo>
                    <a:cubicBezTo>
                      <a:pt x="15" y="114"/>
                      <a:pt x="24" y="107"/>
                      <a:pt x="33" y="100"/>
                    </a:cubicBezTo>
                    <a:cubicBezTo>
                      <a:pt x="46" y="90"/>
                      <a:pt x="59" y="82"/>
                      <a:pt x="71" y="72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76" y="69"/>
                      <a:pt x="77" y="66"/>
                      <a:pt x="78" y="61"/>
                    </a:cubicBezTo>
                    <a:cubicBezTo>
                      <a:pt x="79" y="45"/>
                      <a:pt x="83" y="30"/>
                      <a:pt x="91" y="16"/>
                    </a:cubicBezTo>
                    <a:cubicBezTo>
                      <a:pt x="96" y="6"/>
                      <a:pt x="105" y="0"/>
                      <a:pt x="116" y="0"/>
                    </a:cubicBezTo>
                    <a:cubicBezTo>
                      <a:pt x="117" y="0"/>
                      <a:pt x="117" y="0"/>
                      <a:pt x="118" y="0"/>
                    </a:cubicBezTo>
                    <a:cubicBezTo>
                      <a:pt x="122" y="1"/>
                      <a:pt x="126" y="2"/>
                      <a:pt x="129" y="4"/>
                    </a:cubicBezTo>
                    <a:cubicBezTo>
                      <a:pt x="138" y="9"/>
                      <a:pt x="144" y="17"/>
                      <a:pt x="143" y="27"/>
                    </a:cubicBezTo>
                    <a:cubicBezTo>
                      <a:pt x="142" y="34"/>
                      <a:pt x="138" y="40"/>
                      <a:pt x="133" y="44"/>
                    </a:cubicBezTo>
                    <a:cubicBezTo>
                      <a:pt x="126" y="51"/>
                      <a:pt x="118" y="56"/>
                      <a:pt x="111" y="61"/>
                    </a:cubicBezTo>
                    <a:cubicBezTo>
                      <a:pt x="107" y="65"/>
                      <a:pt x="101" y="67"/>
                      <a:pt x="96" y="70"/>
                    </a:cubicBezTo>
                    <a:cubicBezTo>
                      <a:pt x="92" y="72"/>
                      <a:pt x="88" y="72"/>
                      <a:pt x="85" y="75"/>
                    </a:cubicBezTo>
                    <a:cubicBezTo>
                      <a:pt x="69" y="89"/>
                      <a:pt x="50" y="101"/>
                      <a:pt x="34" y="114"/>
                    </a:cubicBezTo>
                    <a:cubicBezTo>
                      <a:pt x="28" y="118"/>
                      <a:pt x="23" y="123"/>
                      <a:pt x="18" y="129"/>
                    </a:cubicBezTo>
                    <a:cubicBezTo>
                      <a:pt x="15" y="134"/>
                      <a:pt x="12" y="140"/>
                      <a:pt x="13" y="147"/>
                    </a:cubicBezTo>
                    <a:cubicBezTo>
                      <a:pt x="14" y="152"/>
                      <a:pt x="18" y="155"/>
                      <a:pt x="21" y="159"/>
                    </a:cubicBezTo>
                    <a:cubicBezTo>
                      <a:pt x="30" y="165"/>
                      <a:pt x="39" y="169"/>
                      <a:pt x="49" y="173"/>
                    </a:cubicBezTo>
                    <a:cubicBezTo>
                      <a:pt x="68" y="179"/>
                      <a:pt x="88" y="183"/>
                      <a:pt x="107" y="187"/>
                    </a:cubicBezTo>
                    <a:cubicBezTo>
                      <a:pt x="109" y="187"/>
                      <a:pt x="111" y="186"/>
                      <a:pt x="113" y="188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5" name="Freeform 83">
                <a:extLst>
                  <a:ext uri="{FF2B5EF4-FFF2-40B4-BE49-F238E27FC236}">
                    <a16:creationId xmlns:a16="http://schemas.microsoft.com/office/drawing/2014/main" id="{FC2CC8C1-42BA-D2BD-447A-BD5BD042B6E4}"/>
                  </a:ext>
                </a:extLst>
              </p:cNvPr>
              <p:cNvSpPr/>
              <p:nvPr/>
            </p:nvSpPr>
            <p:spPr bwMode="auto">
              <a:xfrm>
                <a:off x="7282" y="328"/>
                <a:ext cx="172" cy="234"/>
              </a:xfrm>
              <a:custGeom>
                <a:avLst/>
                <a:gdLst>
                  <a:gd name="T0" fmla="*/ 28 w 143"/>
                  <a:gd name="T1" fmla="*/ 194 h 194"/>
                  <a:gd name="T2" fmla="*/ 23 w 143"/>
                  <a:gd name="T3" fmla="*/ 189 h 194"/>
                  <a:gd name="T4" fmla="*/ 28 w 143"/>
                  <a:gd name="T5" fmla="*/ 185 h 194"/>
                  <a:gd name="T6" fmla="*/ 33 w 143"/>
                  <a:gd name="T7" fmla="*/ 181 h 194"/>
                  <a:gd name="T8" fmla="*/ 43 w 143"/>
                  <a:gd name="T9" fmla="*/ 180 h 194"/>
                  <a:gd name="T10" fmla="*/ 94 w 143"/>
                  <a:gd name="T11" fmla="*/ 171 h 194"/>
                  <a:gd name="T12" fmla="*/ 116 w 143"/>
                  <a:gd name="T13" fmla="*/ 162 h 194"/>
                  <a:gd name="T14" fmla="*/ 123 w 143"/>
                  <a:gd name="T15" fmla="*/ 155 h 194"/>
                  <a:gd name="T16" fmla="*/ 126 w 143"/>
                  <a:gd name="T17" fmla="*/ 139 h 194"/>
                  <a:gd name="T18" fmla="*/ 116 w 143"/>
                  <a:gd name="T19" fmla="*/ 123 h 194"/>
                  <a:gd name="T20" fmla="*/ 88 w 143"/>
                  <a:gd name="T21" fmla="*/ 97 h 194"/>
                  <a:gd name="T22" fmla="*/ 63 w 143"/>
                  <a:gd name="T23" fmla="*/ 75 h 194"/>
                  <a:gd name="T24" fmla="*/ 59 w 143"/>
                  <a:gd name="T25" fmla="*/ 73 h 194"/>
                  <a:gd name="T26" fmla="*/ 48 w 143"/>
                  <a:gd name="T27" fmla="*/ 67 h 194"/>
                  <a:gd name="T28" fmla="*/ 18 w 143"/>
                  <a:gd name="T29" fmla="*/ 47 h 194"/>
                  <a:gd name="T30" fmla="*/ 7 w 143"/>
                  <a:gd name="T31" fmla="*/ 36 h 194"/>
                  <a:gd name="T32" fmla="*/ 18 w 143"/>
                  <a:gd name="T33" fmla="*/ 3 h 194"/>
                  <a:gd name="T34" fmla="*/ 26 w 143"/>
                  <a:gd name="T35" fmla="*/ 0 h 194"/>
                  <a:gd name="T36" fmla="*/ 41 w 143"/>
                  <a:gd name="T37" fmla="*/ 2 h 194"/>
                  <a:gd name="T38" fmla="*/ 58 w 143"/>
                  <a:gd name="T39" fmla="*/ 18 h 194"/>
                  <a:gd name="T40" fmla="*/ 69 w 143"/>
                  <a:gd name="T41" fmla="*/ 65 h 194"/>
                  <a:gd name="T42" fmla="*/ 71 w 143"/>
                  <a:gd name="T43" fmla="*/ 68 h 194"/>
                  <a:gd name="T44" fmla="*/ 109 w 143"/>
                  <a:gd name="T45" fmla="*/ 99 h 194"/>
                  <a:gd name="T46" fmla="*/ 135 w 143"/>
                  <a:gd name="T47" fmla="*/ 129 h 194"/>
                  <a:gd name="T48" fmla="*/ 124 w 143"/>
                  <a:gd name="T49" fmla="*/ 171 h 194"/>
                  <a:gd name="T50" fmla="*/ 88 w 143"/>
                  <a:gd name="T51" fmla="*/ 185 h 194"/>
                  <a:gd name="T52" fmla="*/ 34 w 143"/>
                  <a:gd name="T53" fmla="*/ 193 h 194"/>
                  <a:gd name="T54" fmla="*/ 28 w 143"/>
                  <a:gd name="T55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3" h="194">
                    <a:moveTo>
                      <a:pt x="28" y="194"/>
                    </a:moveTo>
                    <a:cubicBezTo>
                      <a:pt x="26" y="192"/>
                      <a:pt x="23" y="191"/>
                      <a:pt x="23" y="189"/>
                    </a:cubicBezTo>
                    <a:cubicBezTo>
                      <a:pt x="23" y="187"/>
                      <a:pt x="27" y="187"/>
                      <a:pt x="28" y="185"/>
                    </a:cubicBezTo>
                    <a:cubicBezTo>
                      <a:pt x="30" y="184"/>
                      <a:pt x="31" y="183"/>
                      <a:pt x="33" y="181"/>
                    </a:cubicBezTo>
                    <a:cubicBezTo>
                      <a:pt x="36" y="179"/>
                      <a:pt x="40" y="180"/>
                      <a:pt x="43" y="180"/>
                    </a:cubicBezTo>
                    <a:cubicBezTo>
                      <a:pt x="60" y="178"/>
                      <a:pt x="77" y="175"/>
                      <a:pt x="94" y="171"/>
                    </a:cubicBezTo>
                    <a:cubicBezTo>
                      <a:pt x="102" y="169"/>
                      <a:pt x="109" y="166"/>
                      <a:pt x="116" y="162"/>
                    </a:cubicBezTo>
                    <a:cubicBezTo>
                      <a:pt x="119" y="160"/>
                      <a:pt x="121" y="158"/>
                      <a:pt x="123" y="155"/>
                    </a:cubicBezTo>
                    <a:cubicBezTo>
                      <a:pt x="127" y="150"/>
                      <a:pt x="128" y="145"/>
                      <a:pt x="126" y="139"/>
                    </a:cubicBezTo>
                    <a:cubicBezTo>
                      <a:pt x="124" y="133"/>
                      <a:pt x="120" y="128"/>
                      <a:pt x="116" y="123"/>
                    </a:cubicBezTo>
                    <a:cubicBezTo>
                      <a:pt x="108" y="113"/>
                      <a:pt x="98" y="105"/>
                      <a:pt x="88" y="97"/>
                    </a:cubicBezTo>
                    <a:cubicBezTo>
                      <a:pt x="80" y="90"/>
                      <a:pt x="71" y="83"/>
                      <a:pt x="63" y="75"/>
                    </a:cubicBezTo>
                    <a:cubicBezTo>
                      <a:pt x="62" y="74"/>
                      <a:pt x="60" y="73"/>
                      <a:pt x="59" y="73"/>
                    </a:cubicBezTo>
                    <a:cubicBezTo>
                      <a:pt x="55" y="71"/>
                      <a:pt x="51" y="70"/>
                      <a:pt x="48" y="67"/>
                    </a:cubicBezTo>
                    <a:cubicBezTo>
                      <a:pt x="37" y="61"/>
                      <a:pt x="27" y="55"/>
                      <a:pt x="18" y="47"/>
                    </a:cubicBezTo>
                    <a:cubicBezTo>
                      <a:pt x="14" y="44"/>
                      <a:pt x="10" y="41"/>
                      <a:pt x="7" y="36"/>
                    </a:cubicBezTo>
                    <a:cubicBezTo>
                      <a:pt x="0" y="23"/>
                      <a:pt x="4" y="10"/>
                      <a:pt x="18" y="3"/>
                    </a:cubicBezTo>
                    <a:cubicBezTo>
                      <a:pt x="21" y="2"/>
                      <a:pt x="23" y="1"/>
                      <a:pt x="26" y="0"/>
                    </a:cubicBezTo>
                    <a:cubicBezTo>
                      <a:pt x="31" y="0"/>
                      <a:pt x="36" y="0"/>
                      <a:pt x="41" y="2"/>
                    </a:cubicBezTo>
                    <a:cubicBezTo>
                      <a:pt x="49" y="5"/>
                      <a:pt x="54" y="11"/>
                      <a:pt x="58" y="18"/>
                    </a:cubicBezTo>
                    <a:cubicBezTo>
                      <a:pt x="65" y="33"/>
                      <a:pt x="69" y="48"/>
                      <a:pt x="69" y="65"/>
                    </a:cubicBezTo>
                    <a:cubicBezTo>
                      <a:pt x="69" y="67"/>
                      <a:pt x="70" y="67"/>
                      <a:pt x="71" y="68"/>
                    </a:cubicBezTo>
                    <a:cubicBezTo>
                      <a:pt x="84" y="79"/>
                      <a:pt x="96" y="89"/>
                      <a:pt x="109" y="99"/>
                    </a:cubicBezTo>
                    <a:cubicBezTo>
                      <a:pt x="119" y="108"/>
                      <a:pt x="128" y="117"/>
                      <a:pt x="135" y="129"/>
                    </a:cubicBezTo>
                    <a:cubicBezTo>
                      <a:pt x="143" y="145"/>
                      <a:pt x="139" y="161"/>
                      <a:pt x="124" y="171"/>
                    </a:cubicBezTo>
                    <a:cubicBezTo>
                      <a:pt x="113" y="179"/>
                      <a:pt x="101" y="182"/>
                      <a:pt x="88" y="185"/>
                    </a:cubicBezTo>
                    <a:cubicBezTo>
                      <a:pt x="70" y="189"/>
                      <a:pt x="52" y="191"/>
                      <a:pt x="34" y="193"/>
                    </a:cubicBezTo>
                    <a:cubicBezTo>
                      <a:pt x="32" y="194"/>
                      <a:pt x="30" y="194"/>
                      <a:pt x="28" y="194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6" name="Freeform 84">
                <a:extLst>
                  <a:ext uri="{FF2B5EF4-FFF2-40B4-BE49-F238E27FC236}">
                    <a16:creationId xmlns:a16="http://schemas.microsoft.com/office/drawing/2014/main" id="{5B0B0DBC-D9CC-F77C-ED92-B9A50CF84E95}"/>
                  </a:ext>
                </a:extLst>
              </p:cNvPr>
              <p:cNvSpPr/>
              <p:nvPr/>
            </p:nvSpPr>
            <p:spPr bwMode="auto">
              <a:xfrm>
                <a:off x="6822" y="700"/>
                <a:ext cx="110" cy="309"/>
              </a:xfrm>
              <a:custGeom>
                <a:avLst/>
                <a:gdLst>
                  <a:gd name="T0" fmla="*/ 76 w 91"/>
                  <a:gd name="T1" fmla="*/ 34 h 257"/>
                  <a:gd name="T2" fmla="*/ 77 w 91"/>
                  <a:gd name="T3" fmla="*/ 34 h 257"/>
                  <a:gd name="T4" fmla="*/ 81 w 91"/>
                  <a:gd name="T5" fmla="*/ 23 h 257"/>
                  <a:gd name="T6" fmla="*/ 87 w 91"/>
                  <a:gd name="T7" fmla="*/ 5 h 257"/>
                  <a:gd name="T8" fmla="*/ 87 w 91"/>
                  <a:gd name="T9" fmla="*/ 1 h 257"/>
                  <a:gd name="T10" fmla="*/ 89 w 91"/>
                  <a:gd name="T11" fmla="*/ 3 h 257"/>
                  <a:gd name="T12" fmla="*/ 88 w 91"/>
                  <a:gd name="T13" fmla="*/ 48 h 257"/>
                  <a:gd name="T14" fmla="*/ 88 w 91"/>
                  <a:gd name="T15" fmla="*/ 126 h 257"/>
                  <a:gd name="T16" fmla="*/ 90 w 91"/>
                  <a:gd name="T17" fmla="*/ 205 h 257"/>
                  <a:gd name="T18" fmla="*/ 90 w 91"/>
                  <a:gd name="T19" fmla="*/ 232 h 257"/>
                  <a:gd name="T20" fmla="*/ 90 w 91"/>
                  <a:gd name="T21" fmla="*/ 234 h 257"/>
                  <a:gd name="T22" fmla="*/ 85 w 91"/>
                  <a:gd name="T23" fmla="*/ 243 h 257"/>
                  <a:gd name="T24" fmla="*/ 59 w 91"/>
                  <a:gd name="T25" fmla="*/ 253 h 257"/>
                  <a:gd name="T26" fmla="*/ 26 w 91"/>
                  <a:gd name="T27" fmla="*/ 256 h 257"/>
                  <a:gd name="T28" fmla="*/ 7 w 91"/>
                  <a:gd name="T29" fmla="*/ 246 h 257"/>
                  <a:gd name="T30" fmla="*/ 3 w 91"/>
                  <a:gd name="T31" fmla="*/ 225 h 257"/>
                  <a:gd name="T32" fmla="*/ 20 w 91"/>
                  <a:gd name="T33" fmla="*/ 213 h 257"/>
                  <a:gd name="T34" fmla="*/ 43 w 91"/>
                  <a:gd name="T35" fmla="*/ 215 h 257"/>
                  <a:gd name="T36" fmla="*/ 80 w 91"/>
                  <a:gd name="T37" fmla="*/ 227 h 257"/>
                  <a:gd name="T38" fmla="*/ 80 w 91"/>
                  <a:gd name="T39" fmla="*/ 206 h 257"/>
                  <a:gd name="T40" fmla="*/ 79 w 91"/>
                  <a:gd name="T41" fmla="*/ 152 h 257"/>
                  <a:gd name="T42" fmla="*/ 77 w 91"/>
                  <a:gd name="T43" fmla="*/ 90 h 257"/>
                  <a:gd name="T44" fmla="*/ 76 w 91"/>
                  <a:gd name="T45" fmla="*/ 38 h 257"/>
                  <a:gd name="T46" fmla="*/ 76 w 91"/>
                  <a:gd name="T47" fmla="*/ 34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1" h="257">
                    <a:moveTo>
                      <a:pt x="76" y="34"/>
                    </a:moveTo>
                    <a:cubicBezTo>
                      <a:pt x="77" y="34"/>
                      <a:pt x="77" y="34"/>
                      <a:pt x="77" y="34"/>
                    </a:cubicBezTo>
                    <a:cubicBezTo>
                      <a:pt x="76" y="29"/>
                      <a:pt x="78" y="26"/>
                      <a:pt x="81" y="23"/>
                    </a:cubicBezTo>
                    <a:cubicBezTo>
                      <a:pt x="85" y="18"/>
                      <a:pt x="86" y="12"/>
                      <a:pt x="87" y="5"/>
                    </a:cubicBezTo>
                    <a:cubicBezTo>
                      <a:pt x="87" y="4"/>
                      <a:pt x="87" y="2"/>
                      <a:pt x="87" y="1"/>
                    </a:cubicBezTo>
                    <a:cubicBezTo>
                      <a:pt x="89" y="0"/>
                      <a:pt x="89" y="2"/>
                      <a:pt x="89" y="3"/>
                    </a:cubicBezTo>
                    <a:cubicBezTo>
                      <a:pt x="89" y="18"/>
                      <a:pt x="88" y="33"/>
                      <a:pt x="88" y="48"/>
                    </a:cubicBezTo>
                    <a:cubicBezTo>
                      <a:pt x="87" y="74"/>
                      <a:pt x="88" y="100"/>
                      <a:pt x="88" y="126"/>
                    </a:cubicBezTo>
                    <a:cubicBezTo>
                      <a:pt x="89" y="152"/>
                      <a:pt x="90" y="178"/>
                      <a:pt x="90" y="205"/>
                    </a:cubicBezTo>
                    <a:cubicBezTo>
                      <a:pt x="91" y="214"/>
                      <a:pt x="90" y="223"/>
                      <a:pt x="90" y="232"/>
                    </a:cubicBezTo>
                    <a:cubicBezTo>
                      <a:pt x="90" y="232"/>
                      <a:pt x="89" y="233"/>
                      <a:pt x="90" y="234"/>
                    </a:cubicBezTo>
                    <a:cubicBezTo>
                      <a:pt x="90" y="239"/>
                      <a:pt x="90" y="240"/>
                      <a:pt x="85" y="243"/>
                    </a:cubicBezTo>
                    <a:cubicBezTo>
                      <a:pt x="77" y="248"/>
                      <a:pt x="68" y="251"/>
                      <a:pt x="59" y="253"/>
                    </a:cubicBezTo>
                    <a:cubicBezTo>
                      <a:pt x="48" y="255"/>
                      <a:pt x="37" y="257"/>
                      <a:pt x="26" y="256"/>
                    </a:cubicBezTo>
                    <a:cubicBezTo>
                      <a:pt x="18" y="255"/>
                      <a:pt x="11" y="252"/>
                      <a:pt x="7" y="246"/>
                    </a:cubicBezTo>
                    <a:cubicBezTo>
                      <a:pt x="2" y="240"/>
                      <a:pt x="0" y="233"/>
                      <a:pt x="3" y="225"/>
                    </a:cubicBezTo>
                    <a:cubicBezTo>
                      <a:pt x="6" y="218"/>
                      <a:pt x="12" y="215"/>
                      <a:pt x="20" y="213"/>
                    </a:cubicBezTo>
                    <a:cubicBezTo>
                      <a:pt x="28" y="212"/>
                      <a:pt x="35" y="214"/>
                      <a:pt x="43" y="215"/>
                    </a:cubicBezTo>
                    <a:cubicBezTo>
                      <a:pt x="56" y="218"/>
                      <a:pt x="68" y="221"/>
                      <a:pt x="80" y="227"/>
                    </a:cubicBezTo>
                    <a:cubicBezTo>
                      <a:pt x="81" y="220"/>
                      <a:pt x="81" y="213"/>
                      <a:pt x="80" y="206"/>
                    </a:cubicBezTo>
                    <a:cubicBezTo>
                      <a:pt x="80" y="188"/>
                      <a:pt x="79" y="170"/>
                      <a:pt x="79" y="152"/>
                    </a:cubicBezTo>
                    <a:cubicBezTo>
                      <a:pt x="78" y="132"/>
                      <a:pt x="77" y="111"/>
                      <a:pt x="77" y="90"/>
                    </a:cubicBezTo>
                    <a:cubicBezTo>
                      <a:pt x="76" y="72"/>
                      <a:pt x="76" y="55"/>
                      <a:pt x="76" y="38"/>
                    </a:cubicBezTo>
                    <a:cubicBezTo>
                      <a:pt x="76" y="37"/>
                      <a:pt x="76" y="36"/>
                      <a:pt x="76" y="34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7" name="Freeform 85">
                <a:extLst>
                  <a:ext uri="{FF2B5EF4-FFF2-40B4-BE49-F238E27FC236}">
                    <a16:creationId xmlns:a16="http://schemas.microsoft.com/office/drawing/2014/main" id="{1B093CAE-1210-A008-6006-2F321256F54D}"/>
                  </a:ext>
                </a:extLst>
              </p:cNvPr>
              <p:cNvSpPr/>
              <p:nvPr/>
            </p:nvSpPr>
            <p:spPr bwMode="auto">
              <a:xfrm>
                <a:off x="7037" y="727"/>
                <a:ext cx="110" cy="280"/>
              </a:xfrm>
              <a:custGeom>
                <a:avLst/>
                <a:gdLst>
                  <a:gd name="T0" fmla="*/ 3 w 91"/>
                  <a:gd name="T1" fmla="*/ 0 h 233"/>
                  <a:gd name="T2" fmla="*/ 13 w 91"/>
                  <a:gd name="T3" fmla="*/ 0 h 233"/>
                  <a:gd name="T4" fmla="*/ 15 w 91"/>
                  <a:gd name="T5" fmla="*/ 1 h 233"/>
                  <a:gd name="T6" fmla="*/ 15 w 91"/>
                  <a:gd name="T7" fmla="*/ 6 h 233"/>
                  <a:gd name="T8" fmla="*/ 16 w 91"/>
                  <a:gd name="T9" fmla="*/ 18 h 233"/>
                  <a:gd name="T10" fmla="*/ 17 w 91"/>
                  <a:gd name="T11" fmla="*/ 57 h 233"/>
                  <a:gd name="T12" fmla="*/ 13 w 91"/>
                  <a:gd name="T13" fmla="*/ 159 h 233"/>
                  <a:gd name="T14" fmla="*/ 12 w 91"/>
                  <a:gd name="T15" fmla="*/ 203 h 233"/>
                  <a:gd name="T16" fmla="*/ 28 w 91"/>
                  <a:gd name="T17" fmla="*/ 197 h 233"/>
                  <a:gd name="T18" fmla="*/ 60 w 91"/>
                  <a:gd name="T19" fmla="*/ 190 h 233"/>
                  <a:gd name="T20" fmla="*/ 74 w 91"/>
                  <a:gd name="T21" fmla="*/ 190 h 233"/>
                  <a:gd name="T22" fmla="*/ 90 w 91"/>
                  <a:gd name="T23" fmla="*/ 205 h 233"/>
                  <a:gd name="T24" fmla="*/ 81 w 91"/>
                  <a:gd name="T25" fmla="*/ 226 h 233"/>
                  <a:gd name="T26" fmla="*/ 65 w 91"/>
                  <a:gd name="T27" fmla="*/ 232 h 233"/>
                  <a:gd name="T28" fmla="*/ 10 w 91"/>
                  <a:gd name="T29" fmla="*/ 222 h 233"/>
                  <a:gd name="T30" fmla="*/ 4 w 91"/>
                  <a:gd name="T31" fmla="*/ 218 h 233"/>
                  <a:gd name="T32" fmla="*/ 2 w 91"/>
                  <a:gd name="T33" fmla="*/ 211 h 233"/>
                  <a:gd name="T34" fmla="*/ 2 w 91"/>
                  <a:gd name="T35" fmla="*/ 209 h 233"/>
                  <a:gd name="T36" fmla="*/ 2 w 91"/>
                  <a:gd name="T37" fmla="*/ 167 h 233"/>
                  <a:gd name="T38" fmla="*/ 5 w 91"/>
                  <a:gd name="T39" fmla="*/ 111 h 233"/>
                  <a:gd name="T40" fmla="*/ 4 w 91"/>
                  <a:gd name="T41" fmla="*/ 6 h 233"/>
                  <a:gd name="T42" fmla="*/ 3 w 91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233">
                    <a:moveTo>
                      <a:pt x="3" y="0"/>
                    </a:moveTo>
                    <a:cubicBezTo>
                      <a:pt x="7" y="0"/>
                      <a:pt x="10" y="0"/>
                      <a:pt x="13" y="0"/>
                    </a:cubicBezTo>
                    <a:cubicBezTo>
                      <a:pt x="14" y="0"/>
                      <a:pt x="15" y="0"/>
                      <a:pt x="15" y="1"/>
                    </a:cubicBezTo>
                    <a:cubicBezTo>
                      <a:pt x="16" y="3"/>
                      <a:pt x="15" y="4"/>
                      <a:pt x="15" y="6"/>
                    </a:cubicBezTo>
                    <a:cubicBezTo>
                      <a:pt x="14" y="10"/>
                      <a:pt x="16" y="14"/>
                      <a:pt x="16" y="18"/>
                    </a:cubicBezTo>
                    <a:cubicBezTo>
                      <a:pt x="17" y="31"/>
                      <a:pt x="17" y="44"/>
                      <a:pt x="17" y="57"/>
                    </a:cubicBezTo>
                    <a:cubicBezTo>
                      <a:pt x="17" y="91"/>
                      <a:pt x="15" y="125"/>
                      <a:pt x="13" y="159"/>
                    </a:cubicBezTo>
                    <a:cubicBezTo>
                      <a:pt x="12" y="174"/>
                      <a:pt x="11" y="188"/>
                      <a:pt x="12" y="203"/>
                    </a:cubicBezTo>
                    <a:cubicBezTo>
                      <a:pt x="17" y="201"/>
                      <a:pt x="23" y="199"/>
                      <a:pt x="28" y="197"/>
                    </a:cubicBezTo>
                    <a:cubicBezTo>
                      <a:pt x="39" y="194"/>
                      <a:pt x="49" y="191"/>
                      <a:pt x="60" y="190"/>
                    </a:cubicBezTo>
                    <a:cubicBezTo>
                      <a:pt x="65" y="189"/>
                      <a:pt x="70" y="189"/>
                      <a:pt x="74" y="190"/>
                    </a:cubicBezTo>
                    <a:cubicBezTo>
                      <a:pt x="82" y="192"/>
                      <a:pt x="88" y="196"/>
                      <a:pt x="90" y="205"/>
                    </a:cubicBezTo>
                    <a:cubicBezTo>
                      <a:pt x="91" y="213"/>
                      <a:pt x="88" y="221"/>
                      <a:pt x="81" y="226"/>
                    </a:cubicBezTo>
                    <a:cubicBezTo>
                      <a:pt x="76" y="230"/>
                      <a:pt x="71" y="232"/>
                      <a:pt x="65" y="232"/>
                    </a:cubicBezTo>
                    <a:cubicBezTo>
                      <a:pt x="46" y="233"/>
                      <a:pt x="27" y="230"/>
                      <a:pt x="10" y="222"/>
                    </a:cubicBezTo>
                    <a:cubicBezTo>
                      <a:pt x="7" y="221"/>
                      <a:pt x="5" y="219"/>
                      <a:pt x="4" y="218"/>
                    </a:cubicBezTo>
                    <a:cubicBezTo>
                      <a:pt x="2" y="216"/>
                      <a:pt x="0" y="214"/>
                      <a:pt x="2" y="211"/>
                    </a:cubicBezTo>
                    <a:cubicBezTo>
                      <a:pt x="2" y="210"/>
                      <a:pt x="2" y="209"/>
                      <a:pt x="2" y="209"/>
                    </a:cubicBezTo>
                    <a:cubicBezTo>
                      <a:pt x="1" y="195"/>
                      <a:pt x="2" y="181"/>
                      <a:pt x="2" y="167"/>
                    </a:cubicBezTo>
                    <a:cubicBezTo>
                      <a:pt x="3" y="148"/>
                      <a:pt x="4" y="130"/>
                      <a:pt x="5" y="111"/>
                    </a:cubicBezTo>
                    <a:cubicBezTo>
                      <a:pt x="7" y="76"/>
                      <a:pt x="6" y="41"/>
                      <a:pt x="4" y="6"/>
                    </a:cubicBezTo>
                    <a:cubicBezTo>
                      <a:pt x="4" y="4"/>
                      <a:pt x="4" y="2"/>
                      <a:pt x="3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8" name="Freeform 86">
                <a:extLst>
                  <a:ext uri="{FF2B5EF4-FFF2-40B4-BE49-F238E27FC236}">
                    <a16:creationId xmlns:a16="http://schemas.microsoft.com/office/drawing/2014/main" id="{7322AAA2-17CE-9274-55B6-0B2B31B845A4}"/>
                  </a:ext>
                </a:extLst>
              </p:cNvPr>
              <p:cNvSpPr/>
              <p:nvPr/>
            </p:nvSpPr>
            <p:spPr bwMode="auto">
              <a:xfrm>
                <a:off x="6716" y="535"/>
                <a:ext cx="86" cy="64"/>
              </a:xfrm>
              <a:custGeom>
                <a:avLst/>
                <a:gdLst>
                  <a:gd name="T0" fmla="*/ 9 w 71"/>
                  <a:gd name="T1" fmla="*/ 43 h 53"/>
                  <a:gd name="T2" fmla="*/ 14 w 71"/>
                  <a:gd name="T3" fmla="*/ 10 h 53"/>
                  <a:gd name="T4" fmla="*/ 55 w 71"/>
                  <a:gd name="T5" fmla="*/ 1 h 53"/>
                  <a:gd name="T6" fmla="*/ 68 w 71"/>
                  <a:gd name="T7" fmla="*/ 3 h 53"/>
                  <a:gd name="T8" fmla="*/ 70 w 71"/>
                  <a:gd name="T9" fmla="*/ 5 h 53"/>
                  <a:gd name="T10" fmla="*/ 59 w 71"/>
                  <a:gd name="T11" fmla="*/ 25 h 53"/>
                  <a:gd name="T12" fmla="*/ 44 w 71"/>
                  <a:gd name="T13" fmla="*/ 43 h 53"/>
                  <a:gd name="T14" fmla="*/ 17 w 71"/>
                  <a:gd name="T15" fmla="*/ 50 h 53"/>
                  <a:gd name="T16" fmla="*/ 9 w 71"/>
                  <a:gd name="T17" fmla="*/ 4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52">
                    <a:moveTo>
                      <a:pt x="9" y="43"/>
                    </a:moveTo>
                    <a:cubicBezTo>
                      <a:pt x="0" y="32"/>
                      <a:pt x="3" y="18"/>
                      <a:pt x="14" y="10"/>
                    </a:cubicBezTo>
                    <a:cubicBezTo>
                      <a:pt x="27" y="2"/>
                      <a:pt x="40" y="0"/>
                      <a:pt x="55" y="1"/>
                    </a:cubicBezTo>
                    <a:cubicBezTo>
                      <a:pt x="59" y="1"/>
                      <a:pt x="64" y="2"/>
                      <a:pt x="68" y="3"/>
                    </a:cubicBezTo>
                    <a:cubicBezTo>
                      <a:pt x="69" y="3"/>
                      <a:pt x="71" y="3"/>
                      <a:pt x="70" y="5"/>
                    </a:cubicBezTo>
                    <a:cubicBezTo>
                      <a:pt x="68" y="13"/>
                      <a:pt x="63" y="19"/>
                      <a:pt x="59" y="25"/>
                    </a:cubicBezTo>
                    <a:cubicBezTo>
                      <a:pt x="54" y="32"/>
                      <a:pt x="49" y="38"/>
                      <a:pt x="44" y="43"/>
                    </a:cubicBezTo>
                    <a:cubicBezTo>
                      <a:pt x="35" y="51"/>
                      <a:pt x="27" y="53"/>
                      <a:pt x="17" y="50"/>
                    </a:cubicBezTo>
                    <a:cubicBezTo>
                      <a:pt x="13" y="49"/>
                      <a:pt x="10" y="46"/>
                      <a:pt x="9" y="43"/>
                    </a:cubicBezTo>
                    <a:close/>
                  </a:path>
                </a:pathLst>
              </a:custGeom>
              <a:solidFill>
                <a:srgbClr val="7D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9" name="Freeform 87">
                <a:extLst>
                  <a:ext uri="{FF2B5EF4-FFF2-40B4-BE49-F238E27FC236}">
                    <a16:creationId xmlns:a16="http://schemas.microsoft.com/office/drawing/2014/main" id="{881EEF51-38F8-0089-A73B-3C11E6BFFBD6}"/>
                  </a:ext>
                </a:extLst>
              </p:cNvPr>
              <p:cNvSpPr/>
              <p:nvPr/>
            </p:nvSpPr>
            <p:spPr bwMode="auto">
              <a:xfrm>
                <a:off x="7160" y="511"/>
                <a:ext cx="81" cy="53"/>
              </a:xfrm>
              <a:custGeom>
                <a:avLst/>
                <a:gdLst>
                  <a:gd name="T0" fmla="*/ 0 w 67"/>
                  <a:gd name="T1" fmla="*/ 13 h 44"/>
                  <a:gd name="T2" fmla="*/ 9 w 67"/>
                  <a:gd name="T3" fmla="*/ 7 h 44"/>
                  <a:gd name="T4" fmla="*/ 41 w 67"/>
                  <a:gd name="T5" fmla="*/ 1 h 44"/>
                  <a:gd name="T6" fmla="*/ 60 w 67"/>
                  <a:gd name="T7" fmla="*/ 7 h 44"/>
                  <a:gd name="T8" fmla="*/ 65 w 67"/>
                  <a:gd name="T9" fmla="*/ 15 h 44"/>
                  <a:gd name="T10" fmla="*/ 64 w 67"/>
                  <a:gd name="T11" fmla="*/ 33 h 44"/>
                  <a:gd name="T12" fmla="*/ 40 w 67"/>
                  <a:gd name="T13" fmla="*/ 42 h 44"/>
                  <a:gd name="T14" fmla="*/ 24 w 67"/>
                  <a:gd name="T15" fmla="*/ 33 h 44"/>
                  <a:gd name="T16" fmla="*/ 2 w 67"/>
                  <a:gd name="T17" fmla="*/ 16 h 44"/>
                  <a:gd name="T18" fmla="*/ 0 w 67"/>
                  <a:gd name="T19" fmla="*/ 1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44">
                    <a:moveTo>
                      <a:pt x="0" y="13"/>
                    </a:moveTo>
                    <a:cubicBezTo>
                      <a:pt x="3" y="10"/>
                      <a:pt x="6" y="9"/>
                      <a:pt x="9" y="7"/>
                    </a:cubicBezTo>
                    <a:cubicBezTo>
                      <a:pt x="19" y="3"/>
                      <a:pt x="30" y="0"/>
                      <a:pt x="41" y="1"/>
                    </a:cubicBezTo>
                    <a:cubicBezTo>
                      <a:pt x="48" y="1"/>
                      <a:pt x="55" y="2"/>
                      <a:pt x="60" y="7"/>
                    </a:cubicBezTo>
                    <a:cubicBezTo>
                      <a:pt x="62" y="9"/>
                      <a:pt x="64" y="12"/>
                      <a:pt x="65" y="15"/>
                    </a:cubicBezTo>
                    <a:cubicBezTo>
                      <a:pt x="67" y="21"/>
                      <a:pt x="67" y="27"/>
                      <a:pt x="64" y="33"/>
                    </a:cubicBezTo>
                    <a:cubicBezTo>
                      <a:pt x="59" y="41"/>
                      <a:pt x="50" y="44"/>
                      <a:pt x="40" y="42"/>
                    </a:cubicBezTo>
                    <a:cubicBezTo>
                      <a:pt x="34" y="40"/>
                      <a:pt x="29" y="37"/>
                      <a:pt x="24" y="33"/>
                    </a:cubicBezTo>
                    <a:cubicBezTo>
                      <a:pt x="16" y="28"/>
                      <a:pt x="8" y="23"/>
                      <a:pt x="2" y="16"/>
                    </a:cubicBezTo>
                    <a:cubicBezTo>
                      <a:pt x="1" y="15"/>
                      <a:pt x="0" y="14"/>
                      <a:pt x="0" y="13"/>
                    </a:cubicBezTo>
                    <a:close/>
                  </a:path>
                </a:pathLst>
              </a:custGeom>
              <a:solidFill>
                <a:srgbClr val="7D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0" name="Freeform 88">
                <a:extLst>
                  <a:ext uri="{FF2B5EF4-FFF2-40B4-BE49-F238E27FC236}">
                    <a16:creationId xmlns:a16="http://schemas.microsoft.com/office/drawing/2014/main" id="{6D7D55D2-DA30-0196-F98D-4816DE2BC019}"/>
                  </a:ext>
                </a:extLst>
              </p:cNvPr>
              <p:cNvSpPr/>
              <p:nvPr/>
            </p:nvSpPr>
            <p:spPr bwMode="auto">
              <a:xfrm>
                <a:off x="6739" y="455"/>
                <a:ext cx="65" cy="50"/>
              </a:xfrm>
              <a:custGeom>
                <a:avLst/>
                <a:gdLst>
                  <a:gd name="T0" fmla="*/ 1 w 54"/>
                  <a:gd name="T1" fmla="*/ 16 h 42"/>
                  <a:gd name="T2" fmla="*/ 24 w 54"/>
                  <a:gd name="T3" fmla="*/ 4 h 42"/>
                  <a:gd name="T4" fmla="*/ 46 w 54"/>
                  <a:gd name="T5" fmla="*/ 24 h 42"/>
                  <a:gd name="T6" fmla="*/ 51 w 54"/>
                  <a:gd name="T7" fmla="*/ 34 h 42"/>
                  <a:gd name="T8" fmla="*/ 47 w 54"/>
                  <a:gd name="T9" fmla="*/ 41 h 42"/>
                  <a:gd name="T10" fmla="*/ 26 w 54"/>
                  <a:gd name="T11" fmla="*/ 40 h 42"/>
                  <a:gd name="T12" fmla="*/ 14 w 54"/>
                  <a:gd name="T13" fmla="*/ 37 h 42"/>
                  <a:gd name="T14" fmla="*/ 1 w 54"/>
                  <a:gd name="T15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1" y="16"/>
                    </a:moveTo>
                    <a:cubicBezTo>
                      <a:pt x="3" y="6"/>
                      <a:pt x="15" y="0"/>
                      <a:pt x="24" y="4"/>
                    </a:cubicBezTo>
                    <a:cubicBezTo>
                      <a:pt x="34" y="8"/>
                      <a:pt x="40" y="15"/>
                      <a:pt x="46" y="24"/>
                    </a:cubicBezTo>
                    <a:cubicBezTo>
                      <a:pt x="48" y="27"/>
                      <a:pt x="50" y="30"/>
                      <a:pt x="51" y="34"/>
                    </a:cubicBezTo>
                    <a:cubicBezTo>
                      <a:pt x="53" y="39"/>
                      <a:pt x="54" y="40"/>
                      <a:pt x="47" y="41"/>
                    </a:cubicBezTo>
                    <a:cubicBezTo>
                      <a:pt x="40" y="42"/>
                      <a:pt x="33" y="41"/>
                      <a:pt x="26" y="40"/>
                    </a:cubicBezTo>
                    <a:cubicBezTo>
                      <a:pt x="22" y="39"/>
                      <a:pt x="18" y="38"/>
                      <a:pt x="14" y="37"/>
                    </a:cubicBezTo>
                    <a:cubicBezTo>
                      <a:pt x="4" y="34"/>
                      <a:pt x="0" y="27"/>
                      <a:pt x="1" y="16"/>
                    </a:cubicBezTo>
                    <a:close/>
                  </a:path>
                </a:pathLst>
              </a:custGeom>
              <a:solidFill>
                <a:srgbClr val="7D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1" name="Freeform 89">
                <a:extLst>
                  <a:ext uri="{FF2B5EF4-FFF2-40B4-BE49-F238E27FC236}">
                    <a16:creationId xmlns:a16="http://schemas.microsoft.com/office/drawing/2014/main" id="{4877AA3C-55BA-61FD-CF92-2E45F7CFFAB4}"/>
                  </a:ext>
                </a:extLst>
              </p:cNvPr>
              <p:cNvSpPr/>
              <p:nvPr/>
            </p:nvSpPr>
            <p:spPr bwMode="auto">
              <a:xfrm>
                <a:off x="6936" y="557"/>
                <a:ext cx="88" cy="72"/>
              </a:xfrm>
              <a:custGeom>
                <a:avLst/>
                <a:gdLst>
                  <a:gd name="T0" fmla="*/ 0 w 73"/>
                  <a:gd name="T1" fmla="*/ 51 h 60"/>
                  <a:gd name="T2" fmla="*/ 15 w 73"/>
                  <a:gd name="T3" fmla="*/ 15 h 60"/>
                  <a:gd name="T4" fmla="*/ 62 w 73"/>
                  <a:gd name="T5" fmla="*/ 20 h 60"/>
                  <a:gd name="T6" fmla="*/ 72 w 73"/>
                  <a:gd name="T7" fmla="*/ 54 h 60"/>
                  <a:gd name="T8" fmla="*/ 68 w 73"/>
                  <a:gd name="T9" fmla="*/ 60 h 60"/>
                  <a:gd name="T10" fmla="*/ 64 w 73"/>
                  <a:gd name="T11" fmla="*/ 55 h 60"/>
                  <a:gd name="T12" fmla="*/ 57 w 73"/>
                  <a:gd name="T13" fmla="*/ 29 h 60"/>
                  <a:gd name="T14" fmla="*/ 47 w 73"/>
                  <a:gd name="T15" fmla="*/ 17 h 60"/>
                  <a:gd name="T16" fmla="*/ 24 w 73"/>
                  <a:gd name="T17" fmla="*/ 19 h 60"/>
                  <a:gd name="T18" fmla="*/ 10 w 73"/>
                  <a:gd name="T19" fmla="*/ 45 h 60"/>
                  <a:gd name="T20" fmla="*/ 8 w 73"/>
                  <a:gd name="T21" fmla="*/ 53 h 60"/>
                  <a:gd name="T22" fmla="*/ 4 w 73"/>
                  <a:gd name="T23" fmla="*/ 58 h 60"/>
                  <a:gd name="T24" fmla="*/ 0 w 73"/>
                  <a:gd name="T25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" h="60">
                    <a:moveTo>
                      <a:pt x="0" y="51"/>
                    </a:moveTo>
                    <a:cubicBezTo>
                      <a:pt x="1" y="39"/>
                      <a:pt x="5" y="26"/>
                      <a:pt x="15" y="15"/>
                    </a:cubicBezTo>
                    <a:cubicBezTo>
                      <a:pt x="29" y="0"/>
                      <a:pt x="50" y="2"/>
                      <a:pt x="62" y="20"/>
                    </a:cubicBezTo>
                    <a:cubicBezTo>
                      <a:pt x="69" y="30"/>
                      <a:pt x="72" y="42"/>
                      <a:pt x="72" y="54"/>
                    </a:cubicBezTo>
                    <a:cubicBezTo>
                      <a:pt x="73" y="58"/>
                      <a:pt x="71" y="59"/>
                      <a:pt x="68" y="60"/>
                    </a:cubicBezTo>
                    <a:cubicBezTo>
                      <a:pt x="66" y="60"/>
                      <a:pt x="64" y="58"/>
                      <a:pt x="64" y="55"/>
                    </a:cubicBezTo>
                    <a:cubicBezTo>
                      <a:pt x="63" y="46"/>
                      <a:pt x="61" y="37"/>
                      <a:pt x="57" y="29"/>
                    </a:cubicBezTo>
                    <a:cubicBezTo>
                      <a:pt x="54" y="25"/>
                      <a:pt x="51" y="20"/>
                      <a:pt x="47" y="17"/>
                    </a:cubicBezTo>
                    <a:cubicBezTo>
                      <a:pt x="40" y="12"/>
                      <a:pt x="31" y="13"/>
                      <a:pt x="24" y="19"/>
                    </a:cubicBezTo>
                    <a:cubicBezTo>
                      <a:pt x="16" y="26"/>
                      <a:pt x="12" y="35"/>
                      <a:pt x="10" y="45"/>
                    </a:cubicBezTo>
                    <a:cubicBezTo>
                      <a:pt x="9" y="47"/>
                      <a:pt x="9" y="50"/>
                      <a:pt x="8" y="53"/>
                    </a:cubicBezTo>
                    <a:cubicBezTo>
                      <a:pt x="8" y="57"/>
                      <a:pt x="6" y="59"/>
                      <a:pt x="4" y="58"/>
                    </a:cubicBezTo>
                    <a:cubicBezTo>
                      <a:pt x="1" y="58"/>
                      <a:pt x="0" y="56"/>
                      <a:pt x="0" y="51"/>
                    </a:cubicBezTo>
                    <a:close/>
                  </a:path>
                </a:pathLst>
              </a:custGeom>
              <a:solidFill>
                <a:srgbClr val="211E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2" name="Freeform 90">
                <a:extLst>
                  <a:ext uri="{FF2B5EF4-FFF2-40B4-BE49-F238E27FC236}">
                    <a16:creationId xmlns:a16="http://schemas.microsoft.com/office/drawing/2014/main" id="{E4F920C0-A129-8CC8-B0CC-29DE4B6D45F3}"/>
                  </a:ext>
                </a:extLst>
              </p:cNvPr>
              <p:cNvSpPr/>
              <p:nvPr/>
            </p:nvSpPr>
            <p:spPr bwMode="auto">
              <a:xfrm>
                <a:off x="7050" y="485"/>
                <a:ext cx="73" cy="77"/>
              </a:xfrm>
              <a:custGeom>
                <a:avLst/>
                <a:gdLst>
                  <a:gd name="T0" fmla="*/ 16 w 61"/>
                  <a:gd name="T1" fmla="*/ 36 h 64"/>
                  <a:gd name="T2" fmla="*/ 45 w 61"/>
                  <a:gd name="T3" fmla="*/ 48 h 64"/>
                  <a:gd name="T4" fmla="*/ 56 w 61"/>
                  <a:gd name="T5" fmla="*/ 55 h 64"/>
                  <a:gd name="T6" fmla="*/ 58 w 61"/>
                  <a:gd name="T7" fmla="*/ 61 h 64"/>
                  <a:gd name="T8" fmla="*/ 52 w 61"/>
                  <a:gd name="T9" fmla="*/ 62 h 64"/>
                  <a:gd name="T10" fmla="*/ 4 w 61"/>
                  <a:gd name="T11" fmla="*/ 42 h 64"/>
                  <a:gd name="T12" fmla="*/ 1 w 61"/>
                  <a:gd name="T13" fmla="*/ 38 h 64"/>
                  <a:gd name="T14" fmla="*/ 3 w 61"/>
                  <a:gd name="T15" fmla="*/ 33 h 64"/>
                  <a:gd name="T16" fmla="*/ 18 w 61"/>
                  <a:gd name="T17" fmla="*/ 24 h 64"/>
                  <a:gd name="T18" fmla="*/ 53 w 61"/>
                  <a:gd name="T19" fmla="*/ 2 h 64"/>
                  <a:gd name="T20" fmla="*/ 60 w 61"/>
                  <a:gd name="T21" fmla="*/ 2 h 64"/>
                  <a:gd name="T22" fmla="*/ 57 w 61"/>
                  <a:gd name="T23" fmla="*/ 9 h 64"/>
                  <a:gd name="T24" fmla="*/ 18 w 61"/>
                  <a:gd name="T25" fmla="*/ 35 h 64"/>
                  <a:gd name="T26" fmla="*/ 16 w 61"/>
                  <a:gd name="T27" fmla="*/ 3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64">
                    <a:moveTo>
                      <a:pt x="16" y="36"/>
                    </a:moveTo>
                    <a:cubicBezTo>
                      <a:pt x="26" y="40"/>
                      <a:pt x="35" y="44"/>
                      <a:pt x="45" y="48"/>
                    </a:cubicBezTo>
                    <a:cubicBezTo>
                      <a:pt x="48" y="50"/>
                      <a:pt x="53" y="52"/>
                      <a:pt x="56" y="55"/>
                    </a:cubicBezTo>
                    <a:cubicBezTo>
                      <a:pt x="59" y="57"/>
                      <a:pt x="59" y="59"/>
                      <a:pt x="58" y="61"/>
                    </a:cubicBezTo>
                    <a:cubicBezTo>
                      <a:pt x="57" y="63"/>
                      <a:pt x="55" y="64"/>
                      <a:pt x="52" y="62"/>
                    </a:cubicBezTo>
                    <a:cubicBezTo>
                      <a:pt x="37" y="53"/>
                      <a:pt x="21" y="47"/>
                      <a:pt x="4" y="42"/>
                    </a:cubicBezTo>
                    <a:cubicBezTo>
                      <a:pt x="2" y="41"/>
                      <a:pt x="1" y="40"/>
                      <a:pt x="1" y="38"/>
                    </a:cubicBezTo>
                    <a:cubicBezTo>
                      <a:pt x="0" y="36"/>
                      <a:pt x="1" y="35"/>
                      <a:pt x="3" y="33"/>
                    </a:cubicBezTo>
                    <a:cubicBezTo>
                      <a:pt x="8" y="30"/>
                      <a:pt x="13" y="27"/>
                      <a:pt x="18" y="24"/>
                    </a:cubicBezTo>
                    <a:cubicBezTo>
                      <a:pt x="30" y="16"/>
                      <a:pt x="41" y="9"/>
                      <a:pt x="53" y="2"/>
                    </a:cubicBezTo>
                    <a:cubicBezTo>
                      <a:pt x="56" y="0"/>
                      <a:pt x="58" y="0"/>
                      <a:pt x="60" y="2"/>
                    </a:cubicBezTo>
                    <a:cubicBezTo>
                      <a:pt x="61" y="5"/>
                      <a:pt x="60" y="7"/>
                      <a:pt x="57" y="9"/>
                    </a:cubicBezTo>
                    <a:cubicBezTo>
                      <a:pt x="44" y="18"/>
                      <a:pt x="31" y="26"/>
                      <a:pt x="18" y="35"/>
                    </a:cubicBezTo>
                    <a:cubicBezTo>
                      <a:pt x="17" y="35"/>
                      <a:pt x="17" y="36"/>
                      <a:pt x="16" y="36"/>
                    </a:cubicBezTo>
                    <a:close/>
                  </a:path>
                </a:pathLst>
              </a:custGeom>
              <a:solidFill>
                <a:srgbClr val="201E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3" name="Freeform 91">
                <a:extLst>
                  <a:ext uri="{FF2B5EF4-FFF2-40B4-BE49-F238E27FC236}">
                    <a16:creationId xmlns:a16="http://schemas.microsoft.com/office/drawing/2014/main" id="{EAB3F51B-3053-5C50-D742-05E159839F85}"/>
                  </a:ext>
                </a:extLst>
              </p:cNvPr>
              <p:cNvSpPr/>
              <p:nvPr/>
            </p:nvSpPr>
            <p:spPr bwMode="auto">
              <a:xfrm>
                <a:off x="6839" y="483"/>
                <a:ext cx="73" cy="76"/>
              </a:xfrm>
              <a:custGeom>
                <a:avLst/>
                <a:gdLst>
                  <a:gd name="T0" fmla="*/ 45 w 61"/>
                  <a:gd name="T1" fmla="*/ 38 h 63"/>
                  <a:gd name="T2" fmla="*/ 28 w 61"/>
                  <a:gd name="T3" fmla="*/ 26 h 63"/>
                  <a:gd name="T4" fmla="*/ 5 w 61"/>
                  <a:gd name="T5" fmla="*/ 8 h 63"/>
                  <a:gd name="T6" fmla="*/ 3 w 61"/>
                  <a:gd name="T7" fmla="*/ 2 h 63"/>
                  <a:gd name="T8" fmla="*/ 10 w 61"/>
                  <a:gd name="T9" fmla="*/ 2 h 63"/>
                  <a:gd name="T10" fmla="*/ 54 w 61"/>
                  <a:gd name="T11" fmla="*/ 34 h 63"/>
                  <a:gd name="T12" fmla="*/ 58 w 61"/>
                  <a:gd name="T13" fmla="*/ 37 h 63"/>
                  <a:gd name="T14" fmla="*/ 56 w 61"/>
                  <a:gd name="T15" fmla="*/ 45 h 63"/>
                  <a:gd name="T16" fmla="*/ 35 w 61"/>
                  <a:gd name="T17" fmla="*/ 51 h 63"/>
                  <a:gd name="T18" fmla="*/ 9 w 61"/>
                  <a:gd name="T19" fmla="*/ 61 h 63"/>
                  <a:gd name="T20" fmla="*/ 8 w 61"/>
                  <a:gd name="T21" fmla="*/ 62 h 63"/>
                  <a:gd name="T22" fmla="*/ 1 w 61"/>
                  <a:gd name="T23" fmla="*/ 60 h 63"/>
                  <a:gd name="T24" fmla="*/ 5 w 61"/>
                  <a:gd name="T25" fmla="*/ 54 h 63"/>
                  <a:gd name="T26" fmla="*/ 41 w 61"/>
                  <a:gd name="T27" fmla="*/ 40 h 63"/>
                  <a:gd name="T28" fmla="*/ 45 w 61"/>
                  <a:gd name="T29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" h="62">
                    <a:moveTo>
                      <a:pt x="45" y="38"/>
                    </a:moveTo>
                    <a:cubicBezTo>
                      <a:pt x="39" y="34"/>
                      <a:pt x="33" y="30"/>
                      <a:pt x="28" y="26"/>
                    </a:cubicBezTo>
                    <a:cubicBezTo>
                      <a:pt x="20" y="20"/>
                      <a:pt x="12" y="14"/>
                      <a:pt x="5" y="8"/>
                    </a:cubicBezTo>
                    <a:cubicBezTo>
                      <a:pt x="2" y="6"/>
                      <a:pt x="1" y="4"/>
                      <a:pt x="3" y="2"/>
                    </a:cubicBezTo>
                    <a:cubicBezTo>
                      <a:pt x="5" y="0"/>
                      <a:pt x="7" y="0"/>
                      <a:pt x="10" y="2"/>
                    </a:cubicBezTo>
                    <a:cubicBezTo>
                      <a:pt x="24" y="12"/>
                      <a:pt x="39" y="23"/>
                      <a:pt x="54" y="34"/>
                    </a:cubicBezTo>
                    <a:cubicBezTo>
                      <a:pt x="55" y="35"/>
                      <a:pt x="57" y="35"/>
                      <a:pt x="58" y="37"/>
                    </a:cubicBezTo>
                    <a:cubicBezTo>
                      <a:pt x="61" y="40"/>
                      <a:pt x="60" y="43"/>
                      <a:pt x="56" y="45"/>
                    </a:cubicBezTo>
                    <a:cubicBezTo>
                      <a:pt x="49" y="47"/>
                      <a:pt x="42" y="49"/>
                      <a:pt x="35" y="51"/>
                    </a:cubicBezTo>
                    <a:cubicBezTo>
                      <a:pt x="26" y="54"/>
                      <a:pt x="17" y="57"/>
                      <a:pt x="9" y="61"/>
                    </a:cubicBezTo>
                    <a:cubicBezTo>
                      <a:pt x="9" y="62"/>
                      <a:pt x="9" y="62"/>
                      <a:pt x="8" y="62"/>
                    </a:cubicBezTo>
                    <a:cubicBezTo>
                      <a:pt x="5" y="63"/>
                      <a:pt x="2" y="63"/>
                      <a:pt x="1" y="60"/>
                    </a:cubicBezTo>
                    <a:cubicBezTo>
                      <a:pt x="0" y="58"/>
                      <a:pt x="1" y="56"/>
                      <a:pt x="5" y="54"/>
                    </a:cubicBezTo>
                    <a:cubicBezTo>
                      <a:pt x="16" y="48"/>
                      <a:pt x="29" y="44"/>
                      <a:pt x="41" y="40"/>
                    </a:cubicBezTo>
                    <a:cubicBezTo>
                      <a:pt x="42" y="39"/>
                      <a:pt x="43" y="39"/>
                      <a:pt x="45" y="38"/>
                    </a:cubicBezTo>
                    <a:close/>
                  </a:path>
                </a:pathLst>
              </a:custGeom>
              <a:solidFill>
                <a:srgbClr val="201E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4" name="Freeform 92">
                <a:extLst>
                  <a:ext uri="{FF2B5EF4-FFF2-40B4-BE49-F238E27FC236}">
                    <a16:creationId xmlns:a16="http://schemas.microsoft.com/office/drawing/2014/main" id="{61E74699-B442-D439-81AF-BC061298409A}"/>
                  </a:ext>
                </a:extLst>
              </p:cNvPr>
              <p:cNvSpPr/>
              <p:nvPr/>
            </p:nvSpPr>
            <p:spPr bwMode="auto">
              <a:xfrm>
                <a:off x="7060" y="445"/>
                <a:ext cx="72" cy="37"/>
              </a:xfrm>
              <a:custGeom>
                <a:avLst/>
                <a:gdLst>
                  <a:gd name="T0" fmla="*/ 0 w 60"/>
                  <a:gd name="T1" fmla="*/ 25 h 31"/>
                  <a:gd name="T2" fmla="*/ 3 w 60"/>
                  <a:gd name="T3" fmla="*/ 20 h 31"/>
                  <a:gd name="T4" fmla="*/ 53 w 60"/>
                  <a:gd name="T5" fmla="*/ 1 h 31"/>
                  <a:gd name="T6" fmla="*/ 59 w 60"/>
                  <a:gd name="T7" fmla="*/ 3 h 31"/>
                  <a:gd name="T8" fmla="*/ 56 w 60"/>
                  <a:gd name="T9" fmla="*/ 9 h 31"/>
                  <a:gd name="T10" fmla="*/ 7 w 60"/>
                  <a:gd name="T11" fmla="*/ 29 h 31"/>
                  <a:gd name="T12" fmla="*/ 0 w 60"/>
                  <a:gd name="T13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31">
                    <a:moveTo>
                      <a:pt x="0" y="25"/>
                    </a:moveTo>
                    <a:cubicBezTo>
                      <a:pt x="0" y="23"/>
                      <a:pt x="1" y="21"/>
                      <a:pt x="3" y="20"/>
                    </a:cubicBezTo>
                    <a:cubicBezTo>
                      <a:pt x="20" y="14"/>
                      <a:pt x="36" y="7"/>
                      <a:pt x="53" y="1"/>
                    </a:cubicBezTo>
                    <a:cubicBezTo>
                      <a:pt x="56" y="0"/>
                      <a:pt x="58" y="1"/>
                      <a:pt x="59" y="3"/>
                    </a:cubicBezTo>
                    <a:cubicBezTo>
                      <a:pt x="60" y="5"/>
                      <a:pt x="59" y="8"/>
                      <a:pt x="56" y="9"/>
                    </a:cubicBezTo>
                    <a:cubicBezTo>
                      <a:pt x="40" y="16"/>
                      <a:pt x="23" y="22"/>
                      <a:pt x="7" y="29"/>
                    </a:cubicBezTo>
                    <a:cubicBezTo>
                      <a:pt x="3" y="31"/>
                      <a:pt x="0" y="29"/>
                      <a:pt x="0" y="25"/>
                    </a:cubicBezTo>
                    <a:close/>
                  </a:path>
                </a:pathLst>
              </a:custGeom>
              <a:solidFill>
                <a:srgbClr val="211E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5" name="Freeform 93">
                <a:extLst>
                  <a:ext uri="{FF2B5EF4-FFF2-40B4-BE49-F238E27FC236}">
                    <a16:creationId xmlns:a16="http://schemas.microsoft.com/office/drawing/2014/main" id="{47B88067-48F8-A80A-079F-61D39B5A14BC}"/>
                  </a:ext>
                </a:extLst>
              </p:cNvPr>
              <p:cNvSpPr/>
              <p:nvPr/>
            </p:nvSpPr>
            <p:spPr bwMode="auto">
              <a:xfrm>
                <a:off x="6831" y="445"/>
                <a:ext cx="72" cy="37"/>
              </a:xfrm>
              <a:custGeom>
                <a:avLst/>
                <a:gdLst>
                  <a:gd name="T0" fmla="*/ 5 w 60"/>
                  <a:gd name="T1" fmla="*/ 0 h 31"/>
                  <a:gd name="T2" fmla="*/ 11 w 60"/>
                  <a:gd name="T3" fmla="*/ 2 h 31"/>
                  <a:gd name="T4" fmla="*/ 55 w 60"/>
                  <a:gd name="T5" fmla="*/ 21 h 31"/>
                  <a:gd name="T6" fmla="*/ 56 w 60"/>
                  <a:gd name="T7" fmla="*/ 22 h 31"/>
                  <a:gd name="T8" fmla="*/ 59 w 60"/>
                  <a:gd name="T9" fmla="*/ 28 h 31"/>
                  <a:gd name="T10" fmla="*/ 52 w 60"/>
                  <a:gd name="T11" fmla="*/ 30 h 31"/>
                  <a:gd name="T12" fmla="*/ 38 w 60"/>
                  <a:gd name="T13" fmla="*/ 24 h 31"/>
                  <a:gd name="T14" fmla="*/ 4 w 60"/>
                  <a:gd name="T15" fmla="*/ 9 h 31"/>
                  <a:gd name="T16" fmla="*/ 1 w 60"/>
                  <a:gd name="T17" fmla="*/ 6 h 31"/>
                  <a:gd name="T18" fmla="*/ 1 w 60"/>
                  <a:gd name="T19" fmla="*/ 2 h 31"/>
                  <a:gd name="T20" fmla="*/ 5 w 60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31">
                    <a:moveTo>
                      <a:pt x="5" y="0"/>
                    </a:moveTo>
                    <a:cubicBezTo>
                      <a:pt x="7" y="0"/>
                      <a:pt x="9" y="1"/>
                      <a:pt x="11" y="2"/>
                    </a:cubicBezTo>
                    <a:cubicBezTo>
                      <a:pt x="26" y="8"/>
                      <a:pt x="40" y="15"/>
                      <a:pt x="55" y="21"/>
                    </a:cubicBezTo>
                    <a:cubicBezTo>
                      <a:pt x="55" y="21"/>
                      <a:pt x="56" y="21"/>
                      <a:pt x="56" y="22"/>
                    </a:cubicBezTo>
                    <a:cubicBezTo>
                      <a:pt x="59" y="23"/>
                      <a:pt x="60" y="25"/>
                      <a:pt x="59" y="28"/>
                    </a:cubicBezTo>
                    <a:cubicBezTo>
                      <a:pt x="58" y="30"/>
                      <a:pt x="56" y="31"/>
                      <a:pt x="52" y="30"/>
                    </a:cubicBezTo>
                    <a:cubicBezTo>
                      <a:pt x="48" y="28"/>
                      <a:pt x="43" y="26"/>
                      <a:pt x="38" y="24"/>
                    </a:cubicBezTo>
                    <a:cubicBezTo>
                      <a:pt x="27" y="19"/>
                      <a:pt x="16" y="14"/>
                      <a:pt x="4" y="9"/>
                    </a:cubicBezTo>
                    <a:cubicBezTo>
                      <a:pt x="3" y="8"/>
                      <a:pt x="2" y="7"/>
                      <a:pt x="1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1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201E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6" name="Freeform 94">
                <a:extLst>
                  <a:ext uri="{FF2B5EF4-FFF2-40B4-BE49-F238E27FC236}">
                    <a16:creationId xmlns:a16="http://schemas.microsoft.com/office/drawing/2014/main" id="{B4783853-3715-B7B3-0DD9-B654CE667362}"/>
                  </a:ext>
                </a:extLst>
              </p:cNvPr>
              <p:cNvSpPr/>
              <p:nvPr/>
            </p:nvSpPr>
            <p:spPr bwMode="auto">
              <a:xfrm>
                <a:off x="6727" y="541"/>
                <a:ext cx="75" cy="62"/>
              </a:xfrm>
              <a:custGeom>
                <a:avLst/>
                <a:gdLst>
                  <a:gd name="T0" fmla="*/ 0 w 62"/>
                  <a:gd name="T1" fmla="*/ 38 h 51"/>
                  <a:gd name="T2" fmla="*/ 15 w 62"/>
                  <a:gd name="T3" fmla="*/ 46 h 51"/>
                  <a:gd name="T4" fmla="*/ 34 w 62"/>
                  <a:gd name="T5" fmla="*/ 38 h 51"/>
                  <a:gd name="T6" fmla="*/ 48 w 62"/>
                  <a:gd name="T7" fmla="*/ 21 h 51"/>
                  <a:gd name="T8" fmla="*/ 61 w 62"/>
                  <a:gd name="T9" fmla="*/ 0 h 51"/>
                  <a:gd name="T10" fmla="*/ 58 w 62"/>
                  <a:gd name="T11" fmla="*/ 12 h 51"/>
                  <a:gd name="T12" fmla="*/ 41 w 62"/>
                  <a:gd name="T13" fmla="*/ 39 h 51"/>
                  <a:gd name="T14" fmla="*/ 18 w 62"/>
                  <a:gd name="T15" fmla="*/ 50 h 51"/>
                  <a:gd name="T16" fmla="*/ 0 w 62"/>
                  <a:gd name="T17" fmla="*/ 39 h 51"/>
                  <a:gd name="T18" fmla="*/ 0 w 62"/>
                  <a:gd name="T19" fmla="*/ 3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51">
                    <a:moveTo>
                      <a:pt x="0" y="38"/>
                    </a:moveTo>
                    <a:cubicBezTo>
                      <a:pt x="4" y="42"/>
                      <a:pt x="9" y="45"/>
                      <a:pt x="15" y="46"/>
                    </a:cubicBezTo>
                    <a:cubicBezTo>
                      <a:pt x="23" y="46"/>
                      <a:pt x="29" y="43"/>
                      <a:pt x="34" y="38"/>
                    </a:cubicBezTo>
                    <a:cubicBezTo>
                      <a:pt x="39" y="33"/>
                      <a:pt x="44" y="27"/>
                      <a:pt x="48" y="21"/>
                    </a:cubicBezTo>
                    <a:cubicBezTo>
                      <a:pt x="53" y="14"/>
                      <a:pt x="57" y="7"/>
                      <a:pt x="61" y="0"/>
                    </a:cubicBezTo>
                    <a:cubicBezTo>
                      <a:pt x="62" y="4"/>
                      <a:pt x="59" y="8"/>
                      <a:pt x="58" y="12"/>
                    </a:cubicBezTo>
                    <a:cubicBezTo>
                      <a:pt x="54" y="22"/>
                      <a:pt x="49" y="31"/>
                      <a:pt x="41" y="39"/>
                    </a:cubicBezTo>
                    <a:cubicBezTo>
                      <a:pt x="35" y="46"/>
                      <a:pt x="28" y="51"/>
                      <a:pt x="18" y="50"/>
                    </a:cubicBezTo>
                    <a:cubicBezTo>
                      <a:pt x="10" y="50"/>
                      <a:pt x="5" y="45"/>
                      <a:pt x="0" y="39"/>
                    </a:cubicBezTo>
                    <a:cubicBezTo>
                      <a:pt x="0" y="39"/>
                      <a:pt x="0" y="38"/>
                      <a:pt x="0" y="38"/>
                    </a:cubicBezTo>
                    <a:close/>
                  </a:path>
                </a:pathLst>
              </a:custGeom>
              <a:solidFill>
                <a:srgbClr val="5B94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7" name="Freeform 95">
                <a:extLst>
                  <a:ext uri="{FF2B5EF4-FFF2-40B4-BE49-F238E27FC236}">
                    <a16:creationId xmlns:a16="http://schemas.microsoft.com/office/drawing/2014/main" id="{14B72A01-80C9-80FD-1506-C07C98E2051B}"/>
                  </a:ext>
                </a:extLst>
              </p:cNvPr>
              <p:cNvSpPr/>
              <p:nvPr/>
            </p:nvSpPr>
            <p:spPr bwMode="auto">
              <a:xfrm>
                <a:off x="7160" y="527"/>
                <a:ext cx="83" cy="38"/>
              </a:xfrm>
              <a:custGeom>
                <a:avLst/>
                <a:gdLst>
                  <a:gd name="T0" fmla="*/ 0 w 69"/>
                  <a:gd name="T1" fmla="*/ 0 h 32"/>
                  <a:gd name="T2" fmla="*/ 13 w 69"/>
                  <a:gd name="T3" fmla="*/ 11 h 32"/>
                  <a:gd name="T4" fmla="*/ 36 w 69"/>
                  <a:gd name="T5" fmla="*/ 26 h 32"/>
                  <a:gd name="T6" fmla="*/ 61 w 69"/>
                  <a:gd name="T7" fmla="*/ 23 h 32"/>
                  <a:gd name="T8" fmla="*/ 66 w 69"/>
                  <a:gd name="T9" fmla="*/ 5 h 32"/>
                  <a:gd name="T10" fmla="*/ 65 w 69"/>
                  <a:gd name="T11" fmla="*/ 2 h 32"/>
                  <a:gd name="T12" fmla="*/ 65 w 69"/>
                  <a:gd name="T13" fmla="*/ 22 h 32"/>
                  <a:gd name="T14" fmla="*/ 48 w 69"/>
                  <a:gd name="T15" fmla="*/ 32 h 32"/>
                  <a:gd name="T16" fmla="*/ 28 w 69"/>
                  <a:gd name="T17" fmla="*/ 26 h 32"/>
                  <a:gd name="T18" fmla="*/ 1 w 69"/>
                  <a:gd name="T19" fmla="*/ 2 h 32"/>
                  <a:gd name="T20" fmla="*/ 0 w 69"/>
                  <a:gd name="T2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32">
                    <a:moveTo>
                      <a:pt x="0" y="0"/>
                    </a:moveTo>
                    <a:cubicBezTo>
                      <a:pt x="3" y="5"/>
                      <a:pt x="8" y="8"/>
                      <a:pt x="13" y="11"/>
                    </a:cubicBezTo>
                    <a:cubicBezTo>
                      <a:pt x="20" y="17"/>
                      <a:pt x="28" y="22"/>
                      <a:pt x="36" y="26"/>
                    </a:cubicBezTo>
                    <a:cubicBezTo>
                      <a:pt x="45" y="30"/>
                      <a:pt x="54" y="29"/>
                      <a:pt x="61" y="23"/>
                    </a:cubicBezTo>
                    <a:cubicBezTo>
                      <a:pt x="66" y="18"/>
                      <a:pt x="67" y="12"/>
                      <a:pt x="66" y="5"/>
                    </a:cubicBezTo>
                    <a:cubicBezTo>
                      <a:pt x="66" y="4"/>
                      <a:pt x="65" y="3"/>
                      <a:pt x="65" y="2"/>
                    </a:cubicBezTo>
                    <a:cubicBezTo>
                      <a:pt x="69" y="9"/>
                      <a:pt x="68" y="16"/>
                      <a:pt x="65" y="22"/>
                    </a:cubicBezTo>
                    <a:cubicBezTo>
                      <a:pt x="62" y="29"/>
                      <a:pt x="56" y="32"/>
                      <a:pt x="48" y="32"/>
                    </a:cubicBezTo>
                    <a:cubicBezTo>
                      <a:pt x="41" y="32"/>
                      <a:pt x="34" y="30"/>
                      <a:pt x="28" y="26"/>
                    </a:cubicBezTo>
                    <a:cubicBezTo>
                      <a:pt x="18" y="20"/>
                      <a:pt x="9" y="11"/>
                      <a:pt x="1" y="2"/>
                    </a:cubicBezTo>
                    <a:cubicBezTo>
                      <a:pt x="0" y="2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5D94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8" name="Freeform 96">
                <a:extLst>
                  <a:ext uri="{FF2B5EF4-FFF2-40B4-BE49-F238E27FC236}">
                    <a16:creationId xmlns:a16="http://schemas.microsoft.com/office/drawing/2014/main" id="{45BA4C6D-6A85-A794-0664-5CF0B02184F6}"/>
                  </a:ext>
                </a:extLst>
              </p:cNvPr>
              <p:cNvSpPr/>
              <p:nvPr/>
            </p:nvSpPr>
            <p:spPr bwMode="auto">
              <a:xfrm>
                <a:off x="6739" y="474"/>
                <a:ext cx="64" cy="33"/>
              </a:xfrm>
              <a:custGeom>
                <a:avLst/>
                <a:gdLst>
                  <a:gd name="T0" fmla="*/ 1 w 53"/>
                  <a:gd name="T1" fmla="*/ 0 h 28"/>
                  <a:gd name="T2" fmla="*/ 5 w 53"/>
                  <a:gd name="T3" fmla="*/ 14 h 28"/>
                  <a:gd name="T4" fmla="*/ 17 w 53"/>
                  <a:gd name="T5" fmla="*/ 21 h 28"/>
                  <a:gd name="T6" fmla="*/ 48 w 53"/>
                  <a:gd name="T7" fmla="*/ 24 h 28"/>
                  <a:gd name="T8" fmla="*/ 51 w 53"/>
                  <a:gd name="T9" fmla="*/ 20 h 28"/>
                  <a:gd name="T10" fmla="*/ 51 w 53"/>
                  <a:gd name="T11" fmla="*/ 18 h 28"/>
                  <a:gd name="T12" fmla="*/ 53 w 53"/>
                  <a:gd name="T13" fmla="*/ 22 h 28"/>
                  <a:gd name="T14" fmla="*/ 51 w 53"/>
                  <a:gd name="T15" fmla="*/ 25 h 28"/>
                  <a:gd name="T16" fmla="*/ 27 w 53"/>
                  <a:gd name="T17" fmla="*/ 27 h 28"/>
                  <a:gd name="T18" fmla="*/ 12 w 53"/>
                  <a:gd name="T19" fmla="*/ 24 h 28"/>
                  <a:gd name="T20" fmla="*/ 5 w 53"/>
                  <a:gd name="T21" fmla="*/ 18 h 28"/>
                  <a:gd name="T22" fmla="*/ 1 w 53"/>
                  <a:gd name="T2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8">
                    <a:moveTo>
                      <a:pt x="1" y="0"/>
                    </a:moveTo>
                    <a:cubicBezTo>
                      <a:pt x="1" y="5"/>
                      <a:pt x="1" y="10"/>
                      <a:pt x="5" y="14"/>
                    </a:cubicBezTo>
                    <a:cubicBezTo>
                      <a:pt x="8" y="18"/>
                      <a:pt x="12" y="20"/>
                      <a:pt x="17" y="21"/>
                    </a:cubicBezTo>
                    <a:cubicBezTo>
                      <a:pt x="27" y="23"/>
                      <a:pt x="37" y="24"/>
                      <a:pt x="48" y="24"/>
                    </a:cubicBezTo>
                    <a:cubicBezTo>
                      <a:pt x="53" y="24"/>
                      <a:pt x="53" y="24"/>
                      <a:pt x="51" y="20"/>
                    </a:cubicBezTo>
                    <a:cubicBezTo>
                      <a:pt x="51" y="19"/>
                      <a:pt x="51" y="19"/>
                      <a:pt x="51" y="18"/>
                    </a:cubicBezTo>
                    <a:cubicBezTo>
                      <a:pt x="52" y="19"/>
                      <a:pt x="52" y="20"/>
                      <a:pt x="53" y="22"/>
                    </a:cubicBezTo>
                    <a:cubicBezTo>
                      <a:pt x="53" y="24"/>
                      <a:pt x="53" y="25"/>
                      <a:pt x="51" y="25"/>
                    </a:cubicBezTo>
                    <a:cubicBezTo>
                      <a:pt x="43" y="26"/>
                      <a:pt x="35" y="28"/>
                      <a:pt x="27" y="27"/>
                    </a:cubicBezTo>
                    <a:cubicBezTo>
                      <a:pt x="22" y="27"/>
                      <a:pt x="17" y="26"/>
                      <a:pt x="12" y="24"/>
                    </a:cubicBezTo>
                    <a:cubicBezTo>
                      <a:pt x="9" y="23"/>
                      <a:pt x="7" y="21"/>
                      <a:pt x="5" y="18"/>
                    </a:cubicBezTo>
                    <a:cubicBezTo>
                      <a:pt x="1" y="13"/>
                      <a:pt x="0" y="7"/>
                      <a:pt x="1" y="0"/>
                    </a:cubicBezTo>
                    <a:close/>
                  </a:path>
                </a:pathLst>
              </a:custGeom>
              <a:solidFill>
                <a:srgbClr val="5E9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380917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:a16="http://schemas.microsoft.com/office/drawing/2014/main" id="{BCBE51CA-9110-1DCE-2E39-2AE24667C907}"/>
              </a:ext>
            </a:extLst>
          </p:cNvPr>
          <p:cNvSpPr/>
          <p:nvPr/>
        </p:nvSpPr>
        <p:spPr>
          <a:xfrm>
            <a:off x="530336" y="2107035"/>
            <a:ext cx="13921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b="1">
                <a:solidFill>
                  <a:srgbClr val="189EAA"/>
                </a:solidFill>
              </a:rPr>
              <a:t>80%</a:t>
            </a:r>
            <a:endParaRPr lang="ko-KR" altLang="en-US" sz="4400" b="1">
              <a:solidFill>
                <a:srgbClr val="189EAA"/>
              </a:solidFill>
            </a:endParaRPr>
          </a:p>
        </p:txBody>
      </p:sp>
      <p:sp>
        <p:nvSpPr>
          <p:cNvPr id="3" name="Rectangle 37">
            <a:extLst>
              <a:ext uri="{FF2B5EF4-FFF2-40B4-BE49-F238E27FC236}">
                <a16:creationId xmlns:a16="http://schemas.microsoft.com/office/drawing/2014/main" id="{ABC6A6B1-5B5D-C0D7-6280-D96CE77319B4}"/>
              </a:ext>
            </a:extLst>
          </p:cNvPr>
          <p:cNvSpPr/>
          <p:nvPr/>
        </p:nvSpPr>
        <p:spPr>
          <a:xfrm>
            <a:off x="1934176" y="2122423"/>
            <a:ext cx="2782971" cy="738664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</a:t>
            </a:r>
            <a:endParaRPr lang="en-US" altLang="ko-KR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8">
            <a:extLst>
              <a:ext uri="{FF2B5EF4-FFF2-40B4-BE49-F238E27FC236}">
                <a16:creationId xmlns:a16="http://schemas.microsoft.com/office/drawing/2014/main" id="{CE955B00-2A5D-9E1B-36F3-3717A0F3E03F}"/>
              </a:ext>
            </a:extLst>
          </p:cNvPr>
          <p:cNvSpPr/>
          <p:nvPr/>
        </p:nvSpPr>
        <p:spPr>
          <a:xfrm>
            <a:off x="530336" y="3394971"/>
            <a:ext cx="13921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b="1">
                <a:solidFill>
                  <a:schemeClr val="bg1">
                    <a:lumMod val="50000"/>
                  </a:schemeClr>
                </a:solidFill>
              </a:rPr>
              <a:t>70%</a:t>
            </a:r>
            <a:endParaRPr lang="ko-KR" altLang="en-US" sz="44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D643B416-C59D-A998-4021-B3EE2395C405}"/>
              </a:ext>
            </a:extLst>
          </p:cNvPr>
          <p:cNvSpPr/>
          <p:nvPr/>
        </p:nvSpPr>
        <p:spPr>
          <a:xfrm>
            <a:off x="1934176" y="3410359"/>
            <a:ext cx="2782971" cy="738664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You can simply impress your audience and add a unique zing and appeal to your Presentations</a:t>
            </a:r>
            <a:endParaRPr lang="en-US" altLang="ko-KR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Group 40">
            <a:extLst>
              <a:ext uri="{FF2B5EF4-FFF2-40B4-BE49-F238E27FC236}">
                <a16:creationId xmlns:a16="http://schemas.microsoft.com/office/drawing/2014/main" id="{33A1B864-EA82-39FA-7980-B004542D7002}"/>
              </a:ext>
            </a:extLst>
          </p:cNvPr>
          <p:cNvGrpSpPr/>
          <p:nvPr/>
        </p:nvGrpSpPr>
        <p:grpSpPr>
          <a:xfrm>
            <a:off x="699495" y="4740958"/>
            <a:ext cx="10955390" cy="1710693"/>
            <a:chOff x="-396776" y="3590427"/>
            <a:chExt cx="8136904" cy="1710693"/>
          </a:xfrm>
        </p:grpSpPr>
        <p:sp>
          <p:nvSpPr>
            <p:cNvPr id="7" name="Rectangle 41">
              <a:extLst>
                <a:ext uri="{FF2B5EF4-FFF2-40B4-BE49-F238E27FC236}">
                  <a16:creationId xmlns:a16="http://schemas.microsoft.com/office/drawing/2014/main" id="{F3204DD1-1884-7054-5D8D-F1EF9D8A105A}"/>
                </a:ext>
              </a:extLst>
            </p:cNvPr>
            <p:cNvSpPr/>
            <p:nvPr/>
          </p:nvSpPr>
          <p:spPr>
            <a:xfrm>
              <a:off x="-396776" y="3949532"/>
              <a:ext cx="8136904" cy="1351588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Easy to change colors, photos and Text. </a:t>
              </a: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You can simply impress your audience and add a unique zing and appeal to your Presentations. </a:t>
              </a: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" name="Rectangle 42">
              <a:extLst>
                <a:ext uri="{FF2B5EF4-FFF2-40B4-BE49-F238E27FC236}">
                  <a16:creationId xmlns:a16="http://schemas.microsoft.com/office/drawing/2014/main" id="{426DE41C-F44F-6BE2-C5D4-2BD4A2DAEC11}"/>
                </a:ext>
              </a:extLst>
            </p:cNvPr>
            <p:cNvSpPr/>
            <p:nvPr/>
          </p:nvSpPr>
          <p:spPr>
            <a:xfrm>
              <a:off x="-396776" y="3590427"/>
              <a:ext cx="81369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4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그룹 5">
            <a:extLst>
              <a:ext uri="{FF2B5EF4-FFF2-40B4-BE49-F238E27FC236}">
                <a16:creationId xmlns:a16="http://schemas.microsoft.com/office/drawing/2014/main" id="{9C80F228-0633-9814-F9B9-5B4E274F1E2B}"/>
              </a:ext>
            </a:extLst>
          </p:cNvPr>
          <p:cNvGrpSpPr/>
          <p:nvPr/>
        </p:nvGrpSpPr>
        <p:grpSpPr>
          <a:xfrm>
            <a:off x="6969221" y="2028884"/>
            <a:ext cx="4489961" cy="925740"/>
            <a:chOff x="6707963" y="1850631"/>
            <a:chExt cx="4489961" cy="925740"/>
          </a:xfrm>
        </p:grpSpPr>
        <p:sp>
          <p:nvSpPr>
            <p:cNvPr id="10" name="Round Same Side Corner Rectangle 8">
              <a:extLst>
                <a:ext uri="{FF2B5EF4-FFF2-40B4-BE49-F238E27FC236}">
                  <a16:creationId xmlns:a16="http://schemas.microsoft.com/office/drawing/2014/main" id="{0FA40FB7-AA10-12E5-37BD-473008F49745}"/>
                </a:ext>
              </a:extLst>
            </p:cNvPr>
            <p:cNvSpPr/>
            <p:nvPr/>
          </p:nvSpPr>
          <p:spPr>
            <a:xfrm>
              <a:off x="670796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1" name="Round Same Side Corner Rectangle 8">
              <a:extLst>
                <a:ext uri="{FF2B5EF4-FFF2-40B4-BE49-F238E27FC236}">
                  <a16:creationId xmlns:a16="http://schemas.microsoft.com/office/drawing/2014/main" id="{5F928020-B958-82F6-6601-4EDABC2223BC}"/>
                </a:ext>
              </a:extLst>
            </p:cNvPr>
            <p:cNvSpPr/>
            <p:nvPr/>
          </p:nvSpPr>
          <p:spPr>
            <a:xfrm>
              <a:off x="716779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2" name="Round Same Side Corner Rectangle 8">
              <a:extLst>
                <a:ext uri="{FF2B5EF4-FFF2-40B4-BE49-F238E27FC236}">
                  <a16:creationId xmlns:a16="http://schemas.microsoft.com/office/drawing/2014/main" id="{67F0FBCD-5EE6-98C9-F350-FE7A62662CE4}"/>
                </a:ext>
              </a:extLst>
            </p:cNvPr>
            <p:cNvSpPr/>
            <p:nvPr/>
          </p:nvSpPr>
          <p:spPr>
            <a:xfrm>
              <a:off x="762762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3" name="Round Same Side Corner Rectangle 8">
              <a:extLst>
                <a:ext uri="{FF2B5EF4-FFF2-40B4-BE49-F238E27FC236}">
                  <a16:creationId xmlns:a16="http://schemas.microsoft.com/office/drawing/2014/main" id="{B4CBDBC7-3B86-4F5D-841A-D9CA7802D34C}"/>
                </a:ext>
              </a:extLst>
            </p:cNvPr>
            <p:cNvSpPr/>
            <p:nvPr/>
          </p:nvSpPr>
          <p:spPr>
            <a:xfrm>
              <a:off x="808745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4" name="Round Same Side Corner Rectangle 8">
              <a:extLst>
                <a:ext uri="{FF2B5EF4-FFF2-40B4-BE49-F238E27FC236}">
                  <a16:creationId xmlns:a16="http://schemas.microsoft.com/office/drawing/2014/main" id="{C7A6E0D6-DDCF-8D4C-491D-8B58FA34FDD3}"/>
                </a:ext>
              </a:extLst>
            </p:cNvPr>
            <p:cNvSpPr/>
            <p:nvPr/>
          </p:nvSpPr>
          <p:spPr>
            <a:xfrm>
              <a:off x="854728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5" name="Round Same Side Corner Rectangle 8">
              <a:extLst>
                <a:ext uri="{FF2B5EF4-FFF2-40B4-BE49-F238E27FC236}">
                  <a16:creationId xmlns:a16="http://schemas.microsoft.com/office/drawing/2014/main" id="{9EBC3028-E4F7-A250-C35A-6451EBF67EA8}"/>
                </a:ext>
              </a:extLst>
            </p:cNvPr>
            <p:cNvSpPr/>
            <p:nvPr/>
          </p:nvSpPr>
          <p:spPr>
            <a:xfrm>
              <a:off x="900711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6" name="Round Same Side Corner Rectangle 8">
              <a:extLst>
                <a:ext uri="{FF2B5EF4-FFF2-40B4-BE49-F238E27FC236}">
                  <a16:creationId xmlns:a16="http://schemas.microsoft.com/office/drawing/2014/main" id="{5B29A5F7-3651-AD8B-D700-85D28138DA54}"/>
                </a:ext>
              </a:extLst>
            </p:cNvPr>
            <p:cNvSpPr/>
            <p:nvPr/>
          </p:nvSpPr>
          <p:spPr>
            <a:xfrm>
              <a:off x="946694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7" name="Round Same Side Corner Rectangle 8">
              <a:extLst>
                <a:ext uri="{FF2B5EF4-FFF2-40B4-BE49-F238E27FC236}">
                  <a16:creationId xmlns:a16="http://schemas.microsoft.com/office/drawing/2014/main" id="{965D28C6-516F-C888-FC70-85E950BA3D90}"/>
                </a:ext>
              </a:extLst>
            </p:cNvPr>
            <p:cNvSpPr/>
            <p:nvPr/>
          </p:nvSpPr>
          <p:spPr>
            <a:xfrm>
              <a:off x="992677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8" name="Round Same Side Corner Rectangle 8">
              <a:extLst>
                <a:ext uri="{FF2B5EF4-FFF2-40B4-BE49-F238E27FC236}">
                  <a16:creationId xmlns:a16="http://schemas.microsoft.com/office/drawing/2014/main" id="{924A86EA-7E59-6452-2C9C-19151A07A09C}"/>
                </a:ext>
              </a:extLst>
            </p:cNvPr>
            <p:cNvSpPr/>
            <p:nvPr/>
          </p:nvSpPr>
          <p:spPr>
            <a:xfrm>
              <a:off x="1038660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9" name="Round Same Side Corner Rectangle 8">
              <a:extLst>
                <a:ext uri="{FF2B5EF4-FFF2-40B4-BE49-F238E27FC236}">
                  <a16:creationId xmlns:a16="http://schemas.microsoft.com/office/drawing/2014/main" id="{54B93320-ACF0-B144-8C48-24EDBDBC7644}"/>
                </a:ext>
              </a:extLst>
            </p:cNvPr>
            <p:cNvSpPr/>
            <p:nvPr/>
          </p:nvSpPr>
          <p:spPr>
            <a:xfrm>
              <a:off x="10846433" y="1850631"/>
              <a:ext cx="351491" cy="9257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  <a:gd name="connsiteX32" fmla="*/ 744888 w 1489775"/>
                <a:gd name="connsiteY32" fmla="*/ 0 h 3923699"/>
                <a:gd name="connsiteX33" fmla="*/ 744888 w 1489775"/>
                <a:gd name="connsiteY33" fmla="*/ 0 h 3923699"/>
                <a:gd name="connsiteX34" fmla="*/ 744888 w 1489775"/>
                <a:gd name="connsiteY34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grpSp>
        <p:nvGrpSpPr>
          <p:cNvPr id="20" name="그룹 6">
            <a:extLst>
              <a:ext uri="{FF2B5EF4-FFF2-40B4-BE49-F238E27FC236}">
                <a16:creationId xmlns:a16="http://schemas.microsoft.com/office/drawing/2014/main" id="{8D87C104-DE06-D06A-DC07-6CA3D4B3A09E}"/>
              </a:ext>
            </a:extLst>
          </p:cNvPr>
          <p:cNvGrpSpPr/>
          <p:nvPr/>
        </p:nvGrpSpPr>
        <p:grpSpPr>
          <a:xfrm>
            <a:off x="6927523" y="3270148"/>
            <a:ext cx="4547545" cy="925741"/>
            <a:chOff x="6666265" y="3091894"/>
            <a:chExt cx="4547545" cy="925741"/>
          </a:xfrm>
          <a:solidFill>
            <a:schemeClr val="accent4"/>
          </a:solidFill>
        </p:grpSpPr>
        <p:sp>
          <p:nvSpPr>
            <p:cNvPr id="21" name="Round Same Side Corner Rectangle 20">
              <a:extLst>
                <a:ext uri="{FF2B5EF4-FFF2-40B4-BE49-F238E27FC236}">
                  <a16:creationId xmlns:a16="http://schemas.microsoft.com/office/drawing/2014/main" id="{D468B32E-D20A-7432-C211-E726A7DD7AD6}"/>
                </a:ext>
              </a:extLst>
            </p:cNvPr>
            <p:cNvSpPr/>
            <p:nvPr/>
          </p:nvSpPr>
          <p:spPr>
            <a:xfrm rot="10800000">
              <a:off x="6666265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2" name="Round Same Side Corner Rectangle 20">
              <a:extLst>
                <a:ext uri="{FF2B5EF4-FFF2-40B4-BE49-F238E27FC236}">
                  <a16:creationId xmlns:a16="http://schemas.microsoft.com/office/drawing/2014/main" id="{11D1EC71-955F-42B4-6D69-ABB5DF17497E}"/>
                </a:ext>
              </a:extLst>
            </p:cNvPr>
            <p:cNvSpPr/>
            <p:nvPr/>
          </p:nvSpPr>
          <p:spPr>
            <a:xfrm rot="10800000">
              <a:off x="7123329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3" name="Round Same Side Corner Rectangle 20">
              <a:extLst>
                <a:ext uri="{FF2B5EF4-FFF2-40B4-BE49-F238E27FC236}">
                  <a16:creationId xmlns:a16="http://schemas.microsoft.com/office/drawing/2014/main" id="{0DF4C530-5141-DC9A-7D5F-DDBEC91AF9A9}"/>
                </a:ext>
              </a:extLst>
            </p:cNvPr>
            <p:cNvSpPr/>
            <p:nvPr/>
          </p:nvSpPr>
          <p:spPr>
            <a:xfrm rot="10800000">
              <a:off x="7580393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4" name="Round Same Side Corner Rectangle 20">
              <a:extLst>
                <a:ext uri="{FF2B5EF4-FFF2-40B4-BE49-F238E27FC236}">
                  <a16:creationId xmlns:a16="http://schemas.microsoft.com/office/drawing/2014/main" id="{68AED378-BCD6-462E-8460-1A761DA31616}"/>
                </a:ext>
              </a:extLst>
            </p:cNvPr>
            <p:cNvSpPr/>
            <p:nvPr/>
          </p:nvSpPr>
          <p:spPr>
            <a:xfrm rot="10800000">
              <a:off x="8037457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5" name="Round Same Side Corner Rectangle 20">
              <a:extLst>
                <a:ext uri="{FF2B5EF4-FFF2-40B4-BE49-F238E27FC236}">
                  <a16:creationId xmlns:a16="http://schemas.microsoft.com/office/drawing/2014/main" id="{D0ED71CA-523C-2E5A-4425-0BC0DB7A8FFF}"/>
                </a:ext>
              </a:extLst>
            </p:cNvPr>
            <p:cNvSpPr/>
            <p:nvPr/>
          </p:nvSpPr>
          <p:spPr>
            <a:xfrm rot="10800000">
              <a:off x="8494521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6" name="Round Same Side Corner Rectangle 20">
              <a:extLst>
                <a:ext uri="{FF2B5EF4-FFF2-40B4-BE49-F238E27FC236}">
                  <a16:creationId xmlns:a16="http://schemas.microsoft.com/office/drawing/2014/main" id="{18A0A459-58BA-3C2B-45D6-35B8FA8C35AA}"/>
                </a:ext>
              </a:extLst>
            </p:cNvPr>
            <p:cNvSpPr/>
            <p:nvPr/>
          </p:nvSpPr>
          <p:spPr>
            <a:xfrm rot="10800000">
              <a:off x="8951585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7" name="Round Same Side Corner Rectangle 20">
              <a:extLst>
                <a:ext uri="{FF2B5EF4-FFF2-40B4-BE49-F238E27FC236}">
                  <a16:creationId xmlns:a16="http://schemas.microsoft.com/office/drawing/2014/main" id="{D4FC53F0-DC18-81EA-61E7-C18141C544B9}"/>
                </a:ext>
              </a:extLst>
            </p:cNvPr>
            <p:cNvSpPr/>
            <p:nvPr/>
          </p:nvSpPr>
          <p:spPr>
            <a:xfrm rot="10800000">
              <a:off x="9408649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8" name="Round Same Side Corner Rectangle 20">
              <a:extLst>
                <a:ext uri="{FF2B5EF4-FFF2-40B4-BE49-F238E27FC236}">
                  <a16:creationId xmlns:a16="http://schemas.microsoft.com/office/drawing/2014/main" id="{5B5BA969-BD8D-F5A0-B97B-C2D534D352E8}"/>
                </a:ext>
              </a:extLst>
            </p:cNvPr>
            <p:cNvSpPr/>
            <p:nvPr/>
          </p:nvSpPr>
          <p:spPr>
            <a:xfrm rot="10800000">
              <a:off x="9865713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9" name="Round Same Side Corner Rectangle 20">
              <a:extLst>
                <a:ext uri="{FF2B5EF4-FFF2-40B4-BE49-F238E27FC236}">
                  <a16:creationId xmlns:a16="http://schemas.microsoft.com/office/drawing/2014/main" id="{069A4BF9-B05F-5234-3E7E-02FA130F3FF7}"/>
                </a:ext>
              </a:extLst>
            </p:cNvPr>
            <p:cNvSpPr/>
            <p:nvPr/>
          </p:nvSpPr>
          <p:spPr>
            <a:xfrm rot="10800000">
              <a:off x="10322777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30" name="Round Same Side Corner Rectangle 20">
              <a:extLst>
                <a:ext uri="{FF2B5EF4-FFF2-40B4-BE49-F238E27FC236}">
                  <a16:creationId xmlns:a16="http://schemas.microsoft.com/office/drawing/2014/main" id="{78FDBFF2-5E44-CFB9-BC90-81773A2187BE}"/>
                </a:ext>
              </a:extLst>
            </p:cNvPr>
            <p:cNvSpPr/>
            <p:nvPr/>
          </p:nvSpPr>
          <p:spPr>
            <a:xfrm rot="10800000">
              <a:off x="10779841" y="3091894"/>
              <a:ext cx="433969" cy="92574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32" fmla="*/ 925623 w 1856332"/>
                <a:gd name="connsiteY32" fmla="*/ 3959924 h 3959924"/>
                <a:gd name="connsiteX33" fmla="*/ 925623 w 1856332"/>
                <a:gd name="connsiteY33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31" name="TextBox 17">
            <a:extLst>
              <a:ext uri="{FF2B5EF4-FFF2-40B4-BE49-F238E27FC236}">
                <a16:creationId xmlns:a16="http://schemas.microsoft.com/office/drawing/2014/main" id="{39ED7DA5-D03C-0C64-684C-EC3CA528B4D3}"/>
              </a:ext>
            </a:extLst>
          </p:cNvPr>
          <p:cNvSpPr txBox="1"/>
          <p:nvPr/>
        </p:nvSpPr>
        <p:spPr>
          <a:xfrm>
            <a:off x="516171" y="391896"/>
            <a:ext cx="7558878" cy="9233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r>
              <a:rPr lang="en-US" altLang="ko-KR" sz="5400" spc="600">
                <a:solidFill>
                  <a:schemeClr val="bg1">
                    <a:lumMod val="50000"/>
                  </a:schemeClr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STADISTICS</a:t>
            </a:r>
            <a:r>
              <a:rPr lang="en-US" altLang="ko-KR" sz="5400" spc="600">
                <a:solidFill>
                  <a:srgbClr val="189EAA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STYLE</a:t>
            </a:r>
            <a:endParaRPr lang="ko-KR" altLang="en-US" sz="5400" spc="600">
              <a:solidFill>
                <a:srgbClr val="189EAA"/>
              </a:solidFill>
              <a:latin typeface="Bauhaus 93" panose="04030905020B02020C02" pitchFamily="82" charset="0"/>
              <a:cs typeface="Arial" panose="020B0604020202020204" pitchFamily="34" charset="0"/>
            </a:endParaRPr>
          </a:p>
        </p:txBody>
      </p:sp>
      <p:sp>
        <p:nvSpPr>
          <p:cNvPr id="32" name="Flecha: pentágono 31">
            <a:extLst>
              <a:ext uri="{FF2B5EF4-FFF2-40B4-BE49-F238E27FC236}">
                <a16:creationId xmlns:a16="http://schemas.microsoft.com/office/drawing/2014/main" id="{884CE922-ABF8-3288-7080-8CD19EE40A85}"/>
              </a:ext>
            </a:extLst>
          </p:cNvPr>
          <p:cNvSpPr/>
          <p:nvPr/>
        </p:nvSpPr>
        <p:spPr>
          <a:xfrm flipH="1">
            <a:off x="9364569" y="204877"/>
            <a:ext cx="2833350" cy="1403435"/>
          </a:xfrm>
          <a:prstGeom prst="homePlate">
            <a:avLst/>
          </a:prstGeom>
          <a:solidFill>
            <a:srgbClr val="189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33" name="Group 80">
            <a:extLst>
              <a:ext uri="{FF2B5EF4-FFF2-40B4-BE49-F238E27FC236}">
                <a16:creationId xmlns:a16="http://schemas.microsoft.com/office/drawing/2014/main" id="{2A49DB23-6D51-FC6D-0FCE-51E608B301F0}"/>
              </a:ext>
            </a:extLst>
          </p:cNvPr>
          <p:cNvGrpSpPr>
            <a:grpSpLocks noChangeAspect="1"/>
          </p:cNvGrpSpPr>
          <p:nvPr/>
        </p:nvGrpSpPr>
        <p:grpSpPr>
          <a:xfrm>
            <a:off x="10457449" y="285750"/>
            <a:ext cx="1375772" cy="1195510"/>
            <a:chOff x="6500" y="180"/>
            <a:chExt cx="954" cy="829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4472079E-2EE1-53AC-9EAC-E16E86FF10E5}"/>
                </a:ext>
              </a:extLst>
            </p:cNvPr>
            <p:cNvSpPr/>
            <p:nvPr/>
          </p:nvSpPr>
          <p:spPr bwMode="auto">
            <a:xfrm>
              <a:off x="6621" y="180"/>
              <a:ext cx="721" cy="624"/>
            </a:xfrm>
            <a:custGeom>
              <a:avLst/>
              <a:gdLst>
                <a:gd name="T0" fmla="*/ 557 w 599"/>
                <a:gd name="T1" fmla="*/ 361 h 518"/>
                <a:gd name="T2" fmla="*/ 523 w 599"/>
                <a:gd name="T3" fmla="*/ 413 h 518"/>
                <a:gd name="T4" fmla="*/ 494 w 599"/>
                <a:gd name="T5" fmla="*/ 461 h 518"/>
                <a:gd name="T6" fmla="*/ 453 w 599"/>
                <a:gd name="T7" fmla="*/ 509 h 518"/>
                <a:gd name="T8" fmla="*/ 398 w 599"/>
                <a:gd name="T9" fmla="*/ 488 h 518"/>
                <a:gd name="T10" fmla="*/ 362 w 599"/>
                <a:gd name="T11" fmla="*/ 472 h 518"/>
                <a:gd name="T12" fmla="*/ 357 w 599"/>
                <a:gd name="T13" fmla="*/ 455 h 518"/>
                <a:gd name="T14" fmla="*/ 325 w 599"/>
                <a:gd name="T15" fmla="*/ 430 h 518"/>
                <a:gd name="T16" fmla="*/ 288 w 599"/>
                <a:gd name="T17" fmla="*/ 431 h 518"/>
                <a:gd name="T18" fmla="*/ 255 w 599"/>
                <a:gd name="T19" fmla="*/ 436 h 518"/>
                <a:gd name="T20" fmla="*/ 245 w 599"/>
                <a:gd name="T21" fmla="*/ 463 h 518"/>
                <a:gd name="T22" fmla="*/ 243 w 599"/>
                <a:gd name="T23" fmla="*/ 466 h 518"/>
                <a:gd name="T24" fmla="*/ 222 w 599"/>
                <a:gd name="T25" fmla="*/ 463 h 518"/>
                <a:gd name="T26" fmla="*/ 172 w 599"/>
                <a:gd name="T27" fmla="*/ 499 h 518"/>
                <a:gd name="T28" fmla="*/ 117 w 599"/>
                <a:gd name="T29" fmla="*/ 501 h 518"/>
                <a:gd name="T30" fmla="*/ 114 w 599"/>
                <a:gd name="T31" fmla="*/ 474 h 518"/>
                <a:gd name="T32" fmla="*/ 71 w 599"/>
                <a:gd name="T33" fmla="*/ 435 h 518"/>
                <a:gd name="T34" fmla="*/ 48 w 599"/>
                <a:gd name="T35" fmla="*/ 420 h 518"/>
                <a:gd name="T36" fmla="*/ 21 w 599"/>
                <a:gd name="T37" fmla="*/ 359 h 518"/>
                <a:gd name="T38" fmla="*/ 14 w 599"/>
                <a:gd name="T39" fmla="*/ 317 h 518"/>
                <a:gd name="T40" fmla="*/ 21 w 599"/>
                <a:gd name="T41" fmla="*/ 284 h 518"/>
                <a:gd name="T42" fmla="*/ 12 w 599"/>
                <a:gd name="T43" fmla="*/ 222 h 518"/>
                <a:gd name="T44" fmla="*/ 7 w 599"/>
                <a:gd name="T45" fmla="*/ 180 h 518"/>
                <a:gd name="T46" fmla="*/ 34 w 599"/>
                <a:gd name="T47" fmla="*/ 157 h 518"/>
                <a:gd name="T48" fmla="*/ 17 w 599"/>
                <a:gd name="T49" fmla="*/ 116 h 518"/>
                <a:gd name="T50" fmla="*/ 44 w 599"/>
                <a:gd name="T51" fmla="*/ 88 h 518"/>
                <a:gd name="T52" fmla="*/ 80 w 599"/>
                <a:gd name="T53" fmla="*/ 39 h 518"/>
                <a:gd name="T54" fmla="*/ 144 w 599"/>
                <a:gd name="T55" fmla="*/ 5 h 518"/>
                <a:gd name="T56" fmla="*/ 167 w 599"/>
                <a:gd name="T57" fmla="*/ 42 h 518"/>
                <a:gd name="T58" fmla="*/ 196 w 599"/>
                <a:gd name="T59" fmla="*/ 95 h 518"/>
                <a:gd name="T60" fmla="*/ 235 w 599"/>
                <a:gd name="T61" fmla="*/ 138 h 518"/>
                <a:gd name="T62" fmla="*/ 250 w 599"/>
                <a:gd name="T63" fmla="*/ 172 h 518"/>
                <a:gd name="T64" fmla="*/ 286 w 599"/>
                <a:gd name="T65" fmla="*/ 184 h 518"/>
                <a:gd name="T66" fmla="*/ 330 w 599"/>
                <a:gd name="T67" fmla="*/ 187 h 518"/>
                <a:gd name="T68" fmla="*/ 379 w 599"/>
                <a:gd name="T69" fmla="*/ 130 h 518"/>
                <a:gd name="T70" fmla="*/ 391 w 599"/>
                <a:gd name="T71" fmla="*/ 96 h 518"/>
                <a:gd name="T72" fmla="*/ 409 w 599"/>
                <a:gd name="T73" fmla="*/ 48 h 518"/>
                <a:gd name="T74" fmla="*/ 460 w 599"/>
                <a:gd name="T75" fmla="*/ 3 h 518"/>
                <a:gd name="T76" fmla="*/ 526 w 599"/>
                <a:gd name="T77" fmla="*/ 14 h 518"/>
                <a:gd name="T78" fmla="*/ 550 w 599"/>
                <a:gd name="T79" fmla="*/ 71 h 518"/>
                <a:gd name="T80" fmla="*/ 575 w 599"/>
                <a:gd name="T81" fmla="*/ 123 h 518"/>
                <a:gd name="T82" fmla="*/ 560 w 599"/>
                <a:gd name="T83" fmla="*/ 163 h 518"/>
                <a:gd name="T84" fmla="*/ 593 w 599"/>
                <a:gd name="T85" fmla="*/ 211 h 518"/>
                <a:gd name="T86" fmla="*/ 579 w 599"/>
                <a:gd name="T87" fmla="*/ 266 h 518"/>
                <a:gd name="T88" fmla="*/ 583 w 599"/>
                <a:gd name="T89" fmla="*/ 304 h 518"/>
                <a:gd name="T90" fmla="*/ 577 w 599"/>
                <a:gd name="T91" fmla="*/ 317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9" h="518">
                  <a:moveTo>
                    <a:pt x="577" y="317"/>
                  </a:moveTo>
                  <a:cubicBezTo>
                    <a:pt x="581" y="324"/>
                    <a:pt x="582" y="332"/>
                    <a:pt x="580" y="341"/>
                  </a:cubicBezTo>
                  <a:cubicBezTo>
                    <a:pt x="577" y="352"/>
                    <a:pt x="569" y="359"/>
                    <a:pt x="557" y="361"/>
                  </a:cubicBezTo>
                  <a:cubicBezTo>
                    <a:pt x="555" y="361"/>
                    <a:pt x="553" y="361"/>
                    <a:pt x="555" y="364"/>
                  </a:cubicBezTo>
                  <a:cubicBezTo>
                    <a:pt x="569" y="383"/>
                    <a:pt x="558" y="402"/>
                    <a:pt x="542" y="410"/>
                  </a:cubicBezTo>
                  <a:cubicBezTo>
                    <a:pt x="536" y="413"/>
                    <a:pt x="530" y="414"/>
                    <a:pt x="523" y="413"/>
                  </a:cubicBezTo>
                  <a:cubicBezTo>
                    <a:pt x="524" y="417"/>
                    <a:pt x="526" y="420"/>
                    <a:pt x="527" y="423"/>
                  </a:cubicBezTo>
                  <a:cubicBezTo>
                    <a:pt x="530" y="443"/>
                    <a:pt x="517" y="458"/>
                    <a:pt x="497" y="458"/>
                  </a:cubicBezTo>
                  <a:cubicBezTo>
                    <a:pt x="495" y="458"/>
                    <a:pt x="494" y="458"/>
                    <a:pt x="494" y="461"/>
                  </a:cubicBezTo>
                  <a:cubicBezTo>
                    <a:pt x="497" y="476"/>
                    <a:pt x="484" y="487"/>
                    <a:pt x="469" y="483"/>
                  </a:cubicBezTo>
                  <a:cubicBezTo>
                    <a:pt x="467" y="482"/>
                    <a:pt x="467" y="483"/>
                    <a:pt x="466" y="484"/>
                  </a:cubicBezTo>
                  <a:cubicBezTo>
                    <a:pt x="465" y="494"/>
                    <a:pt x="461" y="503"/>
                    <a:pt x="453" y="509"/>
                  </a:cubicBezTo>
                  <a:cubicBezTo>
                    <a:pt x="440" y="518"/>
                    <a:pt x="419" y="517"/>
                    <a:pt x="408" y="506"/>
                  </a:cubicBezTo>
                  <a:cubicBezTo>
                    <a:pt x="404" y="501"/>
                    <a:pt x="401" y="496"/>
                    <a:pt x="401" y="490"/>
                  </a:cubicBezTo>
                  <a:cubicBezTo>
                    <a:pt x="401" y="488"/>
                    <a:pt x="401" y="487"/>
                    <a:pt x="398" y="488"/>
                  </a:cubicBezTo>
                  <a:cubicBezTo>
                    <a:pt x="392" y="489"/>
                    <a:pt x="385" y="489"/>
                    <a:pt x="378" y="487"/>
                  </a:cubicBezTo>
                  <a:cubicBezTo>
                    <a:pt x="371" y="484"/>
                    <a:pt x="366" y="480"/>
                    <a:pt x="363" y="473"/>
                  </a:cubicBezTo>
                  <a:cubicBezTo>
                    <a:pt x="363" y="473"/>
                    <a:pt x="363" y="472"/>
                    <a:pt x="362" y="472"/>
                  </a:cubicBezTo>
                  <a:cubicBezTo>
                    <a:pt x="360" y="469"/>
                    <a:pt x="360" y="465"/>
                    <a:pt x="360" y="461"/>
                  </a:cubicBezTo>
                  <a:cubicBezTo>
                    <a:pt x="360" y="460"/>
                    <a:pt x="360" y="459"/>
                    <a:pt x="360" y="458"/>
                  </a:cubicBezTo>
                  <a:cubicBezTo>
                    <a:pt x="360" y="456"/>
                    <a:pt x="360" y="455"/>
                    <a:pt x="357" y="455"/>
                  </a:cubicBezTo>
                  <a:cubicBezTo>
                    <a:pt x="355" y="455"/>
                    <a:pt x="352" y="456"/>
                    <a:pt x="349" y="454"/>
                  </a:cubicBezTo>
                  <a:cubicBezTo>
                    <a:pt x="343" y="453"/>
                    <a:pt x="338" y="450"/>
                    <a:pt x="333" y="446"/>
                  </a:cubicBezTo>
                  <a:cubicBezTo>
                    <a:pt x="328" y="442"/>
                    <a:pt x="325" y="436"/>
                    <a:pt x="325" y="430"/>
                  </a:cubicBezTo>
                  <a:cubicBezTo>
                    <a:pt x="325" y="429"/>
                    <a:pt x="325" y="428"/>
                    <a:pt x="325" y="426"/>
                  </a:cubicBezTo>
                  <a:cubicBezTo>
                    <a:pt x="310" y="434"/>
                    <a:pt x="302" y="432"/>
                    <a:pt x="293" y="420"/>
                  </a:cubicBezTo>
                  <a:cubicBezTo>
                    <a:pt x="292" y="424"/>
                    <a:pt x="290" y="428"/>
                    <a:pt x="288" y="431"/>
                  </a:cubicBezTo>
                  <a:cubicBezTo>
                    <a:pt x="280" y="439"/>
                    <a:pt x="270" y="440"/>
                    <a:pt x="259" y="435"/>
                  </a:cubicBezTo>
                  <a:cubicBezTo>
                    <a:pt x="258" y="435"/>
                    <a:pt x="257" y="433"/>
                    <a:pt x="256" y="435"/>
                  </a:cubicBezTo>
                  <a:cubicBezTo>
                    <a:pt x="255" y="435"/>
                    <a:pt x="255" y="435"/>
                    <a:pt x="255" y="436"/>
                  </a:cubicBezTo>
                  <a:cubicBezTo>
                    <a:pt x="255" y="439"/>
                    <a:pt x="254" y="443"/>
                    <a:pt x="253" y="446"/>
                  </a:cubicBezTo>
                  <a:cubicBezTo>
                    <a:pt x="252" y="450"/>
                    <a:pt x="251" y="453"/>
                    <a:pt x="248" y="456"/>
                  </a:cubicBezTo>
                  <a:cubicBezTo>
                    <a:pt x="245" y="458"/>
                    <a:pt x="244" y="460"/>
                    <a:pt x="245" y="463"/>
                  </a:cubicBezTo>
                  <a:cubicBezTo>
                    <a:pt x="245" y="465"/>
                    <a:pt x="245" y="466"/>
                    <a:pt x="244" y="467"/>
                  </a:cubicBezTo>
                  <a:cubicBezTo>
                    <a:pt x="244" y="467"/>
                    <a:pt x="244" y="467"/>
                    <a:pt x="244" y="467"/>
                  </a:cubicBezTo>
                  <a:cubicBezTo>
                    <a:pt x="244" y="467"/>
                    <a:pt x="243" y="467"/>
                    <a:pt x="243" y="466"/>
                  </a:cubicBezTo>
                  <a:cubicBezTo>
                    <a:pt x="243" y="464"/>
                    <a:pt x="243" y="462"/>
                    <a:pt x="243" y="459"/>
                  </a:cubicBezTo>
                  <a:cubicBezTo>
                    <a:pt x="240" y="461"/>
                    <a:pt x="237" y="462"/>
                    <a:pt x="233" y="463"/>
                  </a:cubicBezTo>
                  <a:cubicBezTo>
                    <a:pt x="230" y="463"/>
                    <a:pt x="226" y="463"/>
                    <a:pt x="222" y="463"/>
                  </a:cubicBezTo>
                  <a:cubicBezTo>
                    <a:pt x="222" y="464"/>
                    <a:pt x="223" y="464"/>
                    <a:pt x="223" y="465"/>
                  </a:cubicBezTo>
                  <a:cubicBezTo>
                    <a:pt x="232" y="484"/>
                    <a:pt x="219" y="502"/>
                    <a:pt x="199" y="505"/>
                  </a:cubicBezTo>
                  <a:cubicBezTo>
                    <a:pt x="190" y="507"/>
                    <a:pt x="180" y="504"/>
                    <a:pt x="172" y="499"/>
                  </a:cubicBezTo>
                  <a:cubicBezTo>
                    <a:pt x="170" y="498"/>
                    <a:pt x="170" y="498"/>
                    <a:pt x="168" y="500"/>
                  </a:cubicBezTo>
                  <a:cubicBezTo>
                    <a:pt x="165" y="507"/>
                    <a:pt x="158" y="510"/>
                    <a:pt x="151" y="512"/>
                  </a:cubicBezTo>
                  <a:cubicBezTo>
                    <a:pt x="138" y="514"/>
                    <a:pt x="127" y="511"/>
                    <a:pt x="117" y="501"/>
                  </a:cubicBezTo>
                  <a:cubicBezTo>
                    <a:pt x="111" y="495"/>
                    <a:pt x="110" y="487"/>
                    <a:pt x="113" y="479"/>
                  </a:cubicBezTo>
                  <a:cubicBezTo>
                    <a:pt x="113" y="477"/>
                    <a:pt x="114" y="476"/>
                    <a:pt x="114" y="475"/>
                  </a:cubicBezTo>
                  <a:cubicBezTo>
                    <a:pt x="114" y="475"/>
                    <a:pt x="114" y="475"/>
                    <a:pt x="114" y="474"/>
                  </a:cubicBezTo>
                  <a:cubicBezTo>
                    <a:pt x="109" y="475"/>
                    <a:pt x="104" y="475"/>
                    <a:pt x="99" y="474"/>
                  </a:cubicBezTo>
                  <a:cubicBezTo>
                    <a:pt x="81" y="471"/>
                    <a:pt x="69" y="455"/>
                    <a:pt x="71" y="437"/>
                  </a:cubicBezTo>
                  <a:cubicBezTo>
                    <a:pt x="71" y="436"/>
                    <a:pt x="71" y="435"/>
                    <a:pt x="71" y="435"/>
                  </a:cubicBezTo>
                  <a:cubicBezTo>
                    <a:pt x="71" y="433"/>
                    <a:pt x="73" y="430"/>
                    <a:pt x="72" y="429"/>
                  </a:cubicBezTo>
                  <a:cubicBezTo>
                    <a:pt x="71" y="428"/>
                    <a:pt x="68" y="428"/>
                    <a:pt x="66" y="428"/>
                  </a:cubicBezTo>
                  <a:cubicBezTo>
                    <a:pt x="59" y="427"/>
                    <a:pt x="53" y="424"/>
                    <a:pt x="48" y="420"/>
                  </a:cubicBezTo>
                  <a:cubicBezTo>
                    <a:pt x="39" y="411"/>
                    <a:pt x="38" y="398"/>
                    <a:pt x="45" y="387"/>
                  </a:cubicBezTo>
                  <a:cubicBezTo>
                    <a:pt x="46" y="386"/>
                    <a:pt x="47" y="385"/>
                    <a:pt x="48" y="384"/>
                  </a:cubicBezTo>
                  <a:cubicBezTo>
                    <a:pt x="33" y="381"/>
                    <a:pt x="24" y="374"/>
                    <a:pt x="21" y="359"/>
                  </a:cubicBezTo>
                  <a:cubicBezTo>
                    <a:pt x="19" y="349"/>
                    <a:pt x="20" y="339"/>
                    <a:pt x="30" y="331"/>
                  </a:cubicBezTo>
                  <a:cubicBezTo>
                    <a:pt x="24" y="329"/>
                    <a:pt x="20" y="325"/>
                    <a:pt x="16" y="320"/>
                  </a:cubicBezTo>
                  <a:cubicBezTo>
                    <a:pt x="16" y="319"/>
                    <a:pt x="15" y="317"/>
                    <a:pt x="14" y="317"/>
                  </a:cubicBezTo>
                  <a:cubicBezTo>
                    <a:pt x="12" y="313"/>
                    <a:pt x="12" y="308"/>
                    <a:pt x="11" y="304"/>
                  </a:cubicBezTo>
                  <a:cubicBezTo>
                    <a:pt x="12" y="302"/>
                    <a:pt x="12" y="299"/>
                    <a:pt x="13" y="297"/>
                  </a:cubicBezTo>
                  <a:cubicBezTo>
                    <a:pt x="15" y="292"/>
                    <a:pt x="17" y="288"/>
                    <a:pt x="21" y="284"/>
                  </a:cubicBezTo>
                  <a:cubicBezTo>
                    <a:pt x="23" y="281"/>
                    <a:pt x="23" y="281"/>
                    <a:pt x="20" y="280"/>
                  </a:cubicBezTo>
                  <a:cubicBezTo>
                    <a:pt x="7" y="273"/>
                    <a:pt x="1" y="262"/>
                    <a:pt x="1" y="248"/>
                  </a:cubicBezTo>
                  <a:cubicBezTo>
                    <a:pt x="1" y="238"/>
                    <a:pt x="4" y="229"/>
                    <a:pt x="12" y="222"/>
                  </a:cubicBezTo>
                  <a:cubicBezTo>
                    <a:pt x="13" y="221"/>
                    <a:pt x="15" y="220"/>
                    <a:pt x="18" y="219"/>
                  </a:cubicBezTo>
                  <a:cubicBezTo>
                    <a:pt x="15" y="217"/>
                    <a:pt x="13" y="215"/>
                    <a:pt x="10" y="213"/>
                  </a:cubicBezTo>
                  <a:cubicBezTo>
                    <a:pt x="0" y="205"/>
                    <a:pt x="0" y="190"/>
                    <a:pt x="7" y="180"/>
                  </a:cubicBezTo>
                  <a:cubicBezTo>
                    <a:pt x="8" y="179"/>
                    <a:pt x="9" y="178"/>
                    <a:pt x="9" y="177"/>
                  </a:cubicBezTo>
                  <a:cubicBezTo>
                    <a:pt x="12" y="174"/>
                    <a:pt x="16" y="172"/>
                    <a:pt x="20" y="169"/>
                  </a:cubicBezTo>
                  <a:cubicBezTo>
                    <a:pt x="25" y="165"/>
                    <a:pt x="30" y="162"/>
                    <a:pt x="34" y="157"/>
                  </a:cubicBezTo>
                  <a:cubicBezTo>
                    <a:pt x="43" y="148"/>
                    <a:pt x="44" y="137"/>
                    <a:pt x="37" y="128"/>
                  </a:cubicBezTo>
                  <a:cubicBezTo>
                    <a:pt x="32" y="123"/>
                    <a:pt x="27" y="120"/>
                    <a:pt x="21" y="118"/>
                  </a:cubicBezTo>
                  <a:cubicBezTo>
                    <a:pt x="19" y="118"/>
                    <a:pt x="17" y="118"/>
                    <a:pt x="17" y="116"/>
                  </a:cubicBezTo>
                  <a:cubicBezTo>
                    <a:pt x="17" y="109"/>
                    <a:pt x="21" y="104"/>
                    <a:pt x="26" y="100"/>
                  </a:cubicBezTo>
                  <a:cubicBezTo>
                    <a:pt x="31" y="94"/>
                    <a:pt x="37" y="92"/>
                    <a:pt x="45" y="91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33" y="67"/>
                    <a:pt x="44" y="49"/>
                    <a:pt x="63" y="43"/>
                  </a:cubicBezTo>
                  <a:cubicBezTo>
                    <a:pt x="67" y="41"/>
                    <a:pt x="72" y="40"/>
                    <a:pt x="78" y="41"/>
                  </a:cubicBezTo>
                  <a:cubicBezTo>
                    <a:pt x="80" y="42"/>
                    <a:pt x="80" y="41"/>
                    <a:pt x="80" y="39"/>
                  </a:cubicBezTo>
                  <a:cubicBezTo>
                    <a:pt x="80" y="27"/>
                    <a:pt x="84" y="16"/>
                    <a:pt x="94" y="9"/>
                  </a:cubicBezTo>
                  <a:cubicBezTo>
                    <a:pt x="101" y="4"/>
                    <a:pt x="109" y="2"/>
                    <a:pt x="118" y="1"/>
                  </a:cubicBezTo>
                  <a:cubicBezTo>
                    <a:pt x="127" y="0"/>
                    <a:pt x="136" y="1"/>
                    <a:pt x="144" y="5"/>
                  </a:cubicBezTo>
                  <a:cubicBezTo>
                    <a:pt x="157" y="11"/>
                    <a:pt x="165" y="26"/>
                    <a:pt x="162" y="40"/>
                  </a:cubicBezTo>
                  <a:cubicBezTo>
                    <a:pt x="161" y="42"/>
                    <a:pt x="162" y="42"/>
                    <a:pt x="163" y="42"/>
                  </a:cubicBezTo>
                  <a:cubicBezTo>
                    <a:pt x="165" y="42"/>
                    <a:pt x="166" y="42"/>
                    <a:pt x="167" y="42"/>
                  </a:cubicBezTo>
                  <a:cubicBezTo>
                    <a:pt x="177" y="42"/>
                    <a:pt x="183" y="50"/>
                    <a:pt x="180" y="60"/>
                  </a:cubicBezTo>
                  <a:cubicBezTo>
                    <a:pt x="179" y="62"/>
                    <a:pt x="178" y="63"/>
                    <a:pt x="178" y="65"/>
                  </a:cubicBezTo>
                  <a:cubicBezTo>
                    <a:pt x="199" y="64"/>
                    <a:pt x="207" y="81"/>
                    <a:pt x="196" y="95"/>
                  </a:cubicBezTo>
                  <a:cubicBezTo>
                    <a:pt x="215" y="97"/>
                    <a:pt x="223" y="116"/>
                    <a:pt x="212" y="133"/>
                  </a:cubicBezTo>
                  <a:cubicBezTo>
                    <a:pt x="217" y="133"/>
                    <a:pt x="222" y="132"/>
                    <a:pt x="227" y="134"/>
                  </a:cubicBezTo>
                  <a:cubicBezTo>
                    <a:pt x="230" y="135"/>
                    <a:pt x="233" y="136"/>
                    <a:pt x="235" y="138"/>
                  </a:cubicBezTo>
                  <a:cubicBezTo>
                    <a:pt x="240" y="142"/>
                    <a:pt x="241" y="148"/>
                    <a:pt x="238" y="155"/>
                  </a:cubicBezTo>
                  <a:cubicBezTo>
                    <a:pt x="243" y="156"/>
                    <a:pt x="247" y="155"/>
                    <a:pt x="250" y="159"/>
                  </a:cubicBezTo>
                  <a:cubicBezTo>
                    <a:pt x="252" y="163"/>
                    <a:pt x="251" y="167"/>
                    <a:pt x="250" y="172"/>
                  </a:cubicBezTo>
                  <a:cubicBezTo>
                    <a:pt x="252" y="171"/>
                    <a:pt x="254" y="169"/>
                    <a:pt x="257" y="169"/>
                  </a:cubicBezTo>
                  <a:cubicBezTo>
                    <a:pt x="268" y="165"/>
                    <a:pt x="279" y="171"/>
                    <a:pt x="283" y="182"/>
                  </a:cubicBezTo>
                  <a:cubicBezTo>
                    <a:pt x="283" y="185"/>
                    <a:pt x="284" y="185"/>
                    <a:pt x="286" y="184"/>
                  </a:cubicBezTo>
                  <a:cubicBezTo>
                    <a:pt x="297" y="179"/>
                    <a:pt x="306" y="183"/>
                    <a:pt x="312" y="195"/>
                  </a:cubicBezTo>
                  <a:cubicBezTo>
                    <a:pt x="313" y="191"/>
                    <a:pt x="315" y="187"/>
                    <a:pt x="319" y="186"/>
                  </a:cubicBezTo>
                  <a:cubicBezTo>
                    <a:pt x="322" y="184"/>
                    <a:pt x="326" y="185"/>
                    <a:pt x="330" y="187"/>
                  </a:cubicBezTo>
                  <a:cubicBezTo>
                    <a:pt x="330" y="179"/>
                    <a:pt x="331" y="172"/>
                    <a:pt x="336" y="166"/>
                  </a:cubicBezTo>
                  <a:cubicBezTo>
                    <a:pt x="341" y="160"/>
                    <a:pt x="348" y="158"/>
                    <a:pt x="355" y="160"/>
                  </a:cubicBezTo>
                  <a:cubicBezTo>
                    <a:pt x="348" y="146"/>
                    <a:pt x="361" y="126"/>
                    <a:pt x="379" y="130"/>
                  </a:cubicBezTo>
                  <a:cubicBezTo>
                    <a:pt x="377" y="126"/>
                    <a:pt x="376" y="123"/>
                    <a:pt x="375" y="119"/>
                  </a:cubicBezTo>
                  <a:cubicBezTo>
                    <a:pt x="373" y="108"/>
                    <a:pt x="379" y="100"/>
                    <a:pt x="390" y="98"/>
                  </a:cubicBezTo>
                  <a:cubicBezTo>
                    <a:pt x="391" y="98"/>
                    <a:pt x="392" y="98"/>
                    <a:pt x="391" y="96"/>
                  </a:cubicBezTo>
                  <a:cubicBezTo>
                    <a:pt x="387" y="89"/>
                    <a:pt x="392" y="82"/>
                    <a:pt x="400" y="80"/>
                  </a:cubicBezTo>
                  <a:cubicBezTo>
                    <a:pt x="402" y="80"/>
                    <a:pt x="404" y="80"/>
                    <a:pt x="407" y="79"/>
                  </a:cubicBezTo>
                  <a:cubicBezTo>
                    <a:pt x="401" y="68"/>
                    <a:pt x="400" y="58"/>
                    <a:pt x="409" y="48"/>
                  </a:cubicBezTo>
                  <a:cubicBezTo>
                    <a:pt x="418" y="39"/>
                    <a:pt x="428" y="37"/>
                    <a:pt x="440" y="38"/>
                  </a:cubicBezTo>
                  <a:cubicBezTo>
                    <a:pt x="439" y="33"/>
                    <a:pt x="438" y="28"/>
                    <a:pt x="438" y="24"/>
                  </a:cubicBezTo>
                  <a:cubicBezTo>
                    <a:pt x="440" y="13"/>
                    <a:pt x="449" y="4"/>
                    <a:pt x="460" y="3"/>
                  </a:cubicBezTo>
                  <a:cubicBezTo>
                    <a:pt x="475" y="0"/>
                    <a:pt x="486" y="4"/>
                    <a:pt x="495" y="17"/>
                  </a:cubicBezTo>
                  <a:cubicBezTo>
                    <a:pt x="496" y="19"/>
                    <a:pt x="497" y="18"/>
                    <a:pt x="498" y="17"/>
                  </a:cubicBezTo>
                  <a:cubicBezTo>
                    <a:pt x="507" y="11"/>
                    <a:pt x="516" y="10"/>
                    <a:pt x="526" y="14"/>
                  </a:cubicBezTo>
                  <a:cubicBezTo>
                    <a:pt x="538" y="20"/>
                    <a:pt x="543" y="32"/>
                    <a:pt x="537" y="44"/>
                  </a:cubicBezTo>
                  <a:cubicBezTo>
                    <a:pt x="536" y="46"/>
                    <a:pt x="535" y="48"/>
                    <a:pt x="538" y="48"/>
                  </a:cubicBezTo>
                  <a:cubicBezTo>
                    <a:pt x="551" y="47"/>
                    <a:pt x="557" y="60"/>
                    <a:pt x="550" y="71"/>
                  </a:cubicBezTo>
                  <a:cubicBezTo>
                    <a:pt x="550" y="71"/>
                    <a:pt x="550" y="72"/>
                    <a:pt x="550" y="72"/>
                  </a:cubicBezTo>
                  <a:cubicBezTo>
                    <a:pt x="571" y="76"/>
                    <a:pt x="572" y="98"/>
                    <a:pt x="559" y="107"/>
                  </a:cubicBezTo>
                  <a:cubicBezTo>
                    <a:pt x="568" y="109"/>
                    <a:pt x="575" y="113"/>
                    <a:pt x="575" y="123"/>
                  </a:cubicBezTo>
                  <a:cubicBezTo>
                    <a:pt x="575" y="125"/>
                    <a:pt x="573" y="125"/>
                    <a:pt x="572" y="125"/>
                  </a:cubicBezTo>
                  <a:cubicBezTo>
                    <a:pt x="567" y="127"/>
                    <a:pt x="563" y="129"/>
                    <a:pt x="560" y="132"/>
                  </a:cubicBezTo>
                  <a:cubicBezTo>
                    <a:pt x="551" y="142"/>
                    <a:pt x="552" y="154"/>
                    <a:pt x="560" y="163"/>
                  </a:cubicBezTo>
                  <a:cubicBezTo>
                    <a:pt x="570" y="173"/>
                    <a:pt x="582" y="181"/>
                    <a:pt x="594" y="188"/>
                  </a:cubicBezTo>
                  <a:cubicBezTo>
                    <a:pt x="595" y="188"/>
                    <a:pt x="597" y="189"/>
                    <a:pt x="598" y="190"/>
                  </a:cubicBezTo>
                  <a:cubicBezTo>
                    <a:pt x="599" y="198"/>
                    <a:pt x="597" y="205"/>
                    <a:pt x="593" y="211"/>
                  </a:cubicBezTo>
                  <a:cubicBezTo>
                    <a:pt x="590" y="215"/>
                    <a:pt x="587" y="219"/>
                    <a:pt x="582" y="221"/>
                  </a:cubicBezTo>
                  <a:cubicBezTo>
                    <a:pt x="580" y="222"/>
                    <a:pt x="580" y="223"/>
                    <a:pt x="582" y="225"/>
                  </a:cubicBezTo>
                  <a:cubicBezTo>
                    <a:pt x="595" y="233"/>
                    <a:pt x="595" y="257"/>
                    <a:pt x="579" y="266"/>
                  </a:cubicBezTo>
                  <a:cubicBezTo>
                    <a:pt x="579" y="266"/>
                    <a:pt x="578" y="266"/>
                    <a:pt x="578" y="267"/>
                  </a:cubicBezTo>
                  <a:cubicBezTo>
                    <a:pt x="584" y="271"/>
                    <a:pt x="587" y="277"/>
                    <a:pt x="588" y="285"/>
                  </a:cubicBezTo>
                  <a:cubicBezTo>
                    <a:pt x="589" y="292"/>
                    <a:pt x="587" y="299"/>
                    <a:pt x="583" y="304"/>
                  </a:cubicBezTo>
                  <a:cubicBezTo>
                    <a:pt x="580" y="307"/>
                    <a:pt x="578" y="309"/>
                    <a:pt x="575" y="310"/>
                  </a:cubicBezTo>
                  <a:cubicBezTo>
                    <a:pt x="573" y="311"/>
                    <a:pt x="573" y="312"/>
                    <a:pt x="574" y="314"/>
                  </a:cubicBezTo>
                  <a:cubicBezTo>
                    <a:pt x="575" y="315"/>
                    <a:pt x="576" y="316"/>
                    <a:pt x="577" y="317"/>
                  </a:cubicBezTo>
                  <a:close/>
                </a:path>
              </a:pathLst>
            </a:custGeom>
            <a:solidFill>
              <a:srgbClr val="E85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82">
              <a:extLst>
                <a:ext uri="{FF2B5EF4-FFF2-40B4-BE49-F238E27FC236}">
                  <a16:creationId xmlns:a16="http://schemas.microsoft.com/office/drawing/2014/main" id="{ED078BB3-5A01-16F9-D098-808DBEBE45B9}"/>
                </a:ext>
              </a:extLst>
            </p:cNvPr>
            <p:cNvSpPr/>
            <p:nvPr/>
          </p:nvSpPr>
          <p:spPr bwMode="auto">
            <a:xfrm>
              <a:off x="6500" y="320"/>
              <a:ext cx="173" cy="242"/>
            </a:xfrm>
            <a:custGeom>
              <a:avLst/>
              <a:gdLst>
                <a:gd name="T0" fmla="*/ 113 w 144"/>
                <a:gd name="T1" fmla="*/ 188 h 201"/>
                <a:gd name="T2" fmla="*/ 114 w 144"/>
                <a:gd name="T3" fmla="*/ 189 h 201"/>
                <a:gd name="T4" fmla="*/ 116 w 144"/>
                <a:gd name="T5" fmla="*/ 200 h 201"/>
                <a:gd name="T6" fmla="*/ 115 w 144"/>
                <a:gd name="T7" fmla="*/ 201 h 201"/>
                <a:gd name="T8" fmla="*/ 47 w 144"/>
                <a:gd name="T9" fmla="*/ 185 h 201"/>
                <a:gd name="T10" fmla="*/ 13 w 144"/>
                <a:gd name="T11" fmla="*/ 168 h 201"/>
                <a:gd name="T12" fmla="*/ 1 w 144"/>
                <a:gd name="T13" fmla="*/ 146 h 201"/>
                <a:gd name="T14" fmla="*/ 8 w 144"/>
                <a:gd name="T15" fmla="*/ 123 h 201"/>
                <a:gd name="T16" fmla="*/ 33 w 144"/>
                <a:gd name="T17" fmla="*/ 100 h 201"/>
                <a:gd name="T18" fmla="*/ 71 w 144"/>
                <a:gd name="T19" fmla="*/ 72 h 201"/>
                <a:gd name="T20" fmla="*/ 72 w 144"/>
                <a:gd name="T21" fmla="*/ 72 h 201"/>
                <a:gd name="T22" fmla="*/ 78 w 144"/>
                <a:gd name="T23" fmla="*/ 61 h 201"/>
                <a:gd name="T24" fmla="*/ 91 w 144"/>
                <a:gd name="T25" fmla="*/ 16 h 201"/>
                <a:gd name="T26" fmla="*/ 116 w 144"/>
                <a:gd name="T27" fmla="*/ 0 h 201"/>
                <a:gd name="T28" fmla="*/ 118 w 144"/>
                <a:gd name="T29" fmla="*/ 0 h 201"/>
                <a:gd name="T30" fmla="*/ 129 w 144"/>
                <a:gd name="T31" fmla="*/ 4 h 201"/>
                <a:gd name="T32" fmla="*/ 143 w 144"/>
                <a:gd name="T33" fmla="*/ 27 h 201"/>
                <a:gd name="T34" fmla="*/ 133 w 144"/>
                <a:gd name="T35" fmla="*/ 44 h 201"/>
                <a:gd name="T36" fmla="*/ 111 w 144"/>
                <a:gd name="T37" fmla="*/ 61 h 201"/>
                <a:gd name="T38" fmla="*/ 96 w 144"/>
                <a:gd name="T39" fmla="*/ 70 h 201"/>
                <a:gd name="T40" fmla="*/ 85 w 144"/>
                <a:gd name="T41" fmla="*/ 75 h 201"/>
                <a:gd name="T42" fmla="*/ 34 w 144"/>
                <a:gd name="T43" fmla="*/ 114 h 201"/>
                <a:gd name="T44" fmla="*/ 18 w 144"/>
                <a:gd name="T45" fmla="*/ 129 h 201"/>
                <a:gd name="T46" fmla="*/ 13 w 144"/>
                <a:gd name="T47" fmla="*/ 147 h 201"/>
                <a:gd name="T48" fmla="*/ 21 w 144"/>
                <a:gd name="T49" fmla="*/ 159 h 201"/>
                <a:gd name="T50" fmla="*/ 49 w 144"/>
                <a:gd name="T51" fmla="*/ 173 h 201"/>
                <a:gd name="T52" fmla="*/ 107 w 144"/>
                <a:gd name="T53" fmla="*/ 187 h 201"/>
                <a:gd name="T54" fmla="*/ 113 w 144"/>
                <a:gd name="T55" fmla="*/ 18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201">
                  <a:moveTo>
                    <a:pt x="113" y="188"/>
                  </a:moveTo>
                  <a:cubicBezTo>
                    <a:pt x="113" y="189"/>
                    <a:pt x="114" y="189"/>
                    <a:pt x="114" y="189"/>
                  </a:cubicBezTo>
                  <a:cubicBezTo>
                    <a:pt x="114" y="193"/>
                    <a:pt x="114" y="196"/>
                    <a:pt x="116" y="200"/>
                  </a:cubicBezTo>
                  <a:cubicBezTo>
                    <a:pt x="116" y="200"/>
                    <a:pt x="115" y="200"/>
                    <a:pt x="115" y="201"/>
                  </a:cubicBezTo>
                  <a:cubicBezTo>
                    <a:pt x="92" y="197"/>
                    <a:pt x="69" y="193"/>
                    <a:pt x="47" y="185"/>
                  </a:cubicBezTo>
                  <a:cubicBezTo>
                    <a:pt x="35" y="181"/>
                    <a:pt x="23" y="176"/>
                    <a:pt x="13" y="168"/>
                  </a:cubicBezTo>
                  <a:cubicBezTo>
                    <a:pt x="6" y="162"/>
                    <a:pt x="1" y="155"/>
                    <a:pt x="1" y="146"/>
                  </a:cubicBezTo>
                  <a:cubicBezTo>
                    <a:pt x="0" y="137"/>
                    <a:pt x="3" y="130"/>
                    <a:pt x="8" y="123"/>
                  </a:cubicBezTo>
                  <a:cubicBezTo>
                    <a:pt x="15" y="114"/>
                    <a:pt x="24" y="107"/>
                    <a:pt x="33" y="100"/>
                  </a:cubicBezTo>
                  <a:cubicBezTo>
                    <a:pt x="46" y="90"/>
                    <a:pt x="59" y="8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69"/>
                    <a:pt x="77" y="66"/>
                    <a:pt x="78" y="61"/>
                  </a:cubicBezTo>
                  <a:cubicBezTo>
                    <a:pt x="79" y="45"/>
                    <a:pt x="83" y="30"/>
                    <a:pt x="91" y="16"/>
                  </a:cubicBezTo>
                  <a:cubicBezTo>
                    <a:pt x="96" y="6"/>
                    <a:pt x="105" y="0"/>
                    <a:pt x="116" y="0"/>
                  </a:cubicBezTo>
                  <a:cubicBezTo>
                    <a:pt x="117" y="0"/>
                    <a:pt x="117" y="0"/>
                    <a:pt x="118" y="0"/>
                  </a:cubicBezTo>
                  <a:cubicBezTo>
                    <a:pt x="122" y="1"/>
                    <a:pt x="126" y="2"/>
                    <a:pt x="129" y="4"/>
                  </a:cubicBezTo>
                  <a:cubicBezTo>
                    <a:pt x="138" y="9"/>
                    <a:pt x="144" y="17"/>
                    <a:pt x="143" y="27"/>
                  </a:cubicBezTo>
                  <a:cubicBezTo>
                    <a:pt x="142" y="34"/>
                    <a:pt x="138" y="40"/>
                    <a:pt x="133" y="44"/>
                  </a:cubicBezTo>
                  <a:cubicBezTo>
                    <a:pt x="126" y="51"/>
                    <a:pt x="118" y="56"/>
                    <a:pt x="111" y="61"/>
                  </a:cubicBezTo>
                  <a:cubicBezTo>
                    <a:pt x="107" y="65"/>
                    <a:pt x="101" y="67"/>
                    <a:pt x="96" y="70"/>
                  </a:cubicBezTo>
                  <a:cubicBezTo>
                    <a:pt x="92" y="72"/>
                    <a:pt x="88" y="72"/>
                    <a:pt x="85" y="75"/>
                  </a:cubicBezTo>
                  <a:cubicBezTo>
                    <a:pt x="69" y="89"/>
                    <a:pt x="50" y="101"/>
                    <a:pt x="34" y="114"/>
                  </a:cubicBezTo>
                  <a:cubicBezTo>
                    <a:pt x="28" y="118"/>
                    <a:pt x="23" y="123"/>
                    <a:pt x="18" y="129"/>
                  </a:cubicBezTo>
                  <a:cubicBezTo>
                    <a:pt x="15" y="134"/>
                    <a:pt x="12" y="140"/>
                    <a:pt x="13" y="147"/>
                  </a:cubicBezTo>
                  <a:cubicBezTo>
                    <a:pt x="14" y="152"/>
                    <a:pt x="18" y="155"/>
                    <a:pt x="21" y="159"/>
                  </a:cubicBezTo>
                  <a:cubicBezTo>
                    <a:pt x="30" y="165"/>
                    <a:pt x="39" y="169"/>
                    <a:pt x="49" y="173"/>
                  </a:cubicBezTo>
                  <a:cubicBezTo>
                    <a:pt x="68" y="179"/>
                    <a:pt x="88" y="183"/>
                    <a:pt x="107" y="187"/>
                  </a:cubicBezTo>
                  <a:cubicBezTo>
                    <a:pt x="109" y="187"/>
                    <a:pt x="111" y="186"/>
                    <a:pt x="113" y="188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83">
              <a:extLst>
                <a:ext uri="{FF2B5EF4-FFF2-40B4-BE49-F238E27FC236}">
                  <a16:creationId xmlns:a16="http://schemas.microsoft.com/office/drawing/2014/main" id="{F4302491-3D31-5C64-82EF-5B2D7E49F1A5}"/>
                </a:ext>
              </a:extLst>
            </p:cNvPr>
            <p:cNvSpPr/>
            <p:nvPr/>
          </p:nvSpPr>
          <p:spPr bwMode="auto">
            <a:xfrm>
              <a:off x="7282" y="328"/>
              <a:ext cx="172" cy="234"/>
            </a:xfrm>
            <a:custGeom>
              <a:avLst/>
              <a:gdLst>
                <a:gd name="T0" fmla="*/ 28 w 143"/>
                <a:gd name="T1" fmla="*/ 194 h 194"/>
                <a:gd name="T2" fmla="*/ 23 w 143"/>
                <a:gd name="T3" fmla="*/ 189 h 194"/>
                <a:gd name="T4" fmla="*/ 28 w 143"/>
                <a:gd name="T5" fmla="*/ 185 h 194"/>
                <a:gd name="T6" fmla="*/ 33 w 143"/>
                <a:gd name="T7" fmla="*/ 181 h 194"/>
                <a:gd name="T8" fmla="*/ 43 w 143"/>
                <a:gd name="T9" fmla="*/ 180 h 194"/>
                <a:gd name="T10" fmla="*/ 94 w 143"/>
                <a:gd name="T11" fmla="*/ 171 h 194"/>
                <a:gd name="T12" fmla="*/ 116 w 143"/>
                <a:gd name="T13" fmla="*/ 162 h 194"/>
                <a:gd name="T14" fmla="*/ 123 w 143"/>
                <a:gd name="T15" fmla="*/ 155 h 194"/>
                <a:gd name="T16" fmla="*/ 126 w 143"/>
                <a:gd name="T17" fmla="*/ 139 h 194"/>
                <a:gd name="T18" fmla="*/ 116 w 143"/>
                <a:gd name="T19" fmla="*/ 123 h 194"/>
                <a:gd name="T20" fmla="*/ 88 w 143"/>
                <a:gd name="T21" fmla="*/ 97 h 194"/>
                <a:gd name="T22" fmla="*/ 63 w 143"/>
                <a:gd name="T23" fmla="*/ 75 h 194"/>
                <a:gd name="T24" fmla="*/ 59 w 143"/>
                <a:gd name="T25" fmla="*/ 73 h 194"/>
                <a:gd name="T26" fmla="*/ 48 w 143"/>
                <a:gd name="T27" fmla="*/ 67 h 194"/>
                <a:gd name="T28" fmla="*/ 18 w 143"/>
                <a:gd name="T29" fmla="*/ 47 h 194"/>
                <a:gd name="T30" fmla="*/ 7 w 143"/>
                <a:gd name="T31" fmla="*/ 36 h 194"/>
                <a:gd name="T32" fmla="*/ 18 w 143"/>
                <a:gd name="T33" fmla="*/ 3 h 194"/>
                <a:gd name="T34" fmla="*/ 26 w 143"/>
                <a:gd name="T35" fmla="*/ 0 h 194"/>
                <a:gd name="T36" fmla="*/ 41 w 143"/>
                <a:gd name="T37" fmla="*/ 2 h 194"/>
                <a:gd name="T38" fmla="*/ 58 w 143"/>
                <a:gd name="T39" fmla="*/ 18 h 194"/>
                <a:gd name="T40" fmla="*/ 69 w 143"/>
                <a:gd name="T41" fmla="*/ 65 h 194"/>
                <a:gd name="T42" fmla="*/ 71 w 143"/>
                <a:gd name="T43" fmla="*/ 68 h 194"/>
                <a:gd name="T44" fmla="*/ 109 w 143"/>
                <a:gd name="T45" fmla="*/ 99 h 194"/>
                <a:gd name="T46" fmla="*/ 135 w 143"/>
                <a:gd name="T47" fmla="*/ 129 h 194"/>
                <a:gd name="T48" fmla="*/ 124 w 143"/>
                <a:gd name="T49" fmla="*/ 171 h 194"/>
                <a:gd name="T50" fmla="*/ 88 w 143"/>
                <a:gd name="T51" fmla="*/ 185 h 194"/>
                <a:gd name="T52" fmla="*/ 34 w 143"/>
                <a:gd name="T53" fmla="*/ 193 h 194"/>
                <a:gd name="T54" fmla="*/ 28 w 143"/>
                <a:gd name="T5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3" h="194">
                  <a:moveTo>
                    <a:pt x="28" y="194"/>
                  </a:moveTo>
                  <a:cubicBezTo>
                    <a:pt x="26" y="192"/>
                    <a:pt x="23" y="191"/>
                    <a:pt x="23" y="189"/>
                  </a:cubicBezTo>
                  <a:cubicBezTo>
                    <a:pt x="23" y="187"/>
                    <a:pt x="27" y="187"/>
                    <a:pt x="28" y="185"/>
                  </a:cubicBezTo>
                  <a:cubicBezTo>
                    <a:pt x="30" y="184"/>
                    <a:pt x="31" y="183"/>
                    <a:pt x="33" y="181"/>
                  </a:cubicBezTo>
                  <a:cubicBezTo>
                    <a:pt x="36" y="179"/>
                    <a:pt x="40" y="180"/>
                    <a:pt x="43" y="180"/>
                  </a:cubicBezTo>
                  <a:cubicBezTo>
                    <a:pt x="60" y="178"/>
                    <a:pt x="77" y="175"/>
                    <a:pt x="94" y="171"/>
                  </a:cubicBezTo>
                  <a:cubicBezTo>
                    <a:pt x="102" y="169"/>
                    <a:pt x="109" y="166"/>
                    <a:pt x="116" y="162"/>
                  </a:cubicBezTo>
                  <a:cubicBezTo>
                    <a:pt x="119" y="160"/>
                    <a:pt x="121" y="158"/>
                    <a:pt x="123" y="155"/>
                  </a:cubicBezTo>
                  <a:cubicBezTo>
                    <a:pt x="127" y="150"/>
                    <a:pt x="128" y="145"/>
                    <a:pt x="126" y="139"/>
                  </a:cubicBezTo>
                  <a:cubicBezTo>
                    <a:pt x="124" y="133"/>
                    <a:pt x="120" y="128"/>
                    <a:pt x="116" y="123"/>
                  </a:cubicBezTo>
                  <a:cubicBezTo>
                    <a:pt x="108" y="113"/>
                    <a:pt x="98" y="105"/>
                    <a:pt x="88" y="97"/>
                  </a:cubicBezTo>
                  <a:cubicBezTo>
                    <a:pt x="80" y="90"/>
                    <a:pt x="71" y="83"/>
                    <a:pt x="63" y="75"/>
                  </a:cubicBezTo>
                  <a:cubicBezTo>
                    <a:pt x="62" y="74"/>
                    <a:pt x="60" y="73"/>
                    <a:pt x="59" y="73"/>
                  </a:cubicBezTo>
                  <a:cubicBezTo>
                    <a:pt x="55" y="71"/>
                    <a:pt x="51" y="70"/>
                    <a:pt x="48" y="67"/>
                  </a:cubicBezTo>
                  <a:cubicBezTo>
                    <a:pt x="37" y="61"/>
                    <a:pt x="27" y="55"/>
                    <a:pt x="18" y="47"/>
                  </a:cubicBezTo>
                  <a:cubicBezTo>
                    <a:pt x="14" y="44"/>
                    <a:pt x="10" y="41"/>
                    <a:pt x="7" y="36"/>
                  </a:cubicBezTo>
                  <a:cubicBezTo>
                    <a:pt x="0" y="23"/>
                    <a:pt x="4" y="10"/>
                    <a:pt x="18" y="3"/>
                  </a:cubicBezTo>
                  <a:cubicBezTo>
                    <a:pt x="21" y="2"/>
                    <a:pt x="23" y="1"/>
                    <a:pt x="26" y="0"/>
                  </a:cubicBezTo>
                  <a:cubicBezTo>
                    <a:pt x="31" y="0"/>
                    <a:pt x="36" y="0"/>
                    <a:pt x="41" y="2"/>
                  </a:cubicBezTo>
                  <a:cubicBezTo>
                    <a:pt x="49" y="5"/>
                    <a:pt x="54" y="11"/>
                    <a:pt x="58" y="18"/>
                  </a:cubicBezTo>
                  <a:cubicBezTo>
                    <a:pt x="65" y="33"/>
                    <a:pt x="69" y="48"/>
                    <a:pt x="69" y="65"/>
                  </a:cubicBezTo>
                  <a:cubicBezTo>
                    <a:pt x="69" y="67"/>
                    <a:pt x="70" y="67"/>
                    <a:pt x="71" y="68"/>
                  </a:cubicBezTo>
                  <a:cubicBezTo>
                    <a:pt x="84" y="79"/>
                    <a:pt x="96" y="89"/>
                    <a:pt x="109" y="99"/>
                  </a:cubicBezTo>
                  <a:cubicBezTo>
                    <a:pt x="119" y="108"/>
                    <a:pt x="128" y="117"/>
                    <a:pt x="135" y="129"/>
                  </a:cubicBezTo>
                  <a:cubicBezTo>
                    <a:pt x="143" y="145"/>
                    <a:pt x="139" y="161"/>
                    <a:pt x="124" y="171"/>
                  </a:cubicBezTo>
                  <a:cubicBezTo>
                    <a:pt x="113" y="179"/>
                    <a:pt x="101" y="182"/>
                    <a:pt x="88" y="185"/>
                  </a:cubicBezTo>
                  <a:cubicBezTo>
                    <a:pt x="70" y="189"/>
                    <a:pt x="52" y="191"/>
                    <a:pt x="34" y="193"/>
                  </a:cubicBezTo>
                  <a:cubicBezTo>
                    <a:pt x="32" y="194"/>
                    <a:pt x="30" y="194"/>
                    <a:pt x="28" y="19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84">
              <a:extLst>
                <a:ext uri="{FF2B5EF4-FFF2-40B4-BE49-F238E27FC236}">
                  <a16:creationId xmlns:a16="http://schemas.microsoft.com/office/drawing/2014/main" id="{4D3C427A-024A-0767-48E0-257BD9EBFD3A}"/>
                </a:ext>
              </a:extLst>
            </p:cNvPr>
            <p:cNvSpPr/>
            <p:nvPr/>
          </p:nvSpPr>
          <p:spPr bwMode="auto">
            <a:xfrm>
              <a:off x="6822" y="700"/>
              <a:ext cx="110" cy="309"/>
            </a:xfrm>
            <a:custGeom>
              <a:avLst/>
              <a:gdLst>
                <a:gd name="T0" fmla="*/ 76 w 91"/>
                <a:gd name="T1" fmla="*/ 34 h 257"/>
                <a:gd name="T2" fmla="*/ 77 w 91"/>
                <a:gd name="T3" fmla="*/ 34 h 257"/>
                <a:gd name="T4" fmla="*/ 81 w 91"/>
                <a:gd name="T5" fmla="*/ 23 h 257"/>
                <a:gd name="T6" fmla="*/ 87 w 91"/>
                <a:gd name="T7" fmla="*/ 5 h 257"/>
                <a:gd name="T8" fmla="*/ 87 w 91"/>
                <a:gd name="T9" fmla="*/ 1 h 257"/>
                <a:gd name="T10" fmla="*/ 89 w 91"/>
                <a:gd name="T11" fmla="*/ 3 h 257"/>
                <a:gd name="T12" fmla="*/ 88 w 91"/>
                <a:gd name="T13" fmla="*/ 48 h 257"/>
                <a:gd name="T14" fmla="*/ 88 w 91"/>
                <a:gd name="T15" fmla="*/ 126 h 257"/>
                <a:gd name="T16" fmla="*/ 90 w 91"/>
                <a:gd name="T17" fmla="*/ 205 h 257"/>
                <a:gd name="T18" fmla="*/ 90 w 91"/>
                <a:gd name="T19" fmla="*/ 232 h 257"/>
                <a:gd name="T20" fmla="*/ 90 w 91"/>
                <a:gd name="T21" fmla="*/ 234 h 257"/>
                <a:gd name="T22" fmla="*/ 85 w 91"/>
                <a:gd name="T23" fmla="*/ 243 h 257"/>
                <a:gd name="T24" fmla="*/ 59 w 91"/>
                <a:gd name="T25" fmla="*/ 253 h 257"/>
                <a:gd name="T26" fmla="*/ 26 w 91"/>
                <a:gd name="T27" fmla="*/ 256 h 257"/>
                <a:gd name="T28" fmla="*/ 7 w 91"/>
                <a:gd name="T29" fmla="*/ 246 h 257"/>
                <a:gd name="T30" fmla="*/ 3 w 91"/>
                <a:gd name="T31" fmla="*/ 225 h 257"/>
                <a:gd name="T32" fmla="*/ 20 w 91"/>
                <a:gd name="T33" fmla="*/ 213 h 257"/>
                <a:gd name="T34" fmla="*/ 43 w 91"/>
                <a:gd name="T35" fmla="*/ 215 h 257"/>
                <a:gd name="T36" fmla="*/ 80 w 91"/>
                <a:gd name="T37" fmla="*/ 227 h 257"/>
                <a:gd name="T38" fmla="*/ 80 w 91"/>
                <a:gd name="T39" fmla="*/ 206 h 257"/>
                <a:gd name="T40" fmla="*/ 79 w 91"/>
                <a:gd name="T41" fmla="*/ 152 h 257"/>
                <a:gd name="T42" fmla="*/ 77 w 91"/>
                <a:gd name="T43" fmla="*/ 90 h 257"/>
                <a:gd name="T44" fmla="*/ 76 w 91"/>
                <a:gd name="T45" fmla="*/ 38 h 257"/>
                <a:gd name="T46" fmla="*/ 76 w 91"/>
                <a:gd name="T47" fmla="*/ 3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257">
                  <a:moveTo>
                    <a:pt x="76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6" y="29"/>
                    <a:pt x="78" y="26"/>
                    <a:pt x="81" y="23"/>
                  </a:cubicBezTo>
                  <a:cubicBezTo>
                    <a:pt x="85" y="18"/>
                    <a:pt x="86" y="12"/>
                    <a:pt x="87" y="5"/>
                  </a:cubicBezTo>
                  <a:cubicBezTo>
                    <a:pt x="87" y="4"/>
                    <a:pt x="87" y="2"/>
                    <a:pt x="87" y="1"/>
                  </a:cubicBezTo>
                  <a:cubicBezTo>
                    <a:pt x="89" y="0"/>
                    <a:pt x="89" y="2"/>
                    <a:pt x="89" y="3"/>
                  </a:cubicBezTo>
                  <a:cubicBezTo>
                    <a:pt x="89" y="18"/>
                    <a:pt x="88" y="33"/>
                    <a:pt x="88" y="48"/>
                  </a:cubicBezTo>
                  <a:cubicBezTo>
                    <a:pt x="87" y="74"/>
                    <a:pt x="88" y="100"/>
                    <a:pt x="88" y="126"/>
                  </a:cubicBezTo>
                  <a:cubicBezTo>
                    <a:pt x="89" y="152"/>
                    <a:pt x="90" y="178"/>
                    <a:pt x="90" y="205"/>
                  </a:cubicBezTo>
                  <a:cubicBezTo>
                    <a:pt x="91" y="214"/>
                    <a:pt x="90" y="223"/>
                    <a:pt x="90" y="232"/>
                  </a:cubicBezTo>
                  <a:cubicBezTo>
                    <a:pt x="90" y="232"/>
                    <a:pt x="89" y="233"/>
                    <a:pt x="90" y="234"/>
                  </a:cubicBezTo>
                  <a:cubicBezTo>
                    <a:pt x="90" y="239"/>
                    <a:pt x="90" y="240"/>
                    <a:pt x="85" y="243"/>
                  </a:cubicBezTo>
                  <a:cubicBezTo>
                    <a:pt x="77" y="248"/>
                    <a:pt x="68" y="251"/>
                    <a:pt x="59" y="253"/>
                  </a:cubicBezTo>
                  <a:cubicBezTo>
                    <a:pt x="48" y="255"/>
                    <a:pt x="37" y="257"/>
                    <a:pt x="26" y="256"/>
                  </a:cubicBezTo>
                  <a:cubicBezTo>
                    <a:pt x="18" y="255"/>
                    <a:pt x="11" y="252"/>
                    <a:pt x="7" y="246"/>
                  </a:cubicBezTo>
                  <a:cubicBezTo>
                    <a:pt x="2" y="240"/>
                    <a:pt x="0" y="233"/>
                    <a:pt x="3" y="225"/>
                  </a:cubicBezTo>
                  <a:cubicBezTo>
                    <a:pt x="6" y="218"/>
                    <a:pt x="12" y="215"/>
                    <a:pt x="20" y="213"/>
                  </a:cubicBezTo>
                  <a:cubicBezTo>
                    <a:pt x="28" y="212"/>
                    <a:pt x="35" y="214"/>
                    <a:pt x="43" y="215"/>
                  </a:cubicBezTo>
                  <a:cubicBezTo>
                    <a:pt x="56" y="218"/>
                    <a:pt x="68" y="221"/>
                    <a:pt x="80" y="227"/>
                  </a:cubicBezTo>
                  <a:cubicBezTo>
                    <a:pt x="81" y="220"/>
                    <a:pt x="81" y="213"/>
                    <a:pt x="80" y="206"/>
                  </a:cubicBezTo>
                  <a:cubicBezTo>
                    <a:pt x="80" y="188"/>
                    <a:pt x="79" y="170"/>
                    <a:pt x="79" y="152"/>
                  </a:cubicBezTo>
                  <a:cubicBezTo>
                    <a:pt x="78" y="132"/>
                    <a:pt x="77" y="111"/>
                    <a:pt x="77" y="90"/>
                  </a:cubicBezTo>
                  <a:cubicBezTo>
                    <a:pt x="76" y="72"/>
                    <a:pt x="76" y="55"/>
                    <a:pt x="76" y="38"/>
                  </a:cubicBezTo>
                  <a:cubicBezTo>
                    <a:pt x="76" y="37"/>
                    <a:pt x="76" y="36"/>
                    <a:pt x="76" y="3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85">
              <a:extLst>
                <a:ext uri="{FF2B5EF4-FFF2-40B4-BE49-F238E27FC236}">
                  <a16:creationId xmlns:a16="http://schemas.microsoft.com/office/drawing/2014/main" id="{48C6CA65-0AE1-3A2E-FD41-C858F18A8968}"/>
                </a:ext>
              </a:extLst>
            </p:cNvPr>
            <p:cNvSpPr/>
            <p:nvPr/>
          </p:nvSpPr>
          <p:spPr bwMode="auto">
            <a:xfrm>
              <a:off x="7037" y="727"/>
              <a:ext cx="110" cy="280"/>
            </a:xfrm>
            <a:custGeom>
              <a:avLst/>
              <a:gdLst>
                <a:gd name="T0" fmla="*/ 3 w 91"/>
                <a:gd name="T1" fmla="*/ 0 h 233"/>
                <a:gd name="T2" fmla="*/ 13 w 91"/>
                <a:gd name="T3" fmla="*/ 0 h 233"/>
                <a:gd name="T4" fmla="*/ 15 w 91"/>
                <a:gd name="T5" fmla="*/ 1 h 233"/>
                <a:gd name="T6" fmla="*/ 15 w 91"/>
                <a:gd name="T7" fmla="*/ 6 h 233"/>
                <a:gd name="T8" fmla="*/ 16 w 91"/>
                <a:gd name="T9" fmla="*/ 18 h 233"/>
                <a:gd name="T10" fmla="*/ 17 w 91"/>
                <a:gd name="T11" fmla="*/ 57 h 233"/>
                <a:gd name="T12" fmla="*/ 13 w 91"/>
                <a:gd name="T13" fmla="*/ 159 h 233"/>
                <a:gd name="T14" fmla="*/ 12 w 91"/>
                <a:gd name="T15" fmla="*/ 203 h 233"/>
                <a:gd name="T16" fmla="*/ 28 w 91"/>
                <a:gd name="T17" fmla="*/ 197 h 233"/>
                <a:gd name="T18" fmla="*/ 60 w 91"/>
                <a:gd name="T19" fmla="*/ 190 h 233"/>
                <a:gd name="T20" fmla="*/ 74 w 91"/>
                <a:gd name="T21" fmla="*/ 190 h 233"/>
                <a:gd name="T22" fmla="*/ 90 w 91"/>
                <a:gd name="T23" fmla="*/ 205 h 233"/>
                <a:gd name="T24" fmla="*/ 81 w 91"/>
                <a:gd name="T25" fmla="*/ 226 h 233"/>
                <a:gd name="T26" fmla="*/ 65 w 91"/>
                <a:gd name="T27" fmla="*/ 232 h 233"/>
                <a:gd name="T28" fmla="*/ 10 w 91"/>
                <a:gd name="T29" fmla="*/ 222 h 233"/>
                <a:gd name="T30" fmla="*/ 4 w 91"/>
                <a:gd name="T31" fmla="*/ 218 h 233"/>
                <a:gd name="T32" fmla="*/ 2 w 91"/>
                <a:gd name="T33" fmla="*/ 211 h 233"/>
                <a:gd name="T34" fmla="*/ 2 w 91"/>
                <a:gd name="T35" fmla="*/ 209 h 233"/>
                <a:gd name="T36" fmla="*/ 2 w 91"/>
                <a:gd name="T37" fmla="*/ 167 h 233"/>
                <a:gd name="T38" fmla="*/ 5 w 91"/>
                <a:gd name="T39" fmla="*/ 111 h 233"/>
                <a:gd name="T40" fmla="*/ 4 w 91"/>
                <a:gd name="T41" fmla="*/ 6 h 233"/>
                <a:gd name="T42" fmla="*/ 3 w 91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233">
                  <a:moveTo>
                    <a:pt x="3" y="0"/>
                  </a:move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3"/>
                    <a:pt x="15" y="4"/>
                    <a:pt x="15" y="6"/>
                  </a:cubicBezTo>
                  <a:cubicBezTo>
                    <a:pt x="14" y="10"/>
                    <a:pt x="16" y="14"/>
                    <a:pt x="16" y="18"/>
                  </a:cubicBezTo>
                  <a:cubicBezTo>
                    <a:pt x="17" y="31"/>
                    <a:pt x="17" y="44"/>
                    <a:pt x="17" y="57"/>
                  </a:cubicBezTo>
                  <a:cubicBezTo>
                    <a:pt x="17" y="91"/>
                    <a:pt x="15" y="125"/>
                    <a:pt x="13" y="159"/>
                  </a:cubicBezTo>
                  <a:cubicBezTo>
                    <a:pt x="12" y="174"/>
                    <a:pt x="11" y="188"/>
                    <a:pt x="12" y="203"/>
                  </a:cubicBezTo>
                  <a:cubicBezTo>
                    <a:pt x="17" y="201"/>
                    <a:pt x="23" y="199"/>
                    <a:pt x="28" y="197"/>
                  </a:cubicBezTo>
                  <a:cubicBezTo>
                    <a:pt x="39" y="194"/>
                    <a:pt x="49" y="191"/>
                    <a:pt x="60" y="190"/>
                  </a:cubicBezTo>
                  <a:cubicBezTo>
                    <a:pt x="65" y="189"/>
                    <a:pt x="70" y="189"/>
                    <a:pt x="74" y="190"/>
                  </a:cubicBezTo>
                  <a:cubicBezTo>
                    <a:pt x="82" y="192"/>
                    <a:pt x="88" y="196"/>
                    <a:pt x="90" y="205"/>
                  </a:cubicBezTo>
                  <a:cubicBezTo>
                    <a:pt x="91" y="213"/>
                    <a:pt x="88" y="221"/>
                    <a:pt x="81" y="226"/>
                  </a:cubicBezTo>
                  <a:cubicBezTo>
                    <a:pt x="76" y="230"/>
                    <a:pt x="71" y="232"/>
                    <a:pt x="65" y="232"/>
                  </a:cubicBezTo>
                  <a:cubicBezTo>
                    <a:pt x="46" y="233"/>
                    <a:pt x="27" y="230"/>
                    <a:pt x="10" y="222"/>
                  </a:cubicBezTo>
                  <a:cubicBezTo>
                    <a:pt x="7" y="221"/>
                    <a:pt x="5" y="219"/>
                    <a:pt x="4" y="218"/>
                  </a:cubicBezTo>
                  <a:cubicBezTo>
                    <a:pt x="2" y="216"/>
                    <a:pt x="0" y="214"/>
                    <a:pt x="2" y="211"/>
                  </a:cubicBezTo>
                  <a:cubicBezTo>
                    <a:pt x="2" y="210"/>
                    <a:pt x="2" y="209"/>
                    <a:pt x="2" y="209"/>
                  </a:cubicBezTo>
                  <a:cubicBezTo>
                    <a:pt x="1" y="195"/>
                    <a:pt x="2" y="181"/>
                    <a:pt x="2" y="167"/>
                  </a:cubicBezTo>
                  <a:cubicBezTo>
                    <a:pt x="3" y="148"/>
                    <a:pt x="4" y="130"/>
                    <a:pt x="5" y="111"/>
                  </a:cubicBezTo>
                  <a:cubicBezTo>
                    <a:pt x="7" y="76"/>
                    <a:pt x="6" y="41"/>
                    <a:pt x="4" y="6"/>
                  </a:cubicBezTo>
                  <a:cubicBezTo>
                    <a:pt x="4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86">
              <a:extLst>
                <a:ext uri="{FF2B5EF4-FFF2-40B4-BE49-F238E27FC236}">
                  <a16:creationId xmlns:a16="http://schemas.microsoft.com/office/drawing/2014/main" id="{2F98AC0D-99DA-0E75-B24D-889CB0268548}"/>
                </a:ext>
              </a:extLst>
            </p:cNvPr>
            <p:cNvSpPr/>
            <p:nvPr/>
          </p:nvSpPr>
          <p:spPr bwMode="auto">
            <a:xfrm>
              <a:off x="6716" y="535"/>
              <a:ext cx="86" cy="64"/>
            </a:xfrm>
            <a:custGeom>
              <a:avLst/>
              <a:gdLst>
                <a:gd name="T0" fmla="*/ 9 w 71"/>
                <a:gd name="T1" fmla="*/ 43 h 53"/>
                <a:gd name="T2" fmla="*/ 14 w 71"/>
                <a:gd name="T3" fmla="*/ 10 h 53"/>
                <a:gd name="T4" fmla="*/ 55 w 71"/>
                <a:gd name="T5" fmla="*/ 1 h 53"/>
                <a:gd name="T6" fmla="*/ 68 w 71"/>
                <a:gd name="T7" fmla="*/ 3 h 53"/>
                <a:gd name="T8" fmla="*/ 70 w 71"/>
                <a:gd name="T9" fmla="*/ 5 h 53"/>
                <a:gd name="T10" fmla="*/ 59 w 71"/>
                <a:gd name="T11" fmla="*/ 25 h 53"/>
                <a:gd name="T12" fmla="*/ 44 w 71"/>
                <a:gd name="T13" fmla="*/ 43 h 53"/>
                <a:gd name="T14" fmla="*/ 17 w 71"/>
                <a:gd name="T15" fmla="*/ 50 h 53"/>
                <a:gd name="T16" fmla="*/ 9 w 71"/>
                <a:gd name="T1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2">
                  <a:moveTo>
                    <a:pt x="9" y="43"/>
                  </a:moveTo>
                  <a:cubicBezTo>
                    <a:pt x="0" y="32"/>
                    <a:pt x="3" y="18"/>
                    <a:pt x="14" y="10"/>
                  </a:cubicBezTo>
                  <a:cubicBezTo>
                    <a:pt x="27" y="2"/>
                    <a:pt x="40" y="0"/>
                    <a:pt x="55" y="1"/>
                  </a:cubicBezTo>
                  <a:cubicBezTo>
                    <a:pt x="59" y="1"/>
                    <a:pt x="64" y="2"/>
                    <a:pt x="68" y="3"/>
                  </a:cubicBezTo>
                  <a:cubicBezTo>
                    <a:pt x="69" y="3"/>
                    <a:pt x="71" y="3"/>
                    <a:pt x="70" y="5"/>
                  </a:cubicBezTo>
                  <a:cubicBezTo>
                    <a:pt x="68" y="13"/>
                    <a:pt x="63" y="19"/>
                    <a:pt x="59" y="25"/>
                  </a:cubicBezTo>
                  <a:cubicBezTo>
                    <a:pt x="54" y="32"/>
                    <a:pt x="49" y="38"/>
                    <a:pt x="44" y="43"/>
                  </a:cubicBezTo>
                  <a:cubicBezTo>
                    <a:pt x="35" y="51"/>
                    <a:pt x="27" y="53"/>
                    <a:pt x="17" y="50"/>
                  </a:cubicBezTo>
                  <a:cubicBezTo>
                    <a:pt x="13" y="49"/>
                    <a:pt x="10" y="46"/>
                    <a:pt x="9" y="4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87">
              <a:extLst>
                <a:ext uri="{FF2B5EF4-FFF2-40B4-BE49-F238E27FC236}">
                  <a16:creationId xmlns:a16="http://schemas.microsoft.com/office/drawing/2014/main" id="{98FDFE34-36D2-F74B-9566-4DD74A14B0F8}"/>
                </a:ext>
              </a:extLst>
            </p:cNvPr>
            <p:cNvSpPr/>
            <p:nvPr/>
          </p:nvSpPr>
          <p:spPr bwMode="auto">
            <a:xfrm>
              <a:off x="7160" y="511"/>
              <a:ext cx="81" cy="53"/>
            </a:xfrm>
            <a:custGeom>
              <a:avLst/>
              <a:gdLst>
                <a:gd name="T0" fmla="*/ 0 w 67"/>
                <a:gd name="T1" fmla="*/ 13 h 44"/>
                <a:gd name="T2" fmla="*/ 9 w 67"/>
                <a:gd name="T3" fmla="*/ 7 h 44"/>
                <a:gd name="T4" fmla="*/ 41 w 67"/>
                <a:gd name="T5" fmla="*/ 1 h 44"/>
                <a:gd name="T6" fmla="*/ 60 w 67"/>
                <a:gd name="T7" fmla="*/ 7 h 44"/>
                <a:gd name="T8" fmla="*/ 65 w 67"/>
                <a:gd name="T9" fmla="*/ 15 h 44"/>
                <a:gd name="T10" fmla="*/ 64 w 67"/>
                <a:gd name="T11" fmla="*/ 33 h 44"/>
                <a:gd name="T12" fmla="*/ 40 w 67"/>
                <a:gd name="T13" fmla="*/ 42 h 44"/>
                <a:gd name="T14" fmla="*/ 24 w 67"/>
                <a:gd name="T15" fmla="*/ 33 h 44"/>
                <a:gd name="T16" fmla="*/ 2 w 67"/>
                <a:gd name="T17" fmla="*/ 16 h 44"/>
                <a:gd name="T18" fmla="*/ 0 w 67"/>
                <a:gd name="T19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4">
                  <a:moveTo>
                    <a:pt x="0" y="13"/>
                  </a:moveTo>
                  <a:cubicBezTo>
                    <a:pt x="3" y="10"/>
                    <a:pt x="6" y="9"/>
                    <a:pt x="9" y="7"/>
                  </a:cubicBezTo>
                  <a:cubicBezTo>
                    <a:pt x="19" y="3"/>
                    <a:pt x="30" y="0"/>
                    <a:pt x="41" y="1"/>
                  </a:cubicBezTo>
                  <a:cubicBezTo>
                    <a:pt x="48" y="1"/>
                    <a:pt x="55" y="2"/>
                    <a:pt x="60" y="7"/>
                  </a:cubicBezTo>
                  <a:cubicBezTo>
                    <a:pt x="62" y="9"/>
                    <a:pt x="64" y="12"/>
                    <a:pt x="65" y="15"/>
                  </a:cubicBezTo>
                  <a:cubicBezTo>
                    <a:pt x="67" y="21"/>
                    <a:pt x="67" y="27"/>
                    <a:pt x="64" y="33"/>
                  </a:cubicBezTo>
                  <a:cubicBezTo>
                    <a:pt x="59" y="41"/>
                    <a:pt x="50" y="44"/>
                    <a:pt x="40" y="42"/>
                  </a:cubicBezTo>
                  <a:cubicBezTo>
                    <a:pt x="34" y="40"/>
                    <a:pt x="29" y="37"/>
                    <a:pt x="24" y="33"/>
                  </a:cubicBezTo>
                  <a:cubicBezTo>
                    <a:pt x="16" y="28"/>
                    <a:pt x="8" y="23"/>
                    <a:pt x="2" y="16"/>
                  </a:cubicBezTo>
                  <a:cubicBezTo>
                    <a:pt x="1" y="15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88">
              <a:extLst>
                <a:ext uri="{FF2B5EF4-FFF2-40B4-BE49-F238E27FC236}">
                  <a16:creationId xmlns:a16="http://schemas.microsoft.com/office/drawing/2014/main" id="{78BB368D-6C1C-B975-238C-F8FB84668A6B}"/>
                </a:ext>
              </a:extLst>
            </p:cNvPr>
            <p:cNvSpPr/>
            <p:nvPr/>
          </p:nvSpPr>
          <p:spPr bwMode="auto">
            <a:xfrm>
              <a:off x="6739" y="455"/>
              <a:ext cx="65" cy="50"/>
            </a:xfrm>
            <a:custGeom>
              <a:avLst/>
              <a:gdLst>
                <a:gd name="T0" fmla="*/ 1 w 54"/>
                <a:gd name="T1" fmla="*/ 16 h 42"/>
                <a:gd name="T2" fmla="*/ 24 w 54"/>
                <a:gd name="T3" fmla="*/ 4 h 42"/>
                <a:gd name="T4" fmla="*/ 46 w 54"/>
                <a:gd name="T5" fmla="*/ 24 h 42"/>
                <a:gd name="T6" fmla="*/ 51 w 54"/>
                <a:gd name="T7" fmla="*/ 34 h 42"/>
                <a:gd name="T8" fmla="*/ 47 w 54"/>
                <a:gd name="T9" fmla="*/ 41 h 42"/>
                <a:gd name="T10" fmla="*/ 26 w 54"/>
                <a:gd name="T11" fmla="*/ 40 h 42"/>
                <a:gd name="T12" fmla="*/ 14 w 54"/>
                <a:gd name="T13" fmla="*/ 37 h 42"/>
                <a:gd name="T14" fmla="*/ 1 w 54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2">
                  <a:moveTo>
                    <a:pt x="1" y="16"/>
                  </a:moveTo>
                  <a:cubicBezTo>
                    <a:pt x="3" y="6"/>
                    <a:pt x="15" y="0"/>
                    <a:pt x="24" y="4"/>
                  </a:cubicBezTo>
                  <a:cubicBezTo>
                    <a:pt x="34" y="8"/>
                    <a:pt x="40" y="15"/>
                    <a:pt x="46" y="24"/>
                  </a:cubicBezTo>
                  <a:cubicBezTo>
                    <a:pt x="48" y="27"/>
                    <a:pt x="50" y="30"/>
                    <a:pt x="51" y="34"/>
                  </a:cubicBezTo>
                  <a:cubicBezTo>
                    <a:pt x="53" y="39"/>
                    <a:pt x="54" y="40"/>
                    <a:pt x="47" y="41"/>
                  </a:cubicBezTo>
                  <a:cubicBezTo>
                    <a:pt x="40" y="42"/>
                    <a:pt x="33" y="41"/>
                    <a:pt x="26" y="40"/>
                  </a:cubicBezTo>
                  <a:cubicBezTo>
                    <a:pt x="22" y="39"/>
                    <a:pt x="18" y="38"/>
                    <a:pt x="14" y="37"/>
                  </a:cubicBezTo>
                  <a:cubicBezTo>
                    <a:pt x="4" y="34"/>
                    <a:pt x="0" y="27"/>
                    <a:pt x="1" y="16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89">
              <a:extLst>
                <a:ext uri="{FF2B5EF4-FFF2-40B4-BE49-F238E27FC236}">
                  <a16:creationId xmlns:a16="http://schemas.microsoft.com/office/drawing/2014/main" id="{7496322E-7296-3D8E-49B4-DBD9AF3A51FD}"/>
                </a:ext>
              </a:extLst>
            </p:cNvPr>
            <p:cNvSpPr/>
            <p:nvPr/>
          </p:nvSpPr>
          <p:spPr bwMode="auto">
            <a:xfrm>
              <a:off x="6936" y="557"/>
              <a:ext cx="88" cy="72"/>
            </a:xfrm>
            <a:custGeom>
              <a:avLst/>
              <a:gdLst>
                <a:gd name="T0" fmla="*/ 0 w 73"/>
                <a:gd name="T1" fmla="*/ 51 h 60"/>
                <a:gd name="T2" fmla="*/ 15 w 73"/>
                <a:gd name="T3" fmla="*/ 15 h 60"/>
                <a:gd name="T4" fmla="*/ 62 w 73"/>
                <a:gd name="T5" fmla="*/ 20 h 60"/>
                <a:gd name="T6" fmla="*/ 72 w 73"/>
                <a:gd name="T7" fmla="*/ 54 h 60"/>
                <a:gd name="T8" fmla="*/ 68 w 73"/>
                <a:gd name="T9" fmla="*/ 60 h 60"/>
                <a:gd name="T10" fmla="*/ 64 w 73"/>
                <a:gd name="T11" fmla="*/ 55 h 60"/>
                <a:gd name="T12" fmla="*/ 57 w 73"/>
                <a:gd name="T13" fmla="*/ 29 h 60"/>
                <a:gd name="T14" fmla="*/ 47 w 73"/>
                <a:gd name="T15" fmla="*/ 17 h 60"/>
                <a:gd name="T16" fmla="*/ 24 w 73"/>
                <a:gd name="T17" fmla="*/ 19 h 60"/>
                <a:gd name="T18" fmla="*/ 10 w 73"/>
                <a:gd name="T19" fmla="*/ 45 h 60"/>
                <a:gd name="T20" fmla="*/ 8 w 73"/>
                <a:gd name="T21" fmla="*/ 53 h 60"/>
                <a:gd name="T22" fmla="*/ 4 w 73"/>
                <a:gd name="T23" fmla="*/ 58 h 60"/>
                <a:gd name="T24" fmla="*/ 0 w 73"/>
                <a:gd name="T2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60">
                  <a:moveTo>
                    <a:pt x="0" y="51"/>
                  </a:moveTo>
                  <a:cubicBezTo>
                    <a:pt x="1" y="39"/>
                    <a:pt x="5" y="26"/>
                    <a:pt x="15" y="15"/>
                  </a:cubicBezTo>
                  <a:cubicBezTo>
                    <a:pt x="29" y="0"/>
                    <a:pt x="50" y="2"/>
                    <a:pt x="62" y="20"/>
                  </a:cubicBezTo>
                  <a:cubicBezTo>
                    <a:pt x="69" y="30"/>
                    <a:pt x="72" y="42"/>
                    <a:pt x="72" y="54"/>
                  </a:cubicBezTo>
                  <a:cubicBezTo>
                    <a:pt x="73" y="58"/>
                    <a:pt x="71" y="59"/>
                    <a:pt x="68" y="60"/>
                  </a:cubicBezTo>
                  <a:cubicBezTo>
                    <a:pt x="66" y="60"/>
                    <a:pt x="64" y="58"/>
                    <a:pt x="64" y="55"/>
                  </a:cubicBezTo>
                  <a:cubicBezTo>
                    <a:pt x="63" y="46"/>
                    <a:pt x="61" y="37"/>
                    <a:pt x="57" y="29"/>
                  </a:cubicBezTo>
                  <a:cubicBezTo>
                    <a:pt x="54" y="25"/>
                    <a:pt x="51" y="20"/>
                    <a:pt x="47" y="17"/>
                  </a:cubicBezTo>
                  <a:cubicBezTo>
                    <a:pt x="40" y="12"/>
                    <a:pt x="31" y="13"/>
                    <a:pt x="24" y="19"/>
                  </a:cubicBezTo>
                  <a:cubicBezTo>
                    <a:pt x="16" y="26"/>
                    <a:pt x="12" y="35"/>
                    <a:pt x="10" y="45"/>
                  </a:cubicBezTo>
                  <a:cubicBezTo>
                    <a:pt x="9" y="47"/>
                    <a:pt x="9" y="50"/>
                    <a:pt x="8" y="53"/>
                  </a:cubicBezTo>
                  <a:cubicBezTo>
                    <a:pt x="8" y="57"/>
                    <a:pt x="6" y="59"/>
                    <a:pt x="4" y="58"/>
                  </a:cubicBezTo>
                  <a:cubicBezTo>
                    <a:pt x="1" y="58"/>
                    <a:pt x="0" y="56"/>
                    <a:pt x="0" y="51"/>
                  </a:cubicBezTo>
                  <a:close/>
                </a:path>
              </a:pathLst>
            </a:custGeom>
            <a:solidFill>
              <a:srgbClr val="21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90">
              <a:extLst>
                <a:ext uri="{FF2B5EF4-FFF2-40B4-BE49-F238E27FC236}">
                  <a16:creationId xmlns:a16="http://schemas.microsoft.com/office/drawing/2014/main" id="{3E2FB853-5FB8-8968-FBCC-D058B2A59F7E}"/>
                </a:ext>
              </a:extLst>
            </p:cNvPr>
            <p:cNvSpPr/>
            <p:nvPr/>
          </p:nvSpPr>
          <p:spPr bwMode="auto">
            <a:xfrm>
              <a:off x="7050" y="485"/>
              <a:ext cx="73" cy="77"/>
            </a:xfrm>
            <a:custGeom>
              <a:avLst/>
              <a:gdLst>
                <a:gd name="T0" fmla="*/ 16 w 61"/>
                <a:gd name="T1" fmla="*/ 36 h 64"/>
                <a:gd name="T2" fmla="*/ 45 w 61"/>
                <a:gd name="T3" fmla="*/ 48 h 64"/>
                <a:gd name="T4" fmla="*/ 56 w 61"/>
                <a:gd name="T5" fmla="*/ 55 h 64"/>
                <a:gd name="T6" fmla="*/ 58 w 61"/>
                <a:gd name="T7" fmla="*/ 61 h 64"/>
                <a:gd name="T8" fmla="*/ 52 w 61"/>
                <a:gd name="T9" fmla="*/ 62 h 64"/>
                <a:gd name="T10" fmla="*/ 4 w 61"/>
                <a:gd name="T11" fmla="*/ 42 h 64"/>
                <a:gd name="T12" fmla="*/ 1 w 61"/>
                <a:gd name="T13" fmla="*/ 38 h 64"/>
                <a:gd name="T14" fmla="*/ 3 w 61"/>
                <a:gd name="T15" fmla="*/ 33 h 64"/>
                <a:gd name="T16" fmla="*/ 18 w 61"/>
                <a:gd name="T17" fmla="*/ 24 h 64"/>
                <a:gd name="T18" fmla="*/ 53 w 61"/>
                <a:gd name="T19" fmla="*/ 2 h 64"/>
                <a:gd name="T20" fmla="*/ 60 w 61"/>
                <a:gd name="T21" fmla="*/ 2 h 64"/>
                <a:gd name="T22" fmla="*/ 57 w 61"/>
                <a:gd name="T23" fmla="*/ 9 h 64"/>
                <a:gd name="T24" fmla="*/ 18 w 61"/>
                <a:gd name="T25" fmla="*/ 35 h 64"/>
                <a:gd name="T26" fmla="*/ 16 w 61"/>
                <a:gd name="T2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4">
                  <a:moveTo>
                    <a:pt x="16" y="36"/>
                  </a:moveTo>
                  <a:cubicBezTo>
                    <a:pt x="26" y="40"/>
                    <a:pt x="35" y="44"/>
                    <a:pt x="45" y="48"/>
                  </a:cubicBezTo>
                  <a:cubicBezTo>
                    <a:pt x="48" y="50"/>
                    <a:pt x="53" y="52"/>
                    <a:pt x="56" y="55"/>
                  </a:cubicBezTo>
                  <a:cubicBezTo>
                    <a:pt x="59" y="57"/>
                    <a:pt x="59" y="59"/>
                    <a:pt x="58" y="61"/>
                  </a:cubicBezTo>
                  <a:cubicBezTo>
                    <a:pt x="57" y="63"/>
                    <a:pt x="55" y="64"/>
                    <a:pt x="52" y="62"/>
                  </a:cubicBezTo>
                  <a:cubicBezTo>
                    <a:pt x="37" y="53"/>
                    <a:pt x="21" y="47"/>
                    <a:pt x="4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6"/>
                    <a:pt x="1" y="35"/>
                    <a:pt x="3" y="33"/>
                  </a:cubicBezTo>
                  <a:cubicBezTo>
                    <a:pt x="8" y="30"/>
                    <a:pt x="13" y="27"/>
                    <a:pt x="18" y="24"/>
                  </a:cubicBezTo>
                  <a:cubicBezTo>
                    <a:pt x="30" y="16"/>
                    <a:pt x="41" y="9"/>
                    <a:pt x="53" y="2"/>
                  </a:cubicBezTo>
                  <a:cubicBezTo>
                    <a:pt x="56" y="0"/>
                    <a:pt x="58" y="0"/>
                    <a:pt x="60" y="2"/>
                  </a:cubicBezTo>
                  <a:cubicBezTo>
                    <a:pt x="61" y="5"/>
                    <a:pt x="60" y="7"/>
                    <a:pt x="57" y="9"/>
                  </a:cubicBezTo>
                  <a:cubicBezTo>
                    <a:pt x="44" y="18"/>
                    <a:pt x="31" y="26"/>
                    <a:pt x="18" y="35"/>
                  </a:cubicBezTo>
                  <a:cubicBezTo>
                    <a:pt x="17" y="35"/>
                    <a:pt x="17" y="36"/>
                    <a:pt x="16" y="36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91">
              <a:extLst>
                <a:ext uri="{FF2B5EF4-FFF2-40B4-BE49-F238E27FC236}">
                  <a16:creationId xmlns:a16="http://schemas.microsoft.com/office/drawing/2014/main" id="{961DEB12-69F2-C037-220B-88C8FA8A72F5}"/>
                </a:ext>
              </a:extLst>
            </p:cNvPr>
            <p:cNvSpPr/>
            <p:nvPr/>
          </p:nvSpPr>
          <p:spPr bwMode="auto">
            <a:xfrm>
              <a:off x="6839" y="483"/>
              <a:ext cx="73" cy="76"/>
            </a:xfrm>
            <a:custGeom>
              <a:avLst/>
              <a:gdLst>
                <a:gd name="T0" fmla="*/ 45 w 61"/>
                <a:gd name="T1" fmla="*/ 38 h 63"/>
                <a:gd name="T2" fmla="*/ 28 w 61"/>
                <a:gd name="T3" fmla="*/ 26 h 63"/>
                <a:gd name="T4" fmla="*/ 5 w 61"/>
                <a:gd name="T5" fmla="*/ 8 h 63"/>
                <a:gd name="T6" fmla="*/ 3 w 61"/>
                <a:gd name="T7" fmla="*/ 2 h 63"/>
                <a:gd name="T8" fmla="*/ 10 w 61"/>
                <a:gd name="T9" fmla="*/ 2 h 63"/>
                <a:gd name="T10" fmla="*/ 54 w 61"/>
                <a:gd name="T11" fmla="*/ 34 h 63"/>
                <a:gd name="T12" fmla="*/ 58 w 61"/>
                <a:gd name="T13" fmla="*/ 37 h 63"/>
                <a:gd name="T14" fmla="*/ 56 w 61"/>
                <a:gd name="T15" fmla="*/ 45 h 63"/>
                <a:gd name="T16" fmla="*/ 35 w 61"/>
                <a:gd name="T17" fmla="*/ 51 h 63"/>
                <a:gd name="T18" fmla="*/ 9 w 61"/>
                <a:gd name="T19" fmla="*/ 61 h 63"/>
                <a:gd name="T20" fmla="*/ 8 w 61"/>
                <a:gd name="T21" fmla="*/ 62 h 63"/>
                <a:gd name="T22" fmla="*/ 1 w 61"/>
                <a:gd name="T23" fmla="*/ 60 h 63"/>
                <a:gd name="T24" fmla="*/ 5 w 61"/>
                <a:gd name="T25" fmla="*/ 54 h 63"/>
                <a:gd name="T26" fmla="*/ 41 w 61"/>
                <a:gd name="T27" fmla="*/ 40 h 63"/>
                <a:gd name="T28" fmla="*/ 45 w 61"/>
                <a:gd name="T29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2">
                  <a:moveTo>
                    <a:pt x="45" y="38"/>
                  </a:moveTo>
                  <a:cubicBezTo>
                    <a:pt x="39" y="34"/>
                    <a:pt x="33" y="30"/>
                    <a:pt x="28" y="26"/>
                  </a:cubicBezTo>
                  <a:cubicBezTo>
                    <a:pt x="20" y="20"/>
                    <a:pt x="12" y="14"/>
                    <a:pt x="5" y="8"/>
                  </a:cubicBezTo>
                  <a:cubicBezTo>
                    <a:pt x="2" y="6"/>
                    <a:pt x="1" y="4"/>
                    <a:pt x="3" y="2"/>
                  </a:cubicBezTo>
                  <a:cubicBezTo>
                    <a:pt x="5" y="0"/>
                    <a:pt x="7" y="0"/>
                    <a:pt x="10" y="2"/>
                  </a:cubicBezTo>
                  <a:cubicBezTo>
                    <a:pt x="24" y="12"/>
                    <a:pt x="39" y="23"/>
                    <a:pt x="54" y="34"/>
                  </a:cubicBezTo>
                  <a:cubicBezTo>
                    <a:pt x="55" y="35"/>
                    <a:pt x="57" y="35"/>
                    <a:pt x="58" y="37"/>
                  </a:cubicBezTo>
                  <a:cubicBezTo>
                    <a:pt x="61" y="40"/>
                    <a:pt x="60" y="43"/>
                    <a:pt x="56" y="45"/>
                  </a:cubicBezTo>
                  <a:cubicBezTo>
                    <a:pt x="49" y="47"/>
                    <a:pt x="42" y="49"/>
                    <a:pt x="35" y="51"/>
                  </a:cubicBezTo>
                  <a:cubicBezTo>
                    <a:pt x="26" y="54"/>
                    <a:pt x="17" y="57"/>
                    <a:pt x="9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5" y="63"/>
                    <a:pt x="2" y="63"/>
                    <a:pt x="1" y="60"/>
                  </a:cubicBezTo>
                  <a:cubicBezTo>
                    <a:pt x="0" y="58"/>
                    <a:pt x="1" y="56"/>
                    <a:pt x="5" y="54"/>
                  </a:cubicBezTo>
                  <a:cubicBezTo>
                    <a:pt x="16" y="48"/>
                    <a:pt x="29" y="44"/>
                    <a:pt x="41" y="40"/>
                  </a:cubicBezTo>
                  <a:cubicBezTo>
                    <a:pt x="42" y="39"/>
                    <a:pt x="43" y="39"/>
                    <a:pt x="45" y="38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92">
              <a:extLst>
                <a:ext uri="{FF2B5EF4-FFF2-40B4-BE49-F238E27FC236}">
                  <a16:creationId xmlns:a16="http://schemas.microsoft.com/office/drawing/2014/main" id="{3022CA5A-D8FC-7727-9486-F50F892842FB}"/>
                </a:ext>
              </a:extLst>
            </p:cNvPr>
            <p:cNvSpPr/>
            <p:nvPr/>
          </p:nvSpPr>
          <p:spPr bwMode="auto">
            <a:xfrm>
              <a:off x="7060" y="445"/>
              <a:ext cx="72" cy="37"/>
            </a:xfrm>
            <a:custGeom>
              <a:avLst/>
              <a:gdLst>
                <a:gd name="T0" fmla="*/ 0 w 60"/>
                <a:gd name="T1" fmla="*/ 25 h 31"/>
                <a:gd name="T2" fmla="*/ 3 w 60"/>
                <a:gd name="T3" fmla="*/ 20 h 31"/>
                <a:gd name="T4" fmla="*/ 53 w 60"/>
                <a:gd name="T5" fmla="*/ 1 h 31"/>
                <a:gd name="T6" fmla="*/ 59 w 60"/>
                <a:gd name="T7" fmla="*/ 3 h 31"/>
                <a:gd name="T8" fmla="*/ 56 w 60"/>
                <a:gd name="T9" fmla="*/ 9 h 31"/>
                <a:gd name="T10" fmla="*/ 7 w 60"/>
                <a:gd name="T11" fmla="*/ 29 h 31"/>
                <a:gd name="T12" fmla="*/ 0 w 60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1">
                  <a:moveTo>
                    <a:pt x="0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20" y="14"/>
                    <a:pt x="36" y="7"/>
                    <a:pt x="53" y="1"/>
                  </a:cubicBezTo>
                  <a:cubicBezTo>
                    <a:pt x="56" y="0"/>
                    <a:pt x="58" y="1"/>
                    <a:pt x="59" y="3"/>
                  </a:cubicBezTo>
                  <a:cubicBezTo>
                    <a:pt x="60" y="5"/>
                    <a:pt x="59" y="8"/>
                    <a:pt x="56" y="9"/>
                  </a:cubicBezTo>
                  <a:cubicBezTo>
                    <a:pt x="40" y="16"/>
                    <a:pt x="23" y="22"/>
                    <a:pt x="7" y="29"/>
                  </a:cubicBezTo>
                  <a:cubicBezTo>
                    <a:pt x="3" y="31"/>
                    <a:pt x="0" y="29"/>
                    <a:pt x="0" y="25"/>
                  </a:cubicBezTo>
                  <a:close/>
                </a:path>
              </a:pathLst>
            </a:custGeom>
            <a:solidFill>
              <a:srgbClr val="21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93">
              <a:extLst>
                <a:ext uri="{FF2B5EF4-FFF2-40B4-BE49-F238E27FC236}">
                  <a16:creationId xmlns:a16="http://schemas.microsoft.com/office/drawing/2014/main" id="{68B6152A-7AEE-DA85-530D-CB366950E85C}"/>
                </a:ext>
              </a:extLst>
            </p:cNvPr>
            <p:cNvSpPr/>
            <p:nvPr/>
          </p:nvSpPr>
          <p:spPr bwMode="auto">
            <a:xfrm>
              <a:off x="6831" y="445"/>
              <a:ext cx="72" cy="37"/>
            </a:xfrm>
            <a:custGeom>
              <a:avLst/>
              <a:gdLst>
                <a:gd name="T0" fmla="*/ 5 w 60"/>
                <a:gd name="T1" fmla="*/ 0 h 31"/>
                <a:gd name="T2" fmla="*/ 11 w 60"/>
                <a:gd name="T3" fmla="*/ 2 h 31"/>
                <a:gd name="T4" fmla="*/ 55 w 60"/>
                <a:gd name="T5" fmla="*/ 21 h 31"/>
                <a:gd name="T6" fmla="*/ 56 w 60"/>
                <a:gd name="T7" fmla="*/ 22 h 31"/>
                <a:gd name="T8" fmla="*/ 59 w 60"/>
                <a:gd name="T9" fmla="*/ 28 h 31"/>
                <a:gd name="T10" fmla="*/ 52 w 60"/>
                <a:gd name="T11" fmla="*/ 30 h 31"/>
                <a:gd name="T12" fmla="*/ 38 w 60"/>
                <a:gd name="T13" fmla="*/ 24 h 31"/>
                <a:gd name="T14" fmla="*/ 4 w 60"/>
                <a:gd name="T15" fmla="*/ 9 h 31"/>
                <a:gd name="T16" fmla="*/ 1 w 60"/>
                <a:gd name="T17" fmla="*/ 6 h 31"/>
                <a:gd name="T18" fmla="*/ 1 w 60"/>
                <a:gd name="T19" fmla="*/ 2 h 31"/>
                <a:gd name="T20" fmla="*/ 5 w 6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31">
                  <a:moveTo>
                    <a:pt x="5" y="0"/>
                  </a:moveTo>
                  <a:cubicBezTo>
                    <a:pt x="7" y="0"/>
                    <a:pt x="9" y="1"/>
                    <a:pt x="11" y="2"/>
                  </a:cubicBezTo>
                  <a:cubicBezTo>
                    <a:pt x="26" y="8"/>
                    <a:pt x="40" y="15"/>
                    <a:pt x="55" y="21"/>
                  </a:cubicBezTo>
                  <a:cubicBezTo>
                    <a:pt x="55" y="21"/>
                    <a:pt x="56" y="21"/>
                    <a:pt x="56" y="22"/>
                  </a:cubicBezTo>
                  <a:cubicBezTo>
                    <a:pt x="59" y="23"/>
                    <a:pt x="60" y="25"/>
                    <a:pt x="59" y="28"/>
                  </a:cubicBezTo>
                  <a:cubicBezTo>
                    <a:pt x="58" y="30"/>
                    <a:pt x="56" y="31"/>
                    <a:pt x="52" y="30"/>
                  </a:cubicBezTo>
                  <a:cubicBezTo>
                    <a:pt x="48" y="28"/>
                    <a:pt x="43" y="26"/>
                    <a:pt x="38" y="24"/>
                  </a:cubicBezTo>
                  <a:cubicBezTo>
                    <a:pt x="27" y="19"/>
                    <a:pt x="16" y="14"/>
                    <a:pt x="4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0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94">
              <a:extLst>
                <a:ext uri="{FF2B5EF4-FFF2-40B4-BE49-F238E27FC236}">
                  <a16:creationId xmlns:a16="http://schemas.microsoft.com/office/drawing/2014/main" id="{6326B941-B613-FA01-183C-DA89C6D33847}"/>
                </a:ext>
              </a:extLst>
            </p:cNvPr>
            <p:cNvSpPr/>
            <p:nvPr/>
          </p:nvSpPr>
          <p:spPr bwMode="auto">
            <a:xfrm>
              <a:off x="6727" y="541"/>
              <a:ext cx="75" cy="62"/>
            </a:xfrm>
            <a:custGeom>
              <a:avLst/>
              <a:gdLst>
                <a:gd name="T0" fmla="*/ 0 w 62"/>
                <a:gd name="T1" fmla="*/ 38 h 51"/>
                <a:gd name="T2" fmla="*/ 15 w 62"/>
                <a:gd name="T3" fmla="*/ 46 h 51"/>
                <a:gd name="T4" fmla="*/ 34 w 62"/>
                <a:gd name="T5" fmla="*/ 38 h 51"/>
                <a:gd name="T6" fmla="*/ 48 w 62"/>
                <a:gd name="T7" fmla="*/ 21 h 51"/>
                <a:gd name="T8" fmla="*/ 61 w 62"/>
                <a:gd name="T9" fmla="*/ 0 h 51"/>
                <a:gd name="T10" fmla="*/ 58 w 62"/>
                <a:gd name="T11" fmla="*/ 12 h 51"/>
                <a:gd name="T12" fmla="*/ 41 w 62"/>
                <a:gd name="T13" fmla="*/ 39 h 51"/>
                <a:gd name="T14" fmla="*/ 18 w 62"/>
                <a:gd name="T15" fmla="*/ 50 h 51"/>
                <a:gd name="T16" fmla="*/ 0 w 62"/>
                <a:gd name="T17" fmla="*/ 39 h 51"/>
                <a:gd name="T18" fmla="*/ 0 w 62"/>
                <a:gd name="T1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1">
                  <a:moveTo>
                    <a:pt x="0" y="38"/>
                  </a:moveTo>
                  <a:cubicBezTo>
                    <a:pt x="4" y="42"/>
                    <a:pt x="9" y="45"/>
                    <a:pt x="15" y="46"/>
                  </a:cubicBezTo>
                  <a:cubicBezTo>
                    <a:pt x="23" y="46"/>
                    <a:pt x="29" y="43"/>
                    <a:pt x="34" y="38"/>
                  </a:cubicBezTo>
                  <a:cubicBezTo>
                    <a:pt x="39" y="33"/>
                    <a:pt x="44" y="27"/>
                    <a:pt x="48" y="21"/>
                  </a:cubicBezTo>
                  <a:cubicBezTo>
                    <a:pt x="53" y="14"/>
                    <a:pt x="57" y="7"/>
                    <a:pt x="61" y="0"/>
                  </a:cubicBezTo>
                  <a:cubicBezTo>
                    <a:pt x="62" y="4"/>
                    <a:pt x="59" y="8"/>
                    <a:pt x="58" y="12"/>
                  </a:cubicBezTo>
                  <a:cubicBezTo>
                    <a:pt x="54" y="22"/>
                    <a:pt x="49" y="31"/>
                    <a:pt x="41" y="39"/>
                  </a:cubicBezTo>
                  <a:cubicBezTo>
                    <a:pt x="35" y="46"/>
                    <a:pt x="28" y="51"/>
                    <a:pt x="18" y="50"/>
                  </a:cubicBezTo>
                  <a:cubicBezTo>
                    <a:pt x="10" y="50"/>
                    <a:pt x="5" y="45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5B9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95">
              <a:extLst>
                <a:ext uri="{FF2B5EF4-FFF2-40B4-BE49-F238E27FC236}">
                  <a16:creationId xmlns:a16="http://schemas.microsoft.com/office/drawing/2014/main" id="{109EF526-0E46-6C10-4E2E-D8978522E874}"/>
                </a:ext>
              </a:extLst>
            </p:cNvPr>
            <p:cNvSpPr/>
            <p:nvPr/>
          </p:nvSpPr>
          <p:spPr bwMode="auto">
            <a:xfrm>
              <a:off x="7160" y="527"/>
              <a:ext cx="83" cy="38"/>
            </a:xfrm>
            <a:custGeom>
              <a:avLst/>
              <a:gdLst>
                <a:gd name="T0" fmla="*/ 0 w 69"/>
                <a:gd name="T1" fmla="*/ 0 h 32"/>
                <a:gd name="T2" fmla="*/ 13 w 69"/>
                <a:gd name="T3" fmla="*/ 11 h 32"/>
                <a:gd name="T4" fmla="*/ 36 w 69"/>
                <a:gd name="T5" fmla="*/ 26 h 32"/>
                <a:gd name="T6" fmla="*/ 61 w 69"/>
                <a:gd name="T7" fmla="*/ 23 h 32"/>
                <a:gd name="T8" fmla="*/ 66 w 69"/>
                <a:gd name="T9" fmla="*/ 5 h 32"/>
                <a:gd name="T10" fmla="*/ 65 w 69"/>
                <a:gd name="T11" fmla="*/ 2 h 32"/>
                <a:gd name="T12" fmla="*/ 65 w 69"/>
                <a:gd name="T13" fmla="*/ 22 h 32"/>
                <a:gd name="T14" fmla="*/ 48 w 69"/>
                <a:gd name="T15" fmla="*/ 32 h 32"/>
                <a:gd name="T16" fmla="*/ 28 w 69"/>
                <a:gd name="T17" fmla="*/ 26 h 32"/>
                <a:gd name="T18" fmla="*/ 1 w 69"/>
                <a:gd name="T19" fmla="*/ 2 h 32"/>
                <a:gd name="T20" fmla="*/ 0 w 6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32">
                  <a:moveTo>
                    <a:pt x="0" y="0"/>
                  </a:moveTo>
                  <a:cubicBezTo>
                    <a:pt x="3" y="5"/>
                    <a:pt x="8" y="8"/>
                    <a:pt x="13" y="11"/>
                  </a:cubicBezTo>
                  <a:cubicBezTo>
                    <a:pt x="20" y="17"/>
                    <a:pt x="28" y="22"/>
                    <a:pt x="36" y="26"/>
                  </a:cubicBezTo>
                  <a:cubicBezTo>
                    <a:pt x="45" y="30"/>
                    <a:pt x="54" y="29"/>
                    <a:pt x="61" y="23"/>
                  </a:cubicBezTo>
                  <a:cubicBezTo>
                    <a:pt x="66" y="18"/>
                    <a:pt x="67" y="12"/>
                    <a:pt x="66" y="5"/>
                  </a:cubicBezTo>
                  <a:cubicBezTo>
                    <a:pt x="66" y="4"/>
                    <a:pt x="65" y="3"/>
                    <a:pt x="65" y="2"/>
                  </a:cubicBezTo>
                  <a:cubicBezTo>
                    <a:pt x="69" y="9"/>
                    <a:pt x="68" y="16"/>
                    <a:pt x="65" y="22"/>
                  </a:cubicBezTo>
                  <a:cubicBezTo>
                    <a:pt x="62" y="29"/>
                    <a:pt x="56" y="32"/>
                    <a:pt x="48" y="32"/>
                  </a:cubicBezTo>
                  <a:cubicBezTo>
                    <a:pt x="41" y="32"/>
                    <a:pt x="34" y="30"/>
                    <a:pt x="28" y="26"/>
                  </a:cubicBezTo>
                  <a:cubicBezTo>
                    <a:pt x="18" y="20"/>
                    <a:pt x="9" y="11"/>
                    <a:pt x="1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5D9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96">
              <a:extLst>
                <a:ext uri="{FF2B5EF4-FFF2-40B4-BE49-F238E27FC236}">
                  <a16:creationId xmlns:a16="http://schemas.microsoft.com/office/drawing/2014/main" id="{FDCF853D-B6AC-3FA7-7080-C400E5FBD49D}"/>
                </a:ext>
              </a:extLst>
            </p:cNvPr>
            <p:cNvSpPr/>
            <p:nvPr/>
          </p:nvSpPr>
          <p:spPr bwMode="auto">
            <a:xfrm>
              <a:off x="6739" y="474"/>
              <a:ext cx="64" cy="33"/>
            </a:xfrm>
            <a:custGeom>
              <a:avLst/>
              <a:gdLst>
                <a:gd name="T0" fmla="*/ 1 w 53"/>
                <a:gd name="T1" fmla="*/ 0 h 28"/>
                <a:gd name="T2" fmla="*/ 5 w 53"/>
                <a:gd name="T3" fmla="*/ 14 h 28"/>
                <a:gd name="T4" fmla="*/ 17 w 53"/>
                <a:gd name="T5" fmla="*/ 21 h 28"/>
                <a:gd name="T6" fmla="*/ 48 w 53"/>
                <a:gd name="T7" fmla="*/ 24 h 28"/>
                <a:gd name="T8" fmla="*/ 51 w 53"/>
                <a:gd name="T9" fmla="*/ 20 h 28"/>
                <a:gd name="T10" fmla="*/ 51 w 53"/>
                <a:gd name="T11" fmla="*/ 18 h 28"/>
                <a:gd name="T12" fmla="*/ 53 w 53"/>
                <a:gd name="T13" fmla="*/ 22 h 28"/>
                <a:gd name="T14" fmla="*/ 51 w 53"/>
                <a:gd name="T15" fmla="*/ 25 h 28"/>
                <a:gd name="T16" fmla="*/ 27 w 53"/>
                <a:gd name="T17" fmla="*/ 27 h 28"/>
                <a:gd name="T18" fmla="*/ 12 w 53"/>
                <a:gd name="T19" fmla="*/ 24 h 28"/>
                <a:gd name="T20" fmla="*/ 5 w 53"/>
                <a:gd name="T21" fmla="*/ 18 h 28"/>
                <a:gd name="T22" fmla="*/ 1 w 53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8">
                  <a:moveTo>
                    <a:pt x="1" y="0"/>
                  </a:moveTo>
                  <a:cubicBezTo>
                    <a:pt x="1" y="5"/>
                    <a:pt x="1" y="10"/>
                    <a:pt x="5" y="14"/>
                  </a:cubicBezTo>
                  <a:cubicBezTo>
                    <a:pt x="8" y="18"/>
                    <a:pt x="12" y="20"/>
                    <a:pt x="17" y="21"/>
                  </a:cubicBezTo>
                  <a:cubicBezTo>
                    <a:pt x="27" y="23"/>
                    <a:pt x="37" y="24"/>
                    <a:pt x="48" y="24"/>
                  </a:cubicBezTo>
                  <a:cubicBezTo>
                    <a:pt x="53" y="24"/>
                    <a:pt x="53" y="24"/>
                    <a:pt x="51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2" y="19"/>
                    <a:pt x="52" y="20"/>
                    <a:pt x="53" y="22"/>
                  </a:cubicBezTo>
                  <a:cubicBezTo>
                    <a:pt x="53" y="24"/>
                    <a:pt x="53" y="25"/>
                    <a:pt x="51" y="25"/>
                  </a:cubicBezTo>
                  <a:cubicBezTo>
                    <a:pt x="43" y="26"/>
                    <a:pt x="35" y="28"/>
                    <a:pt x="27" y="27"/>
                  </a:cubicBezTo>
                  <a:cubicBezTo>
                    <a:pt x="22" y="27"/>
                    <a:pt x="17" y="26"/>
                    <a:pt x="12" y="24"/>
                  </a:cubicBezTo>
                  <a:cubicBezTo>
                    <a:pt x="9" y="23"/>
                    <a:pt x="7" y="21"/>
                    <a:pt x="5" y="18"/>
                  </a:cubicBezTo>
                  <a:cubicBezTo>
                    <a:pt x="1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5E9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6" name="Group 4">
            <a:extLst>
              <a:ext uri="{FF2B5EF4-FFF2-40B4-BE49-F238E27FC236}">
                <a16:creationId xmlns:a16="http://schemas.microsoft.com/office/drawing/2014/main" id="{628CB781-EBE4-E479-EBF2-C008DA604F0A}"/>
              </a:ext>
            </a:extLst>
          </p:cNvPr>
          <p:cNvGrpSpPr>
            <a:grpSpLocks noChangeAspect="1"/>
          </p:cNvGrpSpPr>
          <p:nvPr/>
        </p:nvGrpSpPr>
        <p:grpSpPr>
          <a:xfrm>
            <a:off x="5043422" y="1738940"/>
            <a:ext cx="1476374" cy="2508251"/>
            <a:chOff x="3168" y="1067"/>
            <a:chExt cx="930" cy="1580"/>
          </a:xfrm>
          <a:solidFill>
            <a:srgbClr val="189EAA"/>
          </a:solidFill>
        </p:grpSpPr>
        <p:sp>
          <p:nvSpPr>
            <p:cNvPr id="78" name="Freeform 5">
              <a:extLst>
                <a:ext uri="{FF2B5EF4-FFF2-40B4-BE49-F238E27FC236}">
                  <a16:creationId xmlns:a16="http://schemas.microsoft.com/office/drawing/2014/main" id="{4BC48810-401E-62D0-54E9-3D9D89E1EED7}"/>
                </a:ext>
              </a:extLst>
            </p:cNvPr>
            <p:cNvSpPr/>
            <p:nvPr/>
          </p:nvSpPr>
          <p:spPr bwMode="auto">
            <a:xfrm>
              <a:off x="3230" y="1067"/>
              <a:ext cx="810" cy="551"/>
            </a:xfrm>
            <a:custGeom>
              <a:avLst/>
              <a:gdLst>
                <a:gd name="T0" fmla="*/ 38 w 168"/>
                <a:gd name="T1" fmla="*/ 28 h 115"/>
                <a:gd name="T2" fmla="*/ 48 w 168"/>
                <a:gd name="T3" fmla="*/ 25 h 115"/>
                <a:gd name="T4" fmla="*/ 76 w 168"/>
                <a:gd name="T5" fmla="*/ 39 h 115"/>
                <a:gd name="T6" fmla="*/ 92 w 168"/>
                <a:gd name="T7" fmla="*/ 39 h 115"/>
                <a:gd name="T8" fmla="*/ 126 w 168"/>
                <a:gd name="T9" fmla="*/ 27 h 115"/>
                <a:gd name="T10" fmla="*/ 131 w 168"/>
                <a:gd name="T11" fmla="*/ 23 h 115"/>
                <a:gd name="T12" fmla="*/ 131 w 168"/>
                <a:gd name="T13" fmla="*/ 9 h 115"/>
                <a:gd name="T14" fmla="*/ 140 w 168"/>
                <a:gd name="T15" fmla="*/ 2 h 115"/>
                <a:gd name="T16" fmla="*/ 154 w 168"/>
                <a:gd name="T17" fmla="*/ 16 h 115"/>
                <a:gd name="T18" fmla="*/ 160 w 168"/>
                <a:gd name="T19" fmla="*/ 28 h 115"/>
                <a:gd name="T20" fmla="*/ 163 w 168"/>
                <a:gd name="T21" fmla="*/ 50 h 115"/>
                <a:gd name="T22" fmla="*/ 159 w 168"/>
                <a:gd name="T23" fmla="*/ 58 h 115"/>
                <a:gd name="T24" fmla="*/ 144 w 168"/>
                <a:gd name="T25" fmla="*/ 66 h 115"/>
                <a:gd name="T26" fmla="*/ 127 w 168"/>
                <a:gd name="T27" fmla="*/ 76 h 115"/>
                <a:gd name="T28" fmla="*/ 120 w 168"/>
                <a:gd name="T29" fmla="*/ 98 h 115"/>
                <a:gd name="T30" fmla="*/ 119 w 168"/>
                <a:gd name="T31" fmla="*/ 104 h 115"/>
                <a:gd name="T32" fmla="*/ 101 w 168"/>
                <a:gd name="T33" fmla="*/ 114 h 115"/>
                <a:gd name="T34" fmla="*/ 67 w 168"/>
                <a:gd name="T35" fmla="*/ 114 h 115"/>
                <a:gd name="T36" fmla="*/ 49 w 168"/>
                <a:gd name="T37" fmla="*/ 100 h 115"/>
                <a:gd name="T38" fmla="*/ 42 w 168"/>
                <a:gd name="T39" fmla="*/ 77 h 115"/>
                <a:gd name="T40" fmla="*/ 19 w 168"/>
                <a:gd name="T41" fmla="*/ 67 h 115"/>
                <a:gd name="T42" fmla="*/ 13 w 168"/>
                <a:gd name="T43" fmla="*/ 65 h 115"/>
                <a:gd name="T44" fmla="*/ 8 w 168"/>
                <a:gd name="T45" fmla="*/ 55 h 115"/>
                <a:gd name="T46" fmla="*/ 10 w 168"/>
                <a:gd name="T47" fmla="*/ 25 h 115"/>
                <a:gd name="T48" fmla="*/ 14 w 168"/>
                <a:gd name="T49" fmla="*/ 16 h 115"/>
                <a:gd name="T50" fmla="*/ 21 w 168"/>
                <a:gd name="T51" fmla="*/ 5 h 115"/>
                <a:gd name="T52" fmla="*/ 34 w 168"/>
                <a:gd name="T53" fmla="*/ 2 h 115"/>
                <a:gd name="T54" fmla="*/ 38 w 168"/>
                <a:gd name="T55" fmla="*/ 13 h 115"/>
                <a:gd name="T56" fmla="*/ 38 w 168"/>
                <a:gd name="T57" fmla="*/ 2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15">
                  <a:moveTo>
                    <a:pt x="38" y="28"/>
                  </a:moveTo>
                  <a:cubicBezTo>
                    <a:pt x="41" y="27"/>
                    <a:pt x="45" y="26"/>
                    <a:pt x="48" y="25"/>
                  </a:cubicBezTo>
                  <a:cubicBezTo>
                    <a:pt x="60" y="23"/>
                    <a:pt x="69" y="29"/>
                    <a:pt x="76" y="39"/>
                  </a:cubicBezTo>
                  <a:cubicBezTo>
                    <a:pt x="84" y="51"/>
                    <a:pt x="84" y="51"/>
                    <a:pt x="92" y="39"/>
                  </a:cubicBezTo>
                  <a:cubicBezTo>
                    <a:pt x="103" y="25"/>
                    <a:pt x="109" y="23"/>
                    <a:pt x="126" y="27"/>
                  </a:cubicBezTo>
                  <a:cubicBezTo>
                    <a:pt x="131" y="28"/>
                    <a:pt x="131" y="26"/>
                    <a:pt x="131" y="23"/>
                  </a:cubicBezTo>
                  <a:cubicBezTo>
                    <a:pt x="131" y="18"/>
                    <a:pt x="131" y="13"/>
                    <a:pt x="131" y="9"/>
                  </a:cubicBezTo>
                  <a:cubicBezTo>
                    <a:pt x="131" y="3"/>
                    <a:pt x="134" y="1"/>
                    <a:pt x="140" y="2"/>
                  </a:cubicBezTo>
                  <a:cubicBezTo>
                    <a:pt x="147" y="4"/>
                    <a:pt x="152" y="8"/>
                    <a:pt x="154" y="16"/>
                  </a:cubicBezTo>
                  <a:cubicBezTo>
                    <a:pt x="155" y="21"/>
                    <a:pt x="157" y="24"/>
                    <a:pt x="160" y="28"/>
                  </a:cubicBezTo>
                  <a:cubicBezTo>
                    <a:pt x="167" y="34"/>
                    <a:pt x="168" y="42"/>
                    <a:pt x="163" y="50"/>
                  </a:cubicBezTo>
                  <a:cubicBezTo>
                    <a:pt x="162" y="53"/>
                    <a:pt x="160" y="56"/>
                    <a:pt x="159" y="58"/>
                  </a:cubicBezTo>
                  <a:cubicBezTo>
                    <a:pt x="155" y="64"/>
                    <a:pt x="153" y="70"/>
                    <a:pt x="144" y="66"/>
                  </a:cubicBezTo>
                  <a:cubicBezTo>
                    <a:pt x="137" y="64"/>
                    <a:pt x="130" y="69"/>
                    <a:pt x="127" y="76"/>
                  </a:cubicBezTo>
                  <a:cubicBezTo>
                    <a:pt x="123" y="83"/>
                    <a:pt x="121" y="90"/>
                    <a:pt x="120" y="98"/>
                  </a:cubicBezTo>
                  <a:cubicBezTo>
                    <a:pt x="120" y="100"/>
                    <a:pt x="119" y="102"/>
                    <a:pt x="119" y="104"/>
                  </a:cubicBezTo>
                  <a:cubicBezTo>
                    <a:pt x="115" y="114"/>
                    <a:pt x="112" y="115"/>
                    <a:pt x="101" y="114"/>
                  </a:cubicBezTo>
                  <a:cubicBezTo>
                    <a:pt x="90" y="112"/>
                    <a:pt x="78" y="112"/>
                    <a:pt x="67" y="114"/>
                  </a:cubicBezTo>
                  <a:cubicBezTo>
                    <a:pt x="56" y="115"/>
                    <a:pt x="50" y="111"/>
                    <a:pt x="49" y="100"/>
                  </a:cubicBezTo>
                  <a:cubicBezTo>
                    <a:pt x="47" y="92"/>
                    <a:pt x="45" y="84"/>
                    <a:pt x="42" y="77"/>
                  </a:cubicBezTo>
                  <a:cubicBezTo>
                    <a:pt x="37" y="67"/>
                    <a:pt x="29" y="64"/>
                    <a:pt x="19" y="67"/>
                  </a:cubicBezTo>
                  <a:cubicBezTo>
                    <a:pt x="16" y="69"/>
                    <a:pt x="15" y="68"/>
                    <a:pt x="13" y="65"/>
                  </a:cubicBezTo>
                  <a:cubicBezTo>
                    <a:pt x="12" y="62"/>
                    <a:pt x="10" y="58"/>
                    <a:pt x="8" y="55"/>
                  </a:cubicBezTo>
                  <a:cubicBezTo>
                    <a:pt x="0" y="41"/>
                    <a:pt x="0" y="38"/>
                    <a:pt x="10" y="25"/>
                  </a:cubicBezTo>
                  <a:cubicBezTo>
                    <a:pt x="13" y="23"/>
                    <a:pt x="14" y="20"/>
                    <a:pt x="14" y="16"/>
                  </a:cubicBezTo>
                  <a:cubicBezTo>
                    <a:pt x="15" y="12"/>
                    <a:pt x="17" y="8"/>
                    <a:pt x="21" y="5"/>
                  </a:cubicBezTo>
                  <a:cubicBezTo>
                    <a:pt x="25" y="3"/>
                    <a:pt x="29" y="0"/>
                    <a:pt x="34" y="2"/>
                  </a:cubicBezTo>
                  <a:cubicBezTo>
                    <a:pt x="39" y="4"/>
                    <a:pt x="37" y="9"/>
                    <a:pt x="38" y="13"/>
                  </a:cubicBezTo>
                  <a:cubicBezTo>
                    <a:pt x="38" y="18"/>
                    <a:pt x="38" y="23"/>
                    <a:pt x="3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D95B4BDB-E5F9-AC8B-1742-CD56EB1FE15C}"/>
                </a:ext>
              </a:extLst>
            </p:cNvPr>
            <p:cNvSpPr/>
            <p:nvPr/>
          </p:nvSpPr>
          <p:spPr bwMode="auto">
            <a:xfrm>
              <a:off x="3462" y="2489"/>
              <a:ext cx="342" cy="158"/>
            </a:xfrm>
            <a:custGeom>
              <a:avLst/>
              <a:gdLst>
                <a:gd name="T0" fmla="*/ 1 w 71"/>
                <a:gd name="T1" fmla="*/ 0 h 33"/>
                <a:gd name="T2" fmla="*/ 71 w 71"/>
                <a:gd name="T3" fmla="*/ 0 h 33"/>
                <a:gd name="T4" fmla="*/ 71 w 71"/>
                <a:gd name="T5" fmla="*/ 20 h 33"/>
                <a:gd name="T6" fmla="*/ 63 w 71"/>
                <a:gd name="T7" fmla="*/ 28 h 33"/>
                <a:gd name="T8" fmla="*/ 10 w 71"/>
                <a:gd name="T9" fmla="*/ 28 h 33"/>
                <a:gd name="T10" fmla="*/ 1 w 71"/>
                <a:gd name="T11" fmla="*/ 15 h 33"/>
                <a:gd name="T12" fmla="*/ 1 w 71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3">
                  <a:moveTo>
                    <a:pt x="1" y="0"/>
                  </a:moveTo>
                  <a:cubicBezTo>
                    <a:pt x="25" y="14"/>
                    <a:pt x="47" y="14"/>
                    <a:pt x="71" y="0"/>
                  </a:cubicBezTo>
                  <a:cubicBezTo>
                    <a:pt x="71" y="8"/>
                    <a:pt x="71" y="14"/>
                    <a:pt x="71" y="20"/>
                  </a:cubicBezTo>
                  <a:cubicBezTo>
                    <a:pt x="71" y="25"/>
                    <a:pt x="66" y="27"/>
                    <a:pt x="63" y="28"/>
                  </a:cubicBezTo>
                  <a:cubicBezTo>
                    <a:pt x="45" y="33"/>
                    <a:pt x="28" y="33"/>
                    <a:pt x="10" y="28"/>
                  </a:cubicBezTo>
                  <a:cubicBezTo>
                    <a:pt x="4" y="27"/>
                    <a:pt x="0" y="22"/>
                    <a:pt x="1" y="15"/>
                  </a:cubicBezTo>
                  <a:cubicBezTo>
                    <a:pt x="1" y="10"/>
                    <a:pt x="1" y="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BFDA0954-A0CA-E330-9AFB-8DE945FEBAC8}"/>
                </a:ext>
              </a:extLst>
            </p:cNvPr>
            <p:cNvSpPr/>
            <p:nvPr/>
          </p:nvSpPr>
          <p:spPr bwMode="auto">
            <a:xfrm>
              <a:off x="3466" y="2379"/>
              <a:ext cx="343" cy="143"/>
            </a:xfrm>
            <a:custGeom>
              <a:avLst/>
              <a:gdLst>
                <a:gd name="T0" fmla="*/ 0 w 71"/>
                <a:gd name="T1" fmla="*/ 0 h 30"/>
                <a:gd name="T2" fmla="*/ 69 w 71"/>
                <a:gd name="T3" fmla="*/ 1 h 30"/>
                <a:gd name="T4" fmla="*/ 58 w 71"/>
                <a:gd name="T5" fmla="*/ 23 h 30"/>
                <a:gd name="T6" fmla="*/ 13 w 71"/>
                <a:gd name="T7" fmla="*/ 24 h 30"/>
                <a:gd name="T8" fmla="*/ 0 w 7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0">
                  <a:moveTo>
                    <a:pt x="0" y="0"/>
                  </a:moveTo>
                  <a:cubicBezTo>
                    <a:pt x="24" y="14"/>
                    <a:pt x="46" y="14"/>
                    <a:pt x="69" y="1"/>
                  </a:cubicBezTo>
                  <a:cubicBezTo>
                    <a:pt x="71" y="15"/>
                    <a:pt x="70" y="18"/>
                    <a:pt x="58" y="23"/>
                  </a:cubicBezTo>
                  <a:cubicBezTo>
                    <a:pt x="43" y="30"/>
                    <a:pt x="28" y="30"/>
                    <a:pt x="13" y="24"/>
                  </a:cubicBezTo>
                  <a:cubicBezTo>
                    <a:pt x="0" y="18"/>
                    <a:pt x="0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8FE763A0-F792-C1F7-CD94-6C603697456D}"/>
                </a:ext>
              </a:extLst>
            </p:cNvPr>
            <p:cNvSpPr/>
            <p:nvPr/>
          </p:nvSpPr>
          <p:spPr bwMode="auto">
            <a:xfrm>
              <a:off x="3466" y="2264"/>
              <a:ext cx="347" cy="138"/>
            </a:xfrm>
            <a:custGeom>
              <a:avLst/>
              <a:gdLst>
                <a:gd name="T0" fmla="*/ 35 w 72"/>
                <a:gd name="T1" fmla="*/ 29 h 29"/>
                <a:gd name="T2" fmla="*/ 4 w 72"/>
                <a:gd name="T3" fmla="*/ 19 h 29"/>
                <a:gd name="T4" fmla="*/ 0 w 72"/>
                <a:gd name="T5" fmla="*/ 13 h 29"/>
                <a:gd name="T6" fmla="*/ 10 w 72"/>
                <a:gd name="T7" fmla="*/ 6 h 29"/>
                <a:gd name="T8" fmla="*/ 61 w 72"/>
                <a:gd name="T9" fmla="*/ 6 h 29"/>
                <a:gd name="T10" fmla="*/ 69 w 72"/>
                <a:gd name="T11" fmla="*/ 5 h 29"/>
                <a:gd name="T12" fmla="*/ 67 w 72"/>
                <a:gd name="T13" fmla="*/ 18 h 29"/>
                <a:gd name="T14" fmla="*/ 35 w 72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8">
                  <a:moveTo>
                    <a:pt x="35" y="29"/>
                  </a:moveTo>
                  <a:cubicBezTo>
                    <a:pt x="23" y="29"/>
                    <a:pt x="13" y="25"/>
                    <a:pt x="4" y="19"/>
                  </a:cubicBezTo>
                  <a:cubicBezTo>
                    <a:pt x="1" y="18"/>
                    <a:pt x="0" y="16"/>
                    <a:pt x="0" y="13"/>
                  </a:cubicBezTo>
                  <a:cubicBezTo>
                    <a:pt x="0" y="3"/>
                    <a:pt x="1" y="2"/>
                    <a:pt x="10" y="6"/>
                  </a:cubicBezTo>
                  <a:cubicBezTo>
                    <a:pt x="27" y="13"/>
                    <a:pt x="44" y="13"/>
                    <a:pt x="61" y="6"/>
                  </a:cubicBezTo>
                  <a:cubicBezTo>
                    <a:pt x="64" y="4"/>
                    <a:pt x="67" y="0"/>
                    <a:pt x="69" y="5"/>
                  </a:cubicBezTo>
                  <a:cubicBezTo>
                    <a:pt x="71" y="9"/>
                    <a:pt x="72" y="15"/>
                    <a:pt x="67" y="18"/>
                  </a:cubicBezTo>
                  <a:cubicBezTo>
                    <a:pt x="58" y="26"/>
                    <a:pt x="46" y="29"/>
                    <a:pt x="3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560A1124-F2A4-5C12-4EDE-29D0DE9BD466}"/>
                </a:ext>
              </a:extLst>
            </p:cNvPr>
            <p:cNvSpPr/>
            <p:nvPr/>
          </p:nvSpPr>
          <p:spPr bwMode="auto">
            <a:xfrm>
              <a:off x="3505" y="2182"/>
              <a:ext cx="270" cy="110"/>
            </a:xfrm>
            <a:custGeom>
              <a:avLst/>
              <a:gdLst>
                <a:gd name="T0" fmla="*/ 27 w 56"/>
                <a:gd name="T1" fmla="*/ 23 h 23"/>
                <a:gd name="T2" fmla="*/ 4 w 56"/>
                <a:gd name="T3" fmla="*/ 17 h 23"/>
                <a:gd name="T4" fmla="*/ 1 w 56"/>
                <a:gd name="T5" fmla="*/ 12 h 23"/>
                <a:gd name="T6" fmla="*/ 16 w 56"/>
                <a:gd name="T7" fmla="*/ 4 h 23"/>
                <a:gd name="T8" fmla="*/ 42 w 56"/>
                <a:gd name="T9" fmla="*/ 3 h 23"/>
                <a:gd name="T10" fmla="*/ 53 w 56"/>
                <a:gd name="T11" fmla="*/ 13 h 23"/>
                <a:gd name="T12" fmla="*/ 47 w 56"/>
                <a:gd name="T13" fmla="*/ 18 h 23"/>
                <a:gd name="T14" fmla="*/ 27 w 56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23">
                  <a:moveTo>
                    <a:pt x="27" y="23"/>
                  </a:moveTo>
                  <a:cubicBezTo>
                    <a:pt x="19" y="23"/>
                    <a:pt x="11" y="20"/>
                    <a:pt x="4" y="17"/>
                  </a:cubicBezTo>
                  <a:cubicBezTo>
                    <a:pt x="1" y="16"/>
                    <a:pt x="0" y="15"/>
                    <a:pt x="1" y="12"/>
                  </a:cubicBezTo>
                  <a:cubicBezTo>
                    <a:pt x="4" y="4"/>
                    <a:pt x="7" y="1"/>
                    <a:pt x="16" y="4"/>
                  </a:cubicBezTo>
                  <a:cubicBezTo>
                    <a:pt x="25" y="7"/>
                    <a:pt x="34" y="5"/>
                    <a:pt x="42" y="3"/>
                  </a:cubicBezTo>
                  <a:cubicBezTo>
                    <a:pt x="52" y="0"/>
                    <a:pt x="51" y="9"/>
                    <a:pt x="53" y="13"/>
                  </a:cubicBezTo>
                  <a:cubicBezTo>
                    <a:pt x="56" y="17"/>
                    <a:pt x="50" y="17"/>
                    <a:pt x="47" y="18"/>
                  </a:cubicBezTo>
                  <a:cubicBezTo>
                    <a:pt x="41" y="21"/>
                    <a:pt x="34" y="23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8328D300-C572-AB26-8BC1-F4E33825DAD4}"/>
                </a:ext>
              </a:extLst>
            </p:cNvPr>
            <p:cNvSpPr/>
            <p:nvPr/>
          </p:nvSpPr>
          <p:spPr bwMode="auto">
            <a:xfrm>
              <a:off x="3524" y="1661"/>
              <a:ext cx="222" cy="52"/>
            </a:xfrm>
            <a:custGeom>
              <a:avLst/>
              <a:gdLst>
                <a:gd name="T0" fmla="*/ 0 w 46"/>
                <a:gd name="T1" fmla="*/ 3 h 11"/>
                <a:gd name="T2" fmla="*/ 46 w 46"/>
                <a:gd name="T3" fmla="*/ 3 h 11"/>
                <a:gd name="T4" fmla="*/ 0 w 46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1">
                  <a:moveTo>
                    <a:pt x="0" y="3"/>
                  </a:moveTo>
                  <a:cubicBezTo>
                    <a:pt x="16" y="0"/>
                    <a:pt x="31" y="0"/>
                    <a:pt x="46" y="3"/>
                  </a:cubicBezTo>
                  <a:cubicBezTo>
                    <a:pt x="31" y="11"/>
                    <a:pt x="16" y="1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670E9FC2-8053-75EE-48F9-6190BC0FDD74}"/>
                </a:ext>
              </a:extLst>
            </p:cNvPr>
            <p:cNvSpPr/>
            <p:nvPr/>
          </p:nvSpPr>
          <p:spPr bwMode="auto">
            <a:xfrm>
              <a:off x="3563" y="2154"/>
              <a:ext cx="149" cy="33"/>
            </a:xfrm>
            <a:custGeom>
              <a:avLst/>
              <a:gdLst>
                <a:gd name="T0" fmla="*/ 0 w 31"/>
                <a:gd name="T1" fmla="*/ 1 h 7"/>
                <a:gd name="T2" fmla="*/ 31 w 31"/>
                <a:gd name="T3" fmla="*/ 0 h 7"/>
                <a:gd name="T4" fmla="*/ 0 w 31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7">
                  <a:moveTo>
                    <a:pt x="0" y="1"/>
                  </a:moveTo>
                  <a:cubicBezTo>
                    <a:pt x="10" y="2"/>
                    <a:pt x="20" y="3"/>
                    <a:pt x="31" y="0"/>
                  </a:cubicBezTo>
                  <a:cubicBezTo>
                    <a:pt x="24" y="6"/>
                    <a:pt x="11" y="7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11B45342-A2DB-54EB-1E01-B188F0FCBAF7}"/>
                </a:ext>
              </a:extLst>
            </p:cNvPr>
            <p:cNvSpPr/>
            <p:nvPr/>
          </p:nvSpPr>
          <p:spPr bwMode="auto">
            <a:xfrm>
              <a:off x="3958" y="167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4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2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13D21BCD-6677-9E72-91CA-F3A1B4009F11}"/>
                </a:ext>
              </a:extLst>
            </p:cNvPr>
            <p:cNvSpPr/>
            <p:nvPr/>
          </p:nvSpPr>
          <p:spPr bwMode="auto">
            <a:xfrm>
              <a:off x="3900" y="167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4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B3706EDC-F51A-A37C-4222-635623CB767C}"/>
                </a:ext>
              </a:extLst>
            </p:cNvPr>
            <p:cNvSpPr/>
            <p:nvPr/>
          </p:nvSpPr>
          <p:spPr bwMode="auto">
            <a:xfrm>
              <a:off x="3283" y="167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E517611A-B48D-BEED-9D97-F4DDA3ACFFE7}"/>
                </a:ext>
              </a:extLst>
            </p:cNvPr>
            <p:cNvSpPr/>
            <p:nvPr/>
          </p:nvSpPr>
          <p:spPr bwMode="auto">
            <a:xfrm>
              <a:off x="3341" y="1675"/>
              <a:ext cx="24" cy="29"/>
            </a:xfrm>
            <a:custGeom>
              <a:avLst/>
              <a:gdLst>
                <a:gd name="T0" fmla="*/ 5 w 5"/>
                <a:gd name="T1" fmla="*/ 3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5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id="{60427F55-04D0-8386-CC88-0CD4E8E8A4A4}"/>
                </a:ext>
              </a:extLst>
            </p:cNvPr>
            <p:cNvSpPr/>
            <p:nvPr/>
          </p:nvSpPr>
          <p:spPr bwMode="auto">
            <a:xfrm>
              <a:off x="3577" y="1723"/>
              <a:ext cx="121" cy="53"/>
            </a:xfrm>
            <a:custGeom>
              <a:avLst/>
              <a:gdLst>
                <a:gd name="T0" fmla="*/ 25 w 25"/>
                <a:gd name="T1" fmla="*/ 0 h 11"/>
                <a:gd name="T2" fmla="*/ 0 w 25"/>
                <a:gd name="T3" fmla="*/ 0 h 11"/>
                <a:gd name="T4" fmla="*/ 25 w 2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16" y="2"/>
                    <a:pt x="8" y="2"/>
                    <a:pt x="0" y="0"/>
                  </a:cubicBezTo>
                  <a:cubicBezTo>
                    <a:pt x="5" y="10"/>
                    <a:pt x="18" y="1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58BD3023-CA36-7D07-CD60-23791A39F3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8" y="1431"/>
              <a:ext cx="930" cy="833"/>
            </a:xfrm>
            <a:custGeom>
              <a:avLst/>
              <a:gdLst>
                <a:gd name="T0" fmla="*/ 176 w 193"/>
                <a:gd name="T1" fmla="*/ 29 h 174"/>
                <a:gd name="T2" fmla="*/ 149 w 193"/>
                <a:gd name="T3" fmla="*/ 7 h 174"/>
                <a:gd name="T4" fmla="*/ 143 w 193"/>
                <a:gd name="T5" fmla="*/ 34 h 174"/>
                <a:gd name="T6" fmla="*/ 112 w 193"/>
                <a:gd name="T7" fmla="*/ 79 h 174"/>
                <a:gd name="T8" fmla="*/ 84 w 193"/>
                <a:gd name="T9" fmla="*/ 81 h 174"/>
                <a:gd name="T10" fmla="*/ 65 w 193"/>
                <a:gd name="T11" fmla="*/ 59 h 174"/>
                <a:gd name="T12" fmla="*/ 47 w 193"/>
                <a:gd name="T13" fmla="*/ 11 h 174"/>
                <a:gd name="T14" fmla="*/ 33 w 193"/>
                <a:gd name="T15" fmla="*/ 5 h 174"/>
                <a:gd name="T16" fmla="*/ 11 w 193"/>
                <a:gd name="T17" fmla="*/ 56 h 174"/>
                <a:gd name="T18" fmla="*/ 15 w 193"/>
                <a:gd name="T19" fmla="*/ 127 h 174"/>
                <a:gd name="T20" fmla="*/ 40 w 193"/>
                <a:gd name="T21" fmla="*/ 167 h 174"/>
                <a:gd name="T22" fmla="*/ 66 w 193"/>
                <a:gd name="T23" fmla="*/ 153 h 174"/>
                <a:gd name="T24" fmla="*/ 94 w 193"/>
                <a:gd name="T25" fmla="*/ 141 h 174"/>
                <a:gd name="T26" fmla="*/ 113 w 193"/>
                <a:gd name="T27" fmla="*/ 139 h 174"/>
                <a:gd name="T28" fmla="*/ 132 w 193"/>
                <a:gd name="T29" fmla="*/ 162 h 174"/>
                <a:gd name="T30" fmla="*/ 167 w 193"/>
                <a:gd name="T31" fmla="*/ 155 h 174"/>
                <a:gd name="T32" fmla="*/ 181 w 193"/>
                <a:gd name="T33" fmla="*/ 117 h 174"/>
                <a:gd name="T34" fmla="*/ 116 w 193"/>
                <a:gd name="T35" fmla="*/ 129 h 174"/>
                <a:gd name="T36" fmla="*/ 90 w 193"/>
                <a:gd name="T37" fmla="*/ 129 h 174"/>
                <a:gd name="T38" fmla="*/ 64 w 193"/>
                <a:gd name="T39" fmla="*/ 110 h 174"/>
                <a:gd name="T40" fmla="*/ 65 w 193"/>
                <a:gd name="T41" fmla="*/ 125 h 174"/>
                <a:gd name="T42" fmla="*/ 56 w 193"/>
                <a:gd name="T43" fmla="*/ 148 h 174"/>
                <a:gd name="T44" fmla="*/ 38 w 193"/>
                <a:gd name="T45" fmla="*/ 144 h 174"/>
                <a:gd name="T46" fmla="*/ 28 w 193"/>
                <a:gd name="T47" fmla="*/ 121 h 174"/>
                <a:gd name="T48" fmla="*/ 23 w 193"/>
                <a:gd name="T49" fmla="*/ 93 h 174"/>
                <a:gd name="T50" fmla="*/ 15 w 193"/>
                <a:gd name="T51" fmla="*/ 78 h 174"/>
                <a:gd name="T52" fmla="*/ 37 w 193"/>
                <a:gd name="T53" fmla="*/ 64 h 174"/>
                <a:gd name="T54" fmla="*/ 53 w 193"/>
                <a:gd name="T55" fmla="*/ 78 h 174"/>
                <a:gd name="T56" fmla="*/ 71 w 193"/>
                <a:gd name="T57" fmla="*/ 77 h 174"/>
                <a:gd name="T58" fmla="*/ 77 w 193"/>
                <a:gd name="T59" fmla="*/ 97 h 174"/>
                <a:gd name="T60" fmla="*/ 94 w 193"/>
                <a:gd name="T61" fmla="*/ 96 h 174"/>
                <a:gd name="T62" fmla="*/ 100 w 193"/>
                <a:gd name="T63" fmla="*/ 96 h 174"/>
                <a:gd name="T64" fmla="*/ 118 w 193"/>
                <a:gd name="T65" fmla="*/ 97 h 174"/>
                <a:gd name="T66" fmla="*/ 134 w 193"/>
                <a:gd name="T67" fmla="*/ 88 h 174"/>
                <a:gd name="T68" fmla="*/ 124 w 193"/>
                <a:gd name="T69" fmla="*/ 77 h 174"/>
                <a:gd name="T70" fmla="*/ 140 w 193"/>
                <a:gd name="T71" fmla="*/ 73 h 174"/>
                <a:gd name="T72" fmla="*/ 141 w 193"/>
                <a:gd name="T73" fmla="*/ 78 h 174"/>
                <a:gd name="T74" fmla="*/ 138 w 193"/>
                <a:gd name="T75" fmla="*/ 87 h 174"/>
                <a:gd name="T76" fmla="*/ 143 w 193"/>
                <a:gd name="T77" fmla="*/ 77 h 174"/>
                <a:gd name="T78" fmla="*/ 143 w 193"/>
                <a:gd name="T79" fmla="*/ 77 h 174"/>
                <a:gd name="T80" fmla="*/ 150 w 193"/>
                <a:gd name="T81" fmla="*/ 75 h 174"/>
                <a:gd name="T82" fmla="*/ 166 w 193"/>
                <a:gd name="T83" fmla="*/ 88 h 174"/>
                <a:gd name="T84" fmla="*/ 166 w 193"/>
                <a:gd name="T85" fmla="*/ 102 h 174"/>
                <a:gd name="T86" fmla="*/ 159 w 193"/>
                <a:gd name="T87" fmla="*/ 102 h 174"/>
                <a:gd name="T88" fmla="*/ 152 w 193"/>
                <a:gd name="T89" fmla="*/ 104 h 174"/>
                <a:gd name="T90" fmla="*/ 132 w 193"/>
                <a:gd name="T91" fmla="*/ 106 h 174"/>
                <a:gd name="T92" fmla="*/ 127 w 193"/>
                <a:gd name="T93" fmla="*/ 119 h 174"/>
                <a:gd name="T94" fmla="*/ 116 w 193"/>
                <a:gd name="T95" fmla="*/ 129 h 174"/>
                <a:gd name="T96" fmla="*/ 155 w 193"/>
                <a:gd name="T97" fmla="*/ 154 h 174"/>
                <a:gd name="T98" fmla="*/ 147 w 193"/>
                <a:gd name="T99" fmla="*/ 138 h 174"/>
                <a:gd name="T100" fmla="*/ 138 w 193"/>
                <a:gd name="T101" fmla="*/ 127 h 174"/>
                <a:gd name="T102" fmla="*/ 146 w 193"/>
                <a:gd name="T103" fmla="*/ 114 h 174"/>
                <a:gd name="T104" fmla="*/ 167 w 193"/>
                <a:gd name="T105" fmla="*/ 124 h 174"/>
                <a:gd name="T106" fmla="*/ 153 w 193"/>
                <a:gd name="T107" fmla="*/ 138 h 174"/>
                <a:gd name="T108" fmla="*/ 169 w 193"/>
                <a:gd name="T109" fmla="*/ 121 h 174"/>
                <a:gd name="T110" fmla="*/ 156 w 193"/>
                <a:gd name="T111" fmla="*/ 120 h 174"/>
                <a:gd name="T112" fmla="*/ 147 w 193"/>
                <a:gd name="T113" fmla="*/ 114 h 174"/>
                <a:gd name="T114" fmla="*/ 152 w 193"/>
                <a:gd name="T115" fmla="*/ 105 h 174"/>
                <a:gd name="T116" fmla="*/ 169 w 193"/>
                <a:gd name="T117" fmla="*/ 12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3" h="174">
                  <a:moveTo>
                    <a:pt x="186" y="65"/>
                  </a:moveTo>
                  <a:cubicBezTo>
                    <a:pt x="182" y="53"/>
                    <a:pt x="178" y="41"/>
                    <a:pt x="176" y="29"/>
                  </a:cubicBezTo>
                  <a:cubicBezTo>
                    <a:pt x="174" y="19"/>
                    <a:pt x="169" y="11"/>
                    <a:pt x="161" y="4"/>
                  </a:cubicBezTo>
                  <a:cubicBezTo>
                    <a:pt x="156" y="0"/>
                    <a:pt x="152" y="1"/>
                    <a:pt x="149" y="7"/>
                  </a:cubicBezTo>
                  <a:cubicBezTo>
                    <a:pt x="146" y="13"/>
                    <a:pt x="144" y="21"/>
                    <a:pt x="144" y="28"/>
                  </a:cubicBezTo>
                  <a:cubicBezTo>
                    <a:pt x="144" y="30"/>
                    <a:pt x="144" y="32"/>
                    <a:pt x="143" y="34"/>
                  </a:cubicBezTo>
                  <a:cubicBezTo>
                    <a:pt x="132" y="46"/>
                    <a:pt x="129" y="63"/>
                    <a:pt x="116" y="73"/>
                  </a:cubicBezTo>
                  <a:cubicBezTo>
                    <a:pt x="115" y="74"/>
                    <a:pt x="114" y="77"/>
                    <a:pt x="112" y="79"/>
                  </a:cubicBezTo>
                  <a:cubicBezTo>
                    <a:pt x="112" y="80"/>
                    <a:pt x="112" y="81"/>
                    <a:pt x="110" y="81"/>
                  </a:cubicBezTo>
                  <a:cubicBezTo>
                    <a:pt x="101" y="81"/>
                    <a:pt x="93" y="82"/>
                    <a:pt x="84" y="81"/>
                  </a:cubicBezTo>
                  <a:cubicBezTo>
                    <a:pt x="80" y="80"/>
                    <a:pt x="79" y="74"/>
                    <a:pt x="76" y="71"/>
                  </a:cubicBezTo>
                  <a:cubicBezTo>
                    <a:pt x="73" y="67"/>
                    <a:pt x="69" y="63"/>
                    <a:pt x="65" y="59"/>
                  </a:cubicBezTo>
                  <a:cubicBezTo>
                    <a:pt x="64" y="58"/>
                    <a:pt x="62" y="57"/>
                    <a:pt x="62" y="55"/>
                  </a:cubicBezTo>
                  <a:cubicBezTo>
                    <a:pt x="58" y="40"/>
                    <a:pt x="47" y="27"/>
                    <a:pt x="47" y="11"/>
                  </a:cubicBezTo>
                  <a:cubicBezTo>
                    <a:pt x="47" y="10"/>
                    <a:pt x="46" y="9"/>
                    <a:pt x="45" y="7"/>
                  </a:cubicBezTo>
                  <a:cubicBezTo>
                    <a:pt x="42" y="1"/>
                    <a:pt x="38" y="0"/>
                    <a:pt x="33" y="5"/>
                  </a:cubicBezTo>
                  <a:cubicBezTo>
                    <a:pt x="23" y="13"/>
                    <a:pt x="18" y="24"/>
                    <a:pt x="16" y="37"/>
                  </a:cubicBezTo>
                  <a:cubicBezTo>
                    <a:pt x="15" y="43"/>
                    <a:pt x="14" y="50"/>
                    <a:pt x="11" y="56"/>
                  </a:cubicBezTo>
                  <a:cubicBezTo>
                    <a:pt x="3" y="75"/>
                    <a:pt x="0" y="94"/>
                    <a:pt x="10" y="113"/>
                  </a:cubicBezTo>
                  <a:cubicBezTo>
                    <a:pt x="13" y="118"/>
                    <a:pt x="16" y="123"/>
                    <a:pt x="15" y="127"/>
                  </a:cubicBezTo>
                  <a:cubicBezTo>
                    <a:pt x="14" y="136"/>
                    <a:pt x="15" y="144"/>
                    <a:pt x="21" y="149"/>
                  </a:cubicBezTo>
                  <a:cubicBezTo>
                    <a:pt x="27" y="155"/>
                    <a:pt x="33" y="162"/>
                    <a:pt x="40" y="167"/>
                  </a:cubicBezTo>
                  <a:cubicBezTo>
                    <a:pt x="48" y="173"/>
                    <a:pt x="55" y="172"/>
                    <a:pt x="61" y="164"/>
                  </a:cubicBezTo>
                  <a:cubicBezTo>
                    <a:pt x="63" y="160"/>
                    <a:pt x="65" y="157"/>
                    <a:pt x="66" y="153"/>
                  </a:cubicBezTo>
                  <a:cubicBezTo>
                    <a:pt x="66" y="148"/>
                    <a:pt x="69" y="147"/>
                    <a:pt x="72" y="144"/>
                  </a:cubicBezTo>
                  <a:cubicBezTo>
                    <a:pt x="79" y="139"/>
                    <a:pt x="86" y="138"/>
                    <a:pt x="94" y="141"/>
                  </a:cubicBezTo>
                  <a:cubicBezTo>
                    <a:pt x="99" y="143"/>
                    <a:pt x="103" y="141"/>
                    <a:pt x="108" y="139"/>
                  </a:cubicBezTo>
                  <a:cubicBezTo>
                    <a:pt x="110" y="139"/>
                    <a:pt x="111" y="137"/>
                    <a:pt x="113" y="139"/>
                  </a:cubicBezTo>
                  <a:cubicBezTo>
                    <a:pt x="119" y="145"/>
                    <a:pt x="130" y="145"/>
                    <a:pt x="130" y="157"/>
                  </a:cubicBezTo>
                  <a:cubicBezTo>
                    <a:pt x="130" y="158"/>
                    <a:pt x="131" y="160"/>
                    <a:pt x="132" y="162"/>
                  </a:cubicBezTo>
                  <a:cubicBezTo>
                    <a:pt x="137" y="172"/>
                    <a:pt x="146" y="174"/>
                    <a:pt x="155" y="166"/>
                  </a:cubicBezTo>
                  <a:cubicBezTo>
                    <a:pt x="159" y="163"/>
                    <a:pt x="162" y="158"/>
                    <a:pt x="167" y="155"/>
                  </a:cubicBezTo>
                  <a:cubicBezTo>
                    <a:pt x="178" y="148"/>
                    <a:pt x="180" y="138"/>
                    <a:pt x="180" y="126"/>
                  </a:cubicBezTo>
                  <a:cubicBezTo>
                    <a:pt x="180" y="123"/>
                    <a:pt x="180" y="120"/>
                    <a:pt x="181" y="117"/>
                  </a:cubicBezTo>
                  <a:cubicBezTo>
                    <a:pt x="192" y="101"/>
                    <a:pt x="193" y="83"/>
                    <a:pt x="186" y="65"/>
                  </a:cubicBezTo>
                  <a:close/>
                  <a:moveTo>
                    <a:pt x="116" y="129"/>
                  </a:moveTo>
                  <a:cubicBezTo>
                    <a:pt x="116" y="130"/>
                    <a:pt x="114" y="132"/>
                    <a:pt x="113" y="132"/>
                  </a:cubicBezTo>
                  <a:cubicBezTo>
                    <a:pt x="105" y="130"/>
                    <a:pt x="97" y="136"/>
                    <a:pt x="90" y="129"/>
                  </a:cubicBezTo>
                  <a:cubicBezTo>
                    <a:pt x="86" y="125"/>
                    <a:pt x="80" y="123"/>
                    <a:pt x="75" y="121"/>
                  </a:cubicBezTo>
                  <a:cubicBezTo>
                    <a:pt x="68" y="120"/>
                    <a:pt x="65" y="117"/>
                    <a:pt x="64" y="110"/>
                  </a:cubicBezTo>
                  <a:cubicBezTo>
                    <a:pt x="62" y="112"/>
                    <a:pt x="61" y="114"/>
                    <a:pt x="59" y="115"/>
                  </a:cubicBezTo>
                  <a:cubicBezTo>
                    <a:pt x="62" y="118"/>
                    <a:pt x="66" y="120"/>
                    <a:pt x="65" y="125"/>
                  </a:cubicBezTo>
                  <a:cubicBezTo>
                    <a:pt x="64" y="131"/>
                    <a:pt x="60" y="133"/>
                    <a:pt x="54" y="133"/>
                  </a:cubicBezTo>
                  <a:cubicBezTo>
                    <a:pt x="59" y="138"/>
                    <a:pt x="61" y="143"/>
                    <a:pt x="56" y="148"/>
                  </a:cubicBezTo>
                  <a:cubicBezTo>
                    <a:pt x="52" y="152"/>
                    <a:pt x="47" y="151"/>
                    <a:pt x="43" y="146"/>
                  </a:cubicBezTo>
                  <a:cubicBezTo>
                    <a:pt x="42" y="144"/>
                    <a:pt x="40" y="145"/>
                    <a:pt x="38" y="144"/>
                  </a:cubicBezTo>
                  <a:cubicBezTo>
                    <a:pt x="30" y="143"/>
                    <a:pt x="28" y="136"/>
                    <a:pt x="32" y="130"/>
                  </a:cubicBezTo>
                  <a:cubicBezTo>
                    <a:pt x="35" y="126"/>
                    <a:pt x="33" y="122"/>
                    <a:pt x="28" y="121"/>
                  </a:cubicBezTo>
                  <a:cubicBezTo>
                    <a:pt x="19" y="119"/>
                    <a:pt x="18" y="117"/>
                    <a:pt x="19" y="108"/>
                  </a:cubicBezTo>
                  <a:cubicBezTo>
                    <a:pt x="20" y="103"/>
                    <a:pt x="16" y="97"/>
                    <a:pt x="23" y="93"/>
                  </a:cubicBezTo>
                  <a:cubicBezTo>
                    <a:pt x="20" y="91"/>
                    <a:pt x="16" y="91"/>
                    <a:pt x="14" y="89"/>
                  </a:cubicBezTo>
                  <a:cubicBezTo>
                    <a:pt x="12" y="85"/>
                    <a:pt x="11" y="79"/>
                    <a:pt x="15" y="78"/>
                  </a:cubicBezTo>
                  <a:cubicBezTo>
                    <a:pt x="23" y="75"/>
                    <a:pt x="24" y="68"/>
                    <a:pt x="29" y="63"/>
                  </a:cubicBezTo>
                  <a:cubicBezTo>
                    <a:pt x="33" y="59"/>
                    <a:pt x="35" y="62"/>
                    <a:pt x="37" y="64"/>
                  </a:cubicBezTo>
                  <a:cubicBezTo>
                    <a:pt x="38" y="65"/>
                    <a:pt x="39" y="65"/>
                    <a:pt x="39" y="65"/>
                  </a:cubicBezTo>
                  <a:cubicBezTo>
                    <a:pt x="40" y="73"/>
                    <a:pt x="46" y="76"/>
                    <a:pt x="53" y="78"/>
                  </a:cubicBezTo>
                  <a:cubicBezTo>
                    <a:pt x="54" y="73"/>
                    <a:pt x="56" y="68"/>
                    <a:pt x="63" y="69"/>
                  </a:cubicBezTo>
                  <a:cubicBezTo>
                    <a:pt x="67" y="69"/>
                    <a:pt x="70" y="72"/>
                    <a:pt x="71" y="77"/>
                  </a:cubicBezTo>
                  <a:cubicBezTo>
                    <a:pt x="71" y="84"/>
                    <a:pt x="66" y="86"/>
                    <a:pt x="61" y="87"/>
                  </a:cubicBezTo>
                  <a:cubicBezTo>
                    <a:pt x="63" y="94"/>
                    <a:pt x="73" y="90"/>
                    <a:pt x="77" y="97"/>
                  </a:cubicBezTo>
                  <a:cubicBezTo>
                    <a:pt x="77" y="91"/>
                    <a:pt x="79" y="86"/>
                    <a:pt x="85" y="86"/>
                  </a:cubicBezTo>
                  <a:cubicBezTo>
                    <a:pt x="91" y="86"/>
                    <a:pt x="94" y="90"/>
                    <a:pt x="94" y="96"/>
                  </a:cubicBezTo>
                  <a:cubicBezTo>
                    <a:pt x="94" y="98"/>
                    <a:pt x="95" y="99"/>
                    <a:pt x="97" y="99"/>
                  </a:cubicBezTo>
                  <a:cubicBezTo>
                    <a:pt x="99" y="100"/>
                    <a:pt x="100" y="99"/>
                    <a:pt x="100" y="96"/>
                  </a:cubicBezTo>
                  <a:cubicBezTo>
                    <a:pt x="100" y="90"/>
                    <a:pt x="103" y="87"/>
                    <a:pt x="108" y="86"/>
                  </a:cubicBezTo>
                  <a:cubicBezTo>
                    <a:pt x="115" y="86"/>
                    <a:pt x="117" y="91"/>
                    <a:pt x="118" y="97"/>
                  </a:cubicBezTo>
                  <a:cubicBezTo>
                    <a:pt x="122" y="91"/>
                    <a:pt x="130" y="93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3" y="85"/>
                    <a:pt x="131" y="86"/>
                    <a:pt x="129" y="86"/>
                  </a:cubicBezTo>
                  <a:cubicBezTo>
                    <a:pt x="125" y="84"/>
                    <a:pt x="123" y="81"/>
                    <a:pt x="124" y="77"/>
                  </a:cubicBezTo>
                  <a:cubicBezTo>
                    <a:pt x="124" y="73"/>
                    <a:pt x="126" y="70"/>
                    <a:pt x="130" y="69"/>
                  </a:cubicBezTo>
                  <a:cubicBezTo>
                    <a:pt x="134" y="68"/>
                    <a:pt x="138" y="70"/>
                    <a:pt x="140" y="73"/>
                  </a:cubicBezTo>
                  <a:cubicBezTo>
                    <a:pt x="140" y="74"/>
                    <a:pt x="141" y="76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0" y="81"/>
                    <a:pt x="136" y="83"/>
                    <a:pt x="138" y="87"/>
                  </a:cubicBezTo>
                  <a:cubicBezTo>
                    <a:pt x="144" y="86"/>
                    <a:pt x="139" y="80"/>
                    <a:pt x="142" y="77"/>
                  </a:cubicBezTo>
                  <a:cubicBezTo>
                    <a:pt x="142" y="77"/>
                    <a:pt x="142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5" y="75"/>
                    <a:pt x="148" y="75"/>
                    <a:pt x="150" y="75"/>
                  </a:cubicBezTo>
                  <a:cubicBezTo>
                    <a:pt x="154" y="73"/>
                    <a:pt x="157" y="74"/>
                    <a:pt x="159" y="78"/>
                  </a:cubicBezTo>
                  <a:cubicBezTo>
                    <a:pt x="161" y="82"/>
                    <a:pt x="163" y="85"/>
                    <a:pt x="166" y="88"/>
                  </a:cubicBezTo>
                  <a:cubicBezTo>
                    <a:pt x="172" y="92"/>
                    <a:pt x="172" y="97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4" y="102"/>
                    <a:pt x="161" y="104"/>
                    <a:pt x="159" y="102"/>
                  </a:cubicBezTo>
                  <a:cubicBezTo>
                    <a:pt x="156" y="101"/>
                    <a:pt x="154" y="101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5" y="103"/>
                    <a:pt x="138" y="101"/>
                    <a:pt x="132" y="106"/>
                  </a:cubicBezTo>
                  <a:cubicBezTo>
                    <a:pt x="127" y="109"/>
                    <a:pt x="127" y="113"/>
                    <a:pt x="127" y="117"/>
                  </a:cubicBezTo>
                  <a:cubicBezTo>
                    <a:pt x="127" y="117"/>
                    <a:pt x="127" y="118"/>
                    <a:pt x="127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2" y="120"/>
                    <a:pt x="116" y="121"/>
                    <a:pt x="116" y="129"/>
                  </a:cubicBezTo>
                  <a:close/>
                  <a:moveTo>
                    <a:pt x="153" y="138"/>
                  </a:moveTo>
                  <a:cubicBezTo>
                    <a:pt x="157" y="143"/>
                    <a:pt x="161" y="148"/>
                    <a:pt x="155" y="154"/>
                  </a:cubicBezTo>
                  <a:cubicBezTo>
                    <a:pt x="152" y="157"/>
                    <a:pt x="147" y="157"/>
                    <a:pt x="143" y="153"/>
                  </a:cubicBezTo>
                  <a:cubicBezTo>
                    <a:pt x="139" y="149"/>
                    <a:pt x="140" y="145"/>
                    <a:pt x="147" y="138"/>
                  </a:cubicBezTo>
                  <a:cubicBezTo>
                    <a:pt x="144" y="136"/>
                    <a:pt x="141" y="134"/>
                    <a:pt x="141" y="130"/>
                  </a:cubicBezTo>
                  <a:cubicBezTo>
                    <a:pt x="141" y="128"/>
                    <a:pt x="140" y="127"/>
                    <a:pt x="138" y="127"/>
                  </a:cubicBezTo>
                  <a:cubicBezTo>
                    <a:pt x="133" y="127"/>
                    <a:pt x="131" y="123"/>
                    <a:pt x="129" y="119"/>
                  </a:cubicBezTo>
                  <a:cubicBezTo>
                    <a:pt x="132" y="108"/>
                    <a:pt x="138" y="107"/>
                    <a:pt x="146" y="114"/>
                  </a:cubicBezTo>
                  <a:cubicBezTo>
                    <a:pt x="145" y="119"/>
                    <a:pt x="145" y="122"/>
                    <a:pt x="152" y="123"/>
                  </a:cubicBezTo>
                  <a:cubicBezTo>
                    <a:pt x="157" y="123"/>
                    <a:pt x="163" y="119"/>
                    <a:pt x="167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73" y="134"/>
                    <a:pt x="171" y="136"/>
                    <a:pt x="153" y="138"/>
                  </a:cubicBezTo>
                  <a:close/>
                  <a:moveTo>
                    <a:pt x="169" y="121"/>
                  </a:move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5" y="120"/>
                    <a:pt x="161" y="119"/>
                    <a:pt x="156" y="120"/>
                  </a:cubicBezTo>
                  <a:cubicBezTo>
                    <a:pt x="151" y="121"/>
                    <a:pt x="148" y="119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0"/>
                    <a:pt x="147" y="106"/>
                    <a:pt x="152" y="105"/>
                  </a:cubicBezTo>
                  <a:cubicBezTo>
                    <a:pt x="158" y="105"/>
                    <a:pt x="165" y="105"/>
                    <a:pt x="172" y="105"/>
                  </a:cubicBezTo>
                  <a:cubicBezTo>
                    <a:pt x="178" y="112"/>
                    <a:pt x="177" y="116"/>
                    <a:pt x="169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67EEB9A8-6A34-8DE4-5A21-BF38C82C8D67}"/>
                </a:ext>
              </a:extLst>
            </p:cNvPr>
            <p:cNvSpPr/>
            <p:nvPr/>
          </p:nvSpPr>
          <p:spPr bwMode="auto">
            <a:xfrm>
              <a:off x="3332" y="1895"/>
              <a:ext cx="91" cy="110"/>
            </a:xfrm>
            <a:custGeom>
              <a:avLst/>
              <a:gdLst>
                <a:gd name="T0" fmla="*/ 14 w 19"/>
                <a:gd name="T1" fmla="*/ 23 h 23"/>
                <a:gd name="T2" fmla="*/ 15 w 19"/>
                <a:gd name="T3" fmla="*/ 14 h 23"/>
                <a:gd name="T4" fmla="*/ 14 w 19"/>
                <a:gd name="T5" fmla="*/ 0 h 23"/>
                <a:gd name="T6" fmla="*/ 4 w 19"/>
                <a:gd name="T7" fmla="*/ 6 h 23"/>
                <a:gd name="T8" fmla="*/ 0 w 19"/>
                <a:gd name="T9" fmla="*/ 9 h 23"/>
                <a:gd name="T10" fmla="*/ 3 w 19"/>
                <a:gd name="T11" fmla="*/ 13 h 23"/>
                <a:gd name="T12" fmla="*/ 14 w 1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14" y="23"/>
                  </a:moveTo>
                  <a:cubicBezTo>
                    <a:pt x="19" y="20"/>
                    <a:pt x="19" y="18"/>
                    <a:pt x="15" y="14"/>
                  </a:cubicBezTo>
                  <a:cubicBezTo>
                    <a:pt x="11" y="11"/>
                    <a:pt x="16" y="6"/>
                    <a:pt x="14" y="0"/>
                  </a:cubicBezTo>
                  <a:cubicBezTo>
                    <a:pt x="11" y="4"/>
                    <a:pt x="8" y="7"/>
                    <a:pt x="4" y="6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1"/>
                    <a:pt x="1" y="13"/>
                    <a:pt x="3" y="13"/>
                  </a:cubicBezTo>
                  <a:cubicBezTo>
                    <a:pt x="11" y="12"/>
                    <a:pt x="13" y="17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35DEF610-791E-167F-2064-C25E9E47ADE9}"/>
                </a:ext>
              </a:extLst>
            </p:cNvPr>
            <p:cNvSpPr/>
            <p:nvPr/>
          </p:nvSpPr>
          <p:spPr bwMode="auto">
            <a:xfrm>
              <a:off x="3288" y="1809"/>
              <a:ext cx="63" cy="67"/>
            </a:xfrm>
            <a:custGeom>
              <a:avLst/>
              <a:gdLst>
                <a:gd name="T0" fmla="*/ 9 w 13"/>
                <a:gd name="T1" fmla="*/ 1 h 14"/>
                <a:gd name="T2" fmla="*/ 5 w 13"/>
                <a:gd name="T3" fmla="*/ 4 h 14"/>
                <a:gd name="T4" fmla="*/ 0 w 13"/>
                <a:gd name="T5" fmla="*/ 13 h 14"/>
                <a:gd name="T6" fmla="*/ 11 w 13"/>
                <a:gd name="T7" fmla="*/ 5 h 14"/>
                <a:gd name="T8" fmla="*/ 9 w 13"/>
                <a:gd name="T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9" y="1"/>
                  </a:moveTo>
                  <a:cubicBezTo>
                    <a:pt x="7" y="1"/>
                    <a:pt x="4" y="0"/>
                    <a:pt x="5" y="4"/>
                  </a:cubicBezTo>
                  <a:cubicBezTo>
                    <a:pt x="5" y="7"/>
                    <a:pt x="3" y="10"/>
                    <a:pt x="0" y="13"/>
                  </a:cubicBezTo>
                  <a:cubicBezTo>
                    <a:pt x="7" y="14"/>
                    <a:pt x="9" y="9"/>
                    <a:pt x="11" y="5"/>
                  </a:cubicBezTo>
                  <a:cubicBezTo>
                    <a:pt x="11" y="4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23963B39-F8C4-638B-B36F-2A142080F765}"/>
                </a:ext>
              </a:extLst>
            </p:cNvPr>
            <p:cNvSpPr/>
            <p:nvPr/>
          </p:nvSpPr>
          <p:spPr bwMode="auto">
            <a:xfrm>
              <a:off x="3365" y="2015"/>
              <a:ext cx="53" cy="62"/>
            </a:xfrm>
            <a:custGeom>
              <a:avLst/>
              <a:gdLst>
                <a:gd name="T0" fmla="*/ 11 w 11"/>
                <a:gd name="T1" fmla="*/ 10 h 13"/>
                <a:gd name="T2" fmla="*/ 6 w 11"/>
                <a:gd name="T3" fmla="*/ 0 h 13"/>
                <a:gd name="T4" fmla="*/ 2 w 11"/>
                <a:gd name="T5" fmla="*/ 6 h 13"/>
                <a:gd name="T6" fmla="*/ 11 w 11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11" y="10"/>
                  </a:moveTo>
                  <a:cubicBezTo>
                    <a:pt x="7" y="8"/>
                    <a:pt x="7" y="5"/>
                    <a:pt x="6" y="0"/>
                  </a:cubicBezTo>
                  <a:cubicBezTo>
                    <a:pt x="4" y="3"/>
                    <a:pt x="0" y="3"/>
                    <a:pt x="2" y="6"/>
                  </a:cubicBezTo>
                  <a:cubicBezTo>
                    <a:pt x="4" y="8"/>
                    <a:pt x="5" y="13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172744A7-8A0D-4B22-7111-9A0607596901}"/>
                </a:ext>
              </a:extLst>
            </p:cNvPr>
            <p:cNvSpPr/>
            <p:nvPr/>
          </p:nvSpPr>
          <p:spPr bwMode="auto">
            <a:xfrm>
              <a:off x="3529" y="1905"/>
              <a:ext cx="43" cy="48"/>
            </a:xfrm>
            <a:custGeom>
              <a:avLst/>
              <a:gdLst>
                <a:gd name="T0" fmla="*/ 2 w 9"/>
                <a:gd name="T1" fmla="*/ 0 h 10"/>
                <a:gd name="T2" fmla="*/ 8 w 9"/>
                <a:gd name="T3" fmla="*/ 10 h 10"/>
                <a:gd name="T4" fmla="*/ 2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2" y="0"/>
                  </a:moveTo>
                  <a:cubicBezTo>
                    <a:pt x="0" y="6"/>
                    <a:pt x="5" y="7"/>
                    <a:pt x="8" y="10"/>
                  </a:cubicBezTo>
                  <a:cubicBezTo>
                    <a:pt x="9" y="5"/>
                    <a:pt x="6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7B5B0762-C95D-FF17-FAFE-5D67E08A91C1}"/>
                </a:ext>
              </a:extLst>
            </p:cNvPr>
            <p:cNvSpPr/>
            <p:nvPr/>
          </p:nvSpPr>
          <p:spPr bwMode="auto">
            <a:xfrm>
              <a:off x="3621" y="1957"/>
              <a:ext cx="58" cy="48"/>
            </a:xfrm>
            <a:custGeom>
              <a:avLst/>
              <a:gdLst>
                <a:gd name="T0" fmla="*/ 0 w 12"/>
                <a:gd name="T1" fmla="*/ 6 h 10"/>
                <a:gd name="T2" fmla="*/ 12 w 12"/>
                <a:gd name="T3" fmla="*/ 5 h 10"/>
                <a:gd name="T4" fmla="*/ 0 w 12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0" y="6"/>
                  </a:moveTo>
                  <a:cubicBezTo>
                    <a:pt x="4" y="4"/>
                    <a:pt x="8" y="10"/>
                    <a:pt x="12" y="5"/>
                  </a:cubicBezTo>
                  <a:cubicBezTo>
                    <a:pt x="8" y="7"/>
                    <a:pt x="4" y="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824FA671-A487-9CE8-8041-5B0F6E653DDC}"/>
                </a:ext>
              </a:extLst>
            </p:cNvPr>
            <p:cNvSpPr/>
            <p:nvPr/>
          </p:nvSpPr>
          <p:spPr bwMode="auto">
            <a:xfrm>
              <a:off x="3693" y="1905"/>
              <a:ext cx="53" cy="48"/>
            </a:xfrm>
            <a:custGeom>
              <a:avLst/>
              <a:gdLst>
                <a:gd name="T0" fmla="*/ 8 w 11"/>
                <a:gd name="T1" fmla="*/ 0 h 10"/>
                <a:gd name="T2" fmla="*/ 3 w 11"/>
                <a:gd name="T3" fmla="*/ 10 h 10"/>
                <a:gd name="T4" fmla="*/ 8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cubicBezTo>
                    <a:pt x="6" y="3"/>
                    <a:pt x="0" y="4"/>
                    <a:pt x="3" y="10"/>
                  </a:cubicBezTo>
                  <a:cubicBezTo>
                    <a:pt x="5" y="6"/>
                    <a:pt x="11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1B0D5087-53DB-BB7C-3F66-4F5AE18CFE1A}"/>
                </a:ext>
              </a:extLst>
            </p:cNvPr>
            <p:cNvSpPr/>
            <p:nvPr/>
          </p:nvSpPr>
          <p:spPr bwMode="auto">
            <a:xfrm>
              <a:off x="3341" y="2068"/>
              <a:ext cx="24" cy="28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4EFD4740-84B1-2EB0-A86B-2C69B397D672}"/>
                </a:ext>
              </a:extLst>
            </p:cNvPr>
            <p:cNvSpPr/>
            <p:nvPr/>
          </p:nvSpPr>
          <p:spPr bwMode="auto">
            <a:xfrm>
              <a:off x="3283" y="1900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2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5AB3CE02-5E9B-7715-31CE-A99243572557}"/>
                </a:ext>
              </a:extLst>
            </p:cNvPr>
            <p:cNvSpPr/>
            <p:nvPr/>
          </p:nvSpPr>
          <p:spPr bwMode="auto">
            <a:xfrm>
              <a:off x="3481" y="1900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96AE530F-F094-3E2E-75BA-F313736739EB}"/>
                </a:ext>
              </a:extLst>
            </p:cNvPr>
            <p:cNvSpPr/>
            <p:nvPr/>
          </p:nvSpPr>
          <p:spPr bwMode="auto">
            <a:xfrm>
              <a:off x="3510" y="1953"/>
              <a:ext cx="29" cy="33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4 h 7"/>
                <a:gd name="T4" fmla="*/ 3 w 6"/>
                <a:gd name="T5" fmla="*/ 6 h 7"/>
                <a:gd name="T6" fmla="*/ 6 w 6"/>
                <a:gd name="T7" fmla="*/ 3 h 7"/>
                <a:gd name="T8" fmla="*/ 3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7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8C432272-C8DA-B81F-7ACB-DCB1D6E56F2A}"/>
                </a:ext>
              </a:extLst>
            </p:cNvPr>
            <p:cNvSpPr/>
            <p:nvPr/>
          </p:nvSpPr>
          <p:spPr bwMode="auto">
            <a:xfrm>
              <a:off x="3283" y="1953"/>
              <a:ext cx="29" cy="28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5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4CA19EC0-D39A-3244-3DD9-8610243EF631}"/>
                </a:ext>
              </a:extLst>
            </p:cNvPr>
            <p:cNvSpPr/>
            <p:nvPr/>
          </p:nvSpPr>
          <p:spPr bwMode="auto">
            <a:xfrm>
              <a:off x="3732" y="1953"/>
              <a:ext cx="33" cy="33"/>
            </a:xfrm>
            <a:custGeom>
              <a:avLst/>
              <a:gdLst>
                <a:gd name="T0" fmla="*/ 3 w 7"/>
                <a:gd name="T1" fmla="*/ 0 h 7"/>
                <a:gd name="T2" fmla="*/ 1 w 7"/>
                <a:gd name="T3" fmla="*/ 4 h 7"/>
                <a:gd name="T4" fmla="*/ 4 w 7"/>
                <a:gd name="T5" fmla="*/ 6 h 7"/>
                <a:gd name="T6" fmla="*/ 6 w 7"/>
                <a:gd name="T7" fmla="*/ 3 h 7"/>
                <a:gd name="T8" fmla="*/ 3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3" y="0"/>
                  </a:moveTo>
                  <a:cubicBezTo>
                    <a:pt x="1" y="1"/>
                    <a:pt x="0" y="2"/>
                    <a:pt x="1" y="4"/>
                  </a:cubicBezTo>
                  <a:cubicBezTo>
                    <a:pt x="1" y="5"/>
                    <a:pt x="2" y="7"/>
                    <a:pt x="4" y="6"/>
                  </a:cubicBezTo>
                  <a:cubicBezTo>
                    <a:pt x="5" y="6"/>
                    <a:pt x="7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AF80B5D0-3207-50FA-7CF1-61C370A4C98C}"/>
                </a:ext>
              </a:extLst>
            </p:cNvPr>
            <p:cNvSpPr/>
            <p:nvPr/>
          </p:nvSpPr>
          <p:spPr bwMode="auto">
            <a:xfrm>
              <a:off x="3621" y="2010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4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2B4EC65C-03C6-FBD4-0046-E6019486DDBA}"/>
                </a:ext>
              </a:extLst>
            </p:cNvPr>
            <p:cNvSpPr/>
            <p:nvPr/>
          </p:nvSpPr>
          <p:spPr bwMode="auto">
            <a:xfrm>
              <a:off x="3929" y="1871"/>
              <a:ext cx="29" cy="29"/>
            </a:xfrm>
            <a:custGeom>
              <a:avLst/>
              <a:gdLst>
                <a:gd name="T0" fmla="*/ 4 w 6"/>
                <a:gd name="T1" fmla="*/ 6 h 6"/>
                <a:gd name="T2" fmla="*/ 6 w 6"/>
                <a:gd name="T3" fmla="*/ 2 h 6"/>
                <a:gd name="T4" fmla="*/ 3 w 6"/>
                <a:gd name="T5" fmla="*/ 0 h 6"/>
                <a:gd name="T6" fmla="*/ 0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5"/>
                    <a:pt x="2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32">
              <a:extLst>
                <a:ext uri="{FF2B5EF4-FFF2-40B4-BE49-F238E27FC236}">
                  <a16:creationId xmlns:a16="http://schemas.microsoft.com/office/drawing/2014/main" id="{7DEB36C4-BE89-7E9A-5A0E-3A1EBE980896}"/>
                </a:ext>
              </a:extLst>
            </p:cNvPr>
            <p:cNvSpPr/>
            <p:nvPr/>
          </p:nvSpPr>
          <p:spPr bwMode="auto">
            <a:xfrm>
              <a:off x="3592" y="1924"/>
              <a:ext cx="29" cy="29"/>
            </a:xfrm>
            <a:custGeom>
              <a:avLst/>
              <a:gdLst>
                <a:gd name="T0" fmla="*/ 3 w 6"/>
                <a:gd name="T1" fmla="*/ 1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33">
              <a:extLst>
                <a:ext uri="{FF2B5EF4-FFF2-40B4-BE49-F238E27FC236}">
                  <a16:creationId xmlns:a16="http://schemas.microsoft.com/office/drawing/2014/main" id="{ACEEE830-7296-C64D-8746-36A469BCFB3B}"/>
                </a:ext>
              </a:extLst>
            </p:cNvPr>
            <p:cNvSpPr/>
            <p:nvPr/>
          </p:nvSpPr>
          <p:spPr bwMode="auto">
            <a:xfrm>
              <a:off x="3650" y="1929"/>
              <a:ext cx="29" cy="24"/>
            </a:xfrm>
            <a:custGeom>
              <a:avLst/>
              <a:gdLst>
                <a:gd name="T0" fmla="*/ 3 w 6"/>
                <a:gd name="T1" fmla="*/ 5 h 5"/>
                <a:gd name="T2" fmla="*/ 6 w 6"/>
                <a:gd name="T3" fmla="*/ 3 h 5"/>
                <a:gd name="T4" fmla="*/ 3 w 6"/>
                <a:gd name="T5" fmla="*/ 0 h 5"/>
                <a:gd name="T6" fmla="*/ 0 w 6"/>
                <a:gd name="T7" fmla="*/ 2 h 5"/>
                <a:gd name="T8" fmla="*/ 3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4" y="5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34">
              <a:extLst>
                <a:ext uri="{FF2B5EF4-FFF2-40B4-BE49-F238E27FC236}">
                  <a16:creationId xmlns:a16="http://schemas.microsoft.com/office/drawing/2014/main" id="{0B815AAC-73A0-8F92-32CE-DAC3649B5909}"/>
                </a:ext>
              </a:extLst>
            </p:cNvPr>
            <p:cNvSpPr/>
            <p:nvPr/>
          </p:nvSpPr>
          <p:spPr bwMode="auto">
            <a:xfrm>
              <a:off x="3818" y="1871"/>
              <a:ext cx="29" cy="29"/>
            </a:xfrm>
            <a:custGeom>
              <a:avLst/>
              <a:gdLst>
                <a:gd name="T0" fmla="*/ 2 w 6"/>
                <a:gd name="T1" fmla="*/ 6 h 6"/>
                <a:gd name="T2" fmla="*/ 6 w 6"/>
                <a:gd name="T3" fmla="*/ 3 h 6"/>
                <a:gd name="T4" fmla="*/ 3 w 6"/>
                <a:gd name="T5" fmla="*/ 0 h 6"/>
                <a:gd name="T6" fmla="*/ 0 w 6"/>
                <a:gd name="T7" fmla="*/ 2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35">
              <a:extLst>
                <a:ext uri="{FF2B5EF4-FFF2-40B4-BE49-F238E27FC236}">
                  <a16:creationId xmlns:a16="http://schemas.microsoft.com/office/drawing/2014/main" id="{9288C4B0-0842-C166-1DD6-7995B0B16396}"/>
                </a:ext>
              </a:extLst>
            </p:cNvPr>
            <p:cNvSpPr/>
            <p:nvPr/>
          </p:nvSpPr>
          <p:spPr bwMode="auto">
            <a:xfrm>
              <a:off x="3679" y="1871"/>
              <a:ext cx="28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36">
              <a:extLst>
                <a:ext uri="{FF2B5EF4-FFF2-40B4-BE49-F238E27FC236}">
                  <a16:creationId xmlns:a16="http://schemas.microsoft.com/office/drawing/2014/main" id="{7940BE1F-1182-2906-7A81-B191A68FDCFE}"/>
                </a:ext>
              </a:extLst>
            </p:cNvPr>
            <p:cNvSpPr/>
            <p:nvPr/>
          </p:nvSpPr>
          <p:spPr bwMode="auto">
            <a:xfrm>
              <a:off x="3876" y="1814"/>
              <a:ext cx="24" cy="29"/>
            </a:xfrm>
            <a:custGeom>
              <a:avLst/>
              <a:gdLst>
                <a:gd name="T0" fmla="*/ 2 w 5"/>
                <a:gd name="T1" fmla="*/ 6 h 6"/>
                <a:gd name="T2" fmla="*/ 5 w 5"/>
                <a:gd name="T3" fmla="*/ 3 h 6"/>
                <a:gd name="T4" fmla="*/ 3 w 5"/>
                <a:gd name="T5" fmla="*/ 0 h 6"/>
                <a:gd name="T6" fmla="*/ 0 w 5"/>
                <a:gd name="T7" fmla="*/ 3 h 6"/>
                <a:gd name="T8" fmla="*/ 2 w 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37">
              <a:extLst>
                <a:ext uri="{FF2B5EF4-FFF2-40B4-BE49-F238E27FC236}">
                  <a16:creationId xmlns:a16="http://schemas.microsoft.com/office/drawing/2014/main" id="{0757E658-11AF-859E-BFB1-68C814A4B575}"/>
                </a:ext>
              </a:extLst>
            </p:cNvPr>
            <p:cNvSpPr/>
            <p:nvPr/>
          </p:nvSpPr>
          <p:spPr bwMode="auto">
            <a:xfrm>
              <a:off x="3370" y="1814"/>
              <a:ext cx="29" cy="29"/>
            </a:xfrm>
            <a:custGeom>
              <a:avLst/>
              <a:gdLst>
                <a:gd name="T0" fmla="*/ 2 w 6"/>
                <a:gd name="T1" fmla="*/ 6 h 6"/>
                <a:gd name="T2" fmla="*/ 5 w 6"/>
                <a:gd name="T3" fmla="*/ 3 h 6"/>
                <a:gd name="T4" fmla="*/ 3 w 6"/>
                <a:gd name="T5" fmla="*/ 0 h 6"/>
                <a:gd name="T6" fmla="*/ 0 w 6"/>
                <a:gd name="T7" fmla="*/ 3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6" y="1"/>
                    <a:pt x="4" y="1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38">
              <a:extLst>
                <a:ext uri="{FF2B5EF4-FFF2-40B4-BE49-F238E27FC236}">
                  <a16:creationId xmlns:a16="http://schemas.microsoft.com/office/drawing/2014/main" id="{D0368116-1258-630E-D29A-685D5BFFBD07}"/>
                </a:ext>
              </a:extLst>
            </p:cNvPr>
            <p:cNvSpPr/>
            <p:nvPr/>
          </p:nvSpPr>
          <p:spPr bwMode="auto">
            <a:xfrm>
              <a:off x="3254" y="1814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39">
              <a:extLst>
                <a:ext uri="{FF2B5EF4-FFF2-40B4-BE49-F238E27FC236}">
                  <a16:creationId xmlns:a16="http://schemas.microsoft.com/office/drawing/2014/main" id="{B103F07E-7108-E31E-AC31-E5600E94DDD8}"/>
                </a:ext>
              </a:extLst>
            </p:cNvPr>
            <p:cNvSpPr/>
            <p:nvPr/>
          </p:nvSpPr>
          <p:spPr bwMode="auto">
            <a:xfrm>
              <a:off x="3423" y="1924"/>
              <a:ext cx="29" cy="33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6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40">
              <a:extLst>
                <a:ext uri="{FF2B5EF4-FFF2-40B4-BE49-F238E27FC236}">
                  <a16:creationId xmlns:a16="http://schemas.microsoft.com/office/drawing/2014/main" id="{7D14922B-DEDA-1AAD-D2C7-F524F781556F}"/>
                </a:ext>
              </a:extLst>
            </p:cNvPr>
            <p:cNvSpPr/>
            <p:nvPr/>
          </p:nvSpPr>
          <p:spPr bwMode="auto">
            <a:xfrm>
              <a:off x="3399" y="2096"/>
              <a:ext cx="24" cy="24"/>
            </a:xfrm>
            <a:custGeom>
              <a:avLst/>
              <a:gdLst>
                <a:gd name="T0" fmla="*/ 3 w 5"/>
                <a:gd name="T1" fmla="*/ 0 h 5"/>
                <a:gd name="T2" fmla="*/ 0 w 5"/>
                <a:gd name="T3" fmla="*/ 2 h 5"/>
                <a:gd name="T4" fmla="*/ 2 w 5"/>
                <a:gd name="T5" fmla="*/ 5 h 5"/>
                <a:gd name="T6" fmla="*/ 5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41">
              <a:extLst>
                <a:ext uri="{FF2B5EF4-FFF2-40B4-BE49-F238E27FC236}">
                  <a16:creationId xmlns:a16="http://schemas.microsoft.com/office/drawing/2014/main" id="{5D84FF4A-37E6-42EF-B286-2B7AE37E4C66}"/>
                </a:ext>
              </a:extLst>
            </p:cNvPr>
            <p:cNvSpPr/>
            <p:nvPr/>
          </p:nvSpPr>
          <p:spPr bwMode="auto">
            <a:xfrm>
              <a:off x="3452" y="178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0 h 6"/>
                <a:gd name="T4" fmla="*/ 0 w 6"/>
                <a:gd name="T5" fmla="*/ 4 h 6"/>
                <a:gd name="T6" fmla="*/ 3 w 6"/>
                <a:gd name="T7" fmla="*/ 6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42">
              <a:extLst>
                <a:ext uri="{FF2B5EF4-FFF2-40B4-BE49-F238E27FC236}">
                  <a16:creationId xmlns:a16="http://schemas.microsoft.com/office/drawing/2014/main" id="{D3DB5791-EFE9-568C-B773-1270908E9BD2}"/>
                </a:ext>
              </a:extLst>
            </p:cNvPr>
            <p:cNvSpPr/>
            <p:nvPr/>
          </p:nvSpPr>
          <p:spPr bwMode="auto">
            <a:xfrm>
              <a:off x="3341" y="1986"/>
              <a:ext cx="24" cy="24"/>
            </a:xfrm>
            <a:custGeom>
              <a:avLst/>
              <a:gdLst>
                <a:gd name="T0" fmla="*/ 0 w 5"/>
                <a:gd name="T1" fmla="*/ 2 h 5"/>
                <a:gd name="T2" fmla="*/ 3 w 5"/>
                <a:gd name="T3" fmla="*/ 5 h 5"/>
                <a:gd name="T4" fmla="*/ 5 w 5"/>
                <a:gd name="T5" fmla="*/ 3 h 5"/>
                <a:gd name="T6" fmla="*/ 3 w 5"/>
                <a:gd name="T7" fmla="*/ 0 h 5"/>
                <a:gd name="T8" fmla="*/ 0 w 5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5" y="4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43">
              <a:extLst>
                <a:ext uri="{FF2B5EF4-FFF2-40B4-BE49-F238E27FC236}">
                  <a16:creationId xmlns:a16="http://schemas.microsoft.com/office/drawing/2014/main" id="{E346D60B-841B-9959-6017-1282F094DA26}"/>
                </a:ext>
              </a:extLst>
            </p:cNvPr>
            <p:cNvSpPr/>
            <p:nvPr/>
          </p:nvSpPr>
          <p:spPr bwMode="auto">
            <a:xfrm>
              <a:off x="3568" y="1986"/>
              <a:ext cx="24" cy="24"/>
            </a:xfrm>
            <a:custGeom>
              <a:avLst/>
              <a:gdLst>
                <a:gd name="T0" fmla="*/ 1 w 5"/>
                <a:gd name="T1" fmla="*/ 0 h 5"/>
                <a:gd name="T2" fmla="*/ 0 w 5"/>
                <a:gd name="T3" fmla="*/ 2 h 5"/>
                <a:gd name="T4" fmla="*/ 3 w 5"/>
                <a:gd name="T5" fmla="*/ 5 h 5"/>
                <a:gd name="T6" fmla="*/ 5 w 5"/>
                <a:gd name="T7" fmla="*/ 2 h 5"/>
                <a:gd name="T8" fmla="*/ 1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5"/>
                    <a:pt x="3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44">
              <a:extLst>
                <a:ext uri="{FF2B5EF4-FFF2-40B4-BE49-F238E27FC236}">
                  <a16:creationId xmlns:a16="http://schemas.microsoft.com/office/drawing/2014/main" id="{ACA37D42-6427-B58B-0F2F-B6F111B61AAE}"/>
                </a:ext>
              </a:extLst>
            </p:cNvPr>
            <p:cNvSpPr/>
            <p:nvPr/>
          </p:nvSpPr>
          <p:spPr bwMode="auto">
            <a:xfrm>
              <a:off x="3568" y="1871"/>
              <a:ext cx="24" cy="24"/>
            </a:xfrm>
            <a:custGeom>
              <a:avLst/>
              <a:gdLst>
                <a:gd name="T0" fmla="*/ 3 w 5"/>
                <a:gd name="T1" fmla="*/ 5 h 5"/>
                <a:gd name="T2" fmla="*/ 5 w 5"/>
                <a:gd name="T3" fmla="*/ 3 h 5"/>
                <a:gd name="T4" fmla="*/ 3 w 5"/>
                <a:gd name="T5" fmla="*/ 0 h 5"/>
                <a:gd name="T6" fmla="*/ 0 w 5"/>
                <a:gd name="T7" fmla="*/ 3 h 5"/>
                <a:gd name="T8" fmla="*/ 3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45">
              <a:extLst>
                <a:ext uri="{FF2B5EF4-FFF2-40B4-BE49-F238E27FC236}">
                  <a16:creationId xmlns:a16="http://schemas.microsoft.com/office/drawing/2014/main" id="{222FD577-220F-265A-6824-1C9C7524E93C}"/>
                </a:ext>
              </a:extLst>
            </p:cNvPr>
            <p:cNvSpPr/>
            <p:nvPr/>
          </p:nvSpPr>
          <p:spPr bwMode="auto">
            <a:xfrm>
              <a:off x="3818" y="1981"/>
              <a:ext cx="29" cy="29"/>
            </a:xfrm>
            <a:custGeom>
              <a:avLst/>
              <a:gdLst>
                <a:gd name="T0" fmla="*/ 2 w 6"/>
                <a:gd name="T1" fmla="*/ 1 h 6"/>
                <a:gd name="T2" fmla="*/ 0 w 6"/>
                <a:gd name="T3" fmla="*/ 4 h 6"/>
                <a:gd name="T4" fmla="*/ 3 w 6"/>
                <a:gd name="T5" fmla="*/ 6 h 6"/>
                <a:gd name="T6" fmla="*/ 6 w 6"/>
                <a:gd name="T7" fmla="*/ 3 h 6"/>
                <a:gd name="T8" fmla="*/ 2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5" y="1"/>
                    <a:pt x="4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46">
              <a:extLst>
                <a:ext uri="{FF2B5EF4-FFF2-40B4-BE49-F238E27FC236}">
                  <a16:creationId xmlns:a16="http://schemas.microsoft.com/office/drawing/2014/main" id="{C16D867D-9C78-B4DA-768C-C2820CED56D6}"/>
                </a:ext>
              </a:extLst>
            </p:cNvPr>
            <p:cNvSpPr/>
            <p:nvPr/>
          </p:nvSpPr>
          <p:spPr bwMode="auto">
            <a:xfrm>
              <a:off x="3876" y="2039"/>
              <a:ext cx="24" cy="29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47">
              <a:extLst>
                <a:ext uri="{FF2B5EF4-FFF2-40B4-BE49-F238E27FC236}">
                  <a16:creationId xmlns:a16="http://schemas.microsoft.com/office/drawing/2014/main" id="{18AD7F86-E78D-615F-5185-F0F89A447DC7}"/>
                </a:ext>
              </a:extLst>
            </p:cNvPr>
            <p:cNvSpPr/>
            <p:nvPr/>
          </p:nvSpPr>
          <p:spPr bwMode="auto">
            <a:xfrm>
              <a:off x="3929" y="2039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5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48">
              <a:extLst>
                <a:ext uri="{FF2B5EF4-FFF2-40B4-BE49-F238E27FC236}">
                  <a16:creationId xmlns:a16="http://schemas.microsoft.com/office/drawing/2014/main" id="{BADCAA1A-39F4-AF7B-FE46-3F0D9BD071E3}"/>
                </a:ext>
              </a:extLst>
            </p:cNvPr>
            <p:cNvSpPr/>
            <p:nvPr/>
          </p:nvSpPr>
          <p:spPr bwMode="auto">
            <a:xfrm>
              <a:off x="3876" y="2120"/>
              <a:ext cx="24" cy="29"/>
            </a:xfrm>
            <a:custGeom>
              <a:avLst/>
              <a:gdLst>
                <a:gd name="T0" fmla="*/ 3 w 5"/>
                <a:gd name="T1" fmla="*/ 1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4 h 6"/>
                <a:gd name="T8" fmla="*/ 3 w 5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4"/>
                  </a:cubicBezTo>
                  <a:cubicBezTo>
                    <a:pt x="5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49">
              <a:extLst>
                <a:ext uri="{FF2B5EF4-FFF2-40B4-BE49-F238E27FC236}">
                  <a16:creationId xmlns:a16="http://schemas.microsoft.com/office/drawing/2014/main" id="{C7CE3319-E3EB-8DA6-167B-F877C52F1B3D}"/>
                </a:ext>
              </a:extLst>
            </p:cNvPr>
            <p:cNvSpPr/>
            <p:nvPr/>
          </p:nvSpPr>
          <p:spPr bwMode="auto">
            <a:xfrm>
              <a:off x="3900" y="1953"/>
              <a:ext cx="29" cy="28"/>
            </a:xfrm>
            <a:custGeom>
              <a:avLst/>
              <a:gdLst>
                <a:gd name="T0" fmla="*/ 4 w 6"/>
                <a:gd name="T1" fmla="*/ 1 h 6"/>
                <a:gd name="T2" fmla="*/ 1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4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1"/>
                  </a:moveTo>
                  <a:cubicBezTo>
                    <a:pt x="2" y="0"/>
                    <a:pt x="1" y="2"/>
                    <a:pt x="1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50">
              <a:extLst>
                <a:ext uri="{FF2B5EF4-FFF2-40B4-BE49-F238E27FC236}">
                  <a16:creationId xmlns:a16="http://schemas.microsoft.com/office/drawing/2014/main" id="{879794A5-CEB7-6ADC-3C74-169974D3BC7C}"/>
                </a:ext>
              </a:extLst>
            </p:cNvPr>
            <p:cNvSpPr/>
            <p:nvPr/>
          </p:nvSpPr>
          <p:spPr bwMode="auto">
            <a:xfrm>
              <a:off x="3958" y="1953"/>
              <a:ext cx="29" cy="33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7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51">
              <a:extLst>
                <a:ext uri="{FF2B5EF4-FFF2-40B4-BE49-F238E27FC236}">
                  <a16:creationId xmlns:a16="http://schemas.microsoft.com/office/drawing/2014/main" id="{269581B3-32B2-C304-D3E2-AF8323989875}"/>
                </a:ext>
              </a:extLst>
            </p:cNvPr>
            <p:cNvSpPr/>
            <p:nvPr/>
          </p:nvSpPr>
          <p:spPr bwMode="auto">
            <a:xfrm>
              <a:off x="3789" y="1790"/>
              <a:ext cx="29" cy="24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3 h 5"/>
                <a:gd name="T4" fmla="*/ 3 w 6"/>
                <a:gd name="T5" fmla="*/ 5 h 5"/>
                <a:gd name="T6" fmla="*/ 6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25" name="Rectangle 16">
            <a:extLst>
              <a:ext uri="{FF2B5EF4-FFF2-40B4-BE49-F238E27FC236}">
                <a16:creationId xmlns:a16="http://schemas.microsoft.com/office/drawing/2014/main" id="{216499AE-8676-3BB5-0AE7-A45DDC95153F}"/>
              </a:ext>
            </a:extLst>
          </p:cNvPr>
          <p:cNvSpPr/>
          <p:nvPr/>
        </p:nvSpPr>
        <p:spPr>
          <a:xfrm>
            <a:off x="4973209" y="4326200"/>
            <a:ext cx="17628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189EAA"/>
                </a:solidFill>
              </a:rPr>
              <a:t>THYROID</a:t>
            </a:r>
          </a:p>
        </p:txBody>
      </p:sp>
    </p:spTree>
    <p:extLst>
      <p:ext uri="{BB962C8B-B14F-4D97-AF65-F5344CB8AC3E}">
        <p14:creationId xmlns:p14="http://schemas.microsoft.com/office/powerpoint/2010/main" val="160906942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upo 103">
            <a:extLst>
              <a:ext uri="{FF2B5EF4-FFF2-40B4-BE49-F238E27FC236}">
                <a16:creationId xmlns:a16="http://schemas.microsoft.com/office/drawing/2014/main" id="{BFB12281-13F0-B969-AE74-0808655BE656}"/>
              </a:ext>
            </a:extLst>
          </p:cNvPr>
          <p:cNvGrpSpPr/>
          <p:nvPr/>
        </p:nvGrpSpPr>
        <p:grpSpPr>
          <a:xfrm>
            <a:off x="3175" y="990600"/>
            <a:ext cx="6846888" cy="5864226"/>
            <a:chOff x="3175" y="990600"/>
            <a:chExt cx="6846888" cy="586422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651731E-713B-1584-8328-D06BF0D87268}"/>
                </a:ext>
              </a:extLst>
            </p:cNvPr>
            <p:cNvSpPr/>
            <p:nvPr/>
          </p:nvSpPr>
          <p:spPr bwMode="auto">
            <a:xfrm>
              <a:off x="3175" y="5332413"/>
              <a:ext cx="5608638" cy="1522413"/>
            </a:xfrm>
            <a:custGeom>
              <a:avLst/>
              <a:gdLst>
                <a:gd name="T0" fmla="*/ 1630 w 1894"/>
                <a:gd name="T1" fmla="*/ 6 h 514"/>
                <a:gd name="T2" fmla="*/ 1811 w 1894"/>
                <a:gd name="T3" fmla="*/ 111 h 514"/>
                <a:gd name="T4" fmla="*/ 1872 w 1894"/>
                <a:gd name="T5" fmla="*/ 250 h 514"/>
                <a:gd name="T6" fmla="*/ 1894 w 1894"/>
                <a:gd name="T7" fmla="*/ 514 h 514"/>
                <a:gd name="T8" fmla="*/ 0 w 1894"/>
                <a:gd name="T9" fmla="*/ 514 h 514"/>
                <a:gd name="T10" fmla="*/ 20 w 1894"/>
                <a:gd name="T11" fmla="*/ 253 h 514"/>
                <a:gd name="T12" fmla="*/ 242 w 1894"/>
                <a:gd name="T13" fmla="*/ 9 h 514"/>
                <a:gd name="T14" fmla="*/ 295 w 1894"/>
                <a:gd name="T15" fmla="*/ 2 h 514"/>
                <a:gd name="T16" fmla="*/ 303 w 1894"/>
                <a:gd name="T17" fmla="*/ 38 h 514"/>
                <a:gd name="T18" fmla="*/ 588 w 1894"/>
                <a:gd name="T19" fmla="*/ 333 h 514"/>
                <a:gd name="T20" fmla="*/ 668 w 1894"/>
                <a:gd name="T21" fmla="*/ 344 h 514"/>
                <a:gd name="T22" fmla="*/ 685 w 1894"/>
                <a:gd name="T23" fmla="*/ 342 h 514"/>
                <a:gd name="T24" fmla="*/ 648 w 1894"/>
                <a:gd name="T25" fmla="*/ 304 h 514"/>
                <a:gd name="T26" fmla="*/ 593 w 1894"/>
                <a:gd name="T27" fmla="*/ 205 h 514"/>
                <a:gd name="T28" fmla="*/ 592 w 1894"/>
                <a:gd name="T29" fmla="*/ 181 h 514"/>
                <a:gd name="T30" fmla="*/ 617 w 1894"/>
                <a:gd name="T31" fmla="*/ 185 h 514"/>
                <a:gd name="T32" fmla="*/ 906 w 1894"/>
                <a:gd name="T33" fmla="*/ 263 h 514"/>
                <a:gd name="T34" fmla="*/ 1103 w 1894"/>
                <a:gd name="T35" fmla="*/ 249 h 514"/>
                <a:gd name="T36" fmla="*/ 1480 w 1894"/>
                <a:gd name="T37" fmla="*/ 88 h 514"/>
                <a:gd name="T38" fmla="*/ 1579 w 1894"/>
                <a:gd name="T39" fmla="*/ 21 h 514"/>
                <a:gd name="T40" fmla="*/ 1630 w 1894"/>
                <a:gd name="T41" fmla="*/ 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3" h="514">
                  <a:moveTo>
                    <a:pt x="1630" y="6"/>
                  </a:moveTo>
                  <a:cubicBezTo>
                    <a:pt x="1702" y="22"/>
                    <a:pt x="1764" y="53"/>
                    <a:pt x="1811" y="111"/>
                  </a:cubicBezTo>
                  <a:cubicBezTo>
                    <a:pt x="1844" y="152"/>
                    <a:pt x="1864" y="199"/>
                    <a:pt x="1872" y="250"/>
                  </a:cubicBezTo>
                  <a:cubicBezTo>
                    <a:pt x="1884" y="337"/>
                    <a:pt x="1894" y="425"/>
                    <a:pt x="1894" y="514"/>
                  </a:cubicBezTo>
                  <a:cubicBezTo>
                    <a:pt x="1263" y="514"/>
                    <a:pt x="631" y="514"/>
                    <a:pt x="0" y="514"/>
                  </a:cubicBezTo>
                  <a:cubicBezTo>
                    <a:pt x="1" y="426"/>
                    <a:pt x="8" y="339"/>
                    <a:pt x="20" y="253"/>
                  </a:cubicBezTo>
                  <a:cubicBezTo>
                    <a:pt x="38" y="124"/>
                    <a:pt x="124" y="29"/>
                    <a:pt x="242" y="9"/>
                  </a:cubicBezTo>
                  <a:cubicBezTo>
                    <a:pt x="259" y="6"/>
                    <a:pt x="277" y="5"/>
                    <a:pt x="295" y="2"/>
                  </a:cubicBezTo>
                  <a:cubicBezTo>
                    <a:pt x="305" y="13"/>
                    <a:pt x="302" y="26"/>
                    <a:pt x="303" y="38"/>
                  </a:cubicBezTo>
                  <a:cubicBezTo>
                    <a:pt x="325" y="200"/>
                    <a:pt x="444" y="299"/>
                    <a:pt x="588" y="333"/>
                  </a:cubicBezTo>
                  <a:cubicBezTo>
                    <a:pt x="614" y="339"/>
                    <a:pt x="641" y="341"/>
                    <a:pt x="668" y="344"/>
                  </a:cubicBezTo>
                  <a:cubicBezTo>
                    <a:pt x="673" y="345"/>
                    <a:pt x="679" y="346"/>
                    <a:pt x="685" y="342"/>
                  </a:cubicBezTo>
                  <a:cubicBezTo>
                    <a:pt x="673" y="329"/>
                    <a:pt x="660" y="318"/>
                    <a:pt x="648" y="304"/>
                  </a:cubicBezTo>
                  <a:cubicBezTo>
                    <a:pt x="624" y="274"/>
                    <a:pt x="607" y="240"/>
                    <a:pt x="593" y="205"/>
                  </a:cubicBezTo>
                  <a:cubicBezTo>
                    <a:pt x="590" y="197"/>
                    <a:pt x="585" y="189"/>
                    <a:pt x="592" y="181"/>
                  </a:cubicBezTo>
                  <a:cubicBezTo>
                    <a:pt x="601" y="177"/>
                    <a:pt x="609" y="182"/>
                    <a:pt x="617" y="185"/>
                  </a:cubicBezTo>
                  <a:cubicBezTo>
                    <a:pt x="710" y="224"/>
                    <a:pt x="806" y="254"/>
                    <a:pt x="906" y="263"/>
                  </a:cubicBezTo>
                  <a:cubicBezTo>
                    <a:pt x="972" y="269"/>
                    <a:pt x="1038" y="262"/>
                    <a:pt x="1103" y="249"/>
                  </a:cubicBezTo>
                  <a:cubicBezTo>
                    <a:pt x="1240" y="222"/>
                    <a:pt x="1363" y="163"/>
                    <a:pt x="1480" y="88"/>
                  </a:cubicBezTo>
                  <a:cubicBezTo>
                    <a:pt x="1514" y="67"/>
                    <a:pt x="1547" y="44"/>
                    <a:pt x="1579" y="21"/>
                  </a:cubicBezTo>
                  <a:cubicBezTo>
                    <a:pt x="1594" y="10"/>
                    <a:pt x="1610" y="0"/>
                    <a:pt x="1630" y="6"/>
                  </a:cubicBezTo>
                  <a:close/>
                </a:path>
              </a:pathLst>
            </a:custGeom>
            <a:solidFill>
              <a:srgbClr val="EC6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919485C-374C-8EF5-794C-26F231A65B2E}"/>
                </a:ext>
              </a:extLst>
            </p:cNvPr>
            <p:cNvSpPr/>
            <p:nvPr/>
          </p:nvSpPr>
          <p:spPr bwMode="auto">
            <a:xfrm>
              <a:off x="1700213" y="1754188"/>
              <a:ext cx="2217738" cy="2805113"/>
            </a:xfrm>
            <a:custGeom>
              <a:avLst/>
              <a:gdLst>
                <a:gd name="T0" fmla="*/ 686 w 749"/>
                <a:gd name="T1" fmla="*/ 674 h 947"/>
                <a:gd name="T2" fmla="*/ 633 w 749"/>
                <a:gd name="T3" fmla="*/ 748 h 947"/>
                <a:gd name="T4" fmla="*/ 581 w 749"/>
                <a:gd name="T5" fmla="*/ 803 h 947"/>
                <a:gd name="T6" fmla="*/ 454 w 749"/>
                <a:gd name="T7" fmla="*/ 913 h 947"/>
                <a:gd name="T8" fmla="*/ 284 w 749"/>
                <a:gd name="T9" fmla="*/ 912 h 947"/>
                <a:gd name="T10" fmla="*/ 218 w 749"/>
                <a:gd name="T11" fmla="*/ 857 h 947"/>
                <a:gd name="T12" fmla="*/ 164 w 749"/>
                <a:gd name="T13" fmla="*/ 814 h 947"/>
                <a:gd name="T14" fmla="*/ 79 w 749"/>
                <a:gd name="T15" fmla="*/ 704 h 947"/>
                <a:gd name="T16" fmla="*/ 6 w 749"/>
                <a:gd name="T17" fmla="*/ 484 h 947"/>
                <a:gd name="T18" fmla="*/ 1 w 749"/>
                <a:gd name="T19" fmla="*/ 431 h 947"/>
                <a:gd name="T20" fmla="*/ 1 w 749"/>
                <a:gd name="T21" fmla="*/ 348 h 947"/>
                <a:gd name="T22" fmla="*/ 10 w 749"/>
                <a:gd name="T23" fmla="*/ 254 h 947"/>
                <a:gd name="T24" fmla="*/ 18 w 749"/>
                <a:gd name="T25" fmla="*/ 226 h 947"/>
                <a:gd name="T26" fmla="*/ 124 w 749"/>
                <a:gd name="T27" fmla="*/ 119 h 947"/>
                <a:gd name="T28" fmla="*/ 379 w 749"/>
                <a:gd name="T29" fmla="*/ 5 h 947"/>
                <a:gd name="T30" fmla="*/ 443 w 749"/>
                <a:gd name="T31" fmla="*/ 17 h 947"/>
                <a:gd name="T32" fmla="*/ 579 w 749"/>
                <a:gd name="T33" fmla="*/ 79 h 947"/>
                <a:gd name="T34" fmla="*/ 726 w 749"/>
                <a:gd name="T35" fmla="*/ 240 h 947"/>
                <a:gd name="T36" fmla="*/ 741 w 749"/>
                <a:gd name="T37" fmla="*/ 474 h 947"/>
                <a:gd name="T38" fmla="*/ 718 w 749"/>
                <a:gd name="T39" fmla="*/ 609 h 947"/>
                <a:gd name="T40" fmla="*/ 686 w 749"/>
                <a:gd name="T41" fmla="*/ 674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9" h="946">
                  <a:moveTo>
                    <a:pt x="686" y="674"/>
                  </a:moveTo>
                  <a:cubicBezTo>
                    <a:pt x="676" y="704"/>
                    <a:pt x="653" y="725"/>
                    <a:pt x="633" y="748"/>
                  </a:cubicBezTo>
                  <a:cubicBezTo>
                    <a:pt x="617" y="767"/>
                    <a:pt x="599" y="784"/>
                    <a:pt x="581" y="803"/>
                  </a:cubicBezTo>
                  <a:cubicBezTo>
                    <a:pt x="539" y="839"/>
                    <a:pt x="503" y="884"/>
                    <a:pt x="454" y="913"/>
                  </a:cubicBezTo>
                  <a:cubicBezTo>
                    <a:pt x="398" y="947"/>
                    <a:pt x="341" y="943"/>
                    <a:pt x="284" y="912"/>
                  </a:cubicBezTo>
                  <a:cubicBezTo>
                    <a:pt x="258" y="897"/>
                    <a:pt x="240" y="876"/>
                    <a:pt x="218" y="857"/>
                  </a:cubicBezTo>
                  <a:cubicBezTo>
                    <a:pt x="201" y="842"/>
                    <a:pt x="183" y="827"/>
                    <a:pt x="164" y="814"/>
                  </a:cubicBezTo>
                  <a:cubicBezTo>
                    <a:pt x="134" y="778"/>
                    <a:pt x="105" y="742"/>
                    <a:pt x="79" y="704"/>
                  </a:cubicBezTo>
                  <a:cubicBezTo>
                    <a:pt x="33" y="637"/>
                    <a:pt x="15" y="562"/>
                    <a:pt x="6" y="484"/>
                  </a:cubicBezTo>
                  <a:cubicBezTo>
                    <a:pt x="4" y="466"/>
                    <a:pt x="0" y="449"/>
                    <a:pt x="1" y="431"/>
                  </a:cubicBezTo>
                  <a:cubicBezTo>
                    <a:pt x="1" y="403"/>
                    <a:pt x="1" y="376"/>
                    <a:pt x="1" y="348"/>
                  </a:cubicBezTo>
                  <a:cubicBezTo>
                    <a:pt x="0" y="317"/>
                    <a:pt x="10" y="286"/>
                    <a:pt x="10" y="254"/>
                  </a:cubicBezTo>
                  <a:cubicBezTo>
                    <a:pt x="11" y="244"/>
                    <a:pt x="15" y="235"/>
                    <a:pt x="18" y="226"/>
                  </a:cubicBezTo>
                  <a:cubicBezTo>
                    <a:pt x="42" y="178"/>
                    <a:pt x="82" y="148"/>
                    <a:pt x="124" y="119"/>
                  </a:cubicBezTo>
                  <a:cubicBezTo>
                    <a:pt x="203" y="67"/>
                    <a:pt x="287" y="27"/>
                    <a:pt x="379" y="5"/>
                  </a:cubicBezTo>
                  <a:cubicBezTo>
                    <a:pt x="403" y="0"/>
                    <a:pt x="423" y="3"/>
                    <a:pt x="443" y="17"/>
                  </a:cubicBezTo>
                  <a:cubicBezTo>
                    <a:pt x="485" y="45"/>
                    <a:pt x="531" y="64"/>
                    <a:pt x="579" y="79"/>
                  </a:cubicBezTo>
                  <a:cubicBezTo>
                    <a:pt x="660" y="104"/>
                    <a:pt x="711" y="160"/>
                    <a:pt x="726" y="240"/>
                  </a:cubicBezTo>
                  <a:cubicBezTo>
                    <a:pt x="740" y="317"/>
                    <a:pt x="749" y="395"/>
                    <a:pt x="741" y="474"/>
                  </a:cubicBezTo>
                  <a:cubicBezTo>
                    <a:pt x="736" y="520"/>
                    <a:pt x="731" y="565"/>
                    <a:pt x="718" y="609"/>
                  </a:cubicBezTo>
                  <a:cubicBezTo>
                    <a:pt x="712" y="633"/>
                    <a:pt x="705" y="657"/>
                    <a:pt x="686" y="674"/>
                  </a:cubicBezTo>
                  <a:close/>
                </a:path>
              </a:pathLst>
            </a:custGeom>
            <a:solidFill>
              <a:srgbClr val="F0C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DB7B868-5051-1A73-960A-9777F33036AF}"/>
                </a:ext>
              </a:extLst>
            </p:cNvPr>
            <p:cNvSpPr/>
            <p:nvPr/>
          </p:nvSpPr>
          <p:spPr bwMode="auto">
            <a:xfrm>
              <a:off x="1660525" y="4248150"/>
              <a:ext cx="3168650" cy="1895475"/>
            </a:xfrm>
            <a:custGeom>
              <a:avLst/>
              <a:gdLst>
                <a:gd name="T0" fmla="*/ 1070 w 1070"/>
                <a:gd name="T1" fmla="*/ 372 h 640"/>
                <a:gd name="T2" fmla="*/ 1019 w 1070"/>
                <a:gd name="T3" fmla="*/ 394 h 640"/>
                <a:gd name="T4" fmla="*/ 671 w 1070"/>
                <a:gd name="T5" fmla="*/ 585 h 640"/>
                <a:gd name="T6" fmla="*/ 369 w 1070"/>
                <a:gd name="T7" fmla="*/ 636 h 640"/>
                <a:gd name="T8" fmla="*/ 151 w 1070"/>
                <a:gd name="T9" fmla="*/ 592 h 640"/>
                <a:gd name="T10" fmla="*/ 32 w 1070"/>
                <a:gd name="T11" fmla="*/ 548 h 640"/>
                <a:gd name="T12" fmla="*/ 19 w 1070"/>
                <a:gd name="T13" fmla="*/ 530 h 640"/>
                <a:gd name="T14" fmla="*/ 6 w 1070"/>
                <a:gd name="T15" fmla="*/ 407 h 640"/>
                <a:gd name="T16" fmla="*/ 3 w 1070"/>
                <a:gd name="T17" fmla="*/ 359 h 640"/>
                <a:gd name="T18" fmla="*/ 2 w 1070"/>
                <a:gd name="T19" fmla="*/ 270 h 640"/>
                <a:gd name="T20" fmla="*/ 18 w 1070"/>
                <a:gd name="T21" fmla="*/ 239 h 640"/>
                <a:gd name="T22" fmla="*/ 140 w 1070"/>
                <a:gd name="T23" fmla="*/ 138 h 640"/>
                <a:gd name="T24" fmla="*/ 176 w 1070"/>
                <a:gd name="T25" fmla="*/ 21 h 640"/>
                <a:gd name="T26" fmla="*/ 202 w 1070"/>
                <a:gd name="T27" fmla="*/ 14 h 640"/>
                <a:gd name="T28" fmla="*/ 307 w 1070"/>
                <a:gd name="T29" fmla="*/ 102 h 640"/>
                <a:gd name="T30" fmla="*/ 488 w 1070"/>
                <a:gd name="T31" fmla="*/ 81 h 640"/>
                <a:gd name="T32" fmla="*/ 623 w 1070"/>
                <a:gd name="T33" fmla="*/ 17 h 640"/>
                <a:gd name="T34" fmla="*/ 671 w 1070"/>
                <a:gd name="T35" fmla="*/ 96 h 640"/>
                <a:gd name="T36" fmla="*/ 674 w 1070"/>
                <a:gd name="T37" fmla="*/ 180 h 640"/>
                <a:gd name="T38" fmla="*/ 679 w 1070"/>
                <a:gd name="T39" fmla="*/ 192 h 640"/>
                <a:gd name="T40" fmla="*/ 551 w 1070"/>
                <a:gd name="T41" fmla="*/ 272 h 640"/>
                <a:gd name="T42" fmla="*/ 537 w 1070"/>
                <a:gd name="T43" fmla="*/ 270 h 640"/>
                <a:gd name="T44" fmla="*/ 519 w 1070"/>
                <a:gd name="T45" fmla="*/ 274 h 640"/>
                <a:gd name="T46" fmla="*/ 518 w 1070"/>
                <a:gd name="T47" fmla="*/ 291 h 640"/>
                <a:gd name="T48" fmla="*/ 538 w 1070"/>
                <a:gd name="T49" fmla="*/ 298 h 640"/>
                <a:gd name="T50" fmla="*/ 601 w 1070"/>
                <a:gd name="T51" fmla="*/ 277 h 640"/>
                <a:gd name="T52" fmla="*/ 687 w 1070"/>
                <a:gd name="T53" fmla="*/ 200 h 640"/>
                <a:gd name="T54" fmla="*/ 732 w 1070"/>
                <a:gd name="T55" fmla="*/ 232 h 640"/>
                <a:gd name="T56" fmla="*/ 1063 w 1070"/>
                <a:gd name="T57" fmla="*/ 368 h 640"/>
                <a:gd name="T58" fmla="*/ 1070 w 1070"/>
                <a:gd name="T59" fmla="*/ 37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70" h="640">
                  <a:moveTo>
                    <a:pt x="1070" y="372"/>
                  </a:moveTo>
                  <a:cubicBezTo>
                    <a:pt x="1049" y="369"/>
                    <a:pt x="1034" y="383"/>
                    <a:pt x="1019" y="394"/>
                  </a:cubicBezTo>
                  <a:cubicBezTo>
                    <a:pt x="910" y="472"/>
                    <a:pt x="797" y="541"/>
                    <a:pt x="671" y="585"/>
                  </a:cubicBezTo>
                  <a:cubicBezTo>
                    <a:pt x="573" y="620"/>
                    <a:pt x="473" y="640"/>
                    <a:pt x="369" y="636"/>
                  </a:cubicBezTo>
                  <a:cubicBezTo>
                    <a:pt x="294" y="632"/>
                    <a:pt x="222" y="616"/>
                    <a:pt x="151" y="592"/>
                  </a:cubicBezTo>
                  <a:cubicBezTo>
                    <a:pt x="111" y="578"/>
                    <a:pt x="72" y="563"/>
                    <a:pt x="32" y="548"/>
                  </a:cubicBezTo>
                  <a:cubicBezTo>
                    <a:pt x="23" y="545"/>
                    <a:pt x="22" y="537"/>
                    <a:pt x="19" y="530"/>
                  </a:cubicBezTo>
                  <a:cubicBezTo>
                    <a:pt x="6" y="490"/>
                    <a:pt x="8" y="449"/>
                    <a:pt x="6" y="407"/>
                  </a:cubicBezTo>
                  <a:cubicBezTo>
                    <a:pt x="5" y="391"/>
                    <a:pt x="8" y="375"/>
                    <a:pt x="3" y="359"/>
                  </a:cubicBezTo>
                  <a:cubicBezTo>
                    <a:pt x="0" y="329"/>
                    <a:pt x="2" y="300"/>
                    <a:pt x="2" y="270"/>
                  </a:cubicBezTo>
                  <a:cubicBezTo>
                    <a:pt x="2" y="257"/>
                    <a:pt x="7" y="246"/>
                    <a:pt x="18" y="239"/>
                  </a:cubicBezTo>
                  <a:cubicBezTo>
                    <a:pt x="69" y="218"/>
                    <a:pt x="111" y="187"/>
                    <a:pt x="140" y="138"/>
                  </a:cubicBezTo>
                  <a:cubicBezTo>
                    <a:pt x="162" y="102"/>
                    <a:pt x="169" y="61"/>
                    <a:pt x="176" y="21"/>
                  </a:cubicBezTo>
                  <a:cubicBezTo>
                    <a:pt x="183" y="0"/>
                    <a:pt x="186" y="0"/>
                    <a:pt x="202" y="14"/>
                  </a:cubicBezTo>
                  <a:cubicBezTo>
                    <a:pt x="237" y="44"/>
                    <a:pt x="268" y="78"/>
                    <a:pt x="307" y="102"/>
                  </a:cubicBezTo>
                  <a:cubicBezTo>
                    <a:pt x="366" y="138"/>
                    <a:pt x="442" y="126"/>
                    <a:pt x="488" y="81"/>
                  </a:cubicBezTo>
                  <a:cubicBezTo>
                    <a:pt x="526" y="44"/>
                    <a:pt x="572" y="25"/>
                    <a:pt x="623" y="17"/>
                  </a:cubicBezTo>
                  <a:cubicBezTo>
                    <a:pt x="649" y="37"/>
                    <a:pt x="664" y="64"/>
                    <a:pt x="671" y="96"/>
                  </a:cubicBezTo>
                  <a:cubicBezTo>
                    <a:pt x="676" y="124"/>
                    <a:pt x="670" y="152"/>
                    <a:pt x="674" y="180"/>
                  </a:cubicBezTo>
                  <a:cubicBezTo>
                    <a:pt x="676" y="184"/>
                    <a:pt x="677" y="188"/>
                    <a:pt x="679" y="192"/>
                  </a:cubicBezTo>
                  <a:cubicBezTo>
                    <a:pt x="668" y="246"/>
                    <a:pt x="615" y="283"/>
                    <a:pt x="551" y="272"/>
                  </a:cubicBezTo>
                  <a:cubicBezTo>
                    <a:pt x="546" y="271"/>
                    <a:pt x="542" y="270"/>
                    <a:pt x="537" y="270"/>
                  </a:cubicBezTo>
                  <a:cubicBezTo>
                    <a:pt x="531" y="269"/>
                    <a:pt x="524" y="267"/>
                    <a:pt x="519" y="274"/>
                  </a:cubicBezTo>
                  <a:cubicBezTo>
                    <a:pt x="516" y="280"/>
                    <a:pt x="516" y="286"/>
                    <a:pt x="518" y="291"/>
                  </a:cubicBezTo>
                  <a:cubicBezTo>
                    <a:pt x="522" y="300"/>
                    <a:pt x="530" y="299"/>
                    <a:pt x="538" y="298"/>
                  </a:cubicBezTo>
                  <a:cubicBezTo>
                    <a:pt x="561" y="296"/>
                    <a:pt x="581" y="287"/>
                    <a:pt x="601" y="277"/>
                  </a:cubicBezTo>
                  <a:cubicBezTo>
                    <a:pt x="637" y="259"/>
                    <a:pt x="668" y="237"/>
                    <a:pt x="687" y="200"/>
                  </a:cubicBezTo>
                  <a:cubicBezTo>
                    <a:pt x="702" y="211"/>
                    <a:pt x="717" y="221"/>
                    <a:pt x="732" y="232"/>
                  </a:cubicBezTo>
                  <a:cubicBezTo>
                    <a:pt x="833" y="301"/>
                    <a:pt x="940" y="353"/>
                    <a:pt x="1063" y="368"/>
                  </a:cubicBezTo>
                  <a:cubicBezTo>
                    <a:pt x="1066" y="369"/>
                    <a:pt x="1068" y="371"/>
                    <a:pt x="1070" y="372"/>
                  </a:cubicBezTo>
                  <a:close/>
                </a:path>
              </a:pathLst>
            </a:custGeom>
            <a:solidFill>
              <a:srgbClr val="F0C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0F8312B-956B-485B-D8C6-BEDD04315A65}"/>
                </a:ext>
              </a:extLst>
            </p:cNvPr>
            <p:cNvSpPr/>
            <p:nvPr/>
          </p:nvSpPr>
          <p:spPr bwMode="auto">
            <a:xfrm>
              <a:off x="868363" y="3892550"/>
              <a:ext cx="1204913" cy="2486025"/>
            </a:xfrm>
            <a:custGeom>
              <a:avLst/>
              <a:gdLst>
                <a:gd name="T0" fmla="*/ 292 w 407"/>
                <a:gd name="T1" fmla="*/ 651 h 839"/>
                <a:gd name="T2" fmla="*/ 300 w 407"/>
                <a:gd name="T3" fmla="*/ 668 h 839"/>
                <a:gd name="T4" fmla="*/ 407 w 407"/>
                <a:gd name="T5" fmla="*/ 833 h 839"/>
                <a:gd name="T6" fmla="*/ 335 w 407"/>
                <a:gd name="T7" fmla="*/ 831 h 839"/>
                <a:gd name="T8" fmla="*/ 100 w 407"/>
                <a:gd name="T9" fmla="*/ 720 h 839"/>
                <a:gd name="T10" fmla="*/ 4 w 407"/>
                <a:gd name="T11" fmla="*/ 504 h 839"/>
                <a:gd name="T12" fmla="*/ 3 w 407"/>
                <a:gd name="T13" fmla="*/ 488 h 839"/>
                <a:gd name="T14" fmla="*/ 83 w 407"/>
                <a:gd name="T15" fmla="*/ 143 h 839"/>
                <a:gd name="T16" fmla="*/ 102 w 407"/>
                <a:gd name="T17" fmla="*/ 164 h 839"/>
                <a:gd name="T18" fmla="*/ 103 w 407"/>
                <a:gd name="T19" fmla="*/ 200 h 839"/>
                <a:gd name="T20" fmla="*/ 87 w 407"/>
                <a:gd name="T21" fmla="*/ 249 h 839"/>
                <a:gd name="T22" fmla="*/ 77 w 407"/>
                <a:gd name="T23" fmla="*/ 280 h 839"/>
                <a:gd name="T24" fmla="*/ 60 w 407"/>
                <a:gd name="T25" fmla="*/ 357 h 839"/>
                <a:gd name="T26" fmla="*/ 82 w 407"/>
                <a:gd name="T27" fmla="*/ 562 h 839"/>
                <a:gd name="T28" fmla="*/ 85 w 407"/>
                <a:gd name="T29" fmla="*/ 569 h 839"/>
                <a:gd name="T30" fmla="*/ 171 w 407"/>
                <a:gd name="T31" fmla="*/ 672 h 839"/>
                <a:gd name="T32" fmla="*/ 191 w 407"/>
                <a:gd name="T33" fmla="*/ 676 h 839"/>
                <a:gd name="T34" fmla="*/ 191 w 407"/>
                <a:gd name="T35" fmla="*/ 654 h 839"/>
                <a:gd name="T36" fmla="*/ 145 w 407"/>
                <a:gd name="T37" fmla="*/ 496 h 839"/>
                <a:gd name="T38" fmla="*/ 152 w 407"/>
                <a:gd name="T39" fmla="*/ 361 h 839"/>
                <a:gd name="T40" fmla="*/ 158 w 407"/>
                <a:gd name="T41" fmla="*/ 334 h 839"/>
                <a:gd name="T42" fmla="*/ 190 w 407"/>
                <a:gd name="T43" fmla="*/ 283 h 839"/>
                <a:gd name="T44" fmla="*/ 195 w 407"/>
                <a:gd name="T45" fmla="*/ 280 h 839"/>
                <a:gd name="T46" fmla="*/ 271 w 407"/>
                <a:gd name="T47" fmla="*/ 182 h 839"/>
                <a:gd name="T48" fmla="*/ 292 w 407"/>
                <a:gd name="T49" fmla="*/ 133 h 839"/>
                <a:gd name="T50" fmla="*/ 292 w 407"/>
                <a:gd name="T51" fmla="*/ 86 h 839"/>
                <a:gd name="T52" fmla="*/ 296 w 407"/>
                <a:gd name="T53" fmla="*/ 0 h 839"/>
                <a:gd name="T54" fmla="*/ 339 w 407"/>
                <a:gd name="T55" fmla="*/ 29 h 839"/>
                <a:gd name="T56" fmla="*/ 354 w 407"/>
                <a:gd name="T57" fmla="*/ 49 h 839"/>
                <a:gd name="T58" fmla="*/ 365 w 407"/>
                <a:gd name="T59" fmla="*/ 153 h 839"/>
                <a:gd name="T60" fmla="*/ 355 w 407"/>
                <a:gd name="T61" fmla="*/ 185 h 839"/>
                <a:gd name="T62" fmla="*/ 344 w 407"/>
                <a:gd name="T63" fmla="*/ 227 h 839"/>
                <a:gd name="T64" fmla="*/ 293 w 407"/>
                <a:gd name="T65" fmla="*/ 312 h 839"/>
                <a:gd name="T66" fmla="*/ 269 w 407"/>
                <a:gd name="T67" fmla="*/ 363 h 839"/>
                <a:gd name="T68" fmla="*/ 265 w 407"/>
                <a:gd name="T69" fmla="*/ 430 h 839"/>
                <a:gd name="T70" fmla="*/ 275 w 407"/>
                <a:gd name="T71" fmla="*/ 551 h 839"/>
                <a:gd name="T72" fmla="*/ 272 w 407"/>
                <a:gd name="T73" fmla="*/ 611 h 839"/>
                <a:gd name="T74" fmla="*/ 292 w 407"/>
                <a:gd name="T75" fmla="*/ 651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7" h="839">
                  <a:moveTo>
                    <a:pt x="292" y="651"/>
                  </a:moveTo>
                  <a:cubicBezTo>
                    <a:pt x="294" y="657"/>
                    <a:pt x="297" y="663"/>
                    <a:pt x="300" y="668"/>
                  </a:cubicBezTo>
                  <a:cubicBezTo>
                    <a:pt x="318" y="733"/>
                    <a:pt x="353" y="788"/>
                    <a:pt x="407" y="833"/>
                  </a:cubicBezTo>
                  <a:cubicBezTo>
                    <a:pt x="381" y="839"/>
                    <a:pt x="358" y="834"/>
                    <a:pt x="335" y="831"/>
                  </a:cubicBezTo>
                  <a:cubicBezTo>
                    <a:pt x="245" y="818"/>
                    <a:pt x="165" y="785"/>
                    <a:pt x="100" y="720"/>
                  </a:cubicBezTo>
                  <a:cubicBezTo>
                    <a:pt x="41" y="660"/>
                    <a:pt x="12" y="587"/>
                    <a:pt x="4" y="504"/>
                  </a:cubicBezTo>
                  <a:cubicBezTo>
                    <a:pt x="4" y="499"/>
                    <a:pt x="3" y="494"/>
                    <a:pt x="3" y="488"/>
                  </a:cubicBezTo>
                  <a:cubicBezTo>
                    <a:pt x="0" y="366"/>
                    <a:pt x="45" y="255"/>
                    <a:pt x="83" y="143"/>
                  </a:cubicBezTo>
                  <a:cubicBezTo>
                    <a:pt x="90" y="150"/>
                    <a:pt x="93" y="159"/>
                    <a:pt x="102" y="164"/>
                  </a:cubicBezTo>
                  <a:cubicBezTo>
                    <a:pt x="112" y="169"/>
                    <a:pt x="113" y="191"/>
                    <a:pt x="103" y="200"/>
                  </a:cubicBezTo>
                  <a:cubicBezTo>
                    <a:pt x="88" y="214"/>
                    <a:pt x="80" y="227"/>
                    <a:pt x="87" y="249"/>
                  </a:cubicBezTo>
                  <a:cubicBezTo>
                    <a:pt x="91" y="259"/>
                    <a:pt x="82" y="270"/>
                    <a:pt x="77" y="280"/>
                  </a:cubicBezTo>
                  <a:cubicBezTo>
                    <a:pt x="65" y="305"/>
                    <a:pt x="63" y="332"/>
                    <a:pt x="60" y="357"/>
                  </a:cubicBezTo>
                  <a:cubicBezTo>
                    <a:pt x="51" y="427"/>
                    <a:pt x="50" y="496"/>
                    <a:pt x="82" y="562"/>
                  </a:cubicBezTo>
                  <a:cubicBezTo>
                    <a:pt x="83" y="564"/>
                    <a:pt x="85" y="567"/>
                    <a:pt x="85" y="569"/>
                  </a:cubicBezTo>
                  <a:cubicBezTo>
                    <a:pt x="95" y="620"/>
                    <a:pt x="136" y="643"/>
                    <a:pt x="171" y="672"/>
                  </a:cubicBezTo>
                  <a:cubicBezTo>
                    <a:pt x="176" y="676"/>
                    <a:pt x="184" y="681"/>
                    <a:pt x="191" y="676"/>
                  </a:cubicBezTo>
                  <a:cubicBezTo>
                    <a:pt x="199" y="670"/>
                    <a:pt x="194" y="662"/>
                    <a:pt x="191" y="654"/>
                  </a:cubicBezTo>
                  <a:cubicBezTo>
                    <a:pt x="171" y="603"/>
                    <a:pt x="156" y="549"/>
                    <a:pt x="145" y="496"/>
                  </a:cubicBezTo>
                  <a:cubicBezTo>
                    <a:pt x="136" y="452"/>
                    <a:pt x="136" y="405"/>
                    <a:pt x="152" y="361"/>
                  </a:cubicBezTo>
                  <a:cubicBezTo>
                    <a:pt x="155" y="353"/>
                    <a:pt x="157" y="343"/>
                    <a:pt x="158" y="334"/>
                  </a:cubicBezTo>
                  <a:cubicBezTo>
                    <a:pt x="163" y="313"/>
                    <a:pt x="172" y="295"/>
                    <a:pt x="190" y="283"/>
                  </a:cubicBezTo>
                  <a:cubicBezTo>
                    <a:pt x="192" y="282"/>
                    <a:pt x="194" y="281"/>
                    <a:pt x="195" y="280"/>
                  </a:cubicBezTo>
                  <a:cubicBezTo>
                    <a:pt x="228" y="253"/>
                    <a:pt x="255" y="221"/>
                    <a:pt x="271" y="182"/>
                  </a:cubicBezTo>
                  <a:cubicBezTo>
                    <a:pt x="278" y="166"/>
                    <a:pt x="284" y="149"/>
                    <a:pt x="292" y="133"/>
                  </a:cubicBezTo>
                  <a:cubicBezTo>
                    <a:pt x="300" y="118"/>
                    <a:pt x="295" y="101"/>
                    <a:pt x="292" y="86"/>
                  </a:cubicBezTo>
                  <a:cubicBezTo>
                    <a:pt x="288" y="57"/>
                    <a:pt x="293" y="28"/>
                    <a:pt x="296" y="0"/>
                  </a:cubicBezTo>
                  <a:cubicBezTo>
                    <a:pt x="309" y="12"/>
                    <a:pt x="321" y="24"/>
                    <a:pt x="339" y="29"/>
                  </a:cubicBezTo>
                  <a:cubicBezTo>
                    <a:pt x="347" y="31"/>
                    <a:pt x="353" y="40"/>
                    <a:pt x="354" y="49"/>
                  </a:cubicBezTo>
                  <a:cubicBezTo>
                    <a:pt x="359" y="83"/>
                    <a:pt x="375" y="116"/>
                    <a:pt x="365" y="153"/>
                  </a:cubicBezTo>
                  <a:cubicBezTo>
                    <a:pt x="362" y="164"/>
                    <a:pt x="361" y="175"/>
                    <a:pt x="355" y="185"/>
                  </a:cubicBezTo>
                  <a:cubicBezTo>
                    <a:pt x="349" y="199"/>
                    <a:pt x="347" y="213"/>
                    <a:pt x="344" y="227"/>
                  </a:cubicBezTo>
                  <a:cubicBezTo>
                    <a:pt x="336" y="260"/>
                    <a:pt x="323" y="292"/>
                    <a:pt x="293" y="312"/>
                  </a:cubicBezTo>
                  <a:cubicBezTo>
                    <a:pt x="275" y="324"/>
                    <a:pt x="265" y="337"/>
                    <a:pt x="269" y="363"/>
                  </a:cubicBezTo>
                  <a:cubicBezTo>
                    <a:pt x="272" y="384"/>
                    <a:pt x="264" y="407"/>
                    <a:pt x="265" y="430"/>
                  </a:cubicBezTo>
                  <a:cubicBezTo>
                    <a:pt x="265" y="470"/>
                    <a:pt x="265" y="511"/>
                    <a:pt x="275" y="551"/>
                  </a:cubicBezTo>
                  <a:cubicBezTo>
                    <a:pt x="280" y="570"/>
                    <a:pt x="276" y="591"/>
                    <a:pt x="272" y="611"/>
                  </a:cubicBezTo>
                  <a:cubicBezTo>
                    <a:pt x="268" y="631"/>
                    <a:pt x="273" y="644"/>
                    <a:pt x="292" y="651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EBB07A9-FC5A-3E18-227C-5EB64CFAFD60}"/>
                </a:ext>
              </a:extLst>
            </p:cNvPr>
            <p:cNvSpPr/>
            <p:nvPr/>
          </p:nvSpPr>
          <p:spPr bwMode="auto">
            <a:xfrm>
              <a:off x="2905125" y="1141413"/>
              <a:ext cx="1273175" cy="2224088"/>
            </a:xfrm>
            <a:custGeom>
              <a:avLst/>
              <a:gdLst>
                <a:gd name="T0" fmla="*/ 179 w 430"/>
                <a:gd name="T1" fmla="*/ 15 h 751"/>
                <a:gd name="T2" fmla="*/ 382 w 430"/>
                <a:gd name="T3" fmla="*/ 234 h 751"/>
                <a:gd name="T4" fmla="*/ 399 w 430"/>
                <a:gd name="T5" fmla="*/ 603 h 751"/>
                <a:gd name="T6" fmla="*/ 391 w 430"/>
                <a:gd name="T7" fmla="*/ 642 h 751"/>
                <a:gd name="T8" fmla="*/ 379 w 430"/>
                <a:gd name="T9" fmla="*/ 686 h 751"/>
                <a:gd name="T10" fmla="*/ 370 w 430"/>
                <a:gd name="T11" fmla="*/ 714 h 751"/>
                <a:gd name="T12" fmla="*/ 367 w 430"/>
                <a:gd name="T13" fmla="*/ 723 h 751"/>
                <a:gd name="T14" fmla="*/ 352 w 430"/>
                <a:gd name="T15" fmla="*/ 751 h 751"/>
                <a:gd name="T16" fmla="*/ 347 w 430"/>
                <a:gd name="T17" fmla="*/ 734 h 751"/>
                <a:gd name="T18" fmla="*/ 356 w 430"/>
                <a:gd name="T19" fmla="*/ 665 h 751"/>
                <a:gd name="T20" fmla="*/ 360 w 430"/>
                <a:gd name="T21" fmla="*/ 526 h 751"/>
                <a:gd name="T22" fmla="*/ 323 w 430"/>
                <a:gd name="T23" fmla="*/ 395 h 751"/>
                <a:gd name="T24" fmla="*/ 270 w 430"/>
                <a:gd name="T25" fmla="*/ 321 h 751"/>
                <a:gd name="T26" fmla="*/ 244 w 430"/>
                <a:gd name="T27" fmla="*/ 303 h 751"/>
                <a:gd name="T28" fmla="*/ 155 w 430"/>
                <a:gd name="T29" fmla="*/ 251 h 751"/>
                <a:gd name="T30" fmla="*/ 74 w 430"/>
                <a:gd name="T31" fmla="*/ 206 h 751"/>
                <a:gd name="T32" fmla="*/ 21 w 430"/>
                <a:gd name="T33" fmla="*/ 149 h 751"/>
                <a:gd name="T34" fmla="*/ 44 w 430"/>
                <a:gd name="T35" fmla="*/ 117 h 751"/>
                <a:gd name="T36" fmla="*/ 109 w 430"/>
                <a:gd name="T37" fmla="*/ 121 h 751"/>
                <a:gd name="T38" fmla="*/ 72 w 430"/>
                <a:gd name="T39" fmla="*/ 100 h 751"/>
                <a:gd name="T40" fmla="*/ 18 w 430"/>
                <a:gd name="T41" fmla="*/ 88 h 751"/>
                <a:gd name="T42" fmla="*/ 1 w 430"/>
                <a:gd name="T43" fmla="*/ 75 h 751"/>
                <a:gd name="T44" fmla="*/ 14 w 430"/>
                <a:gd name="T45" fmla="*/ 59 h 751"/>
                <a:gd name="T46" fmla="*/ 73 w 430"/>
                <a:gd name="T47" fmla="*/ 54 h 751"/>
                <a:gd name="T48" fmla="*/ 93 w 430"/>
                <a:gd name="T49" fmla="*/ 54 h 751"/>
                <a:gd name="T50" fmla="*/ 47 w 430"/>
                <a:gd name="T51" fmla="*/ 35 h 751"/>
                <a:gd name="T52" fmla="*/ 23 w 430"/>
                <a:gd name="T53" fmla="*/ 26 h 751"/>
                <a:gd name="T54" fmla="*/ 14 w 430"/>
                <a:gd name="T55" fmla="*/ 14 h 751"/>
                <a:gd name="T56" fmla="*/ 26 w 430"/>
                <a:gd name="T57" fmla="*/ 3 h 751"/>
                <a:gd name="T58" fmla="*/ 44 w 430"/>
                <a:gd name="T59" fmla="*/ 1 h 751"/>
                <a:gd name="T60" fmla="*/ 144 w 430"/>
                <a:gd name="T61" fmla="*/ 5 h 751"/>
                <a:gd name="T62" fmla="*/ 179 w 430"/>
                <a:gd name="T63" fmla="*/ 15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0" h="751">
                  <a:moveTo>
                    <a:pt x="179" y="15"/>
                  </a:moveTo>
                  <a:cubicBezTo>
                    <a:pt x="276" y="61"/>
                    <a:pt x="343" y="135"/>
                    <a:pt x="382" y="234"/>
                  </a:cubicBezTo>
                  <a:cubicBezTo>
                    <a:pt x="430" y="355"/>
                    <a:pt x="424" y="479"/>
                    <a:pt x="399" y="603"/>
                  </a:cubicBezTo>
                  <a:cubicBezTo>
                    <a:pt x="393" y="615"/>
                    <a:pt x="391" y="628"/>
                    <a:pt x="391" y="642"/>
                  </a:cubicBezTo>
                  <a:cubicBezTo>
                    <a:pt x="389" y="657"/>
                    <a:pt x="385" y="672"/>
                    <a:pt x="379" y="686"/>
                  </a:cubicBezTo>
                  <a:cubicBezTo>
                    <a:pt x="373" y="695"/>
                    <a:pt x="370" y="703"/>
                    <a:pt x="370" y="714"/>
                  </a:cubicBezTo>
                  <a:cubicBezTo>
                    <a:pt x="371" y="717"/>
                    <a:pt x="371" y="721"/>
                    <a:pt x="367" y="723"/>
                  </a:cubicBezTo>
                  <a:cubicBezTo>
                    <a:pt x="357" y="729"/>
                    <a:pt x="364" y="745"/>
                    <a:pt x="352" y="751"/>
                  </a:cubicBezTo>
                  <a:cubicBezTo>
                    <a:pt x="346" y="746"/>
                    <a:pt x="346" y="740"/>
                    <a:pt x="347" y="734"/>
                  </a:cubicBezTo>
                  <a:cubicBezTo>
                    <a:pt x="356" y="712"/>
                    <a:pt x="354" y="688"/>
                    <a:pt x="356" y="665"/>
                  </a:cubicBezTo>
                  <a:cubicBezTo>
                    <a:pt x="362" y="619"/>
                    <a:pt x="367" y="572"/>
                    <a:pt x="360" y="526"/>
                  </a:cubicBezTo>
                  <a:cubicBezTo>
                    <a:pt x="353" y="481"/>
                    <a:pt x="344" y="436"/>
                    <a:pt x="323" y="395"/>
                  </a:cubicBezTo>
                  <a:cubicBezTo>
                    <a:pt x="309" y="367"/>
                    <a:pt x="294" y="341"/>
                    <a:pt x="270" y="321"/>
                  </a:cubicBezTo>
                  <a:cubicBezTo>
                    <a:pt x="261" y="314"/>
                    <a:pt x="253" y="308"/>
                    <a:pt x="244" y="303"/>
                  </a:cubicBezTo>
                  <a:cubicBezTo>
                    <a:pt x="215" y="285"/>
                    <a:pt x="186" y="266"/>
                    <a:pt x="155" y="251"/>
                  </a:cubicBezTo>
                  <a:cubicBezTo>
                    <a:pt x="127" y="238"/>
                    <a:pt x="103" y="216"/>
                    <a:pt x="74" y="206"/>
                  </a:cubicBezTo>
                  <a:cubicBezTo>
                    <a:pt x="51" y="192"/>
                    <a:pt x="29" y="177"/>
                    <a:pt x="21" y="149"/>
                  </a:cubicBezTo>
                  <a:cubicBezTo>
                    <a:pt x="16" y="127"/>
                    <a:pt x="22" y="118"/>
                    <a:pt x="44" y="117"/>
                  </a:cubicBezTo>
                  <a:cubicBezTo>
                    <a:pt x="64" y="116"/>
                    <a:pt x="85" y="117"/>
                    <a:pt x="109" y="121"/>
                  </a:cubicBezTo>
                  <a:cubicBezTo>
                    <a:pt x="97" y="107"/>
                    <a:pt x="85" y="103"/>
                    <a:pt x="72" y="100"/>
                  </a:cubicBezTo>
                  <a:cubicBezTo>
                    <a:pt x="54" y="96"/>
                    <a:pt x="36" y="91"/>
                    <a:pt x="18" y="88"/>
                  </a:cubicBezTo>
                  <a:cubicBezTo>
                    <a:pt x="10" y="86"/>
                    <a:pt x="3" y="84"/>
                    <a:pt x="1" y="75"/>
                  </a:cubicBezTo>
                  <a:cubicBezTo>
                    <a:pt x="0" y="67"/>
                    <a:pt x="7" y="63"/>
                    <a:pt x="14" y="59"/>
                  </a:cubicBezTo>
                  <a:cubicBezTo>
                    <a:pt x="33" y="50"/>
                    <a:pt x="53" y="53"/>
                    <a:pt x="73" y="54"/>
                  </a:cubicBezTo>
                  <a:cubicBezTo>
                    <a:pt x="79" y="54"/>
                    <a:pt x="86" y="58"/>
                    <a:pt x="93" y="54"/>
                  </a:cubicBezTo>
                  <a:cubicBezTo>
                    <a:pt x="80" y="41"/>
                    <a:pt x="62" y="41"/>
                    <a:pt x="47" y="35"/>
                  </a:cubicBezTo>
                  <a:cubicBezTo>
                    <a:pt x="39" y="32"/>
                    <a:pt x="31" y="31"/>
                    <a:pt x="23" y="26"/>
                  </a:cubicBezTo>
                  <a:cubicBezTo>
                    <a:pt x="19" y="23"/>
                    <a:pt x="13" y="21"/>
                    <a:pt x="14" y="14"/>
                  </a:cubicBezTo>
                  <a:cubicBezTo>
                    <a:pt x="14" y="7"/>
                    <a:pt x="21" y="5"/>
                    <a:pt x="26" y="3"/>
                  </a:cubicBezTo>
                  <a:cubicBezTo>
                    <a:pt x="32" y="1"/>
                    <a:pt x="38" y="1"/>
                    <a:pt x="44" y="1"/>
                  </a:cubicBezTo>
                  <a:cubicBezTo>
                    <a:pt x="77" y="0"/>
                    <a:pt x="110" y="3"/>
                    <a:pt x="144" y="5"/>
                  </a:cubicBezTo>
                  <a:cubicBezTo>
                    <a:pt x="157" y="6"/>
                    <a:pt x="166" y="17"/>
                    <a:pt x="179" y="15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BFE6EC0-DF74-8D48-8ADD-0839E615870E}"/>
                </a:ext>
              </a:extLst>
            </p:cNvPr>
            <p:cNvSpPr/>
            <p:nvPr/>
          </p:nvSpPr>
          <p:spPr bwMode="auto">
            <a:xfrm>
              <a:off x="1006475" y="1189038"/>
              <a:ext cx="1600200" cy="4745038"/>
            </a:xfrm>
            <a:custGeom>
              <a:avLst/>
              <a:gdLst>
                <a:gd name="T0" fmla="*/ 115 w 540"/>
                <a:gd name="T1" fmla="*/ 1257 h 1602"/>
                <a:gd name="T2" fmla="*/ 123 w 540"/>
                <a:gd name="T3" fmla="*/ 1475 h 1602"/>
                <a:gd name="T4" fmla="*/ 150 w 540"/>
                <a:gd name="T5" fmla="*/ 1595 h 1602"/>
                <a:gd name="T6" fmla="*/ 104 w 540"/>
                <a:gd name="T7" fmla="*/ 1577 h 1602"/>
                <a:gd name="T8" fmla="*/ 2 w 540"/>
                <a:gd name="T9" fmla="*/ 1342 h 1602"/>
                <a:gd name="T10" fmla="*/ 36 w 540"/>
                <a:gd name="T11" fmla="*/ 1166 h 1602"/>
                <a:gd name="T12" fmla="*/ 47 w 540"/>
                <a:gd name="T13" fmla="*/ 1117 h 1602"/>
                <a:gd name="T14" fmla="*/ 52 w 540"/>
                <a:gd name="T15" fmla="*/ 1079 h 1602"/>
                <a:gd name="T16" fmla="*/ 57 w 540"/>
                <a:gd name="T17" fmla="*/ 992 h 1602"/>
                <a:gd name="T18" fmla="*/ 83 w 540"/>
                <a:gd name="T19" fmla="*/ 504 h 1602"/>
                <a:gd name="T20" fmla="*/ 120 w 540"/>
                <a:gd name="T21" fmla="*/ 233 h 1602"/>
                <a:gd name="T22" fmla="*/ 131 w 540"/>
                <a:gd name="T23" fmla="*/ 213 h 1602"/>
                <a:gd name="T24" fmla="*/ 153 w 540"/>
                <a:gd name="T25" fmla="*/ 162 h 1602"/>
                <a:gd name="T26" fmla="*/ 195 w 540"/>
                <a:gd name="T27" fmla="*/ 117 h 1602"/>
                <a:gd name="T28" fmla="*/ 238 w 540"/>
                <a:gd name="T29" fmla="*/ 69 h 1602"/>
                <a:gd name="T30" fmla="*/ 290 w 540"/>
                <a:gd name="T31" fmla="*/ 35 h 1602"/>
                <a:gd name="T32" fmla="*/ 303 w 540"/>
                <a:gd name="T33" fmla="*/ 16 h 1602"/>
                <a:gd name="T34" fmla="*/ 337 w 540"/>
                <a:gd name="T35" fmla="*/ 6 h 1602"/>
                <a:gd name="T36" fmla="*/ 504 w 540"/>
                <a:gd name="T37" fmla="*/ 31 h 1602"/>
                <a:gd name="T38" fmla="*/ 448 w 540"/>
                <a:gd name="T39" fmla="*/ 52 h 1602"/>
                <a:gd name="T40" fmla="*/ 430 w 540"/>
                <a:gd name="T41" fmla="*/ 68 h 1602"/>
                <a:gd name="T42" fmla="*/ 479 w 540"/>
                <a:gd name="T43" fmla="*/ 76 h 1602"/>
                <a:gd name="T44" fmla="*/ 529 w 540"/>
                <a:gd name="T45" fmla="*/ 111 h 1602"/>
                <a:gd name="T46" fmla="*/ 460 w 540"/>
                <a:gd name="T47" fmla="*/ 130 h 1602"/>
                <a:gd name="T48" fmla="*/ 402 w 540"/>
                <a:gd name="T49" fmla="*/ 208 h 1602"/>
                <a:gd name="T50" fmla="*/ 410 w 540"/>
                <a:gd name="T51" fmla="*/ 169 h 1602"/>
                <a:gd name="T52" fmla="*/ 390 w 540"/>
                <a:gd name="T53" fmla="*/ 157 h 1602"/>
                <a:gd name="T54" fmla="*/ 331 w 540"/>
                <a:gd name="T55" fmla="*/ 195 h 1602"/>
                <a:gd name="T56" fmla="*/ 241 w 540"/>
                <a:gd name="T57" fmla="*/ 288 h 1602"/>
                <a:gd name="T58" fmla="*/ 219 w 540"/>
                <a:gd name="T59" fmla="*/ 331 h 1602"/>
                <a:gd name="T60" fmla="*/ 195 w 540"/>
                <a:gd name="T61" fmla="*/ 391 h 1602"/>
                <a:gd name="T62" fmla="*/ 185 w 540"/>
                <a:gd name="T63" fmla="*/ 473 h 1602"/>
                <a:gd name="T64" fmla="*/ 194 w 540"/>
                <a:gd name="T65" fmla="*/ 630 h 1602"/>
                <a:gd name="T66" fmla="*/ 232 w 540"/>
                <a:gd name="T67" fmla="*/ 815 h 1602"/>
                <a:gd name="T68" fmla="*/ 254 w 540"/>
                <a:gd name="T69" fmla="*/ 894 h 1602"/>
                <a:gd name="T70" fmla="*/ 255 w 540"/>
                <a:gd name="T71" fmla="*/ 1037 h 1602"/>
                <a:gd name="T72" fmla="*/ 218 w 540"/>
                <a:gd name="T73" fmla="*/ 1119 h 1602"/>
                <a:gd name="T74" fmla="*/ 149 w 540"/>
                <a:gd name="T75" fmla="*/ 1197 h 1602"/>
                <a:gd name="T76" fmla="*/ 149 w 540"/>
                <a:gd name="T77" fmla="*/ 1197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0" h="1602">
                  <a:moveTo>
                    <a:pt x="149" y="1197"/>
                  </a:moveTo>
                  <a:cubicBezTo>
                    <a:pt x="128" y="1212"/>
                    <a:pt x="122" y="1234"/>
                    <a:pt x="115" y="1257"/>
                  </a:cubicBezTo>
                  <a:cubicBezTo>
                    <a:pt x="100" y="1300"/>
                    <a:pt x="101" y="1343"/>
                    <a:pt x="100" y="1387"/>
                  </a:cubicBezTo>
                  <a:cubicBezTo>
                    <a:pt x="99" y="1419"/>
                    <a:pt x="115" y="1446"/>
                    <a:pt x="123" y="1475"/>
                  </a:cubicBezTo>
                  <a:cubicBezTo>
                    <a:pt x="131" y="1508"/>
                    <a:pt x="135" y="1542"/>
                    <a:pt x="153" y="1572"/>
                  </a:cubicBezTo>
                  <a:cubicBezTo>
                    <a:pt x="157" y="1580"/>
                    <a:pt x="158" y="1588"/>
                    <a:pt x="150" y="1595"/>
                  </a:cubicBezTo>
                  <a:cubicBezTo>
                    <a:pt x="143" y="1602"/>
                    <a:pt x="135" y="1598"/>
                    <a:pt x="128" y="1594"/>
                  </a:cubicBezTo>
                  <a:cubicBezTo>
                    <a:pt x="119" y="1589"/>
                    <a:pt x="112" y="1583"/>
                    <a:pt x="104" y="1577"/>
                  </a:cubicBezTo>
                  <a:cubicBezTo>
                    <a:pt x="72" y="1552"/>
                    <a:pt x="47" y="1524"/>
                    <a:pt x="31" y="1484"/>
                  </a:cubicBezTo>
                  <a:cubicBezTo>
                    <a:pt x="12" y="1438"/>
                    <a:pt x="5" y="1390"/>
                    <a:pt x="2" y="1342"/>
                  </a:cubicBezTo>
                  <a:cubicBezTo>
                    <a:pt x="0" y="1315"/>
                    <a:pt x="5" y="1287"/>
                    <a:pt x="9" y="1260"/>
                  </a:cubicBezTo>
                  <a:cubicBezTo>
                    <a:pt x="14" y="1227"/>
                    <a:pt x="22" y="1196"/>
                    <a:pt x="36" y="1166"/>
                  </a:cubicBezTo>
                  <a:cubicBezTo>
                    <a:pt x="37" y="1163"/>
                    <a:pt x="38" y="1158"/>
                    <a:pt x="36" y="1156"/>
                  </a:cubicBezTo>
                  <a:cubicBezTo>
                    <a:pt x="22" y="1138"/>
                    <a:pt x="30" y="1127"/>
                    <a:pt x="47" y="1117"/>
                  </a:cubicBezTo>
                  <a:cubicBezTo>
                    <a:pt x="58" y="1110"/>
                    <a:pt x="57" y="1098"/>
                    <a:pt x="57" y="1087"/>
                  </a:cubicBezTo>
                  <a:cubicBezTo>
                    <a:pt x="56" y="1084"/>
                    <a:pt x="56" y="1079"/>
                    <a:pt x="52" y="1079"/>
                  </a:cubicBezTo>
                  <a:cubicBezTo>
                    <a:pt x="30" y="1083"/>
                    <a:pt x="39" y="1065"/>
                    <a:pt x="36" y="1056"/>
                  </a:cubicBezTo>
                  <a:cubicBezTo>
                    <a:pt x="43" y="1035"/>
                    <a:pt x="49" y="1013"/>
                    <a:pt x="57" y="992"/>
                  </a:cubicBezTo>
                  <a:cubicBezTo>
                    <a:pt x="73" y="952"/>
                    <a:pt x="78" y="909"/>
                    <a:pt x="80" y="866"/>
                  </a:cubicBezTo>
                  <a:cubicBezTo>
                    <a:pt x="88" y="746"/>
                    <a:pt x="84" y="625"/>
                    <a:pt x="83" y="504"/>
                  </a:cubicBezTo>
                  <a:cubicBezTo>
                    <a:pt x="82" y="432"/>
                    <a:pt x="82" y="360"/>
                    <a:pt x="100" y="290"/>
                  </a:cubicBezTo>
                  <a:cubicBezTo>
                    <a:pt x="106" y="271"/>
                    <a:pt x="111" y="251"/>
                    <a:pt x="120" y="233"/>
                  </a:cubicBezTo>
                  <a:cubicBezTo>
                    <a:pt x="126" y="231"/>
                    <a:pt x="131" y="228"/>
                    <a:pt x="130" y="220"/>
                  </a:cubicBezTo>
                  <a:cubicBezTo>
                    <a:pt x="130" y="218"/>
                    <a:pt x="130" y="213"/>
                    <a:pt x="131" y="213"/>
                  </a:cubicBezTo>
                  <a:cubicBezTo>
                    <a:pt x="148" y="206"/>
                    <a:pt x="141" y="188"/>
                    <a:pt x="148" y="178"/>
                  </a:cubicBezTo>
                  <a:cubicBezTo>
                    <a:pt x="150" y="173"/>
                    <a:pt x="151" y="168"/>
                    <a:pt x="153" y="162"/>
                  </a:cubicBezTo>
                  <a:cubicBezTo>
                    <a:pt x="166" y="154"/>
                    <a:pt x="180" y="148"/>
                    <a:pt x="180" y="129"/>
                  </a:cubicBezTo>
                  <a:cubicBezTo>
                    <a:pt x="180" y="121"/>
                    <a:pt x="188" y="119"/>
                    <a:pt x="195" y="117"/>
                  </a:cubicBezTo>
                  <a:cubicBezTo>
                    <a:pt x="215" y="111"/>
                    <a:pt x="223" y="103"/>
                    <a:pt x="224" y="82"/>
                  </a:cubicBezTo>
                  <a:cubicBezTo>
                    <a:pt x="224" y="71"/>
                    <a:pt x="228" y="68"/>
                    <a:pt x="238" y="69"/>
                  </a:cubicBezTo>
                  <a:cubicBezTo>
                    <a:pt x="253" y="71"/>
                    <a:pt x="267" y="69"/>
                    <a:pt x="281" y="62"/>
                  </a:cubicBezTo>
                  <a:cubicBezTo>
                    <a:pt x="297" y="55"/>
                    <a:pt x="299" y="50"/>
                    <a:pt x="290" y="35"/>
                  </a:cubicBezTo>
                  <a:cubicBezTo>
                    <a:pt x="288" y="31"/>
                    <a:pt x="281" y="27"/>
                    <a:pt x="287" y="21"/>
                  </a:cubicBezTo>
                  <a:cubicBezTo>
                    <a:pt x="291" y="17"/>
                    <a:pt x="296" y="13"/>
                    <a:pt x="303" y="16"/>
                  </a:cubicBezTo>
                  <a:cubicBezTo>
                    <a:pt x="312" y="21"/>
                    <a:pt x="316" y="19"/>
                    <a:pt x="320" y="8"/>
                  </a:cubicBezTo>
                  <a:cubicBezTo>
                    <a:pt x="322" y="1"/>
                    <a:pt x="331" y="3"/>
                    <a:pt x="337" y="6"/>
                  </a:cubicBezTo>
                  <a:cubicBezTo>
                    <a:pt x="373" y="19"/>
                    <a:pt x="408" y="24"/>
                    <a:pt x="445" y="6"/>
                  </a:cubicBezTo>
                  <a:cubicBezTo>
                    <a:pt x="459" y="0"/>
                    <a:pt x="498" y="17"/>
                    <a:pt x="504" y="31"/>
                  </a:cubicBezTo>
                  <a:cubicBezTo>
                    <a:pt x="508" y="40"/>
                    <a:pt x="501" y="42"/>
                    <a:pt x="495" y="43"/>
                  </a:cubicBezTo>
                  <a:cubicBezTo>
                    <a:pt x="479" y="44"/>
                    <a:pt x="464" y="50"/>
                    <a:pt x="448" y="52"/>
                  </a:cubicBezTo>
                  <a:cubicBezTo>
                    <a:pt x="441" y="53"/>
                    <a:pt x="435" y="54"/>
                    <a:pt x="429" y="58"/>
                  </a:cubicBezTo>
                  <a:cubicBezTo>
                    <a:pt x="424" y="62"/>
                    <a:pt x="424" y="66"/>
                    <a:pt x="430" y="68"/>
                  </a:cubicBezTo>
                  <a:cubicBezTo>
                    <a:pt x="442" y="72"/>
                    <a:pt x="452" y="78"/>
                    <a:pt x="465" y="76"/>
                  </a:cubicBezTo>
                  <a:cubicBezTo>
                    <a:pt x="470" y="75"/>
                    <a:pt x="475" y="73"/>
                    <a:pt x="479" y="76"/>
                  </a:cubicBezTo>
                  <a:cubicBezTo>
                    <a:pt x="494" y="89"/>
                    <a:pt x="510" y="98"/>
                    <a:pt x="531" y="99"/>
                  </a:cubicBezTo>
                  <a:cubicBezTo>
                    <a:pt x="540" y="100"/>
                    <a:pt x="536" y="108"/>
                    <a:pt x="529" y="111"/>
                  </a:cubicBezTo>
                  <a:cubicBezTo>
                    <a:pt x="517" y="117"/>
                    <a:pt x="503" y="117"/>
                    <a:pt x="490" y="114"/>
                  </a:cubicBezTo>
                  <a:cubicBezTo>
                    <a:pt x="475" y="111"/>
                    <a:pt x="467" y="117"/>
                    <a:pt x="460" y="130"/>
                  </a:cubicBezTo>
                  <a:cubicBezTo>
                    <a:pt x="449" y="148"/>
                    <a:pt x="439" y="165"/>
                    <a:pt x="441" y="187"/>
                  </a:cubicBezTo>
                  <a:cubicBezTo>
                    <a:pt x="443" y="202"/>
                    <a:pt x="415" y="216"/>
                    <a:pt x="402" y="208"/>
                  </a:cubicBezTo>
                  <a:cubicBezTo>
                    <a:pt x="394" y="203"/>
                    <a:pt x="396" y="195"/>
                    <a:pt x="400" y="188"/>
                  </a:cubicBezTo>
                  <a:cubicBezTo>
                    <a:pt x="403" y="182"/>
                    <a:pt x="408" y="177"/>
                    <a:pt x="410" y="169"/>
                  </a:cubicBezTo>
                  <a:cubicBezTo>
                    <a:pt x="411" y="164"/>
                    <a:pt x="412" y="158"/>
                    <a:pt x="407" y="154"/>
                  </a:cubicBezTo>
                  <a:cubicBezTo>
                    <a:pt x="401" y="151"/>
                    <a:pt x="395" y="153"/>
                    <a:pt x="390" y="157"/>
                  </a:cubicBezTo>
                  <a:cubicBezTo>
                    <a:pt x="388" y="159"/>
                    <a:pt x="390" y="157"/>
                    <a:pt x="389" y="159"/>
                  </a:cubicBezTo>
                  <a:cubicBezTo>
                    <a:pt x="378" y="184"/>
                    <a:pt x="354" y="189"/>
                    <a:pt x="331" y="195"/>
                  </a:cubicBezTo>
                  <a:cubicBezTo>
                    <a:pt x="303" y="203"/>
                    <a:pt x="289" y="229"/>
                    <a:pt x="272" y="250"/>
                  </a:cubicBezTo>
                  <a:cubicBezTo>
                    <a:pt x="263" y="264"/>
                    <a:pt x="254" y="278"/>
                    <a:pt x="241" y="288"/>
                  </a:cubicBezTo>
                  <a:cubicBezTo>
                    <a:pt x="232" y="295"/>
                    <a:pt x="230" y="306"/>
                    <a:pt x="225" y="316"/>
                  </a:cubicBezTo>
                  <a:cubicBezTo>
                    <a:pt x="223" y="321"/>
                    <a:pt x="221" y="326"/>
                    <a:pt x="219" y="331"/>
                  </a:cubicBezTo>
                  <a:cubicBezTo>
                    <a:pt x="214" y="350"/>
                    <a:pt x="212" y="371"/>
                    <a:pt x="197" y="385"/>
                  </a:cubicBezTo>
                  <a:cubicBezTo>
                    <a:pt x="196" y="387"/>
                    <a:pt x="196" y="389"/>
                    <a:pt x="195" y="391"/>
                  </a:cubicBezTo>
                  <a:cubicBezTo>
                    <a:pt x="193" y="409"/>
                    <a:pt x="195" y="429"/>
                    <a:pt x="186" y="446"/>
                  </a:cubicBezTo>
                  <a:cubicBezTo>
                    <a:pt x="183" y="455"/>
                    <a:pt x="186" y="464"/>
                    <a:pt x="185" y="473"/>
                  </a:cubicBezTo>
                  <a:cubicBezTo>
                    <a:pt x="187" y="509"/>
                    <a:pt x="180" y="545"/>
                    <a:pt x="195" y="581"/>
                  </a:cubicBezTo>
                  <a:cubicBezTo>
                    <a:pt x="201" y="595"/>
                    <a:pt x="193" y="613"/>
                    <a:pt x="194" y="630"/>
                  </a:cubicBezTo>
                  <a:cubicBezTo>
                    <a:pt x="195" y="639"/>
                    <a:pt x="193" y="648"/>
                    <a:pt x="197" y="657"/>
                  </a:cubicBezTo>
                  <a:cubicBezTo>
                    <a:pt x="214" y="709"/>
                    <a:pt x="220" y="763"/>
                    <a:pt x="232" y="815"/>
                  </a:cubicBezTo>
                  <a:cubicBezTo>
                    <a:pt x="236" y="831"/>
                    <a:pt x="246" y="844"/>
                    <a:pt x="249" y="860"/>
                  </a:cubicBezTo>
                  <a:cubicBezTo>
                    <a:pt x="251" y="871"/>
                    <a:pt x="255" y="882"/>
                    <a:pt x="254" y="894"/>
                  </a:cubicBezTo>
                  <a:cubicBezTo>
                    <a:pt x="253" y="901"/>
                    <a:pt x="252" y="908"/>
                    <a:pt x="248" y="914"/>
                  </a:cubicBezTo>
                  <a:cubicBezTo>
                    <a:pt x="253" y="955"/>
                    <a:pt x="245" y="996"/>
                    <a:pt x="255" y="1037"/>
                  </a:cubicBezTo>
                  <a:cubicBezTo>
                    <a:pt x="258" y="1048"/>
                    <a:pt x="245" y="1053"/>
                    <a:pt x="242" y="1063"/>
                  </a:cubicBezTo>
                  <a:cubicBezTo>
                    <a:pt x="235" y="1082"/>
                    <a:pt x="225" y="1100"/>
                    <a:pt x="218" y="1119"/>
                  </a:cubicBezTo>
                  <a:cubicBezTo>
                    <a:pt x="204" y="1151"/>
                    <a:pt x="176" y="1170"/>
                    <a:pt x="156" y="1195"/>
                  </a:cubicBezTo>
                  <a:cubicBezTo>
                    <a:pt x="155" y="1197"/>
                    <a:pt x="151" y="1197"/>
                    <a:pt x="149" y="1197"/>
                  </a:cubicBezTo>
                  <a:cubicBezTo>
                    <a:pt x="146" y="1189"/>
                    <a:pt x="146" y="1180"/>
                    <a:pt x="144" y="1171"/>
                  </a:cubicBezTo>
                  <a:cubicBezTo>
                    <a:pt x="145" y="1181"/>
                    <a:pt x="146" y="1189"/>
                    <a:pt x="149" y="1197"/>
                  </a:cubicBezTo>
                  <a:close/>
                </a:path>
              </a:pathLst>
            </a:custGeom>
            <a:solidFill>
              <a:srgbClr val="6918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DC8431B-BCD5-692F-7F4A-DA0B6301F209}"/>
                </a:ext>
              </a:extLst>
            </p:cNvPr>
            <p:cNvSpPr/>
            <p:nvPr/>
          </p:nvSpPr>
          <p:spPr bwMode="auto">
            <a:xfrm>
              <a:off x="1744663" y="990600"/>
              <a:ext cx="2249488" cy="2763838"/>
            </a:xfrm>
            <a:custGeom>
              <a:avLst/>
              <a:gdLst>
                <a:gd name="T0" fmla="*/ 746 w 760"/>
                <a:gd name="T1" fmla="*/ 801 h 933"/>
                <a:gd name="T2" fmla="*/ 747 w 760"/>
                <a:gd name="T3" fmla="*/ 806 h 933"/>
                <a:gd name="T4" fmla="*/ 671 w 760"/>
                <a:gd name="T5" fmla="*/ 932 h 933"/>
                <a:gd name="T6" fmla="*/ 708 w 760"/>
                <a:gd name="T7" fmla="*/ 509 h 933"/>
                <a:gd name="T8" fmla="*/ 411 w 760"/>
                <a:gd name="T9" fmla="*/ 270 h 933"/>
                <a:gd name="T10" fmla="*/ 57 w 760"/>
                <a:gd name="T11" fmla="*/ 425 h 933"/>
                <a:gd name="T12" fmla="*/ 2 w 760"/>
                <a:gd name="T13" fmla="*/ 485 h 933"/>
                <a:gd name="T14" fmla="*/ 51 w 760"/>
                <a:gd name="T15" fmla="*/ 356 h 933"/>
                <a:gd name="T16" fmla="*/ 314 w 760"/>
                <a:gd name="T17" fmla="*/ 249 h 933"/>
                <a:gd name="T18" fmla="*/ 315 w 760"/>
                <a:gd name="T19" fmla="*/ 229 h 933"/>
                <a:gd name="T20" fmla="*/ 215 w 760"/>
                <a:gd name="T21" fmla="*/ 217 h 933"/>
                <a:gd name="T22" fmla="*/ 323 w 760"/>
                <a:gd name="T23" fmla="*/ 188 h 933"/>
                <a:gd name="T24" fmla="*/ 361 w 760"/>
                <a:gd name="T25" fmla="*/ 178 h 933"/>
                <a:gd name="T26" fmla="*/ 266 w 760"/>
                <a:gd name="T27" fmla="*/ 143 h 933"/>
                <a:gd name="T28" fmla="*/ 218 w 760"/>
                <a:gd name="T29" fmla="*/ 134 h 933"/>
                <a:gd name="T30" fmla="*/ 267 w 760"/>
                <a:gd name="T31" fmla="*/ 109 h 933"/>
                <a:gd name="T32" fmla="*/ 337 w 760"/>
                <a:gd name="T33" fmla="*/ 111 h 933"/>
                <a:gd name="T34" fmla="*/ 125 w 760"/>
                <a:gd name="T35" fmla="*/ 58 h 933"/>
                <a:gd name="T36" fmla="*/ 334 w 760"/>
                <a:gd name="T37" fmla="*/ 24 h 933"/>
                <a:gd name="T38" fmla="*/ 571 w 760"/>
                <a:gd name="T39" fmla="*/ 66 h 933"/>
                <a:gd name="T40" fmla="*/ 420 w 760"/>
                <a:gd name="T41" fmla="*/ 58 h 933"/>
                <a:gd name="T42" fmla="*/ 419 w 760"/>
                <a:gd name="T43" fmla="*/ 73 h 933"/>
                <a:gd name="T44" fmla="*/ 489 w 760"/>
                <a:gd name="T45" fmla="*/ 99 h 933"/>
                <a:gd name="T46" fmla="*/ 485 w 760"/>
                <a:gd name="T47" fmla="*/ 113 h 933"/>
                <a:gd name="T48" fmla="*/ 422 w 760"/>
                <a:gd name="T49" fmla="*/ 110 h 933"/>
                <a:gd name="T50" fmla="*/ 419 w 760"/>
                <a:gd name="T51" fmla="*/ 134 h 933"/>
                <a:gd name="T52" fmla="*/ 510 w 760"/>
                <a:gd name="T53" fmla="*/ 173 h 933"/>
                <a:gd name="T54" fmla="*/ 431 w 760"/>
                <a:gd name="T55" fmla="*/ 173 h 933"/>
                <a:gd name="T56" fmla="*/ 467 w 760"/>
                <a:gd name="T57" fmla="*/ 253 h 933"/>
                <a:gd name="T58" fmla="*/ 582 w 760"/>
                <a:gd name="T59" fmla="*/ 319 h 933"/>
                <a:gd name="T60" fmla="*/ 738 w 760"/>
                <a:gd name="T61" fmla="*/ 505 h 933"/>
                <a:gd name="T62" fmla="*/ 743 w 760"/>
                <a:gd name="T63" fmla="*/ 785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0" h="933">
                  <a:moveTo>
                    <a:pt x="743" y="785"/>
                  </a:moveTo>
                  <a:cubicBezTo>
                    <a:pt x="743" y="790"/>
                    <a:pt x="741" y="797"/>
                    <a:pt x="746" y="801"/>
                  </a:cubicBezTo>
                  <a:cubicBezTo>
                    <a:pt x="748" y="802"/>
                    <a:pt x="748" y="803"/>
                    <a:pt x="748" y="804"/>
                  </a:cubicBezTo>
                  <a:cubicBezTo>
                    <a:pt x="748" y="805"/>
                    <a:pt x="747" y="806"/>
                    <a:pt x="747" y="806"/>
                  </a:cubicBezTo>
                  <a:cubicBezTo>
                    <a:pt x="732" y="847"/>
                    <a:pt x="712" y="885"/>
                    <a:pt x="687" y="921"/>
                  </a:cubicBezTo>
                  <a:cubicBezTo>
                    <a:pt x="683" y="927"/>
                    <a:pt x="680" y="933"/>
                    <a:pt x="671" y="932"/>
                  </a:cubicBezTo>
                  <a:cubicBezTo>
                    <a:pt x="703" y="870"/>
                    <a:pt x="712" y="803"/>
                    <a:pt x="720" y="735"/>
                  </a:cubicBezTo>
                  <a:cubicBezTo>
                    <a:pt x="728" y="658"/>
                    <a:pt x="718" y="583"/>
                    <a:pt x="708" y="509"/>
                  </a:cubicBezTo>
                  <a:cubicBezTo>
                    <a:pt x="697" y="429"/>
                    <a:pt x="647" y="371"/>
                    <a:pt x="569" y="344"/>
                  </a:cubicBezTo>
                  <a:cubicBezTo>
                    <a:pt x="514" y="325"/>
                    <a:pt x="459" y="305"/>
                    <a:pt x="411" y="270"/>
                  </a:cubicBezTo>
                  <a:cubicBezTo>
                    <a:pt x="399" y="262"/>
                    <a:pt x="385" y="264"/>
                    <a:pt x="372" y="267"/>
                  </a:cubicBezTo>
                  <a:cubicBezTo>
                    <a:pt x="255" y="296"/>
                    <a:pt x="149" y="346"/>
                    <a:pt x="57" y="425"/>
                  </a:cubicBezTo>
                  <a:cubicBezTo>
                    <a:pt x="36" y="442"/>
                    <a:pt x="22" y="463"/>
                    <a:pt x="8" y="485"/>
                  </a:cubicBezTo>
                  <a:cubicBezTo>
                    <a:pt x="6" y="487"/>
                    <a:pt x="4" y="486"/>
                    <a:pt x="2" y="485"/>
                  </a:cubicBezTo>
                  <a:cubicBezTo>
                    <a:pt x="0" y="482"/>
                    <a:pt x="0" y="478"/>
                    <a:pt x="0" y="475"/>
                  </a:cubicBezTo>
                  <a:cubicBezTo>
                    <a:pt x="7" y="431"/>
                    <a:pt x="21" y="390"/>
                    <a:pt x="51" y="356"/>
                  </a:cubicBezTo>
                  <a:cubicBezTo>
                    <a:pt x="101" y="299"/>
                    <a:pt x="166" y="271"/>
                    <a:pt x="239" y="260"/>
                  </a:cubicBezTo>
                  <a:cubicBezTo>
                    <a:pt x="264" y="257"/>
                    <a:pt x="290" y="254"/>
                    <a:pt x="314" y="249"/>
                  </a:cubicBezTo>
                  <a:cubicBezTo>
                    <a:pt x="321" y="248"/>
                    <a:pt x="330" y="247"/>
                    <a:pt x="330" y="239"/>
                  </a:cubicBezTo>
                  <a:cubicBezTo>
                    <a:pt x="330" y="231"/>
                    <a:pt x="321" y="230"/>
                    <a:pt x="315" y="229"/>
                  </a:cubicBezTo>
                  <a:cubicBezTo>
                    <a:pt x="290" y="225"/>
                    <a:pt x="266" y="228"/>
                    <a:pt x="241" y="227"/>
                  </a:cubicBezTo>
                  <a:cubicBezTo>
                    <a:pt x="231" y="226"/>
                    <a:pt x="216" y="231"/>
                    <a:pt x="215" y="217"/>
                  </a:cubicBezTo>
                  <a:cubicBezTo>
                    <a:pt x="214" y="204"/>
                    <a:pt x="229" y="199"/>
                    <a:pt x="240" y="198"/>
                  </a:cubicBezTo>
                  <a:cubicBezTo>
                    <a:pt x="267" y="193"/>
                    <a:pt x="295" y="188"/>
                    <a:pt x="323" y="188"/>
                  </a:cubicBezTo>
                  <a:cubicBezTo>
                    <a:pt x="329" y="188"/>
                    <a:pt x="336" y="188"/>
                    <a:pt x="343" y="188"/>
                  </a:cubicBezTo>
                  <a:cubicBezTo>
                    <a:pt x="350" y="187"/>
                    <a:pt x="358" y="186"/>
                    <a:pt x="361" y="178"/>
                  </a:cubicBezTo>
                  <a:cubicBezTo>
                    <a:pt x="363" y="169"/>
                    <a:pt x="355" y="165"/>
                    <a:pt x="349" y="161"/>
                  </a:cubicBezTo>
                  <a:cubicBezTo>
                    <a:pt x="324" y="145"/>
                    <a:pt x="295" y="145"/>
                    <a:pt x="266" y="143"/>
                  </a:cubicBezTo>
                  <a:cubicBezTo>
                    <a:pt x="254" y="142"/>
                    <a:pt x="242" y="144"/>
                    <a:pt x="230" y="142"/>
                  </a:cubicBezTo>
                  <a:cubicBezTo>
                    <a:pt x="225" y="141"/>
                    <a:pt x="219" y="141"/>
                    <a:pt x="218" y="134"/>
                  </a:cubicBezTo>
                  <a:cubicBezTo>
                    <a:pt x="217" y="128"/>
                    <a:pt x="221" y="124"/>
                    <a:pt x="226" y="121"/>
                  </a:cubicBezTo>
                  <a:cubicBezTo>
                    <a:pt x="238" y="113"/>
                    <a:pt x="253" y="110"/>
                    <a:pt x="267" y="109"/>
                  </a:cubicBezTo>
                  <a:cubicBezTo>
                    <a:pt x="283" y="107"/>
                    <a:pt x="298" y="108"/>
                    <a:pt x="313" y="111"/>
                  </a:cubicBezTo>
                  <a:cubicBezTo>
                    <a:pt x="321" y="113"/>
                    <a:pt x="329" y="116"/>
                    <a:pt x="337" y="111"/>
                  </a:cubicBezTo>
                  <a:cubicBezTo>
                    <a:pt x="336" y="101"/>
                    <a:pt x="327" y="97"/>
                    <a:pt x="320" y="93"/>
                  </a:cubicBezTo>
                  <a:cubicBezTo>
                    <a:pt x="259" y="57"/>
                    <a:pt x="195" y="41"/>
                    <a:pt x="125" y="58"/>
                  </a:cubicBezTo>
                  <a:cubicBezTo>
                    <a:pt x="116" y="60"/>
                    <a:pt x="103" y="68"/>
                    <a:pt x="99" y="50"/>
                  </a:cubicBezTo>
                  <a:cubicBezTo>
                    <a:pt x="174" y="12"/>
                    <a:pt x="252" y="0"/>
                    <a:pt x="334" y="24"/>
                  </a:cubicBezTo>
                  <a:cubicBezTo>
                    <a:pt x="345" y="27"/>
                    <a:pt x="355" y="31"/>
                    <a:pt x="367" y="30"/>
                  </a:cubicBezTo>
                  <a:cubicBezTo>
                    <a:pt x="439" y="22"/>
                    <a:pt x="507" y="34"/>
                    <a:pt x="571" y="66"/>
                  </a:cubicBezTo>
                  <a:cubicBezTo>
                    <a:pt x="549" y="64"/>
                    <a:pt x="528" y="62"/>
                    <a:pt x="506" y="59"/>
                  </a:cubicBezTo>
                  <a:cubicBezTo>
                    <a:pt x="478" y="56"/>
                    <a:pt x="449" y="58"/>
                    <a:pt x="420" y="58"/>
                  </a:cubicBezTo>
                  <a:cubicBezTo>
                    <a:pt x="416" y="58"/>
                    <a:pt x="410" y="60"/>
                    <a:pt x="410" y="65"/>
                  </a:cubicBezTo>
                  <a:cubicBezTo>
                    <a:pt x="409" y="71"/>
                    <a:pt x="415" y="72"/>
                    <a:pt x="419" y="73"/>
                  </a:cubicBezTo>
                  <a:cubicBezTo>
                    <a:pt x="438" y="80"/>
                    <a:pt x="456" y="85"/>
                    <a:pt x="475" y="92"/>
                  </a:cubicBezTo>
                  <a:cubicBezTo>
                    <a:pt x="480" y="93"/>
                    <a:pt x="485" y="96"/>
                    <a:pt x="489" y="99"/>
                  </a:cubicBezTo>
                  <a:cubicBezTo>
                    <a:pt x="493" y="101"/>
                    <a:pt x="498" y="104"/>
                    <a:pt x="497" y="109"/>
                  </a:cubicBezTo>
                  <a:cubicBezTo>
                    <a:pt x="495" y="116"/>
                    <a:pt x="489" y="114"/>
                    <a:pt x="485" y="113"/>
                  </a:cubicBezTo>
                  <a:cubicBezTo>
                    <a:pt x="468" y="111"/>
                    <a:pt x="451" y="108"/>
                    <a:pt x="434" y="109"/>
                  </a:cubicBezTo>
                  <a:cubicBezTo>
                    <a:pt x="430" y="110"/>
                    <a:pt x="425" y="109"/>
                    <a:pt x="422" y="110"/>
                  </a:cubicBezTo>
                  <a:cubicBezTo>
                    <a:pt x="412" y="113"/>
                    <a:pt x="397" y="114"/>
                    <a:pt x="397" y="126"/>
                  </a:cubicBezTo>
                  <a:cubicBezTo>
                    <a:pt x="398" y="138"/>
                    <a:pt x="411" y="132"/>
                    <a:pt x="419" y="134"/>
                  </a:cubicBezTo>
                  <a:cubicBezTo>
                    <a:pt x="445" y="143"/>
                    <a:pt x="474" y="143"/>
                    <a:pt x="498" y="159"/>
                  </a:cubicBezTo>
                  <a:cubicBezTo>
                    <a:pt x="503" y="162"/>
                    <a:pt x="512" y="164"/>
                    <a:pt x="510" y="173"/>
                  </a:cubicBezTo>
                  <a:cubicBezTo>
                    <a:pt x="507" y="181"/>
                    <a:pt x="498" y="178"/>
                    <a:pt x="492" y="177"/>
                  </a:cubicBezTo>
                  <a:cubicBezTo>
                    <a:pt x="472" y="172"/>
                    <a:pt x="451" y="174"/>
                    <a:pt x="431" y="173"/>
                  </a:cubicBezTo>
                  <a:cubicBezTo>
                    <a:pt x="417" y="173"/>
                    <a:pt x="414" y="180"/>
                    <a:pt x="416" y="193"/>
                  </a:cubicBezTo>
                  <a:cubicBezTo>
                    <a:pt x="422" y="223"/>
                    <a:pt x="446" y="236"/>
                    <a:pt x="467" y="253"/>
                  </a:cubicBezTo>
                  <a:cubicBezTo>
                    <a:pt x="493" y="268"/>
                    <a:pt x="519" y="285"/>
                    <a:pt x="545" y="301"/>
                  </a:cubicBezTo>
                  <a:cubicBezTo>
                    <a:pt x="557" y="308"/>
                    <a:pt x="570" y="312"/>
                    <a:pt x="582" y="319"/>
                  </a:cubicBezTo>
                  <a:cubicBezTo>
                    <a:pt x="624" y="343"/>
                    <a:pt x="666" y="369"/>
                    <a:pt x="695" y="410"/>
                  </a:cubicBezTo>
                  <a:cubicBezTo>
                    <a:pt x="714" y="439"/>
                    <a:pt x="728" y="472"/>
                    <a:pt x="738" y="505"/>
                  </a:cubicBezTo>
                  <a:cubicBezTo>
                    <a:pt x="760" y="575"/>
                    <a:pt x="752" y="646"/>
                    <a:pt x="749" y="716"/>
                  </a:cubicBezTo>
                  <a:cubicBezTo>
                    <a:pt x="748" y="739"/>
                    <a:pt x="750" y="763"/>
                    <a:pt x="743" y="785"/>
                  </a:cubicBezTo>
                  <a:close/>
                </a:path>
              </a:pathLst>
            </a:custGeom>
            <a:solidFill>
              <a:srgbClr val="531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C7D74B6-C1B6-14F3-ED53-53843E8F2A63}"/>
                </a:ext>
              </a:extLst>
            </p:cNvPr>
            <p:cNvSpPr/>
            <p:nvPr/>
          </p:nvSpPr>
          <p:spPr bwMode="auto">
            <a:xfrm>
              <a:off x="1460500" y="1103313"/>
              <a:ext cx="1389063" cy="4732338"/>
            </a:xfrm>
            <a:custGeom>
              <a:avLst/>
              <a:gdLst>
                <a:gd name="T0" fmla="*/ 212 w 469"/>
                <a:gd name="T1" fmla="*/ 16 h 1598"/>
                <a:gd name="T2" fmla="*/ 432 w 469"/>
                <a:gd name="T3" fmla="*/ 59 h 1598"/>
                <a:gd name="T4" fmla="*/ 422 w 469"/>
                <a:gd name="T5" fmla="*/ 81 h 1598"/>
                <a:gd name="T6" fmla="*/ 325 w 469"/>
                <a:gd name="T7" fmla="*/ 87 h 1598"/>
                <a:gd name="T8" fmla="*/ 328 w 469"/>
                <a:gd name="T9" fmla="*/ 99 h 1598"/>
                <a:gd name="T10" fmla="*/ 455 w 469"/>
                <a:gd name="T11" fmla="*/ 122 h 1598"/>
                <a:gd name="T12" fmla="*/ 445 w 469"/>
                <a:gd name="T13" fmla="*/ 155 h 1598"/>
                <a:gd name="T14" fmla="*/ 334 w 469"/>
                <a:gd name="T15" fmla="*/ 165 h 1598"/>
                <a:gd name="T16" fmla="*/ 336 w 469"/>
                <a:gd name="T17" fmla="*/ 183 h 1598"/>
                <a:gd name="T18" fmla="*/ 436 w 469"/>
                <a:gd name="T19" fmla="*/ 201 h 1598"/>
                <a:gd name="T20" fmla="*/ 259 w 469"/>
                <a:gd name="T21" fmla="*/ 247 h 1598"/>
                <a:gd name="T22" fmla="*/ 99 w 469"/>
                <a:gd name="T23" fmla="*/ 447 h 1598"/>
                <a:gd name="T24" fmla="*/ 77 w 469"/>
                <a:gd name="T25" fmla="*/ 783 h 1598"/>
                <a:gd name="T26" fmla="*/ 171 w 469"/>
                <a:gd name="T27" fmla="*/ 1146 h 1598"/>
                <a:gd name="T28" fmla="*/ 92 w 469"/>
                <a:gd name="T29" fmla="*/ 1303 h 1598"/>
                <a:gd name="T30" fmla="*/ 76 w 469"/>
                <a:gd name="T31" fmla="*/ 1421 h 1598"/>
                <a:gd name="T32" fmla="*/ 92 w 469"/>
                <a:gd name="T33" fmla="*/ 1593 h 1598"/>
                <a:gd name="T34" fmla="*/ 73 w 469"/>
                <a:gd name="T35" fmla="*/ 1503 h 1598"/>
                <a:gd name="T36" fmla="*/ 65 w 469"/>
                <a:gd name="T37" fmla="*/ 1313 h 1598"/>
                <a:gd name="T38" fmla="*/ 88 w 469"/>
                <a:gd name="T39" fmla="*/ 1251 h 1598"/>
                <a:gd name="T40" fmla="*/ 140 w 469"/>
                <a:gd name="T41" fmla="*/ 1150 h 1598"/>
                <a:gd name="T42" fmla="*/ 157 w 469"/>
                <a:gd name="T43" fmla="*/ 1030 h 1598"/>
                <a:gd name="T44" fmla="*/ 123 w 469"/>
                <a:gd name="T45" fmla="*/ 970 h 1598"/>
                <a:gd name="T46" fmla="*/ 95 w 469"/>
                <a:gd name="T47" fmla="*/ 927 h 1598"/>
                <a:gd name="T48" fmla="*/ 39 w 469"/>
                <a:gd name="T49" fmla="*/ 687 h 1598"/>
                <a:gd name="T50" fmla="*/ 42 w 469"/>
                <a:gd name="T51" fmla="*/ 605 h 1598"/>
                <a:gd name="T52" fmla="*/ 28 w 469"/>
                <a:gd name="T53" fmla="*/ 499 h 1598"/>
                <a:gd name="T54" fmla="*/ 46 w 469"/>
                <a:gd name="T55" fmla="*/ 469 h 1598"/>
                <a:gd name="T56" fmla="*/ 55 w 469"/>
                <a:gd name="T57" fmla="*/ 505 h 1598"/>
                <a:gd name="T58" fmla="*/ 90 w 469"/>
                <a:gd name="T59" fmla="*/ 388 h 1598"/>
                <a:gd name="T60" fmla="*/ 203 w 469"/>
                <a:gd name="T61" fmla="*/ 254 h 1598"/>
                <a:gd name="T62" fmla="*/ 127 w 469"/>
                <a:gd name="T63" fmla="*/ 294 h 1598"/>
                <a:gd name="T64" fmla="*/ 195 w 469"/>
                <a:gd name="T65" fmla="*/ 215 h 1598"/>
                <a:gd name="T66" fmla="*/ 227 w 469"/>
                <a:gd name="T67" fmla="*/ 190 h 1598"/>
                <a:gd name="T68" fmla="*/ 260 w 469"/>
                <a:gd name="T69" fmla="*/ 208 h 1598"/>
                <a:gd name="T70" fmla="*/ 249 w 469"/>
                <a:gd name="T71" fmla="*/ 232 h 1598"/>
                <a:gd name="T72" fmla="*/ 284 w 469"/>
                <a:gd name="T73" fmla="*/ 204 h 1598"/>
                <a:gd name="T74" fmla="*/ 331 w 469"/>
                <a:gd name="T75" fmla="*/ 137 h 1598"/>
                <a:gd name="T76" fmla="*/ 366 w 469"/>
                <a:gd name="T77" fmla="*/ 129 h 1598"/>
                <a:gd name="T78" fmla="*/ 319 w 469"/>
                <a:gd name="T79" fmla="*/ 109 h 1598"/>
                <a:gd name="T80" fmla="*/ 262 w 469"/>
                <a:gd name="T81" fmla="*/ 94 h 1598"/>
                <a:gd name="T82" fmla="*/ 337 w 469"/>
                <a:gd name="T83" fmla="*/ 68 h 1598"/>
                <a:gd name="T84" fmla="*/ 319 w 469"/>
                <a:gd name="T85" fmla="*/ 42 h 1598"/>
                <a:gd name="T86" fmla="*/ 185 w 469"/>
                <a:gd name="T87" fmla="*/ 40 h 1598"/>
                <a:gd name="T88" fmla="*/ 155 w 469"/>
                <a:gd name="T89" fmla="*/ 53 h 1598"/>
                <a:gd name="T90" fmla="*/ 124 w 469"/>
                <a:gd name="T91" fmla="*/ 99 h 1598"/>
                <a:gd name="T92" fmla="*/ 40 w 469"/>
                <a:gd name="T93" fmla="*/ 151 h 1598"/>
                <a:gd name="T94" fmla="*/ 0 w 469"/>
                <a:gd name="T95" fmla="*/ 191 h 1598"/>
                <a:gd name="T96" fmla="*/ 195 w 469"/>
                <a:gd name="T97" fmla="*/ 12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9" h="1598">
                  <a:moveTo>
                    <a:pt x="195" y="12"/>
                  </a:moveTo>
                  <a:cubicBezTo>
                    <a:pt x="199" y="21"/>
                    <a:pt x="206" y="18"/>
                    <a:pt x="212" y="16"/>
                  </a:cubicBezTo>
                  <a:cubicBezTo>
                    <a:pt x="267" y="0"/>
                    <a:pt x="321" y="7"/>
                    <a:pt x="374" y="27"/>
                  </a:cubicBezTo>
                  <a:cubicBezTo>
                    <a:pt x="395" y="35"/>
                    <a:pt x="415" y="46"/>
                    <a:pt x="432" y="59"/>
                  </a:cubicBezTo>
                  <a:cubicBezTo>
                    <a:pt x="438" y="64"/>
                    <a:pt x="446" y="69"/>
                    <a:pt x="441" y="77"/>
                  </a:cubicBezTo>
                  <a:cubicBezTo>
                    <a:pt x="437" y="86"/>
                    <a:pt x="430" y="83"/>
                    <a:pt x="422" y="81"/>
                  </a:cubicBezTo>
                  <a:cubicBezTo>
                    <a:pt x="396" y="75"/>
                    <a:pt x="369" y="72"/>
                    <a:pt x="342" y="80"/>
                  </a:cubicBezTo>
                  <a:cubicBezTo>
                    <a:pt x="336" y="81"/>
                    <a:pt x="331" y="84"/>
                    <a:pt x="325" y="87"/>
                  </a:cubicBezTo>
                  <a:cubicBezTo>
                    <a:pt x="321" y="89"/>
                    <a:pt x="316" y="90"/>
                    <a:pt x="318" y="96"/>
                  </a:cubicBezTo>
                  <a:cubicBezTo>
                    <a:pt x="319" y="101"/>
                    <a:pt x="325" y="99"/>
                    <a:pt x="328" y="99"/>
                  </a:cubicBezTo>
                  <a:cubicBezTo>
                    <a:pt x="353" y="100"/>
                    <a:pt x="377" y="100"/>
                    <a:pt x="402" y="103"/>
                  </a:cubicBezTo>
                  <a:cubicBezTo>
                    <a:pt x="422" y="105"/>
                    <a:pt x="439" y="113"/>
                    <a:pt x="455" y="122"/>
                  </a:cubicBezTo>
                  <a:cubicBezTo>
                    <a:pt x="461" y="126"/>
                    <a:pt x="469" y="131"/>
                    <a:pt x="466" y="140"/>
                  </a:cubicBezTo>
                  <a:cubicBezTo>
                    <a:pt x="463" y="149"/>
                    <a:pt x="456" y="156"/>
                    <a:pt x="445" y="155"/>
                  </a:cubicBezTo>
                  <a:cubicBezTo>
                    <a:pt x="411" y="154"/>
                    <a:pt x="378" y="159"/>
                    <a:pt x="344" y="163"/>
                  </a:cubicBezTo>
                  <a:cubicBezTo>
                    <a:pt x="341" y="164"/>
                    <a:pt x="337" y="163"/>
                    <a:pt x="334" y="165"/>
                  </a:cubicBezTo>
                  <a:cubicBezTo>
                    <a:pt x="327" y="168"/>
                    <a:pt x="313" y="170"/>
                    <a:pt x="314" y="178"/>
                  </a:cubicBezTo>
                  <a:cubicBezTo>
                    <a:pt x="316" y="189"/>
                    <a:pt x="328" y="183"/>
                    <a:pt x="336" y="183"/>
                  </a:cubicBezTo>
                  <a:cubicBezTo>
                    <a:pt x="364" y="185"/>
                    <a:pt x="392" y="180"/>
                    <a:pt x="419" y="187"/>
                  </a:cubicBezTo>
                  <a:cubicBezTo>
                    <a:pt x="427" y="189"/>
                    <a:pt x="437" y="192"/>
                    <a:pt x="436" y="201"/>
                  </a:cubicBezTo>
                  <a:cubicBezTo>
                    <a:pt x="435" y="210"/>
                    <a:pt x="427" y="214"/>
                    <a:pt x="418" y="216"/>
                  </a:cubicBezTo>
                  <a:cubicBezTo>
                    <a:pt x="364" y="224"/>
                    <a:pt x="309" y="227"/>
                    <a:pt x="259" y="247"/>
                  </a:cubicBezTo>
                  <a:cubicBezTo>
                    <a:pt x="195" y="273"/>
                    <a:pt x="142" y="312"/>
                    <a:pt x="118" y="381"/>
                  </a:cubicBezTo>
                  <a:cubicBezTo>
                    <a:pt x="110" y="403"/>
                    <a:pt x="103" y="424"/>
                    <a:pt x="99" y="447"/>
                  </a:cubicBezTo>
                  <a:cubicBezTo>
                    <a:pt x="81" y="491"/>
                    <a:pt x="75" y="537"/>
                    <a:pt x="70" y="583"/>
                  </a:cubicBezTo>
                  <a:cubicBezTo>
                    <a:pt x="62" y="650"/>
                    <a:pt x="64" y="717"/>
                    <a:pt x="77" y="783"/>
                  </a:cubicBezTo>
                  <a:cubicBezTo>
                    <a:pt x="89" y="845"/>
                    <a:pt x="115" y="901"/>
                    <a:pt x="148" y="954"/>
                  </a:cubicBezTo>
                  <a:cubicBezTo>
                    <a:pt x="186" y="1015"/>
                    <a:pt x="189" y="1079"/>
                    <a:pt x="171" y="1146"/>
                  </a:cubicBezTo>
                  <a:cubicBezTo>
                    <a:pt x="157" y="1196"/>
                    <a:pt x="134" y="1243"/>
                    <a:pt x="106" y="1287"/>
                  </a:cubicBezTo>
                  <a:cubicBezTo>
                    <a:pt x="102" y="1293"/>
                    <a:pt x="97" y="1298"/>
                    <a:pt x="92" y="1303"/>
                  </a:cubicBezTo>
                  <a:cubicBezTo>
                    <a:pt x="80" y="1310"/>
                    <a:pt x="75" y="1320"/>
                    <a:pt x="76" y="1335"/>
                  </a:cubicBezTo>
                  <a:cubicBezTo>
                    <a:pt x="78" y="1364"/>
                    <a:pt x="76" y="1392"/>
                    <a:pt x="76" y="1421"/>
                  </a:cubicBezTo>
                  <a:cubicBezTo>
                    <a:pt x="80" y="1437"/>
                    <a:pt x="75" y="1454"/>
                    <a:pt x="79" y="1470"/>
                  </a:cubicBezTo>
                  <a:cubicBezTo>
                    <a:pt x="82" y="1511"/>
                    <a:pt x="81" y="1553"/>
                    <a:pt x="92" y="1593"/>
                  </a:cubicBezTo>
                  <a:cubicBezTo>
                    <a:pt x="81" y="1598"/>
                    <a:pt x="61" y="1585"/>
                    <a:pt x="64" y="1574"/>
                  </a:cubicBezTo>
                  <a:cubicBezTo>
                    <a:pt x="71" y="1550"/>
                    <a:pt x="66" y="1526"/>
                    <a:pt x="73" y="1503"/>
                  </a:cubicBezTo>
                  <a:cubicBezTo>
                    <a:pt x="78" y="1489"/>
                    <a:pt x="63" y="1474"/>
                    <a:pt x="62" y="1457"/>
                  </a:cubicBezTo>
                  <a:cubicBezTo>
                    <a:pt x="59" y="1409"/>
                    <a:pt x="56" y="1361"/>
                    <a:pt x="65" y="1313"/>
                  </a:cubicBezTo>
                  <a:cubicBezTo>
                    <a:pt x="65" y="1309"/>
                    <a:pt x="66" y="1306"/>
                    <a:pt x="65" y="1301"/>
                  </a:cubicBezTo>
                  <a:cubicBezTo>
                    <a:pt x="58" y="1277"/>
                    <a:pt x="65" y="1263"/>
                    <a:pt x="88" y="1251"/>
                  </a:cubicBezTo>
                  <a:cubicBezTo>
                    <a:pt x="94" y="1248"/>
                    <a:pt x="97" y="1244"/>
                    <a:pt x="101" y="1240"/>
                  </a:cubicBezTo>
                  <a:cubicBezTo>
                    <a:pt x="125" y="1215"/>
                    <a:pt x="139" y="1185"/>
                    <a:pt x="140" y="1150"/>
                  </a:cubicBezTo>
                  <a:cubicBezTo>
                    <a:pt x="140" y="1141"/>
                    <a:pt x="147" y="1136"/>
                    <a:pt x="150" y="1128"/>
                  </a:cubicBezTo>
                  <a:cubicBezTo>
                    <a:pt x="161" y="1096"/>
                    <a:pt x="169" y="1064"/>
                    <a:pt x="157" y="1030"/>
                  </a:cubicBezTo>
                  <a:cubicBezTo>
                    <a:pt x="154" y="1021"/>
                    <a:pt x="152" y="1012"/>
                    <a:pt x="151" y="1002"/>
                  </a:cubicBezTo>
                  <a:cubicBezTo>
                    <a:pt x="150" y="985"/>
                    <a:pt x="143" y="972"/>
                    <a:pt x="123" y="970"/>
                  </a:cubicBezTo>
                  <a:cubicBezTo>
                    <a:pt x="105" y="969"/>
                    <a:pt x="103" y="954"/>
                    <a:pt x="95" y="943"/>
                  </a:cubicBezTo>
                  <a:cubicBezTo>
                    <a:pt x="91" y="937"/>
                    <a:pt x="97" y="932"/>
                    <a:pt x="95" y="927"/>
                  </a:cubicBezTo>
                  <a:cubicBezTo>
                    <a:pt x="100" y="914"/>
                    <a:pt x="97" y="902"/>
                    <a:pt x="91" y="891"/>
                  </a:cubicBezTo>
                  <a:cubicBezTo>
                    <a:pt x="62" y="826"/>
                    <a:pt x="60" y="754"/>
                    <a:pt x="39" y="687"/>
                  </a:cubicBezTo>
                  <a:cubicBezTo>
                    <a:pt x="38" y="667"/>
                    <a:pt x="41" y="647"/>
                    <a:pt x="42" y="626"/>
                  </a:cubicBezTo>
                  <a:cubicBezTo>
                    <a:pt x="43" y="619"/>
                    <a:pt x="45" y="611"/>
                    <a:pt x="42" y="605"/>
                  </a:cubicBezTo>
                  <a:cubicBezTo>
                    <a:pt x="25" y="574"/>
                    <a:pt x="30" y="541"/>
                    <a:pt x="29" y="508"/>
                  </a:cubicBezTo>
                  <a:cubicBezTo>
                    <a:pt x="29" y="505"/>
                    <a:pt x="30" y="502"/>
                    <a:pt x="28" y="499"/>
                  </a:cubicBezTo>
                  <a:cubicBezTo>
                    <a:pt x="29" y="491"/>
                    <a:pt x="21" y="483"/>
                    <a:pt x="28" y="475"/>
                  </a:cubicBezTo>
                  <a:cubicBezTo>
                    <a:pt x="32" y="468"/>
                    <a:pt x="38" y="466"/>
                    <a:pt x="46" y="469"/>
                  </a:cubicBezTo>
                  <a:cubicBezTo>
                    <a:pt x="54" y="472"/>
                    <a:pt x="54" y="479"/>
                    <a:pt x="53" y="486"/>
                  </a:cubicBezTo>
                  <a:cubicBezTo>
                    <a:pt x="53" y="491"/>
                    <a:pt x="53" y="497"/>
                    <a:pt x="55" y="505"/>
                  </a:cubicBezTo>
                  <a:cubicBezTo>
                    <a:pt x="52" y="487"/>
                    <a:pt x="56" y="474"/>
                    <a:pt x="63" y="460"/>
                  </a:cubicBezTo>
                  <a:cubicBezTo>
                    <a:pt x="74" y="437"/>
                    <a:pt x="85" y="413"/>
                    <a:pt x="90" y="388"/>
                  </a:cubicBezTo>
                  <a:cubicBezTo>
                    <a:pt x="98" y="350"/>
                    <a:pt x="120" y="323"/>
                    <a:pt x="145" y="296"/>
                  </a:cubicBezTo>
                  <a:cubicBezTo>
                    <a:pt x="162" y="278"/>
                    <a:pt x="181" y="264"/>
                    <a:pt x="203" y="254"/>
                  </a:cubicBezTo>
                  <a:cubicBezTo>
                    <a:pt x="184" y="259"/>
                    <a:pt x="162" y="256"/>
                    <a:pt x="152" y="281"/>
                  </a:cubicBezTo>
                  <a:cubicBezTo>
                    <a:pt x="148" y="290"/>
                    <a:pt x="138" y="295"/>
                    <a:pt x="127" y="294"/>
                  </a:cubicBezTo>
                  <a:cubicBezTo>
                    <a:pt x="118" y="294"/>
                    <a:pt x="111" y="290"/>
                    <a:pt x="115" y="279"/>
                  </a:cubicBezTo>
                  <a:cubicBezTo>
                    <a:pt x="134" y="248"/>
                    <a:pt x="155" y="220"/>
                    <a:pt x="195" y="215"/>
                  </a:cubicBezTo>
                  <a:cubicBezTo>
                    <a:pt x="208" y="213"/>
                    <a:pt x="221" y="209"/>
                    <a:pt x="225" y="193"/>
                  </a:cubicBezTo>
                  <a:cubicBezTo>
                    <a:pt x="225" y="192"/>
                    <a:pt x="226" y="191"/>
                    <a:pt x="227" y="190"/>
                  </a:cubicBezTo>
                  <a:cubicBezTo>
                    <a:pt x="234" y="177"/>
                    <a:pt x="247" y="170"/>
                    <a:pt x="259" y="177"/>
                  </a:cubicBezTo>
                  <a:cubicBezTo>
                    <a:pt x="269" y="184"/>
                    <a:pt x="262" y="198"/>
                    <a:pt x="260" y="208"/>
                  </a:cubicBezTo>
                  <a:cubicBezTo>
                    <a:pt x="258" y="213"/>
                    <a:pt x="254" y="215"/>
                    <a:pt x="251" y="219"/>
                  </a:cubicBezTo>
                  <a:cubicBezTo>
                    <a:pt x="247" y="223"/>
                    <a:pt x="246" y="227"/>
                    <a:pt x="249" y="232"/>
                  </a:cubicBezTo>
                  <a:cubicBezTo>
                    <a:pt x="251" y="236"/>
                    <a:pt x="255" y="234"/>
                    <a:pt x="259" y="234"/>
                  </a:cubicBezTo>
                  <a:cubicBezTo>
                    <a:pt x="279" y="233"/>
                    <a:pt x="287" y="225"/>
                    <a:pt x="284" y="204"/>
                  </a:cubicBezTo>
                  <a:cubicBezTo>
                    <a:pt x="279" y="177"/>
                    <a:pt x="303" y="160"/>
                    <a:pt x="314" y="139"/>
                  </a:cubicBezTo>
                  <a:cubicBezTo>
                    <a:pt x="317" y="134"/>
                    <a:pt x="325" y="136"/>
                    <a:pt x="331" y="137"/>
                  </a:cubicBezTo>
                  <a:cubicBezTo>
                    <a:pt x="347" y="141"/>
                    <a:pt x="364" y="141"/>
                    <a:pt x="380" y="134"/>
                  </a:cubicBezTo>
                  <a:cubicBezTo>
                    <a:pt x="376" y="130"/>
                    <a:pt x="370" y="127"/>
                    <a:pt x="366" y="129"/>
                  </a:cubicBezTo>
                  <a:cubicBezTo>
                    <a:pt x="351" y="134"/>
                    <a:pt x="342" y="131"/>
                    <a:pt x="335" y="117"/>
                  </a:cubicBezTo>
                  <a:cubicBezTo>
                    <a:pt x="332" y="110"/>
                    <a:pt x="325" y="106"/>
                    <a:pt x="319" y="109"/>
                  </a:cubicBezTo>
                  <a:cubicBezTo>
                    <a:pt x="301" y="117"/>
                    <a:pt x="287" y="103"/>
                    <a:pt x="271" y="101"/>
                  </a:cubicBezTo>
                  <a:cubicBezTo>
                    <a:pt x="267" y="100"/>
                    <a:pt x="262" y="98"/>
                    <a:pt x="262" y="94"/>
                  </a:cubicBezTo>
                  <a:cubicBezTo>
                    <a:pt x="261" y="89"/>
                    <a:pt x="266" y="86"/>
                    <a:pt x="270" y="84"/>
                  </a:cubicBezTo>
                  <a:cubicBezTo>
                    <a:pt x="291" y="73"/>
                    <a:pt x="315" y="72"/>
                    <a:pt x="337" y="68"/>
                  </a:cubicBezTo>
                  <a:cubicBezTo>
                    <a:pt x="341" y="67"/>
                    <a:pt x="345" y="67"/>
                    <a:pt x="349" y="65"/>
                  </a:cubicBezTo>
                  <a:cubicBezTo>
                    <a:pt x="335" y="62"/>
                    <a:pt x="331" y="49"/>
                    <a:pt x="319" y="42"/>
                  </a:cubicBezTo>
                  <a:cubicBezTo>
                    <a:pt x="297" y="31"/>
                    <a:pt x="280" y="45"/>
                    <a:pt x="263" y="50"/>
                  </a:cubicBezTo>
                  <a:cubicBezTo>
                    <a:pt x="234" y="57"/>
                    <a:pt x="211" y="46"/>
                    <a:pt x="185" y="40"/>
                  </a:cubicBezTo>
                  <a:cubicBezTo>
                    <a:pt x="177" y="38"/>
                    <a:pt x="166" y="27"/>
                    <a:pt x="170" y="49"/>
                  </a:cubicBezTo>
                  <a:cubicBezTo>
                    <a:pt x="172" y="57"/>
                    <a:pt x="163" y="61"/>
                    <a:pt x="155" y="53"/>
                  </a:cubicBezTo>
                  <a:cubicBezTo>
                    <a:pt x="148" y="46"/>
                    <a:pt x="141" y="47"/>
                    <a:pt x="134" y="53"/>
                  </a:cubicBezTo>
                  <a:cubicBezTo>
                    <a:pt x="157" y="78"/>
                    <a:pt x="155" y="87"/>
                    <a:pt x="124" y="99"/>
                  </a:cubicBezTo>
                  <a:cubicBezTo>
                    <a:pt x="109" y="104"/>
                    <a:pt x="91" y="106"/>
                    <a:pt x="76" y="102"/>
                  </a:cubicBezTo>
                  <a:cubicBezTo>
                    <a:pt x="80" y="130"/>
                    <a:pt x="68" y="145"/>
                    <a:pt x="40" y="151"/>
                  </a:cubicBezTo>
                  <a:cubicBezTo>
                    <a:pt x="35" y="152"/>
                    <a:pt x="29" y="152"/>
                    <a:pt x="30" y="160"/>
                  </a:cubicBezTo>
                  <a:cubicBezTo>
                    <a:pt x="35" y="185"/>
                    <a:pt x="16" y="187"/>
                    <a:pt x="0" y="191"/>
                  </a:cubicBezTo>
                  <a:cubicBezTo>
                    <a:pt x="43" y="118"/>
                    <a:pt x="101" y="61"/>
                    <a:pt x="176" y="20"/>
                  </a:cubicBezTo>
                  <a:cubicBezTo>
                    <a:pt x="182" y="17"/>
                    <a:pt x="188" y="12"/>
                    <a:pt x="195" y="12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3012F33-165A-F5C4-63EF-FE2753A2275C}"/>
                </a:ext>
              </a:extLst>
            </p:cNvPr>
            <p:cNvSpPr/>
            <p:nvPr/>
          </p:nvSpPr>
          <p:spPr bwMode="auto">
            <a:xfrm>
              <a:off x="5730875" y="3354388"/>
              <a:ext cx="682625" cy="1084263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B367AEC-8149-031D-4006-FF708793E876}"/>
                </a:ext>
              </a:extLst>
            </p:cNvPr>
            <p:cNvSpPr/>
            <p:nvPr/>
          </p:nvSpPr>
          <p:spPr bwMode="auto">
            <a:xfrm>
              <a:off x="5437188" y="3563938"/>
              <a:ext cx="681038" cy="704850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70E7406-0942-A68A-30D4-43E732FF8B3F}"/>
                </a:ext>
              </a:extLst>
            </p:cNvPr>
            <p:cNvSpPr/>
            <p:nvPr/>
          </p:nvSpPr>
          <p:spPr bwMode="auto">
            <a:xfrm>
              <a:off x="5191125" y="3378200"/>
              <a:ext cx="479425" cy="982663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62465B7-6389-BDD0-13D4-610B3E71D761}"/>
                </a:ext>
              </a:extLst>
            </p:cNvPr>
            <p:cNvSpPr/>
            <p:nvPr/>
          </p:nvSpPr>
          <p:spPr bwMode="auto">
            <a:xfrm>
              <a:off x="2165350" y="4132263"/>
              <a:ext cx="1341438" cy="539750"/>
            </a:xfrm>
            <a:custGeom>
              <a:avLst/>
              <a:gdLst>
                <a:gd name="T0" fmla="*/ 453 w 453"/>
                <a:gd name="T1" fmla="*/ 56 h 182"/>
                <a:gd name="T2" fmla="*/ 442 w 453"/>
                <a:gd name="T3" fmla="*/ 63 h 182"/>
                <a:gd name="T4" fmla="*/ 320 w 453"/>
                <a:gd name="T5" fmla="*/ 125 h 182"/>
                <a:gd name="T6" fmla="*/ 133 w 453"/>
                <a:gd name="T7" fmla="*/ 144 h 182"/>
                <a:gd name="T8" fmla="*/ 16 w 453"/>
                <a:gd name="T9" fmla="*/ 46 h 182"/>
                <a:gd name="T10" fmla="*/ 10 w 453"/>
                <a:gd name="T11" fmla="*/ 59 h 182"/>
                <a:gd name="T12" fmla="*/ 10 w 453"/>
                <a:gd name="T13" fmla="*/ 11 h 182"/>
                <a:gd name="T14" fmla="*/ 38 w 453"/>
                <a:gd name="T15" fmla="*/ 28 h 182"/>
                <a:gd name="T16" fmla="*/ 85 w 453"/>
                <a:gd name="T17" fmla="*/ 70 h 182"/>
                <a:gd name="T18" fmla="*/ 237 w 453"/>
                <a:gd name="T19" fmla="*/ 127 h 182"/>
                <a:gd name="T20" fmla="*/ 325 w 453"/>
                <a:gd name="T21" fmla="*/ 85 h 182"/>
                <a:gd name="T22" fmla="*/ 414 w 453"/>
                <a:gd name="T23" fmla="*/ 4 h 182"/>
                <a:gd name="T24" fmla="*/ 424 w 453"/>
                <a:gd name="T25" fmla="*/ 0 h 182"/>
                <a:gd name="T26" fmla="*/ 453 w 453"/>
                <a:gd name="T27" fmla="*/ 5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2" h="182">
                  <a:moveTo>
                    <a:pt x="453" y="56"/>
                  </a:moveTo>
                  <a:cubicBezTo>
                    <a:pt x="450" y="60"/>
                    <a:pt x="447" y="62"/>
                    <a:pt x="442" y="63"/>
                  </a:cubicBezTo>
                  <a:cubicBezTo>
                    <a:pt x="395" y="71"/>
                    <a:pt x="355" y="91"/>
                    <a:pt x="320" y="125"/>
                  </a:cubicBezTo>
                  <a:cubicBezTo>
                    <a:pt x="271" y="173"/>
                    <a:pt x="193" y="182"/>
                    <a:pt x="133" y="144"/>
                  </a:cubicBezTo>
                  <a:cubicBezTo>
                    <a:pt x="90" y="117"/>
                    <a:pt x="55" y="79"/>
                    <a:pt x="16" y="46"/>
                  </a:cubicBezTo>
                  <a:cubicBezTo>
                    <a:pt x="14" y="51"/>
                    <a:pt x="12" y="55"/>
                    <a:pt x="10" y="59"/>
                  </a:cubicBezTo>
                  <a:cubicBezTo>
                    <a:pt x="0" y="44"/>
                    <a:pt x="0" y="28"/>
                    <a:pt x="10" y="11"/>
                  </a:cubicBezTo>
                  <a:cubicBezTo>
                    <a:pt x="24" y="7"/>
                    <a:pt x="30" y="22"/>
                    <a:pt x="38" y="28"/>
                  </a:cubicBezTo>
                  <a:cubicBezTo>
                    <a:pt x="55" y="40"/>
                    <a:pt x="71" y="55"/>
                    <a:pt x="85" y="70"/>
                  </a:cubicBezTo>
                  <a:cubicBezTo>
                    <a:pt x="127" y="113"/>
                    <a:pt x="177" y="133"/>
                    <a:pt x="237" y="127"/>
                  </a:cubicBezTo>
                  <a:cubicBezTo>
                    <a:pt x="271" y="124"/>
                    <a:pt x="300" y="107"/>
                    <a:pt x="325" y="85"/>
                  </a:cubicBezTo>
                  <a:cubicBezTo>
                    <a:pt x="355" y="59"/>
                    <a:pt x="383" y="30"/>
                    <a:pt x="414" y="4"/>
                  </a:cubicBezTo>
                  <a:cubicBezTo>
                    <a:pt x="417" y="2"/>
                    <a:pt x="420" y="0"/>
                    <a:pt x="424" y="0"/>
                  </a:cubicBezTo>
                  <a:cubicBezTo>
                    <a:pt x="426" y="23"/>
                    <a:pt x="438" y="40"/>
                    <a:pt x="453" y="56"/>
                  </a:cubicBezTo>
                  <a:close/>
                </a:path>
              </a:pathLst>
            </a:custGeom>
            <a:solidFill>
              <a:srgbClr val="E8B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3D6B0A9-123B-F34A-E24F-F9CC77F87D9B}"/>
                </a:ext>
              </a:extLst>
            </p:cNvPr>
            <p:cNvSpPr/>
            <p:nvPr/>
          </p:nvSpPr>
          <p:spPr bwMode="auto">
            <a:xfrm>
              <a:off x="3171825" y="4816475"/>
              <a:ext cx="530225" cy="334963"/>
            </a:xfrm>
            <a:custGeom>
              <a:avLst/>
              <a:gdLst>
                <a:gd name="T0" fmla="*/ 177 w 179"/>
                <a:gd name="T1" fmla="*/ 8 h 113"/>
                <a:gd name="T2" fmla="*/ 165 w 179"/>
                <a:gd name="T3" fmla="*/ 37 h 113"/>
                <a:gd name="T4" fmla="*/ 90 w 179"/>
                <a:gd name="T5" fmla="*/ 92 h 113"/>
                <a:gd name="T6" fmla="*/ 22 w 179"/>
                <a:gd name="T7" fmla="*/ 112 h 113"/>
                <a:gd name="T8" fmla="*/ 1 w 179"/>
                <a:gd name="T9" fmla="*/ 89 h 113"/>
                <a:gd name="T10" fmla="*/ 24 w 179"/>
                <a:gd name="T11" fmla="*/ 71 h 113"/>
                <a:gd name="T12" fmla="*/ 109 w 179"/>
                <a:gd name="T13" fmla="*/ 67 h 113"/>
                <a:gd name="T14" fmla="*/ 161 w 179"/>
                <a:gd name="T15" fmla="*/ 11 h 113"/>
                <a:gd name="T16" fmla="*/ 169 w 179"/>
                <a:gd name="T17" fmla="*/ 0 h 113"/>
                <a:gd name="T18" fmla="*/ 177 w 179"/>
                <a:gd name="T19" fmla="*/ 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13">
                  <a:moveTo>
                    <a:pt x="177" y="8"/>
                  </a:moveTo>
                  <a:cubicBezTo>
                    <a:pt x="179" y="20"/>
                    <a:pt x="173" y="30"/>
                    <a:pt x="165" y="37"/>
                  </a:cubicBezTo>
                  <a:cubicBezTo>
                    <a:pt x="143" y="58"/>
                    <a:pt x="120" y="80"/>
                    <a:pt x="90" y="92"/>
                  </a:cubicBezTo>
                  <a:cubicBezTo>
                    <a:pt x="68" y="101"/>
                    <a:pt x="47" y="111"/>
                    <a:pt x="22" y="112"/>
                  </a:cubicBezTo>
                  <a:cubicBezTo>
                    <a:pt x="4" y="113"/>
                    <a:pt x="0" y="104"/>
                    <a:pt x="1" y="89"/>
                  </a:cubicBezTo>
                  <a:cubicBezTo>
                    <a:pt x="2" y="76"/>
                    <a:pt x="6" y="68"/>
                    <a:pt x="24" y="71"/>
                  </a:cubicBezTo>
                  <a:cubicBezTo>
                    <a:pt x="52" y="77"/>
                    <a:pt x="81" y="82"/>
                    <a:pt x="109" y="67"/>
                  </a:cubicBezTo>
                  <a:cubicBezTo>
                    <a:pt x="133" y="54"/>
                    <a:pt x="152" y="38"/>
                    <a:pt x="161" y="11"/>
                  </a:cubicBezTo>
                  <a:cubicBezTo>
                    <a:pt x="162" y="6"/>
                    <a:pt x="164" y="2"/>
                    <a:pt x="169" y="0"/>
                  </a:cubicBezTo>
                  <a:cubicBezTo>
                    <a:pt x="171" y="3"/>
                    <a:pt x="174" y="5"/>
                    <a:pt x="177" y="8"/>
                  </a:cubicBezTo>
                  <a:close/>
                </a:path>
              </a:pathLst>
            </a:custGeom>
            <a:solidFill>
              <a:srgbClr val="E9A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0709E9C-AE6D-8E1E-D6DF-C93045135150}"/>
                </a:ext>
              </a:extLst>
            </p:cNvPr>
            <p:cNvSpPr/>
            <p:nvPr/>
          </p:nvSpPr>
          <p:spPr bwMode="auto">
            <a:xfrm>
              <a:off x="4568825" y="4144963"/>
              <a:ext cx="115888" cy="150813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8D1E361-97C7-6782-34F2-DB4B36E5872F}"/>
                </a:ext>
              </a:extLst>
            </p:cNvPr>
            <p:cNvSpPr/>
            <p:nvPr/>
          </p:nvSpPr>
          <p:spPr bwMode="auto">
            <a:xfrm>
              <a:off x="5753100" y="4979988"/>
              <a:ext cx="157163" cy="61913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3593235-0347-695F-0C83-66A8B005B25B}"/>
                </a:ext>
              </a:extLst>
            </p:cNvPr>
            <p:cNvSpPr/>
            <p:nvPr/>
          </p:nvSpPr>
          <p:spPr bwMode="auto">
            <a:xfrm>
              <a:off x="4584700" y="3632200"/>
              <a:ext cx="73025" cy="153988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7C21181-8787-E4B4-847F-6259C8E08FFA}"/>
                </a:ext>
              </a:extLst>
            </p:cNvPr>
            <p:cNvSpPr/>
            <p:nvPr/>
          </p:nvSpPr>
          <p:spPr bwMode="auto">
            <a:xfrm>
              <a:off x="5899150" y="2800350"/>
              <a:ext cx="147638" cy="68263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4CA6980-7E89-B13F-DF7C-E93BCDB8A22A}"/>
                </a:ext>
              </a:extLst>
            </p:cNvPr>
            <p:cNvSpPr/>
            <p:nvPr/>
          </p:nvSpPr>
          <p:spPr bwMode="auto">
            <a:xfrm>
              <a:off x="6772275" y="3646488"/>
              <a:ext cx="65088" cy="152400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18849FD0-DD3B-54C4-59F7-4277F5A58B2C}"/>
                </a:ext>
              </a:extLst>
            </p:cNvPr>
            <p:cNvSpPr/>
            <p:nvPr/>
          </p:nvSpPr>
          <p:spPr bwMode="auto">
            <a:xfrm>
              <a:off x="5022850" y="4775200"/>
              <a:ext cx="138113" cy="115888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28BF5824-1F8F-DC79-5035-64D30EC9AAD5}"/>
                </a:ext>
              </a:extLst>
            </p:cNvPr>
            <p:cNvSpPr/>
            <p:nvPr/>
          </p:nvSpPr>
          <p:spPr bwMode="auto">
            <a:xfrm>
              <a:off x="5246688" y="4908550"/>
              <a:ext cx="149225" cy="84138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158CDDF-F0BC-5DF4-A540-036DE93245E9}"/>
                </a:ext>
              </a:extLst>
            </p:cNvPr>
            <p:cNvSpPr/>
            <p:nvPr/>
          </p:nvSpPr>
          <p:spPr bwMode="auto">
            <a:xfrm>
              <a:off x="5383213" y="2794000"/>
              <a:ext cx="157163" cy="71438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E19F99B-C870-521E-BDC4-340BEA5B6166}"/>
                </a:ext>
              </a:extLst>
            </p:cNvPr>
            <p:cNvSpPr/>
            <p:nvPr/>
          </p:nvSpPr>
          <p:spPr bwMode="auto">
            <a:xfrm>
              <a:off x="5149850" y="2865438"/>
              <a:ext cx="141288" cy="96838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AB5DFDD-5A7F-2402-5A5E-2CF51AE6D1D6}"/>
                </a:ext>
              </a:extLst>
            </p:cNvPr>
            <p:cNvSpPr/>
            <p:nvPr/>
          </p:nvSpPr>
          <p:spPr bwMode="auto">
            <a:xfrm>
              <a:off x="4649788" y="3389313"/>
              <a:ext cx="92075" cy="146050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42622B6-16F3-E00A-05ED-0588F78FDF8D}"/>
                </a:ext>
              </a:extLst>
            </p:cNvPr>
            <p:cNvSpPr/>
            <p:nvPr/>
          </p:nvSpPr>
          <p:spPr bwMode="auto">
            <a:xfrm>
              <a:off x="6446838" y="4610100"/>
              <a:ext cx="123825" cy="130175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5744316-A8B3-4FE2-C0C2-8A1DF1396AF1}"/>
                </a:ext>
              </a:extLst>
            </p:cNvPr>
            <p:cNvSpPr/>
            <p:nvPr/>
          </p:nvSpPr>
          <p:spPr bwMode="auto">
            <a:xfrm>
              <a:off x="6615113" y="4402138"/>
              <a:ext cx="101600" cy="142875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D15E900-3284-5E4F-D9E3-00156536EA1D}"/>
                </a:ext>
              </a:extLst>
            </p:cNvPr>
            <p:cNvSpPr/>
            <p:nvPr/>
          </p:nvSpPr>
          <p:spPr bwMode="auto">
            <a:xfrm>
              <a:off x="6542088" y="3184525"/>
              <a:ext cx="117475" cy="142875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2AE1662-C205-1ACD-536A-B4133AEC4079}"/>
                </a:ext>
              </a:extLst>
            </p:cNvPr>
            <p:cNvSpPr/>
            <p:nvPr/>
          </p:nvSpPr>
          <p:spPr bwMode="auto">
            <a:xfrm>
              <a:off x="4767263" y="3176588"/>
              <a:ext cx="115888" cy="133350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466146C-202E-D3E2-A4D2-DBD8776F1AB5}"/>
                </a:ext>
              </a:extLst>
            </p:cNvPr>
            <p:cNvSpPr/>
            <p:nvPr/>
          </p:nvSpPr>
          <p:spPr bwMode="auto">
            <a:xfrm>
              <a:off x="6686550" y="3402013"/>
              <a:ext cx="92075" cy="144463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133132A-F3BB-30F2-DFD2-6F2A3FCCB1F4}"/>
                </a:ext>
              </a:extLst>
            </p:cNvPr>
            <p:cNvSpPr/>
            <p:nvPr/>
          </p:nvSpPr>
          <p:spPr bwMode="auto">
            <a:xfrm>
              <a:off x="4937125" y="2995613"/>
              <a:ext cx="130175" cy="115888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C1CAD98-397F-9BE7-AC23-A67F5975651F}"/>
                </a:ext>
              </a:extLst>
            </p:cNvPr>
            <p:cNvSpPr/>
            <p:nvPr/>
          </p:nvSpPr>
          <p:spPr bwMode="auto">
            <a:xfrm>
              <a:off x="6731000" y="4162425"/>
              <a:ext cx="77788" cy="146050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58C555E-C8FD-042B-49FF-7F0D9073F27E}"/>
                </a:ext>
              </a:extLst>
            </p:cNvPr>
            <p:cNvSpPr/>
            <p:nvPr/>
          </p:nvSpPr>
          <p:spPr bwMode="auto">
            <a:xfrm>
              <a:off x="6142038" y="2873375"/>
              <a:ext cx="144463" cy="98425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7BB07FB-A446-8025-4E30-72AD0D146CB8}"/>
                </a:ext>
              </a:extLst>
            </p:cNvPr>
            <p:cNvSpPr/>
            <p:nvPr/>
          </p:nvSpPr>
          <p:spPr bwMode="auto">
            <a:xfrm>
              <a:off x="6008688" y="4911725"/>
              <a:ext cx="147638" cy="82550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05FE5D8-72E1-CF1C-A23A-B0B6C64A6960}"/>
                </a:ext>
              </a:extLst>
            </p:cNvPr>
            <p:cNvSpPr/>
            <p:nvPr/>
          </p:nvSpPr>
          <p:spPr bwMode="auto">
            <a:xfrm>
              <a:off x="6361113" y="3005138"/>
              <a:ext cx="133350" cy="123825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AADCC1E-FE1F-A799-CD2A-2475960145B5}"/>
                </a:ext>
              </a:extLst>
            </p:cNvPr>
            <p:cNvSpPr/>
            <p:nvPr/>
          </p:nvSpPr>
          <p:spPr bwMode="auto">
            <a:xfrm>
              <a:off x="3867150" y="4432300"/>
              <a:ext cx="142875" cy="82550"/>
            </a:xfrm>
            <a:custGeom>
              <a:avLst/>
              <a:gdLst>
                <a:gd name="T0" fmla="*/ 48 w 48"/>
                <a:gd name="T1" fmla="*/ 8 h 28"/>
                <a:gd name="T2" fmla="*/ 42 w 48"/>
                <a:gd name="T3" fmla="*/ 15 h 28"/>
                <a:gd name="T4" fmla="*/ 14 w 48"/>
                <a:gd name="T5" fmla="*/ 25 h 28"/>
                <a:gd name="T6" fmla="*/ 2 w 48"/>
                <a:gd name="T7" fmla="*/ 22 h 28"/>
                <a:gd name="T8" fmla="*/ 8 w 48"/>
                <a:gd name="T9" fmla="*/ 12 h 28"/>
                <a:gd name="T10" fmla="*/ 36 w 48"/>
                <a:gd name="T11" fmla="*/ 2 h 28"/>
                <a:gd name="T12" fmla="*/ 48 w 48"/>
                <a:gd name="T13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8">
                  <a:moveTo>
                    <a:pt x="48" y="8"/>
                  </a:moveTo>
                  <a:cubicBezTo>
                    <a:pt x="48" y="13"/>
                    <a:pt x="45" y="14"/>
                    <a:pt x="42" y="15"/>
                  </a:cubicBezTo>
                  <a:cubicBezTo>
                    <a:pt x="33" y="18"/>
                    <a:pt x="23" y="22"/>
                    <a:pt x="14" y="25"/>
                  </a:cubicBezTo>
                  <a:cubicBezTo>
                    <a:pt x="9" y="27"/>
                    <a:pt x="4" y="28"/>
                    <a:pt x="2" y="22"/>
                  </a:cubicBezTo>
                  <a:cubicBezTo>
                    <a:pt x="0" y="16"/>
                    <a:pt x="3" y="14"/>
                    <a:pt x="8" y="12"/>
                  </a:cubicBezTo>
                  <a:cubicBezTo>
                    <a:pt x="17" y="9"/>
                    <a:pt x="27" y="5"/>
                    <a:pt x="36" y="2"/>
                  </a:cubicBezTo>
                  <a:cubicBezTo>
                    <a:pt x="42" y="0"/>
                    <a:pt x="47" y="2"/>
                    <a:pt x="48" y="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CA40AA7D-964D-E6F9-64D1-ECD2F1EC902F}"/>
                </a:ext>
              </a:extLst>
            </p:cNvPr>
            <p:cNvSpPr/>
            <p:nvPr/>
          </p:nvSpPr>
          <p:spPr bwMode="auto">
            <a:xfrm>
              <a:off x="4332288" y="4265613"/>
              <a:ext cx="144463" cy="80963"/>
            </a:xfrm>
            <a:custGeom>
              <a:avLst/>
              <a:gdLst>
                <a:gd name="T0" fmla="*/ 49 w 49"/>
                <a:gd name="T1" fmla="*/ 8 h 27"/>
                <a:gd name="T2" fmla="*/ 41 w 49"/>
                <a:gd name="T3" fmla="*/ 16 h 27"/>
                <a:gd name="T4" fmla="*/ 13 w 49"/>
                <a:gd name="T5" fmla="*/ 26 h 27"/>
                <a:gd name="T6" fmla="*/ 3 w 49"/>
                <a:gd name="T7" fmla="*/ 22 h 27"/>
                <a:gd name="T8" fmla="*/ 9 w 49"/>
                <a:gd name="T9" fmla="*/ 12 h 27"/>
                <a:gd name="T10" fmla="*/ 39 w 49"/>
                <a:gd name="T11" fmla="*/ 2 h 27"/>
                <a:gd name="T12" fmla="*/ 49 w 49"/>
                <a:gd name="T1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7">
                  <a:moveTo>
                    <a:pt x="49" y="8"/>
                  </a:moveTo>
                  <a:cubicBezTo>
                    <a:pt x="49" y="13"/>
                    <a:pt x="45" y="15"/>
                    <a:pt x="41" y="16"/>
                  </a:cubicBezTo>
                  <a:cubicBezTo>
                    <a:pt x="32" y="19"/>
                    <a:pt x="22" y="23"/>
                    <a:pt x="13" y="26"/>
                  </a:cubicBezTo>
                  <a:cubicBezTo>
                    <a:pt x="9" y="27"/>
                    <a:pt x="5" y="27"/>
                    <a:pt x="3" y="22"/>
                  </a:cubicBezTo>
                  <a:cubicBezTo>
                    <a:pt x="0" y="16"/>
                    <a:pt x="4" y="14"/>
                    <a:pt x="9" y="12"/>
                  </a:cubicBezTo>
                  <a:cubicBezTo>
                    <a:pt x="19" y="9"/>
                    <a:pt x="29" y="5"/>
                    <a:pt x="39" y="2"/>
                  </a:cubicBezTo>
                  <a:cubicBezTo>
                    <a:pt x="45" y="0"/>
                    <a:pt x="48" y="2"/>
                    <a:pt x="49" y="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43C5CD1-8093-0AAA-0493-7161563C7199}"/>
                </a:ext>
              </a:extLst>
            </p:cNvPr>
            <p:cNvSpPr/>
            <p:nvPr/>
          </p:nvSpPr>
          <p:spPr bwMode="auto">
            <a:xfrm>
              <a:off x="6242050" y="4791075"/>
              <a:ext cx="142875" cy="103188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44DA863A-26EB-58A5-CF87-BEC8566AE2CF}"/>
                </a:ext>
              </a:extLst>
            </p:cNvPr>
            <p:cNvSpPr/>
            <p:nvPr/>
          </p:nvSpPr>
          <p:spPr bwMode="auto">
            <a:xfrm>
              <a:off x="4699000" y="4391025"/>
              <a:ext cx="98425" cy="141288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14F523A-1C65-058E-ADC6-F87AF549BA2E}"/>
                </a:ext>
              </a:extLst>
            </p:cNvPr>
            <p:cNvSpPr/>
            <p:nvPr/>
          </p:nvSpPr>
          <p:spPr bwMode="auto">
            <a:xfrm>
              <a:off x="1362075" y="1716088"/>
              <a:ext cx="123825" cy="174625"/>
            </a:xfrm>
            <a:custGeom>
              <a:avLst/>
              <a:gdLst>
                <a:gd name="T0" fmla="*/ 28 w 42"/>
                <a:gd name="T1" fmla="*/ 0 h 59"/>
                <a:gd name="T2" fmla="*/ 27 w 42"/>
                <a:gd name="T3" fmla="*/ 17 h 59"/>
                <a:gd name="T4" fmla="*/ 20 w 42"/>
                <a:gd name="T5" fmla="*/ 30 h 59"/>
                <a:gd name="T6" fmla="*/ 15 w 42"/>
                <a:gd name="T7" fmla="*/ 42 h 59"/>
                <a:gd name="T8" fmla="*/ 0 w 42"/>
                <a:gd name="T9" fmla="*/ 55 h 59"/>
                <a:gd name="T10" fmla="*/ 28 w 42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59">
                  <a:moveTo>
                    <a:pt x="28" y="0"/>
                  </a:moveTo>
                  <a:cubicBezTo>
                    <a:pt x="29" y="6"/>
                    <a:pt x="23" y="11"/>
                    <a:pt x="27" y="17"/>
                  </a:cubicBezTo>
                  <a:cubicBezTo>
                    <a:pt x="32" y="24"/>
                    <a:pt x="42" y="36"/>
                    <a:pt x="20" y="30"/>
                  </a:cubicBezTo>
                  <a:cubicBezTo>
                    <a:pt x="14" y="29"/>
                    <a:pt x="14" y="36"/>
                    <a:pt x="15" y="42"/>
                  </a:cubicBezTo>
                  <a:cubicBezTo>
                    <a:pt x="17" y="54"/>
                    <a:pt x="12" y="59"/>
                    <a:pt x="0" y="55"/>
                  </a:cubicBezTo>
                  <a:cubicBezTo>
                    <a:pt x="7" y="35"/>
                    <a:pt x="12" y="15"/>
                    <a:pt x="28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3E51AF9B-783C-E2E3-8FFD-2CE0F916CC50}"/>
                </a:ext>
              </a:extLst>
            </p:cNvPr>
            <p:cNvSpPr/>
            <p:nvPr/>
          </p:nvSpPr>
          <p:spPr bwMode="auto">
            <a:xfrm>
              <a:off x="5502275" y="4959350"/>
              <a:ext cx="144463" cy="82550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B538592-4631-89B4-4746-11483856EB70}"/>
                </a:ext>
              </a:extLst>
            </p:cNvPr>
            <p:cNvSpPr/>
            <p:nvPr/>
          </p:nvSpPr>
          <p:spPr bwMode="auto">
            <a:xfrm>
              <a:off x="4841875" y="4600575"/>
              <a:ext cx="123825" cy="125413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09105B8-C548-2277-54EC-7914E3E15613}"/>
                </a:ext>
              </a:extLst>
            </p:cNvPr>
            <p:cNvSpPr/>
            <p:nvPr/>
          </p:nvSpPr>
          <p:spPr bwMode="auto">
            <a:xfrm>
              <a:off x="4564063" y="3895725"/>
              <a:ext cx="85725" cy="142875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D874C48-4F8F-E8CC-86EE-6DD7CDDEC833}"/>
                </a:ext>
              </a:extLst>
            </p:cNvPr>
            <p:cNvSpPr/>
            <p:nvPr/>
          </p:nvSpPr>
          <p:spPr bwMode="auto">
            <a:xfrm>
              <a:off x="4106863" y="4352925"/>
              <a:ext cx="136525" cy="76200"/>
            </a:xfrm>
            <a:custGeom>
              <a:avLst/>
              <a:gdLst>
                <a:gd name="T0" fmla="*/ 46 w 46"/>
                <a:gd name="T1" fmla="*/ 8 h 26"/>
                <a:gd name="T2" fmla="*/ 41 w 46"/>
                <a:gd name="T3" fmla="*/ 13 h 26"/>
                <a:gd name="T4" fmla="*/ 8 w 46"/>
                <a:gd name="T5" fmla="*/ 25 h 26"/>
                <a:gd name="T6" fmla="*/ 0 w 46"/>
                <a:gd name="T7" fmla="*/ 21 h 26"/>
                <a:gd name="T8" fmla="*/ 2 w 46"/>
                <a:gd name="T9" fmla="*/ 14 h 26"/>
                <a:gd name="T10" fmla="*/ 39 w 46"/>
                <a:gd name="T11" fmla="*/ 1 h 26"/>
                <a:gd name="T12" fmla="*/ 46 w 46"/>
                <a:gd name="T1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6">
                  <a:moveTo>
                    <a:pt x="46" y="8"/>
                  </a:moveTo>
                  <a:cubicBezTo>
                    <a:pt x="45" y="9"/>
                    <a:pt x="43" y="12"/>
                    <a:pt x="41" y="13"/>
                  </a:cubicBezTo>
                  <a:cubicBezTo>
                    <a:pt x="30" y="17"/>
                    <a:pt x="19" y="21"/>
                    <a:pt x="8" y="25"/>
                  </a:cubicBezTo>
                  <a:cubicBezTo>
                    <a:pt x="4" y="26"/>
                    <a:pt x="1" y="25"/>
                    <a:pt x="0" y="21"/>
                  </a:cubicBezTo>
                  <a:cubicBezTo>
                    <a:pt x="0" y="19"/>
                    <a:pt x="1" y="14"/>
                    <a:pt x="2" y="14"/>
                  </a:cubicBezTo>
                  <a:cubicBezTo>
                    <a:pt x="14" y="9"/>
                    <a:pt x="27" y="5"/>
                    <a:pt x="39" y="1"/>
                  </a:cubicBezTo>
                  <a:cubicBezTo>
                    <a:pt x="43" y="0"/>
                    <a:pt x="45" y="3"/>
                    <a:pt x="46" y="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FFF6106-3AAA-28A7-E27F-C02095DE7047}"/>
                </a:ext>
              </a:extLst>
            </p:cNvPr>
            <p:cNvSpPr/>
            <p:nvPr/>
          </p:nvSpPr>
          <p:spPr bwMode="auto">
            <a:xfrm>
              <a:off x="5649913" y="2763838"/>
              <a:ext cx="136525" cy="77788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5AA3522-8D1E-9523-54ED-EE6E77E82609}"/>
                </a:ext>
              </a:extLst>
            </p:cNvPr>
            <p:cNvSpPr/>
            <p:nvPr/>
          </p:nvSpPr>
          <p:spPr bwMode="auto">
            <a:xfrm>
              <a:off x="6796088" y="3913188"/>
              <a:ext cx="44450" cy="142875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BA22555D-10F4-9B7E-E707-7E2AD3828ABC}"/>
                </a:ext>
              </a:extLst>
            </p:cNvPr>
            <p:cNvSpPr/>
            <p:nvPr/>
          </p:nvSpPr>
          <p:spPr bwMode="auto">
            <a:xfrm>
              <a:off x="6792913" y="3905250"/>
              <a:ext cx="57150" cy="133350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7A6A805-2A8F-1D77-BF1F-8DB09C777E35}"/>
                </a:ext>
              </a:extLst>
            </p:cNvPr>
            <p:cNvSpPr/>
            <p:nvPr/>
          </p:nvSpPr>
          <p:spPr bwMode="auto">
            <a:xfrm>
              <a:off x="3698875" y="4511675"/>
              <a:ext cx="76200" cy="61913"/>
            </a:xfrm>
            <a:custGeom>
              <a:avLst/>
              <a:gdLst>
                <a:gd name="T0" fmla="*/ 17 w 26"/>
                <a:gd name="T1" fmla="*/ 2 h 21"/>
                <a:gd name="T2" fmla="*/ 26 w 26"/>
                <a:gd name="T3" fmla="*/ 8 h 21"/>
                <a:gd name="T4" fmla="*/ 9 w 26"/>
                <a:gd name="T5" fmla="*/ 19 h 21"/>
                <a:gd name="T6" fmla="*/ 1 w 26"/>
                <a:gd name="T7" fmla="*/ 13 h 21"/>
                <a:gd name="T8" fmla="*/ 17 w 26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17" y="2"/>
                  </a:moveTo>
                  <a:cubicBezTo>
                    <a:pt x="23" y="0"/>
                    <a:pt x="26" y="3"/>
                    <a:pt x="26" y="8"/>
                  </a:cubicBezTo>
                  <a:cubicBezTo>
                    <a:pt x="26" y="19"/>
                    <a:pt x="15" y="17"/>
                    <a:pt x="9" y="19"/>
                  </a:cubicBezTo>
                  <a:cubicBezTo>
                    <a:pt x="4" y="21"/>
                    <a:pt x="0" y="17"/>
                    <a:pt x="1" y="13"/>
                  </a:cubicBezTo>
                  <a:cubicBezTo>
                    <a:pt x="1" y="3"/>
                    <a:pt x="12" y="5"/>
                    <a:pt x="17" y="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B6B683BE-F5F8-46AD-22E9-4F5FF76E0A22}"/>
                </a:ext>
              </a:extLst>
            </p:cNvPr>
            <p:cNvSpPr/>
            <p:nvPr/>
          </p:nvSpPr>
          <p:spPr bwMode="auto">
            <a:xfrm>
              <a:off x="3636963" y="4532313"/>
              <a:ext cx="34925" cy="249238"/>
            </a:xfrm>
            <a:custGeom>
              <a:avLst/>
              <a:gdLst>
                <a:gd name="T0" fmla="*/ 7 w 12"/>
                <a:gd name="T1" fmla="*/ 84 h 84"/>
                <a:gd name="T2" fmla="*/ 4 w 12"/>
                <a:gd name="T3" fmla="*/ 0 h 84"/>
                <a:gd name="T4" fmla="*/ 7 w 12"/>
                <a:gd name="T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4">
                  <a:moveTo>
                    <a:pt x="7" y="84"/>
                  </a:moveTo>
                  <a:cubicBezTo>
                    <a:pt x="0" y="56"/>
                    <a:pt x="5" y="28"/>
                    <a:pt x="4" y="0"/>
                  </a:cubicBezTo>
                  <a:cubicBezTo>
                    <a:pt x="12" y="28"/>
                    <a:pt x="6" y="56"/>
                    <a:pt x="7" y="84"/>
                  </a:cubicBezTo>
                  <a:close/>
                </a:path>
              </a:pathLst>
            </a:custGeom>
            <a:solidFill>
              <a:srgbClr val="F1C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BC958C9A-6E63-8E55-F980-1B5B96526FF7}"/>
                </a:ext>
              </a:extLst>
            </p:cNvPr>
            <p:cNvSpPr/>
            <p:nvPr/>
          </p:nvSpPr>
          <p:spPr bwMode="auto">
            <a:xfrm>
              <a:off x="4044950" y="2913063"/>
              <a:ext cx="41275" cy="130175"/>
            </a:xfrm>
            <a:custGeom>
              <a:avLst/>
              <a:gdLst>
                <a:gd name="T0" fmla="*/ 6 w 14"/>
                <a:gd name="T1" fmla="*/ 44 h 44"/>
                <a:gd name="T2" fmla="*/ 12 w 14"/>
                <a:gd name="T3" fmla="*/ 0 h 44"/>
                <a:gd name="T4" fmla="*/ 13 w 14"/>
                <a:gd name="T5" fmla="*/ 1 h 44"/>
                <a:gd name="T6" fmla="*/ 14 w 14"/>
                <a:gd name="T7" fmla="*/ 5 h 44"/>
                <a:gd name="T8" fmla="*/ 6 w 14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4">
                  <a:moveTo>
                    <a:pt x="6" y="44"/>
                  </a:moveTo>
                  <a:cubicBezTo>
                    <a:pt x="0" y="28"/>
                    <a:pt x="7" y="14"/>
                    <a:pt x="12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13" y="2"/>
                    <a:pt x="14" y="4"/>
                    <a:pt x="14" y="5"/>
                  </a:cubicBezTo>
                  <a:cubicBezTo>
                    <a:pt x="14" y="18"/>
                    <a:pt x="11" y="31"/>
                    <a:pt x="6" y="44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08E8A52-B5A9-6949-41E5-5C46324AB785}"/>
                </a:ext>
              </a:extLst>
            </p:cNvPr>
            <p:cNvSpPr/>
            <p:nvPr/>
          </p:nvSpPr>
          <p:spPr bwMode="auto">
            <a:xfrm>
              <a:off x="3952875" y="3276600"/>
              <a:ext cx="39688" cy="101600"/>
            </a:xfrm>
            <a:custGeom>
              <a:avLst/>
              <a:gdLst>
                <a:gd name="T0" fmla="*/ 1 w 13"/>
                <a:gd name="T1" fmla="*/ 34 h 34"/>
                <a:gd name="T2" fmla="*/ 0 w 13"/>
                <a:gd name="T3" fmla="*/ 29 h 34"/>
                <a:gd name="T4" fmla="*/ 10 w 13"/>
                <a:gd name="T5" fmla="*/ 0 h 34"/>
                <a:gd name="T6" fmla="*/ 12 w 13"/>
                <a:gd name="T7" fmla="*/ 0 h 34"/>
                <a:gd name="T8" fmla="*/ 13 w 13"/>
                <a:gd name="T9" fmla="*/ 2 h 34"/>
                <a:gd name="T10" fmla="*/ 1 w 13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4">
                  <a:moveTo>
                    <a:pt x="1" y="34"/>
                  </a:moveTo>
                  <a:cubicBezTo>
                    <a:pt x="1" y="32"/>
                    <a:pt x="1" y="31"/>
                    <a:pt x="0" y="29"/>
                  </a:cubicBezTo>
                  <a:cubicBezTo>
                    <a:pt x="2" y="19"/>
                    <a:pt x="4" y="9"/>
                    <a:pt x="10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2" y="13"/>
                    <a:pt x="7" y="24"/>
                    <a:pt x="1" y="34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29B2DA4-076C-E759-D4A9-B87214E30556}"/>
                </a:ext>
              </a:extLst>
            </p:cNvPr>
            <p:cNvSpPr/>
            <p:nvPr/>
          </p:nvSpPr>
          <p:spPr bwMode="auto">
            <a:xfrm>
              <a:off x="3979863" y="3170238"/>
              <a:ext cx="47625" cy="85725"/>
            </a:xfrm>
            <a:custGeom>
              <a:avLst/>
              <a:gdLst>
                <a:gd name="T0" fmla="*/ 7 w 16"/>
                <a:gd name="T1" fmla="*/ 29 h 29"/>
                <a:gd name="T2" fmla="*/ 12 w 16"/>
                <a:gd name="T3" fmla="*/ 0 h 29"/>
                <a:gd name="T4" fmla="*/ 14 w 16"/>
                <a:gd name="T5" fmla="*/ 0 h 29"/>
                <a:gd name="T6" fmla="*/ 16 w 16"/>
                <a:gd name="T7" fmla="*/ 1 h 29"/>
                <a:gd name="T8" fmla="*/ 7 w 1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7" y="29"/>
                  </a:moveTo>
                  <a:cubicBezTo>
                    <a:pt x="0" y="18"/>
                    <a:pt x="9" y="10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0"/>
                    <a:pt x="15" y="1"/>
                    <a:pt x="16" y="1"/>
                  </a:cubicBezTo>
                  <a:cubicBezTo>
                    <a:pt x="16" y="11"/>
                    <a:pt x="12" y="20"/>
                    <a:pt x="7" y="29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BF090CD4-EC2B-FFF7-1985-278AF7B0F3FE}"/>
                </a:ext>
              </a:extLst>
            </p:cNvPr>
            <p:cNvSpPr/>
            <p:nvPr/>
          </p:nvSpPr>
          <p:spPr bwMode="auto">
            <a:xfrm>
              <a:off x="1625600" y="2427288"/>
              <a:ext cx="568325" cy="2535238"/>
            </a:xfrm>
            <a:custGeom>
              <a:avLst/>
              <a:gdLst>
                <a:gd name="T0" fmla="*/ 192 w 192"/>
                <a:gd name="T1" fmla="*/ 587 h 856"/>
                <a:gd name="T2" fmla="*/ 192 w 192"/>
                <a:gd name="T3" fmla="*/ 635 h 856"/>
                <a:gd name="T4" fmla="*/ 101 w 192"/>
                <a:gd name="T5" fmla="*/ 820 h 856"/>
                <a:gd name="T6" fmla="*/ 36 w 192"/>
                <a:gd name="T7" fmla="*/ 856 h 856"/>
                <a:gd name="T8" fmla="*/ 95 w 192"/>
                <a:gd name="T9" fmla="*/ 742 h 856"/>
                <a:gd name="T10" fmla="*/ 72 w 192"/>
                <a:gd name="T11" fmla="*/ 484 h 856"/>
                <a:gd name="T12" fmla="*/ 15 w 192"/>
                <a:gd name="T13" fmla="*/ 339 h 856"/>
                <a:gd name="T14" fmla="*/ 4 w 192"/>
                <a:gd name="T15" fmla="*/ 193 h 856"/>
                <a:gd name="T16" fmla="*/ 31 w 192"/>
                <a:gd name="T17" fmla="*/ 20 h 856"/>
                <a:gd name="T18" fmla="*/ 43 w 192"/>
                <a:gd name="T19" fmla="*/ 0 h 856"/>
                <a:gd name="T20" fmla="*/ 48 w 192"/>
                <a:gd name="T21" fmla="*/ 0 h 856"/>
                <a:gd name="T22" fmla="*/ 39 w 192"/>
                <a:gd name="T23" fmla="*/ 24 h 856"/>
                <a:gd name="T24" fmla="*/ 29 w 192"/>
                <a:gd name="T25" fmla="*/ 124 h 856"/>
                <a:gd name="T26" fmla="*/ 31 w 192"/>
                <a:gd name="T27" fmla="*/ 208 h 856"/>
                <a:gd name="T28" fmla="*/ 46 w 192"/>
                <a:gd name="T29" fmla="*/ 320 h 856"/>
                <a:gd name="T30" fmla="*/ 177 w 192"/>
                <a:gd name="T31" fmla="*/ 563 h 856"/>
                <a:gd name="T32" fmla="*/ 192 w 192"/>
                <a:gd name="T33" fmla="*/ 587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856">
                  <a:moveTo>
                    <a:pt x="192" y="587"/>
                  </a:moveTo>
                  <a:cubicBezTo>
                    <a:pt x="192" y="603"/>
                    <a:pt x="192" y="619"/>
                    <a:pt x="192" y="635"/>
                  </a:cubicBezTo>
                  <a:cubicBezTo>
                    <a:pt x="185" y="708"/>
                    <a:pt x="159" y="772"/>
                    <a:pt x="101" y="820"/>
                  </a:cubicBezTo>
                  <a:cubicBezTo>
                    <a:pt x="82" y="836"/>
                    <a:pt x="59" y="847"/>
                    <a:pt x="36" y="856"/>
                  </a:cubicBezTo>
                  <a:cubicBezTo>
                    <a:pt x="55" y="818"/>
                    <a:pt x="79" y="782"/>
                    <a:pt x="95" y="742"/>
                  </a:cubicBezTo>
                  <a:cubicBezTo>
                    <a:pt x="130" y="652"/>
                    <a:pt x="130" y="568"/>
                    <a:pt x="72" y="484"/>
                  </a:cubicBezTo>
                  <a:cubicBezTo>
                    <a:pt x="43" y="442"/>
                    <a:pt x="25" y="391"/>
                    <a:pt x="15" y="339"/>
                  </a:cubicBezTo>
                  <a:cubicBezTo>
                    <a:pt x="7" y="291"/>
                    <a:pt x="0" y="242"/>
                    <a:pt x="4" y="193"/>
                  </a:cubicBezTo>
                  <a:cubicBezTo>
                    <a:pt x="8" y="135"/>
                    <a:pt x="11" y="76"/>
                    <a:pt x="31" y="20"/>
                  </a:cubicBezTo>
                  <a:cubicBezTo>
                    <a:pt x="34" y="12"/>
                    <a:pt x="35" y="4"/>
                    <a:pt x="43" y="0"/>
                  </a:cubicBezTo>
                  <a:cubicBezTo>
                    <a:pt x="45" y="0"/>
                    <a:pt x="46" y="0"/>
                    <a:pt x="48" y="0"/>
                  </a:cubicBezTo>
                  <a:cubicBezTo>
                    <a:pt x="47" y="9"/>
                    <a:pt x="43" y="17"/>
                    <a:pt x="39" y="24"/>
                  </a:cubicBezTo>
                  <a:cubicBezTo>
                    <a:pt x="33" y="57"/>
                    <a:pt x="25" y="90"/>
                    <a:pt x="29" y="124"/>
                  </a:cubicBezTo>
                  <a:cubicBezTo>
                    <a:pt x="30" y="152"/>
                    <a:pt x="28" y="180"/>
                    <a:pt x="31" y="208"/>
                  </a:cubicBezTo>
                  <a:cubicBezTo>
                    <a:pt x="34" y="245"/>
                    <a:pt x="39" y="283"/>
                    <a:pt x="46" y="320"/>
                  </a:cubicBezTo>
                  <a:cubicBezTo>
                    <a:pt x="63" y="415"/>
                    <a:pt x="113" y="493"/>
                    <a:pt x="177" y="563"/>
                  </a:cubicBezTo>
                  <a:cubicBezTo>
                    <a:pt x="184" y="570"/>
                    <a:pt x="192" y="576"/>
                    <a:pt x="192" y="587"/>
                  </a:cubicBezTo>
                  <a:close/>
                </a:path>
              </a:pathLst>
            </a:custGeom>
            <a:solidFill>
              <a:srgbClr val="5414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F1CB0685-4475-5C04-6D34-4BC57A425F10}"/>
                </a:ext>
              </a:extLst>
            </p:cNvPr>
            <p:cNvSpPr/>
            <p:nvPr/>
          </p:nvSpPr>
          <p:spPr bwMode="auto">
            <a:xfrm>
              <a:off x="2433638" y="3730625"/>
              <a:ext cx="731838" cy="304800"/>
            </a:xfrm>
            <a:custGeom>
              <a:avLst/>
              <a:gdLst>
                <a:gd name="T0" fmla="*/ 0 w 247"/>
                <a:gd name="T1" fmla="*/ 62 h 103"/>
                <a:gd name="T2" fmla="*/ 35 w 247"/>
                <a:gd name="T3" fmla="*/ 29 h 103"/>
                <a:gd name="T4" fmla="*/ 109 w 247"/>
                <a:gd name="T5" fmla="*/ 14 h 103"/>
                <a:gd name="T6" fmla="*/ 133 w 247"/>
                <a:gd name="T7" fmla="*/ 14 h 103"/>
                <a:gd name="T8" fmla="*/ 209 w 247"/>
                <a:gd name="T9" fmla="*/ 25 h 103"/>
                <a:gd name="T10" fmla="*/ 247 w 247"/>
                <a:gd name="T11" fmla="*/ 60 h 103"/>
                <a:gd name="T12" fmla="*/ 158 w 247"/>
                <a:gd name="T13" fmla="*/ 95 h 103"/>
                <a:gd name="T14" fmla="*/ 86 w 247"/>
                <a:gd name="T15" fmla="*/ 98 h 103"/>
                <a:gd name="T16" fmla="*/ 0 w 247"/>
                <a:gd name="T17" fmla="*/ 6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103">
                  <a:moveTo>
                    <a:pt x="0" y="62"/>
                  </a:moveTo>
                  <a:cubicBezTo>
                    <a:pt x="12" y="50"/>
                    <a:pt x="24" y="40"/>
                    <a:pt x="35" y="29"/>
                  </a:cubicBezTo>
                  <a:cubicBezTo>
                    <a:pt x="56" y="5"/>
                    <a:pt x="82" y="2"/>
                    <a:pt x="109" y="14"/>
                  </a:cubicBezTo>
                  <a:cubicBezTo>
                    <a:pt x="118" y="17"/>
                    <a:pt x="125" y="19"/>
                    <a:pt x="133" y="14"/>
                  </a:cubicBezTo>
                  <a:cubicBezTo>
                    <a:pt x="161" y="0"/>
                    <a:pt x="186" y="6"/>
                    <a:pt x="209" y="25"/>
                  </a:cubicBezTo>
                  <a:cubicBezTo>
                    <a:pt x="221" y="36"/>
                    <a:pt x="233" y="47"/>
                    <a:pt x="247" y="60"/>
                  </a:cubicBezTo>
                  <a:cubicBezTo>
                    <a:pt x="216" y="76"/>
                    <a:pt x="194" y="103"/>
                    <a:pt x="158" y="95"/>
                  </a:cubicBezTo>
                  <a:cubicBezTo>
                    <a:pt x="133" y="90"/>
                    <a:pt x="110" y="94"/>
                    <a:pt x="86" y="98"/>
                  </a:cubicBezTo>
                  <a:cubicBezTo>
                    <a:pt x="52" y="103"/>
                    <a:pt x="29" y="75"/>
                    <a:pt x="0" y="62"/>
                  </a:cubicBezTo>
                  <a:close/>
                </a:path>
              </a:pathLst>
            </a:custGeom>
            <a:solidFill>
              <a:srgbClr val="EB8B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5F9B3992-FD37-13A6-0DCF-3EC3E1CE9F2C}"/>
                </a:ext>
              </a:extLst>
            </p:cNvPr>
            <p:cNvSpPr/>
            <p:nvPr/>
          </p:nvSpPr>
          <p:spPr bwMode="auto">
            <a:xfrm>
              <a:off x="1874838" y="2386013"/>
              <a:ext cx="660400" cy="222250"/>
            </a:xfrm>
            <a:custGeom>
              <a:avLst/>
              <a:gdLst>
                <a:gd name="T0" fmla="*/ 0 w 223"/>
                <a:gd name="T1" fmla="*/ 75 h 75"/>
                <a:gd name="T2" fmla="*/ 190 w 223"/>
                <a:gd name="T3" fmla="*/ 1 h 75"/>
                <a:gd name="T4" fmla="*/ 200 w 223"/>
                <a:gd name="T5" fmla="*/ 1 h 75"/>
                <a:gd name="T6" fmla="*/ 221 w 223"/>
                <a:gd name="T7" fmla="*/ 15 h 75"/>
                <a:gd name="T8" fmla="*/ 203 w 223"/>
                <a:gd name="T9" fmla="*/ 28 h 75"/>
                <a:gd name="T10" fmla="*/ 148 w 223"/>
                <a:gd name="T11" fmla="*/ 39 h 75"/>
                <a:gd name="T12" fmla="*/ 13 w 223"/>
                <a:gd name="T13" fmla="*/ 73 h 75"/>
                <a:gd name="T14" fmla="*/ 0 w 223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75">
                  <a:moveTo>
                    <a:pt x="0" y="75"/>
                  </a:moveTo>
                  <a:cubicBezTo>
                    <a:pt x="59" y="29"/>
                    <a:pt x="122" y="9"/>
                    <a:pt x="190" y="1"/>
                  </a:cubicBezTo>
                  <a:cubicBezTo>
                    <a:pt x="193" y="0"/>
                    <a:pt x="196" y="0"/>
                    <a:pt x="200" y="1"/>
                  </a:cubicBezTo>
                  <a:cubicBezTo>
                    <a:pt x="210" y="1"/>
                    <a:pt x="220" y="5"/>
                    <a:pt x="221" y="15"/>
                  </a:cubicBezTo>
                  <a:cubicBezTo>
                    <a:pt x="223" y="26"/>
                    <a:pt x="211" y="26"/>
                    <a:pt x="203" y="28"/>
                  </a:cubicBezTo>
                  <a:cubicBezTo>
                    <a:pt x="185" y="33"/>
                    <a:pt x="167" y="37"/>
                    <a:pt x="148" y="39"/>
                  </a:cubicBezTo>
                  <a:cubicBezTo>
                    <a:pt x="102" y="45"/>
                    <a:pt x="57" y="56"/>
                    <a:pt x="13" y="73"/>
                  </a:cubicBezTo>
                  <a:cubicBezTo>
                    <a:pt x="11" y="74"/>
                    <a:pt x="7" y="74"/>
                    <a:pt x="0" y="75"/>
                  </a:cubicBezTo>
                  <a:close/>
                </a:path>
              </a:pathLst>
            </a:custGeom>
            <a:solidFill>
              <a:srgbClr val="50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7482C3C-4023-4BB7-F44C-449E40F17938}"/>
                </a:ext>
              </a:extLst>
            </p:cNvPr>
            <p:cNvSpPr/>
            <p:nvPr/>
          </p:nvSpPr>
          <p:spPr bwMode="auto">
            <a:xfrm>
              <a:off x="3068638" y="2386013"/>
              <a:ext cx="627063" cy="219075"/>
            </a:xfrm>
            <a:custGeom>
              <a:avLst/>
              <a:gdLst>
                <a:gd name="T0" fmla="*/ 203 w 212"/>
                <a:gd name="T1" fmla="*/ 71 h 74"/>
                <a:gd name="T2" fmla="*/ 27 w 212"/>
                <a:gd name="T3" fmla="*/ 30 h 74"/>
                <a:gd name="T4" fmla="*/ 1 w 212"/>
                <a:gd name="T5" fmla="*/ 15 h 74"/>
                <a:gd name="T6" fmla="*/ 32 w 212"/>
                <a:gd name="T7" fmla="*/ 1 h 74"/>
                <a:gd name="T8" fmla="*/ 211 w 212"/>
                <a:gd name="T9" fmla="*/ 67 h 74"/>
                <a:gd name="T10" fmla="*/ 203 w 212"/>
                <a:gd name="T11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74">
                  <a:moveTo>
                    <a:pt x="203" y="71"/>
                  </a:moveTo>
                  <a:cubicBezTo>
                    <a:pt x="147" y="47"/>
                    <a:pt x="86" y="43"/>
                    <a:pt x="27" y="30"/>
                  </a:cubicBezTo>
                  <a:cubicBezTo>
                    <a:pt x="17" y="28"/>
                    <a:pt x="0" y="29"/>
                    <a:pt x="1" y="15"/>
                  </a:cubicBezTo>
                  <a:cubicBezTo>
                    <a:pt x="3" y="0"/>
                    <a:pt x="19" y="0"/>
                    <a:pt x="32" y="1"/>
                  </a:cubicBezTo>
                  <a:cubicBezTo>
                    <a:pt x="97" y="9"/>
                    <a:pt x="158" y="28"/>
                    <a:pt x="211" y="67"/>
                  </a:cubicBezTo>
                  <a:cubicBezTo>
                    <a:pt x="212" y="74"/>
                    <a:pt x="207" y="72"/>
                    <a:pt x="203" y="71"/>
                  </a:cubicBezTo>
                  <a:close/>
                </a:path>
              </a:pathLst>
            </a:custGeom>
            <a:solidFill>
              <a:srgbClr val="4F1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C0EEC22-6F73-B303-0044-444C9414525F}"/>
                </a:ext>
              </a:extLst>
            </p:cNvPr>
            <p:cNvSpPr/>
            <p:nvPr/>
          </p:nvSpPr>
          <p:spPr bwMode="auto">
            <a:xfrm>
              <a:off x="1909763" y="2619375"/>
              <a:ext cx="625475" cy="277813"/>
            </a:xfrm>
            <a:custGeom>
              <a:avLst/>
              <a:gdLst>
                <a:gd name="T0" fmla="*/ 27 w 211"/>
                <a:gd name="T1" fmla="*/ 76 h 94"/>
                <a:gd name="T2" fmla="*/ 0 w 211"/>
                <a:gd name="T3" fmla="*/ 62 h 94"/>
                <a:gd name="T4" fmla="*/ 35 w 211"/>
                <a:gd name="T5" fmla="*/ 41 h 94"/>
                <a:gd name="T6" fmla="*/ 79 w 211"/>
                <a:gd name="T7" fmla="*/ 15 h 94"/>
                <a:gd name="T8" fmla="*/ 134 w 211"/>
                <a:gd name="T9" fmla="*/ 13 h 94"/>
                <a:gd name="T10" fmla="*/ 198 w 211"/>
                <a:gd name="T11" fmla="*/ 60 h 94"/>
                <a:gd name="T12" fmla="*/ 208 w 211"/>
                <a:gd name="T13" fmla="*/ 94 h 94"/>
                <a:gd name="T14" fmla="*/ 160 w 211"/>
                <a:gd name="T15" fmla="*/ 53 h 94"/>
                <a:gd name="T16" fmla="*/ 109 w 211"/>
                <a:gd name="T17" fmla="*/ 40 h 94"/>
                <a:gd name="T18" fmla="*/ 41 w 211"/>
                <a:gd name="T19" fmla="*/ 74 h 94"/>
                <a:gd name="T20" fmla="*/ 27 w 211"/>
                <a:gd name="T21" fmla="*/ 7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94">
                  <a:moveTo>
                    <a:pt x="27" y="76"/>
                  </a:moveTo>
                  <a:cubicBezTo>
                    <a:pt x="15" y="76"/>
                    <a:pt x="7" y="70"/>
                    <a:pt x="0" y="62"/>
                  </a:cubicBezTo>
                  <a:cubicBezTo>
                    <a:pt x="9" y="50"/>
                    <a:pt x="25" y="50"/>
                    <a:pt x="35" y="41"/>
                  </a:cubicBezTo>
                  <a:cubicBezTo>
                    <a:pt x="48" y="28"/>
                    <a:pt x="62" y="20"/>
                    <a:pt x="79" y="15"/>
                  </a:cubicBezTo>
                  <a:cubicBezTo>
                    <a:pt x="97" y="0"/>
                    <a:pt x="117" y="8"/>
                    <a:pt x="134" y="13"/>
                  </a:cubicBezTo>
                  <a:cubicBezTo>
                    <a:pt x="161" y="19"/>
                    <a:pt x="185" y="33"/>
                    <a:pt x="198" y="60"/>
                  </a:cubicBezTo>
                  <a:cubicBezTo>
                    <a:pt x="197" y="72"/>
                    <a:pt x="211" y="80"/>
                    <a:pt x="208" y="94"/>
                  </a:cubicBezTo>
                  <a:cubicBezTo>
                    <a:pt x="190" y="83"/>
                    <a:pt x="180" y="63"/>
                    <a:pt x="160" y="53"/>
                  </a:cubicBezTo>
                  <a:cubicBezTo>
                    <a:pt x="144" y="44"/>
                    <a:pt x="127" y="39"/>
                    <a:pt x="109" y="40"/>
                  </a:cubicBezTo>
                  <a:cubicBezTo>
                    <a:pt x="81" y="42"/>
                    <a:pt x="61" y="58"/>
                    <a:pt x="41" y="74"/>
                  </a:cubicBezTo>
                  <a:cubicBezTo>
                    <a:pt x="36" y="76"/>
                    <a:pt x="32" y="78"/>
                    <a:pt x="27" y="76"/>
                  </a:cubicBezTo>
                  <a:close/>
                </a:path>
              </a:pathLst>
            </a:custGeom>
            <a:solidFill>
              <a:srgbClr val="100C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23C6C6F1-F7B4-B3EB-F5B1-A2563BBD276A}"/>
                </a:ext>
              </a:extLst>
            </p:cNvPr>
            <p:cNvSpPr/>
            <p:nvPr/>
          </p:nvSpPr>
          <p:spPr bwMode="auto">
            <a:xfrm>
              <a:off x="3055938" y="2640013"/>
              <a:ext cx="649288" cy="249238"/>
            </a:xfrm>
            <a:custGeom>
              <a:avLst/>
              <a:gdLst>
                <a:gd name="T0" fmla="*/ 8 w 219"/>
                <a:gd name="T1" fmla="*/ 84 h 84"/>
                <a:gd name="T2" fmla="*/ 12 w 219"/>
                <a:gd name="T3" fmla="*/ 57 h 84"/>
                <a:gd name="T4" fmla="*/ 96 w 219"/>
                <a:gd name="T5" fmla="*/ 3 h 84"/>
                <a:gd name="T6" fmla="*/ 176 w 219"/>
                <a:gd name="T7" fmla="*/ 29 h 84"/>
                <a:gd name="T8" fmla="*/ 202 w 219"/>
                <a:gd name="T9" fmla="*/ 43 h 84"/>
                <a:gd name="T10" fmla="*/ 204 w 219"/>
                <a:gd name="T11" fmla="*/ 48 h 84"/>
                <a:gd name="T12" fmla="*/ 208 w 219"/>
                <a:gd name="T13" fmla="*/ 60 h 84"/>
                <a:gd name="T14" fmla="*/ 188 w 219"/>
                <a:gd name="T15" fmla="*/ 68 h 84"/>
                <a:gd name="T16" fmla="*/ 176 w 219"/>
                <a:gd name="T17" fmla="*/ 69 h 84"/>
                <a:gd name="T18" fmla="*/ 143 w 219"/>
                <a:gd name="T19" fmla="*/ 45 h 84"/>
                <a:gd name="T20" fmla="*/ 103 w 219"/>
                <a:gd name="T21" fmla="*/ 33 h 84"/>
                <a:gd name="T22" fmla="*/ 52 w 219"/>
                <a:gd name="T23" fmla="*/ 46 h 84"/>
                <a:gd name="T24" fmla="*/ 8 w 219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" h="84">
                  <a:moveTo>
                    <a:pt x="8" y="84"/>
                  </a:moveTo>
                  <a:cubicBezTo>
                    <a:pt x="0" y="73"/>
                    <a:pt x="16" y="67"/>
                    <a:pt x="12" y="57"/>
                  </a:cubicBezTo>
                  <a:cubicBezTo>
                    <a:pt x="31" y="24"/>
                    <a:pt x="59" y="7"/>
                    <a:pt x="96" y="3"/>
                  </a:cubicBezTo>
                  <a:cubicBezTo>
                    <a:pt x="126" y="0"/>
                    <a:pt x="151" y="13"/>
                    <a:pt x="176" y="29"/>
                  </a:cubicBezTo>
                  <a:cubicBezTo>
                    <a:pt x="184" y="35"/>
                    <a:pt x="187" y="50"/>
                    <a:pt x="202" y="43"/>
                  </a:cubicBezTo>
                  <a:cubicBezTo>
                    <a:pt x="208" y="40"/>
                    <a:pt x="206" y="46"/>
                    <a:pt x="204" y="48"/>
                  </a:cubicBezTo>
                  <a:cubicBezTo>
                    <a:pt x="201" y="53"/>
                    <a:pt x="219" y="52"/>
                    <a:pt x="208" y="60"/>
                  </a:cubicBezTo>
                  <a:cubicBezTo>
                    <a:pt x="202" y="64"/>
                    <a:pt x="196" y="69"/>
                    <a:pt x="188" y="68"/>
                  </a:cubicBezTo>
                  <a:cubicBezTo>
                    <a:pt x="184" y="71"/>
                    <a:pt x="180" y="70"/>
                    <a:pt x="176" y="69"/>
                  </a:cubicBezTo>
                  <a:cubicBezTo>
                    <a:pt x="164" y="64"/>
                    <a:pt x="155" y="52"/>
                    <a:pt x="143" y="45"/>
                  </a:cubicBezTo>
                  <a:cubicBezTo>
                    <a:pt x="130" y="39"/>
                    <a:pt x="118" y="33"/>
                    <a:pt x="103" y="33"/>
                  </a:cubicBezTo>
                  <a:cubicBezTo>
                    <a:pt x="85" y="32"/>
                    <a:pt x="68" y="37"/>
                    <a:pt x="52" y="46"/>
                  </a:cubicBezTo>
                  <a:cubicBezTo>
                    <a:pt x="34" y="55"/>
                    <a:pt x="24" y="73"/>
                    <a:pt x="8" y="84"/>
                  </a:cubicBezTo>
                  <a:close/>
                </a:path>
              </a:pathLst>
            </a:custGeom>
            <a:solidFill>
              <a:srgbClr val="100D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29B5661-E840-B453-7237-E46D10D11156}"/>
                </a:ext>
              </a:extLst>
            </p:cNvPr>
            <p:cNvSpPr/>
            <p:nvPr/>
          </p:nvSpPr>
          <p:spPr bwMode="auto">
            <a:xfrm>
              <a:off x="3168650" y="2719388"/>
              <a:ext cx="287338" cy="222250"/>
            </a:xfrm>
            <a:custGeom>
              <a:avLst/>
              <a:gdLst>
                <a:gd name="T0" fmla="*/ 10 w 97"/>
                <a:gd name="T1" fmla="*/ 16 h 75"/>
                <a:gd name="T2" fmla="*/ 67 w 97"/>
                <a:gd name="T3" fmla="*/ 1 h 75"/>
                <a:gd name="T4" fmla="*/ 92 w 97"/>
                <a:gd name="T5" fmla="*/ 55 h 75"/>
                <a:gd name="T6" fmla="*/ 89 w 97"/>
                <a:gd name="T7" fmla="*/ 60 h 75"/>
                <a:gd name="T8" fmla="*/ 18 w 97"/>
                <a:gd name="T9" fmla="*/ 68 h 75"/>
                <a:gd name="T10" fmla="*/ 10 w 97"/>
                <a:gd name="T11" fmla="*/ 1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75">
                  <a:moveTo>
                    <a:pt x="10" y="16"/>
                  </a:moveTo>
                  <a:cubicBezTo>
                    <a:pt x="27" y="4"/>
                    <a:pt x="47" y="0"/>
                    <a:pt x="67" y="1"/>
                  </a:cubicBezTo>
                  <a:cubicBezTo>
                    <a:pt x="91" y="13"/>
                    <a:pt x="97" y="25"/>
                    <a:pt x="92" y="55"/>
                  </a:cubicBezTo>
                  <a:cubicBezTo>
                    <a:pt x="92" y="57"/>
                    <a:pt x="91" y="58"/>
                    <a:pt x="89" y="60"/>
                  </a:cubicBezTo>
                  <a:cubicBezTo>
                    <a:pt x="67" y="75"/>
                    <a:pt x="42" y="68"/>
                    <a:pt x="18" y="68"/>
                  </a:cubicBezTo>
                  <a:cubicBezTo>
                    <a:pt x="2" y="54"/>
                    <a:pt x="0" y="41"/>
                    <a:pt x="10" y="16"/>
                  </a:cubicBezTo>
                  <a:close/>
                </a:path>
              </a:pathLst>
            </a:custGeom>
            <a:solidFill>
              <a:srgbClr val="1878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3AE4AD4-1822-A8E7-A479-428B7B78AA13}"/>
                </a:ext>
              </a:extLst>
            </p:cNvPr>
            <p:cNvSpPr/>
            <p:nvPr/>
          </p:nvSpPr>
          <p:spPr bwMode="auto">
            <a:xfrm>
              <a:off x="2144713" y="2719388"/>
              <a:ext cx="288925" cy="214313"/>
            </a:xfrm>
            <a:custGeom>
              <a:avLst/>
              <a:gdLst>
                <a:gd name="T0" fmla="*/ 28 w 98"/>
                <a:gd name="T1" fmla="*/ 1 h 72"/>
                <a:gd name="T2" fmla="*/ 84 w 98"/>
                <a:gd name="T3" fmla="*/ 15 h 72"/>
                <a:gd name="T4" fmla="*/ 77 w 98"/>
                <a:gd name="T5" fmla="*/ 69 h 72"/>
                <a:gd name="T6" fmla="*/ 19 w 98"/>
                <a:gd name="T7" fmla="*/ 67 h 72"/>
                <a:gd name="T8" fmla="*/ 4 w 98"/>
                <a:gd name="T9" fmla="*/ 54 h 72"/>
                <a:gd name="T10" fmla="*/ 28 w 98"/>
                <a:gd name="T11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72">
                  <a:moveTo>
                    <a:pt x="28" y="1"/>
                  </a:moveTo>
                  <a:cubicBezTo>
                    <a:pt x="48" y="0"/>
                    <a:pt x="67" y="4"/>
                    <a:pt x="84" y="15"/>
                  </a:cubicBezTo>
                  <a:cubicBezTo>
                    <a:pt x="98" y="40"/>
                    <a:pt x="96" y="53"/>
                    <a:pt x="77" y="69"/>
                  </a:cubicBezTo>
                  <a:cubicBezTo>
                    <a:pt x="58" y="69"/>
                    <a:pt x="38" y="72"/>
                    <a:pt x="19" y="67"/>
                  </a:cubicBezTo>
                  <a:cubicBezTo>
                    <a:pt x="17" y="59"/>
                    <a:pt x="5" y="64"/>
                    <a:pt x="4" y="54"/>
                  </a:cubicBezTo>
                  <a:cubicBezTo>
                    <a:pt x="0" y="24"/>
                    <a:pt x="4" y="14"/>
                    <a:pt x="28" y="1"/>
                  </a:cubicBezTo>
                  <a:close/>
                </a:path>
              </a:pathLst>
            </a:custGeom>
            <a:solidFill>
              <a:srgbClr val="177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6A3A653-6B62-752C-B8FC-D65017071047}"/>
                </a:ext>
              </a:extLst>
            </p:cNvPr>
            <p:cNvSpPr/>
            <p:nvPr/>
          </p:nvSpPr>
          <p:spPr bwMode="auto">
            <a:xfrm>
              <a:off x="2135188" y="2581275"/>
              <a:ext cx="423863" cy="215900"/>
            </a:xfrm>
            <a:custGeom>
              <a:avLst/>
              <a:gdLst>
                <a:gd name="T0" fmla="*/ 122 w 143"/>
                <a:gd name="T1" fmla="*/ 73 h 73"/>
                <a:gd name="T2" fmla="*/ 76 w 143"/>
                <a:gd name="T3" fmla="*/ 38 h 73"/>
                <a:gd name="T4" fmla="*/ 3 w 143"/>
                <a:gd name="T5" fmla="*/ 28 h 73"/>
                <a:gd name="T6" fmla="*/ 9 w 143"/>
                <a:gd name="T7" fmla="*/ 19 h 73"/>
                <a:gd name="T8" fmla="*/ 58 w 143"/>
                <a:gd name="T9" fmla="*/ 12 h 73"/>
                <a:gd name="T10" fmla="*/ 132 w 143"/>
                <a:gd name="T11" fmla="*/ 4 h 73"/>
                <a:gd name="T12" fmla="*/ 141 w 143"/>
                <a:gd name="T13" fmla="*/ 3 h 73"/>
                <a:gd name="T14" fmla="*/ 141 w 143"/>
                <a:gd name="T15" fmla="*/ 10 h 73"/>
                <a:gd name="T16" fmla="*/ 126 w 143"/>
                <a:gd name="T17" fmla="*/ 67 h 73"/>
                <a:gd name="T18" fmla="*/ 122 w 143"/>
                <a:gd name="T1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73">
                  <a:moveTo>
                    <a:pt x="122" y="73"/>
                  </a:moveTo>
                  <a:cubicBezTo>
                    <a:pt x="104" y="65"/>
                    <a:pt x="96" y="45"/>
                    <a:pt x="76" y="38"/>
                  </a:cubicBezTo>
                  <a:cubicBezTo>
                    <a:pt x="51" y="28"/>
                    <a:pt x="29" y="22"/>
                    <a:pt x="3" y="28"/>
                  </a:cubicBezTo>
                  <a:cubicBezTo>
                    <a:pt x="0" y="22"/>
                    <a:pt x="3" y="21"/>
                    <a:pt x="9" y="19"/>
                  </a:cubicBezTo>
                  <a:cubicBezTo>
                    <a:pt x="25" y="14"/>
                    <a:pt x="41" y="12"/>
                    <a:pt x="58" y="12"/>
                  </a:cubicBezTo>
                  <a:cubicBezTo>
                    <a:pt x="83" y="12"/>
                    <a:pt x="108" y="16"/>
                    <a:pt x="132" y="4"/>
                  </a:cubicBezTo>
                  <a:cubicBezTo>
                    <a:pt x="135" y="2"/>
                    <a:pt x="138" y="0"/>
                    <a:pt x="141" y="3"/>
                  </a:cubicBezTo>
                  <a:cubicBezTo>
                    <a:pt x="142" y="4"/>
                    <a:pt x="143" y="9"/>
                    <a:pt x="141" y="10"/>
                  </a:cubicBezTo>
                  <a:cubicBezTo>
                    <a:pt x="129" y="27"/>
                    <a:pt x="129" y="47"/>
                    <a:pt x="126" y="67"/>
                  </a:cubicBezTo>
                  <a:cubicBezTo>
                    <a:pt x="126" y="69"/>
                    <a:pt x="123" y="71"/>
                    <a:pt x="122" y="73"/>
                  </a:cubicBezTo>
                  <a:close/>
                </a:path>
              </a:pathLst>
            </a:custGeom>
            <a:solidFill>
              <a:srgbClr val="E5A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AB3DD2C3-649A-5B6D-F237-9CC3530B80D7}"/>
                </a:ext>
              </a:extLst>
            </p:cNvPr>
            <p:cNvSpPr/>
            <p:nvPr/>
          </p:nvSpPr>
          <p:spPr bwMode="auto">
            <a:xfrm>
              <a:off x="3041650" y="2592388"/>
              <a:ext cx="298450" cy="215900"/>
            </a:xfrm>
            <a:custGeom>
              <a:avLst/>
              <a:gdLst>
                <a:gd name="T0" fmla="*/ 101 w 101"/>
                <a:gd name="T1" fmla="*/ 19 h 73"/>
                <a:gd name="T2" fmla="*/ 78 w 101"/>
                <a:gd name="T3" fmla="*/ 28 h 73"/>
                <a:gd name="T4" fmla="*/ 17 w 101"/>
                <a:gd name="T5" fmla="*/ 73 h 73"/>
                <a:gd name="T6" fmla="*/ 4 w 101"/>
                <a:gd name="T7" fmla="*/ 14 h 73"/>
                <a:gd name="T8" fmla="*/ 3 w 101"/>
                <a:gd name="T9" fmla="*/ 3 h 73"/>
                <a:gd name="T10" fmla="*/ 12 w 101"/>
                <a:gd name="T11" fmla="*/ 2 h 73"/>
                <a:gd name="T12" fmla="*/ 94 w 101"/>
                <a:gd name="T13" fmla="*/ 16 h 73"/>
                <a:gd name="T14" fmla="*/ 101 w 101"/>
                <a:gd name="T15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3">
                  <a:moveTo>
                    <a:pt x="101" y="19"/>
                  </a:moveTo>
                  <a:cubicBezTo>
                    <a:pt x="95" y="28"/>
                    <a:pt x="85" y="25"/>
                    <a:pt x="78" y="28"/>
                  </a:cubicBezTo>
                  <a:cubicBezTo>
                    <a:pt x="53" y="37"/>
                    <a:pt x="36" y="56"/>
                    <a:pt x="17" y="73"/>
                  </a:cubicBezTo>
                  <a:cubicBezTo>
                    <a:pt x="12" y="53"/>
                    <a:pt x="15" y="32"/>
                    <a:pt x="4" y="14"/>
                  </a:cubicBezTo>
                  <a:cubicBezTo>
                    <a:pt x="2" y="10"/>
                    <a:pt x="0" y="6"/>
                    <a:pt x="3" y="3"/>
                  </a:cubicBezTo>
                  <a:cubicBezTo>
                    <a:pt x="6" y="0"/>
                    <a:pt x="9" y="0"/>
                    <a:pt x="12" y="2"/>
                  </a:cubicBezTo>
                  <a:cubicBezTo>
                    <a:pt x="38" y="15"/>
                    <a:pt x="66" y="16"/>
                    <a:pt x="94" y="16"/>
                  </a:cubicBezTo>
                  <a:cubicBezTo>
                    <a:pt x="96" y="16"/>
                    <a:pt x="98" y="18"/>
                    <a:pt x="101" y="19"/>
                  </a:cubicBezTo>
                  <a:close/>
                </a:path>
              </a:pathLst>
            </a:custGeom>
            <a:solidFill>
              <a:srgbClr val="E6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C5D78ACC-4CD0-E218-2052-CC87E5AFC3AA}"/>
                </a:ext>
              </a:extLst>
            </p:cNvPr>
            <p:cNvSpPr/>
            <p:nvPr/>
          </p:nvSpPr>
          <p:spPr bwMode="auto">
            <a:xfrm>
              <a:off x="3079750" y="2767013"/>
              <a:ext cx="142875" cy="153988"/>
            </a:xfrm>
            <a:custGeom>
              <a:avLst/>
              <a:gdLst>
                <a:gd name="T0" fmla="*/ 40 w 48"/>
                <a:gd name="T1" fmla="*/ 0 h 52"/>
                <a:gd name="T2" fmla="*/ 48 w 48"/>
                <a:gd name="T3" fmla="*/ 52 h 52"/>
                <a:gd name="T4" fmla="*/ 18 w 48"/>
                <a:gd name="T5" fmla="*/ 49 h 52"/>
                <a:gd name="T6" fmla="*/ 0 w 48"/>
                <a:gd name="T7" fmla="*/ 41 h 52"/>
                <a:gd name="T8" fmla="*/ 4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40" y="0"/>
                  </a:moveTo>
                  <a:cubicBezTo>
                    <a:pt x="40" y="18"/>
                    <a:pt x="34" y="37"/>
                    <a:pt x="48" y="52"/>
                  </a:cubicBezTo>
                  <a:cubicBezTo>
                    <a:pt x="38" y="51"/>
                    <a:pt x="28" y="50"/>
                    <a:pt x="18" y="49"/>
                  </a:cubicBezTo>
                  <a:cubicBezTo>
                    <a:pt x="11" y="48"/>
                    <a:pt x="3" y="49"/>
                    <a:pt x="0" y="41"/>
                  </a:cubicBezTo>
                  <a:cubicBezTo>
                    <a:pt x="10" y="24"/>
                    <a:pt x="24" y="11"/>
                    <a:pt x="40" y="0"/>
                  </a:cubicBez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FB25330-9401-E6EA-5C22-699CDCEF39DF}"/>
                </a:ext>
              </a:extLst>
            </p:cNvPr>
            <p:cNvSpPr/>
            <p:nvPr/>
          </p:nvSpPr>
          <p:spPr bwMode="auto">
            <a:xfrm>
              <a:off x="2371725" y="2763838"/>
              <a:ext cx="153988" cy="160338"/>
            </a:xfrm>
            <a:custGeom>
              <a:avLst/>
              <a:gdLst>
                <a:gd name="T0" fmla="*/ 0 w 52"/>
                <a:gd name="T1" fmla="*/ 54 h 54"/>
                <a:gd name="T2" fmla="*/ 7 w 52"/>
                <a:gd name="T3" fmla="*/ 0 h 54"/>
                <a:gd name="T4" fmla="*/ 52 w 52"/>
                <a:gd name="T5" fmla="*/ 45 h 54"/>
                <a:gd name="T6" fmla="*/ 0 w 5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4">
                  <a:moveTo>
                    <a:pt x="0" y="54"/>
                  </a:moveTo>
                  <a:cubicBezTo>
                    <a:pt x="14" y="37"/>
                    <a:pt x="11" y="19"/>
                    <a:pt x="7" y="0"/>
                  </a:cubicBezTo>
                  <a:cubicBezTo>
                    <a:pt x="25" y="12"/>
                    <a:pt x="40" y="27"/>
                    <a:pt x="52" y="45"/>
                  </a:cubicBezTo>
                  <a:cubicBezTo>
                    <a:pt x="35" y="51"/>
                    <a:pt x="17" y="50"/>
                    <a:pt x="0" y="54"/>
                  </a:cubicBezTo>
                  <a:close/>
                </a:path>
              </a:pathLst>
            </a:custGeom>
            <a:solidFill>
              <a:srgbClr val="F9F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89C0469-7EA2-C668-0CE1-5CAB41EC0757}"/>
                </a:ext>
              </a:extLst>
            </p:cNvPr>
            <p:cNvSpPr/>
            <p:nvPr/>
          </p:nvSpPr>
          <p:spPr bwMode="auto">
            <a:xfrm>
              <a:off x="1679575" y="2497138"/>
              <a:ext cx="76200" cy="290513"/>
            </a:xfrm>
            <a:custGeom>
              <a:avLst/>
              <a:gdLst>
                <a:gd name="T0" fmla="*/ 10 w 26"/>
                <a:gd name="T1" fmla="*/ 96 h 98"/>
                <a:gd name="T2" fmla="*/ 15 w 26"/>
                <a:gd name="T3" fmla="*/ 21 h 98"/>
                <a:gd name="T4" fmla="*/ 21 w 26"/>
                <a:gd name="T5" fmla="*/ 0 h 98"/>
                <a:gd name="T6" fmla="*/ 13 w 26"/>
                <a:gd name="T7" fmla="*/ 96 h 98"/>
                <a:gd name="T8" fmla="*/ 10 w 26"/>
                <a:gd name="T9" fmla="*/ 9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8">
                  <a:moveTo>
                    <a:pt x="10" y="96"/>
                  </a:moveTo>
                  <a:cubicBezTo>
                    <a:pt x="8" y="71"/>
                    <a:pt x="0" y="45"/>
                    <a:pt x="15" y="21"/>
                  </a:cubicBezTo>
                  <a:cubicBezTo>
                    <a:pt x="19" y="14"/>
                    <a:pt x="15" y="6"/>
                    <a:pt x="21" y="0"/>
                  </a:cubicBezTo>
                  <a:cubicBezTo>
                    <a:pt x="26" y="33"/>
                    <a:pt x="13" y="64"/>
                    <a:pt x="13" y="96"/>
                  </a:cubicBezTo>
                  <a:cubicBezTo>
                    <a:pt x="12" y="98"/>
                    <a:pt x="11" y="98"/>
                    <a:pt x="10" y="96"/>
                  </a:cubicBezTo>
                  <a:close/>
                </a:path>
              </a:pathLst>
            </a:custGeom>
            <a:solidFill>
              <a:srgbClr val="531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A402F2E-FF33-C51A-687C-3C8625EBFFCD}"/>
                </a:ext>
              </a:extLst>
            </p:cNvPr>
            <p:cNvSpPr/>
            <p:nvPr/>
          </p:nvSpPr>
          <p:spPr bwMode="auto">
            <a:xfrm>
              <a:off x="1990725" y="2828925"/>
              <a:ext cx="212725" cy="88900"/>
            </a:xfrm>
            <a:custGeom>
              <a:avLst/>
              <a:gdLst>
                <a:gd name="T0" fmla="*/ 61 w 72"/>
                <a:gd name="T1" fmla="*/ 22 h 30"/>
                <a:gd name="T2" fmla="*/ 71 w 72"/>
                <a:gd name="T3" fmla="*/ 30 h 30"/>
                <a:gd name="T4" fmla="*/ 0 w 72"/>
                <a:gd name="T5" fmla="*/ 5 h 30"/>
                <a:gd name="T6" fmla="*/ 12 w 72"/>
                <a:gd name="T7" fmla="*/ 0 h 30"/>
                <a:gd name="T8" fmla="*/ 61 w 72"/>
                <a:gd name="T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61" y="22"/>
                  </a:moveTo>
                  <a:cubicBezTo>
                    <a:pt x="65" y="23"/>
                    <a:pt x="72" y="21"/>
                    <a:pt x="71" y="30"/>
                  </a:cubicBezTo>
                  <a:cubicBezTo>
                    <a:pt x="47" y="24"/>
                    <a:pt x="23" y="14"/>
                    <a:pt x="0" y="5"/>
                  </a:cubicBezTo>
                  <a:cubicBezTo>
                    <a:pt x="4" y="3"/>
                    <a:pt x="8" y="2"/>
                    <a:pt x="12" y="0"/>
                  </a:cubicBezTo>
                  <a:cubicBezTo>
                    <a:pt x="30" y="5"/>
                    <a:pt x="48" y="7"/>
                    <a:pt x="61" y="22"/>
                  </a:cubicBezTo>
                  <a:close/>
                </a:path>
              </a:pathLst>
            </a:custGeom>
            <a:solidFill>
              <a:srgbClr val="8A7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0D0A59E8-4C63-ED78-04F2-048E25E27290}"/>
                </a:ext>
              </a:extLst>
            </p:cNvPr>
            <p:cNvSpPr/>
            <p:nvPr/>
          </p:nvSpPr>
          <p:spPr bwMode="auto">
            <a:xfrm>
              <a:off x="1693863" y="2782888"/>
              <a:ext cx="23813" cy="260350"/>
            </a:xfrm>
            <a:custGeom>
              <a:avLst/>
              <a:gdLst>
                <a:gd name="T0" fmla="*/ 5 w 8"/>
                <a:gd name="T1" fmla="*/ 0 h 88"/>
                <a:gd name="T2" fmla="*/ 8 w 8"/>
                <a:gd name="T3" fmla="*/ 0 h 88"/>
                <a:gd name="T4" fmla="*/ 8 w 8"/>
                <a:gd name="T5" fmla="*/ 88 h 88"/>
                <a:gd name="T6" fmla="*/ 5 w 8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8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8" y="29"/>
                    <a:pt x="8" y="59"/>
                    <a:pt x="8" y="88"/>
                  </a:cubicBezTo>
                  <a:cubicBezTo>
                    <a:pt x="0" y="59"/>
                    <a:pt x="6" y="29"/>
                    <a:pt x="5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F26F32A8-469C-835B-5941-EF77E39052D3}"/>
                </a:ext>
              </a:extLst>
            </p:cNvPr>
            <p:cNvSpPr/>
            <p:nvPr/>
          </p:nvSpPr>
          <p:spPr bwMode="auto">
            <a:xfrm>
              <a:off x="3432175" y="2832100"/>
              <a:ext cx="180975" cy="65088"/>
            </a:xfrm>
            <a:custGeom>
              <a:avLst/>
              <a:gdLst>
                <a:gd name="T0" fmla="*/ 0 w 61"/>
                <a:gd name="T1" fmla="*/ 22 h 22"/>
                <a:gd name="T2" fmla="*/ 0 w 61"/>
                <a:gd name="T3" fmla="*/ 21 h 22"/>
                <a:gd name="T4" fmla="*/ 47 w 61"/>
                <a:gd name="T5" fmla="*/ 3 h 22"/>
                <a:gd name="T6" fmla="*/ 61 w 61"/>
                <a:gd name="T7" fmla="*/ 3 h 22"/>
                <a:gd name="T8" fmla="*/ 0 w 6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2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3" y="7"/>
                    <a:pt x="28" y="0"/>
                    <a:pt x="47" y="3"/>
                  </a:cubicBezTo>
                  <a:cubicBezTo>
                    <a:pt x="52" y="3"/>
                    <a:pt x="57" y="3"/>
                    <a:pt x="61" y="3"/>
                  </a:cubicBezTo>
                  <a:cubicBezTo>
                    <a:pt x="41" y="9"/>
                    <a:pt x="22" y="22"/>
                    <a:pt x="0" y="22"/>
                  </a:cubicBezTo>
                  <a:close/>
                </a:path>
              </a:pathLst>
            </a:custGeom>
            <a:solidFill>
              <a:srgbClr val="8B6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E7B0A8B-908F-CE9B-C46D-5068B946F282}"/>
                </a:ext>
              </a:extLst>
            </p:cNvPr>
            <p:cNvSpPr/>
            <p:nvPr/>
          </p:nvSpPr>
          <p:spPr bwMode="auto">
            <a:xfrm>
              <a:off x="3668713" y="2584450"/>
              <a:ext cx="80963" cy="34925"/>
            </a:xfrm>
            <a:custGeom>
              <a:avLst/>
              <a:gdLst>
                <a:gd name="T0" fmla="*/ 0 w 27"/>
                <a:gd name="T1" fmla="*/ 4 h 12"/>
                <a:gd name="T2" fmla="*/ 8 w 27"/>
                <a:gd name="T3" fmla="*/ 0 h 12"/>
                <a:gd name="T4" fmla="*/ 27 w 27"/>
                <a:gd name="T5" fmla="*/ 11 h 12"/>
                <a:gd name="T6" fmla="*/ 0 w 27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2">
                  <a:moveTo>
                    <a:pt x="0" y="4"/>
                  </a:moveTo>
                  <a:cubicBezTo>
                    <a:pt x="3" y="3"/>
                    <a:pt x="7" y="3"/>
                    <a:pt x="8" y="0"/>
                  </a:cubicBezTo>
                  <a:cubicBezTo>
                    <a:pt x="14" y="3"/>
                    <a:pt x="21" y="7"/>
                    <a:pt x="27" y="11"/>
                  </a:cubicBezTo>
                  <a:cubicBezTo>
                    <a:pt x="16" y="12"/>
                    <a:pt x="8" y="9"/>
                    <a:pt x="0" y="4"/>
                  </a:cubicBezTo>
                  <a:close/>
                </a:path>
              </a:pathLst>
            </a:custGeom>
            <a:solidFill>
              <a:srgbClr val="8F5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5E1C2957-B490-BD33-60CB-630101588D8E}"/>
                </a:ext>
              </a:extLst>
            </p:cNvPr>
            <p:cNvSpPr/>
            <p:nvPr/>
          </p:nvSpPr>
          <p:spPr bwMode="auto">
            <a:xfrm>
              <a:off x="3236913" y="4384675"/>
              <a:ext cx="379413" cy="604838"/>
            </a:xfrm>
            <a:custGeom>
              <a:avLst/>
              <a:gdLst>
                <a:gd name="T0" fmla="*/ 127 w 128"/>
                <a:gd name="T1" fmla="*/ 81 h 204"/>
                <a:gd name="T2" fmla="*/ 101 w 128"/>
                <a:gd name="T3" fmla="*/ 171 h 204"/>
                <a:gd name="T4" fmla="*/ 19 w 128"/>
                <a:gd name="T5" fmla="*/ 192 h 204"/>
                <a:gd name="T6" fmla="*/ 2 w 128"/>
                <a:gd name="T7" fmla="*/ 164 h 204"/>
                <a:gd name="T8" fmla="*/ 36 w 128"/>
                <a:gd name="T9" fmla="*/ 75 h 204"/>
                <a:gd name="T10" fmla="*/ 83 w 128"/>
                <a:gd name="T11" fmla="*/ 11 h 204"/>
                <a:gd name="T12" fmla="*/ 109 w 128"/>
                <a:gd name="T13" fmla="*/ 13 h 204"/>
                <a:gd name="T14" fmla="*/ 127 w 128"/>
                <a:gd name="T15" fmla="*/ 8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204">
                  <a:moveTo>
                    <a:pt x="127" y="81"/>
                  </a:moveTo>
                  <a:cubicBezTo>
                    <a:pt x="128" y="113"/>
                    <a:pt x="118" y="143"/>
                    <a:pt x="101" y="171"/>
                  </a:cubicBezTo>
                  <a:cubicBezTo>
                    <a:pt x="87" y="192"/>
                    <a:pt x="41" y="204"/>
                    <a:pt x="19" y="192"/>
                  </a:cubicBezTo>
                  <a:cubicBezTo>
                    <a:pt x="10" y="186"/>
                    <a:pt x="3" y="178"/>
                    <a:pt x="2" y="164"/>
                  </a:cubicBezTo>
                  <a:cubicBezTo>
                    <a:pt x="0" y="129"/>
                    <a:pt x="15" y="97"/>
                    <a:pt x="36" y="75"/>
                  </a:cubicBezTo>
                  <a:cubicBezTo>
                    <a:pt x="55" y="55"/>
                    <a:pt x="70" y="35"/>
                    <a:pt x="83" y="11"/>
                  </a:cubicBezTo>
                  <a:cubicBezTo>
                    <a:pt x="89" y="0"/>
                    <a:pt x="101" y="0"/>
                    <a:pt x="109" y="13"/>
                  </a:cubicBezTo>
                  <a:cubicBezTo>
                    <a:pt x="123" y="33"/>
                    <a:pt x="128" y="56"/>
                    <a:pt x="127" y="81"/>
                  </a:cubicBezTo>
                  <a:close/>
                </a:path>
              </a:pathLst>
            </a:custGeom>
            <a:solidFill>
              <a:srgbClr val="F1C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68D927FD-39C4-0EF4-7882-97E71F1B4419}"/>
                </a:ext>
              </a:extLst>
            </p:cNvPr>
            <p:cNvSpPr/>
            <p:nvPr/>
          </p:nvSpPr>
          <p:spPr bwMode="auto">
            <a:xfrm>
              <a:off x="2641600" y="5386388"/>
              <a:ext cx="322263" cy="225425"/>
            </a:xfrm>
            <a:custGeom>
              <a:avLst/>
              <a:gdLst>
                <a:gd name="T0" fmla="*/ 54 w 109"/>
                <a:gd name="T1" fmla="*/ 76 h 76"/>
                <a:gd name="T2" fmla="*/ 0 w 109"/>
                <a:gd name="T3" fmla="*/ 28 h 76"/>
                <a:gd name="T4" fmla="*/ 11 w 109"/>
                <a:gd name="T5" fmla="*/ 6 h 76"/>
                <a:gd name="T6" fmla="*/ 31 w 109"/>
                <a:gd name="T7" fmla="*/ 13 h 76"/>
                <a:gd name="T8" fmla="*/ 73 w 109"/>
                <a:gd name="T9" fmla="*/ 13 h 76"/>
                <a:gd name="T10" fmla="*/ 99 w 109"/>
                <a:gd name="T11" fmla="*/ 9 h 76"/>
                <a:gd name="T12" fmla="*/ 104 w 109"/>
                <a:gd name="T13" fmla="*/ 37 h 76"/>
                <a:gd name="T14" fmla="*/ 54 w 109"/>
                <a:gd name="T1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76">
                  <a:moveTo>
                    <a:pt x="54" y="76"/>
                  </a:moveTo>
                  <a:cubicBezTo>
                    <a:pt x="28" y="76"/>
                    <a:pt x="0" y="51"/>
                    <a:pt x="0" y="28"/>
                  </a:cubicBezTo>
                  <a:cubicBezTo>
                    <a:pt x="0" y="19"/>
                    <a:pt x="2" y="10"/>
                    <a:pt x="11" y="6"/>
                  </a:cubicBezTo>
                  <a:cubicBezTo>
                    <a:pt x="19" y="1"/>
                    <a:pt x="25" y="8"/>
                    <a:pt x="31" y="13"/>
                  </a:cubicBezTo>
                  <a:cubicBezTo>
                    <a:pt x="51" y="32"/>
                    <a:pt x="51" y="31"/>
                    <a:pt x="73" y="13"/>
                  </a:cubicBezTo>
                  <a:cubicBezTo>
                    <a:pt x="80" y="7"/>
                    <a:pt x="88" y="0"/>
                    <a:pt x="99" y="9"/>
                  </a:cubicBezTo>
                  <a:cubicBezTo>
                    <a:pt x="109" y="17"/>
                    <a:pt x="109" y="26"/>
                    <a:pt x="104" y="37"/>
                  </a:cubicBezTo>
                  <a:cubicBezTo>
                    <a:pt x="91" y="63"/>
                    <a:pt x="75" y="76"/>
                    <a:pt x="54" y="76"/>
                  </a:cubicBezTo>
                  <a:close/>
                </a:path>
              </a:pathLst>
            </a:custGeom>
            <a:solidFill>
              <a:srgbClr val="E9B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FEB54AA3-3C41-5485-EFEC-E94C3A94EE57}"/>
                </a:ext>
              </a:extLst>
            </p:cNvPr>
            <p:cNvSpPr/>
            <p:nvPr/>
          </p:nvSpPr>
          <p:spPr bwMode="auto">
            <a:xfrm>
              <a:off x="1673225" y="5311775"/>
              <a:ext cx="20638" cy="144463"/>
            </a:xfrm>
            <a:custGeom>
              <a:avLst/>
              <a:gdLst>
                <a:gd name="T0" fmla="*/ 7 w 7"/>
                <a:gd name="T1" fmla="*/ 49 h 49"/>
                <a:gd name="T2" fmla="*/ 4 w 7"/>
                <a:gd name="T3" fmla="*/ 0 h 49"/>
                <a:gd name="T4" fmla="*/ 7 w 7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9">
                  <a:moveTo>
                    <a:pt x="7" y="49"/>
                  </a:moveTo>
                  <a:cubicBezTo>
                    <a:pt x="0" y="33"/>
                    <a:pt x="5" y="16"/>
                    <a:pt x="4" y="0"/>
                  </a:cubicBezTo>
                  <a:cubicBezTo>
                    <a:pt x="7" y="16"/>
                    <a:pt x="7" y="33"/>
                    <a:pt x="7" y="49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EA9A7A-2B76-637D-5478-A574216B55CF}"/>
                </a:ext>
              </a:extLst>
            </p:cNvPr>
            <p:cNvSpPr/>
            <p:nvPr/>
          </p:nvSpPr>
          <p:spPr bwMode="auto">
            <a:xfrm>
              <a:off x="3127375" y="1736725"/>
              <a:ext cx="882650" cy="1577975"/>
            </a:xfrm>
            <a:custGeom>
              <a:avLst/>
              <a:gdLst>
                <a:gd name="T0" fmla="*/ 276 w 298"/>
                <a:gd name="T1" fmla="*/ 533 h 533"/>
                <a:gd name="T2" fmla="*/ 280 w 298"/>
                <a:gd name="T3" fmla="*/ 339 h 533"/>
                <a:gd name="T4" fmla="*/ 240 w 298"/>
                <a:gd name="T5" fmla="*/ 191 h 533"/>
                <a:gd name="T6" fmla="*/ 112 w 298"/>
                <a:gd name="T7" fmla="*/ 70 h 533"/>
                <a:gd name="T8" fmla="*/ 7 w 298"/>
                <a:gd name="T9" fmla="*/ 9 h 533"/>
                <a:gd name="T10" fmla="*/ 0 w 298"/>
                <a:gd name="T11" fmla="*/ 1 h 533"/>
                <a:gd name="T12" fmla="*/ 15 w 298"/>
                <a:gd name="T13" fmla="*/ 4 h 533"/>
                <a:gd name="T14" fmla="*/ 135 w 298"/>
                <a:gd name="T15" fmla="*/ 74 h 533"/>
                <a:gd name="T16" fmla="*/ 230 w 298"/>
                <a:gd name="T17" fmla="*/ 150 h 533"/>
                <a:gd name="T18" fmla="*/ 264 w 298"/>
                <a:gd name="T19" fmla="*/ 219 h 533"/>
                <a:gd name="T20" fmla="*/ 288 w 298"/>
                <a:gd name="T21" fmla="*/ 309 h 533"/>
                <a:gd name="T22" fmla="*/ 291 w 298"/>
                <a:gd name="T23" fmla="*/ 420 h 533"/>
                <a:gd name="T24" fmla="*/ 284 w 298"/>
                <a:gd name="T25" fmla="*/ 499 h 533"/>
                <a:gd name="T26" fmla="*/ 276 w 298"/>
                <a:gd name="T27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533">
                  <a:moveTo>
                    <a:pt x="276" y="533"/>
                  </a:moveTo>
                  <a:cubicBezTo>
                    <a:pt x="276" y="468"/>
                    <a:pt x="281" y="403"/>
                    <a:pt x="280" y="339"/>
                  </a:cubicBezTo>
                  <a:cubicBezTo>
                    <a:pt x="279" y="285"/>
                    <a:pt x="263" y="238"/>
                    <a:pt x="240" y="191"/>
                  </a:cubicBezTo>
                  <a:cubicBezTo>
                    <a:pt x="212" y="134"/>
                    <a:pt x="165" y="97"/>
                    <a:pt x="112" y="70"/>
                  </a:cubicBezTo>
                  <a:cubicBezTo>
                    <a:pt x="76" y="51"/>
                    <a:pt x="41" y="31"/>
                    <a:pt x="7" y="9"/>
                  </a:cubicBezTo>
                  <a:cubicBezTo>
                    <a:pt x="4" y="7"/>
                    <a:pt x="2" y="4"/>
                    <a:pt x="0" y="1"/>
                  </a:cubicBezTo>
                  <a:cubicBezTo>
                    <a:pt x="5" y="2"/>
                    <a:pt x="11" y="0"/>
                    <a:pt x="15" y="4"/>
                  </a:cubicBezTo>
                  <a:cubicBezTo>
                    <a:pt x="52" y="33"/>
                    <a:pt x="96" y="49"/>
                    <a:pt x="135" y="74"/>
                  </a:cubicBezTo>
                  <a:cubicBezTo>
                    <a:pt x="169" y="96"/>
                    <a:pt x="208" y="113"/>
                    <a:pt x="230" y="150"/>
                  </a:cubicBezTo>
                  <a:cubicBezTo>
                    <a:pt x="243" y="172"/>
                    <a:pt x="254" y="196"/>
                    <a:pt x="264" y="219"/>
                  </a:cubicBezTo>
                  <a:cubicBezTo>
                    <a:pt x="277" y="248"/>
                    <a:pt x="280" y="279"/>
                    <a:pt x="288" y="309"/>
                  </a:cubicBezTo>
                  <a:cubicBezTo>
                    <a:pt x="298" y="345"/>
                    <a:pt x="292" y="383"/>
                    <a:pt x="291" y="420"/>
                  </a:cubicBezTo>
                  <a:cubicBezTo>
                    <a:pt x="290" y="446"/>
                    <a:pt x="286" y="472"/>
                    <a:pt x="284" y="499"/>
                  </a:cubicBezTo>
                  <a:cubicBezTo>
                    <a:pt x="283" y="511"/>
                    <a:pt x="282" y="522"/>
                    <a:pt x="276" y="533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4C3D6D1C-E62D-C7C6-D804-BC5A74DAC63E}"/>
                </a:ext>
              </a:extLst>
            </p:cNvPr>
            <p:cNvSpPr/>
            <p:nvPr/>
          </p:nvSpPr>
          <p:spPr bwMode="auto">
            <a:xfrm>
              <a:off x="1050925" y="1322388"/>
              <a:ext cx="1158875" cy="4522788"/>
            </a:xfrm>
            <a:custGeom>
              <a:avLst/>
              <a:gdLst>
                <a:gd name="T0" fmla="*/ 169 w 391"/>
                <a:gd name="T1" fmla="*/ 959 h 1527"/>
                <a:gd name="T2" fmla="*/ 161 w 391"/>
                <a:gd name="T3" fmla="*/ 984 h 1527"/>
                <a:gd name="T4" fmla="*/ 109 w 391"/>
                <a:gd name="T5" fmla="*/ 1152 h 1527"/>
                <a:gd name="T6" fmla="*/ 71 w 391"/>
                <a:gd name="T7" fmla="*/ 1324 h 1527"/>
                <a:gd name="T8" fmla="*/ 92 w 391"/>
                <a:gd name="T9" fmla="*/ 1428 h 1527"/>
                <a:gd name="T10" fmla="*/ 113 w 391"/>
                <a:gd name="T11" fmla="*/ 1500 h 1527"/>
                <a:gd name="T12" fmla="*/ 110 w 391"/>
                <a:gd name="T13" fmla="*/ 1522 h 1527"/>
                <a:gd name="T14" fmla="*/ 88 w 391"/>
                <a:gd name="T15" fmla="*/ 1516 h 1527"/>
                <a:gd name="T16" fmla="*/ 48 w 391"/>
                <a:gd name="T17" fmla="*/ 1471 h 1527"/>
                <a:gd name="T18" fmla="*/ 10 w 391"/>
                <a:gd name="T19" fmla="*/ 1382 h 1527"/>
                <a:gd name="T20" fmla="*/ 2 w 391"/>
                <a:gd name="T21" fmla="*/ 1319 h 1527"/>
                <a:gd name="T22" fmla="*/ 10 w 391"/>
                <a:gd name="T23" fmla="*/ 1181 h 1527"/>
                <a:gd name="T24" fmla="*/ 19 w 391"/>
                <a:gd name="T25" fmla="*/ 1152 h 1527"/>
                <a:gd name="T26" fmla="*/ 45 w 391"/>
                <a:gd name="T27" fmla="*/ 1074 h 1527"/>
                <a:gd name="T28" fmla="*/ 67 w 391"/>
                <a:gd name="T29" fmla="*/ 998 h 1527"/>
                <a:gd name="T30" fmla="*/ 94 w 391"/>
                <a:gd name="T31" fmla="*/ 898 h 1527"/>
                <a:gd name="T32" fmla="*/ 101 w 391"/>
                <a:gd name="T33" fmla="*/ 857 h 1527"/>
                <a:gd name="T34" fmla="*/ 106 w 391"/>
                <a:gd name="T35" fmla="*/ 571 h 1527"/>
                <a:gd name="T36" fmla="*/ 101 w 391"/>
                <a:gd name="T37" fmla="*/ 395 h 1527"/>
                <a:gd name="T38" fmla="*/ 123 w 391"/>
                <a:gd name="T39" fmla="*/ 235 h 1527"/>
                <a:gd name="T40" fmla="*/ 178 w 391"/>
                <a:gd name="T41" fmla="*/ 122 h 1527"/>
                <a:gd name="T42" fmla="*/ 221 w 391"/>
                <a:gd name="T43" fmla="*/ 82 h 1527"/>
                <a:gd name="T44" fmla="*/ 247 w 391"/>
                <a:gd name="T45" fmla="*/ 61 h 1527"/>
                <a:gd name="T46" fmla="*/ 324 w 391"/>
                <a:gd name="T47" fmla="*/ 18 h 1527"/>
                <a:gd name="T48" fmla="*/ 366 w 391"/>
                <a:gd name="T49" fmla="*/ 8 h 1527"/>
                <a:gd name="T50" fmla="*/ 302 w 391"/>
                <a:gd name="T51" fmla="*/ 53 h 1527"/>
                <a:gd name="T52" fmla="*/ 236 w 391"/>
                <a:gd name="T53" fmla="*/ 115 h 1527"/>
                <a:gd name="T54" fmla="*/ 233 w 391"/>
                <a:gd name="T55" fmla="*/ 133 h 1527"/>
                <a:gd name="T56" fmla="*/ 248 w 391"/>
                <a:gd name="T57" fmla="*/ 130 h 1527"/>
                <a:gd name="T58" fmla="*/ 305 w 391"/>
                <a:gd name="T59" fmla="*/ 94 h 1527"/>
                <a:gd name="T60" fmla="*/ 382 w 391"/>
                <a:gd name="T61" fmla="*/ 73 h 1527"/>
                <a:gd name="T62" fmla="*/ 391 w 391"/>
                <a:gd name="T63" fmla="*/ 78 h 1527"/>
                <a:gd name="T64" fmla="*/ 323 w 391"/>
                <a:gd name="T65" fmla="*/ 123 h 1527"/>
                <a:gd name="T66" fmla="*/ 221 w 391"/>
                <a:gd name="T67" fmla="*/ 224 h 1527"/>
                <a:gd name="T68" fmla="*/ 173 w 391"/>
                <a:gd name="T69" fmla="*/ 323 h 1527"/>
                <a:gd name="T70" fmla="*/ 150 w 391"/>
                <a:gd name="T71" fmla="*/ 435 h 1527"/>
                <a:gd name="T72" fmla="*/ 168 w 391"/>
                <a:gd name="T73" fmla="*/ 618 h 1527"/>
                <a:gd name="T74" fmla="*/ 216 w 391"/>
                <a:gd name="T75" fmla="*/ 808 h 1527"/>
                <a:gd name="T76" fmla="*/ 226 w 391"/>
                <a:gd name="T77" fmla="*/ 907 h 1527"/>
                <a:gd name="T78" fmla="*/ 229 w 391"/>
                <a:gd name="T79" fmla="*/ 965 h 1527"/>
                <a:gd name="T80" fmla="*/ 225 w 391"/>
                <a:gd name="T81" fmla="*/ 998 h 1527"/>
                <a:gd name="T82" fmla="*/ 168 w 391"/>
                <a:gd name="T83" fmla="*/ 1107 h 1527"/>
                <a:gd name="T84" fmla="*/ 152 w 391"/>
                <a:gd name="T85" fmla="*/ 1114 h 1527"/>
                <a:gd name="T86" fmla="*/ 157 w 391"/>
                <a:gd name="T87" fmla="*/ 1099 h 1527"/>
                <a:gd name="T88" fmla="*/ 163 w 391"/>
                <a:gd name="T89" fmla="*/ 1065 h 1527"/>
                <a:gd name="T90" fmla="*/ 174 w 391"/>
                <a:gd name="T91" fmla="*/ 978 h 1527"/>
                <a:gd name="T92" fmla="*/ 169 w 391"/>
                <a:gd name="T93" fmla="*/ 959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1" h="1527">
                  <a:moveTo>
                    <a:pt x="169" y="959"/>
                  </a:moveTo>
                  <a:cubicBezTo>
                    <a:pt x="160" y="967"/>
                    <a:pt x="163" y="976"/>
                    <a:pt x="161" y="984"/>
                  </a:cubicBezTo>
                  <a:cubicBezTo>
                    <a:pt x="150" y="1042"/>
                    <a:pt x="131" y="1098"/>
                    <a:pt x="109" y="1152"/>
                  </a:cubicBezTo>
                  <a:cubicBezTo>
                    <a:pt x="85" y="1208"/>
                    <a:pt x="68" y="1265"/>
                    <a:pt x="71" y="1324"/>
                  </a:cubicBezTo>
                  <a:cubicBezTo>
                    <a:pt x="73" y="1358"/>
                    <a:pt x="78" y="1394"/>
                    <a:pt x="92" y="1428"/>
                  </a:cubicBezTo>
                  <a:cubicBezTo>
                    <a:pt x="102" y="1451"/>
                    <a:pt x="105" y="1476"/>
                    <a:pt x="113" y="1500"/>
                  </a:cubicBezTo>
                  <a:cubicBezTo>
                    <a:pt x="115" y="1506"/>
                    <a:pt x="117" y="1517"/>
                    <a:pt x="110" y="1522"/>
                  </a:cubicBezTo>
                  <a:cubicBezTo>
                    <a:pt x="102" y="1527"/>
                    <a:pt x="93" y="1522"/>
                    <a:pt x="88" y="1516"/>
                  </a:cubicBezTo>
                  <a:cubicBezTo>
                    <a:pt x="73" y="1502"/>
                    <a:pt x="55" y="1488"/>
                    <a:pt x="48" y="1471"/>
                  </a:cubicBezTo>
                  <a:cubicBezTo>
                    <a:pt x="37" y="1441"/>
                    <a:pt x="16" y="1414"/>
                    <a:pt x="10" y="1382"/>
                  </a:cubicBezTo>
                  <a:cubicBezTo>
                    <a:pt x="7" y="1361"/>
                    <a:pt x="1" y="1341"/>
                    <a:pt x="2" y="1319"/>
                  </a:cubicBezTo>
                  <a:cubicBezTo>
                    <a:pt x="2" y="1273"/>
                    <a:pt x="0" y="1226"/>
                    <a:pt x="10" y="1181"/>
                  </a:cubicBezTo>
                  <a:cubicBezTo>
                    <a:pt x="12" y="1171"/>
                    <a:pt x="14" y="1160"/>
                    <a:pt x="19" y="1152"/>
                  </a:cubicBezTo>
                  <a:cubicBezTo>
                    <a:pt x="34" y="1128"/>
                    <a:pt x="36" y="1100"/>
                    <a:pt x="45" y="1074"/>
                  </a:cubicBezTo>
                  <a:cubicBezTo>
                    <a:pt x="53" y="1049"/>
                    <a:pt x="59" y="1022"/>
                    <a:pt x="67" y="998"/>
                  </a:cubicBezTo>
                  <a:cubicBezTo>
                    <a:pt x="79" y="965"/>
                    <a:pt x="76" y="929"/>
                    <a:pt x="94" y="898"/>
                  </a:cubicBezTo>
                  <a:cubicBezTo>
                    <a:pt x="101" y="887"/>
                    <a:pt x="101" y="871"/>
                    <a:pt x="101" y="857"/>
                  </a:cubicBezTo>
                  <a:cubicBezTo>
                    <a:pt x="101" y="762"/>
                    <a:pt x="109" y="667"/>
                    <a:pt x="106" y="571"/>
                  </a:cubicBezTo>
                  <a:cubicBezTo>
                    <a:pt x="104" y="512"/>
                    <a:pt x="102" y="454"/>
                    <a:pt x="101" y="395"/>
                  </a:cubicBezTo>
                  <a:cubicBezTo>
                    <a:pt x="100" y="341"/>
                    <a:pt x="110" y="288"/>
                    <a:pt x="123" y="235"/>
                  </a:cubicBezTo>
                  <a:cubicBezTo>
                    <a:pt x="133" y="192"/>
                    <a:pt x="160" y="159"/>
                    <a:pt x="178" y="122"/>
                  </a:cubicBezTo>
                  <a:cubicBezTo>
                    <a:pt x="187" y="103"/>
                    <a:pt x="205" y="93"/>
                    <a:pt x="221" y="82"/>
                  </a:cubicBezTo>
                  <a:cubicBezTo>
                    <a:pt x="231" y="76"/>
                    <a:pt x="241" y="70"/>
                    <a:pt x="247" y="61"/>
                  </a:cubicBezTo>
                  <a:cubicBezTo>
                    <a:pt x="267" y="36"/>
                    <a:pt x="293" y="23"/>
                    <a:pt x="324" y="18"/>
                  </a:cubicBezTo>
                  <a:cubicBezTo>
                    <a:pt x="337" y="16"/>
                    <a:pt x="346" y="0"/>
                    <a:pt x="366" y="8"/>
                  </a:cubicBezTo>
                  <a:cubicBezTo>
                    <a:pt x="342" y="23"/>
                    <a:pt x="326" y="43"/>
                    <a:pt x="302" y="53"/>
                  </a:cubicBezTo>
                  <a:cubicBezTo>
                    <a:pt x="271" y="65"/>
                    <a:pt x="258" y="95"/>
                    <a:pt x="236" y="115"/>
                  </a:cubicBezTo>
                  <a:cubicBezTo>
                    <a:pt x="232" y="118"/>
                    <a:pt x="227" y="127"/>
                    <a:pt x="233" y="133"/>
                  </a:cubicBezTo>
                  <a:cubicBezTo>
                    <a:pt x="238" y="139"/>
                    <a:pt x="243" y="132"/>
                    <a:pt x="248" y="130"/>
                  </a:cubicBezTo>
                  <a:cubicBezTo>
                    <a:pt x="270" y="121"/>
                    <a:pt x="281" y="97"/>
                    <a:pt x="305" y="94"/>
                  </a:cubicBezTo>
                  <a:cubicBezTo>
                    <a:pt x="331" y="89"/>
                    <a:pt x="353" y="68"/>
                    <a:pt x="382" y="73"/>
                  </a:cubicBezTo>
                  <a:cubicBezTo>
                    <a:pt x="385" y="74"/>
                    <a:pt x="389" y="73"/>
                    <a:pt x="391" y="78"/>
                  </a:cubicBezTo>
                  <a:cubicBezTo>
                    <a:pt x="369" y="93"/>
                    <a:pt x="346" y="107"/>
                    <a:pt x="323" y="123"/>
                  </a:cubicBezTo>
                  <a:cubicBezTo>
                    <a:pt x="284" y="151"/>
                    <a:pt x="251" y="186"/>
                    <a:pt x="221" y="224"/>
                  </a:cubicBezTo>
                  <a:cubicBezTo>
                    <a:pt x="197" y="253"/>
                    <a:pt x="188" y="289"/>
                    <a:pt x="173" y="323"/>
                  </a:cubicBezTo>
                  <a:cubicBezTo>
                    <a:pt x="156" y="360"/>
                    <a:pt x="149" y="397"/>
                    <a:pt x="150" y="435"/>
                  </a:cubicBezTo>
                  <a:cubicBezTo>
                    <a:pt x="153" y="496"/>
                    <a:pt x="153" y="557"/>
                    <a:pt x="168" y="618"/>
                  </a:cubicBezTo>
                  <a:cubicBezTo>
                    <a:pt x="184" y="681"/>
                    <a:pt x="199" y="745"/>
                    <a:pt x="216" y="808"/>
                  </a:cubicBezTo>
                  <a:cubicBezTo>
                    <a:pt x="224" y="840"/>
                    <a:pt x="231" y="873"/>
                    <a:pt x="226" y="907"/>
                  </a:cubicBezTo>
                  <a:cubicBezTo>
                    <a:pt x="223" y="926"/>
                    <a:pt x="223" y="946"/>
                    <a:pt x="229" y="965"/>
                  </a:cubicBezTo>
                  <a:cubicBezTo>
                    <a:pt x="232" y="976"/>
                    <a:pt x="229" y="987"/>
                    <a:pt x="225" y="998"/>
                  </a:cubicBezTo>
                  <a:cubicBezTo>
                    <a:pt x="212" y="1038"/>
                    <a:pt x="196" y="1075"/>
                    <a:pt x="168" y="1107"/>
                  </a:cubicBezTo>
                  <a:cubicBezTo>
                    <a:pt x="164" y="1112"/>
                    <a:pt x="159" y="1120"/>
                    <a:pt x="152" y="1114"/>
                  </a:cubicBezTo>
                  <a:cubicBezTo>
                    <a:pt x="146" y="1108"/>
                    <a:pt x="153" y="1103"/>
                    <a:pt x="157" y="1099"/>
                  </a:cubicBezTo>
                  <a:cubicBezTo>
                    <a:pt x="166" y="1089"/>
                    <a:pt x="161" y="1076"/>
                    <a:pt x="163" y="1065"/>
                  </a:cubicBezTo>
                  <a:cubicBezTo>
                    <a:pt x="168" y="1036"/>
                    <a:pt x="177" y="1008"/>
                    <a:pt x="174" y="978"/>
                  </a:cubicBezTo>
                  <a:cubicBezTo>
                    <a:pt x="173" y="972"/>
                    <a:pt x="175" y="965"/>
                    <a:pt x="169" y="959"/>
                  </a:cubicBezTo>
                  <a:close/>
                </a:path>
              </a:pathLst>
            </a:custGeom>
            <a:solidFill>
              <a:srgbClr val="771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50F8BB8-9214-310A-F706-3DBC7AEE0370}"/>
                </a:ext>
              </a:extLst>
            </p:cNvPr>
            <p:cNvSpPr/>
            <p:nvPr/>
          </p:nvSpPr>
          <p:spPr bwMode="auto">
            <a:xfrm>
              <a:off x="1543050" y="1819275"/>
              <a:ext cx="547688" cy="817563"/>
            </a:xfrm>
            <a:custGeom>
              <a:avLst/>
              <a:gdLst>
                <a:gd name="T0" fmla="*/ 87 w 185"/>
                <a:gd name="T1" fmla="*/ 37 h 276"/>
                <a:gd name="T2" fmla="*/ 121 w 185"/>
                <a:gd name="T3" fmla="*/ 35 h 276"/>
                <a:gd name="T4" fmla="*/ 185 w 185"/>
                <a:gd name="T5" fmla="*/ 2 h 276"/>
                <a:gd name="T6" fmla="*/ 168 w 185"/>
                <a:gd name="T7" fmla="*/ 24 h 276"/>
                <a:gd name="T8" fmla="*/ 109 w 185"/>
                <a:gd name="T9" fmla="*/ 70 h 276"/>
                <a:gd name="T10" fmla="*/ 62 w 185"/>
                <a:gd name="T11" fmla="*/ 163 h 276"/>
                <a:gd name="T12" fmla="*/ 33 w 185"/>
                <a:gd name="T13" fmla="*/ 232 h 276"/>
                <a:gd name="T14" fmla="*/ 30 w 185"/>
                <a:gd name="T15" fmla="*/ 258 h 276"/>
                <a:gd name="T16" fmla="*/ 29 w 185"/>
                <a:gd name="T17" fmla="*/ 275 h 276"/>
                <a:gd name="T18" fmla="*/ 23 w 185"/>
                <a:gd name="T19" fmla="*/ 275 h 276"/>
                <a:gd name="T20" fmla="*/ 22 w 185"/>
                <a:gd name="T21" fmla="*/ 259 h 276"/>
                <a:gd name="T22" fmla="*/ 0 w 185"/>
                <a:gd name="T23" fmla="*/ 233 h 276"/>
                <a:gd name="T24" fmla="*/ 12 w 185"/>
                <a:gd name="T25" fmla="*/ 173 h 276"/>
                <a:gd name="T26" fmla="*/ 24 w 185"/>
                <a:gd name="T27" fmla="*/ 189 h 276"/>
                <a:gd name="T28" fmla="*/ 28 w 185"/>
                <a:gd name="T29" fmla="*/ 186 h 276"/>
                <a:gd name="T30" fmla="*/ 12 w 185"/>
                <a:gd name="T31" fmla="*/ 173 h 276"/>
                <a:gd name="T32" fmla="*/ 35 w 185"/>
                <a:gd name="T33" fmla="*/ 117 h 276"/>
                <a:gd name="T34" fmla="*/ 48 w 185"/>
                <a:gd name="T35" fmla="*/ 120 h 276"/>
                <a:gd name="T36" fmla="*/ 39 w 185"/>
                <a:gd name="T37" fmla="*/ 101 h 276"/>
                <a:gd name="T38" fmla="*/ 87 w 185"/>
                <a:gd name="T39" fmla="*/ 3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5" h="276">
                  <a:moveTo>
                    <a:pt x="87" y="37"/>
                  </a:moveTo>
                  <a:cubicBezTo>
                    <a:pt x="96" y="52"/>
                    <a:pt x="115" y="53"/>
                    <a:pt x="121" y="35"/>
                  </a:cubicBezTo>
                  <a:cubicBezTo>
                    <a:pt x="132" y="0"/>
                    <a:pt x="162" y="14"/>
                    <a:pt x="185" y="2"/>
                  </a:cubicBezTo>
                  <a:cubicBezTo>
                    <a:pt x="182" y="16"/>
                    <a:pt x="177" y="23"/>
                    <a:pt x="168" y="24"/>
                  </a:cubicBezTo>
                  <a:cubicBezTo>
                    <a:pt x="140" y="30"/>
                    <a:pt x="128" y="53"/>
                    <a:pt x="109" y="70"/>
                  </a:cubicBezTo>
                  <a:cubicBezTo>
                    <a:pt x="82" y="95"/>
                    <a:pt x="74" y="130"/>
                    <a:pt x="62" y="163"/>
                  </a:cubicBezTo>
                  <a:cubicBezTo>
                    <a:pt x="54" y="186"/>
                    <a:pt x="50" y="212"/>
                    <a:pt x="33" y="232"/>
                  </a:cubicBezTo>
                  <a:cubicBezTo>
                    <a:pt x="26" y="239"/>
                    <a:pt x="26" y="249"/>
                    <a:pt x="30" y="258"/>
                  </a:cubicBezTo>
                  <a:cubicBezTo>
                    <a:pt x="32" y="264"/>
                    <a:pt x="33" y="270"/>
                    <a:pt x="29" y="275"/>
                  </a:cubicBezTo>
                  <a:cubicBezTo>
                    <a:pt x="28" y="276"/>
                    <a:pt x="24" y="276"/>
                    <a:pt x="23" y="275"/>
                  </a:cubicBezTo>
                  <a:cubicBezTo>
                    <a:pt x="17" y="271"/>
                    <a:pt x="21" y="265"/>
                    <a:pt x="22" y="259"/>
                  </a:cubicBezTo>
                  <a:cubicBezTo>
                    <a:pt x="27" y="233"/>
                    <a:pt x="21" y="226"/>
                    <a:pt x="0" y="233"/>
                  </a:cubicBezTo>
                  <a:cubicBezTo>
                    <a:pt x="11" y="215"/>
                    <a:pt x="3" y="192"/>
                    <a:pt x="12" y="173"/>
                  </a:cubicBezTo>
                  <a:cubicBezTo>
                    <a:pt x="18" y="177"/>
                    <a:pt x="14" y="188"/>
                    <a:pt x="24" y="189"/>
                  </a:cubicBezTo>
                  <a:cubicBezTo>
                    <a:pt x="26" y="189"/>
                    <a:pt x="29" y="188"/>
                    <a:pt x="28" y="186"/>
                  </a:cubicBezTo>
                  <a:cubicBezTo>
                    <a:pt x="26" y="177"/>
                    <a:pt x="17" y="178"/>
                    <a:pt x="12" y="173"/>
                  </a:cubicBezTo>
                  <a:cubicBezTo>
                    <a:pt x="25" y="157"/>
                    <a:pt x="28" y="136"/>
                    <a:pt x="35" y="117"/>
                  </a:cubicBezTo>
                  <a:cubicBezTo>
                    <a:pt x="41" y="114"/>
                    <a:pt x="45" y="126"/>
                    <a:pt x="48" y="120"/>
                  </a:cubicBezTo>
                  <a:cubicBezTo>
                    <a:pt x="54" y="112"/>
                    <a:pt x="44" y="107"/>
                    <a:pt x="39" y="101"/>
                  </a:cubicBezTo>
                  <a:cubicBezTo>
                    <a:pt x="47" y="74"/>
                    <a:pt x="73" y="60"/>
                    <a:pt x="87" y="37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45DF17A3-0050-85A3-931D-2C203C053816}"/>
                </a:ext>
              </a:extLst>
            </p:cNvPr>
            <p:cNvSpPr/>
            <p:nvPr/>
          </p:nvSpPr>
          <p:spPr bwMode="auto">
            <a:xfrm>
              <a:off x="1528763" y="2581275"/>
              <a:ext cx="88900" cy="557213"/>
            </a:xfrm>
            <a:custGeom>
              <a:avLst/>
              <a:gdLst>
                <a:gd name="T0" fmla="*/ 5 w 30"/>
                <a:gd name="T1" fmla="*/ 0 h 188"/>
                <a:gd name="T2" fmla="*/ 8 w 30"/>
                <a:gd name="T3" fmla="*/ 44 h 188"/>
                <a:gd name="T4" fmla="*/ 19 w 30"/>
                <a:gd name="T5" fmla="*/ 90 h 188"/>
                <a:gd name="T6" fmla="*/ 21 w 30"/>
                <a:gd name="T7" fmla="*/ 167 h 188"/>
                <a:gd name="T8" fmla="*/ 16 w 30"/>
                <a:gd name="T9" fmla="*/ 188 h 188"/>
                <a:gd name="T10" fmla="*/ 15 w 30"/>
                <a:gd name="T11" fmla="*/ 124 h 188"/>
                <a:gd name="T12" fmla="*/ 14 w 30"/>
                <a:gd name="T13" fmla="*/ 109 h 188"/>
                <a:gd name="T14" fmla="*/ 4 w 30"/>
                <a:gd name="T15" fmla="*/ 43 h 188"/>
                <a:gd name="T16" fmla="*/ 5 w 3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88">
                  <a:moveTo>
                    <a:pt x="5" y="0"/>
                  </a:moveTo>
                  <a:cubicBezTo>
                    <a:pt x="13" y="14"/>
                    <a:pt x="7" y="30"/>
                    <a:pt x="8" y="44"/>
                  </a:cubicBezTo>
                  <a:cubicBezTo>
                    <a:pt x="9" y="60"/>
                    <a:pt x="12" y="75"/>
                    <a:pt x="19" y="90"/>
                  </a:cubicBezTo>
                  <a:cubicBezTo>
                    <a:pt x="30" y="115"/>
                    <a:pt x="23" y="141"/>
                    <a:pt x="21" y="167"/>
                  </a:cubicBezTo>
                  <a:cubicBezTo>
                    <a:pt x="21" y="174"/>
                    <a:pt x="18" y="181"/>
                    <a:pt x="16" y="188"/>
                  </a:cubicBezTo>
                  <a:cubicBezTo>
                    <a:pt x="9" y="167"/>
                    <a:pt x="12" y="145"/>
                    <a:pt x="15" y="124"/>
                  </a:cubicBezTo>
                  <a:cubicBezTo>
                    <a:pt x="15" y="119"/>
                    <a:pt x="18" y="113"/>
                    <a:pt x="14" y="109"/>
                  </a:cubicBezTo>
                  <a:cubicBezTo>
                    <a:pt x="0" y="88"/>
                    <a:pt x="3" y="65"/>
                    <a:pt x="4" y="43"/>
                  </a:cubicBezTo>
                  <a:cubicBezTo>
                    <a:pt x="5" y="29"/>
                    <a:pt x="0" y="14"/>
                    <a:pt x="5" y="0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C0DB2366-02AC-837C-36B9-FF77E24F8CAA}"/>
                </a:ext>
              </a:extLst>
            </p:cNvPr>
            <p:cNvSpPr/>
            <p:nvPr/>
          </p:nvSpPr>
          <p:spPr bwMode="auto">
            <a:xfrm>
              <a:off x="2235200" y="1514475"/>
              <a:ext cx="65088" cy="98425"/>
            </a:xfrm>
            <a:custGeom>
              <a:avLst/>
              <a:gdLst>
                <a:gd name="T0" fmla="*/ 21 w 22"/>
                <a:gd name="T1" fmla="*/ 14 h 33"/>
                <a:gd name="T2" fmla="*/ 9 w 22"/>
                <a:gd name="T3" fmla="*/ 31 h 33"/>
                <a:gd name="T4" fmla="*/ 2 w 22"/>
                <a:gd name="T5" fmla="*/ 23 h 33"/>
                <a:gd name="T6" fmla="*/ 14 w 22"/>
                <a:gd name="T7" fmla="*/ 1 h 33"/>
                <a:gd name="T8" fmla="*/ 21 w 22"/>
                <a:gd name="T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1" y="14"/>
                  </a:moveTo>
                  <a:cubicBezTo>
                    <a:pt x="21" y="23"/>
                    <a:pt x="17" y="30"/>
                    <a:pt x="9" y="31"/>
                  </a:cubicBezTo>
                  <a:cubicBezTo>
                    <a:pt x="2" y="33"/>
                    <a:pt x="0" y="27"/>
                    <a:pt x="2" y="23"/>
                  </a:cubicBezTo>
                  <a:cubicBezTo>
                    <a:pt x="5" y="15"/>
                    <a:pt x="1" y="2"/>
                    <a:pt x="14" y="1"/>
                  </a:cubicBezTo>
                  <a:cubicBezTo>
                    <a:pt x="22" y="0"/>
                    <a:pt x="21" y="9"/>
                    <a:pt x="21" y="14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BBAD9806-485D-5D60-C878-B4BFABF7A4B9}"/>
                </a:ext>
              </a:extLst>
            </p:cNvPr>
            <p:cNvSpPr/>
            <p:nvPr/>
          </p:nvSpPr>
          <p:spPr bwMode="auto">
            <a:xfrm>
              <a:off x="1646238" y="2119313"/>
              <a:ext cx="68263" cy="93663"/>
            </a:xfrm>
            <a:custGeom>
              <a:avLst/>
              <a:gdLst>
                <a:gd name="T0" fmla="*/ 4 w 23"/>
                <a:gd name="T1" fmla="*/ 0 h 32"/>
                <a:gd name="T2" fmla="*/ 12 w 23"/>
                <a:gd name="T3" fmla="*/ 1 h 32"/>
                <a:gd name="T4" fmla="*/ 20 w 23"/>
                <a:gd name="T5" fmla="*/ 21 h 32"/>
                <a:gd name="T6" fmla="*/ 14 w 23"/>
                <a:gd name="T7" fmla="*/ 30 h 32"/>
                <a:gd name="T8" fmla="*/ 0 w 23"/>
                <a:gd name="T9" fmla="*/ 16 h 32"/>
                <a:gd name="T10" fmla="*/ 4 w 23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2">
                  <a:moveTo>
                    <a:pt x="4" y="0"/>
                  </a:moveTo>
                  <a:cubicBezTo>
                    <a:pt x="7" y="0"/>
                    <a:pt x="10" y="0"/>
                    <a:pt x="12" y="1"/>
                  </a:cubicBezTo>
                  <a:cubicBezTo>
                    <a:pt x="23" y="5"/>
                    <a:pt x="20" y="13"/>
                    <a:pt x="20" y="21"/>
                  </a:cubicBezTo>
                  <a:cubicBezTo>
                    <a:pt x="20" y="25"/>
                    <a:pt x="18" y="30"/>
                    <a:pt x="14" y="30"/>
                  </a:cubicBezTo>
                  <a:cubicBezTo>
                    <a:pt x="3" y="32"/>
                    <a:pt x="7" y="19"/>
                    <a:pt x="0" y="16"/>
                  </a:cubicBezTo>
                  <a:cubicBezTo>
                    <a:pt x="0" y="10"/>
                    <a:pt x="2" y="5"/>
                    <a:pt x="4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496A5370-725E-B552-612D-C40F1F7F903C}"/>
                </a:ext>
              </a:extLst>
            </p:cNvPr>
            <p:cNvSpPr/>
            <p:nvPr/>
          </p:nvSpPr>
          <p:spPr bwMode="auto">
            <a:xfrm>
              <a:off x="2138363" y="1460500"/>
              <a:ext cx="100013" cy="47625"/>
            </a:xfrm>
            <a:custGeom>
              <a:avLst/>
              <a:gdLst>
                <a:gd name="T0" fmla="*/ 0 w 34"/>
                <a:gd name="T1" fmla="*/ 8 h 16"/>
                <a:gd name="T2" fmla="*/ 31 w 34"/>
                <a:gd name="T3" fmla="*/ 6 h 16"/>
                <a:gd name="T4" fmla="*/ 30 w 34"/>
                <a:gd name="T5" fmla="*/ 13 h 16"/>
                <a:gd name="T6" fmla="*/ 0 w 34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6">
                  <a:moveTo>
                    <a:pt x="0" y="8"/>
                  </a:moveTo>
                  <a:cubicBezTo>
                    <a:pt x="12" y="0"/>
                    <a:pt x="21" y="0"/>
                    <a:pt x="31" y="6"/>
                  </a:cubicBezTo>
                  <a:cubicBezTo>
                    <a:pt x="33" y="8"/>
                    <a:pt x="34" y="12"/>
                    <a:pt x="30" y="13"/>
                  </a:cubicBezTo>
                  <a:cubicBezTo>
                    <a:pt x="20" y="16"/>
                    <a:pt x="10" y="16"/>
                    <a:pt x="0" y="8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1368B7F5-E983-4A07-FFB9-732D2015458B}"/>
                </a:ext>
              </a:extLst>
            </p:cNvPr>
            <p:cNvSpPr/>
            <p:nvPr/>
          </p:nvSpPr>
          <p:spPr bwMode="auto">
            <a:xfrm>
              <a:off x="1946275" y="1514475"/>
              <a:ext cx="61913" cy="50800"/>
            </a:xfrm>
            <a:custGeom>
              <a:avLst/>
              <a:gdLst>
                <a:gd name="T0" fmla="*/ 21 w 21"/>
                <a:gd name="T1" fmla="*/ 6 h 17"/>
                <a:gd name="T2" fmla="*/ 7 w 21"/>
                <a:gd name="T3" fmla="*/ 16 h 17"/>
                <a:gd name="T4" fmla="*/ 0 w 21"/>
                <a:gd name="T5" fmla="*/ 11 h 17"/>
                <a:gd name="T6" fmla="*/ 9 w 21"/>
                <a:gd name="T7" fmla="*/ 1 h 17"/>
                <a:gd name="T8" fmla="*/ 21 w 21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">
                  <a:moveTo>
                    <a:pt x="21" y="6"/>
                  </a:moveTo>
                  <a:cubicBezTo>
                    <a:pt x="19" y="13"/>
                    <a:pt x="13" y="14"/>
                    <a:pt x="7" y="16"/>
                  </a:cubicBezTo>
                  <a:cubicBezTo>
                    <a:pt x="4" y="17"/>
                    <a:pt x="1" y="15"/>
                    <a:pt x="0" y="11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4" y="0"/>
                    <a:pt x="19" y="1"/>
                    <a:pt x="21" y="6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2AC44BF-5A19-3F68-95BF-B8FE9AEAD6F5}"/>
                </a:ext>
              </a:extLst>
            </p:cNvPr>
            <p:cNvSpPr/>
            <p:nvPr/>
          </p:nvSpPr>
          <p:spPr bwMode="auto">
            <a:xfrm>
              <a:off x="1406525" y="4640263"/>
              <a:ext cx="61913" cy="93663"/>
            </a:xfrm>
            <a:custGeom>
              <a:avLst/>
              <a:gdLst>
                <a:gd name="T0" fmla="*/ 14 w 21"/>
                <a:gd name="T1" fmla="*/ 32 h 32"/>
                <a:gd name="T2" fmla="*/ 11 w 21"/>
                <a:gd name="T3" fmla="*/ 0 h 32"/>
                <a:gd name="T4" fmla="*/ 14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14" y="32"/>
                  </a:moveTo>
                  <a:cubicBezTo>
                    <a:pt x="0" y="23"/>
                    <a:pt x="6" y="11"/>
                    <a:pt x="11" y="0"/>
                  </a:cubicBezTo>
                  <a:cubicBezTo>
                    <a:pt x="12" y="11"/>
                    <a:pt x="21" y="21"/>
                    <a:pt x="14" y="32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1F22987-C2CA-0713-8453-293D353AA32C}"/>
                </a:ext>
              </a:extLst>
            </p:cNvPr>
            <p:cNvSpPr/>
            <p:nvPr/>
          </p:nvSpPr>
          <p:spPr bwMode="auto">
            <a:xfrm>
              <a:off x="1728788" y="3741738"/>
              <a:ext cx="33338" cy="106363"/>
            </a:xfrm>
            <a:custGeom>
              <a:avLst/>
              <a:gdLst>
                <a:gd name="T0" fmla="*/ 0 w 11"/>
                <a:gd name="T1" fmla="*/ 0 h 36"/>
                <a:gd name="T2" fmla="*/ 4 w 11"/>
                <a:gd name="T3" fmla="*/ 36 h 36"/>
                <a:gd name="T4" fmla="*/ 0 w 11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6">
                  <a:moveTo>
                    <a:pt x="0" y="0"/>
                  </a:moveTo>
                  <a:cubicBezTo>
                    <a:pt x="11" y="11"/>
                    <a:pt x="11" y="23"/>
                    <a:pt x="4" y="36"/>
                  </a:cubicBezTo>
                  <a:cubicBezTo>
                    <a:pt x="6" y="23"/>
                    <a:pt x="1" y="12"/>
                    <a:pt x="0" y="0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F4BFF856-25BD-9D95-7EA3-5304D7472B7B}"/>
                </a:ext>
              </a:extLst>
            </p:cNvPr>
            <p:cNvSpPr/>
            <p:nvPr/>
          </p:nvSpPr>
          <p:spPr bwMode="auto">
            <a:xfrm>
              <a:off x="2025650" y="2722563"/>
              <a:ext cx="201613" cy="173038"/>
            </a:xfrm>
            <a:custGeom>
              <a:avLst/>
              <a:gdLst>
                <a:gd name="T0" fmla="*/ 49 w 68"/>
                <a:gd name="T1" fmla="*/ 58 h 58"/>
                <a:gd name="T2" fmla="*/ 0 w 68"/>
                <a:gd name="T3" fmla="*/ 36 h 58"/>
                <a:gd name="T4" fmla="*/ 68 w 68"/>
                <a:gd name="T5" fmla="*/ 0 h 58"/>
                <a:gd name="T6" fmla="*/ 49 w 68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7">
                  <a:moveTo>
                    <a:pt x="49" y="58"/>
                  </a:moveTo>
                  <a:cubicBezTo>
                    <a:pt x="33" y="50"/>
                    <a:pt x="14" y="48"/>
                    <a:pt x="0" y="36"/>
                  </a:cubicBezTo>
                  <a:cubicBezTo>
                    <a:pt x="19" y="17"/>
                    <a:pt x="41" y="3"/>
                    <a:pt x="68" y="0"/>
                  </a:cubicBezTo>
                  <a:cubicBezTo>
                    <a:pt x="49" y="15"/>
                    <a:pt x="43" y="34"/>
                    <a:pt x="49" y="58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45DA5548-0A8D-D8E8-A487-1AEF33D4DE9D}"/>
                </a:ext>
              </a:extLst>
            </p:cNvPr>
            <p:cNvSpPr/>
            <p:nvPr/>
          </p:nvSpPr>
          <p:spPr bwMode="auto">
            <a:xfrm>
              <a:off x="3367088" y="2722563"/>
              <a:ext cx="204788" cy="173038"/>
            </a:xfrm>
            <a:custGeom>
              <a:avLst/>
              <a:gdLst>
                <a:gd name="T0" fmla="*/ 69 w 69"/>
                <a:gd name="T1" fmla="*/ 40 h 58"/>
                <a:gd name="T2" fmla="*/ 22 w 69"/>
                <a:gd name="T3" fmla="*/ 58 h 58"/>
                <a:gd name="T4" fmla="*/ 0 w 69"/>
                <a:gd name="T5" fmla="*/ 0 h 58"/>
                <a:gd name="T6" fmla="*/ 69 w 69"/>
                <a:gd name="T7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7">
                  <a:moveTo>
                    <a:pt x="69" y="40"/>
                  </a:moveTo>
                  <a:cubicBezTo>
                    <a:pt x="54" y="46"/>
                    <a:pt x="38" y="52"/>
                    <a:pt x="22" y="58"/>
                  </a:cubicBezTo>
                  <a:cubicBezTo>
                    <a:pt x="24" y="35"/>
                    <a:pt x="21" y="14"/>
                    <a:pt x="0" y="0"/>
                  </a:cubicBezTo>
                  <a:cubicBezTo>
                    <a:pt x="29" y="4"/>
                    <a:pt x="53" y="16"/>
                    <a:pt x="69" y="40"/>
                  </a:cubicBezTo>
                  <a:close/>
                </a:path>
              </a:pathLst>
            </a:custGeom>
            <a:solidFill>
              <a:srgbClr val="F6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6924986B-2A34-1642-DCE7-0CB3F8AC32AA}"/>
                </a:ext>
              </a:extLst>
            </p:cNvPr>
            <p:cNvSpPr/>
            <p:nvPr/>
          </p:nvSpPr>
          <p:spPr bwMode="auto">
            <a:xfrm>
              <a:off x="3267075" y="2779713"/>
              <a:ext cx="93663" cy="93663"/>
            </a:xfrm>
            <a:custGeom>
              <a:avLst/>
              <a:gdLst>
                <a:gd name="T0" fmla="*/ 32 w 32"/>
                <a:gd name="T1" fmla="*/ 15 h 32"/>
                <a:gd name="T2" fmla="*/ 16 w 32"/>
                <a:gd name="T3" fmla="*/ 32 h 32"/>
                <a:gd name="T4" fmla="*/ 1 w 32"/>
                <a:gd name="T5" fmla="*/ 18 h 32"/>
                <a:gd name="T6" fmla="*/ 16 w 32"/>
                <a:gd name="T7" fmla="*/ 1 h 32"/>
                <a:gd name="T8" fmla="*/ 32 w 32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2" y="15"/>
                  </a:moveTo>
                  <a:cubicBezTo>
                    <a:pt x="31" y="24"/>
                    <a:pt x="27" y="32"/>
                    <a:pt x="16" y="32"/>
                  </a:cubicBezTo>
                  <a:cubicBezTo>
                    <a:pt x="7" y="32"/>
                    <a:pt x="1" y="27"/>
                    <a:pt x="1" y="18"/>
                  </a:cubicBezTo>
                  <a:cubicBezTo>
                    <a:pt x="0" y="8"/>
                    <a:pt x="5" y="1"/>
                    <a:pt x="16" y="1"/>
                  </a:cubicBezTo>
                  <a:cubicBezTo>
                    <a:pt x="25" y="0"/>
                    <a:pt x="30" y="7"/>
                    <a:pt x="32" y="15"/>
                  </a:cubicBezTo>
                  <a:close/>
                </a:path>
              </a:pathLst>
            </a:custGeom>
            <a:solidFill>
              <a:srgbClr val="0815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8D8D7EB1-00A2-0BCB-AAF0-AF76E839E665}"/>
                </a:ext>
              </a:extLst>
            </p:cNvPr>
            <p:cNvSpPr/>
            <p:nvPr/>
          </p:nvSpPr>
          <p:spPr bwMode="auto">
            <a:xfrm>
              <a:off x="2235200" y="2779713"/>
              <a:ext cx="95250" cy="93663"/>
            </a:xfrm>
            <a:custGeom>
              <a:avLst/>
              <a:gdLst>
                <a:gd name="T0" fmla="*/ 15 w 32"/>
                <a:gd name="T1" fmla="*/ 32 h 32"/>
                <a:gd name="T2" fmla="*/ 1 w 32"/>
                <a:gd name="T3" fmla="*/ 15 h 32"/>
                <a:gd name="T4" fmla="*/ 16 w 32"/>
                <a:gd name="T5" fmla="*/ 1 h 32"/>
                <a:gd name="T6" fmla="*/ 32 w 32"/>
                <a:gd name="T7" fmla="*/ 16 h 32"/>
                <a:gd name="T8" fmla="*/ 15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5" y="31"/>
                    <a:pt x="0" y="25"/>
                    <a:pt x="1" y="15"/>
                  </a:cubicBezTo>
                  <a:cubicBezTo>
                    <a:pt x="1" y="5"/>
                    <a:pt x="6" y="0"/>
                    <a:pt x="16" y="1"/>
                  </a:cubicBezTo>
                  <a:cubicBezTo>
                    <a:pt x="26" y="1"/>
                    <a:pt x="32" y="6"/>
                    <a:pt x="32" y="16"/>
                  </a:cubicBezTo>
                  <a:cubicBezTo>
                    <a:pt x="32" y="26"/>
                    <a:pt x="25" y="31"/>
                    <a:pt x="15" y="32"/>
                  </a:cubicBezTo>
                  <a:close/>
                </a:path>
              </a:pathLst>
            </a:custGeom>
            <a:solidFill>
              <a:srgbClr val="0717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86E1E76F-6AA6-5C5F-F1D6-CEDA9E5C8350}"/>
                </a:ext>
              </a:extLst>
            </p:cNvPr>
            <p:cNvSpPr/>
            <p:nvPr/>
          </p:nvSpPr>
          <p:spPr bwMode="auto">
            <a:xfrm>
              <a:off x="1573213" y="2325688"/>
              <a:ext cx="79375" cy="77788"/>
            </a:xfrm>
            <a:custGeom>
              <a:avLst/>
              <a:gdLst>
                <a:gd name="T0" fmla="*/ 1 w 27"/>
                <a:gd name="T1" fmla="*/ 12 h 26"/>
                <a:gd name="T2" fmla="*/ 7 w 27"/>
                <a:gd name="T3" fmla="*/ 0 h 26"/>
                <a:gd name="T4" fmla="*/ 26 w 27"/>
                <a:gd name="T5" fmla="*/ 15 h 26"/>
                <a:gd name="T6" fmla="*/ 12 w 27"/>
                <a:gd name="T7" fmla="*/ 25 h 26"/>
                <a:gd name="T8" fmla="*/ 1 w 27"/>
                <a:gd name="T9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" y="12"/>
                  </a:moveTo>
                  <a:cubicBezTo>
                    <a:pt x="2" y="6"/>
                    <a:pt x="0" y="0"/>
                    <a:pt x="7" y="0"/>
                  </a:cubicBezTo>
                  <a:cubicBezTo>
                    <a:pt x="16" y="1"/>
                    <a:pt x="24" y="7"/>
                    <a:pt x="26" y="15"/>
                  </a:cubicBezTo>
                  <a:cubicBezTo>
                    <a:pt x="27" y="20"/>
                    <a:pt x="18" y="25"/>
                    <a:pt x="12" y="25"/>
                  </a:cubicBezTo>
                  <a:cubicBezTo>
                    <a:pt x="2" y="26"/>
                    <a:pt x="2" y="17"/>
                    <a:pt x="1" y="12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91" name="Google Shape;6323;p79">
            <a:extLst>
              <a:ext uri="{FF2B5EF4-FFF2-40B4-BE49-F238E27FC236}">
                <a16:creationId xmlns:a16="http://schemas.microsoft.com/office/drawing/2014/main" id="{44F10760-CB4B-450D-0FC9-B822C5AE04B4}"/>
              </a:ext>
            </a:extLst>
          </p:cNvPr>
          <p:cNvSpPr txBox="1"/>
          <p:nvPr/>
        </p:nvSpPr>
        <p:spPr>
          <a:xfrm>
            <a:off x="4252914" y="752911"/>
            <a:ext cx="8431258" cy="187644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16000" b="1">
                <a:solidFill>
                  <a:schemeClr val="bg1">
                    <a:lumMod val="50000"/>
                  </a:schemeClr>
                </a:solidFill>
                <a:latin typeface="+mn-lt"/>
              </a:rPr>
              <a:t>THANKS!</a:t>
            </a:r>
          </a:p>
        </p:txBody>
      </p:sp>
      <p:sp>
        <p:nvSpPr>
          <p:cNvPr id="92" name="Google Shape;6324;p79">
            <a:extLst>
              <a:ext uri="{FF2B5EF4-FFF2-40B4-BE49-F238E27FC236}">
                <a16:creationId xmlns:a16="http://schemas.microsoft.com/office/drawing/2014/main" id="{063A8FC0-5BA3-E192-B074-444B15A915B3}"/>
              </a:ext>
            </a:extLst>
          </p:cNvPr>
          <p:cNvSpPr txBox="1"/>
          <p:nvPr/>
        </p:nvSpPr>
        <p:spPr>
          <a:xfrm>
            <a:off x="7221539" y="2619375"/>
            <a:ext cx="4654108" cy="560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228605" indent="-228605" algn="l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>
                <a:solidFill>
                  <a:srgbClr val="189EAA"/>
                </a:solidFill>
              </a:rPr>
              <a:t>Does anyone have any questions?</a:t>
            </a:r>
          </a:p>
        </p:txBody>
      </p:sp>
      <p:sp>
        <p:nvSpPr>
          <p:cNvPr id="93" name="Google Shape;6325;p79">
            <a:extLst>
              <a:ext uri="{FF2B5EF4-FFF2-40B4-BE49-F238E27FC236}">
                <a16:creationId xmlns:a16="http://schemas.microsoft.com/office/drawing/2014/main" id="{AFC313AD-802C-FC3F-7403-5AC32C172474}"/>
              </a:ext>
            </a:extLst>
          </p:cNvPr>
          <p:cNvSpPr txBox="1"/>
          <p:nvPr/>
        </p:nvSpPr>
        <p:spPr>
          <a:xfrm>
            <a:off x="7670801" y="3366488"/>
            <a:ext cx="3968607" cy="5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000">
                <a:solidFill>
                  <a:schemeClr val="bg1">
                    <a:lumMod val="50000"/>
                  </a:schemeClr>
                </a:solidFill>
                <a:latin typeface="Raleway"/>
                <a:ea typeface="Raleway"/>
                <a:cs typeface="Raleway"/>
                <a:sym typeface="Raleway"/>
              </a:rPr>
              <a:t>Please keep this slide for attribution</a:t>
            </a:r>
            <a:endParaRPr sz="2000">
              <a:solidFill>
                <a:schemeClr val="bg1">
                  <a:lumMod val="50000"/>
                </a:schemeClr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4" name="TextBox 7">
            <a:extLst>
              <a:ext uri="{FF2B5EF4-FFF2-40B4-BE49-F238E27FC236}">
                <a16:creationId xmlns:a16="http://schemas.microsoft.com/office/drawing/2014/main" id="{36217C37-6E63-7215-99D6-C6E12118ACE6}"/>
              </a:ext>
            </a:extLst>
          </p:cNvPr>
          <p:cNvSpPr txBox="1"/>
          <p:nvPr/>
        </p:nvSpPr>
        <p:spPr>
          <a:xfrm>
            <a:off x="8799688" y="4206974"/>
            <a:ext cx="1235187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cs typeface="Arial" panose="020B0604020202020204" pitchFamily="34" charset="0"/>
              </a:rPr>
              <a:t>THYROID</a:t>
            </a:r>
            <a:endParaRPr lang="ko-KR" altLang="en-US" sz="14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5" name="TextBox 9">
            <a:extLst>
              <a:ext uri="{FF2B5EF4-FFF2-40B4-BE49-F238E27FC236}">
                <a16:creationId xmlns:a16="http://schemas.microsoft.com/office/drawing/2014/main" id="{86E04710-DEB7-CBE7-CC80-81564BE69EC6}"/>
              </a:ext>
            </a:extLst>
          </p:cNvPr>
          <p:cNvSpPr txBox="1"/>
          <p:nvPr/>
        </p:nvSpPr>
        <p:spPr>
          <a:xfrm>
            <a:off x="7670801" y="4206974"/>
            <a:ext cx="1032013" cy="307777"/>
          </a:xfrm>
          <a:prstGeom prst="rect">
            <a:avLst/>
          </a:prstGeom>
          <a:solidFill>
            <a:srgbClr val="189E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ea typeface="Adobe Song Std L" panose="02020300000000000000" pitchFamily="18" charset="-128"/>
                <a:cs typeface="Arial" panose="020B0604020202020204" pitchFamily="34" charset="0"/>
              </a:rPr>
              <a:t>BOYS</a:t>
            </a:r>
          </a:p>
        </p:txBody>
      </p:sp>
      <p:sp>
        <p:nvSpPr>
          <p:cNvPr id="96" name="TextBox 10">
            <a:extLst>
              <a:ext uri="{FF2B5EF4-FFF2-40B4-BE49-F238E27FC236}">
                <a16:creationId xmlns:a16="http://schemas.microsoft.com/office/drawing/2014/main" id="{E0E4AB86-357C-6904-4530-53ACA52F5A16}"/>
              </a:ext>
            </a:extLst>
          </p:cNvPr>
          <p:cNvSpPr txBox="1"/>
          <p:nvPr/>
        </p:nvSpPr>
        <p:spPr>
          <a:xfrm>
            <a:off x="10131750" y="4206974"/>
            <a:ext cx="1130489" cy="307777"/>
          </a:xfrm>
          <a:prstGeom prst="rect">
            <a:avLst/>
          </a:prstGeom>
          <a:solidFill>
            <a:srgbClr val="189E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>
                <a:solidFill>
                  <a:schemeClr val="bg1"/>
                </a:solidFill>
                <a:cs typeface="Arial" panose="020B0604020202020204" pitchFamily="34" charset="0"/>
              </a:rPr>
              <a:t>GIRLS</a:t>
            </a:r>
          </a:p>
        </p:txBody>
      </p:sp>
      <p:sp>
        <p:nvSpPr>
          <p:cNvPr id="97" name="TextBox 59">
            <a:extLst>
              <a:ext uri="{FF2B5EF4-FFF2-40B4-BE49-F238E27FC236}">
                <a16:creationId xmlns:a16="http://schemas.microsoft.com/office/drawing/2014/main" id="{02E073A8-D641-0054-629A-58C9FB21B4F9}"/>
              </a:ext>
            </a:extLst>
          </p:cNvPr>
          <p:cNvSpPr txBox="1"/>
          <p:nvPr/>
        </p:nvSpPr>
        <p:spPr>
          <a:xfrm>
            <a:off x="6575224" y="6138644"/>
            <a:ext cx="265545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600" spc="6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plantillaspowerpoint.org</a:t>
            </a:r>
            <a:endParaRPr lang="ko-KR" altLang="en-US" sz="1600" spc="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8" name="Grupo 97">
            <a:extLst>
              <a:ext uri="{FF2B5EF4-FFF2-40B4-BE49-F238E27FC236}">
                <a16:creationId xmlns:a16="http://schemas.microsoft.com/office/drawing/2014/main" id="{EE6C8803-2ADD-5575-8B2D-D45E3392FCF4}"/>
              </a:ext>
            </a:extLst>
          </p:cNvPr>
          <p:cNvGrpSpPr/>
          <p:nvPr/>
        </p:nvGrpSpPr>
        <p:grpSpPr>
          <a:xfrm>
            <a:off x="9230682" y="6244916"/>
            <a:ext cx="2468122" cy="355392"/>
            <a:chOff x="359484" y="5996664"/>
            <a:chExt cx="4327937" cy="623192"/>
          </a:xfrm>
          <a:solidFill>
            <a:srgbClr val="189EAA"/>
          </a:solidFill>
          <a:effectLst>
            <a:reflection blurRad="6350" stA="50000" endA="300" endPos="55500" dist="50800" dir="5400000" sy="-100000" algn="bl" rotWithShape="0"/>
          </a:effectLst>
        </p:grpSpPr>
        <p:sp>
          <p:nvSpPr>
            <p:cNvPr id="99" name="Rounded Rectangle 2">
              <a:extLst>
                <a:ext uri="{FF2B5EF4-FFF2-40B4-BE49-F238E27FC236}">
                  <a16:creationId xmlns:a16="http://schemas.microsoft.com/office/drawing/2014/main" id="{7C13F1F8-FF59-93FF-031D-8844F03A6100}"/>
                </a:ext>
              </a:extLst>
            </p:cNvPr>
            <p:cNvSpPr/>
            <p:nvPr/>
          </p:nvSpPr>
          <p:spPr>
            <a:xfrm>
              <a:off x="1294284" y="6009071"/>
              <a:ext cx="573085" cy="610785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27" fmla="*/ 436907 w 3960440"/>
                <a:gd name="connsiteY27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0" name="Rounded Rectangle 8">
              <a:extLst>
                <a:ext uri="{FF2B5EF4-FFF2-40B4-BE49-F238E27FC236}">
                  <a16:creationId xmlns:a16="http://schemas.microsoft.com/office/drawing/2014/main" id="{29238908-00B3-EBEB-4346-9935F81F2962}"/>
                </a:ext>
              </a:extLst>
            </p:cNvPr>
            <p:cNvSpPr/>
            <p:nvPr/>
          </p:nvSpPr>
          <p:spPr>
            <a:xfrm>
              <a:off x="359484" y="6009071"/>
              <a:ext cx="573149" cy="610785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31" fmla="*/ 333511 w 3888432"/>
                <a:gd name="connsiteY31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1" name="Rounded Rectangle 2">
              <a:extLst>
                <a:ext uri="{FF2B5EF4-FFF2-40B4-BE49-F238E27FC236}">
                  <a16:creationId xmlns:a16="http://schemas.microsoft.com/office/drawing/2014/main" id="{DEFE7988-73E1-513B-0B98-6025A24459D0}"/>
                </a:ext>
              </a:extLst>
            </p:cNvPr>
            <p:cNvSpPr/>
            <p:nvPr/>
          </p:nvSpPr>
          <p:spPr>
            <a:xfrm>
              <a:off x="3157215" y="6009071"/>
              <a:ext cx="573085" cy="610785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30" fmla="*/ 308009 w 3960000"/>
                <a:gd name="connsiteY30" fmla="*/ 0 h 3960000"/>
                <a:gd name="connsiteX31" fmla="*/ 308009 w 3960000"/>
                <a:gd name="connsiteY31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2" name="Rounded Rectangle 3">
              <a:extLst>
                <a:ext uri="{FF2B5EF4-FFF2-40B4-BE49-F238E27FC236}">
                  <a16:creationId xmlns:a16="http://schemas.microsoft.com/office/drawing/2014/main" id="{36875340-99BF-E7C5-66DE-0592C8A9D3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19126" y="6009071"/>
              <a:ext cx="573085" cy="610785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3" name="Rounded Rectangle 10">
              <a:extLst>
                <a:ext uri="{FF2B5EF4-FFF2-40B4-BE49-F238E27FC236}">
                  <a16:creationId xmlns:a16="http://schemas.microsoft.com/office/drawing/2014/main" id="{56D7ABF8-CC09-2D71-7F48-4847D50850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2293" y="5996664"/>
              <a:ext cx="575128" cy="62319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107" name="Group 80">
            <a:extLst>
              <a:ext uri="{FF2B5EF4-FFF2-40B4-BE49-F238E27FC236}">
                <a16:creationId xmlns:a16="http://schemas.microsoft.com/office/drawing/2014/main" id="{6A6D56D2-7D33-9563-86E1-AC3917A25064}"/>
              </a:ext>
            </a:extLst>
          </p:cNvPr>
          <p:cNvGrpSpPr>
            <a:grpSpLocks noChangeAspect="1"/>
          </p:cNvGrpSpPr>
          <p:nvPr/>
        </p:nvGrpSpPr>
        <p:grpSpPr>
          <a:xfrm>
            <a:off x="8829011" y="4811081"/>
            <a:ext cx="1375772" cy="1195510"/>
            <a:chOff x="6500" y="180"/>
            <a:chExt cx="954" cy="829"/>
          </a:xfrm>
        </p:grpSpPr>
        <p:sp>
          <p:nvSpPr>
            <p:cNvPr id="108" name="Freeform 81">
              <a:extLst>
                <a:ext uri="{FF2B5EF4-FFF2-40B4-BE49-F238E27FC236}">
                  <a16:creationId xmlns:a16="http://schemas.microsoft.com/office/drawing/2014/main" id="{6F82EAC8-316E-B401-AF9B-364282B02CF9}"/>
                </a:ext>
              </a:extLst>
            </p:cNvPr>
            <p:cNvSpPr/>
            <p:nvPr/>
          </p:nvSpPr>
          <p:spPr bwMode="auto">
            <a:xfrm>
              <a:off x="6621" y="180"/>
              <a:ext cx="721" cy="624"/>
            </a:xfrm>
            <a:custGeom>
              <a:avLst/>
              <a:gdLst>
                <a:gd name="T0" fmla="*/ 557 w 599"/>
                <a:gd name="T1" fmla="*/ 361 h 518"/>
                <a:gd name="T2" fmla="*/ 523 w 599"/>
                <a:gd name="T3" fmla="*/ 413 h 518"/>
                <a:gd name="T4" fmla="*/ 494 w 599"/>
                <a:gd name="T5" fmla="*/ 461 h 518"/>
                <a:gd name="T6" fmla="*/ 453 w 599"/>
                <a:gd name="T7" fmla="*/ 509 h 518"/>
                <a:gd name="T8" fmla="*/ 398 w 599"/>
                <a:gd name="T9" fmla="*/ 488 h 518"/>
                <a:gd name="T10" fmla="*/ 362 w 599"/>
                <a:gd name="T11" fmla="*/ 472 h 518"/>
                <a:gd name="T12" fmla="*/ 357 w 599"/>
                <a:gd name="T13" fmla="*/ 455 h 518"/>
                <a:gd name="T14" fmla="*/ 325 w 599"/>
                <a:gd name="T15" fmla="*/ 430 h 518"/>
                <a:gd name="T16" fmla="*/ 288 w 599"/>
                <a:gd name="T17" fmla="*/ 431 h 518"/>
                <a:gd name="T18" fmla="*/ 255 w 599"/>
                <a:gd name="T19" fmla="*/ 436 h 518"/>
                <a:gd name="T20" fmla="*/ 245 w 599"/>
                <a:gd name="T21" fmla="*/ 463 h 518"/>
                <a:gd name="T22" fmla="*/ 243 w 599"/>
                <a:gd name="T23" fmla="*/ 466 h 518"/>
                <a:gd name="T24" fmla="*/ 222 w 599"/>
                <a:gd name="T25" fmla="*/ 463 h 518"/>
                <a:gd name="T26" fmla="*/ 172 w 599"/>
                <a:gd name="T27" fmla="*/ 499 h 518"/>
                <a:gd name="T28" fmla="*/ 117 w 599"/>
                <a:gd name="T29" fmla="*/ 501 h 518"/>
                <a:gd name="T30" fmla="*/ 114 w 599"/>
                <a:gd name="T31" fmla="*/ 474 h 518"/>
                <a:gd name="T32" fmla="*/ 71 w 599"/>
                <a:gd name="T33" fmla="*/ 435 h 518"/>
                <a:gd name="T34" fmla="*/ 48 w 599"/>
                <a:gd name="T35" fmla="*/ 420 h 518"/>
                <a:gd name="T36" fmla="*/ 21 w 599"/>
                <a:gd name="T37" fmla="*/ 359 h 518"/>
                <a:gd name="T38" fmla="*/ 14 w 599"/>
                <a:gd name="T39" fmla="*/ 317 h 518"/>
                <a:gd name="T40" fmla="*/ 21 w 599"/>
                <a:gd name="T41" fmla="*/ 284 h 518"/>
                <a:gd name="T42" fmla="*/ 12 w 599"/>
                <a:gd name="T43" fmla="*/ 222 h 518"/>
                <a:gd name="T44" fmla="*/ 7 w 599"/>
                <a:gd name="T45" fmla="*/ 180 h 518"/>
                <a:gd name="T46" fmla="*/ 34 w 599"/>
                <a:gd name="T47" fmla="*/ 157 h 518"/>
                <a:gd name="T48" fmla="*/ 17 w 599"/>
                <a:gd name="T49" fmla="*/ 116 h 518"/>
                <a:gd name="T50" fmla="*/ 44 w 599"/>
                <a:gd name="T51" fmla="*/ 88 h 518"/>
                <a:gd name="T52" fmla="*/ 80 w 599"/>
                <a:gd name="T53" fmla="*/ 39 h 518"/>
                <a:gd name="T54" fmla="*/ 144 w 599"/>
                <a:gd name="T55" fmla="*/ 5 h 518"/>
                <a:gd name="T56" fmla="*/ 167 w 599"/>
                <a:gd name="T57" fmla="*/ 42 h 518"/>
                <a:gd name="T58" fmla="*/ 196 w 599"/>
                <a:gd name="T59" fmla="*/ 95 h 518"/>
                <a:gd name="T60" fmla="*/ 235 w 599"/>
                <a:gd name="T61" fmla="*/ 138 h 518"/>
                <a:gd name="T62" fmla="*/ 250 w 599"/>
                <a:gd name="T63" fmla="*/ 172 h 518"/>
                <a:gd name="T64" fmla="*/ 286 w 599"/>
                <a:gd name="T65" fmla="*/ 184 h 518"/>
                <a:gd name="T66" fmla="*/ 330 w 599"/>
                <a:gd name="T67" fmla="*/ 187 h 518"/>
                <a:gd name="T68" fmla="*/ 379 w 599"/>
                <a:gd name="T69" fmla="*/ 130 h 518"/>
                <a:gd name="T70" fmla="*/ 391 w 599"/>
                <a:gd name="T71" fmla="*/ 96 h 518"/>
                <a:gd name="T72" fmla="*/ 409 w 599"/>
                <a:gd name="T73" fmla="*/ 48 h 518"/>
                <a:gd name="T74" fmla="*/ 460 w 599"/>
                <a:gd name="T75" fmla="*/ 3 h 518"/>
                <a:gd name="T76" fmla="*/ 526 w 599"/>
                <a:gd name="T77" fmla="*/ 14 h 518"/>
                <a:gd name="T78" fmla="*/ 550 w 599"/>
                <a:gd name="T79" fmla="*/ 71 h 518"/>
                <a:gd name="T80" fmla="*/ 575 w 599"/>
                <a:gd name="T81" fmla="*/ 123 h 518"/>
                <a:gd name="T82" fmla="*/ 560 w 599"/>
                <a:gd name="T83" fmla="*/ 163 h 518"/>
                <a:gd name="T84" fmla="*/ 593 w 599"/>
                <a:gd name="T85" fmla="*/ 211 h 518"/>
                <a:gd name="T86" fmla="*/ 579 w 599"/>
                <a:gd name="T87" fmla="*/ 266 h 518"/>
                <a:gd name="T88" fmla="*/ 583 w 599"/>
                <a:gd name="T89" fmla="*/ 304 h 518"/>
                <a:gd name="T90" fmla="*/ 577 w 599"/>
                <a:gd name="T91" fmla="*/ 317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9" h="518">
                  <a:moveTo>
                    <a:pt x="577" y="317"/>
                  </a:moveTo>
                  <a:cubicBezTo>
                    <a:pt x="581" y="324"/>
                    <a:pt x="582" y="332"/>
                    <a:pt x="580" y="341"/>
                  </a:cubicBezTo>
                  <a:cubicBezTo>
                    <a:pt x="577" y="352"/>
                    <a:pt x="569" y="359"/>
                    <a:pt x="557" y="361"/>
                  </a:cubicBezTo>
                  <a:cubicBezTo>
                    <a:pt x="555" y="361"/>
                    <a:pt x="553" y="361"/>
                    <a:pt x="555" y="364"/>
                  </a:cubicBezTo>
                  <a:cubicBezTo>
                    <a:pt x="569" y="383"/>
                    <a:pt x="558" y="402"/>
                    <a:pt x="542" y="410"/>
                  </a:cubicBezTo>
                  <a:cubicBezTo>
                    <a:pt x="536" y="413"/>
                    <a:pt x="530" y="414"/>
                    <a:pt x="523" y="413"/>
                  </a:cubicBezTo>
                  <a:cubicBezTo>
                    <a:pt x="524" y="417"/>
                    <a:pt x="526" y="420"/>
                    <a:pt x="527" y="423"/>
                  </a:cubicBezTo>
                  <a:cubicBezTo>
                    <a:pt x="530" y="443"/>
                    <a:pt x="517" y="458"/>
                    <a:pt x="497" y="458"/>
                  </a:cubicBezTo>
                  <a:cubicBezTo>
                    <a:pt x="495" y="458"/>
                    <a:pt x="494" y="458"/>
                    <a:pt x="494" y="461"/>
                  </a:cubicBezTo>
                  <a:cubicBezTo>
                    <a:pt x="497" y="476"/>
                    <a:pt x="484" y="487"/>
                    <a:pt x="469" y="483"/>
                  </a:cubicBezTo>
                  <a:cubicBezTo>
                    <a:pt x="467" y="482"/>
                    <a:pt x="467" y="483"/>
                    <a:pt x="466" y="484"/>
                  </a:cubicBezTo>
                  <a:cubicBezTo>
                    <a:pt x="465" y="494"/>
                    <a:pt x="461" y="503"/>
                    <a:pt x="453" y="509"/>
                  </a:cubicBezTo>
                  <a:cubicBezTo>
                    <a:pt x="440" y="518"/>
                    <a:pt x="419" y="517"/>
                    <a:pt x="408" y="506"/>
                  </a:cubicBezTo>
                  <a:cubicBezTo>
                    <a:pt x="404" y="501"/>
                    <a:pt x="401" y="496"/>
                    <a:pt x="401" y="490"/>
                  </a:cubicBezTo>
                  <a:cubicBezTo>
                    <a:pt x="401" y="488"/>
                    <a:pt x="401" y="487"/>
                    <a:pt x="398" y="488"/>
                  </a:cubicBezTo>
                  <a:cubicBezTo>
                    <a:pt x="392" y="489"/>
                    <a:pt x="385" y="489"/>
                    <a:pt x="378" y="487"/>
                  </a:cubicBezTo>
                  <a:cubicBezTo>
                    <a:pt x="371" y="484"/>
                    <a:pt x="366" y="480"/>
                    <a:pt x="363" y="473"/>
                  </a:cubicBezTo>
                  <a:cubicBezTo>
                    <a:pt x="363" y="473"/>
                    <a:pt x="363" y="472"/>
                    <a:pt x="362" y="472"/>
                  </a:cubicBezTo>
                  <a:cubicBezTo>
                    <a:pt x="360" y="469"/>
                    <a:pt x="360" y="465"/>
                    <a:pt x="360" y="461"/>
                  </a:cubicBezTo>
                  <a:cubicBezTo>
                    <a:pt x="360" y="460"/>
                    <a:pt x="360" y="459"/>
                    <a:pt x="360" y="458"/>
                  </a:cubicBezTo>
                  <a:cubicBezTo>
                    <a:pt x="360" y="456"/>
                    <a:pt x="360" y="455"/>
                    <a:pt x="357" y="455"/>
                  </a:cubicBezTo>
                  <a:cubicBezTo>
                    <a:pt x="355" y="455"/>
                    <a:pt x="352" y="456"/>
                    <a:pt x="349" y="454"/>
                  </a:cubicBezTo>
                  <a:cubicBezTo>
                    <a:pt x="343" y="453"/>
                    <a:pt x="338" y="450"/>
                    <a:pt x="333" y="446"/>
                  </a:cubicBezTo>
                  <a:cubicBezTo>
                    <a:pt x="328" y="442"/>
                    <a:pt x="325" y="436"/>
                    <a:pt x="325" y="430"/>
                  </a:cubicBezTo>
                  <a:cubicBezTo>
                    <a:pt x="325" y="429"/>
                    <a:pt x="325" y="428"/>
                    <a:pt x="325" y="426"/>
                  </a:cubicBezTo>
                  <a:cubicBezTo>
                    <a:pt x="310" y="434"/>
                    <a:pt x="302" y="432"/>
                    <a:pt x="293" y="420"/>
                  </a:cubicBezTo>
                  <a:cubicBezTo>
                    <a:pt x="292" y="424"/>
                    <a:pt x="290" y="428"/>
                    <a:pt x="288" y="431"/>
                  </a:cubicBezTo>
                  <a:cubicBezTo>
                    <a:pt x="280" y="439"/>
                    <a:pt x="270" y="440"/>
                    <a:pt x="259" y="435"/>
                  </a:cubicBezTo>
                  <a:cubicBezTo>
                    <a:pt x="258" y="435"/>
                    <a:pt x="257" y="433"/>
                    <a:pt x="256" y="435"/>
                  </a:cubicBezTo>
                  <a:cubicBezTo>
                    <a:pt x="255" y="435"/>
                    <a:pt x="255" y="435"/>
                    <a:pt x="255" y="436"/>
                  </a:cubicBezTo>
                  <a:cubicBezTo>
                    <a:pt x="255" y="439"/>
                    <a:pt x="254" y="443"/>
                    <a:pt x="253" y="446"/>
                  </a:cubicBezTo>
                  <a:cubicBezTo>
                    <a:pt x="252" y="450"/>
                    <a:pt x="251" y="453"/>
                    <a:pt x="248" y="456"/>
                  </a:cubicBezTo>
                  <a:cubicBezTo>
                    <a:pt x="245" y="458"/>
                    <a:pt x="244" y="460"/>
                    <a:pt x="245" y="463"/>
                  </a:cubicBezTo>
                  <a:cubicBezTo>
                    <a:pt x="245" y="465"/>
                    <a:pt x="245" y="466"/>
                    <a:pt x="244" y="467"/>
                  </a:cubicBezTo>
                  <a:cubicBezTo>
                    <a:pt x="244" y="467"/>
                    <a:pt x="244" y="467"/>
                    <a:pt x="244" y="467"/>
                  </a:cubicBezTo>
                  <a:cubicBezTo>
                    <a:pt x="244" y="467"/>
                    <a:pt x="243" y="467"/>
                    <a:pt x="243" y="466"/>
                  </a:cubicBezTo>
                  <a:cubicBezTo>
                    <a:pt x="243" y="464"/>
                    <a:pt x="243" y="462"/>
                    <a:pt x="243" y="459"/>
                  </a:cubicBezTo>
                  <a:cubicBezTo>
                    <a:pt x="240" y="461"/>
                    <a:pt x="237" y="462"/>
                    <a:pt x="233" y="463"/>
                  </a:cubicBezTo>
                  <a:cubicBezTo>
                    <a:pt x="230" y="463"/>
                    <a:pt x="226" y="463"/>
                    <a:pt x="222" y="463"/>
                  </a:cubicBezTo>
                  <a:cubicBezTo>
                    <a:pt x="222" y="464"/>
                    <a:pt x="223" y="464"/>
                    <a:pt x="223" y="465"/>
                  </a:cubicBezTo>
                  <a:cubicBezTo>
                    <a:pt x="232" y="484"/>
                    <a:pt x="219" y="502"/>
                    <a:pt x="199" y="505"/>
                  </a:cubicBezTo>
                  <a:cubicBezTo>
                    <a:pt x="190" y="507"/>
                    <a:pt x="180" y="504"/>
                    <a:pt x="172" y="499"/>
                  </a:cubicBezTo>
                  <a:cubicBezTo>
                    <a:pt x="170" y="498"/>
                    <a:pt x="170" y="498"/>
                    <a:pt x="168" y="500"/>
                  </a:cubicBezTo>
                  <a:cubicBezTo>
                    <a:pt x="165" y="507"/>
                    <a:pt x="158" y="510"/>
                    <a:pt x="151" y="512"/>
                  </a:cubicBezTo>
                  <a:cubicBezTo>
                    <a:pt x="138" y="514"/>
                    <a:pt x="127" y="511"/>
                    <a:pt x="117" y="501"/>
                  </a:cubicBezTo>
                  <a:cubicBezTo>
                    <a:pt x="111" y="495"/>
                    <a:pt x="110" y="487"/>
                    <a:pt x="113" y="479"/>
                  </a:cubicBezTo>
                  <a:cubicBezTo>
                    <a:pt x="113" y="477"/>
                    <a:pt x="114" y="476"/>
                    <a:pt x="114" y="475"/>
                  </a:cubicBezTo>
                  <a:cubicBezTo>
                    <a:pt x="114" y="475"/>
                    <a:pt x="114" y="475"/>
                    <a:pt x="114" y="474"/>
                  </a:cubicBezTo>
                  <a:cubicBezTo>
                    <a:pt x="109" y="475"/>
                    <a:pt x="104" y="475"/>
                    <a:pt x="99" y="474"/>
                  </a:cubicBezTo>
                  <a:cubicBezTo>
                    <a:pt x="81" y="471"/>
                    <a:pt x="69" y="455"/>
                    <a:pt x="71" y="437"/>
                  </a:cubicBezTo>
                  <a:cubicBezTo>
                    <a:pt x="71" y="436"/>
                    <a:pt x="71" y="435"/>
                    <a:pt x="71" y="435"/>
                  </a:cubicBezTo>
                  <a:cubicBezTo>
                    <a:pt x="71" y="433"/>
                    <a:pt x="73" y="430"/>
                    <a:pt x="72" y="429"/>
                  </a:cubicBezTo>
                  <a:cubicBezTo>
                    <a:pt x="71" y="428"/>
                    <a:pt x="68" y="428"/>
                    <a:pt x="66" y="428"/>
                  </a:cubicBezTo>
                  <a:cubicBezTo>
                    <a:pt x="59" y="427"/>
                    <a:pt x="53" y="424"/>
                    <a:pt x="48" y="420"/>
                  </a:cubicBezTo>
                  <a:cubicBezTo>
                    <a:pt x="39" y="411"/>
                    <a:pt x="38" y="398"/>
                    <a:pt x="45" y="387"/>
                  </a:cubicBezTo>
                  <a:cubicBezTo>
                    <a:pt x="46" y="386"/>
                    <a:pt x="47" y="385"/>
                    <a:pt x="48" y="384"/>
                  </a:cubicBezTo>
                  <a:cubicBezTo>
                    <a:pt x="33" y="381"/>
                    <a:pt x="24" y="374"/>
                    <a:pt x="21" y="359"/>
                  </a:cubicBezTo>
                  <a:cubicBezTo>
                    <a:pt x="19" y="349"/>
                    <a:pt x="20" y="339"/>
                    <a:pt x="30" y="331"/>
                  </a:cubicBezTo>
                  <a:cubicBezTo>
                    <a:pt x="24" y="329"/>
                    <a:pt x="20" y="325"/>
                    <a:pt x="16" y="320"/>
                  </a:cubicBezTo>
                  <a:cubicBezTo>
                    <a:pt x="16" y="319"/>
                    <a:pt x="15" y="317"/>
                    <a:pt x="14" y="317"/>
                  </a:cubicBezTo>
                  <a:cubicBezTo>
                    <a:pt x="12" y="313"/>
                    <a:pt x="12" y="308"/>
                    <a:pt x="11" y="304"/>
                  </a:cubicBezTo>
                  <a:cubicBezTo>
                    <a:pt x="12" y="302"/>
                    <a:pt x="12" y="299"/>
                    <a:pt x="13" y="297"/>
                  </a:cubicBezTo>
                  <a:cubicBezTo>
                    <a:pt x="15" y="292"/>
                    <a:pt x="17" y="288"/>
                    <a:pt x="21" y="284"/>
                  </a:cubicBezTo>
                  <a:cubicBezTo>
                    <a:pt x="23" y="281"/>
                    <a:pt x="23" y="281"/>
                    <a:pt x="20" y="280"/>
                  </a:cubicBezTo>
                  <a:cubicBezTo>
                    <a:pt x="7" y="273"/>
                    <a:pt x="1" y="262"/>
                    <a:pt x="1" y="248"/>
                  </a:cubicBezTo>
                  <a:cubicBezTo>
                    <a:pt x="1" y="238"/>
                    <a:pt x="4" y="229"/>
                    <a:pt x="12" y="222"/>
                  </a:cubicBezTo>
                  <a:cubicBezTo>
                    <a:pt x="13" y="221"/>
                    <a:pt x="15" y="220"/>
                    <a:pt x="18" y="219"/>
                  </a:cubicBezTo>
                  <a:cubicBezTo>
                    <a:pt x="15" y="217"/>
                    <a:pt x="13" y="215"/>
                    <a:pt x="10" y="213"/>
                  </a:cubicBezTo>
                  <a:cubicBezTo>
                    <a:pt x="0" y="205"/>
                    <a:pt x="0" y="190"/>
                    <a:pt x="7" y="180"/>
                  </a:cubicBezTo>
                  <a:cubicBezTo>
                    <a:pt x="8" y="179"/>
                    <a:pt x="9" y="178"/>
                    <a:pt x="9" y="177"/>
                  </a:cubicBezTo>
                  <a:cubicBezTo>
                    <a:pt x="12" y="174"/>
                    <a:pt x="16" y="172"/>
                    <a:pt x="20" y="169"/>
                  </a:cubicBezTo>
                  <a:cubicBezTo>
                    <a:pt x="25" y="165"/>
                    <a:pt x="30" y="162"/>
                    <a:pt x="34" y="157"/>
                  </a:cubicBezTo>
                  <a:cubicBezTo>
                    <a:pt x="43" y="148"/>
                    <a:pt x="44" y="137"/>
                    <a:pt x="37" y="128"/>
                  </a:cubicBezTo>
                  <a:cubicBezTo>
                    <a:pt x="32" y="123"/>
                    <a:pt x="27" y="120"/>
                    <a:pt x="21" y="118"/>
                  </a:cubicBezTo>
                  <a:cubicBezTo>
                    <a:pt x="19" y="118"/>
                    <a:pt x="17" y="118"/>
                    <a:pt x="17" y="116"/>
                  </a:cubicBezTo>
                  <a:cubicBezTo>
                    <a:pt x="17" y="109"/>
                    <a:pt x="21" y="104"/>
                    <a:pt x="26" y="100"/>
                  </a:cubicBezTo>
                  <a:cubicBezTo>
                    <a:pt x="31" y="94"/>
                    <a:pt x="37" y="92"/>
                    <a:pt x="45" y="91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33" y="67"/>
                    <a:pt x="44" y="49"/>
                    <a:pt x="63" y="43"/>
                  </a:cubicBezTo>
                  <a:cubicBezTo>
                    <a:pt x="67" y="41"/>
                    <a:pt x="72" y="40"/>
                    <a:pt x="78" y="41"/>
                  </a:cubicBezTo>
                  <a:cubicBezTo>
                    <a:pt x="80" y="42"/>
                    <a:pt x="80" y="41"/>
                    <a:pt x="80" y="39"/>
                  </a:cubicBezTo>
                  <a:cubicBezTo>
                    <a:pt x="80" y="27"/>
                    <a:pt x="84" y="16"/>
                    <a:pt x="94" y="9"/>
                  </a:cubicBezTo>
                  <a:cubicBezTo>
                    <a:pt x="101" y="4"/>
                    <a:pt x="109" y="2"/>
                    <a:pt x="118" y="1"/>
                  </a:cubicBezTo>
                  <a:cubicBezTo>
                    <a:pt x="127" y="0"/>
                    <a:pt x="136" y="1"/>
                    <a:pt x="144" y="5"/>
                  </a:cubicBezTo>
                  <a:cubicBezTo>
                    <a:pt x="157" y="11"/>
                    <a:pt x="165" y="26"/>
                    <a:pt x="162" y="40"/>
                  </a:cubicBezTo>
                  <a:cubicBezTo>
                    <a:pt x="161" y="42"/>
                    <a:pt x="162" y="42"/>
                    <a:pt x="163" y="42"/>
                  </a:cubicBezTo>
                  <a:cubicBezTo>
                    <a:pt x="165" y="42"/>
                    <a:pt x="166" y="42"/>
                    <a:pt x="167" y="42"/>
                  </a:cubicBezTo>
                  <a:cubicBezTo>
                    <a:pt x="177" y="42"/>
                    <a:pt x="183" y="50"/>
                    <a:pt x="180" y="60"/>
                  </a:cubicBezTo>
                  <a:cubicBezTo>
                    <a:pt x="179" y="62"/>
                    <a:pt x="178" y="63"/>
                    <a:pt x="178" y="65"/>
                  </a:cubicBezTo>
                  <a:cubicBezTo>
                    <a:pt x="199" y="64"/>
                    <a:pt x="207" y="81"/>
                    <a:pt x="196" y="95"/>
                  </a:cubicBezTo>
                  <a:cubicBezTo>
                    <a:pt x="215" y="97"/>
                    <a:pt x="223" y="116"/>
                    <a:pt x="212" y="133"/>
                  </a:cubicBezTo>
                  <a:cubicBezTo>
                    <a:pt x="217" y="133"/>
                    <a:pt x="222" y="132"/>
                    <a:pt x="227" y="134"/>
                  </a:cubicBezTo>
                  <a:cubicBezTo>
                    <a:pt x="230" y="135"/>
                    <a:pt x="233" y="136"/>
                    <a:pt x="235" y="138"/>
                  </a:cubicBezTo>
                  <a:cubicBezTo>
                    <a:pt x="240" y="142"/>
                    <a:pt x="241" y="148"/>
                    <a:pt x="238" y="155"/>
                  </a:cubicBezTo>
                  <a:cubicBezTo>
                    <a:pt x="243" y="156"/>
                    <a:pt x="247" y="155"/>
                    <a:pt x="250" y="159"/>
                  </a:cubicBezTo>
                  <a:cubicBezTo>
                    <a:pt x="252" y="163"/>
                    <a:pt x="251" y="167"/>
                    <a:pt x="250" y="172"/>
                  </a:cubicBezTo>
                  <a:cubicBezTo>
                    <a:pt x="252" y="171"/>
                    <a:pt x="254" y="169"/>
                    <a:pt x="257" y="169"/>
                  </a:cubicBezTo>
                  <a:cubicBezTo>
                    <a:pt x="268" y="165"/>
                    <a:pt x="279" y="171"/>
                    <a:pt x="283" y="182"/>
                  </a:cubicBezTo>
                  <a:cubicBezTo>
                    <a:pt x="283" y="185"/>
                    <a:pt x="284" y="185"/>
                    <a:pt x="286" y="184"/>
                  </a:cubicBezTo>
                  <a:cubicBezTo>
                    <a:pt x="297" y="179"/>
                    <a:pt x="306" y="183"/>
                    <a:pt x="312" y="195"/>
                  </a:cubicBezTo>
                  <a:cubicBezTo>
                    <a:pt x="313" y="191"/>
                    <a:pt x="315" y="187"/>
                    <a:pt x="319" y="186"/>
                  </a:cubicBezTo>
                  <a:cubicBezTo>
                    <a:pt x="322" y="184"/>
                    <a:pt x="326" y="185"/>
                    <a:pt x="330" y="187"/>
                  </a:cubicBezTo>
                  <a:cubicBezTo>
                    <a:pt x="330" y="179"/>
                    <a:pt x="331" y="172"/>
                    <a:pt x="336" y="166"/>
                  </a:cubicBezTo>
                  <a:cubicBezTo>
                    <a:pt x="341" y="160"/>
                    <a:pt x="348" y="158"/>
                    <a:pt x="355" y="160"/>
                  </a:cubicBezTo>
                  <a:cubicBezTo>
                    <a:pt x="348" y="146"/>
                    <a:pt x="361" y="126"/>
                    <a:pt x="379" y="130"/>
                  </a:cubicBezTo>
                  <a:cubicBezTo>
                    <a:pt x="377" y="126"/>
                    <a:pt x="376" y="123"/>
                    <a:pt x="375" y="119"/>
                  </a:cubicBezTo>
                  <a:cubicBezTo>
                    <a:pt x="373" y="108"/>
                    <a:pt x="379" y="100"/>
                    <a:pt x="390" y="98"/>
                  </a:cubicBezTo>
                  <a:cubicBezTo>
                    <a:pt x="391" y="98"/>
                    <a:pt x="392" y="98"/>
                    <a:pt x="391" y="96"/>
                  </a:cubicBezTo>
                  <a:cubicBezTo>
                    <a:pt x="387" y="89"/>
                    <a:pt x="392" y="82"/>
                    <a:pt x="400" y="80"/>
                  </a:cubicBezTo>
                  <a:cubicBezTo>
                    <a:pt x="402" y="80"/>
                    <a:pt x="404" y="80"/>
                    <a:pt x="407" y="79"/>
                  </a:cubicBezTo>
                  <a:cubicBezTo>
                    <a:pt x="401" y="68"/>
                    <a:pt x="400" y="58"/>
                    <a:pt x="409" y="48"/>
                  </a:cubicBezTo>
                  <a:cubicBezTo>
                    <a:pt x="418" y="39"/>
                    <a:pt x="428" y="37"/>
                    <a:pt x="440" y="38"/>
                  </a:cubicBezTo>
                  <a:cubicBezTo>
                    <a:pt x="439" y="33"/>
                    <a:pt x="438" y="28"/>
                    <a:pt x="438" y="24"/>
                  </a:cubicBezTo>
                  <a:cubicBezTo>
                    <a:pt x="440" y="13"/>
                    <a:pt x="449" y="4"/>
                    <a:pt x="460" y="3"/>
                  </a:cubicBezTo>
                  <a:cubicBezTo>
                    <a:pt x="475" y="0"/>
                    <a:pt x="486" y="4"/>
                    <a:pt x="495" y="17"/>
                  </a:cubicBezTo>
                  <a:cubicBezTo>
                    <a:pt x="496" y="19"/>
                    <a:pt x="497" y="18"/>
                    <a:pt x="498" y="17"/>
                  </a:cubicBezTo>
                  <a:cubicBezTo>
                    <a:pt x="507" y="11"/>
                    <a:pt x="516" y="10"/>
                    <a:pt x="526" y="14"/>
                  </a:cubicBezTo>
                  <a:cubicBezTo>
                    <a:pt x="538" y="20"/>
                    <a:pt x="543" y="32"/>
                    <a:pt x="537" y="44"/>
                  </a:cubicBezTo>
                  <a:cubicBezTo>
                    <a:pt x="536" y="46"/>
                    <a:pt x="535" y="48"/>
                    <a:pt x="538" y="48"/>
                  </a:cubicBezTo>
                  <a:cubicBezTo>
                    <a:pt x="551" y="47"/>
                    <a:pt x="557" y="60"/>
                    <a:pt x="550" y="71"/>
                  </a:cubicBezTo>
                  <a:cubicBezTo>
                    <a:pt x="550" y="71"/>
                    <a:pt x="550" y="72"/>
                    <a:pt x="550" y="72"/>
                  </a:cubicBezTo>
                  <a:cubicBezTo>
                    <a:pt x="571" y="76"/>
                    <a:pt x="572" y="98"/>
                    <a:pt x="559" y="107"/>
                  </a:cubicBezTo>
                  <a:cubicBezTo>
                    <a:pt x="568" y="109"/>
                    <a:pt x="575" y="113"/>
                    <a:pt x="575" y="123"/>
                  </a:cubicBezTo>
                  <a:cubicBezTo>
                    <a:pt x="575" y="125"/>
                    <a:pt x="573" y="125"/>
                    <a:pt x="572" y="125"/>
                  </a:cubicBezTo>
                  <a:cubicBezTo>
                    <a:pt x="567" y="127"/>
                    <a:pt x="563" y="129"/>
                    <a:pt x="560" y="132"/>
                  </a:cubicBezTo>
                  <a:cubicBezTo>
                    <a:pt x="551" y="142"/>
                    <a:pt x="552" y="154"/>
                    <a:pt x="560" y="163"/>
                  </a:cubicBezTo>
                  <a:cubicBezTo>
                    <a:pt x="570" y="173"/>
                    <a:pt x="582" y="181"/>
                    <a:pt x="594" y="188"/>
                  </a:cubicBezTo>
                  <a:cubicBezTo>
                    <a:pt x="595" y="188"/>
                    <a:pt x="597" y="189"/>
                    <a:pt x="598" y="190"/>
                  </a:cubicBezTo>
                  <a:cubicBezTo>
                    <a:pt x="599" y="198"/>
                    <a:pt x="597" y="205"/>
                    <a:pt x="593" y="211"/>
                  </a:cubicBezTo>
                  <a:cubicBezTo>
                    <a:pt x="590" y="215"/>
                    <a:pt x="587" y="219"/>
                    <a:pt x="582" y="221"/>
                  </a:cubicBezTo>
                  <a:cubicBezTo>
                    <a:pt x="580" y="222"/>
                    <a:pt x="580" y="223"/>
                    <a:pt x="582" y="225"/>
                  </a:cubicBezTo>
                  <a:cubicBezTo>
                    <a:pt x="595" y="233"/>
                    <a:pt x="595" y="257"/>
                    <a:pt x="579" y="266"/>
                  </a:cubicBezTo>
                  <a:cubicBezTo>
                    <a:pt x="579" y="266"/>
                    <a:pt x="578" y="266"/>
                    <a:pt x="578" y="267"/>
                  </a:cubicBezTo>
                  <a:cubicBezTo>
                    <a:pt x="584" y="271"/>
                    <a:pt x="587" y="277"/>
                    <a:pt x="588" y="285"/>
                  </a:cubicBezTo>
                  <a:cubicBezTo>
                    <a:pt x="589" y="292"/>
                    <a:pt x="587" y="299"/>
                    <a:pt x="583" y="304"/>
                  </a:cubicBezTo>
                  <a:cubicBezTo>
                    <a:pt x="580" y="307"/>
                    <a:pt x="578" y="309"/>
                    <a:pt x="575" y="310"/>
                  </a:cubicBezTo>
                  <a:cubicBezTo>
                    <a:pt x="573" y="311"/>
                    <a:pt x="573" y="312"/>
                    <a:pt x="574" y="314"/>
                  </a:cubicBezTo>
                  <a:cubicBezTo>
                    <a:pt x="575" y="315"/>
                    <a:pt x="576" y="316"/>
                    <a:pt x="577" y="317"/>
                  </a:cubicBezTo>
                  <a:close/>
                </a:path>
              </a:pathLst>
            </a:custGeom>
            <a:solidFill>
              <a:srgbClr val="E85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82">
              <a:extLst>
                <a:ext uri="{FF2B5EF4-FFF2-40B4-BE49-F238E27FC236}">
                  <a16:creationId xmlns:a16="http://schemas.microsoft.com/office/drawing/2014/main" id="{18E9FF28-34BF-48C7-1EED-AE8FB2DE9525}"/>
                </a:ext>
              </a:extLst>
            </p:cNvPr>
            <p:cNvSpPr/>
            <p:nvPr/>
          </p:nvSpPr>
          <p:spPr bwMode="auto">
            <a:xfrm>
              <a:off x="6500" y="320"/>
              <a:ext cx="173" cy="242"/>
            </a:xfrm>
            <a:custGeom>
              <a:avLst/>
              <a:gdLst>
                <a:gd name="T0" fmla="*/ 113 w 144"/>
                <a:gd name="T1" fmla="*/ 188 h 201"/>
                <a:gd name="T2" fmla="*/ 114 w 144"/>
                <a:gd name="T3" fmla="*/ 189 h 201"/>
                <a:gd name="T4" fmla="*/ 116 w 144"/>
                <a:gd name="T5" fmla="*/ 200 h 201"/>
                <a:gd name="T6" fmla="*/ 115 w 144"/>
                <a:gd name="T7" fmla="*/ 201 h 201"/>
                <a:gd name="T8" fmla="*/ 47 w 144"/>
                <a:gd name="T9" fmla="*/ 185 h 201"/>
                <a:gd name="T10" fmla="*/ 13 w 144"/>
                <a:gd name="T11" fmla="*/ 168 h 201"/>
                <a:gd name="T12" fmla="*/ 1 w 144"/>
                <a:gd name="T13" fmla="*/ 146 h 201"/>
                <a:gd name="T14" fmla="*/ 8 w 144"/>
                <a:gd name="T15" fmla="*/ 123 h 201"/>
                <a:gd name="T16" fmla="*/ 33 w 144"/>
                <a:gd name="T17" fmla="*/ 100 h 201"/>
                <a:gd name="T18" fmla="*/ 71 w 144"/>
                <a:gd name="T19" fmla="*/ 72 h 201"/>
                <a:gd name="T20" fmla="*/ 72 w 144"/>
                <a:gd name="T21" fmla="*/ 72 h 201"/>
                <a:gd name="T22" fmla="*/ 78 w 144"/>
                <a:gd name="T23" fmla="*/ 61 h 201"/>
                <a:gd name="T24" fmla="*/ 91 w 144"/>
                <a:gd name="T25" fmla="*/ 16 h 201"/>
                <a:gd name="T26" fmla="*/ 116 w 144"/>
                <a:gd name="T27" fmla="*/ 0 h 201"/>
                <a:gd name="T28" fmla="*/ 118 w 144"/>
                <a:gd name="T29" fmla="*/ 0 h 201"/>
                <a:gd name="T30" fmla="*/ 129 w 144"/>
                <a:gd name="T31" fmla="*/ 4 h 201"/>
                <a:gd name="T32" fmla="*/ 143 w 144"/>
                <a:gd name="T33" fmla="*/ 27 h 201"/>
                <a:gd name="T34" fmla="*/ 133 w 144"/>
                <a:gd name="T35" fmla="*/ 44 h 201"/>
                <a:gd name="T36" fmla="*/ 111 w 144"/>
                <a:gd name="T37" fmla="*/ 61 h 201"/>
                <a:gd name="T38" fmla="*/ 96 w 144"/>
                <a:gd name="T39" fmla="*/ 70 h 201"/>
                <a:gd name="T40" fmla="*/ 85 w 144"/>
                <a:gd name="T41" fmla="*/ 75 h 201"/>
                <a:gd name="T42" fmla="*/ 34 w 144"/>
                <a:gd name="T43" fmla="*/ 114 h 201"/>
                <a:gd name="T44" fmla="*/ 18 w 144"/>
                <a:gd name="T45" fmla="*/ 129 h 201"/>
                <a:gd name="T46" fmla="*/ 13 w 144"/>
                <a:gd name="T47" fmla="*/ 147 h 201"/>
                <a:gd name="T48" fmla="*/ 21 w 144"/>
                <a:gd name="T49" fmla="*/ 159 h 201"/>
                <a:gd name="T50" fmla="*/ 49 w 144"/>
                <a:gd name="T51" fmla="*/ 173 h 201"/>
                <a:gd name="T52" fmla="*/ 107 w 144"/>
                <a:gd name="T53" fmla="*/ 187 h 201"/>
                <a:gd name="T54" fmla="*/ 113 w 144"/>
                <a:gd name="T55" fmla="*/ 18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201">
                  <a:moveTo>
                    <a:pt x="113" y="188"/>
                  </a:moveTo>
                  <a:cubicBezTo>
                    <a:pt x="113" y="189"/>
                    <a:pt x="114" y="189"/>
                    <a:pt x="114" y="189"/>
                  </a:cubicBezTo>
                  <a:cubicBezTo>
                    <a:pt x="114" y="193"/>
                    <a:pt x="114" y="196"/>
                    <a:pt x="116" y="200"/>
                  </a:cubicBezTo>
                  <a:cubicBezTo>
                    <a:pt x="116" y="200"/>
                    <a:pt x="115" y="200"/>
                    <a:pt x="115" y="201"/>
                  </a:cubicBezTo>
                  <a:cubicBezTo>
                    <a:pt x="92" y="197"/>
                    <a:pt x="69" y="193"/>
                    <a:pt x="47" y="185"/>
                  </a:cubicBezTo>
                  <a:cubicBezTo>
                    <a:pt x="35" y="181"/>
                    <a:pt x="23" y="176"/>
                    <a:pt x="13" y="168"/>
                  </a:cubicBezTo>
                  <a:cubicBezTo>
                    <a:pt x="6" y="162"/>
                    <a:pt x="1" y="155"/>
                    <a:pt x="1" y="146"/>
                  </a:cubicBezTo>
                  <a:cubicBezTo>
                    <a:pt x="0" y="137"/>
                    <a:pt x="3" y="130"/>
                    <a:pt x="8" y="123"/>
                  </a:cubicBezTo>
                  <a:cubicBezTo>
                    <a:pt x="15" y="114"/>
                    <a:pt x="24" y="107"/>
                    <a:pt x="33" y="100"/>
                  </a:cubicBezTo>
                  <a:cubicBezTo>
                    <a:pt x="46" y="90"/>
                    <a:pt x="59" y="8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69"/>
                    <a:pt x="77" y="66"/>
                    <a:pt x="78" y="61"/>
                  </a:cubicBezTo>
                  <a:cubicBezTo>
                    <a:pt x="79" y="45"/>
                    <a:pt x="83" y="30"/>
                    <a:pt x="91" y="16"/>
                  </a:cubicBezTo>
                  <a:cubicBezTo>
                    <a:pt x="96" y="6"/>
                    <a:pt x="105" y="0"/>
                    <a:pt x="116" y="0"/>
                  </a:cubicBezTo>
                  <a:cubicBezTo>
                    <a:pt x="117" y="0"/>
                    <a:pt x="117" y="0"/>
                    <a:pt x="118" y="0"/>
                  </a:cubicBezTo>
                  <a:cubicBezTo>
                    <a:pt x="122" y="1"/>
                    <a:pt x="126" y="2"/>
                    <a:pt x="129" y="4"/>
                  </a:cubicBezTo>
                  <a:cubicBezTo>
                    <a:pt x="138" y="9"/>
                    <a:pt x="144" y="17"/>
                    <a:pt x="143" y="27"/>
                  </a:cubicBezTo>
                  <a:cubicBezTo>
                    <a:pt x="142" y="34"/>
                    <a:pt x="138" y="40"/>
                    <a:pt x="133" y="44"/>
                  </a:cubicBezTo>
                  <a:cubicBezTo>
                    <a:pt x="126" y="51"/>
                    <a:pt x="118" y="56"/>
                    <a:pt x="111" y="61"/>
                  </a:cubicBezTo>
                  <a:cubicBezTo>
                    <a:pt x="107" y="65"/>
                    <a:pt x="101" y="67"/>
                    <a:pt x="96" y="70"/>
                  </a:cubicBezTo>
                  <a:cubicBezTo>
                    <a:pt x="92" y="72"/>
                    <a:pt x="88" y="72"/>
                    <a:pt x="85" y="75"/>
                  </a:cubicBezTo>
                  <a:cubicBezTo>
                    <a:pt x="69" y="89"/>
                    <a:pt x="50" y="101"/>
                    <a:pt x="34" y="114"/>
                  </a:cubicBezTo>
                  <a:cubicBezTo>
                    <a:pt x="28" y="118"/>
                    <a:pt x="23" y="123"/>
                    <a:pt x="18" y="129"/>
                  </a:cubicBezTo>
                  <a:cubicBezTo>
                    <a:pt x="15" y="134"/>
                    <a:pt x="12" y="140"/>
                    <a:pt x="13" y="147"/>
                  </a:cubicBezTo>
                  <a:cubicBezTo>
                    <a:pt x="14" y="152"/>
                    <a:pt x="18" y="155"/>
                    <a:pt x="21" y="159"/>
                  </a:cubicBezTo>
                  <a:cubicBezTo>
                    <a:pt x="30" y="165"/>
                    <a:pt x="39" y="169"/>
                    <a:pt x="49" y="173"/>
                  </a:cubicBezTo>
                  <a:cubicBezTo>
                    <a:pt x="68" y="179"/>
                    <a:pt x="88" y="183"/>
                    <a:pt x="107" y="187"/>
                  </a:cubicBezTo>
                  <a:cubicBezTo>
                    <a:pt x="109" y="187"/>
                    <a:pt x="111" y="186"/>
                    <a:pt x="113" y="188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83">
              <a:extLst>
                <a:ext uri="{FF2B5EF4-FFF2-40B4-BE49-F238E27FC236}">
                  <a16:creationId xmlns:a16="http://schemas.microsoft.com/office/drawing/2014/main" id="{7B6C73C0-D5AE-F3C6-3147-56A5C672522C}"/>
                </a:ext>
              </a:extLst>
            </p:cNvPr>
            <p:cNvSpPr/>
            <p:nvPr/>
          </p:nvSpPr>
          <p:spPr bwMode="auto">
            <a:xfrm>
              <a:off x="7282" y="328"/>
              <a:ext cx="172" cy="234"/>
            </a:xfrm>
            <a:custGeom>
              <a:avLst/>
              <a:gdLst>
                <a:gd name="T0" fmla="*/ 28 w 143"/>
                <a:gd name="T1" fmla="*/ 194 h 194"/>
                <a:gd name="T2" fmla="*/ 23 w 143"/>
                <a:gd name="T3" fmla="*/ 189 h 194"/>
                <a:gd name="T4" fmla="*/ 28 w 143"/>
                <a:gd name="T5" fmla="*/ 185 h 194"/>
                <a:gd name="T6" fmla="*/ 33 w 143"/>
                <a:gd name="T7" fmla="*/ 181 h 194"/>
                <a:gd name="T8" fmla="*/ 43 w 143"/>
                <a:gd name="T9" fmla="*/ 180 h 194"/>
                <a:gd name="T10" fmla="*/ 94 w 143"/>
                <a:gd name="T11" fmla="*/ 171 h 194"/>
                <a:gd name="T12" fmla="*/ 116 w 143"/>
                <a:gd name="T13" fmla="*/ 162 h 194"/>
                <a:gd name="T14" fmla="*/ 123 w 143"/>
                <a:gd name="T15" fmla="*/ 155 h 194"/>
                <a:gd name="T16" fmla="*/ 126 w 143"/>
                <a:gd name="T17" fmla="*/ 139 h 194"/>
                <a:gd name="T18" fmla="*/ 116 w 143"/>
                <a:gd name="T19" fmla="*/ 123 h 194"/>
                <a:gd name="T20" fmla="*/ 88 w 143"/>
                <a:gd name="T21" fmla="*/ 97 h 194"/>
                <a:gd name="T22" fmla="*/ 63 w 143"/>
                <a:gd name="T23" fmla="*/ 75 h 194"/>
                <a:gd name="T24" fmla="*/ 59 w 143"/>
                <a:gd name="T25" fmla="*/ 73 h 194"/>
                <a:gd name="T26" fmla="*/ 48 w 143"/>
                <a:gd name="T27" fmla="*/ 67 h 194"/>
                <a:gd name="T28" fmla="*/ 18 w 143"/>
                <a:gd name="T29" fmla="*/ 47 h 194"/>
                <a:gd name="T30" fmla="*/ 7 w 143"/>
                <a:gd name="T31" fmla="*/ 36 h 194"/>
                <a:gd name="T32" fmla="*/ 18 w 143"/>
                <a:gd name="T33" fmla="*/ 3 h 194"/>
                <a:gd name="T34" fmla="*/ 26 w 143"/>
                <a:gd name="T35" fmla="*/ 0 h 194"/>
                <a:gd name="T36" fmla="*/ 41 w 143"/>
                <a:gd name="T37" fmla="*/ 2 h 194"/>
                <a:gd name="T38" fmla="*/ 58 w 143"/>
                <a:gd name="T39" fmla="*/ 18 h 194"/>
                <a:gd name="T40" fmla="*/ 69 w 143"/>
                <a:gd name="T41" fmla="*/ 65 h 194"/>
                <a:gd name="T42" fmla="*/ 71 w 143"/>
                <a:gd name="T43" fmla="*/ 68 h 194"/>
                <a:gd name="T44" fmla="*/ 109 w 143"/>
                <a:gd name="T45" fmla="*/ 99 h 194"/>
                <a:gd name="T46" fmla="*/ 135 w 143"/>
                <a:gd name="T47" fmla="*/ 129 h 194"/>
                <a:gd name="T48" fmla="*/ 124 w 143"/>
                <a:gd name="T49" fmla="*/ 171 h 194"/>
                <a:gd name="T50" fmla="*/ 88 w 143"/>
                <a:gd name="T51" fmla="*/ 185 h 194"/>
                <a:gd name="T52" fmla="*/ 34 w 143"/>
                <a:gd name="T53" fmla="*/ 193 h 194"/>
                <a:gd name="T54" fmla="*/ 28 w 143"/>
                <a:gd name="T5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3" h="194">
                  <a:moveTo>
                    <a:pt x="28" y="194"/>
                  </a:moveTo>
                  <a:cubicBezTo>
                    <a:pt x="26" y="192"/>
                    <a:pt x="23" y="191"/>
                    <a:pt x="23" y="189"/>
                  </a:cubicBezTo>
                  <a:cubicBezTo>
                    <a:pt x="23" y="187"/>
                    <a:pt x="27" y="187"/>
                    <a:pt x="28" y="185"/>
                  </a:cubicBezTo>
                  <a:cubicBezTo>
                    <a:pt x="30" y="184"/>
                    <a:pt x="31" y="183"/>
                    <a:pt x="33" y="181"/>
                  </a:cubicBezTo>
                  <a:cubicBezTo>
                    <a:pt x="36" y="179"/>
                    <a:pt x="40" y="180"/>
                    <a:pt x="43" y="180"/>
                  </a:cubicBezTo>
                  <a:cubicBezTo>
                    <a:pt x="60" y="178"/>
                    <a:pt x="77" y="175"/>
                    <a:pt x="94" y="171"/>
                  </a:cubicBezTo>
                  <a:cubicBezTo>
                    <a:pt x="102" y="169"/>
                    <a:pt x="109" y="166"/>
                    <a:pt x="116" y="162"/>
                  </a:cubicBezTo>
                  <a:cubicBezTo>
                    <a:pt x="119" y="160"/>
                    <a:pt x="121" y="158"/>
                    <a:pt x="123" y="155"/>
                  </a:cubicBezTo>
                  <a:cubicBezTo>
                    <a:pt x="127" y="150"/>
                    <a:pt x="128" y="145"/>
                    <a:pt x="126" y="139"/>
                  </a:cubicBezTo>
                  <a:cubicBezTo>
                    <a:pt x="124" y="133"/>
                    <a:pt x="120" y="128"/>
                    <a:pt x="116" y="123"/>
                  </a:cubicBezTo>
                  <a:cubicBezTo>
                    <a:pt x="108" y="113"/>
                    <a:pt x="98" y="105"/>
                    <a:pt x="88" y="97"/>
                  </a:cubicBezTo>
                  <a:cubicBezTo>
                    <a:pt x="80" y="90"/>
                    <a:pt x="71" y="83"/>
                    <a:pt x="63" y="75"/>
                  </a:cubicBezTo>
                  <a:cubicBezTo>
                    <a:pt x="62" y="74"/>
                    <a:pt x="60" y="73"/>
                    <a:pt x="59" y="73"/>
                  </a:cubicBezTo>
                  <a:cubicBezTo>
                    <a:pt x="55" y="71"/>
                    <a:pt x="51" y="70"/>
                    <a:pt x="48" y="67"/>
                  </a:cubicBezTo>
                  <a:cubicBezTo>
                    <a:pt x="37" y="61"/>
                    <a:pt x="27" y="55"/>
                    <a:pt x="18" y="47"/>
                  </a:cubicBezTo>
                  <a:cubicBezTo>
                    <a:pt x="14" y="44"/>
                    <a:pt x="10" y="41"/>
                    <a:pt x="7" y="36"/>
                  </a:cubicBezTo>
                  <a:cubicBezTo>
                    <a:pt x="0" y="23"/>
                    <a:pt x="4" y="10"/>
                    <a:pt x="18" y="3"/>
                  </a:cubicBezTo>
                  <a:cubicBezTo>
                    <a:pt x="21" y="2"/>
                    <a:pt x="23" y="1"/>
                    <a:pt x="26" y="0"/>
                  </a:cubicBezTo>
                  <a:cubicBezTo>
                    <a:pt x="31" y="0"/>
                    <a:pt x="36" y="0"/>
                    <a:pt x="41" y="2"/>
                  </a:cubicBezTo>
                  <a:cubicBezTo>
                    <a:pt x="49" y="5"/>
                    <a:pt x="54" y="11"/>
                    <a:pt x="58" y="18"/>
                  </a:cubicBezTo>
                  <a:cubicBezTo>
                    <a:pt x="65" y="33"/>
                    <a:pt x="69" y="48"/>
                    <a:pt x="69" y="65"/>
                  </a:cubicBezTo>
                  <a:cubicBezTo>
                    <a:pt x="69" y="67"/>
                    <a:pt x="70" y="67"/>
                    <a:pt x="71" y="68"/>
                  </a:cubicBezTo>
                  <a:cubicBezTo>
                    <a:pt x="84" y="79"/>
                    <a:pt x="96" y="89"/>
                    <a:pt x="109" y="99"/>
                  </a:cubicBezTo>
                  <a:cubicBezTo>
                    <a:pt x="119" y="108"/>
                    <a:pt x="128" y="117"/>
                    <a:pt x="135" y="129"/>
                  </a:cubicBezTo>
                  <a:cubicBezTo>
                    <a:pt x="143" y="145"/>
                    <a:pt x="139" y="161"/>
                    <a:pt x="124" y="171"/>
                  </a:cubicBezTo>
                  <a:cubicBezTo>
                    <a:pt x="113" y="179"/>
                    <a:pt x="101" y="182"/>
                    <a:pt x="88" y="185"/>
                  </a:cubicBezTo>
                  <a:cubicBezTo>
                    <a:pt x="70" y="189"/>
                    <a:pt x="52" y="191"/>
                    <a:pt x="34" y="193"/>
                  </a:cubicBezTo>
                  <a:cubicBezTo>
                    <a:pt x="32" y="194"/>
                    <a:pt x="30" y="194"/>
                    <a:pt x="28" y="19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84">
              <a:extLst>
                <a:ext uri="{FF2B5EF4-FFF2-40B4-BE49-F238E27FC236}">
                  <a16:creationId xmlns:a16="http://schemas.microsoft.com/office/drawing/2014/main" id="{016A649C-A6B2-40AB-505F-F52B1FFDB4FF}"/>
                </a:ext>
              </a:extLst>
            </p:cNvPr>
            <p:cNvSpPr/>
            <p:nvPr/>
          </p:nvSpPr>
          <p:spPr bwMode="auto">
            <a:xfrm>
              <a:off x="6822" y="700"/>
              <a:ext cx="110" cy="309"/>
            </a:xfrm>
            <a:custGeom>
              <a:avLst/>
              <a:gdLst>
                <a:gd name="T0" fmla="*/ 76 w 91"/>
                <a:gd name="T1" fmla="*/ 34 h 257"/>
                <a:gd name="T2" fmla="*/ 77 w 91"/>
                <a:gd name="T3" fmla="*/ 34 h 257"/>
                <a:gd name="T4" fmla="*/ 81 w 91"/>
                <a:gd name="T5" fmla="*/ 23 h 257"/>
                <a:gd name="T6" fmla="*/ 87 w 91"/>
                <a:gd name="T7" fmla="*/ 5 h 257"/>
                <a:gd name="T8" fmla="*/ 87 w 91"/>
                <a:gd name="T9" fmla="*/ 1 h 257"/>
                <a:gd name="T10" fmla="*/ 89 w 91"/>
                <a:gd name="T11" fmla="*/ 3 h 257"/>
                <a:gd name="T12" fmla="*/ 88 w 91"/>
                <a:gd name="T13" fmla="*/ 48 h 257"/>
                <a:gd name="T14" fmla="*/ 88 w 91"/>
                <a:gd name="T15" fmla="*/ 126 h 257"/>
                <a:gd name="T16" fmla="*/ 90 w 91"/>
                <a:gd name="T17" fmla="*/ 205 h 257"/>
                <a:gd name="T18" fmla="*/ 90 w 91"/>
                <a:gd name="T19" fmla="*/ 232 h 257"/>
                <a:gd name="T20" fmla="*/ 90 w 91"/>
                <a:gd name="T21" fmla="*/ 234 h 257"/>
                <a:gd name="T22" fmla="*/ 85 w 91"/>
                <a:gd name="T23" fmla="*/ 243 h 257"/>
                <a:gd name="T24" fmla="*/ 59 w 91"/>
                <a:gd name="T25" fmla="*/ 253 h 257"/>
                <a:gd name="T26" fmla="*/ 26 w 91"/>
                <a:gd name="T27" fmla="*/ 256 h 257"/>
                <a:gd name="T28" fmla="*/ 7 w 91"/>
                <a:gd name="T29" fmla="*/ 246 h 257"/>
                <a:gd name="T30" fmla="*/ 3 w 91"/>
                <a:gd name="T31" fmla="*/ 225 h 257"/>
                <a:gd name="T32" fmla="*/ 20 w 91"/>
                <a:gd name="T33" fmla="*/ 213 h 257"/>
                <a:gd name="T34" fmla="*/ 43 w 91"/>
                <a:gd name="T35" fmla="*/ 215 h 257"/>
                <a:gd name="T36" fmla="*/ 80 w 91"/>
                <a:gd name="T37" fmla="*/ 227 h 257"/>
                <a:gd name="T38" fmla="*/ 80 w 91"/>
                <a:gd name="T39" fmla="*/ 206 h 257"/>
                <a:gd name="T40" fmla="*/ 79 w 91"/>
                <a:gd name="T41" fmla="*/ 152 h 257"/>
                <a:gd name="T42" fmla="*/ 77 w 91"/>
                <a:gd name="T43" fmla="*/ 90 h 257"/>
                <a:gd name="T44" fmla="*/ 76 w 91"/>
                <a:gd name="T45" fmla="*/ 38 h 257"/>
                <a:gd name="T46" fmla="*/ 76 w 91"/>
                <a:gd name="T47" fmla="*/ 3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257">
                  <a:moveTo>
                    <a:pt x="76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6" y="29"/>
                    <a:pt x="78" y="26"/>
                    <a:pt x="81" y="23"/>
                  </a:cubicBezTo>
                  <a:cubicBezTo>
                    <a:pt x="85" y="18"/>
                    <a:pt x="86" y="12"/>
                    <a:pt x="87" y="5"/>
                  </a:cubicBezTo>
                  <a:cubicBezTo>
                    <a:pt x="87" y="4"/>
                    <a:pt x="87" y="2"/>
                    <a:pt x="87" y="1"/>
                  </a:cubicBezTo>
                  <a:cubicBezTo>
                    <a:pt x="89" y="0"/>
                    <a:pt x="89" y="2"/>
                    <a:pt x="89" y="3"/>
                  </a:cubicBezTo>
                  <a:cubicBezTo>
                    <a:pt x="89" y="18"/>
                    <a:pt x="88" y="33"/>
                    <a:pt x="88" y="48"/>
                  </a:cubicBezTo>
                  <a:cubicBezTo>
                    <a:pt x="87" y="74"/>
                    <a:pt x="88" y="100"/>
                    <a:pt x="88" y="126"/>
                  </a:cubicBezTo>
                  <a:cubicBezTo>
                    <a:pt x="89" y="152"/>
                    <a:pt x="90" y="178"/>
                    <a:pt x="90" y="205"/>
                  </a:cubicBezTo>
                  <a:cubicBezTo>
                    <a:pt x="91" y="214"/>
                    <a:pt x="90" y="223"/>
                    <a:pt x="90" y="232"/>
                  </a:cubicBezTo>
                  <a:cubicBezTo>
                    <a:pt x="90" y="232"/>
                    <a:pt x="89" y="233"/>
                    <a:pt x="90" y="234"/>
                  </a:cubicBezTo>
                  <a:cubicBezTo>
                    <a:pt x="90" y="239"/>
                    <a:pt x="90" y="240"/>
                    <a:pt x="85" y="243"/>
                  </a:cubicBezTo>
                  <a:cubicBezTo>
                    <a:pt x="77" y="248"/>
                    <a:pt x="68" y="251"/>
                    <a:pt x="59" y="253"/>
                  </a:cubicBezTo>
                  <a:cubicBezTo>
                    <a:pt x="48" y="255"/>
                    <a:pt x="37" y="257"/>
                    <a:pt x="26" y="256"/>
                  </a:cubicBezTo>
                  <a:cubicBezTo>
                    <a:pt x="18" y="255"/>
                    <a:pt x="11" y="252"/>
                    <a:pt x="7" y="246"/>
                  </a:cubicBezTo>
                  <a:cubicBezTo>
                    <a:pt x="2" y="240"/>
                    <a:pt x="0" y="233"/>
                    <a:pt x="3" y="225"/>
                  </a:cubicBezTo>
                  <a:cubicBezTo>
                    <a:pt x="6" y="218"/>
                    <a:pt x="12" y="215"/>
                    <a:pt x="20" y="213"/>
                  </a:cubicBezTo>
                  <a:cubicBezTo>
                    <a:pt x="28" y="212"/>
                    <a:pt x="35" y="214"/>
                    <a:pt x="43" y="215"/>
                  </a:cubicBezTo>
                  <a:cubicBezTo>
                    <a:pt x="56" y="218"/>
                    <a:pt x="68" y="221"/>
                    <a:pt x="80" y="227"/>
                  </a:cubicBezTo>
                  <a:cubicBezTo>
                    <a:pt x="81" y="220"/>
                    <a:pt x="81" y="213"/>
                    <a:pt x="80" y="206"/>
                  </a:cubicBezTo>
                  <a:cubicBezTo>
                    <a:pt x="80" y="188"/>
                    <a:pt x="79" y="170"/>
                    <a:pt x="79" y="152"/>
                  </a:cubicBezTo>
                  <a:cubicBezTo>
                    <a:pt x="78" y="132"/>
                    <a:pt x="77" y="111"/>
                    <a:pt x="77" y="90"/>
                  </a:cubicBezTo>
                  <a:cubicBezTo>
                    <a:pt x="76" y="72"/>
                    <a:pt x="76" y="55"/>
                    <a:pt x="76" y="38"/>
                  </a:cubicBezTo>
                  <a:cubicBezTo>
                    <a:pt x="76" y="37"/>
                    <a:pt x="76" y="36"/>
                    <a:pt x="76" y="3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85">
              <a:extLst>
                <a:ext uri="{FF2B5EF4-FFF2-40B4-BE49-F238E27FC236}">
                  <a16:creationId xmlns:a16="http://schemas.microsoft.com/office/drawing/2014/main" id="{35B06604-DA80-5E13-702B-AF670EE568D3}"/>
                </a:ext>
              </a:extLst>
            </p:cNvPr>
            <p:cNvSpPr/>
            <p:nvPr/>
          </p:nvSpPr>
          <p:spPr bwMode="auto">
            <a:xfrm>
              <a:off x="7037" y="727"/>
              <a:ext cx="110" cy="280"/>
            </a:xfrm>
            <a:custGeom>
              <a:avLst/>
              <a:gdLst>
                <a:gd name="T0" fmla="*/ 3 w 91"/>
                <a:gd name="T1" fmla="*/ 0 h 233"/>
                <a:gd name="T2" fmla="*/ 13 w 91"/>
                <a:gd name="T3" fmla="*/ 0 h 233"/>
                <a:gd name="T4" fmla="*/ 15 w 91"/>
                <a:gd name="T5" fmla="*/ 1 h 233"/>
                <a:gd name="T6" fmla="*/ 15 w 91"/>
                <a:gd name="T7" fmla="*/ 6 h 233"/>
                <a:gd name="T8" fmla="*/ 16 w 91"/>
                <a:gd name="T9" fmla="*/ 18 h 233"/>
                <a:gd name="T10" fmla="*/ 17 w 91"/>
                <a:gd name="T11" fmla="*/ 57 h 233"/>
                <a:gd name="T12" fmla="*/ 13 w 91"/>
                <a:gd name="T13" fmla="*/ 159 h 233"/>
                <a:gd name="T14" fmla="*/ 12 w 91"/>
                <a:gd name="T15" fmla="*/ 203 h 233"/>
                <a:gd name="T16" fmla="*/ 28 w 91"/>
                <a:gd name="T17" fmla="*/ 197 h 233"/>
                <a:gd name="T18" fmla="*/ 60 w 91"/>
                <a:gd name="T19" fmla="*/ 190 h 233"/>
                <a:gd name="T20" fmla="*/ 74 w 91"/>
                <a:gd name="T21" fmla="*/ 190 h 233"/>
                <a:gd name="T22" fmla="*/ 90 w 91"/>
                <a:gd name="T23" fmla="*/ 205 h 233"/>
                <a:gd name="T24" fmla="*/ 81 w 91"/>
                <a:gd name="T25" fmla="*/ 226 h 233"/>
                <a:gd name="T26" fmla="*/ 65 w 91"/>
                <a:gd name="T27" fmla="*/ 232 h 233"/>
                <a:gd name="T28" fmla="*/ 10 w 91"/>
                <a:gd name="T29" fmla="*/ 222 h 233"/>
                <a:gd name="T30" fmla="*/ 4 w 91"/>
                <a:gd name="T31" fmla="*/ 218 h 233"/>
                <a:gd name="T32" fmla="*/ 2 w 91"/>
                <a:gd name="T33" fmla="*/ 211 h 233"/>
                <a:gd name="T34" fmla="*/ 2 w 91"/>
                <a:gd name="T35" fmla="*/ 209 h 233"/>
                <a:gd name="T36" fmla="*/ 2 w 91"/>
                <a:gd name="T37" fmla="*/ 167 h 233"/>
                <a:gd name="T38" fmla="*/ 5 w 91"/>
                <a:gd name="T39" fmla="*/ 111 h 233"/>
                <a:gd name="T40" fmla="*/ 4 w 91"/>
                <a:gd name="T41" fmla="*/ 6 h 233"/>
                <a:gd name="T42" fmla="*/ 3 w 91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233">
                  <a:moveTo>
                    <a:pt x="3" y="0"/>
                  </a:move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3"/>
                    <a:pt x="15" y="4"/>
                    <a:pt x="15" y="6"/>
                  </a:cubicBezTo>
                  <a:cubicBezTo>
                    <a:pt x="14" y="10"/>
                    <a:pt x="16" y="14"/>
                    <a:pt x="16" y="18"/>
                  </a:cubicBezTo>
                  <a:cubicBezTo>
                    <a:pt x="17" y="31"/>
                    <a:pt x="17" y="44"/>
                    <a:pt x="17" y="57"/>
                  </a:cubicBezTo>
                  <a:cubicBezTo>
                    <a:pt x="17" y="91"/>
                    <a:pt x="15" y="125"/>
                    <a:pt x="13" y="159"/>
                  </a:cubicBezTo>
                  <a:cubicBezTo>
                    <a:pt x="12" y="174"/>
                    <a:pt x="11" y="188"/>
                    <a:pt x="12" y="203"/>
                  </a:cubicBezTo>
                  <a:cubicBezTo>
                    <a:pt x="17" y="201"/>
                    <a:pt x="23" y="199"/>
                    <a:pt x="28" y="197"/>
                  </a:cubicBezTo>
                  <a:cubicBezTo>
                    <a:pt x="39" y="194"/>
                    <a:pt x="49" y="191"/>
                    <a:pt x="60" y="190"/>
                  </a:cubicBezTo>
                  <a:cubicBezTo>
                    <a:pt x="65" y="189"/>
                    <a:pt x="70" y="189"/>
                    <a:pt x="74" y="190"/>
                  </a:cubicBezTo>
                  <a:cubicBezTo>
                    <a:pt x="82" y="192"/>
                    <a:pt x="88" y="196"/>
                    <a:pt x="90" y="205"/>
                  </a:cubicBezTo>
                  <a:cubicBezTo>
                    <a:pt x="91" y="213"/>
                    <a:pt x="88" y="221"/>
                    <a:pt x="81" y="226"/>
                  </a:cubicBezTo>
                  <a:cubicBezTo>
                    <a:pt x="76" y="230"/>
                    <a:pt x="71" y="232"/>
                    <a:pt x="65" y="232"/>
                  </a:cubicBezTo>
                  <a:cubicBezTo>
                    <a:pt x="46" y="233"/>
                    <a:pt x="27" y="230"/>
                    <a:pt x="10" y="222"/>
                  </a:cubicBezTo>
                  <a:cubicBezTo>
                    <a:pt x="7" y="221"/>
                    <a:pt x="5" y="219"/>
                    <a:pt x="4" y="218"/>
                  </a:cubicBezTo>
                  <a:cubicBezTo>
                    <a:pt x="2" y="216"/>
                    <a:pt x="0" y="214"/>
                    <a:pt x="2" y="211"/>
                  </a:cubicBezTo>
                  <a:cubicBezTo>
                    <a:pt x="2" y="210"/>
                    <a:pt x="2" y="209"/>
                    <a:pt x="2" y="209"/>
                  </a:cubicBezTo>
                  <a:cubicBezTo>
                    <a:pt x="1" y="195"/>
                    <a:pt x="2" y="181"/>
                    <a:pt x="2" y="167"/>
                  </a:cubicBezTo>
                  <a:cubicBezTo>
                    <a:pt x="3" y="148"/>
                    <a:pt x="4" y="130"/>
                    <a:pt x="5" y="111"/>
                  </a:cubicBezTo>
                  <a:cubicBezTo>
                    <a:pt x="7" y="76"/>
                    <a:pt x="6" y="41"/>
                    <a:pt x="4" y="6"/>
                  </a:cubicBezTo>
                  <a:cubicBezTo>
                    <a:pt x="4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86">
              <a:extLst>
                <a:ext uri="{FF2B5EF4-FFF2-40B4-BE49-F238E27FC236}">
                  <a16:creationId xmlns:a16="http://schemas.microsoft.com/office/drawing/2014/main" id="{C93AF13D-5BDF-67B4-6918-F225C78BB57A}"/>
                </a:ext>
              </a:extLst>
            </p:cNvPr>
            <p:cNvSpPr/>
            <p:nvPr/>
          </p:nvSpPr>
          <p:spPr bwMode="auto">
            <a:xfrm>
              <a:off x="6716" y="535"/>
              <a:ext cx="86" cy="64"/>
            </a:xfrm>
            <a:custGeom>
              <a:avLst/>
              <a:gdLst>
                <a:gd name="T0" fmla="*/ 9 w 71"/>
                <a:gd name="T1" fmla="*/ 43 h 53"/>
                <a:gd name="T2" fmla="*/ 14 w 71"/>
                <a:gd name="T3" fmla="*/ 10 h 53"/>
                <a:gd name="T4" fmla="*/ 55 w 71"/>
                <a:gd name="T5" fmla="*/ 1 h 53"/>
                <a:gd name="T6" fmla="*/ 68 w 71"/>
                <a:gd name="T7" fmla="*/ 3 h 53"/>
                <a:gd name="T8" fmla="*/ 70 w 71"/>
                <a:gd name="T9" fmla="*/ 5 h 53"/>
                <a:gd name="T10" fmla="*/ 59 w 71"/>
                <a:gd name="T11" fmla="*/ 25 h 53"/>
                <a:gd name="T12" fmla="*/ 44 w 71"/>
                <a:gd name="T13" fmla="*/ 43 h 53"/>
                <a:gd name="T14" fmla="*/ 17 w 71"/>
                <a:gd name="T15" fmla="*/ 50 h 53"/>
                <a:gd name="T16" fmla="*/ 9 w 71"/>
                <a:gd name="T1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2">
                  <a:moveTo>
                    <a:pt x="9" y="43"/>
                  </a:moveTo>
                  <a:cubicBezTo>
                    <a:pt x="0" y="32"/>
                    <a:pt x="3" y="18"/>
                    <a:pt x="14" y="10"/>
                  </a:cubicBezTo>
                  <a:cubicBezTo>
                    <a:pt x="27" y="2"/>
                    <a:pt x="40" y="0"/>
                    <a:pt x="55" y="1"/>
                  </a:cubicBezTo>
                  <a:cubicBezTo>
                    <a:pt x="59" y="1"/>
                    <a:pt x="64" y="2"/>
                    <a:pt x="68" y="3"/>
                  </a:cubicBezTo>
                  <a:cubicBezTo>
                    <a:pt x="69" y="3"/>
                    <a:pt x="71" y="3"/>
                    <a:pt x="70" y="5"/>
                  </a:cubicBezTo>
                  <a:cubicBezTo>
                    <a:pt x="68" y="13"/>
                    <a:pt x="63" y="19"/>
                    <a:pt x="59" y="25"/>
                  </a:cubicBezTo>
                  <a:cubicBezTo>
                    <a:pt x="54" y="32"/>
                    <a:pt x="49" y="38"/>
                    <a:pt x="44" y="43"/>
                  </a:cubicBezTo>
                  <a:cubicBezTo>
                    <a:pt x="35" y="51"/>
                    <a:pt x="27" y="53"/>
                    <a:pt x="17" y="50"/>
                  </a:cubicBezTo>
                  <a:cubicBezTo>
                    <a:pt x="13" y="49"/>
                    <a:pt x="10" y="46"/>
                    <a:pt x="9" y="4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87">
              <a:extLst>
                <a:ext uri="{FF2B5EF4-FFF2-40B4-BE49-F238E27FC236}">
                  <a16:creationId xmlns:a16="http://schemas.microsoft.com/office/drawing/2014/main" id="{920E5EB6-3775-A205-C318-9FF1DE036086}"/>
                </a:ext>
              </a:extLst>
            </p:cNvPr>
            <p:cNvSpPr/>
            <p:nvPr/>
          </p:nvSpPr>
          <p:spPr bwMode="auto">
            <a:xfrm>
              <a:off x="7160" y="511"/>
              <a:ext cx="81" cy="53"/>
            </a:xfrm>
            <a:custGeom>
              <a:avLst/>
              <a:gdLst>
                <a:gd name="T0" fmla="*/ 0 w 67"/>
                <a:gd name="T1" fmla="*/ 13 h 44"/>
                <a:gd name="T2" fmla="*/ 9 w 67"/>
                <a:gd name="T3" fmla="*/ 7 h 44"/>
                <a:gd name="T4" fmla="*/ 41 w 67"/>
                <a:gd name="T5" fmla="*/ 1 h 44"/>
                <a:gd name="T6" fmla="*/ 60 w 67"/>
                <a:gd name="T7" fmla="*/ 7 h 44"/>
                <a:gd name="T8" fmla="*/ 65 w 67"/>
                <a:gd name="T9" fmla="*/ 15 h 44"/>
                <a:gd name="T10" fmla="*/ 64 w 67"/>
                <a:gd name="T11" fmla="*/ 33 h 44"/>
                <a:gd name="T12" fmla="*/ 40 w 67"/>
                <a:gd name="T13" fmla="*/ 42 h 44"/>
                <a:gd name="T14" fmla="*/ 24 w 67"/>
                <a:gd name="T15" fmla="*/ 33 h 44"/>
                <a:gd name="T16" fmla="*/ 2 w 67"/>
                <a:gd name="T17" fmla="*/ 16 h 44"/>
                <a:gd name="T18" fmla="*/ 0 w 67"/>
                <a:gd name="T19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4">
                  <a:moveTo>
                    <a:pt x="0" y="13"/>
                  </a:moveTo>
                  <a:cubicBezTo>
                    <a:pt x="3" y="10"/>
                    <a:pt x="6" y="9"/>
                    <a:pt x="9" y="7"/>
                  </a:cubicBezTo>
                  <a:cubicBezTo>
                    <a:pt x="19" y="3"/>
                    <a:pt x="30" y="0"/>
                    <a:pt x="41" y="1"/>
                  </a:cubicBezTo>
                  <a:cubicBezTo>
                    <a:pt x="48" y="1"/>
                    <a:pt x="55" y="2"/>
                    <a:pt x="60" y="7"/>
                  </a:cubicBezTo>
                  <a:cubicBezTo>
                    <a:pt x="62" y="9"/>
                    <a:pt x="64" y="12"/>
                    <a:pt x="65" y="15"/>
                  </a:cubicBezTo>
                  <a:cubicBezTo>
                    <a:pt x="67" y="21"/>
                    <a:pt x="67" y="27"/>
                    <a:pt x="64" y="33"/>
                  </a:cubicBezTo>
                  <a:cubicBezTo>
                    <a:pt x="59" y="41"/>
                    <a:pt x="50" y="44"/>
                    <a:pt x="40" y="42"/>
                  </a:cubicBezTo>
                  <a:cubicBezTo>
                    <a:pt x="34" y="40"/>
                    <a:pt x="29" y="37"/>
                    <a:pt x="24" y="33"/>
                  </a:cubicBezTo>
                  <a:cubicBezTo>
                    <a:pt x="16" y="28"/>
                    <a:pt x="8" y="23"/>
                    <a:pt x="2" y="16"/>
                  </a:cubicBezTo>
                  <a:cubicBezTo>
                    <a:pt x="1" y="15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88">
              <a:extLst>
                <a:ext uri="{FF2B5EF4-FFF2-40B4-BE49-F238E27FC236}">
                  <a16:creationId xmlns:a16="http://schemas.microsoft.com/office/drawing/2014/main" id="{CE2BE2DD-4010-1E53-4ACA-F4F81119D0B0}"/>
                </a:ext>
              </a:extLst>
            </p:cNvPr>
            <p:cNvSpPr/>
            <p:nvPr/>
          </p:nvSpPr>
          <p:spPr bwMode="auto">
            <a:xfrm>
              <a:off x="6739" y="455"/>
              <a:ext cx="65" cy="50"/>
            </a:xfrm>
            <a:custGeom>
              <a:avLst/>
              <a:gdLst>
                <a:gd name="T0" fmla="*/ 1 w 54"/>
                <a:gd name="T1" fmla="*/ 16 h 42"/>
                <a:gd name="T2" fmla="*/ 24 w 54"/>
                <a:gd name="T3" fmla="*/ 4 h 42"/>
                <a:gd name="T4" fmla="*/ 46 w 54"/>
                <a:gd name="T5" fmla="*/ 24 h 42"/>
                <a:gd name="T6" fmla="*/ 51 w 54"/>
                <a:gd name="T7" fmla="*/ 34 h 42"/>
                <a:gd name="T8" fmla="*/ 47 w 54"/>
                <a:gd name="T9" fmla="*/ 41 h 42"/>
                <a:gd name="T10" fmla="*/ 26 w 54"/>
                <a:gd name="T11" fmla="*/ 40 h 42"/>
                <a:gd name="T12" fmla="*/ 14 w 54"/>
                <a:gd name="T13" fmla="*/ 37 h 42"/>
                <a:gd name="T14" fmla="*/ 1 w 54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2">
                  <a:moveTo>
                    <a:pt x="1" y="16"/>
                  </a:moveTo>
                  <a:cubicBezTo>
                    <a:pt x="3" y="6"/>
                    <a:pt x="15" y="0"/>
                    <a:pt x="24" y="4"/>
                  </a:cubicBezTo>
                  <a:cubicBezTo>
                    <a:pt x="34" y="8"/>
                    <a:pt x="40" y="15"/>
                    <a:pt x="46" y="24"/>
                  </a:cubicBezTo>
                  <a:cubicBezTo>
                    <a:pt x="48" y="27"/>
                    <a:pt x="50" y="30"/>
                    <a:pt x="51" y="34"/>
                  </a:cubicBezTo>
                  <a:cubicBezTo>
                    <a:pt x="53" y="39"/>
                    <a:pt x="54" y="40"/>
                    <a:pt x="47" y="41"/>
                  </a:cubicBezTo>
                  <a:cubicBezTo>
                    <a:pt x="40" y="42"/>
                    <a:pt x="33" y="41"/>
                    <a:pt x="26" y="40"/>
                  </a:cubicBezTo>
                  <a:cubicBezTo>
                    <a:pt x="22" y="39"/>
                    <a:pt x="18" y="38"/>
                    <a:pt x="14" y="37"/>
                  </a:cubicBezTo>
                  <a:cubicBezTo>
                    <a:pt x="4" y="34"/>
                    <a:pt x="0" y="27"/>
                    <a:pt x="1" y="16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89">
              <a:extLst>
                <a:ext uri="{FF2B5EF4-FFF2-40B4-BE49-F238E27FC236}">
                  <a16:creationId xmlns:a16="http://schemas.microsoft.com/office/drawing/2014/main" id="{56A60653-C4D0-C464-D648-D130FB443423}"/>
                </a:ext>
              </a:extLst>
            </p:cNvPr>
            <p:cNvSpPr/>
            <p:nvPr/>
          </p:nvSpPr>
          <p:spPr bwMode="auto">
            <a:xfrm>
              <a:off x="6936" y="557"/>
              <a:ext cx="88" cy="72"/>
            </a:xfrm>
            <a:custGeom>
              <a:avLst/>
              <a:gdLst>
                <a:gd name="T0" fmla="*/ 0 w 73"/>
                <a:gd name="T1" fmla="*/ 51 h 60"/>
                <a:gd name="T2" fmla="*/ 15 w 73"/>
                <a:gd name="T3" fmla="*/ 15 h 60"/>
                <a:gd name="T4" fmla="*/ 62 w 73"/>
                <a:gd name="T5" fmla="*/ 20 h 60"/>
                <a:gd name="T6" fmla="*/ 72 w 73"/>
                <a:gd name="T7" fmla="*/ 54 h 60"/>
                <a:gd name="T8" fmla="*/ 68 w 73"/>
                <a:gd name="T9" fmla="*/ 60 h 60"/>
                <a:gd name="T10" fmla="*/ 64 w 73"/>
                <a:gd name="T11" fmla="*/ 55 h 60"/>
                <a:gd name="T12" fmla="*/ 57 w 73"/>
                <a:gd name="T13" fmla="*/ 29 h 60"/>
                <a:gd name="T14" fmla="*/ 47 w 73"/>
                <a:gd name="T15" fmla="*/ 17 h 60"/>
                <a:gd name="T16" fmla="*/ 24 w 73"/>
                <a:gd name="T17" fmla="*/ 19 h 60"/>
                <a:gd name="T18" fmla="*/ 10 w 73"/>
                <a:gd name="T19" fmla="*/ 45 h 60"/>
                <a:gd name="T20" fmla="*/ 8 w 73"/>
                <a:gd name="T21" fmla="*/ 53 h 60"/>
                <a:gd name="T22" fmla="*/ 4 w 73"/>
                <a:gd name="T23" fmla="*/ 58 h 60"/>
                <a:gd name="T24" fmla="*/ 0 w 73"/>
                <a:gd name="T2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60">
                  <a:moveTo>
                    <a:pt x="0" y="51"/>
                  </a:moveTo>
                  <a:cubicBezTo>
                    <a:pt x="1" y="39"/>
                    <a:pt x="5" y="26"/>
                    <a:pt x="15" y="15"/>
                  </a:cubicBezTo>
                  <a:cubicBezTo>
                    <a:pt x="29" y="0"/>
                    <a:pt x="50" y="2"/>
                    <a:pt x="62" y="20"/>
                  </a:cubicBezTo>
                  <a:cubicBezTo>
                    <a:pt x="69" y="30"/>
                    <a:pt x="72" y="42"/>
                    <a:pt x="72" y="54"/>
                  </a:cubicBezTo>
                  <a:cubicBezTo>
                    <a:pt x="73" y="58"/>
                    <a:pt x="71" y="59"/>
                    <a:pt x="68" y="60"/>
                  </a:cubicBezTo>
                  <a:cubicBezTo>
                    <a:pt x="66" y="60"/>
                    <a:pt x="64" y="58"/>
                    <a:pt x="64" y="55"/>
                  </a:cubicBezTo>
                  <a:cubicBezTo>
                    <a:pt x="63" y="46"/>
                    <a:pt x="61" y="37"/>
                    <a:pt x="57" y="29"/>
                  </a:cubicBezTo>
                  <a:cubicBezTo>
                    <a:pt x="54" y="25"/>
                    <a:pt x="51" y="20"/>
                    <a:pt x="47" y="17"/>
                  </a:cubicBezTo>
                  <a:cubicBezTo>
                    <a:pt x="40" y="12"/>
                    <a:pt x="31" y="13"/>
                    <a:pt x="24" y="19"/>
                  </a:cubicBezTo>
                  <a:cubicBezTo>
                    <a:pt x="16" y="26"/>
                    <a:pt x="12" y="35"/>
                    <a:pt x="10" y="45"/>
                  </a:cubicBezTo>
                  <a:cubicBezTo>
                    <a:pt x="9" y="47"/>
                    <a:pt x="9" y="50"/>
                    <a:pt x="8" y="53"/>
                  </a:cubicBezTo>
                  <a:cubicBezTo>
                    <a:pt x="8" y="57"/>
                    <a:pt x="6" y="59"/>
                    <a:pt x="4" y="58"/>
                  </a:cubicBezTo>
                  <a:cubicBezTo>
                    <a:pt x="1" y="58"/>
                    <a:pt x="0" y="56"/>
                    <a:pt x="0" y="51"/>
                  </a:cubicBezTo>
                  <a:close/>
                </a:path>
              </a:pathLst>
            </a:custGeom>
            <a:solidFill>
              <a:srgbClr val="21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90">
              <a:extLst>
                <a:ext uri="{FF2B5EF4-FFF2-40B4-BE49-F238E27FC236}">
                  <a16:creationId xmlns:a16="http://schemas.microsoft.com/office/drawing/2014/main" id="{912F8CBB-0672-F0D6-B4F8-E08A88A17100}"/>
                </a:ext>
              </a:extLst>
            </p:cNvPr>
            <p:cNvSpPr/>
            <p:nvPr/>
          </p:nvSpPr>
          <p:spPr bwMode="auto">
            <a:xfrm>
              <a:off x="7050" y="485"/>
              <a:ext cx="73" cy="77"/>
            </a:xfrm>
            <a:custGeom>
              <a:avLst/>
              <a:gdLst>
                <a:gd name="T0" fmla="*/ 16 w 61"/>
                <a:gd name="T1" fmla="*/ 36 h 64"/>
                <a:gd name="T2" fmla="*/ 45 w 61"/>
                <a:gd name="T3" fmla="*/ 48 h 64"/>
                <a:gd name="T4" fmla="*/ 56 w 61"/>
                <a:gd name="T5" fmla="*/ 55 h 64"/>
                <a:gd name="T6" fmla="*/ 58 w 61"/>
                <a:gd name="T7" fmla="*/ 61 h 64"/>
                <a:gd name="T8" fmla="*/ 52 w 61"/>
                <a:gd name="T9" fmla="*/ 62 h 64"/>
                <a:gd name="T10" fmla="*/ 4 w 61"/>
                <a:gd name="T11" fmla="*/ 42 h 64"/>
                <a:gd name="T12" fmla="*/ 1 w 61"/>
                <a:gd name="T13" fmla="*/ 38 h 64"/>
                <a:gd name="T14" fmla="*/ 3 w 61"/>
                <a:gd name="T15" fmla="*/ 33 h 64"/>
                <a:gd name="T16" fmla="*/ 18 w 61"/>
                <a:gd name="T17" fmla="*/ 24 h 64"/>
                <a:gd name="T18" fmla="*/ 53 w 61"/>
                <a:gd name="T19" fmla="*/ 2 h 64"/>
                <a:gd name="T20" fmla="*/ 60 w 61"/>
                <a:gd name="T21" fmla="*/ 2 h 64"/>
                <a:gd name="T22" fmla="*/ 57 w 61"/>
                <a:gd name="T23" fmla="*/ 9 h 64"/>
                <a:gd name="T24" fmla="*/ 18 w 61"/>
                <a:gd name="T25" fmla="*/ 35 h 64"/>
                <a:gd name="T26" fmla="*/ 16 w 61"/>
                <a:gd name="T2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4">
                  <a:moveTo>
                    <a:pt x="16" y="36"/>
                  </a:moveTo>
                  <a:cubicBezTo>
                    <a:pt x="26" y="40"/>
                    <a:pt x="35" y="44"/>
                    <a:pt x="45" y="48"/>
                  </a:cubicBezTo>
                  <a:cubicBezTo>
                    <a:pt x="48" y="50"/>
                    <a:pt x="53" y="52"/>
                    <a:pt x="56" y="55"/>
                  </a:cubicBezTo>
                  <a:cubicBezTo>
                    <a:pt x="59" y="57"/>
                    <a:pt x="59" y="59"/>
                    <a:pt x="58" y="61"/>
                  </a:cubicBezTo>
                  <a:cubicBezTo>
                    <a:pt x="57" y="63"/>
                    <a:pt x="55" y="64"/>
                    <a:pt x="52" y="62"/>
                  </a:cubicBezTo>
                  <a:cubicBezTo>
                    <a:pt x="37" y="53"/>
                    <a:pt x="21" y="47"/>
                    <a:pt x="4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6"/>
                    <a:pt x="1" y="35"/>
                    <a:pt x="3" y="33"/>
                  </a:cubicBezTo>
                  <a:cubicBezTo>
                    <a:pt x="8" y="30"/>
                    <a:pt x="13" y="27"/>
                    <a:pt x="18" y="24"/>
                  </a:cubicBezTo>
                  <a:cubicBezTo>
                    <a:pt x="30" y="16"/>
                    <a:pt x="41" y="9"/>
                    <a:pt x="53" y="2"/>
                  </a:cubicBezTo>
                  <a:cubicBezTo>
                    <a:pt x="56" y="0"/>
                    <a:pt x="58" y="0"/>
                    <a:pt x="60" y="2"/>
                  </a:cubicBezTo>
                  <a:cubicBezTo>
                    <a:pt x="61" y="5"/>
                    <a:pt x="60" y="7"/>
                    <a:pt x="57" y="9"/>
                  </a:cubicBezTo>
                  <a:cubicBezTo>
                    <a:pt x="44" y="18"/>
                    <a:pt x="31" y="26"/>
                    <a:pt x="18" y="35"/>
                  </a:cubicBezTo>
                  <a:cubicBezTo>
                    <a:pt x="17" y="35"/>
                    <a:pt x="17" y="36"/>
                    <a:pt x="16" y="36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91">
              <a:extLst>
                <a:ext uri="{FF2B5EF4-FFF2-40B4-BE49-F238E27FC236}">
                  <a16:creationId xmlns:a16="http://schemas.microsoft.com/office/drawing/2014/main" id="{9807FFD3-4D3A-6C9D-2B65-1BBFEB203129}"/>
                </a:ext>
              </a:extLst>
            </p:cNvPr>
            <p:cNvSpPr/>
            <p:nvPr/>
          </p:nvSpPr>
          <p:spPr bwMode="auto">
            <a:xfrm>
              <a:off x="6839" y="483"/>
              <a:ext cx="73" cy="76"/>
            </a:xfrm>
            <a:custGeom>
              <a:avLst/>
              <a:gdLst>
                <a:gd name="T0" fmla="*/ 45 w 61"/>
                <a:gd name="T1" fmla="*/ 38 h 63"/>
                <a:gd name="T2" fmla="*/ 28 w 61"/>
                <a:gd name="T3" fmla="*/ 26 h 63"/>
                <a:gd name="T4" fmla="*/ 5 w 61"/>
                <a:gd name="T5" fmla="*/ 8 h 63"/>
                <a:gd name="T6" fmla="*/ 3 w 61"/>
                <a:gd name="T7" fmla="*/ 2 h 63"/>
                <a:gd name="T8" fmla="*/ 10 w 61"/>
                <a:gd name="T9" fmla="*/ 2 h 63"/>
                <a:gd name="T10" fmla="*/ 54 w 61"/>
                <a:gd name="T11" fmla="*/ 34 h 63"/>
                <a:gd name="T12" fmla="*/ 58 w 61"/>
                <a:gd name="T13" fmla="*/ 37 h 63"/>
                <a:gd name="T14" fmla="*/ 56 w 61"/>
                <a:gd name="T15" fmla="*/ 45 h 63"/>
                <a:gd name="T16" fmla="*/ 35 w 61"/>
                <a:gd name="T17" fmla="*/ 51 h 63"/>
                <a:gd name="T18" fmla="*/ 9 w 61"/>
                <a:gd name="T19" fmla="*/ 61 h 63"/>
                <a:gd name="T20" fmla="*/ 8 w 61"/>
                <a:gd name="T21" fmla="*/ 62 h 63"/>
                <a:gd name="T22" fmla="*/ 1 w 61"/>
                <a:gd name="T23" fmla="*/ 60 h 63"/>
                <a:gd name="T24" fmla="*/ 5 w 61"/>
                <a:gd name="T25" fmla="*/ 54 h 63"/>
                <a:gd name="T26" fmla="*/ 41 w 61"/>
                <a:gd name="T27" fmla="*/ 40 h 63"/>
                <a:gd name="T28" fmla="*/ 45 w 61"/>
                <a:gd name="T29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2">
                  <a:moveTo>
                    <a:pt x="45" y="38"/>
                  </a:moveTo>
                  <a:cubicBezTo>
                    <a:pt x="39" y="34"/>
                    <a:pt x="33" y="30"/>
                    <a:pt x="28" y="26"/>
                  </a:cubicBezTo>
                  <a:cubicBezTo>
                    <a:pt x="20" y="20"/>
                    <a:pt x="12" y="14"/>
                    <a:pt x="5" y="8"/>
                  </a:cubicBezTo>
                  <a:cubicBezTo>
                    <a:pt x="2" y="6"/>
                    <a:pt x="1" y="4"/>
                    <a:pt x="3" y="2"/>
                  </a:cubicBezTo>
                  <a:cubicBezTo>
                    <a:pt x="5" y="0"/>
                    <a:pt x="7" y="0"/>
                    <a:pt x="10" y="2"/>
                  </a:cubicBezTo>
                  <a:cubicBezTo>
                    <a:pt x="24" y="12"/>
                    <a:pt x="39" y="23"/>
                    <a:pt x="54" y="34"/>
                  </a:cubicBezTo>
                  <a:cubicBezTo>
                    <a:pt x="55" y="35"/>
                    <a:pt x="57" y="35"/>
                    <a:pt x="58" y="37"/>
                  </a:cubicBezTo>
                  <a:cubicBezTo>
                    <a:pt x="61" y="40"/>
                    <a:pt x="60" y="43"/>
                    <a:pt x="56" y="45"/>
                  </a:cubicBezTo>
                  <a:cubicBezTo>
                    <a:pt x="49" y="47"/>
                    <a:pt x="42" y="49"/>
                    <a:pt x="35" y="51"/>
                  </a:cubicBezTo>
                  <a:cubicBezTo>
                    <a:pt x="26" y="54"/>
                    <a:pt x="17" y="57"/>
                    <a:pt x="9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5" y="63"/>
                    <a:pt x="2" y="63"/>
                    <a:pt x="1" y="60"/>
                  </a:cubicBezTo>
                  <a:cubicBezTo>
                    <a:pt x="0" y="58"/>
                    <a:pt x="1" y="56"/>
                    <a:pt x="5" y="54"/>
                  </a:cubicBezTo>
                  <a:cubicBezTo>
                    <a:pt x="16" y="48"/>
                    <a:pt x="29" y="44"/>
                    <a:pt x="41" y="40"/>
                  </a:cubicBezTo>
                  <a:cubicBezTo>
                    <a:pt x="42" y="39"/>
                    <a:pt x="43" y="39"/>
                    <a:pt x="45" y="38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92">
              <a:extLst>
                <a:ext uri="{FF2B5EF4-FFF2-40B4-BE49-F238E27FC236}">
                  <a16:creationId xmlns:a16="http://schemas.microsoft.com/office/drawing/2014/main" id="{B2B4B879-2BEF-70E8-8916-C8F63CE9DE8D}"/>
                </a:ext>
              </a:extLst>
            </p:cNvPr>
            <p:cNvSpPr/>
            <p:nvPr/>
          </p:nvSpPr>
          <p:spPr bwMode="auto">
            <a:xfrm>
              <a:off x="7060" y="445"/>
              <a:ext cx="72" cy="37"/>
            </a:xfrm>
            <a:custGeom>
              <a:avLst/>
              <a:gdLst>
                <a:gd name="T0" fmla="*/ 0 w 60"/>
                <a:gd name="T1" fmla="*/ 25 h 31"/>
                <a:gd name="T2" fmla="*/ 3 w 60"/>
                <a:gd name="T3" fmla="*/ 20 h 31"/>
                <a:gd name="T4" fmla="*/ 53 w 60"/>
                <a:gd name="T5" fmla="*/ 1 h 31"/>
                <a:gd name="T6" fmla="*/ 59 w 60"/>
                <a:gd name="T7" fmla="*/ 3 h 31"/>
                <a:gd name="T8" fmla="*/ 56 w 60"/>
                <a:gd name="T9" fmla="*/ 9 h 31"/>
                <a:gd name="T10" fmla="*/ 7 w 60"/>
                <a:gd name="T11" fmla="*/ 29 h 31"/>
                <a:gd name="T12" fmla="*/ 0 w 60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1">
                  <a:moveTo>
                    <a:pt x="0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20" y="14"/>
                    <a:pt x="36" y="7"/>
                    <a:pt x="53" y="1"/>
                  </a:cubicBezTo>
                  <a:cubicBezTo>
                    <a:pt x="56" y="0"/>
                    <a:pt x="58" y="1"/>
                    <a:pt x="59" y="3"/>
                  </a:cubicBezTo>
                  <a:cubicBezTo>
                    <a:pt x="60" y="5"/>
                    <a:pt x="59" y="8"/>
                    <a:pt x="56" y="9"/>
                  </a:cubicBezTo>
                  <a:cubicBezTo>
                    <a:pt x="40" y="16"/>
                    <a:pt x="23" y="22"/>
                    <a:pt x="7" y="29"/>
                  </a:cubicBezTo>
                  <a:cubicBezTo>
                    <a:pt x="3" y="31"/>
                    <a:pt x="0" y="29"/>
                    <a:pt x="0" y="25"/>
                  </a:cubicBezTo>
                  <a:close/>
                </a:path>
              </a:pathLst>
            </a:custGeom>
            <a:solidFill>
              <a:srgbClr val="21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93">
              <a:extLst>
                <a:ext uri="{FF2B5EF4-FFF2-40B4-BE49-F238E27FC236}">
                  <a16:creationId xmlns:a16="http://schemas.microsoft.com/office/drawing/2014/main" id="{01754E28-258F-A15F-16C3-669A7380FD1B}"/>
                </a:ext>
              </a:extLst>
            </p:cNvPr>
            <p:cNvSpPr/>
            <p:nvPr/>
          </p:nvSpPr>
          <p:spPr bwMode="auto">
            <a:xfrm>
              <a:off x="6831" y="445"/>
              <a:ext cx="72" cy="37"/>
            </a:xfrm>
            <a:custGeom>
              <a:avLst/>
              <a:gdLst>
                <a:gd name="T0" fmla="*/ 5 w 60"/>
                <a:gd name="T1" fmla="*/ 0 h 31"/>
                <a:gd name="T2" fmla="*/ 11 w 60"/>
                <a:gd name="T3" fmla="*/ 2 h 31"/>
                <a:gd name="T4" fmla="*/ 55 w 60"/>
                <a:gd name="T5" fmla="*/ 21 h 31"/>
                <a:gd name="T6" fmla="*/ 56 w 60"/>
                <a:gd name="T7" fmla="*/ 22 h 31"/>
                <a:gd name="T8" fmla="*/ 59 w 60"/>
                <a:gd name="T9" fmla="*/ 28 h 31"/>
                <a:gd name="T10" fmla="*/ 52 w 60"/>
                <a:gd name="T11" fmla="*/ 30 h 31"/>
                <a:gd name="T12" fmla="*/ 38 w 60"/>
                <a:gd name="T13" fmla="*/ 24 h 31"/>
                <a:gd name="T14" fmla="*/ 4 w 60"/>
                <a:gd name="T15" fmla="*/ 9 h 31"/>
                <a:gd name="T16" fmla="*/ 1 w 60"/>
                <a:gd name="T17" fmla="*/ 6 h 31"/>
                <a:gd name="T18" fmla="*/ 1 w 60"/>
                <a:gd name="T19" fmla="*/ 2 h 31"/>
                <a:gd name="T20" fmla="*/ 5 w 6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31">
                  <a:moveTo>
                    <a:pt x="5" y="0"/>
                  </a:moveTo>
                  <a:cubicBezTo>
                    <a:pt x="7" y="0"/>
                    <a:pt x="9" y="1"/>
                    <a:pt x="11" y="2"/>
                  </a:cubicBezTo>
                  <a:cubicBezTo>
                    <a:pt x="26" y="8"/>
                    <a:pt x="40" y="15"/>
                    <a:pt x="55" y="21"/>
                  </a:cubicBezTo>
                  <a:cubicBezTo>
                    <a:pt x="55" y="21"/>
                    <a:pt x="56" y="21"/>
                    <a:pt x="56" y="22"/>
                  </a:cubicBezTo>
                  <a:cubicBezTo>
                    <a:pt x="59" y="23"/>
                    <a:pt x="60" y="25"/>
                    <a:pt x="59" y="28"/>
                  </a:cubicBezTo>
                  <a:cubicBezTo>
                    <a:pt x="58" y="30"/>
                    <a:pt x="56" y="31"/>
                    <a:pt x="52" y="30"/>
                  </a:cubicBezTo>
                  <a:cubicBezTo>
                    <a:pt x="48" y="28"/>
                    <a:pt x="43" y="26"/>
                    <a:pt x="38" y="24"/>
                  </a:cubicBezTo>
                  <a:cubicBezTo>
                    <a:pt x="27" y="19"/>
                    <a:pt x="16" y="14"/>
                    <a:pt x="4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0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94">
              <a:extLst>
                <a:ext uri="{FF2B5EF4-FFF2-40B4-BE49-F238E27FC236}">
                  <a16:creationId xmlns:a16="http://schemas.microsoft.com/office/drawing/2014/main" id="{5BD83CE9-7C8A-38A0-22FD-1940A3BCCE93}"/>
                </a:ext>
              </a:extLst>
            </p:cNvPr>
            <p:cNvSpPr/>
            <p:nvPr/>
          </p:nvSpPr>
          <p:spPr bwMode="auto">
            <a:xfrm>
              <a:off x="6727" y="541"/>
              <a:ext cx="75" cy="62"/>
            </a:xfrm>
            <a:custGeom>
              <a:avLst/>
              <a:gdLst>
                <a:gd name="T0" fmla="*/ 0 w 62"/>
                <a:gd name="T1" fmla="*/ 38 h 51"/>
                <a:gd name="T2" fmla="*/ 15 w 62"/>
                <a:gd name="T3" fmla="*/ 46 h 51"/>
                <a:gd name="T4" fmla="*/ 34 w 62"/>
                <a:gd name="T5" fmla="*/ 38 h 51"/>
                <a:gd name="T6" fmla="*/ 48 w 62"/>
                <a:gd name="T7" fmla="*/ 21 h 51"/>
                <a:gd name="T8" fmla="*/ 61 w 62"/>
                <a:gd name="T9" fmla="*/ 0 h 51"/>
                <a:gd name="T10" fmla="*/ 58 w 62"/>
                <a:gd name="T11" fmla="*/ 12 h 51"/>
                <a:gd name="T12" fmla="*/ 41 w 62"/>
                <a:gd name="T13" fmla="*/ 39 h 51"/>
                <a:gd name="T14" fmla="*/ 18 w 62"/>
                <a:gd name="T15" fmla="*/ 50 h 51"/>
                <a:gd name="T16" fmla="*/ 0 w 62"/>
                <a:gd name="T17" fmla="*/ 39 h 51"/>
                <a:gd name="T18" fmla="*/ 0 w 62"/>
                <a:gd name="T1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1">
                  <a:moveTo>
                    <a:pt x="0" y="38"/>
                  </a:moveTo>
                  <a:cubicBezTo>
                    <a:pt x="4" y="42"/>
                    <a:pt x="9" y="45"/>
                    <a:pt x="15" y="46"/>
                  </a:cubicBezTo>
                  <a:cubicBezTo>
                    <a:pt x="23" y="46"/>
                    <a:pt x="29" y="43"/>
                    <a:pt x="34" y="38"/>
                  </a:cubicBezTo>
                  <a:cubicBezTo>
                    <a:pt x="39" y="33"/>
                    <a:pt x="44" y="27"/>
                    <a:pt x="48" y="21"/>
                  </a:cubicBezTo>
                  <a:cubicBezTo>
                    <a:pt x="53" y="14"/>
                    <a:pt x="57" y="7"/>
                    <a:pt x="61" y="0"/>
                  </a:cubicBezTo>
                  <a:cubicBezTo>
                    <a:pt x="62" y="4"/>
                    <a:pt x="59" y="8"/>
                    <a:pt x="58" y="12"/>
                  </a:cubicBezTo>
                  <a:cubicBezTo>
                    <a:pt x="54" y="22"/>
                    <a:pt x="49" y="31"/>
                    <a:pt x="41" y="39"/>
                  </a:cubicBezTo>
                  <a:cubicBezTo>
                    <a:pt x="35" y="46"/>
                    <a:pt x="28" y="51"/>
                    <a:pt x="18" y="50"/>
                  </a:cubicBezTo>
                  <a:cubicBezTo>
                    <a:pt x="10" y="50"/>
                    <a:pt x="5" y="45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5B9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95">
              <a:extLst>
                <a:ext uri="{FF2B5EF4-FFF2-40B4-BE49-F238E27FC236}">
                  <a16:creationId xmlns:a16="http://schemas.microsoft.com/office/drawing/2014/main" id="{7FC1ACDB-2226-6C61-7AD5-D737A254C313}"/>
                </a:ext>
              </a:extLst>
            </p:cNvPr>
            <p:cNvSpPr/>
            <p:nvPr/>
          </p:nvSpPr>
          <p:spPr bwMode="auto">
            <a:xfrm>
              <a:off x="7160" y="527"/>
              <a:ext cx="83" cy="38"/>
            </a:xfrm>
            <a:custGeom>
              <a:avLst/>
              <a:gdLst>
                <a:gd name="T0" fmla="*/ 0 w 69"/>
                <a:gd name="T1" fmla="*/ 0 h 32"/>
                <a:gd name="T2" fmla="*/ 13 w 69"/>
                <a:gd name="T3" fmla="*/ 11 h 32"/>
                <a:gd name="T4" fmla="*/ 36 w 69"/>
                <a:gd name="T5" fmla="*/ 26 h 32"/>
                <a:gd name="T6" fmla="*/ 61 w 69"/>
                <a:gd name="T7" fmla="*/ 23 h 32"/>
                <a:gd name="T8" fmla="*/ 66 w 69"/>
                <a:gd name="T9" fmla="*/ 5 h 32"/>
                <a:gd name="T10" fmla="*/ 65 w 69"/>
                <a:gd name="T11" fmla="*/ 2 h 32"/>
                <a:gd name="T12" fmla="*/ 65 w 69"/>
                <a:gd name="T13" fmla="*/ 22 h 32"/>
                <a:gd name="T14" fmla="*/ 48 w 69"/>
                <a:gd name="T15" fmla="*/ 32 h 32"/>
                <a:gd name="T16" fmla="*/ 28 w 69"/>
                <a:gd name="T17" fmla="*/ 26 h 32"/>
                <a:gd name="T18" fmla="*/ 1 w 69"/>
                <a:gd name="T19" fmla="*/ 2 h 32"/>
                <a:gd name="T20" fmla="*/ 0 w 6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32">
                  <a:moveTo>
                    <a:pt x="0" y="0"/>
                  </a:moveTo>
                  <a:cubicBezTo>
                    <a:pt x="3" y="5"/>
                    <a:pt x="8" y="8"/>
                    <a:pt x="13" y="11"/>
                  </a:cubicBezTo>
                  <a:cubicBezTo>
                    <a:pt x="20" y="17"/>
                    <a:pt x="28" y="22"/>
                    <a:pt x="36" y="26"/>
                  </a:cubicBezTo>
                  <a:cubicBezTo>
                    <a:pt x="45" y="30"/>
                    <a:pt x="54" y="29"/>
                    <a:pt x="61" y="23"/>
                  </a:cubicBezTo>
                  <a:cubicBezTo>
                    <a:pt x="66" y="18"/>
                    <a:pt x="67" y="12"/>
                    <a:pt x="66" y="5"/>
                  </a:cubicBezTo>
                  <a:cubicBezTo>
                    <a:pt x="66" y="4"/>
                    <a:pt x="65" y="3"/>
                    <a:pt x="65" y="2"/>
                  </a:cubicBezTo>
                  <a:cubicBezTo>
                    <a:pt x="69" y="9"/>
                    <a:pt x="68" y="16"/>
                    <a:pt x="65" y="22"/>
                  </a:cubicBezTo>
                  <a:cubicBezTo>
                    <a:pt x="62" y="29"/>
                    <a:pt x="56" y="32"/>
                    <a:pt x="48" y="32"/>
                  </a:cubicBezTo>
                  <a:cubicBezTo>
                    <a:pt x="41" y="32"/>
                    <a:pt x="34" y="30"/>
                    <a:pt x="28" y="26"/>
                  </a:cubicBezTo>
                  <a:cubicBezTo>
                    <a:pt x="18" y="20"/>
                    <a:pt x="9" y="11"/>
                    <a:pt x="1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5D9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96">
              <a:extLst>
                <a:ext uri="{FF2B5EF4-FFF2-40B4-BE49-F238E27FC236}">
                  <a16:creationId xmlns:a16="http://schemas.microsoft.com/office/drawing/2014/main" id="{59661A4E-43A1-490A-AF3B-5C02D9AFBC80}"/>
                </a:ext>
              </a:extLst>
            </p:cNvPr>
            <p:cNvSpPr/>
            <p:nvPr/>
          </p:nvSpPr>
          <p:spPr bwMode="auto">
            <a:xfrm>
              <a:off x="6739" y="474"/>
              <a:ext cx="64" cy="33"/>
            </a:xfrm>
            <a:custGeom>
              <a:avLst/>
              <a:gdLst>
                <a:gd name="T0" fmla="*/ 1 w 53"/>
                <a:gd name="T1" fmla="*/ 0 h 28"/>
                <a:gd name="T2" fmla="*/ 5 w 53"/>
                <a:gd name="T3" fmla="*/ 14 h 28"/>
                <a:gd name="T4" fmla="*/ 17 w 53"/>
                <a:gd name="T5" fmla="*/ 21 h 28"/>
                <a:gd name="T6" fmla="*/ 48 w 53"/>
                <a:gd name="T7" fmla="*/ 24 h 28"/>
                <a:gd name="T8" fmla="*/ 51 w 53"/>
                <a:gd name="T9" fmla="*/ 20 h 28"/>
                <a:gd name="T10" fmla="*/ 51 w 53"/>
                <a:gd name="T11" fmla="*/ 18 h 28"/>
                <a:gd name="T12" fmla="*/ 53 w 53"/>
                <a:gd name="T13" fmla="*/ 22 h 28"/>
                <a:gd name="T14" fmla="*/ 51 w 53"/>
                <a:gd name="T15" fmla="*/ 25 h 28"/>
                <a:gd name="T16" fmla="*/ 27 w 53"/>
                <a:gd name="T17" fmla="*/ 27 h 28"/>
                <a:gd name="T18" fmla="*/ 12 w 53"/>
                <a:gd name="T19" fmla="*/ 24 h 28"/>
                <a:gd name="T20" fmla="*/ 5 w 53"/>
                <a:gd name="T21" fmla="*/ 18 h 28"/>
                <a:gd name="T22" fmla="*/ 1 w 53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8">
                  <a:moveTo>
                    <a:pt x="1" y="0"/>
                  </a:moveTo>
                  <a:cubicBezTo>
                    <a:pt x="1" y="5"/>
                    <a:pt x="1" y="10"/>
                    <a:pt x="5" y="14"/>
                  </a:cubicBezTo>
                  <a:cubicBezTo>
                    <a:pt x="8" y="18"/>
                    <a:pt x="12" y="20"/>
                    <a:pt x="17" y="21"/>
                  </a:cubicBezTo>
                  <a:cubicBezTo>
                    <a:pt x="27" y="23"/>
                    <a:pt x="37" y="24"/>
                    <a:pt x="48" y="24"/>
                  </a:cubicBezTo>
                  <a:cubicBezTo>
                    <a:pt x="53" y="24"/>
                    <a:pt x="53" y="24"/>
                    <a:pt x="51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2" y="19"/>
                    <a:pt x="52" y="20"/>
                    <a:pt x="53" y="22"/>
                  </a:cubicBezTo>
                  <a:cubicBezTo>
                    <a:pt x="53" y="24"/>
                    <a:pt x="53" y="25"/>
                    <a:pt x="51" y="25"/>
                  </a:cubicBezTo>
                  <a:cubicBezTo>
                    <a:pt x="43" y="26"/>
                    <a:pt x="35" y="28"/>
                    <a:pt x="27" y="27"/>
                  </a:cubicBezTo>
                  <a:cubicBezTo>
                    <a:pt x="22" y="27"/>
                    <a:pt x="17" y="26"/>
                    <a:pt x="12" y="24"/>
                  </a:cubicBezTo>
                  <a:cubicBezTo>
                    <a:pt x="9" y="23"/>
                    <a:pt x="7" y="21"/>
                    <a:pt x="5" y="18"/>
                  </a:cubicBezTo>
                  <a:cubicBezTo>
                    <a:pt x="1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5E9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25" name="Group 92">
            <a:extLst>
              <a:ext uri="{FF2B5EF4-FFF2-40B4-BE49-F238E27FC236}">
                <a16:creationId xmlns:a16="http://schemas.microsoft.com/office/drawing/2014/main" id="{2B291699-1AFF-F410-1F79-4DF20DB61A01}"/>
              </a:ext>
            </a:extLst>
          </p:cNvPr>
          <p:cNvGrpSpPr>
            <a:grpSpLocks noChangeAspect="1"/>
          </p:cNvGrpSpPr>
          <p:nvPr/>
        </p:nvGrpSpPr>
        <p:grpSpPr>
          <a:xfrm>
            <a:off x="7733414" y="4740756"/>
            <a:ext cx="924148" cy="1349137"/>
            <a:chOff x="4565" y="2807"/>
            <a:chExt cx="785" cy="1146"/>
          </a:xfrm>
        </p:grpSpPr>
        <p:sp>
          <p:nvSpPr>
            <p:cNvPr id="127" name="Freeform 93">
              <a:extLst>
                <a:ext uri="{FF2B5EF4-FFF2-40B4-BE49-F238E27FC236}">
                  <a16:creationId xmlns:a16="http://schemas.microsoft.com/office/drawing/2014/main" id="{E33124BB-E1FA-4C36-C2BF-1BE234D4BD58}"/>
                </a:ext>
              </a:extLst>
            </p:cNvPr>
            <p:cNvSpPr/>
            <p:nvPr/>
          </p:nvSpPr>
          <p:spPr bwMode="auto">
            <a:xfrm>
              <a:off x="4565" y="2999"/>
              <a:ext cx="785" cy="728"/>
            </a:xfrm>
            <a:custGeom>
              <a:avLst/>
              <a:gdLst>
                <a:gd name="T0" fmla="*/ 270 w 329"/>
                <a:gd name="T1" fmla="*/ 7 h 306"/>
                <a:gd name="T2" fmla="*/ 295 w 329"/>
                <a:gd name="T3" fmla="*/ 22 h 306"/>
                <a:gd name="T4" fmla="*/ 312 w 329"/>
                <a:gd name="T5" fmla="*/ 62 h 306"/>
                <a:gd name="T6" fmla="*/ 318 w 329"/>
                <a:gd name="T7" fmla="*/ 100 h 306"/>
                <a:gd name="T8" fmla="*/ 319 w 329"/>
                <a:gd name="T9" fmla="*/ 131 h 306"/>
                <a:gd name="T10" fmla="*/ 324 w 329"/>
                <a:gd name="T11" fmla="*/ 158 h 306"/>
                <a:gd name="T12" fmla="*/ 325 w 329"/>
                <a:gd name="T13" fmla="*/ 191 h 306"/>
                <a:gd name="T14" fmla="*/ 323 w 329"/>
                <a:gd name="T15" fmla="*/ 231 h 306"/>
                <a:gd name="T16" fmla="*/ 305 w 329"/>
                <a:gd name="T17" fmla="*/ 270 h 306"/>
                <a:gd name="T18" fmla="*/ 280 w 329"/>
                <a:gd name="T19" fmla="*/ 288 h 306"/>
                <a:gd name="T20" fmla="*/ 257 w 329"/>
                <a:gd name="T21" fmla="*/ 300 h 306"/>
                <a:gd name="T22" fmla="*/ 220 w 329"/>
                <a:gd name="T23" fmla="*/ 298 h 306"/>
                <a:gd name="T24" fmla="*/ 201 w 329"/>
                <a:gd name="T25" fmla="*/ 284 h 306"/>
                <a:gd name="T26" fmla="*/ 178 w 329"/>
                <a:gd name="T27" fmla="*/ 265 h 306"/>
                <a:gd name="T28" fmla="*/ 159 w 329"/>
                <a:gd name="T29" fmla="*/ 258 h 306"/>
                <a:gd name="T30" fmla="*/ 145 w 329"/>
                <a:gd name="T31" fmla="*/ 268 h 306"/>
                <a:gd name="T32" fmla="*/ 133 w 329"/>
                <a:gd name="T33" fmla="*/ 281 h 306"/>
                <a:gd name="T34" fmla="*/ 105 w 329"/>
                <a:gd name="T35" fmla="*/ 298 h 306"/>
                <a:gd name="T36" fmla="*/ 69 w 329"/>
                <a:gd name="T37" fmla="*/ 298 h 306"/>
                <a:gd name="T38" fmla="*/ 45 w 329"/>
                <a:gd name="T39" fmla="*/ 291 h 306"/>
                <a:gd name="T40" fmla="*/ 28 w 329"/>
                <a:gd name="T41" fmla="*/ 283 h 306"/>
                <a:gd name="T42" fmla="*/ 10 w 329"/>
                <a:gd name="T43" fmla="*/ 251 h 306"/>
                <a:gd name="T44" fmla="*/ 6 w 329"/>
                <a:gd name="T45" fmla="*/ 208 h 306"/>
                <a:gd name="T46" fmla="*/ 3 w 329"/>
                <a:gd name="T47" fmla="*/ 169 h 306"/>
                <a:gd name="T48" fmla="*/ 10 w 329"/>
                <a:gd name="T49" fmla="*/ 127 h 306"/>
                <a:gd name="T50" fmla="*/ 18 w 329"/>
                <a:gd name="T51" fmla="*/ 93 h 306"/>
                <a:gd name="T52" fmla="*/ 18 w 329"/>
                <a:gd name="T53" fmla="*/ 66 h 306"/>
                <a:gd name="T54" fmla="*/ 36 w 329"/>
                <a:gd name="T55" fmla="*/ 25 h 306"/>
                <a:gd name="T56" fmla="*/ 69 w 329"/>
                <a:gd name="T57" fmla="*/ 6 h 306"/>
                <a:gd name="T58" fmla="*/ 78 w 329"/>
                <a:gd name="T59" fmla="*/ 18 h 306"/>
                <a:gd name="T60" fmla="*/ 96 w 329"/>
                <a:gd name="T61" fmla="*/ 43 h 306"/>
                <a:gd name="T62" fmla="*/ 101 w 329"/>
                <a:gd name="T63" fmla="*/ 70 h 306"/>
                <a:gd name="T64" fmla="*/ 114 w 329"/>
                <a:gd name="T65" fmla="*/ 100 h 306"/>
                <a:gd name="T66" fmla="*/ 126 w 329"/>
                <a:gd name="T67" fmla="*/ 133 h 306"/>
                <a:gd name="T68" fmla="*/ 150 w 329"/>
                <a:gd name="T69" fmla="*/ 153 h 306"/>
                <a:gd name="T70" fmla="*/ 172 w 329"/>
                <a:gd name="T71" fmla="*/ 159 h 306"/>
                <a:gd name="T72" fmla="*/ 188 w 329"/>
                <a:gd name="T73" fmla="*/ 145 h 306"/>
                <a:gd name="T74" fmla="*/ 201 w 329"/>
                <a:gd name="T75" fmla="*/ 136 h 306"/>
                <a:gd name="T76" fmla="*/ 210 w 329"/>
                <a:gd name="T77" fmla="*/ 109 h 306"/>
                <a:gd name="T78" fmla="*/ 222 w 329"/>
                <a:gd name="T79" fmla="*/ 72 h 306"/>
                <a:gd name="T80" fmla="*/ 230 w 329"/>
                <a:gd name="T81" fmla="*/ 50 h 306"/>
                <a:gd name="T82" fmla="*/ 239 w 329"/>
                <a:gd name="T83" fmla="*/ 3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9" h="306">
                  <a:moveTo>
                    <a:pt x="260" y="13"/>
                  </a:moveTo>
                  <a:cubicBezTo>
                    <a:pt x="264" y="12"/>
                    <a:pt x="266" y="9"/>
                    <a:pt x="270" y="7"/>
                  </a:cubicBezTo>
                  <a:cubicBezTo>
                    <a:pt x="281" y="0"/>
                    <a:pt x="290" y="3"/>
                    <a:pt x="294" y="15"/>
                  </a:cubicBezTo>
                  <a:cubicBezTo>
                    <a:pt x="294" y="17"/>
                    <a:pt x="295" y="20"/>
                    <a:pt x="295" y="22"/>
                  </a:cubicBezTo>
                  <a:cubicBezTo>
                    <a:pt x="296" y="29"/>
                    <a:pt x="299" y="34"/>
                    <a:pt x="304" y="38"/>
                  </a:cubicBezTo>
                  <a:cubicBezTo>
                    <a:pt x="312" y="45"/>
                    <a:pt x="314" y="53"/>
                    <a:pt x="312" y="62"/>
                  </a:cubicBezTo>
                  <a:cubicBezTo>
                    <a:pt x="310" y="69"/>
                    <a:pt x="311" y="75"/>
                    <a:pt x="315" y="80"/>
                  </a:cubicBezTo>
                  <a:cubicBezTo>
                    <a:pt x="318" y="86"/>
                    <a:pt x="320" y="92"/>
                    <a:pt x="318" y="100"/>
                  </a:cubicBezTo>
                  <a:cubicBezTo>
                    <a:pt x="316" y="103"/>
                    <a:pt x="317" y="107"/>
                    <a:pt x="319" y="111"/>
                  </a:cubicBezTo>
                  <a:cubicBezTo>
                    <a:pt x="322" y="117"/>
                    <a:pt x="321" y="124"/>
                    <a:pt x="319" y="131"/>
                  </a:cubicBezTo>
                  <a:cubicBezTo>
                    <a:pt x="318" y="137"/>
                    <a:pt x="318" y="143"/>
                    <a:pt x="322" y="147"/>
                  </a:cubicBezTo>
                  <a:cubicBezTo>
                    <a:pt x="325" y="151"/>
                    <a:pt x="325" y="155"/>
                    <a:pt x="324" y="158"/>
                  </a:cubicBezTo>
                  <a:cubicBezTo>
                    <a:pt x="320" y="165"/>
                    <a:pt x="321" y="172"/>
                    <a:pt x="324" y="178"/>
                  </a:cubicBezTo>
                  <a:cubicBezTo>
                    <a:pt x="326" y="182"/>
                    <a:pt x="326" y="187"/>
                    <a:pt x="325" y="191"/>
                  </a:cubicBezTo>
                  <a:cubicBezTo>
                    <a:pt x="323" y="197"/>
                    <a:pt x="324" y="202"/>
                    <a:pt x="326" y="207"/>
                  </a:cubicBezTo>
                  <a:cubicBezTo>
                    <a:pt x="329" y="216"/>
                    <a:pt x="328" y="224"/>
                    <a:pt x="323" y="231"/>
                  </a:cubicBezTo>
                  <a:cubicBezTo>
                    <a:pt x="318" y="237"/>
                    <a:pt x="316" y="244"/>
                    <a:pt x="317" y="252"/>
                  </a:cubicBezTo>
                  <a:cubicBezTo>
                    <a:pt x="317" y="264"/>
                    <a:pt x="316" y="266"/>
                    <a:pt x="305" y="270"/>
                  </a:cubicBezTo>
                  <a:cubicBezTo>
                    <a:pt x="301" y="272"/>
                    <a:pt x="299" y="275"/>
                    <a:pt x="297" y="279"/>
                  </a:cubicBezTo>
                  <a:cubicBezTo>
                    <a:pt x="292" y="289"/>
                    <a:pt x="291" y="290"/>
                    <a:pt x="280" y="288"/>
                  </a:cubicBezTo>
                  <a:cubicBezTo>
                    <a:pt x="273" y="287"/>
                    <a:pt x="268" y="288"/>
                    <a:pt x="264" y="293"/>
                  </a:cubicBezTo>
                  <a:cubicBezTo>
                    <a:pt x="262" y="296"/>
                    <a:pt x="259" y="298"/>
                    <a:pt x="257" y="300"/>
                  </a:cubicBezTo>
                  <a:cubicBezTo>
                    <a:pt x="254" y="304"/>
                    <a:pt x="251" y="303"/>
                    <a:pt x="248" y="301"/>
                  </a:cubicBezTo>
                  <a:cubicBezTo>
                    <a:pt x="239" y="295"/>
                    <a:pt x="230" y="295"/>
                    <a:pt x="220" y="298"/>
                  </a:cubicBezTo>
                  <a:cubicBezTo>
                    <a:pt x="214" y="299"/>
                    <a:pt x="209" y="296"/>
                    <a:pt x="205" y="291"/>
                  </a:cubicBezTo>
                  <a:cubicBezTo>
                    <a:pt x="203" y="289"/>
                    <a:pt x="202" y="287"/>
                    <a:pt x="201" y="284"/>
                  </a:cubicBezTo>
                  <a:cubicBezTo>
                    <a:pt x="198" y="278"/>
                    <a:pt x="193" y="273"/>
                    <a:pt x="185" y="271"/>
                  </a:cubicBezTo>
                  <a:cubicBezTo>
                    <a:pt x="182" y="271"/>
                    <a:pt x="179" y="268"/>
                    <a:pt x="178" y="265"/>
                  </a:cubicBezTo>
                  <a:cubicBezTo>
                    <a:pt x="177" y="263"/>
                    <a:pt x="177" y="261"/>
                    <a:pt x="176" y="260"/>
                  </a:cubicBezTo>
                  <a:cubicBezTo>
                    <a:pt x="172" y="252"/>
                    <a:pt x="165" y="251"/>
                    <a:pt x="159" y="258"/>
                  </a:cubicBezTo>
                  <a:cubicBezTo>
                    <a:pt x="158" y="259"/>
                    <a:pt x="157" y="261"/>
                    <a:pt x="156" y="262"/>
                  </a:cubicBezTo>
                  <a:cubicBezTo>
                    <a:pt x="153" y="266"/>
                    <a:pt x="150" y="268"/>
                    <a:pt x="145" y="268"/>
                  </a:cubicBezTo>
                  <a:cubicBezTo>
                    <a:pt x="139" y="268"/>
                    <a:pt x="136" y="271"/>
                    <a:pt x="135" y="276"/>
                  </a:cubicBezTo>
                  <a:cubicBezTo>
                    <a:pt x="134" y="278"/>
                    <a:pt x="134" y="280"/>
                    <a:pt x="133" y="281"/>
                  </a:cubicBezTo>
                  <a:cubicBezTo>
                    <a:pt x="131" y="289"/>
                    <a:pt x="127" y="292"/>
                    <a:pt x="118" y="293"/>
                  </a:cubicBezTo>
                  <a:cubicBezTo>
                    <a:pt x="113" y="293"/>
                    <a:pt x="109" y="294"/>
                    <a:pt x="105" y="298"/>
                  </a:cubicBezTo>
                  <a:cubicBezTo>
                    <a:pt x="99" y="305"/>
                    <a:pt x="92" y="305"/>
                    <a:pt x="85" y="302"/>
                  </a:cubicBezTo>
                  <a:cubicBezTo>
                    <a:pt x="80" y="299"/>
                    <a:pt x="74" y="297"/>
                    <a:pt x="69" y="298"/>
                  </a:cubicBezTo>
                  <a:cubicBezTo>
                    <a:pt x="68" y="298"/>
                    <a:pt x="68" y="298"/>
                    <a:pt x="68" y="299"/>
                  </a:cubicBezTo>
                  <a:cubicBezTo>
                    <a:pt x="58" y="305"/>
                    <a:pt x="50" y="306"/>
                    <a:pt x="45" y="291"/>
                  </a:cubicBezTo>
                  <a:cubicBezTo>
                    <a:pt x="43" y="287"/>
                    <a:pt x="40" y="284"/>
                    <a:pt x="34" y="283"/>
                  </a:cubicBezTo>
                  <a:cubicBezTo>
                    <a:pt x="32" y="283"/>
                    <a:pt x="30" y="283"/>
                    <a:pt x="28" y="283"/>
                  </a:cubicBezTo>
                  <a:cubicBezTo>
                    <a:pt x="23" y="282"/>
                    <a:pt x="20" y="280"/>
                    <a:pt x="20" y="275"/>
                  </a:cubicBezTo>
                  <a:cubicBezTo>
                    <a:pt x="19" y="266"/>
                    <a:pt x="15" y="258"/>
                    <a:pt x="10" y="251"/>
                  </a:cubicBezTo>
                  <a:cubicBezTo>
                    <a:pt x="5" y="246"/>
                    <a:pt x="5" y="238"/>
                    <a:pt x="9" y="231"/>
                  </a:cubicBezTo>
                  <a:cubicBezTo>
                    <a:pt x="13" y="222"/>
                    <a:pt x="12" y="215"/>
                    <a:pt x="6" y="208"/>
                  </a:cubicBezTo>
                  <a:cubicBezTo>
                    <a:pt x="1" y="202"/>
                    <a:pt x="0" y="196"/>
                    <a:pt x="3" y="190"/>
                  </a:cubicBezTo>
                  <a:cubicBezTo>
                    <a:pt x="7" y="183"/>
                    <a:pt x="7" y="176"/>
                    <a:pt x="3" y="169"/>
                  </a:cubicBezTo>
                  <a:cubicBezTo>
                    <a:pt x="0" y="162"/>
                    <a:pt x="0" y="155"/>
                    <a:pt x="5" y="149"/>
                  </a:cubicBezTo>
                  <a:cubicBezTo>
                    <a:pt x="10" y="143"/>
                    <a:pt x="11" y="135"/>
                    <a:pt x="10" y="127"/>
                  </a:cubicBezTo>
                  <a:cubicBezTo>
                    <a:pt x="9" y="119"/>
                    <a:pt x="9" y="111"/>
                    <a:pt x="16" y="105"/>
                  </a:cubicBezTo>
                  <a:cubicBezTo>
                    <a:pt x="19" y="102"/>
                    <a:pt x="19" y="97"/>
                    <a:pt x="18" y="93"/>
                  </a:cubicBezTo>
                  <a:cubicBezTo>
                    <a:pt x="18" y="91"/>
                    <a:pt x="17" y="89"/>
                    <a:pt x="16" y="87"/>
                  </a:cubicBezTo>
                  <a:cubicBezTo>
                    <a:pt x="13" y="80"/>
                    <a:pt x="13" y="73"/>
                    <a:pt x="18" y="66"/>
                  </a:cubicBezTo>
                  <a:cubicBezTo>
                    <a:pt x="23" y="61"/>
                    <a:pt x="24" y="54"/>
                    <a:pt x="24" y="47"/>
                  </a:cubicBezTo>
                  <a:cubicBezTo>
                    <a:pt x="23" y="37"/>
                    <a:pt x="27" y="29"/>
                    <a:pt x="36" y="25"/>
                  </a:cubicBezTo>
                  <a:cubicBezTo>
                    <a:pt x="39" y="23"/>
                    <a:pt x="41" y="21"/>
                    <a:pt x="41" y="18"/>
                  </a:cubicBezTo>
                  <a:cubicBezTo>
                    <a:pt x="46" y="4"/>
                    <a:pt x="54" y="0"/>
                    <a:pt x="69" y="6"/>
                  </a:cubicBezTo>
                  <a:cubicBezTo>
                    <a:pt x="71" y="6"/>
                    <a:pt x="72" y="8"/>
                    <a:pt x="74" y="10"/>
                  </a:cubicBezTo>
                  <a:cubicBezTo>
                    <a:pt x="76" y="12"/>
                    <a:pt x="77" y="15"/>
                    <a:pt x="78" y="18"/>
                  </a:cubicBezTo>
                  <a:cubicBezTo>
                    <a:pt x="79" y="24"/>
                    <a:pt x="83" y="29"/>
                    <a:pt x="88" y="32"/>
                  </a:cubicBezTo>
                  <a:cubicBezTo>
                    <a:pt x="92" y="35"/>
                    <a:pt x="95" y="39"/>
                    <a:pt x="96" y="43"/>
                  </a:cubicBezTo>
                  <a:cubicBezTo>
                    <a:pt x="96" y="51"/>
                    <a:pt x="97" y="58"/>
                    <a:pt x="99" y="65"/>
                  </a:cubicBezTo>
                  <a:cubicBezTo>
                    <a:pt x="99" y="67"/>
                    <a:pt x="99" y="69"/>
                    <a:pt x="101" y="70"/>
                  </a:cubicBezTo>
                  <a:cubicBezTo>
                    <a:pt x="104" y="74"/>
                    <a:pt x="108" y="77"/>
                    <a:pt x="111" y="81"/>
                  </a:cubicBezTo>
                  <a:cubicBezTo>
                    <a:pt x="114" y="87"/>
                    <a:pt x="116" y="93"/>
                    <a:pt x="114" y="100"/>
                  </a:cubicBezTo>
                  <a:cubicBezTo>
                    <a:pt x="112" y="107"/>
                    <a:pt x="113" y="110"/>
                    <a:pt x="119" y="114"/>
                  </a:cubicBezTo>
                  <a:cubicBezTo>
                    <a:pt x="127" y="119"/>
                    <a:pt x="127" y="126"/>
                    <a:pt x="126" y="133"/>
                  </a:cubicBezTo>
                  <a:cubicBezTo>
                    <a:pt x="125" y="141"/>
                    <a:pt x="127" y="144"/>
                    <a:pt x="135" y="144"/>
                  </a:cubicBezTo>
                  <a:cubicBezTo>
                    <a:pt x="141" y="145"/>
                    <a:pt x="147" y="145"/>
                    <a:pt x="150" y="153"/>
                  </a:cubicBezTo>
                  <a:cubicBezTo>
                    <a:pt x="151" y="156"/>
                    <a:pt x="153" y="158"/>
                    <a:pt x="155" y="161"/>
                  </a:cubicBezTo>
                  <a:cubicBezTo>
                    <a:pt x="161" y="167"/>
                    <a:pt x="168" y="166"/>
                    <a:pt x="172" y="159"/>
                  </a:cubicBezTo>
                  <a:cubicBezTo>
                    <a:pt x="173" y="158"/>
                    <a:pt x="173" y="156"/>
                    <a:pt x="174" y="155"/>
                  </a:cubicBezTo>
                  <a:cubicBezTo>
                    <a:pt x="176" y="149"/>
                    <a:pt x="181" y="146"/>
                    <a:pt x="188" y="145"/>
                  </a:cubicBezTo>
                  <a:cubicBezTo>
                    <a:pt x="191" y="144"/>
                    <a:pt x="195" y="143"/>
                    <a:pt x="198" y="141"/>
                  </a:cubicBezTo>
                  <a:cubicBezTo>
                    <a:pt x="199" y="139"/>
                    <a:pt x="201" y="138"/>
                    <a:pt x="201" y="136"/>
                  </a:cubicBezTo>
                  <a:cubicBezTo>
                    <a:pt x="201" y="131"/>
                    <a:pt x="201" y="126"/>
                    <a:pt x="202" y="122"/>
                  </a:cubicBezTo>
                  <a:cubicBezTo>
                    <a:pt x="203" y="116"/>
                    <a:pt x="205" y="112"/>
                    <a:pt x="210" y="109"/>
                  </a:cubicBezTo>
                  <a:cubicBezTo>
                    <a:pt x="214" y="106"/>
                    <a:pt x="216" y="101"/>
                    <a:pt x="215" y="97"/>
                  </a:cubicBezTo>
                  <a:cubicBezTo>
                    <a:pt x="213" y="87"/>
                    <a:pt x="216" y="79"/>
                    <a:pt x="222" y="72"/>
                  </a:cubicBezTo>
                  <a:cubicBezTo>
                    <a:pt x="224" y="70"/>
                    <a:pt x="223" y="67"/>
                    <a:pt x="223" y="65"/>
                  </a:cubicBezTo>
                  <a:cubicBezTo>
                    <a:pt x="222" y="57"/>
                    <a:pt x="223" y="54"/>
                    <a:pt x="230" y="50"/>
                  </a:cubicBezTo>
                  <a:cubicBezTo>
                    <a:pt x="235" y="48"/>
                    <a:pt x="239" y="45"/>
                    <a:pt x="238" y="39"/>
                  </a:cubicBezTo>
                  <a:cubicBezTo>
                    <a:pt x="239" y="37"/>
                    <a:pt x="239" y="36"/>
                    <a:pt x="239" y="34"/>
                  </a:cubicBezTo>
                  <a:cubicBezTo>
                    <a:pt x="239" y="21"/>
                    <a:pt x="244" y="16"/>
                    <a:pt x="260" y="13"/>
                  </a:cubicBezTo>
                  <a:close/>
                </a:path>
              </a:pathLst>
            </a:custGeom>
            <a:solidFill>
              <a:srgbClr val="EB5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94">
              <a:extLst>
                <a:ext uri="{FF2B5EF4-FFF2-40B4-BE49-F238E27FC236}">
                  <a16:creationId xmlns:a16="http://schemas.microsoft.com/office/drawing/2014/main" id="{4DEF4171-3FB2-FF6C-CA29-798D9ECA6F0F}"/>
                </a:ext>
              </a:extLst>
            </p:cNvPr>
            <p:cNvSpPr/>
            <p:nvPr/>
          </p:nvSpPr>
          <p:spPr bwMode="auto">
            <a:xfrm>
              <a:off x="4730" y="2807"/>
              <a:ext cx="455" cy="311"/>
            </a:xfrm>
            <a:custGeom>
              <a:avLst/>
              <a:gdLst>
                <a:gd name="T0" fmla="*/ 26 w 191"/>
                <a:gd name="T1" fmla="*/ 124 h 131"/>
                <a:gd name="T2" fmla="*/ 14 w 191"/>
                <a:gd name="T3" fmla="*/ 111 h 131"/>
                <a:gd name="T4" fmla="*/ 9 w 191"/>
                <a:gd name="T5" fmla="*/ 102 h 131"/>
                <a:gd name="T6" fmla="*/ 0 w 191"/>
                <a:gd name="T7" fmla="*/ 87 h 131"/>
                <a:gd name="T8" fmla="*/ 1 w 191"/>
                <a:gd name="T9" fmla="*/ 84 h 131"/>
                <a:gd name="T10" fmla="*/ 1 w 191"/>
                <a:gd name="T11" fmla="*/ 11 h 131"/>
                <a:gd name="T12" fmla="*/ 12 w 191"/>
                <a:gd name="T13" fmla="*/ 0 h 131"/>
                <a:gd name="T14" fmla="*/ 22 w 191"/>
                <a:gd name="T15" fmla="*/ 11 h 131"/>
                <a:gd name="T16" fmla="*/ 22 w 191"/>
                <a:gd name="T17" fmla="*/ 28 h 131"/>
                <a:gd name="T18" fmla="*/ 41 w 191"/>
                <a:gd name="T19" fmla="*/ 43 h 131"/>
                <a:gd name="T20" fmla="*/ 81 w 191"/>
                <a:gd name="T21" fmla="*/ 59 h 131"/>
                <a:gd name="T22" fmla="*/ 86 w 191"/>
                <a:gd name="T23" fmla="*/ 67 h 131"/>
                <a:gd name="T24" fmla="*/ 109 w 191"/>
                <a:gd name="T25" fmla="*/ 62 h 131"/>
                <a:gd name="T26" fmla="*/ 150 w 191"/>
                <a:gd name="T27" fmla="*/ 43 h 131"/>
                <a:gd name="T28" fmla="*/ 164 w 191"/>
                <a:gd name="T29" fmla="*/ 40 h 131"/>
                <a:gd name="T30" fmla="*/ 169 w 191"/>
                <a:gd name="T31" fmla="*/ 29 h 131"/>
                <a:gd name="T32" fmla="*/ 169 w 191"/>
                <a:gd name="T33" fmla="*/ 11 h 131"/>
                <a:gd name="T34" fmla="*/ 180 w 191"/>
                <a:gd name="T35" fmla="*/ 0 h 131"/>
                <a:gd name="T36" fmla="*/ 190 w 191"/>
                <a:gd name="T37" fmla="*/ 12 h 131"/>
                <a:gd name="T38" fmla="*/ 190 w 191"/>
                <a:gd name="T39" fmla="*/ 83 h 131"/>
                <a:gd name="T40" fmla="*/ 189 w 191"/>
                <a:gd name="T41" fmla="*/ 91 h 131"/>
                <a:gd name="T42" fmla="*/ 191 w 191"/>
                <a:gd name="T43" fmla="*/ 94 h 131"/>
                <a:gd name="T44" fmla="*/ 182 w 191"/>
                <a:gd name="T45" fmla="*/ 98 h 131"/>
                <a:gd name="T46" fmla="*/ 172 w 191"/>
                <a:gd name="T47" fmla="*/ 112 h 131"/>
                <a:gd name="T48" fmla="*/ 171 w 191"/>
                <a:gd name="T49" fmla="*/ 120 h 131"/>
                <a:gd name="T50" fmla="*/ 157 w 191"/>
                <a:gd name="T51" fmla="*/ 128 h 131"/>
                <a:gd name="T52" fmla="*/ 136 w 191"/>
                <a:gd name="T53" fmla="*/ 131 h 131"/>
                <a:gd name="T54" fmla="*/ 52 w 191"/>
                <a:gd name="T55" fmla="*/ 131 h 131"/>
                <a:gd name="T56" fmla="*/ 30 w 191"/>
                <a:gd name="T57" fmla="*/ 127 h 131"/>
                <a:gd name="T58" fmla="*/ 26 w 191"/>
                <a:gd name="T59" fmla="*/ 1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1" h="131">
                  <a:moveTo>
                    <a:pt x="26" y="124"/>
                  </a:moveTo>
                  <a:cubicBezTo>
                    <a:pt x="23" y="118"/>
                    <a:pt x="19" y="114"/>
                    <a:pt x="14" y="111"/>
                  </a:cubicBezTo>
                  <a:cubicBezTo>
                    <a:pt x="11" y="109"/>
                    <a:pt x="10" y="105"/>
                    <a:pt x="9" y="102"/>
                  </a:cubicBezTo>
                  <a:cubicBezTo>
                    <a:pt x="7" y="96"/>
                    <a:pt x="5" y="91"/>
                    <a:pt x="0" y="87"/>
                  </a:cubicBezTo>
                  <a:cubicBezTo>
                    <a:pt x="1" y="86"/>
                    <a:pt x="1" y="85"/>
                    <a:pt x="1" y="84"/>
                  </a:cubicBezTo>
                  <a:cubicBezTo>
                    <a:pt x="1" y="60"/>
                    <a:pt x="1" y="35"/>
                    <a:pt x="1" y="11"/>
                  </a:cubicBezTo>
                  <a:cubicBezTo>
                    <a:pt x="1" y="4"/>
                    <a:pt x="5" y="0"/>
                    <a:pt x="12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22" y="23"/>
                    <a:pt x="22" y="28"/>
                  </a:cubicBezTo>
                  <a:cubicBezTo>
                    <a:pt x="22" y="40"/>
                    <a:pt x="30" y="45"/>
                    <a:pt x="41" y="43"/>
                  </a:cubicBezTo>
                  <a:cubicBezTo>
                    <a:pt x="57" y="39"/>
                    <a:pt x="72" y="45"/>
                    <a:pt x="81" y="59"/>
                  </a:cubicBezTo>
                  <a:cubicBezTo>
                    <a:pt x="82" y="62"/>
                    <a:pt x="84" y="65"/>
                    <a:pt x="86" y="67"/>
                  </a:cubicBezTo>
                  <a:cubicBezTo>
                    <a:pt x="93" y="75"/>
                    <a:pt x="105" y="72"/>
                    <a:pt x="109" y="62"/>
                  </a:cubicBezTo>
                  <a:cubicBezTo>
                    <a:pt x="115" y="48"/>
                    <a:pt x="134" y="37"/>
                    <a:pt x="150" y="43"/>
                  </a:cubicBezTo>
                  <a:cubicBezTo>
                    <a:pt x="155" y="44"/>
                    <a:pt x="160" y="43"/>
                    <a:pt x="164" y="40"/>
                  </a:cubicBezTo>
                  <a:cubicBezTo>
                    <a:pt x="167" y="37"/>
                    <a:pt x="169" y="33"/>
                    <a:pt x="169" y="29"/>
                  </a:cubicBezTo>
                  <a:cubicBezTo>
                    <a:pt x="169" y="23"/>
                    <a:pt x="169" y="17"/>
                    <a:pt x="169" y="11"/>
                  </a:cubicBezTo>
                  <a:cubicBezTo>
                    <a:pt x="169" y="4"/>
                    <a:pt x="173" y="0"/>
                    <a:pt x="180" y="0"/>
                  </a:cubicBezTo>
                  <a:cubicBezTo>
                    <a:pt x="186" y="0"/>
                    <a:pt x="190" y="5"/>
                    <a:pt x="190" y="12"/>
                  </a:cubicBezTo>
                  <a:cubicBezTo>
                    <a:pt x="190" y="35"/>
                    <a:pt x="190" y="59"/>
                    <a:pt x="190" y="83"/>
                  </a:cubicBezTo>
                  <a:cubicBezTo>
                    <a:pt x="190" y="86"/>
                    <a:pt x="190" y="89"/>
                    <a:pt x="189" y="91"/>
                  </a:cubicBezTo>
                  <a:cubicBezTo>
                    <a:pt x="188" y="94"/>
                    <a:pt x="189" y="94"/>
                    <a:pt x="191" y="94"/>
                  </a:cubicBezTo>
                  <a:cubicBezTo>
                    <a:pt x="188" y="96"/>
                    <a:pt x="185" y="97"/>
                    <a:pt x="182" y="98"/>
                  </a:cubicBezTo>
                  <a:cubicBezTo>
                    <a:pt x="175" y="100"/>
                    <a:pt x="172" y="105"/>
                    <a:pt x="172" y="112"/>
                  </a:cubicBezTo>
                  <a:cubicBezTo>
                    <a:pt x="172" y="114"/>
                    <a:pt x="171" y="117"/>
                    <a:pt x="171" y="120"/>
                  </a:cubicBezTo>
                  <a:cubicBezTo>
                    <a:pt x="168" y="125"/>
                    <a:pt x="162" y="126"/>
                    <a:pt x="157" y="128"/>
                  </a:cubicBezTo>
                  <a:cubicBezTo>
                    <a:pt x="150" y="130"/>
                    <a:pt x="143" y="131"/>
                    <a:pt x="136" y="131"/>
                  </a:cubicBezTo>
                  <a:cubicBezTo>
                    <a:pt x="108" y="131"/>
                    <a:pt x="80" y="131"/>
                    <a:pt x="52" y="131"/>
                  </a:cubicBezTo>
                  <a:cubicBezTo>
                    <a:pt x="44" y="131"/>
                    <a:pt x="37" y="130"/>
                    <a:pt x="30" y="127"/>
                  </a:cubicBezTo>
                  <a:cubicBezTo>
                    <a:pt x="29" y="126"/>
                    <a:pt x="27" y="125"/>
                    <a:pt x="26" y="124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95">
              <a:extLst>
                <a:ext uri="{FF2B5EF4-FFF2-40B4-BE49-F238E27FC236}">
                  <a16:creationId xmlns:a16="http://schemas.microsoft.com/office/drawing/2014/main" id="{A57FDA4D-4C60-FC38-7C7F-783040AD8542}"/>
                </a:ext>
              </a:extLst>
            </p:cNvPr>
            <p:cNvSpPr/>
            <p:nvPr/>
          </p:nvSpPr>
          <p:spPr bwMode="auto">
            <a:xfrm>
              <a:off x="4732" y="3777"/>
              <a:ext cx="451" cy="176"/>
            </a:xfrm>
            <a:custGeom>
              <a:avLst/>
              <a:gdLst>
                <a:gd name="T0" fmla="*/ 174 w 189"/>
                <a:gd name="T1" fmla="*/ 2 h 74"/>
                <a:gd name="T2" fmla="*/ 186 w 189"/>
                <a:gd name="T3" fmla="*/ 12 h 74"/>
                <a:gd name="T4" fmla="*/ 189 w 189"/>
                <a:gd name="T5" fmla="*/ 23 h 74"/>
                <a:gd name="T6" fmla="*/ 189 w 189"/>
                <a:gd name="T7" fmla="*/ 52 h 74"/>
                <a:gd name="T8" fmla="*/ 167 w 189"/>
                <a:gd name="T9" fmla="*/ 74 h 74"/>
                <a:gd name="T10" fmla="*/ 91 w 189"/>
                <a:gd name="T11" fmla="*/ 74 h 74"/>
                <a:gd name="T12" fmla="*/ 24 w 189"/>
                <a:gd name="T13" fmla="*/ 74 h 74"/>
                <a:gd name="T14" fmla="*/ 1 w 189"/>
                <a:gd name="T15" fmla="*/ 61 h 74"/>
                <a:gd name="T16" fmla="*/ 0 w 189"/>
                <a:gd name="T17" fmla="*/ 54 h 74"/>
                <a:gd name="T18" fmla="*/ 0 w 189"/>
                <a:gd name="T19" fmla="*/ 23 h 74"/>
                <a:gd name="T20" fmla="*/ 12 w 189"/>
                <a:gd name="T21" fmla="*/ 4 h 74"/>
                <a:gd name="T22" fmla="*/ 15 w 189"/>
                <a:gd name="T23" fmla="*/ 2 h 74"/>
                <a:gd name="T24" fmla="*/ 22 w 189"/>
                <a:gd name="T25" fmla="*/ 0 h 74"/>
                <a:gd name="T26" fmla="*/ 167 w 189"/>
                <a:gd name="T27" fmla="*/ 0 h 74"/>
                <a:gd name="T28" fmla="*/ 174 w 189"/>
                <a:gd name="T29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" h="74">
                  <a:moveTo>
                    <a:pt x="174" y="2"/>
                  </a:moveTo>
                  <a:cubicBezTo>
                    <a:pt x="178" y="5"/>
                    <a:pt x="183" y="7"/>
                    <a:pt x="186" y="12"/>
                  </a:cubicBezTo>
                  <a:cubicBezTo>
                    <a:pt x="188" y="16"/>
                    <a:pt x="189" y="19"/>
                    <a:pt x="189" y="23"/>
                  </a:cubicBezTo>
                  <a:cubicBezTo>
                    <a:pt x="189" y="33"/>
                    <a:pt x="189" y="43"/>
                    <a:pt x="189" y="52"/>
                  </a:cubicBezTo>
                  <a:cubicBezTo>
                    <a:pt x="189" y="65"/>
                    <a:pt x="180" y="74"/>
                    <a:pt x="167" y="74"/>
                  </a:cubicBezTo>
                  <a:cubicBezTo>
                    <a:pt x="142" y="74"/>
                    <a:pt x="117" y="74"/>
                    <a:pt x="91" y="74"/>
                  </a:cubicBezTo>
                  <a:cubicBezTo>
                    <a:pt x="69" y="74"/>
                    <a:pt x="46" y="74"/>
                    <a:pt x="24" y="74"/>
                  </a:cubicBezTo>
                  <a:cubicBezTo>
                    <a:pt x="14" y="74"/>
                    <a:pt x="6" y="71"/>
                    <a:pt x="1" y="61"/>
                  </a:cubicBezTo>
                  <a:cubicBezTo>
                    <a:pt x="0" y="59"/>
                    <a:pt x="0" y="57"/>
                    <a:pt x="0" y="54"/>
                  </a:cubicBezTo>
                  <a:cubicBezTo>
                    <a:pt x="0" y="44"/>
                    <a:pt x="0" y="34"/>
                    <a:pt x="0" y="23"/>
                  </a:cubicBezTo>
                  <a:cubicBezTo>
                    <a:pt x="0" y="14"/>
                    <a:pt x="4" y="8"/>
                    <a:pt x="12" y="4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70" y="0"/>
                    <a:pt x="119" y="0"/>
                    <a:pt x="167" y="0"/>
                  </a:cubicBezTo>
                  <a:cubicBezTo>
                    <a:pt x="169" y="0"/>
                    <a:pt x="172" y="0"/>
                    <a:pt x="174" y="2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96">
              <a:extLst>
                <a:ext uri="{FF2B5EF4-FFF2-40B4-BE49-F238E27FC236}">
                  <a16:creationId xmlns:a16="http://schemas.microsoft.com/office/drawing/2014/main" id="{972B4BA4-73F0-EDCC-1EE6-DE4CA295960D}"/>
                </a:ext>
              </a:extLst>
            </p:cNvPr>
            <p:cNvSpPr/>
            <p:nvPr/>
          </p:nvSpPr>
          <p:spPr bwMode="auto">
            <a:xfrm>
              <a:off x="4730" y="3594"/>
              <a:ext cx="448" cy="154"/>
            </a:xfrm>
            <a:custGeom>
              <a:avLst/>
              <a:gdLst>
                <a:gd name="T0" fmla="*/ 0 w 188"/>
                <a:gd name="T1" fmla="*/ 48 h 65"/>
                <a:gd name="T2" fmla="*/ 12 w 188"/>
                <a:gd name="T3" fmla="*/ 48 h 65"/>
                <a:gd name="T4" fmla="*/ 19 w 188"/>
                <a:gd name="T5" fmla="*/ 52 h 65"/>
                <a:gd name="T6" fmla="*/ 33 w 188"/>
                <a:gd name="T7" fmla="*/ 49 h 65"/>
                <a:gd name="T8" fmla="*/ 51 w 188"/>
                <a:gd name="T9" fmla="*/ 41 h 65"/>
                <a:gd name="T10" fmla="*/ 63 w 188"/>
                <a:gd name="T11" fmla="*/ 32 h 65"/>
                <a:gd name="T12" fmla="*/ 65 w 188"/>
                <a:gd name="T13" fmla="*/ 24 h 65"/>
                <a:gd name="T14" fmla="*/ 74 w 188"/>
                <a:gd name="T15" fmla="*/ 17 h 65"/>
                <a:gd name="T16" fmla="*/ 88 w 188"/>
                <a:gd name="T17" fmla="*/ 9 h 65"/>
                <a:gd name="T18" fmla="*/ 94 w 188"/>
                <a:gd name="T19" fmla="*/ 3 h 65"/>
                <a:gd name="T20" fmla="*/ 107 w 188"/>
                <a:gd name="T21" fmla="*/ 9 h 65"/>
                <a:gd name="T22" fmla="*/ 122 w 188"/>
                <a:gd name="T23" fmla="*/ 22 h 65"/>
                <a:gd name="T24" fmla="*/ 134 w 188"/>
                <a:gd name="T25" fmla="*/ 35 h 65"/>
                <a:gd name="T26" fmla="*/ 155 w 188"/>
                <a:gd name="T27" fmla="*/ 46 h 65"/>
                <a:gd name="T28" fmla="*/ 177 w 188"/>
                <a:gd name="T29" fmla="*/ 49 h 65"/>
                <a:gd name="T30" fmla="*/ 188 w 188"/>
                <a:gd name="T31" fmla="*/ 50 h 65"/>
                <a:gd name="T32" fmla="*/ 179 w 188"/>
                <a:gd name="T33" fmla="*/ 60 h 65"/>
                <a:gd name="T34" fmla="*/ 175 w 188"/>
                <a:gd name="T35" fmla="*/ 63 h 65"/>
                <a:gd name="T36" fmla="*/ 168 w 188"/>
                <a:gd name="T37" fmla="*/ 64 h 65"/>
                <a:gd name="T38" fmla="*/ 23 w 188"/>
                <a:gd name="T39" fmla="*/ 64 h 65"/>
                <a:gd name="T40" fmla="*/ 16 w 188"/>
                <a:gd name="T41" fmla="*/ 63 h 65"/>
                <a:gd name="T42" fmla="*/ 2 w 188"/>
                <a:gd name="T43" fmla="*/ 50 h 65"/>
                <a:gd name="T44" fmla="*/ 0 w 188"/>
                <a:gd name="T45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8" h="65">
                  <a:moveTo>
                    <a:pt x="0" y="48"/>
                  </a:moveTo>
                  <a:cubicBezTo>
                    <a:pt x="4" y="46"/>
                    <a:pt x="8" y="47"/>
                    <a:pt x="12" y="48"/>
                  </a:cubicBezTo>
                  <a:cubicBezTo>
                    <a:pt x="14" y="49"/>
                    <a:pt x="17" y="51"/>
                    <a:pt x="19" y="52"/>
                  </a:cubicBezTo>
                  <a:cubicBezTo>
                    <a:pt x="24" y="54"/>
                    <a:pt x="29" y="53"/>
                    <a:pt x="33" y="49"/>
                  </a:cubicBezTo>
                  <a:cubicBezTo>
                    <a:pt x="38" y="44"/>
                    <a:pt x="44" y="41"/>
                    <a:pt x="51" y="41"/>
                  </a:cubicBezTo>
                  <a:cubicBezTo>
                    <a:pt x="57" y="41"/>
                    <a:pt x="61" y="38"/>
                    <a:pt x="63" y="32"/>
                  </a:cubicBezTo>
                  <a:cubicBezTo>
                    <a:pt x="64" y="29"/>
                    <a:pt x="64" y="26"/>
                    <a:pt x="65" y="24"/>
                  </a:cubicBezTo>
                  <a:cubicBezTo>
                    <a:pt x="67" y="20"/>
                    <a:pt x="69" y="17"/>
                    <a:pt x="74" y="17"/>
                  </a:cubicBezTo>
                  <a:cubicBezTo>
                    <a:pt x="80" y="17"/>
                    <a:pt x="84" y="14"/>
                    <a:pt x="88" y="9"/>
                  </a:cubicBezTo>
                  <a:cubicBezTo>
                    <a:pt x="89" y="6"/>
                    <a:pt x="92" y="4"/>
                    <a:pt x="94" y="3"/>
                  </a:cubicBezTo>
                  <a:cubicBezTo>
                    <a:pt x="99" y="0"/>
                    <a:pt x="105" y="3"/>
                    <a:pt x="107" y="9"/>
                  </a:cubicBezTo>
                  <a:cubicBezTo>
                    <a:pt x="110" y="16"/>
                    <a:pt x="114" y="21"/>
                    <a:pt x="122" y="22"/>
                  </a:cubicBezTo>
                  <a:cubicBezTo>
                    <a:pt x="129" y="23"/>
                    <a:pt x="131" y="30"/>
                    <a:pt x="134" y="35"/>
                  </a:cubicBezTo>
                  <a:cubicBezTo>
                    <a:pt x="139" y="46"/>
                    <a:pt x="143" y="48"/>
                    <a:pt x="155" y="46"/>
                  </a:cubicBezTo>
                  <a:cubicBezTo>
                    <a:pt x="163" y="44"/>
                    <a:pt x="170" y="43"/>
                    <a:pt x="177" y="49"/>
                  </a:cubicBezTo>
                  <a:cubicBezTo>
                    <a:pt x="180" y="51"/>
                    <a:pt x="184" y="52"/>
                    <a:pt x="188" y="50"/>
                  </a:cubicBezTo>
                  <a:cubicBezTo>
                    <a:pt x="187" y="55"/>
                    <a:pt x="183" y="58"/>
                    <a:pt x="179" y="60"/>
                  </a:cubicBezTo>
                  <a:cubicBezTo>
                    <a:pt x="178" y="61"/>
                    <a:pt x="176" y="62"/>
                    <a:pt x="175" y="63"/>
                  </a:cubicBezTo>
                  <a:cubicBezTo>
                    <a:pt x="173" y="65"/>
                    <a:pt x="170" y="64"/>
                    <a:pt x="168" y="64"/>
                  </a:cubicBezTo>
                  <a:cubicBezTo>
                    <a:pt x="120" y="64"/>
                    <a:pt x="71" y="64"/>
                    <a:pt x="23" y="64"/>
                  </a:cubicBezTo>
                  <a:cubicBezTo>
                    <a:pt x="20" y="64"/>
                    <a:pt x="18" y="65"/>
                    <a:pt x="16" y="63"/>
                  </a:cubicBezTo>
                  <a:cubicBezTo>
                    <a:pt x="10" y="60"/>
                    <a:pt x="5" y="56"/>
                    <a:pt x="2" y="50"/>
                  </a:cubicBezTo>
                  <a:cubicBezTo>
                    <a:pt x="1" y="49"/>
                    <a:pt x="1" y="49"/>
                    <a:pt x="0" y="48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97">
              <a:extLst>
                <a:ext uri="{FF2B5EF4-FFF2-40B4-BE49-F238E27FC236}">
                  <a16:creationId xmlns:a16="http://schemas.microsoft.com/office/drawing/2014/main" id="{944ED721-DCD1-8CFA-28E3-F4B5592D01A6}"/>
                </a:ext>
              </a:extLst>
            </p:cNvPr>
            <p:cNvSpPr/>
            <p:nvPr/>
          </p:nvSpPr>
          <p:spPr bwMode="auto">
            <a:xfrm>
              <a:off x="4768" y="3743"/>
              <a:ext cx="379" cy="38"/>
            </a:xfrm>
            <a:custGeom>
              <a:avLst/>
              <a:gdLst>
                <a:gd name="T0" fmla="*/ 0 w 159"/>
                <a:gd name="T1" fmla="*/ 0 h 16"/>
                <a:gd name="T2" fmla="*/ 159 w 159"/>
                <a:gd name="T3" fmla="*/ 0 h 16"/>
                <a:gd name="T4" fmla="*/ 159 w 159"/>
                <a:gd name="T5" fmla="*/ 16 h 16"/>
                <a:gd name="T6" fmla="*/ 0 w 159"/>
                <a:gd name="T7" fmla="*/ 16 h 16"/>
                <a:gd name="T8" fmla="*/ 0 w 15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6">
                  <a:moveTo>
                    <a:pt x="0" y="0"/>
                  </a:moveTo>
                  <a:cubicBezTo>
                    <a:pt x="53" y="0"/>
                    <a:pt x="106" y="0"/>
                    <a:pt x="159" y="0"/>
                  </a:cubicBezTo>
                  <a:cubicBezTo>
                    <a:pt x="159" y="5"/>
                    <a:pt x="159" y="11"/>
                    <a:pt x="159" y="16"/>
                  </a:cubicBezTo>
                  <a:cubicBezTo>
                    <a:pt x="106" y="16"/>
                    <a:pt x="53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98">
              <a:extLst>
                <a:ext uri="{FF2B5EF4-FFF2-40B4-BE49-F238E27FC236}">
                  <a16:creationId xmlns:a16="http://schemas.microsoft.com/office/drawing/2014/main" id="{8A5037FC-951F-D153-A96C-D86D2B9A5A25}"/>
                </a:ext>
              </a:extLst>
            </p:cNvPr>
            <p:cNvSpPr/>
            <p:nvPr/>
          </p:nvSpPr>
          <p:spPr bwMode="auto">
            <a:xfrm>
              <a:off x="4632" y="3083"/>
              <a:ext cx="653" cy="572"/>
            </a:xfrm>
            <a:custGeom>
              <a:avLst/>
              <a:gdLst>
                <a:gd name="T0" fmla="*/ 166 w 274"/>
                <a:gd name="T1" fmla="*/ 138 h 241"/>
                <a:gd name="T2" fmla="*/ 196 w 274"/>
                <a:gd name="T3" fmla="*/ 113 h 241"/>
                <a:gd name="T4" fmla="*/ 201 w 274"/>
                <a:gd name="T5" fmla="*/ 92 h 241"/>
                <a:gd name="T6" fmla="*/ 217 w 274"/>
                <a:gd name="T7" fmla="*/ 50 h 241"/>
                <a:gd name="T8" fmla="*/ 226 w 274"/>
                <a:gd name="T9" fmla="*/ 30 h 241"/>
                <a:gd name="T10" fmla="*/ 242 w 274"/>
                <a:gd name="T11" fmla="*/ 1 h 241"/>
                <a:gd name="T12" fmla="*/ 256 w 274"/>
                <a:gd name="T13" fmla="*/ 18 h 241"/>
                <a:gd name="T14" fmla="*/ 264 w 274"/>
                <a:gd name="T15" fmla="*/ 55 h 241"/>
                <a:gd name="T16" fmla="*/ 266 w 274"/>
                <a:gd name="T17" fmla="*/ 82 h 241"/>
                <a:gd name="T18" fmla="*/ 268 w 274"/>
                <a:gd name="T19" fmla="*/ 119 h 241"/>
                <a:gd name="T20" fmla="*/ 271 w 274"/>
                <a:gd name="T21" fmla="*/ 146 h 241"/>
                <a:gd name="T22" fmla="*/ 272 w 274"/>
                <a:gd name="T23" fmla="*/ 174 h 241"/>
                <a:gd name="T24" fmla="*/ 264 w 274"/>
                <a:gd name="T25" fmla="*/ 209 h 241"/>
                <a:gd name="T26" fmla="*/ 253 w 274"/>
                <a:gd name="T27" fmla="*/ 222 h 241"/>
                <a:gd name="T28" fmla="*/ 225 w 274"/>
                <a:gd name="T29" fmla="*/ 234 h 241"/>
                <a:gd name="T30" fmla="*/ 200 w 274"/>
                <a:gd name="T31" fmla="*/ 234 h 241"/>
                <a:gd name="T32" fmla="*/ 173 w 274"/>
                <a:gd name="T33" fmla="*/ 213 h 241"/>
                <a:gd name="T34" fmla="*/ 120 w 274"/>
                <a:gd name="T35" fmla="*/ 197 h 241"/>
                <a:gd name="T36" fmla="*/ 101 w 274"/>
                <a:gd name="T37" fmla="*/ 210 h 241"/>
                <a:gd name="T38" fmla="*/ 79 w 274"/>
                <a:gd name="T39" fmla="*/ 232 h 241"/>
                <a:gd name="T40" fmla="*/ 54 w 274"/>
                <a:gd name="T41" fmla="*/ 238 h 241"/>
                <a:gd name="T42" fmla="*/ 33 w 274"/>
                <a:gd name="T43" fmla="*/ 235 h 241"/>
                <a:gd name="T44" fmla="*/ 12 w 274"/>
                <a:gd name="T45" fmla="*/ 220 h 241"/>
                <a:gd name="T46" fmla="*/ 7 w 274"/>
                <a:gd name="T47" fmla="*/ 198 h 241"/>
                <a:gd name="T48" fmla="*/ 1 w 274"/>
                <a:gd name="T49" fmla="*/ 158 h 241"/>
                <a:gd name="T50" fmla="*/ 1 w 274"/>
                <a:gd name="T51" fmla="*/ 124 h 241"/>
                <a:gd name="T52" fmla="*/ 11 w 274"/>
                <a:gd name="T53" fmla="*/ 81 h 241"/>
                <a:gd name="T54" fmla="*/ 14 w 274"/>
                <a:gd name="T55" fmla="*/ 39 h 241"/>
                <a:gd name="T56" fmla="*/ 29 w 274"/>
                <a:gd name="T57" fmla="*/ 6 h 241"/>
                <a:gd name="T58" fmla="*/ 43 w 274"/>
                <a:gd name="T59" fmla="*/ 21 h 241"/>
                <a:gd name="T60" fmla="*/ 57 w 274"/>
                <a:gd name="T61" fmla="*/ 57 h 241"/>
                <a:gd name="T62" fmla="*/ 65 w 274"/>
                <a:gd name="T63" fmla="*/ 91 h 241"/>
                <a:gd name="T64" fmla="*/ 99 w 274"/>
                <a:gd name="T65" fmla="*/ 136 h 241"/>
                <a:gd name="T66" fmla="*/ 135 w 274"/>
                <a:gd name="T67" fmla="*/ 15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4" h="241">
                  <a:moveTo>
                    <a:pt x="138" y="156"/>
                  </a:moveTo>
                  <a:cubicBezTo>
                    <a:pt x="152" y="157"/>
                    <a:pt x="160" y="149"/>
                    <a:pt x="166" y="138"/>
                  </a:cubicBezTo>
                  <a:cubicBezTo>
                    <a:pt x="169" y="134"/>
                    <a:pt x="173" y="132"/>
                    <a:pt x="176" y="132"/>
                  </a:cubicBezTo>
                  <a:cubicBezTo>
                    <a:pt x="186" y="129"/>
                    <a:pt x="193" y="122"/>
                    <a:pt x="196" y="113"/>
                  </a:cubicBezTo>
                  <a:cubicBezTo>
                    <a:pt x="198" y="108"/>
                    <a:pt x="200" y="102"/>
                    <a:pt x="200" y="97"/>
                  </a:cubicBezTo>
                  <a:cubicBezTo>
                    <a:pt x="199" y="95"/>
                    <a:pt x="200" y="94"/>
                    <a:pt x="201" y="92"/>
                  </a:cubicBezTo>
                  <a:cubicBezTo>
                    <a:pt x="210" y="84"/>
                    <a:pt x="214" y="74"/>
                    <a:pt x="213" y="62"/>
                  </a:cubicBezTo>
                  <a:cubicBezTo>
                    <a:pt x="212" y="57"/>
                    <a:pt x="215" y="53"/>
                    <a:pt x="217" y="50"/>
                  </a:cubicBezTo>
                  <a:cubicBezTo>
                    <a:pt x="219" y="46"/>
                    <a:pt x="221" y="42"/>
                    <a:pt x="221" y="37"/>
                  </a:cubicBezTo>
                  <a:cubicBezTo>
                    <a:pt x="221" y="33"/>
                    <a:pt x="224" y="32"/>
                    <a:pt x="226" y="30"/>
                  </a:cubicBezTo>
                  <a:cubicBezTo>
                    <a:pt x="232" y="24"/>
                    <a:pt x="235" y="16"/>
                    <a:pt x="236" y="8"/>
                  </a:cubicBezTo>
                  <a:cubicBezTo>
                    <a:pt x="237" y="4"/>
                    <a:pt x="239" y="2"/>
                    <a:pt x="242" y="1"/>
                  </a:cubicBezTo>
                  <a:cubicBezTo>
                    <a:pt x="244" y="0"/>
                    <a:pt x="245" y="1"/>
                    <a:pt x="246" y="3"/>
                  </a:cubicBezTo>
                  <a:cubicBezTo>
                    <a:pt x="249" y="9"/>
                    <a:pt x="251" y="14"/>
                    <a:pt x="256" y="18"/>
                  </a:cubicBezTo>
                  <a:cubicBezTo>
                    <a:pt x="258" y="19"/>
                    <a:pt x="259" y="22"/>
                    <a:pt x="259" y="26"/>
                  </a:cubicBezTo>
                  <a:cubicBezTo>
                    <a:pt x="258" y="36"/>
                    <a:pt x="257" y="46"/>
                    <a:pt x="264" y="55"/>
                  </a:cubicBezTo>
                  <a:cubicBezTo>
                    <a:pt x="266" y="58"/>
                    <a:pt x="265" y="62"/>
                    <a:pt x="264" y="65"/>
                  </a:cubicBezTo>
                  <a:cubicBezTo>
                    <a:pt x="263" y="71"/>
                    <a:pt x="264" y="77"/>
                    <a:pt x="266" y="82"/>
                  </a:cubicBezTo>
                  <a:cubicBezTo>
                    <a:pt x="267" y="86"/>
                    <a:pt x="268" y="89"/>
                    <a:pt x="266" y="92"/>
                  </a:cubicBezTo>
                  <a:cubicBezTo>
                    <a:pt x="263" y="101"/>
                    <a:pt x="265" y="110"/>
                    <a:pt x="268" y="119"/>
                  </a:cubicBezTo>
                  <a:cubicBezTo>
                    <a:pt x="269" y="121"/>
                    <a:pt x="269" y="123"/>
                    <a:pt x="269" y="125"/>
                  </a:cubicBezTo>
                  <a:cubicBezTo>
                    <a:pt x="267" y="132"/>
                    <a:pt x="268" y="139"/>
                    <a:pt x="271" y="146"/>
                  </a:cubicBezTo>
                  <a:cubicBezTo>
                    <a:pt x="272" y="149"/>
                    <a:pt x="272" y="152"/>
                    <a:pt x="272" y="155"/>
                  </a:cubicBezTo>
                  <a:cubicBezTo>
                    <a:pt x="271" y="162"/>
                    <a:pt x="270" y="168"/>
                    <a:pt x="272" y="174"/>
                  </a:cubicBezTo>
                  <a:cubicBezTo>
                    <a:pt x="274" y="179"/>
                    <a:pt x="274" y="184"/>
                    <a:pt x="270" y="188"/>
                  </a:cubicBezTo>
                  <a:cubicBezTo>
                    <a:pt x="266" y="194"/>
                    <a:pt x="264" y="202"/>
                    <a:pt x="264" y="209"/>
                  </a:cubicBezTo>
                  <a:cubicBezTo>
                    <a:pt x="264" y="212"/>
                    <a:pt x="263" y="215"/>
                    <a:pt x="260" y="216"/>
                  </a:cubicBezTo>
                  <a:cubicBezTo>
                    <a:pt x="257" y="217"/>
                    <a:pt x="254" y="220"/>
                    <a:pt x="253" y="222"/>
                  </a:cubicBezTo>
                  <a:cubicBezTo>
                    <a:pt x="250" y="229"/>
                    <a:pt x="243" y="228"/>
                    <a:pt x="238" y="229"/>
                  </a:cubicBezTo>
                  <a:cubicBezTo>
                    <a:pt x="233" y="229"/>
                    <a:pt x="229" y="231"/>
                    <a:pt x="225" y="234"/>
                  </a:cubicBezTo>
                  <a:cubicBezTo>
                    <a:pt x="222" y="237"/>
                    <a:pt x="220" y="237"/>
                    <a:pt x="217" y="235"/>
                  </a:cubicBezTo>
                  <a:cubicBezTo>
                    <a:pt x="211" y="232"/>
                    <a:pt x="205" y="233"/>
                    <a:pt x="200" y="234"/>
                  </a:cubicBezTo>
                  <a:cubicBezTo>
                    <a:pt x="196" y="235"/>
                    <a:pt x="194" y="233"/>
                    <a:pt x="192" y="231"/>
                  </a:cubicBezTo>
                  <a:cubicBezTo>
                    <a:pt x="188" y="223"/>
                    <a:pt x="181" y="217"/>
                    <a:pt x="173" y="213"/>
                  </a:cubicBezTo>
                  <a:cubicBezTo>
                    <a:pt x="172" y="213"/>
                    <a:pt x="171" y="211"/>
                    <a:pt x="170" y="210"/>
                  </a:cubicBezTo>
                  <a:cubicBezTo>
                    <a:pt x="158" y="191"/>
                    <a:pt x="139" y="188"/>
                    <a:pt x="120" y="197"/>
                  </a:cubicBezTo>
                  <a:cubicBezTo>
                    <a:pt x="118" y="198"/>
                    <a:pt x="116" y="200"/>
                    <a:pt x="115" y="202"/>
                  </a:cubicBezTo>
                  <a:cubicBezTo>
                    <a:pt x="111" y="206"/>
                    <a:pt x="106" y="208"/>
                    <a:pt x="101" y="210"/>
                  </a:cubicBezTo>
                  <a:cubicBezTo>
                    <a:pt x="93" y="214"/>
                    <a:pt x="86" y="219"/>
                    <a:pt x="84" y="228"/>
                  </a:cubicBezTo>
                  <a:cubicBezTo>
                    <a:pt x="83" y="231"/>
                    <a:pt x="82" y="232"/>
                    <a:pt x="79" y="232"/>
                  </a:cubicBezTo>
                  <a:cubicBezTo>
                    <a:pt x="75" y="233"/>
                    <a:pt x="70" y="235"/>
                    <a:pt x="67" y="237"/>
                  </a:cubicBezTo>
                  <a:cubicBezTo>
                    <a:pt x="62" y="241"/>
                    <a:pt x="58" y="239"/>
                    <a:pt x="54" y="238"/>
                  </a:cubicBezTo>
                  <a:cubicBezTo>
                    <a:pt x="49" y="236"/>
                    <a:pt x="44" y="237"/>
                    <a:pt x="39" y="237"/>
                  </a:cubicBezTo>
                  <a:cubicBezTo>
                    <a:pt x="37" y="237"/>
                    <a:pt x="35" y="237"/>
                    <a:pt x="33" y="235"/>
                  </a:cubicBezTo>
                  <a:cubicBezTo>
                    <a:pt x="29" y="230"/>
                    <a:pt x="23" y="227"/>
                    <a:pt x="17" y="225"/>
                  </a:cubicBezTo>
                  <a:cubicBezTo>
                    <a:pt x="15" y="224"/>
                    <a:pt x="13" y="222"/>
                    <a:pt x="12" y="220"/>
                  </a:cubicBezTo>
                  <a:cubicBezTo>
                    <a:pt x="12" y="216"/>
                    <a:pt x="11" y="213"/>
                    <a:pt x="8" y="211"/>
                  </a:cubicBezTo>
                  <a:cubicBezTo>
                    <a:pt x="4" y="207"/>
                    <a:pt x="5" y="202"/>
                    <a:pt x="7" y="198"/>
                  </a:cubicBezTo>
                  <a:cubicBezTo>
                    <a:pt x="12" y="185"/>
                    <a:pt x="8" y="174"/>
                    <a:pt x="2" y="163"/>
                  </a:cubicBezTo>
                  <a:cubicBezTo>
                    <a:pt x="1" y="161"/>
                    <a:pt x="0" y="159"/>
                    <a:pt x="1" y="158"/>
                  </a:cubicBezTo>
                  <a:cubicBezTo>
                    <a:pt x="6" y="148"/>
                    <a:pt x="3" y="139"/>
                    <a:pt x="0" y="129"/>
                  </a:cubicBezTo>
                  <a:cubicBezTo>
                    <a:pt x="0" y="127"/>
                    <a:pt x="0" y="126"/>
                    <a:pt x="1" y="124"/>
                  </a:cubicBezTo>
                  <a:cubicBezTo>
                    <a:pt x="6" y="115"/>
                    <a:pt x="8" y="106"/>
                    <a:pt x="7" y="96"/>
                  </a:cubicBezTo>
                  <a:cubicBezTo>
                    <a:pt x="7" y="91"/>
                    <a:pt x="8" y="86"/>
                    <a:pt x="11" y="81"/>
                  </a:cubicBezTo>
                  <a:cubicBezTo>
                    <a:pt x="16" y="72"/>
                    <a:pt x="19" y="61"/>
                    <a:pt x="14" y="50"/>
                  </a:cubicBezTo>
                  <a:cubicBezTo>
                    <a:pt x="12" y="46"/>
                    <a:pt x="12" y="43"/>
                    <a:pt x="14" y="39"/>
                  </a:cubicBezTo>
                  <a:cubicBezTo>
                    <a:pt x="18" y="32"/>
                    <a:pt x="20" y="25"/>
                    <a:pt x="20" y="17"/>
                  </a:cubicBezTo>
                  <a:cubicBezTo>
                    <a:pt x="20" y="12"/>
                    <a:pt x="25" y="7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3" y="6"/>
                    <a:pt x="42" y="18"/>
                    <a:pt x="43" y="21"/>
                  </a:cubicBezTo>
                  <a:cubicBezTo>
                    <a:pt x="44" y="29"/>
                    <a:pt x="44" y="38"/>
                    <a:pt x="48" y="45"/>
                  </a:cubicBezTo>
                  <a:cubicBezTo>
                    <a:pt x="51" y="49"/>
                    <a:pt x="53" y="53"/>
                    <a:pt x="57" y="57"/>
                  </a:cubicBezTo>
                  <a:cubicBezTo>
                    <a:pt x="59" y="59"/>
                    <a:pt x="59" y="61"/>
                    <a:pt x="59" y="64"/>
                  </a:cubicBezTo>
                  <a:cubicBezTo>
                    <a:pt x="57" y="74"/>
                    <a:pt x="59" y="83"/>
                    <a:pt x="65" y="91"/>
                  </a:cubicBezTo>
                  <a:cubicBezTo>
                    <a:pt x="69" y="96"/>
                    <a:pt x="71" y="101"/>
                    <a:pt x="72" y="107"/>
                  </a:cubicBezTo>
                  <a:cubicBezTo>
                    <a:pt x="74" y="123"/>
                    <a:pt x="84" y="132"/>
                    <a:pt x="99" y="136"/>
                  </a:cubicBezTo>
                  <a:cubicBezTo>
                    <a:pt x="102" y="137"/>
                    <a:pt x="104" y="138"/>
                    <a:pt x="106" y="141"/>
                  </a:cubicBezTo>
                  <a:cubicBezTo>
                    <a:pt x="113" y="151"/>
                    <a:pt x="123" y="155"/>
                    <a:pt x="135" y="155"/>
                  </a:cubicBezTo>
                  <a:cubicBezTo>
                    <a:pt x="136" y="156"/>
                    <a:pt x="137" y="156"/>
                    <a:pt x="138" y="156"/>
                  </a:cubicBezTo>
                  <a:close/>
                </a:path>
              </a:pathLst>
            </a:custGeom>
            <a:solidFill>
              <a:srgbClr val="EC6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99">
              <a:extLst>
                <a:ext uri="{FF2B5EF4-FFF2-40B4-BE49-F238E27FC236}">
                  <a16:creationId xmlns:a16="http://schemas.microsoft.com/office/drawing/2014/main" id="{10077070-2A51-CA34-04F7-AC4B177FA3EC}"/>
                </a:ext>
              </a:extLst>
            </p:cNvPr>
            <p:cNvSpPr/>
            <p:nvPr/>
          </p:nvSpPr>
          <p:spPr bwMode="auto">
            <a:xfrm>
              <a:off x="4796" y="3149"/>
              <a:ext cx="306" cy="181"/>
            </a:xfrm>
            <a:custGeom>
              <a:avLst/>
              <a:gdLst>
                <a:gd name="T0" fmla="*/ 127 w 128"/>
                <a:gd name="T1" fmla="*/ 9 h 76"/>
                <a:gd name="T2" fmla="*/ 119 w 128"/>
                <a:gd name="T3" fmla="*/ 34 h 76"/>
                <a:gd name="T4" fmla="*/ 113 w 128"/>
                <a:gd name="T5" fmla="*/ 47 h 76"/>
                <a:gd name="T6" fmla="*/ 106 w 128"/>
                <a:gd name="T7" fmla="*/ 59 h 76"/>
                <a:gd name="T8" fmla="*/ 105 w 128"/>
                <a:gd name="T9" fmla="*/ 73 h 76"/>
                <a:gd name="T10" fmla="*/ 98 w 128"/>
                <a:gd name="T11" fmla="*/ 75 h 76"/>
                <a:gd name="T12" fmla="*/ 34 w 128"/>
                <a:gd name="T13" fmla="*/ 75 h 76"/>
                <a:gd name="T14" fmla="*/ 27 w 128"/>
                <a:gd name="T15" fmla="*/ 70 h 76"/>
                <a:gd name="T16" fmla="*/ 26 w 128"/>
                <a:gd name="T17" fmla="*/ 57 h 76"/>
                <a:gd name="T18" fmla="*/ 21 w 128"/>
                <a:gd name="T19" fmla="*/ 52 h 76"/>
                <a:gd name="T20" fmla="*/ 15 w 128"/>
                <a:gd name="T21" fmla="*/ 39 h 76"/>
                <a:gd name="T22" fmla="*/ 8 w 128"/>
                <a:gd name="T23" fmla="*/ 13 h 76"/>
                <a:gd name="T24" fmla="*/ 3 w 128"/>
                <a:gd name="T25" fmla="*/ 8 h 76"/>
                <a:gd name="T26" fmla="*/ 1 w 128"/>
                <a:gd name="T27" fmla="*/ 5 h 76"/>
                <a:gd name="T28" fmla="*/ 4 w 128"/>
                <a:gd name="T29" fmla="*/ 1 h 76"/>
                <a:gd name="T30" fmla="*/ 9 w 128"/>
                <a:gd name="T31" fmla="*/ 1 h 76"/>
                <a:gd name="T32" fmla="*/ 118 w 128"/>
                <a:gd name="T33" fmla="*/ 1 h 76"/>
                <a:gd name="T34" fmla="*/ 119 w 128"/>
                <a:gd name="T35" fmla="*/ 1 h 76"/>
                <a:gd name="T36" fmla="*/ 127 w 128"/>
                <a:gd name="T37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76">
                  <a:moveTo>
                    <a:pt x="127" y="9"/>
                  </a:moveTo>
                  <a:cubicBezTo>
                    <a:pt x="120" y="17"/>
                    <a:pt x="118" y="25"/>
                    <a:pt x="119" y="34"/>
                  </a:cubicBezTo>
                  <a:cubicBezTo>
                    <a:pt x="120" y="40"/>
                    <a:pt x="118" y="44"/>
                    <a:pt x="113" y="47"/>
                  </a:cubicBezTo>
                  <a:cubicBezTo>
                    <a:pt x="109" y="50"/>
                    <a:pt x="107" y="54"/>
                    <a:pt x="106" y="59"/>
                  </a:cubicBezTo>
                  <a:cubicBezTo>
                    <a:pt x="106" y="64"/>
                    <a:pt x="105" y="69"/>
                    <a:pt x="105" y="73"/>
                  </a:cubicBezTo>
                  <a:cubicBezTo>
                    <a:pt x="103" y="75"/>
                    <a:pt x="101" y="75"/>
                    <a:pt x="98" y="75"/>
                  </a:cubicBezTo>
                  <a:cubicBezTo>
                    <a:pt x="77" y="75"/>
                    <a:pt x="56" y="75"/>
                    <a:pt x="34" y="75"/>
                  </a:cubicBezTo>
                  <a:cubicBezTo>
                    <a:pt x="31" y="75"/>
                    <a:pt x="27" y="76"/>
                    <a:pt x="27" y="70"/>
                  </a:cubicBezTo>
                  <a:cubicBezTo>
                    <a:pt x="28" y="66"/>
                    <a:pt x="29" y="61"/>
                    <a:pt x="26" y="57"/>
                  </a:cubicBezTo>
                  <a:cubicBezTo>
                    <a:pt x="25" y="55"/>
                    <a:pt x="23" y="53"/>
                    <a:pt x="21" y="52"/>
                  </a:cubicBezTo>
                  <a:cubicBezTo>
                    <a:pt x="15" y="49"/>
                    <a:pt x="13" y="45"/>
                    <a:pt x="15" y="39"/>
                  </a:cubicBezTo>
                  <a:cubicBezTo>
                    <a:pt x="18" y="29"/>
                    <a:pt x="15" y="21"/>
                    <a:pt x="8" y="13"/>
                  </a:cubicBezTo>
                  <a:cubicBezTo>
                    <a:pt x="6" y="12"/>
                    <a:pt x="5" y="10"/>
                    <a:pt x="3" y="8"/>
                  </a:cubicBezTo>
                  <a:cubicBezTo>
                    <a:pt x="3" y="7"/>
                    <a:pt x="2" y="6"/>
                    <a:pt x="1" y="5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6" y="0"/>
                    <a:pt x="7" y="1"/>
                    <a:pt x="9" y="1"/>
                  </a:cubicBezTo>
                  <a:cubicBezTo>
                    <a:pt x="46" y="1"/>
                    <a:pt x="82" y="1"/>
                    <a:pt x="118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7" y="1"/>
                    <a:pt x="128" y="1"/>
                    <a:pt x="127" y="9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00">
              <a:extLst>
                <a:ext uri="{FF2B5EF4-FFF2-40B4-BE49-F238E27FC236}">
                  <a16:creationId xmlns:a16="http://schemas.microsoft.com/office/drawing/2014/main" id="{C00E4B82-CCB3-9505-4E3F-21ACDBAB6A09}"/>
                </a:ext>
              </a:extLst>
            </p:cNvPr>
            <p:cNvSpPr/>
            <p:nvPr/>
          </p:nvSpPr>
          <p:spPr bwMode="auto">
            <a:xfrm>
              <a:off x="4789" y="3092"/>
              <a:ext cx="348" cy="78"/>
            </a:xfrm>
            <a:custGeom>
              <a:avLst/>
              <a:gdLst>
                <a:gd name="T0" fmla="*/ 130 w 146"/>
                <a:gd name="T1" fmla="*/ 33 h 33"/>
                <a:gd name="T2" fmla="*/ 123 w 146"/>
                <a:gd name="T3" fmla="*/ 26 h 33"/>
                <a:gd name="T4" fmla="*/ 11 w 146"/>
                <a:gd name="T5" fmla="*/ 26 h 33"/>
                <a:gd name="T6" fmla="*/ 6 w 146"/>
                <a:gd name="T7" fmla="*/ 32 h 33"/>
                <a:gd name="T8" fmla="*/ 3 w 146"/>
                <a:gd name="T9" fmla="*/ 28 h 33"/>
                <a:gd name="T10" fmla="*/ 1 w 146"/>
                <a:gd name="T11" fmla="*/ 4 h 33"/>
                <a:gd name="T12" fmla="*/ 37 w 146"/>
                <a:gd name="T13" fmla="*/ 10 h 33"/>
                <a:gd name="T14" fmla="*/ 108 w 146"/>
                <a:gd name="T15" fmla="*/ 10 h 33"/>
                <a:gd name="T16" fmla="*/ 146 w 146"/>
                <a:gd name="T17" fmla="*/ 0 h 33"/>
                <a:gd name="T18" fmla="*/ 137 w 146"/>
                <a:gd name="T19" fmla="*/ 12 h 33"/>
                <a:gd name="T20" fmla="*/ 130 w 146"/>
                <a:gd name="T21" fmla="*/ 26 h 33"/>
                <a:gd name="T22" fmla="*/ 130 w 146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33">
                  <a:moveTo>
                    <a:pt x="130" y="33"/>
                  </a:moveTo>
                  <a:cubicBezTo>
                    <a:pt x="130" y="26"/>
                    <a:pt x="130" y="26"/>
                    <a:pt x="123" y="26"/>
                  </a:cubicBezTo>
                  <a:cubicBezTo>
                    <a:pt x="85" y="26"/>
                    <a:pt x="48" y="26"/>
                    <a:pt x="11" y="26"/>
                  </a:cubicBezTo>
                  <a:cubicBezTo>
                    <a:pt x="4" y="26"/>
                    <a:pt x="4" y="26"/>
                    <a:pt x="6" y="32"/>
                  </a:cubicBezTo>
                  <a:cubicBezTo>
                    <a:pt x="4" y="31"/>
                    <a:pt x="4" y="30"/>
                    <a:pt x="3" y="28"/>
                  </a:cubicBezTo>
                  <a:cubicBezTo>
                    <a:pt x="2" y="20"/>
                    <a:pt x="0" y="12"/>
                    <a:pt x="1" y="4"/>
                  </a:cubicBezTo>
                  <a:cubicBezTo>
                    <a:pt x="13" y="9"/>
                    <a:pt x="25" y="10"/>
                    <a:pt x="37" y="10"/>
                  </a:cubicBezTo>
                  <a:cubicBezTo>
                    <a:pt x="61" y="9"/>
                    <a:pt x="85" y="10"/>
                    <a:pt x="108" y="10"/>
                  </a:cubicBezTo>
                  <a:cubicBezTo>
                    <a:pt x="122" y="10"/>
                    <a:pt x="134" y="7"/>
                    <a:pt x="146" y="0"/>
                  </a:cubicBezTo>
                  <a:cubicBezTo>
                    <a:pt x="146" y="6"/>
                    <a:pt x="142" y="10"/>
                    <a:pt x="137" y="12"/>
                  </a:cubicBezTo>
                  <a:cubicBezTo>
                    <a:pt x="130" y="16"/>
                    <a:pt x="129" y="18"/>
                    <a:pt x="130" y="26"/>
                  </a:cubicBezTo>
                  <a:cubicBezTo>
                    <a:pt x="131" y="28"/>
                    <a:pt x="132" y="31"/>
                    <a:pt x="130" y="33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01">
              <a:extLst>
                <a:ext uri="{FF2B5EF4-FFF2-40B4-BE49-F238E27FC236}">
                  <a16:creationId xmlns:a16="http://schemas.microsoft.com/office/drawing/2014/main" id="{B2CE63AF-9F00-1443-AA20-A4F741941109}"/>
                </a:ext>
              </a:extLst>
            </p:cNvPr>
            <p:cNvSpPr/>
            <p:nvPr/>
          </p:nvSpPr>
          <p:spPr bwMode="auto">
            <a:xfrm>
              <a:off x="4858" y="3315"/>
              <a:ext cx="189" cy="55"/>
            </a:xfrm>
            <a:custGeom>
              <a:avLst/>
              <a:gdLst>
                <a:gd name="T0" fmla="*/ 1 w 79"/>
                <a:gd name="T1" fmla="*/ 0 h 23"/>
                <a:gd name="T2" fmla="*/ 5 w 79"/>
                <a:gd name="T3" fmla="*/ 4 h 23"/>
                <a:gd name="T4" fmla="*/ 79 w 79"/>
                <a:gd name="T5" fmla="*/ 3 h 23"/>
                <a:gd name="T6" fmla="*/ 71 w 79"/>
                <a:gd name="T7" fmla="*/ 12 h 23"/>
                <a:gd name="T8" fmla="*/ 67 w 79"/>
                <a:gd name="T9" fmla="*/ 13 h 23"/>
                <a:gd name="T10" fmla="*/ 52 w 79"/>
                <a:gd name="T11" fmla="*/ 23 h 23"/>
                <a:gd name="T12" fmla="*/ 39 w 79"/>
                <a:gd name="T13" fmla="*/ 21 h 23"/>
                <a:gd name="T14" fmla="*/ 26 w 79"/>
                <a:gd name="T15" fmla="*/ 21 h 23"/>
                <a:gd name="T16" fmla="*/ 10 w 79"/>
                <a:gd name="T17" fmla="*/ 13 h 23"/>
                <a:gd name="T18" fmla="*/ 1 w 79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3">
                  <a:moveTo>
                    <a:pt x="1" y="0"/>
                  </a:moveTo>
                  <a:cubicBezTo>
                    <a:pt x="2" y="3"/>
                    <a:pt x="3" y="4"/>
                    <a:pt x="5" y="4"/>
                  </a:cubicBezTo>
                  <a:cubicBezTo>
                    <a:pt x="30" y="3"/>
                    <a:pt x="54" y="3"/>
                    <a:pt x="79" y="3"/>
                  </a:cubicBezTo>
                  <a:cubicBezTo>
                    <a:pt x="78" y="8"/>
                    <a:pt x="75" y="10"/>
                    <a:pt x="71" y="12"/>
                  </a:cubicBezTo>
                  <a:cubicBezTo>
                    <a:pt x="69" y="12"/>
                    <a:pt x="68" y="12"/>
                    <a:pt x="67" y="13"/>
                  </a:cubicBezTo>
                  <a:cubicBezTo>
                    <a:pt x="60" y="13"/>
                    <a:pt x="54" y="16"/>
                    <a:pt x="52" y="23"/>
                  </a:cubicBezTo>
                  <a:cubicBezTo>
                    <a:pt x="47" y="21"/>
                    <a:pt x="43" y="21"/>
                    <a:pt x="39" y="21"/>
                  </a:cubicBezTo>
                  <a:cubicBezTo>
                    <a:pt x="34" y="21"/>
                    <a:pt x="30" y="22"/>
                    <a:pt x="26" y="21"/>
                  </a:cubicBezTo>
                  <a:cubicBezTo>
                    <a:pt x="23" y="13"/>
                    <a:pt x="17" y="13"/>
                    <a:pt x="10" y="13"/>
                  </a:cubicBezTo>
                  <a:cubicBezTo>
                    <a:pt x="3" y="13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02">
              <a:extLst>
                <a:ext uri="{FF2B5EF4-FFF2-40B4-BE49-F238E27FC236}">
                  <a16:creationId xmlns:a16="http://schemas.microsoft.com/office/drawing/2014/main" id="{015F2D49-E7CA-062C-195D-2D52DC2F45A4}"/>
                </a:ext>
              </a:extLst>
            </p:cNvPr>
            <p:cNvSpPr/>
            <p:nvPr/>
          </p:nvSpPr>
          <p:spPr bwMode="auto">
            <a:xfrm>
              <a:off x="4920" y="3361"/>
              <a:ext cx="62" cy="40"/>
            </a:xfrm>
            <a:custGeom>
              <a:avLst/>
              <a:gdLst>
                <a:gd name="T0" fmla="*/ 0 w 26"/>
                <a:gd name="T1" fmla="*/ 2 h 17"/>
                <a:gd name="T2" fmla="*/ 24 w 26"/>
                <a:gd name="T3" fmla="*/ 1 h 17"/>
                <a:gd name="T4" fmla="*/ 26 w 26"/>
                <a:gd name="T5" fmla="*/ 4 h 17"/>
                <a:gd name="T6" fmla="*/ 8 w 26"/>
                <a:gd name="T7" fmla="*/ 12 h 17"/>
                <a:gd name="T8" fmla="*/ 3 w 26"/>
                <a:gd name="T9" fmla="*/ 7 h 17"/>
                <a:gd name="T10" fmla="*/ 0 w 26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7">
                  <a:moveTo>
                    <a:pt x="0" y="2"/>
                  </a:moveTo>
                  <a:cubicBezTo>
                    <a:pt x="8" y="0"/>
                    <a:pt x="16" y="1"/>
                    <a:pt x="24" y="1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2" y="14"/>
                    <a:pt x="15" y="17"/>
                    <a:pt x="8" y="12"/>
                  </a:cubicBezTo>
                  <a:cubicBezTo>
                    <a:pt x="6" y="11"/>
                    <a:pt x="5" y="9"/>
                    <a:pt x="3" y="7"/>
                  </a:cubicBezTo>
                  <a:cubicBezTo>
                    <a:pt x="2" y="5"/>
                    <a:pt x="1" y="4"/>
                    <a:pt x="0" y="2"/>
                  </a:cubicBezTo>
                  <a:close/>
                </a:path>
              </a:pathLst>
            </a:custGeom>
            <a:solidFill>
              <a:srgbClr val="E9D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37" name="Group 92">
            <a:extLst>
              <a:ext uri="{FF2B5EF4-FFF2-40B4-BE49-F238E27FC236}">
                <a16:creationId xmlns:a16="http://schemas.microsoft.com/office/drawing/2014/main" id="{7D125E6D-B8F8-2EB8-8B71-8B9EB8CA3B23}"/>
              </a:ext>
            </a:extLst>
          </p:cNvPr>
          <p:cNvGrpSpPr>
            <a:grpSpLocks noChangeAspect="1"/>
          </p:cNvGrpSpPr>
          <p:nvPr/>
        </p:nvGrpSpPr>
        <p:grpSpPr>
          <a:xfrm>
            <a:off x="10334249" y="4708926"/>
            <a:ext cx="924148" cy="1349137"/>
            <a:chOff x="4565" y="2807"/>
            <a:chExt cx="785" cy="1146"/>
          </a:xfrm>
        </p:grpSpPr>
        <p:sp>
          <p:nvSpPr>
            <p:cNvPr id="138" name="Freeform 93">
              <a:extLst>
                <a:ext uri="{FF2B5EF4-FFF2-40B4-BE49-F238E27FC236}">
                  <a16:creationId xmlns:a16="http://schemas.microsoft.com/office/drawing/2014/main" id="{33988F31-2596-750A-E3F5-E7388647497A}"/>
                </a:ext>
              </a:extLst>
            </p:cNvPr>
            <p:cNvSpPr/>
            <p:nvPr/>
          </p:nvSpPr>
          <p:spPr bwMode="auto">
            <a:xfrm>
              <a:off x="4565" y="2999"/>
              <a:ext cx="785" cy="728"/>
            </a:xfrm>
            <a:custGeom>
              <a:avLst/>
              <a:gdLst>
                <a:gd name="T0" fmla="*/ 270 w 329"/>
                <a:gd name="T1" fmla="*/ 7 h 306"/>
                <a:gd name="T2" fmla="*/ 295 w 329"/>
                <a:gd name="T3" fmla="*/ 22 h 306"/>
                <a:gd name="T4" fmla="*/ 312 w 329"/>
                <a:gd name="T5" fmla="*/ 62 h 306"/>
                <a:gd name="T6" fmla="*/ 318 w 329"/>
                <a:gd name="T7" fmla="*/ 100 h 306"/>
                <a:gd name="T8" fmla="*/ 319 w 329"/>
                <a:gd name="T9" fmla="*/ 131 h 306"/>
                <a:gd name="T10" fmla="*/ 324 w 329"/>
                <a:gd name="T11" fmla="*/ 158 h 306"/>
                <a:gd name="T12" fmla="*/ 325 w 329"/>
                <a:gd name="T13" fmla="*/ 191 h 306"/>
                <a:gd name="T14" fmla="*/ 323 w 329"/>
                <a:gd name="T15" fmla="*/ 231 h 306"/>
                <a:gd name="T16" fmla="*/ 305 w 329"/>
                <a:gd name="T17" fmla="*/ 270 h 306"/>
                <a:gd name="T18" fmla="*/ 280 w 329"/>
                <a:gd name="T19" fmla="*/ 288 h 306"/>
                <a:gd name="T20" fmla="*/ 257 w 329"/>
                <a:gd name="T21" fmla="*/ 300 h 306"/>
                <a:gd name="T22" fmla="*/ 220 w 329"/>
                <a:gd name="T23" fmla="*/ 298 h 306"/>
                <a:gd name="T24" fmla="*/ 201 w 329"/>
                <a:gd name="T25" fmla="*/ 284 h 306"/>
                <a:gd name="T26" fmla="*/ 178 w 329"/>
                <a:gd name="T27" fmla="*/ 265 h 306"/>
                <a:gd name="T28" fmla="*/ 159 w 329"/>
                <a:gd name="T29" fmla="*/ 258 h 306"/>
                <a:gd name="T30" fmla="*/ 145 w 329"/>
                <a:gd name="T31" fmla="*/ 268 h 306"/>
                <a:gd name="T32" fmla="*/ 133 w 329"/>
                <a:gd name="T33" fmla="*/ 281 h 306"/>
                <a:gd name="T34" fmla="*/ 105 w 329"/>
                <a:gd name="T35" fmla="*/ 298 h 306"/>
                <a:gd name="T36" fmla="*/ 69 w 329"/>
                <a:gd name="T37" fmla="*/ 298 h 306"/>
                <a:gd name="T38" fmla="*/ 45 w 329"/>
                <a:gd name="T39" fmla="*/ 291 h 306"/>
                <a:gd name="T40" fmla="*/ 28 w 329"/>
                <a:gd name="T41" fmla="*/ 283 h 306"/>
                <a:gd name="T42" fmla="*/ 10 w 329"/>
                <a:gd name="T43" fmla="*/ 251 h 306"/>
                <a:gd name="T44" fmla="*/ 6 w 329"/>
                <a:gd name="T45" fmla="*/ 208 h 306"/>
                <a:gd name="T46" fmla="*/ 3 w 329"/>
                <a:gd name="T47" fmla="*/ 169 h 306"/>
                <a:gd name="T48" fmla="*/ 10 w 329"/>
                <a:gd name="T49" fmla="*/ 127 h 306"/>
                <a:gd name="T50" fmla="*/ 18 w 329"/>
                <a:gd name="T51" fmla="*/ 93 h 306"/>
                <a:gd name="T52" fmla="*/ 18 w 329"/>
                <a:gd name="T53" fmla="*/ 66 h 306"/>
                <a:gd name="T54" fmla="*/ 36 w 329"/>
                <a:gd name="T55" fmla="*/ 25 h 306"/>
                <a:gd name="T56" fmla="*/ 69 w 329"/>
                <a:gd name="T57" fmla="*/ 6 h 306"/>
                <a:gd name="T58" fmla="*/ 78 w 329"/>
                <a:gd name="T59" fmla="*/ 18 h 306"/>
                <a:gd name="T60" fmla="*/ 96 w 329"/>
                <a:gd name="T61" fmla="*/ 43 h 306"/>
                <a:gd name="T62" fmla="*/ 101 w 329"/>
                <a:gd name="T63" fmla="*/ 70 h 306"/>
                <a:gd name="T64" fmla="*/ 114 w 329"/>
                <a:gd name="T65" fmla="*/ 100 h 306"/>
                <a:gd name="T66" fmla="*/ 126 w 329"/>
                <a:gd name="T67" fmla="*/ 133 h 306"/>
                <a:gd name="T68" fmla="*/ 150 w 329"/>
                <a:gd name="T69" fmla="*/ 153 h 306"/>
                <a:gd name="T70" fmla="*/ 172 w 329"/>
                <a:gd name="T71" fmla="*/ 159 h 306"/>
                <a:gd name="T72" fmla="*/ 188 w 329"/>
                <a:gd name="T73" fmla="*/ 145 h 306"/>
                <a:gd name="T74" fmla="*/ 201 w 329"/>
                <a:gd name="T75" fmla="*/ 136 h 306"/>
                <a:gd name="T76" fmla="*/ 210 w 329"/>
                <a:gd name="T77" fmla="*/ 109 h 306"/>
                <a:gd name="T78" fmla="*/ 222 w 329"/>
                <a:gd name="T79" fmla="*/ 72 h 306"/>
                <a:gd name="T80" fmla="*/ 230 w 329"/>
                <a:gd name="T81" fmla="*/ 50 h 306"/>
                <a:gd name="T82" fmla="*/ 239 w 329"/>
                <a:gd name="T83" fmla="*/ 3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9" h="306">
                  <a:moveTo>
                    <a:pt x="260" y="13"/>
                  </a:moveTo>
                  <a:cubicBezTo>
                    <a:pt x="264" y="12"/>
                    <a:pt x="266" y="9"/>
                    <a:pt x="270" y="7"/>
                  </a:cubicBezTo>
                  <a:cubicBezTo>
                    <a:pt x="281" y="0"/>
                    <a:pt x="290" y="3"/>
                    <a:pt x="294" y="15"/>
                  </a:cubicBezTo>
                  <a:cubicBezTo>
                    <a:pt x="294" y="17"/>
                    <a:pt x="295" y="20"/>
                    <a:pt x="295" y="22"/>
                  </a:cubicBezTo>
                  <a:cubicBezTo>
                    <a:pt x="296" y="29"/>
                    <a:pt x="299" y="34"/>
                    <a:pt x="304" y="38"/>
                  </a:cubicBezTo>
                  <a:cubicBezTo>
                    <a:pt x="312" y="45"/>
                    <a:pt x="314" y="53"/>
                    <a:pt x="312" y="62"/>
                  </a:cubicBezTo>
                  <a:cubicBezTo>
                    <a:pt x="310" y="69"/>
                    <a:pt x="311" y="75"/>
                    <a:pt x="315" y="80"/>
                  </a:cubicBezTo>
                  <a:cubicBezTo>
                    <a:pt x="318" y="86"/>
                    <a:pt x="320" y="92"/>
                    <a:pt x="318" y="100"/>
                  </a:cubicBezTo>
                  <a:cubicBezTo>
                    <a:pt x="316" y="103"/>
                    <a:pt x="317" y="107"/>
                    <a:pt x="319" y="111"/>
                  </a:cubicBezTo>
                  <a:cubicBezTo>
                    <a:pt x="322" y="117"/>
                    <a:pt x="321" y="124"/>
                    <a:pt x="319" y="131"/>
                  </a:cubicBezTo>
                  <a:cubicBezTo>
                    <a:pt x="318" y="137"/>
                    <a:pt x="318" y="143"/>
                    <a:pt x="322" y="147"/>
                  </a:cubicBezTo>
                  <a:cubicBezTo>
                    <a:pt x="325" y="151"/>
                    <a:pt x="325" y="155"/>
                    <a:pt x="324" y="158"/>
                  </a:cubicBezTo>
                  <a:cubicBezTo>
                    <a:pt x="320" y="165"/>
                    <a:pt x="321" y="172"/>
                    <a:pt x="324" y="178"/>
                  </a:cubicBezTo>
                  <a:cubicBezTo>
                    <a:pt x="326" y="182"/>
                    <a:pt x="326" y="187"/>
                    <a:pt x="325" y="191"/>
                  </a:cubicBezTo>
                  <a:cubicBezTo>
                    <a:pt x="323" y="197"/>
                    <a:pt x="324" y="202"/>
                    <a:pt x="326" y="207"/>
                  </a:cubicBezTo>
                  <a:cubicBezTo>
                    <a:pt x="329" y="216"/>
                    <a:pt x="328" y="224"/>
                    <a:pt x="323" y="231"/>
                  </a:cubicBezTo>
                  <a:cubicBezTo>
                    <a:pt x="318" y="237"/>
                    <a:pt x="316" y="244"/>
                    <a:pt x="317" y="252"/>
                  </a:cubicBezTo>
                  <a:cubicBezTo>
                    <a:pt x="317" y="264"/>
                    <a:pt x="316" y="266"/>
                    <a:pt x="305" y="270"/>
                  </a:cubicBezTo>
                  <a:cubicBezTo>
                    <a:pt x="301" y="272"/>
                    <a:pt x="299" y="275"/>
                    <a:pt x="297" y="279"/>
                  </a:cubicBezTo>
                  <a:cubicBezTo>
                    <a:pt x="292" y="289"/>
                    <a:pt x="291" y="290"/>
                    <a:pt x="280" y="288"/>
                  </a:cubicBezTo>
                  <a:cubicBezTo>
                    <a:pt x="273" y="287"/>
                    <a:pt x="268" y="288"/>
                    <a:pt x="264" y="293"/>
                  </a:cubicBezTo>
                  <a:cubicBezTo>
                    <a:pt x="262" y="296"/>
                    <a:pt x="259" y="298"/>
                    <a:pt x="257" y="300"/>
                  </a:cubicBezTo>
                  <a:cubicBezTo>
                    <a:pt x="254" y="304"/>
                    <a:pt x="251" y="303"/>
                    <a:pt x="248" y="301"/>
                  </a:cubicBezTo>
                  <a:cubicBezTo>
                    <a:pt x="239" y="295"/>
                    <a:pt x="230" y="295"/>
                    <a:pt x="220" y="298"/>
                  </a:cubicBezTo>
                  <a:cubicBezTo>
                    <a:pt x="214" y="299"/>
                    <a:pt x="209" y="296"/>
                    <a:pt x="205" y="291"/>
                  </a:cubicBezTo>
                  <a:cubicBezTo>
                    <a:pt x="203" y="289"/>
                    <a:pt x="202" y="287"/>
                    <a:pt x="201" y="284"/>
                  </a:cubicBezTo>
                  <a:cubicBezTo>
                    <a:pt x="198" y="278"/>
                    <a:pt x="193" y="273"/>
                    <a:pt x="185" y="271"/>
                  </a:cubicBezTo>
                  <a:cubicBezTo>
                    <a:pt x="182" y="271"/>
                    <a:pt x="179" y="268"/>
                    <a:pt x="178" y="265"/>
                  </a:cubicBezTo>
                  <a:cubicBezTo>
                    <a:pt x="177" y="263"/>
                    <a:pt x="177" y="261"/>
                    <a:pt x="176" y="260"/>
                  </a:cubicBezTo>
                  <a:cubicBezTo>
                    <a:pt x="172" y="252"/>
                    <a:pt x="165" y="251"/>
                    <a:pt x="159" y="258"/>
                  </a:cubicBezTo>
                  <a:cubicBezTo>
                    <a:pt x="158" y="259"/>
                    <a:pt x="157" y="261"/>
                    <a:pt x="156" y="262"/>
                  </a:cubicBezTo>
                  <a:cubicBezTo>
                    <a:pt x="153" y="266"/>
                    <a:pt x="150" y="268"/>
                    <a:pt x="145" y="268"/>
                  </a:cubicBezTo>
                  <a:cubicBezTo>
                    <a:pt x="139" y="268"/>
                    <a:pt x="136" y="271"/>
                    <a:pt x="135" y="276"/>
                  </a:cubicBezTo>
                  <a:cubicBezTo>
                    <a:pt x="134" y="278"/>
                    <a:pt x="134" y="280"/>
                    <a:pt x="133" y="281"/>
                  </a:cubicBezTo>
                  <a:cubicBezTo>
                    <a:pt x="131" y="289"/>
                    <a:pt x="127" y="292"/>
                    <a:pt x="118" y="293"/>
                  </a:cubicBezTo>
                  <a:cubicBezTo>
                    <a:pt x="113" y="293"/>
                    <a:pt x="109" y="294"/>
                    <a:pt x="105" y="298"/>
                  </a:cubicBezTo>
                  <a:cubicBezTo>
                    <a:pt x="99" y="305"/>
                    <a:pt x="92" y="305"/>
                    <a:pt x="85" y="302"/>
                  </a:cubicBezTo>
                  <a:cubicBezTo>
                    <a:pt x="80" y="299"/>
                    <a:pt x="74" y="297"/>
                    <a:pt x="69" y="298"/>
                  </a:cubicBezTo>
                  <a:cubicBezTo>
                    <a:pt x="68" y="298"/>
                    <a:pt x="68" y="298"/>
                    <a:pt x="68" y="299"/>
                  </a:cubicBezTo>
                  <a:cubicBezTo>
                    <a:pt x="58" y="305"/>
                    <a:pt x="50" y="306"/>
                    <a:pt x="45" y="291"/>
                  </a:cubicBezTo>
                  <a:cubicBezTo>
                    <a:pt x="43" y="287"/>
                    <a:pt x="40" y="284"/>
                    <a:pt x="34" y="283"/>
                  </a:cubicBezTo>
                  <a:cubicBezTo>
                    <a:pt x="32" y="283"/>
                    <a:pt x="30" y="283"/>
                    <a:pt x="28" y="283"/>
                  </a:cubicBezTo>
                  <a:cubicBezTo>
                    <a:pt x="23" y="282"/>
                    <a:pt x="20" y="280"/>
                    <a:pt x="20" y="275"/>
                  </a:cubicBezTo>
                  <a:cubicBezTo>
                    <a:pt x="19" y="266"/>
                    <a:pt x="15" y="258"/>
                    <a:pt x="10" y="251"/>
                  </a:cubicBezTo>
                  <a:cubicBezTo>
                    <a:pt x="5" y="246"/>
                    <a:pt x="5" y="238"/>
                    <a:pt x="9" y="231"/>
                  </a:cubicBezTo>
                  <a:cubicBezTo>
                    <a:pt x="13" y="222"/>
                    <a:pt x="12" y="215"/>
                    <a:pt x="6" y="208"/>
                  </a:cubicBezTo>
                  <a:cubicBezTo>
                    <a:pt x="1" y="202"/>
                    <a:pt x="0" y="196"/>
                    <a:pt x="3" y="190"/>
                  </a:cubicBezTo>
                  <a:cubicBezTo>
                    <a:pt x="7" y="183"/>
                    <a:pt x="7" y="176"/>
                    <a:pt x="3" y="169"/>
                  </a:cubicBezTo>
                  <a:cubicBezTo>
                    <a:pt x="0" y="162"/>
                    <a:pt x="0" y="155"/>
                    <a:pt x="5" y="149"/>
                  </a:cubicBezTo>
                  <a:cubicBezTo>
                    <a:pt x="10" y="143"/>
                    <a:pt x="11" y="135"/>
                    <a:pt x="10" y="127"/>
                  </a:cubicBezTo>
                  <a:cubicBezTo>
                    <a:pt x="9" y="119"/>
                    <a:pt x="9" y="111"/>
                    <a:pt x="16" y="105"/>
                  </a:cubicBezTo>
                  <a:cubicBezTo>
                    <a:pt x="19" y="102"/>
                    <a:pt x="19" y="97"/>
                    <a:pt x="18" y="93"/>
                  </a:cubicBezTo>
                  <a:cubicBezTo>
                    <a:pt x="18" y="91"/>
                    <a:pt x="17" y="89"/>
                    <a:pt x="16" y="87"/>
                  </a:cubicBezTo>
                  <a:cubicBezTo>
                    <a:pt x="13" y="80"/>
                    <a:pt x="13" y="73"/>
                    <a:pt x="18" y="66"/>
                  </a:cubicBezTo>
                  <a:cubicBezTo>
                    <a:pt x="23" y="61"/>
                    <a:pt x="24" y="54"/>
                    <a:pt x="24" y="47"/>
                  </a:cubicBezTo>
                  <a:cubicBezTo>
                    <a:pt x="23" y="37"/>
                    <a:pt x="27" y="29"/>
                    <a:pt x="36" y="25"/>
                  </a:cubicBezTo>
                  <a:cubicBezTo>
                    <a:pt x="39" y="23"/>
                    <a:pt x="41" y="21"/>
                    <a:pt x="41" y="18"/>
                  </a:cubicBezTo>
                  <a:cubicBezTo>
                    <a:pt x="46" y="4"/>
                    <a:pt x="54" y="0"/>
                    <a:pt x="69" y="6"/>
                  </a:cubicBezTo>
                  <a:cubicBezTo>
                    <a:pt x="71" y="6"/>
                    <a:pt x="72" y="8"/>
                    <a:pt x="74" y="10"/>
                  </a:cubicBezTo>
                  <a:cubicBezTo>
                    <a:pt x="76" y="12"/>
                    <a:pt x="77" y="15"/>
                    <a:pt x="78" y="18"/>
                  </a:cubicBezTo>
                  <a:cubicBezTo>
                    <a:pt x="79" y="24"/>
                    <a:pt x="83" y="29"/>
                    <a:pt x="88" y="32"/>
                  </a:cubicBezTo>
                  <a:cubicBezTo>
                    <a:pt x="92" y="35"/>
                    <a:pt x="95" y="39"/>
                    <a:pt x="96" y="43"/>
                  </a:cubicBezTo>
                  <a:cubicBezTo>
                    <a:pt x="96" y="51"/>
                    <a:pt x="97" y="58"/>
                    <a:pt x="99" y="65"/>
                  </a:cubicBezTo>
                  <a:cubicBezTo>
                    <a:pt x="99" y="67"/>
                    <a:pt x="99" y="69"/>
                    <a:pt x="101" y="70"/>
                  </a:cubicBezTo>
                  <a:cubicBezTo>
                    <a:pt x="104" y="74"/>
                    <a:pt x="108" y="77"/>
                    <a:pt x="111" y="81"/>
                  </a:cubicBezTo>
                  <a:cubicBezTo>
                    <a:pt x="114" y="87"/>
                    <a:pt x="116" y="93"/>
                    <a:pt x="114" y="100"/>
                  </a:cubicBezTo>
                  <a:cubicBezTo>
                    <a:pt x="112" y="107"/>
                    <a:pt x="113" y="110"/>
                    <a:pt x="119" y="114"/>
                  </a:cubicBezTo>
                  <a:cubicBezTo>
                    <a:pt x="127" y="119"/>
                    <a:pt x="127" y="126"/>
                    <a:pt x="126" y="133"/>
                  </a:cubicBezTo>
                  <a:cubicBezTo>
                    <a:pt x="125" y="141"/>
                    <a:pt x="127" y="144"/>
                    <a:pt x="135" y="144"/>
                  </a:cubicBezTo>
                  <a:cubicBezTo>
                    <a:pt x="141" y="145"/>
                    <a:pt x="147" y="145"/>
                    <a:pt x="150" y="153"/>
                  </a:cubicBezTo>
                  <a:cubicBezTo>
                    <a:pt x="151" y="156"/>
                    <a:pt x="153" y="158"/>
                    <a:pt x="155" y="161"/>
                  </a:cubicBezTo>
                  <a:cubicBezTo>
                    <a:pt x="161" y="167"/>
                    <a:pt x="168" y="166"/>
                    <a:pt x="172" y="159"/>
                  </a:cubicBezTo>
                  <a:cubicBezTo>
                    <a:pt x="173" y="158"/>
                    <a:pt x="173" y="156"/>
                    <a:pt x="174" y="155"/>
                  </a:cubicBezTo>
                  <a:cubicBezTo>
                    <a:pt x="176" y="149"/>
                    <a:pt x="181" y="146"/>
                    <a:pt x="188" y="145"/>
                  </a:cubicBezTo>
                  <a:cubicBezTo>
                    <a:pt x="191" y="144"/>
                    <a:pt x="195" y="143"/>
                    <a:pt x="198" y="141"/>
                  </a:cubicBezTo>
                  <a:cubicBezTo>
                    <a:pt x="199" y="139"/>
                    <a:pt x="201" y="138"/>
                    <a:pt x="201" y="136"/>
                  </a:cubicBezTo>
                  <a:cubicBezTo>
                    <a:pt x="201" y="131"/>
                    <a:pt x="201" y="126"/>
                    <a:pt x="202" y="122"/>
                  </a:cubicBezTo>
                  <a:cubicBezTo>
                    <a:pt x="203" y="116"/>
                    <a:pt x="205" y="112"/>
                    <a:pt x="210" y="109"/>
                  </a:cubicBezTo>
                  <a:cubicBezTo>
                    <a:pt x="214" y="106"/>
                    <a:pt x="216" y="101"/>
                    <a:pt x="215" y="97"/>
                  </a:cubicBezTo>
                  <a:cubicBezTo>
                    <a:pt x="213" y="87"/>
                    <a:pt x="216" y="79"/>
                    <a:pt x="222" y="72"/>
                  </a:cubicBezTo>
                  <a:cubicBezTo>
                    <a:pt x="224" y="70"/>
                    <a:pt x="223" y="67"/>
                    <a:pt x="223" y="65"/>
                  </a:cubicBezTo>
                  <a:cubicBezTo>
                    <a:pt x="222" y="57"/>
                    <a:pt x="223" y="54"/>
                    <a:pt x="230" y="50"/>
                  </a:cubicBezTo>
                  <a:cubicBezTo>
                    <a:pt x="235" y="48"/>
                    <a:pt x="239" y="45"/>
                    <a:pt x="238" y="39"/>
                  </a:cubicBezTo>
                  <a:cubicBezTo>
                    <a:pt x="239" y="37"/>
                    <a:pt x="239" y="36"/>
                    <a:pt x="239" y="34"/>
                  </a:cubicBezTo>
                  <a:cubicBezTo>
                    <a:pt x="239" y="21"/>
                    <a:pt x="244" y="16"/>
                    <a:pt x="260" y="13"/>
                  </a:cubicBezTo>
                  <a:close/>
                </a:path>
              </a:pathLst>
            </a:custGeom>
            <a:solidFill>
              <a:srgbClr val="EB5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94">
              <a:extLst>
                <a:ext uri="{FF2B5EF4-FFF2-40B4-BE49-F238E27FC236}">
                  <a16:creationId xmlns:a16="http://schemas.microsoft.com/office/drawing/2014/main" id="{7BC9F90D-FF54-CE96-1C01-01C0E773E50F}"/>
                </a:ext>
              </a:extLst>
            </p:cNvPr>
            <p:cNvSpPr/>
            <p:nvPr/>
          </p:nvSpPr>
          <p:spPr bwMode="auto">
            <a:xfrm>
              <a:off x="4730" y="2807"/>
              <a:ext cx="455" cy="311"/>
            </a:xfrm>
            <a:custGeom>
              <a:avLst/>
              <a:gdLst>
                <a:gd name="T0" fmla="*/ 26 w 191"/>
                <a:gd name="T1" fmla="*/ 124 h 131"/>
                <a:gd name="T2" fmla="*/ 14 w 191"/>
                <a:gd name="T3" fmla="*/ 111 h 131"/>
                <a:gd name="T4" fmla="*/ 9 w 191"/>
                <a:gd name="T5" fmla="*/ 102 h 131"/>
                <a:gd name="T6" fmla="*/ 0 w 191"/>
                <a:gd name="T7" fmla="*/ 87 h 131"/>
                <a:gd name="T8" fmla="*/ 1 w 191"/>
                <a:gd name="T9" fmla="*/ 84 h 131"/>
                <a:gd name="T10" fmla="*/ 1 w 191"/>
                <a:gd name="T11" fmla="*/ 11 h 131"/>
                <a:gd name="T12" fmla="*/ 12 w 191"/>
                <a:gd name="T13" fmla="*/ 0 h 131"/>
                <a:gd name="T14" fmla="*/ 22 w 191"/>
                <a:gd name="T15" fmla="*/ 11 h 131"/>
                <a:gd name="T16" fmla="*/ 22 w 191"/>
                <a:gd name="T17" fmla="*/ 28 h 131"/>
                <a:gd name="T18" fmla="*/ 41 w 191"/>
                <a:gd name="T19" fmla="*/ 43 h 131"/>
                <a:gd name="T20" fmla="*/ 81 w 191"/>
                <a:gd name="T21" fmla="*/ 59 h 131"/>
                <a:gd name="T22" fmla="*/ 86 w 191"/>
                <a:gd name="T23" fmla="*/ 67 h 131"/>
                <a:gd name="T24" fmla="*/ 109 w 191"/>
                <a:gd name="T25" fmla="*/ 62 h 131"/>
                <a:gd name="T26" fmla="*/ 150 w 191"/>
                <a:gd name="T27" fmla="*/ 43 h 131"/>
                <a:gd name="T28" fmla="*/ 164 w 191"/>
                <a:gd name="T29" fmla="*/ 40 h 131"/>
                <a:gd name="T30" fmla="*/ 169 w 191"/>
                <a:gd name="T31" fmla="*/ 29 h 131"/>
                <a:gd name="T32" fmla="*/ 169 w 191"/>
                <a:gd name="T33" fmla="*/ 11 h 131"/>
                <a:gd name="T34" fmla="*/ 180 w 191"/>
                <a:gd name="T35" fmla="*/ 0 h 131"/>
                <a:gd name="T36" fmla="*/ 190 w 191"/>
                <a:gd name="T37" fmla="*/ 12 h 131"/>
                <a:gd name="T38" fmla="*/ 190 w 191"/>
                <a:gd name="T39" fmla="*/ 83 h 131"/>
                <a:gd name="T40" fmla="*/ 189 w 191"/>
                <a:gd name="T41" fmla="*/ 91 h 131"/>
                <a:gd name="T42" fmla="*/ 191 w 191"/>
                <a:gd name="T43" fmla="*/ 94 h 131"/>
                <a:gd name="T44" fmla="*/ 182 w 191"/>
                <a:gd name="T45" fmla="*/ 98 h 131"/>
                <a:gd name="T46" fmla="*/ 172 w 191"/>
                <a:gd name="T47" fmla="*/ 112 h 131"/>
                <a:gd name="T48" fmla="*/ 171 w 191"/>
                <a:gd name="T49" fmla="*/ 120 h 131"/>
                <a:gd name="T50" fmla="*/ 157 w 191"/>
                <a:gd name="T51" fmla="*/ 128 h 131"/>
                <a:gd name="T52" fmla="*/ 136 w 191"/>
                <a:gd name="T53" fmla="*/ 131 h 131"/>
                <a:gd name="T54" fmla="*/ 52 w 191"/>
                <a:gd name="T55" fmla="*/ 131 h 131"/>
                <a:gd name="T56" fmla="*/ 30 w 191"/>
                <a:gd name="T57" fmla="*/ 127 h 131"/>
                <a:gd name="T58" fmla="*/ 26 w 191"/>
                <a:gd name="T59" fmla="*/ 1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1" h="131">
                  <a:moveTo>
                    <a:pt x="26" y="124"/>
                  </a:moveTo>
                  <a:cubicBezTo>
                    <a:pt x="23" y="118"/>
                    <a:pt x="19" y="114"/>
                    <a:pt x="14" y="111"/>
                  </a:cubicBezTo>
                  <a:cubicBezTo>
                    <a:pt x="11" y="109"/>
                    <a:pt x="10" y="105"/>
                    <a:pt x="9" y="102"/>
                  </a:cubicBezTo>
                  <a:cubicBezTo>
                    <a:pt x="7" y="96"/>
                    <a:pt x="5" y="91"/>
                    <a:pt x="0" y="87"/>
                  </a:cubicBezTo>
                  <a:cubicBezTo>
                    <a:pt x="1" y="86"/>
                    <a:pt x="1" y="85"/>
                    <a:pt x="1" y="84"/>
                  </a:cubicBezTo>
                  <a:cubicBezTo>
                    <a:pt x="1" y="60"/>
                    <a:pt x="1" y="35"/>
                    <a:pt x="1" y="11"/>
                  </a:cubicBezTo>
                  <a:cubicBezTo>
                    <a:pt x="1" y="4"/>
                    <a:pt x="5" y="0"/>
                    <a:pt x="12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22" y="23"/>
                    <a:pt x="22" y="28"/>
                  </a:cubicBezTo>
                  <a:cubicBezTo>
                    <a:pt x="22" y="40"/>
                    <a:pt x="30" y="45"/>
                    <a:pt x="41" y="43"/>
                  </a:cubicBezTo>
                  <a:cubicBezTo>
                    <a:pt x="57" y="39"/>
                    <a:pt x="72" y="45"/>
                    <a:pt x="81" y="59"/>
                  </a:cubicBezTo>
                  <a:cubicBezTo>
                    <a:pt x="82" y="62"/>
                    <a:pt x="84" y="65"/>
                    <a:pt x="86" y="67"/>
                  </a:cubicBezTo>
                  <a:cubicBezTo>
                    <a:pt x="93" y="75"/>
                    <a:pt x="105" y="72"/>
                    <a:pt x="109" y="62"/>
                  </a:cubicBezTo>
                  <a:cubicBezTo>
                    <a:pt x="115" y="48"/>
                    <a:pt x="134" y="37"/>
                    <a:pt x="150" y="43"/>
                  </a:cubicBezTo>
                  <a:cubicBezTo>
                    <a:pt x="155" y="44"/>
                    <a:pt x="160" y="43"/>
                    <a:pt x="164" y="40"/>
                  </a:cubicBezTo>
                  <a:cubicBezTo>
                    <a:pt x="167" y="37"/>
                    <a:pt x="169" y="33"/>
                    <a:pt x="169" y="29"/>
                  </a:cubicBezTo>
                  <a:cubicBezTo>
                    <a:pt x="169" y="23"/>
                    <a:pt x="169" y="17"/>
                    <a:pt x="169" y="11"/>
                  </a:cubicBezTo>
                  <a:cubicBezTo>
                    <a:pt x="169" y="4"/>
                    <a:pt x="173" y="0"/>
                    <a:pt x="180" y="0"/>
                  </a:cubicBezTo>
                  <a:cubicBezTo>
                    <a:pt x="186" y="0"/>
                    <a:pt x="190" y="5"/>
                    <a:pt x="190" y="12"/>
                  </a:cubicBezTo>
                  <a:cubicBezTo>
                    <a:pt x="190" y="35"/>
                    <a:pt x="190" y="59"/>
                    <a:pt x="190" y="83"/>
                  </a:cubicBezTo>
                  <a:cubicBezTo>
                    <a:pt x="190" y="86"/>
                    <a:pt x="190" y="89"/>
                    <a:pt x="189" y="91"/>
                  </a:cubicBezTo>
                  <a:cubicBezTo>
                    <a:pt x="188" y="94"/>
                    <a:pt x="189" y="94"/>
                    <a:pt x="191" y="94"/>
                  </a:cubicBezTo>
                  <a:cubicBezTo>
                    <a:pt x="188" y="96"/>
                    <a:pt x="185" y="97"/>
                    <a:pt x="182" y="98"/>
                  </a:cubicBezTo>
                  <a:cubicBezTo>
                    <a:pt x="175" y="100"/>
                    <a:pt x="172" y="105"/>
                    <a:pt x="172" y="112"/>
                  </a:cubicBezTo>
                  <a:cubicBezTo>
                    <a:pt x="172" y="114"/>
                    <a:pt x="171" y="117"/>
                    <a:pt x="171" y="120"/>
                  </a:cubicBezTo>
                  <a:cubicBezTo>
                    <a:pt x="168" y="125"/>
                    <a:pt x="162" y="126"/>
                    <a:pt x="157" y="128"/>
                  </a:cubicBezTo>
                  <a:cubicBezTo>
                    <a:pt x="150" y="130"/>
                    <a:pt x="143" y="131"/>
                    <a:pt x="136" y="131"/>
                  </a:cubicBezTo>
                  <a:cubicBezTo>
                    <a:pt x="108" y="131"/>
                    <a:pt x="80" y="131"/>
                    <a:pt x="52" y="131"/>
                  </a:cubicBezTo>
                  <a:cubicBezTo>
                    <a:pt x="44" y="131"/>
                    <a:pt x="37" y="130"/>
                    <a:pt x="30" y="127"/>
                  </a:cubicBezTo>
                  <a:cubicBezTo>
                    <a:pt x="29" y="126"/>
                    <a:pt x="27" y="125"/>
                    <a:pt x="26" y="124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95">
              <a:extLst>
                <a:ext uri="{FF2B5EF4-FFF2-40B4-BE49-F238E27FC236}">
                  <a16:creationId xmlns:a16="http://schemas.microsoft.com/office/drawing/2014/main" id="{0BA48427-569E-EB56-9879-18BAD4233E56}"/>
                </a:ext>
              </a:extLst>
            </p:cNvPr>
            <p:cNvSpPr/>
            <p:nvPr/>
          </p:nvSpPr>
          <p:spPr bwMode="auto">
            <a:xfrm>
              <a:off x="4732" y="3777"/>
              <a:ext cx="451" cy="176"/>
            </a:xfrm>
            <a:custGeom>
              <a:avLst/>
              <a:gdLst>
                <a:gd name="T0" fmla="*/ 174 w 189"/>
                <a:gd name="T1" fmla="*/ 2 h 74"/>
                <a:gd name="T2" fmla="*/ 186 w 189"/>
                <a:gd name="T3" fmla="*/ 12 h 74"/>
                <a:gd name="T4" fmla="*/ 189 w 189"/>
                <a:gd name="T5" fmla="*/ 23 h 74"/>
                <a:gd name="T6" fmla="*/ 189 w 189"/>
                <a:gd name="T7" fmla="*/ 52 h 74"/>
                <a:gd name="T8" fmla="*/ 167 w 189"/>
                <a:gd name="T9" fmla="*/ 74 h 74"/>
                <a:gd name="T10" fmla="*/ 91 w 189"/>
                <a:gd name="T11" fmla="*/ 74 h 74"/>
                <a:gd name="T12" fmla="*/ 24 w 189"/>
                <a:gd name="T13" fmla="*/ 74 h 74"/>
                <a:gd name="T14" fmla="*/ 1 w 189"/>
                <a:gd name="T15" fmla="*/ 61 h 74"/>
                <a:gd name="T16" fmla="*/ 0 w 189"/>
                <a:gd name="T17" fmla="*/ 54 h 74"/>
                <a:gd name="T18" fmla="*/ 0 w 189"/>
                <a:gd name="T19" fmla="*/ 23 h 74"/>
                <a:gd name="T20" fmla="*/ 12 w 189"/>
                <a:gd name="T21" fmla="*/ 4 h 74"/>
                <a:gd name="T22" fmla="*/ 15 w 189"/>
                <a:gd name="T23" fmla="*/ 2 h 74"/>
                <a:gd name="T24" fmla="*/ 22 w 189"/>
                <a:gd name="T25" fmla="*/ 0 h 74"/>
                <a:gd name="T26" fmla="*/ 167 w 189"/>
                <a:gd name="T27" fmla="*/ 0 h 74"/>
                <a:gd name="T28" fmla="*/ 174 w 189"/>
                <a:gd name="T29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" h="74">
                  <a:moveTo>
                    <a:pt x="174" y="2"/>
                  </a:moveTo>
                  <a:cubicBezTo>
                    <a:pt x="178" y="5"/>
                    <a:pt x="183" y="7"/>
                    <a:pt x="186" y="12"/>
                  </a:cubicBezTo>
                  <a:cubicBezTo>
                    <a:pt x="188" y="16"/>
                    <a:pt x="189" y="19"/>
                    <a:pt x="189" y="23"/>
                  </a:cubicBezTo>
                  <a:cubicBezTo>
                    <a:pt x="189" y="33"/>
                    <a:pt x="189" y="43"/>
                    <a:pt x="189" y="52"/>
                  </a:cubicBezTo>
                  <a:cubicBezTo>
                    <a:pt x="189" y="65"/>
                    <a:pt x="180" y="74"/>
                    <a:pt x="167" y="74"/>
                  </a:cubicBezTo>
                  <a:cubicBezTo>
                    <a:pt x="142" y="74"/>
                    <a:pt x="117" y="74"/>
                    <a:pt x="91" y="74"/>
                  </a:cubicBezTo>
                  <a:cubicBezTo>
                    <a:pt x="69" y="74"/>
                    <a:pt x="46" y="74"/>
                    <a:pt x="24" y="74"/>
                  </a:cubicBezTo>
                  <a:cubicBezTo>
                    <a:pt x="14" y="74"/>
                    <a:pt x="6" y="71"/>
                    <a:pt x="1" y="61"/>
                  </a:cubicBezTo>
                  <a:cubicBezTo>
                    <a:pt x="0" y="59"/>
                    <a:pt x="0" y="57"/>
                    <a:pt x="0" y="54"/>
                  </a:cubicBezTo>
                  <a:cubicBezTo>
                    <a:pt x="0" y="44"/>
                    <a:pt x="0" y="34"/>
                    <a:pt x="0" y="23"/>
                  </a:cubicBezTo>
                  <a:cubicBezTo>
                    <a:pt x="0" y="14"/>
                    <a:pt x="4" y="8"/>
                    <a:pt x="12" y="4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70" y="0"/>
                    <a:pt x="119" y="0"/>
                    <a:pt x="167" y="0"/>
                  </a:cubicBezTo>
                  <a:cubicBezTo>
                    <a:pt x="169" y="0"/>
                    <a:pt x="172" y="0"/>
                    <a:pt x="174" y="2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96">
              <a:extLst>
                <a:ext uri="{FF2B5EF4-FFF2-40B4-BE49-F238E27FC236}">
                  <a16:creationId xmlns:a16="http://schemas.microsoft.com/office/drawing/2014/main" id="{281833A2-5F29-FD57-0AA6-E433AE7CFF71}"/>
                </a:ext>
              </a:extLst>
            </p:cNvPr>
            <p:cNvSpPr/>
            <p:nvPr/>
          </p:nvSpPr>
          <p:spPr bwMode="auto">
            <a:xfrm>
              <a:off x="4730" y="3594"/>
              <a:ext cx="448" cy="154"/>
            </a:xfrm>
            <a:custGeom>
              <a:avLst/>
              <a:gdLst>
                <a:gd name="T0" fmla="*/ 0 w 188"/>
                <a:gd name="T1" fmla="*/ 48 h 65"/>
                <a:gd name="T2" fmla="*/ 12 w 188"/>
                <a:gd name="T3" fmla="*/ 48 h 65"/>
                <a:gd name="T4" fmla="*/ 19 w 188"/>
                <a:gd name="T5" fmla="*/ 52 h 65"/>
                <a:gd name="T6" fmla="*/ 33 w 188"/>
                <a:gd name="T7" fmla="*/ 49 h 65"/>
                <a:gd name="T8" fmla="*/ 51 w 188"/>
                <a:gd name="T9" fmla="*/ 41 h 65"/>
                <a:gd name="T10" fmla="*/ 63 w 188"/>
                <a:gd name="T11" fmla="*/ 32 h 65"/>
                <a:gd name="T12" fmla="*/ 65 w 188"/>
                <a:gd name="T13" fmla="*/ 24 h 65"/>
                <a:gd name="T14" fmla="*/ 74 w 188"/>
                <a:gd name="T15" fmla="*/ 17 h 65"/>
                <a:gd name="T16" fmla="*/ 88 w 188"/>
                <a:gd name="T17" fmla="*/ 9 h 65"/>
                <a:gd name="T18" fmla="*/ 94 w 188"/>
                <a:gd name="T19" fmla="*/ 3 h 65"/>
                <a:gd name="T20" fmla="*/ 107 w 188"/>
                <a:gd name="T21" fmla="*/ 9 h 65"/>
                <a:gd name="T22" fmla="*/ 122 w 188"/>
                <a:gd name="T23" fmla="*/ 22 h 65"/>
                <a:gd name="T24" fmla="*/ 134 w 188"/>
                <a:gd name="T25" fmla="*/ 35 h 65"/>
                <a:gd name="T26" fmla="*/ 155 w 188"/>
                <a:gd name="T27" fmla="*/ 46 h 65"/>
                <a:gd name="T28" fmla="*/ 177 w 188"/>
                <a:gd name="T29" fmla="*/ 49 h 65"/>
                <a:gd name="T30" fmla="*/ 188 w 188"/>
                <a:gd name="T31" fmla="*/ 50 h 65"/>
                <a:gd name="T32" fmla="*/ 179 w 188"/>
                <a:gd name="T33" fmla="*/ 60 h 65"/>
                <a:gd name="T34" fmla="*/ 175 w 188"/>
                <a:gd name="T35" fmla="*/ 63 h 65"/>
                <a:gd name="T36" fmla="*/ 168 w 188"/>
                <a:gd name="T37" fmla="*/ 64 h 65"/>
                <a:gd name="T38" fmla="*/ 23 w 188"/>
                <a:gd name="T39" fmla="*/ 64 h 65"/>
                <a:gd name="T40" fmla="*/ 16 w 188"/>
                <a:gd name="T41" fmla="*/ 63 h 65"/>
                <a:gd name="T42" fmla="*/ 2 w 188"/>
                <a:gd name="T43" fmla="*/ 50 h 65"/>
                <a:gd name="T44" fmla="*/ 0 w 188"/>
                <a:gd name="T45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8" h="65">
                  <a:moveTo>
                    <a:pt x="0" y="48"/>
                  </a:moveTo>
                  <a:cubicBezTo>
                    <a:pt x="4" y="46"/>
                    <a:pt x="8" y="47"/>
                    <a:pt x="12" y="48"/>
                  </a:cubicBezTo>
                  <a:cubicBezTo>
                    <a:pt x="14" y="49"/>
                    <a:pt x="17" y="51"/>
                    <a:pt x="19" y="52"/>
                  </a:cubicBezTo>
                  <a:cubicBezTo>
                    <a:pt x="24" y="54"/>
                    <a:pt x="29" y="53"/>
                    <a:pt x="33" y="49"/>
                  </a:cubicBezTo>
                  <a:cubicBezTo>
                    <a:pt x="38" y="44"/>
                    <a:pt x="44" y="41"/>
                    <a:pt x="51" y="41"/>
                  </a:cubicBezTo>
                  <a:cubicBezTo>
                    <a:pt x="57" y="41"/>
                    <a:pt x="61" y="38"/>
                    <a:pt x="63" y="32"/>
                  </a:cubicBezTo>
                  <a:cubicBezTo>
                    <a:pt x="64" y="29"/>
                    <a:pt x="64" y="26"/>
                    <a:pt x="65" y="24"/>
                  </a:cubicBezTo>
                  <a:cubicBezTo>
                    <a:pt x="67" y="20"/>
                    <a:pt x="69" y="17"/>
                    <a:pt x="74" y="17"/>
                  </a:cubicBezTo>
                  <a:cubicBezTo>
                    <a:pt x="80" y="17"/>
                    <a:pt x="84" y="14"/>
                    <a:pt x="88" y="9"/>
                  </a:cubicBezTo>
                  <a:cubicBezTo>
                    <a:pt x="89" y="6"/>
                    <a:pt x="92" y="4"/>
                    <a:pt x="94" y="3"/>
                  </a:cubicBezTo>
                  <a:cubicBezTo>
                    <a:pt x="99" y="0"/>
                    <a:pt x="105" y="3"/>
                    <a:pt x="107" y="9"/>
                  </a:cubicBezTo>
                  <a:cubicBezTo>
                    <a:pt x="110" y="16"/>
                    <a:pt x="114" y="21"/>
                    <a:pt x="122" y="22"/>
                  </a:cubicBezTo>
                  <a:cubicBezTo>
                    <a:pt x="129" y="23"/>
                    <a:pt x="131" y="30"/>
                    <a:pt x="134" y="35"/>
                  </a:cubicBezTo>
                  <a:cubicBezTo>
                    <a:pt x="139" y="46"/>
                    <a:pt x="143" y="48"/>
                    <a:pt x="155" y="46"/>
                  </a:cubicBezTo>
                  <a:cubicBezTo>
                    <a:pt x="163" y="44"/>
                    <a:pt x="170" y="43"/>
                    <a:pt x="177" y="49"/>
                  </a:cubicBezTo>
                  <a:cubicBezTo>
                    <a:pt x="180" y="51"/>
                    <a:pt x="184" y="52"/>
                    <a:pt x="188" y="50"/>
                  </a:cubicBezTo>
                  <a:cubicBezTo>
                    <a:pt x="187" y="55"/>
                    <a:pt x="183" y="58"/>
                    <a:pt x="179" y="60"/>
                  </a:cubicBezTo>
                  <a:cubicBezTo>
                    <a:pt x="178" y="61"/>
                    <a:pt x="176" y="62"/>
                    <a:pt x="175" y="63"/>
                  </a:cubicBezTo>
                  <a:cubicBezTo>
                    <a:pt x="173" y="65"/>
                    <a:pt x="170" y="64"/>
                    <a:pt x="168" y="64"/>
                  </a:cubicBezTo>
                  <a:cubicBezTo>
                    <a:pt x="120" y="64"/>
                    <a:pt x="71" y="64"/>
                    <a:pt x="23" y="64"/>
                  </a:cubicBezTo>
                  <a:cubicBezTo>
                    <a:pt x="20" y="64"/>
                    <a:pt x="18" y="65"/>
                    <a:pt x="16" y="63"/>
                  </a:cubicBezTo>
                  <a:cubicBezTo>
                    <a:pt x="10" y="60"/>
                    <a:pt x="5" y="56"/>
                    <a:pt x="2" y="50"/>
                  </a:cubicBezTo>
                  <a:cubicBezTo>
                    <a:pt x="1" y="49"/>
                    <a:pt x="1" y="49"/>
                    <a:pt x="0" y="48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97">
              <a:extLst>
                <a:ext uri="{FF2B5EF4-FFF2-40B4-BE49-F238E27FC236}">
                  <a16:creationId xmlns:a16="http://schemas.microsoft.com/office/drawing/2014/main" id="{A5F994B7-9DC9-8B3C-6B1C-A3824ACA4D87}"/>
                </a:ext>
              </a:extLst>
            </p:cNvPr>
            <p:cNvSpPr/>
            <p:nvPr/>
          </p:nvSpPr>
          <p:spPr bwMode="auto">
            <a:xfrm>
              <a:off x="4768" y="3743"/>
              <a:ext cx="379" cy="38"/>
            </a:xfrm>
            <a:custGeom>
              <a:avLst/>
              <a:gdLst>
                <a:gd name="T0" fmla="*/ 0 w 159"/>
                <a:gd name="T1" fmla="*/ 0 h 16"/>
                <a:gd name="T2" fmla="*/ 159 w 159"/>
                <a:gd name="T3" fmla="*/ 0 h 16"/>
                <a:gd name="T4" fmla="*/ 159 w 159"/>
                <a:gd name="T5" fmla="*/ 16 h 16"/>
                <a:gd name="T6" fmla="*/ 0 w 159"/>
                <a:gd name="T7" fmla="*/ 16 h 16"/>
                <a:gd name="T8" fmla="*/ 0 w 15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6">
                  <a:moveTo>
                    <a:pt x="0" y="0"/>
                  </a:moveTo>
                  <a:cubicBezTo>
                    <a:pt x="53" y="0"/>
                    <a:pt x="106" y="0"/>
                    <a:pt x="159" y="0"/>
                  </a:cubicBezTo>
                  <a:cubicBezTo>
                    <a:pt x="159" y="5"/>
                    <a:pt x="159" y="11"/>
                    <a:pt x="159" y="16"/>
                  </a:cubicBezTo>
                  <a:cubicBezTo>
                    <a:pt x="106" y="16"/>
                    <a:pt x="53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98">
              <a:extLst>
                <a:ext uri="{FF2B5EF4-FFF2-40B4-BE49-F238E27FC236}">
                  <a16:creationId xmlns:a16="http://schemas.microsoft.com/office/drawing/2014/main" id="{AFB4ECF3-BD2C-8FEA-E348-933AC36F474F}"/>
                </a:ext>
              </a:extLst>
            </p:cNvPr>
            <p:cNvSpPr/>
            <p:nvPr/>
          </p:nvSpPr>
          <p:spPr bwMode="auto">
            <a:xfrm>
              <a:off x="4632" y="3083"/>
              <a:ext cx="653" cy="572"/>
            </a:xfrm>
            <a:custGeom>
              <a:avLst/>
              <a:gdLst>
                <a:gd name="T0" fmla="*/ 166 w 274"/>
                <a:gd name="T1" fmla="*/ 138 h 241"/>
                <a:gd name="T2" fmla="*/ 196 w 274"/>
                <a:gd name="T3" fmla="*/ 113 h 241"/>
                <a:gd name="T4" fmla="*/ 201 w 274"/>
                <a:gd name="T5" fmla="*/ 92 h 241"/>
                <a:gd name="T6" fmla="*/ 217 w 274"/>
                <a:gd name="T7" fmla="*/ 50 h 241"/>
                <a:gd name="T8" fmla="*/ 226 w 274"/>
                <a:gd name="T9" fmla="*/ 30 h 241"/>
                <a:gd name="T10" fmla="*/ 242 w 274"/>
                <a:gd name="T11" fmla="*/ 1 h 241"/>
                <a:gd name="T12" fmla="*/ 256 w 274"/>
                <a:gd name="T13" fmla="*/ 18 h 241"/>
                <a:gd name="T14" fmla="*/ 264 w 274"/>
                <a:gd name="T15" fmla="*/ 55 h 241"/>
                <a:gd name="T16" fmla="*/ 266 w 274"/>
                <a:gd name="T17" fmla="*/ 82 h 241"/>
                <a:gd name="T18" fmla="*/ 268 w 274"/>
                <a:gd name="T19" fmla="*/ 119 h 241"/>
                <a:gd name="T20" fmla="*/ 271 w 274"/>
                <a:gd name="T21" fmla="*/ 146 h 241"/>
                <a:gd name="T22" fmla="*/ 272 w 274"/>
                <a:gd name="T23" fmla="*/ 174 h 241"/>
                <a:gd name="T24" fmla="*/ 264 w 274"/>
                <a:gd name="T25" fmla="*/ 209 h 241"/>
                <a:gd name="T26" fmla="*/ 253 w 274"/>
                <a:gd name="T27" fmla="*/ 222 h 241"/>
                <a:gd name="T28" fmla="*/ 225 w 274"/>
                <a:gd name="T29" fmla="*/ 234 h 241"/>
                <a:gd name="T30" fmla="*/ 200 w 274"/>
                <a:gd name="T31" fmla="*/ 234 h 241"/>
                <a:gd name="T32" fmla="*/ 173 w 274"/>
                <a:gd name="T33" fmla="*/ 213 h 241"/>
                <a:gd name="T34" fmla="*/ 120 w 274"/>
                <a:gd name="T35" fmla="*/ 197 h 241"/>
                <a:gd name="T36" fmla="*/ 101 w 274"/>
                <a:gd name="T37" fmla="*/ 210 h 241"/>
                <a:gd name="T38" fmla="*/ 79 w 274"/>
                <a:gd name="T39" fmla="*/ 232 h 241"/>
                <a:gd name="T40" fmla="*/ 54 w 274"/>
                <a:gd name="T41" fmla="*/ 238 h 241"/>
                <a:gd name="T42" fmla="*/ 33 w 274"/>
                <a:gd name="T43" fmla="*/ 235 h 241"/>
                <a:gd name="T44" fmla="*/ 12 w 274"/>
                <a:gd name="T45" fmla="*/ 220 h 241"/>
                <a:gd name="T46" fmla="*/ 7 w 274"/>
                <a:gd name="T47" fmla="*/ 198 h 241"/>
                <a:gd name="T48" fmla="*/ 1 w 274"/>
                <a:gd name="T49" fmla="*/ 158 h 241"/>
                <a:gd name="T50" fmla="*/ 1 w 274"/>
                <a:gd name="T51" fmla="*/ 124 h 241"/>
                <a:gd name="T52" fmla="*/ 11 w 274"/>
                <a:gd name="T53" fmla="*/ 81 h 241"/>
                <a:gd name="T54" fmla="*/ 14 w 274"/>
                <a:gd name="T55" fmla="*/ 39 h 241"/>
                <a:gd name="T56" fmla="*/ 29 w 274"/>
                <a:gd name="T57" fmla="*/ 6 h 241"/>
                <a:gd name="T58" fmla="*/ 43 w 274"/>
                <a:gd name="T59" fmla="*/ 21 h 241"/>
                <a:gd name="T60" fmla="*/ 57 w 274"/>
                <a:gd name="T61" fmla="*/ 57 h 241"/>
                <a:gd name="T62" fmla="*/ 65 w 274"/>
                <a:gd name="T63" fmla="*/ 91 h 241"/>
                <a:gd name="T64" fmla="*/ 99 w 274"/>
                <a:gd name="T65" fmla="*/ 136 h 241"/>
                <a:gd name="T66" fmla="*/ 135 w 274"/>
                <a:gd name="T67" fmla="*/ 15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4" h="241">
                  <a:moveTo>
                    <a:pt x="138" y="156"/>
                  </a:moveTo>
                  <a:cubicBezTo>
                    <a:pt x="152" y="157"/>
                    <a:pt x="160" y="149"/>
                    <a:pt x="166" y="138"/>
                  </a:cubicBezTo>
                  <a:cubicBezTo>
                    <a:pt x="169" y="134"/>
                    <a:pt x="173" y="132"/>
                    <a:pt x="176" y="132"/>
                  </a:cubicBezTo>
                  <a:cubicBezTo>
                    <a:pt x="186" y="129"/>
                    <a:pt x="193" y="122"/>
                    <a:pt x="196" y="113"/>
                  </a:cubicBezTo>
                  <a:cubicBezTo>
                    <a:pt x="198" y="108"/>
                    <a:pt x="200" y="102"/>
                    <a:pt x="200" y="97"/>
                  </a:cubicBezTo>
                  <a:cubicBezTo>
                    <a:pt x="199" y="95"/>
                    <a:pt x="200" y="94"/>
                    <a:pt x="201" y="92"/>
                  </a:cubicBezTo>
                  <a:cubicBezTo>
                    <a:pt x="210" y="84"/>
                    <a:pt x="214" y="74"/>
                    <a:pt x="213" y="62"/>
                  </a:cubicBezTo>
                  <a:cubicBezTo>
                    <a:pt x="212" y="57"/>
                    <a:pt x="215" y="53"/>
                    <a:pt x="217" y="50"/>
                  </a:cubicBezTo>
                  <a:cubicBezTo>
                    <a:pt x="219" y="46"/>
                    <a:pt x="221" y="42"/>
                    <a:pt x="221" y="37"/>
                  </a:cubicBezTo>
                  <a:cubicBezTo>
                    <a:pt x="221" y="33"/>
                    <a:pt x="224" y="32"/>
                    <a:pt x="226" y="30"/>
                  </a:cubicBezTo>
                  <a:cubicBezTo>
                    <a:pt x="232" y="24"/>
                    <a:pt x="235" y="16"/>
                    <a:pt x="236" y="8"/>
                  </a:cubicBezTo>
                  <a:cubicBezTo>
                    <a:pt x="237" y="4"/>
                    <a:pt x="239" y="2"/>
                    <a:pt x="242" y="1"/>
                  </a:cubicBezTo>
                  <a:cubicBezTo>
                    <a:pt x="244" y="0"/>
                    <a:pt x="245" y="1"/>
                    <a:pt x="246" y="3"/>
                  </a:cubicBezTo>
                  <a:cubicBezTo>
                    <a:pt x="249" y="9"/>
                    <a:pt x="251" y="14"/>
                    <a:pt x="256" y="18"/>
                  </a:cubicBezTo>
                  <a:cubicBezTo>
                    <a:pt x="258" y="19"/>
                    <a:pt x="259" y="22"/>
                    <a:pt x="259" y="26"/>
                  </a:cubicBezTo>
                  <a:cubicBezTo>
                    <a:pt x="258" y="36"/>
                    <a:pt x="257" y="46"/>
                    <a:pt x="264" y="55"/>
                  </a:cubicBezTo>
                  <a:cubicBezTo>
                    <a:pt x="266" y="58"/>
                    <a:pt x="265" y="62"/>
                    <a:pt x="264" y="65"/>
                  </a:cubicBezTo>
                  <a:cubicBezTo>
                    <a:pt x="263" y="71"/>
                    <a:pt x="264" y="77"/>
                    <a:pt x="266" y="82"/>
                  </a:cubicBezTo>
                  <a:cubicBezTo>
                    <a:pt x="267" y="86"/>
                    <a:pt x="268" y="89"/>
                    <a:pt x="266" y="92"/>
                  </a:cubicBezTo>
                  <a:cubicBezTo>
                    <a:pt x="263" y="101"/>
                    <a:pt x="265" y="110"/>
                    <a:pt x="268" y="119"/>
                  </a:cubicBezTo>
                  <a:cubicBezTo>
                    <a:pt x="269" y="121"/>
                    <a:pt x="269" y="123"/>
                    <a:pt x="269" y="125"/>
                  </a:cubicBezTo>
                  <a:cubicBezTo>
                    <a:pt x="267" y="132"/>
                    <a:pt x="268" y="139"/>
                    <a:pt x="271" y="146"/>
                  </a:cubicBezTo>
                  <a:cubicBezTo>
                    <a:pt x="272" y="149"/>
                    <a:pt x="272" y="152"/>
                    <a:pt x="272" y="155"/>
                  </a:cubicBezTo>
                  <a:cubicBezTo>
                    <a:pt x="271" y="162"/>
                    <a:pt x="270" y="168"/>
                    <a:pt x="272" y="174"/>
                  </a:cubicBezTo>
                  <a:cubicBezTo>
                    <a:pt x="274" y="179"/>
                    <a:pt x="274" y="184"/>
                    <a:pt x="270" y="188"/>
                  </a:cubicBezTo>
                  <a:cubicBezTo>
                    <a:pt x="266" y="194"/>
                    <a:pt x="264" y="202"/>
                    <a:pt x="264" y="209"/>
                  </a:cubicBezTo>
                  <a:cubicBezTo>
                    <a:pt x="264" y="212"/>
                    <a:pt x="263" y="215"/>
                    <a:pt x="260" y="216"/>
                  </a:cubicBezTo>
                  <a:cubicBezTo>
                    <a:pt x="257" y="217"/>
                    <a:pt x="254" y="220"/>
                    <a:pt x="253" y="222"/>
                  </a:cubicBezTo>
                  <a:cubicBezTo>
                    <a:pt x="250" y="229"/>
                    <a:pt x="243" y="228"/>
                    <a:pt x="238" y="229"/>
                  </a:cubicBezTo>
                  <a:cubicBezTo>
                    <a:pt x="233" y="229"/>
                    <a:pt x="229" y="231"/>
                    <a:pt x="225" y="234"/>
                  </a:cubicBezTo>
                  <a:cubicBezTo>
                    <a:pt x="222" y="237"/>
                    <a:pt x="220" y="237"/>
                    <a:pt x="217" y="235"/>
                  </a:cubicBezTo>
                  <a:cubicBezTo>
                    <a:pt x="211" y="232"/>
                    <a:pt x="205" y="233"/>
                    <a:pt x="200" y="234"/>
                  </a:cubicBezTo>
                  <a:cubicBezTo>
                    <a:pt x="196" y="235"/>
                    <a:pt x="194" y="233"/>
                    <a:pt x="192" y="231"/>
                  </a:cubicBezTo>
                  <a:cubicBezTo>
                    <a:pt x="188" y="223"/>
                    <a:pt x="181" y="217"/>
                    <a:pt x="173" y="213"/>
                  </a:cubicBezTo>
                  <a:cubicBezTo>
                    <a:pt x="172" y="213"/>
                    <a:pt x="171" y="211"/>
                    <a:pt x="170" y="210"/>
                  </a:cubicBezTo>
                  <a:cubicBezTo>
                    <a:pt x="158" y="191"/>
                    <a:pt x="139" y="188"/>
                    <a:pt x="120" y="197"/>
                  </a:cubicBezTo>
                  <a:cubicBezTo>
                    <a:pt x="118" y="198"/>
                    <a:pt x="116" y="200"/>
                    <a:pt x="115" y="202"/>
                  </a:cubicBezTo>
                  <a:cubicBezTo>
                    <a:pt x="111" y="206"/>
                    <a:pt x="106" y="208"/>
                    <a:pt x="101" y="210"/>
                  </a:cubicBezTo>
                  <a:cubicBezTo>
                    <a:pt x="93" y="214"/>
                    <a:pt x="86" y="219"/>
                    <a:pt x="84" y="228"/>
                  </a:cubicBezTo>
                  <a:cubicBezTo>
                    <a:pt x="83" y="231"/>
                    <a:pt x="82" y="232"/>
                    <a:pt x="79" y="232"/>
                  </a:cubicBezTo>
                  <a:cubicBezTo>
                    <a:pt x="75" y="233"/>
                    <a:pt x="70" y="235"/>
                    <a:pt x="67" y="237"/>
                  </a:cubicBezTo>
                  <a:cubicBezTo>
                    <a:pt x="62" y="241"/>
                    <a:pt x="58" y="239"/>
                    <a:pt x="54" y="238"/>
                  </a:cubicBezTo>
                  <a:cubicBezTo>
                    <a:pt x="49" y="236"/>
                    <a:pt x="44" y="237"/>
                    <a:pt x="39" y="237"/>
                  </a:cubicBezTo>
                  <a:cubicBezTo>
                    <a:pt x="37" y="237"/>
                    <a:pt x="35" y="237"/>
                    <a:pt x="33" y="235"/>
                  </a:cubicBezTo>
                  <a:cubicBezTo>
                    <a:pt x="29" y="230"/>
                    <a:pt x="23" y="227"/>
                    <a:pt x="17" y="225"/>
                  </a:cubicBezTo>
                  <a:cubicBezTo>
                    <a:pt x="15" y="224"/>
                    <a:pt x="13" y="222"/>
                    <a:pt x="12" y="220"/>
                  </a:cubicBezTo>
                  <a:cubicBezTo>
                    <a:pt x="12" y="216"/>
                    <a:pt x="11" y="213"/>
                    <a:pt x="8" y="211"/>
                  </a:cubicBezTo>
                  <a:cubicBezTo>
                    <a:pt x="4" y="207"/>
                    <a:pt x="5" y="202"/>
                    <a:pt x="7" y="198"/>
                  </a:cubicBezTo>
                  <a:cubicBezTo>
                    <a:pt x="12" y="185"/>
                    <a:pt x="8" y="174"/>
                    <a:pt x="2" y="163"/>
                  </a:cubicBezTo>
                  <a:cubicBezTo>
                    <a:pt x="1" y="161"/>
                    <a:pt x="0" y="159"/>
                    <a:pt x="1" y="158"/>
                  </a:cubicBezTo>
                  <a:cubicBezTo>
                    <a:pt x="6" y="148"/>
                    <a:pt x="3" y="139"/>
                    <a:pt x="0" y="129"/>
                  </a:cubicBezTo>
                  <a:cubicBezTo>
                    <a:pt x="0" y="127"/>
                    <a:pt x="0" y="126"/>
                    <a:pt x="1" y="124"/>
                  </a:cubicBezTo>
                  <a:cubicBezTo>
                    <a:pt x="6" y="115"/>
                    <a:pt x="8" y="106"/>
                    <a:pt x="7" y="96"/>
                  </a:cubicBezTo>
                  <a:cubicBezTo>
                    <a:pt x="7" y="91"/>
                    <a:pt x="8" y="86"/>
                    <a:pt x="11" y="81"/>
                  </a:cubicBezTo>
                  <a:cubicBezTo>
                    <a:pt x="16" y="72"/>
                    <a:pt x="19" y="61"/>
                    <a:pt x="14" y="50"/>
                  </a:cubicBezTo>
                  <a:cubicBezTo>
                    <a:pt x="12" y="46"/>
                    <a:pt x="12" y="43"/>
                    <a:pt x="14" y="39"/>
                  </a:cubicBezTo>
                  <a:cubicBezTo>
                    <a:pt x="18" y="32"/>
                    <a:pt x="20" y="25"/>
                    <a:pt x="20" y="17"/>
                  </a:cubicBezTo>
                  <a:cubicBezTo>
                    <a:pt x="20" y="12"/>
                    <a:pt x="25" y="7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3" y="6"/>
                    <a:pt x="42" y="18"/>
                    <a:pt x="43" y="21"/>
                  </a:cubicBezTo>
                  <a:cubicBezTo>
                    <a:pt x="44" y="29"/>
                    <a:pt x="44" y="38"/>
                    <a:pt x="48" y="45"/>
                  </a:cubicBezTo>
                  <a:cubicBezTo>
                    <a:pt x="51" y="49"/>
                    <a:pt x="53" y="53"/>
                    <a:pt x="57" y="57"/>
                  </a:cubicBezTo>
                  <a:cubicBezTo>
                    <a:pt x="59" y="59"/>
                    <a:pt x="59" y="61"/>
                    <a:pt x="59" y="64"/>
                  </a:cubicBezTo>
                  <a:cubicBezTo>
                    <a:pt x="57" y="74"/>
                    <a:pt x="59" y="83"/>
                    <a:pt x="65" y="91"/>
                  </a:cubicBezTo>
                  <a:cubicBezTo>
                    <a:pt x="69" y="96"/>
                    <a:pt x="71" y="101"/>
                    <a:pt x="72" y="107"/>
                  </a:cubicBezTo>
                  <a:cubicBezTo>
                    <a:pt x="74" y="123"/>
                    <a:pt x="84" y="132"/>
                    <a:pt x="99" y="136"/>
                  </a:cubicBezTo>
                  <a:cubicBezTo>
                    <a:pt x="102" y="137"/>
                    <a:pt x="104" y="138"/>
                    <a:pt x="106" y="141"/>
                  </a:cubicBezTo>
                  <a:cubicBezTo>
                    <a:pt x="113" y="151"/>
                    <a:pt x="123" y="155"/>
                    <a:pt x="135" y="155"/>
                  </a:cubicBezTo>
                  <a:cubicBezTo>
                    <a:pt x="136" y="156"/>
                    <a:pt x="137" y="156"/>
                    <a:pt x="138" y="156"/>
                  </a:cubicBezTo>
                  <a:close/>
                </a:path>
              </a:pathLst>
            </a:custGeom>
            <a:solidFill>
              <a:srgbClr val="EC6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99">
              <a:extLst>
                <a:ext uri="{FF2B5EF4-FFF2-40B4-BE49-F238E27FC236}">
                  <a16:creationId xmlns:a16="http://schemas.microsoft.com/office/drawing/2014/main" id="{924E96B1-2805-0A08-7D90-EF955CDD7EB6}"/>
                </a:ext>
              </a:extLst>
            </p:cNvPr>
            <p:cNvSpPr/>
            <p:nvPr/>
          </p:nvSpPr>
          <p:spPr bwMode="auto">
            <a:xfrm>
              <a:off x="4796" y="3149"/>
              <a:ext cx="306" cy="181"/>
            </a:xfrm>
            <a:custGeom>
              <a:avLst/>
              <a:gdLst>
                <a:gd name="T0" fmla="*/ 127 w 128"/>
                <a:gd name="T1" fmla="*/ 9 h 76"/>
                <a:gd name="T2" fmla="*/ 119 w 128"/>
                <a:gd name="T3" fmla="*/ 34 h 76"/>
                <a:gd name="T4" fmla="*/ 113 w 128"/>
                <a:gd name="T5" fmla="*/ 47 h 76"/>
                <a:gd name="T6" fmla="*/ 106 w 128"/>
                <a:gd name="T7" fmla="*/ 59 h 76"/>
                <a:gd name="T8" fmla="*/ 105 w 128"/>
                <a:gd name="T9" fmla="*/ 73 h 76"/>
                <a:gd name="T10" fmla="*/ 98 w 128"/>
                <a:gd name="T11" fmla="*/ 75 h 76"/>
                <a:gd name="T12" fmla="*/ 34 w 128"/>
                <a:gd name="T13" fmla="*/ 75 h 76"/>
                <a:gd name="T14" fmla="*/ 27 w 128"/>
                <a:gd name="T15" fmla="*/ 70 h 76"/>
                <a:gd name="T16" fmla="*/ 26 w 128"/>
                <a:gd name="T17" fmla="*/ 57 h 76"/>
                <a:gd name="T18" fmla="*/ 21 w 128"/>
                <a:gd name="T19" fmla="*/ 52 h 76"/>
                <a:gd name="T20" fmla="*/ 15 w 128"/>
                <a:gd name="T21" fmla="*/ 39 h 76"/>
                <a:gd name="T22" fmla="*/ 8 w 128"/>
                <a:gd name="T23" fmla="*/ 13 h 76"/>
                <a:gd name="T24" fmla="*/ 3 w 128"/>
                <a:gd name="T25" fmla="*/ 8 h 76"/>
                <a:gd name="T26" fmla="*/ 1 w 128"/>
                <a:gd name="T27" fmla="*/ 5 h 76"/>
                <a:gd name="T28" fmla="*/ 4 w 128"/>
                <a:gd name="T29" fmla="*/ 1 h 76"/>
                <a:gd name="T30" fmla="*/ 9 w 128"/>
                <a:gd name="T31" fmla="*/ 1 h 76"/>
                <a:gd name="T32" fmla="*/ 118 w 128"/>
                <a:gd name="T33" fmla="*/ 1 h 76"/>
                <a:gd name="T34" fmla="*/ 119 w 128"/>
                <a:gd name="T35" fmla="*/ 1 h 76"/>
                <a:gd name="T36" fmla="*/ 127 w 128"/>
                <a:gd name="T37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76">
                  <a:moveTo>
                    <a:pt x="127" y="9"/>
                  </a:moveTo>
                  <a:cubicBezTo>
                    <a:pt x="120" y="17"/>
                    <a:pt x="118" y="25"/>
                    <a:pt x="119" y="34"/>
                  </a:cubicBezTo>
                  <a:cubicBezTo>
                    <a:pt x="120" y="40"/>
                    <a:pt x="118" y="44"/>
                    <a:pt x="113" y="47"/>
                  </a:cubicBezTo>
                  <a:cubicBezTo>
                    <a:pt x="109" y="50"/>
                    <a:pt x="107" y="54"/>
                    <a:pt x="106" y="59"/>
                  </a:cubicBezTo>
                  <a:cubicBezTo>
                    <a:pt x="106" y="64"/>
                    <a:pt x="105" y="69"/>
                    <a:pt x="105" y="73"/>
                  </a:cubicBezTo>
                  <a:cubicBezTo>
                    <a:pt x="103" y="75"/>
                    <a:pt x="101" y="75"/>
                    <a:pt x="98" y="75"/>
                  </a:cubicBezTo>
                  <a:cubicBezTo>
                    <a:pt x="77" y="75"/>
                    <a:pt x="56" y="75"/>
                    <a:pt x="34" y="75"/>
                  </a:cubicBezTo>
                  <a:cubicBezTo>
                    <a:pt x="31" y="75"/>
                    <a:pt x="27" y="76"/>
                    <a:pt x="27" y="70"/>
                  </a:cubicBezTo>
                  <a:cubicBezTo>
                    <a:pt x="28" y="66"/>
                    <a:pt x="29" y="61"/>
                    <a:pt x="26" y="57"/>
                  </a:cubicBezTo>
                  <a:cubicBezTo>
                    <a:pt x="25" y="55"/>
                    <a:pt x="23" y="53"/>
                    <a:pt x="21" y="52"/>
                  </a:cubicBezTo>
                  <a:cubicBezTo>
                    <a:pt x="15" y="49"/>
                    <a:pt x="13" y="45"/>
                    <a:pt x="15" y="39"/>
                  </a:cubicBezTo>
                  <a:cubicBezTo>
                    <a:pt x="18" y="29"/>
                    <a:pt x="15" y="21"/>
                    <a:pt x="8" y="13"/>
                  </a:cubicBezTo>
                  <a:cubicBezTo>
                    <a:pt x="6" y="12"/>
                    <a:pt x="5" y="10"/>
                    <a:pt x="3" y="8"/>
                  </a:cubicBezTo>
                  <a:cubicBezTo>
                    <a:pt x="3" y="7"/>
                    <a:pt x="2" y="6"/>
                    <a:pt x="1" y="5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6" y="0"/>
                    <a:pt x="7" y="1"/>
                    <a:pt x="9" y="1"/>
                  </a:cubicBezTo>
                  <a:cubicBezTo>
                    <a:pt x="46" y="1"/>
                    <a:pt x="82" y="1"/>
                    <a:pt x="118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7" y="1"/>
                    <a:pt x="128" y="1"/>
                    <a:pt x="127" y="9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00">
              <a:extLst>
                <a:ext uri="{FF2B5EF4-FFF2-40B4-BE49-F238E27FC236}">
                  <a16:creationId xmlns:a16="http://schemas.microsoft.com/office/drawing/2014/main" id="{DAD184E6-9DEA-0752-E999-BD547F2C4B86}"/>
                </a:ext>
              </a:extLst>
            </p:cNvPr>
            <p:cNvSpPr/>
            <p:nvPr/>
          </p:nvSpPr>
          <p:spPr bwMode="auto">
            <a:xfrm>
              <a:off x="4789" y="3092"/>
              <a:ext cx="348" cy="78"/>
            </a:xfrm>
            <a:custGeom>
              <a:avLst/>
              <a:gdLst>
                <a:gd name="T0" fmla="*/ 130 w 146"/>
                <a:gd name="T1" fmla="*/ 33 h 33"/>
                <a:gd name="T2" fmla="*/ 123 w 146"/>
                <a:gd name="T3" fmla="*/ 26 h 33"/>
                <a:gd name="T4" fmla="*/ 11 w 146"/>
                <a:gd name="T5" fmla="*/ 26 h 33"/>
                <a:gd name="T6" fmla="*/ 6 w 146"/>
                <a:gd name="T7" fmla="*/ 32 h 33"/>
                <a:gd name="T8" fmla="*/ 3 w 146"/>
                <a:gd name="T9" fmla="*/ 28 h 33"/>
                <a:gd name="T10" fmla="*/ 1 w 146"/>
                <a:gd name="T11" fmla="*/ 4 h 33"/>
                <a:gd name="T12" fmla="*/ 37 w 146"/>
                <a:gd name="T13" fmla="*/ 10 h 33"/>
                <a:gd name="T14" fmla="*/ 108 w 146"/>
                <a:gd name="T15" fmla="*/ 10 h 33"/>
                <a:gd name="T16" fmla="*/ 146 w 146"/>
                <a:gd name="T17" fmla="*/ 0 h 33"/>
                <a:gd name="T18" fmla="*/ 137 w 146"/>
                <a:gd name="T19" fmla="*/ 12 h 33"/>
                <a:gd name="T20" fmla="*/ 130 w 146"/>
                <a:gd name="T21" fmla="*/ 26 h 33"/>
                <a:gd name="T22" fmla="*/ 130 w 146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33">
                  <a:moveTo>
                    <a:pt x="130" y="33"/>
                  </a:moveTo>
                  <a:cubicBezTo>
                    <a:pt x="130" y="26"/>
                    <a:pt x="130" y="26"/>
                    <a:pt x="123" y="26"/>
                  </a:cubicBezTo>
                  <a:cubicBezTo>
                    <a:pt x="85" y="26"/>
                    <a:pt x="48" y="26"/>
                    <a:pt x="11" y="26"/>
                  </a:cubicBezTo>
                  <a:cubicBezTo>
                    <a:pt x="4" y="26"/>
                    <a:pt x="4" y="26"/>
                    <a:pt x="6" y="32"/>
                  </a:cubicBezTo>
                  <a:cubicBezTo>
                    <a:pt x="4" y="31"/>
                    <a:pt x="4" y="30"/>
                    <a:pt x="3" y="28"/>
                  </a:cubicBezTo>
                  <a:cubicBezTo>
                    <a:pt x="2" y="20"/>
                    <a:pt x="0" y="12"/>
                    <a:pt x="1" y="4"/>
                  </a:cubicBezTo>
                  <a:cubicBezTo>
                    <a:pt x="13" y="9"/>
                    <a:pt x="25" y="10"/>
                    <a:pt x="37" y="10"/>
                  </a:cubicBezTo>
                  <a:cubicBezTo>
                    <a:pt x="61" y="9"/>
                    <a:pt x="85" y="10"/>
                    <a:pt x="108" y="10"/>
                  </a:cubicBezTo>
                  <a:cubicBezTo>
                    <a:pt x="122" y="10"/>
                    <a:pt x="134" y="7"/>
                    <a:pt x="146" y="0"/>
                  </a:cubicBezTo>
                  <a:cubicBezTo>
                    <a:pt x="146" y="6"/>
                    <a:pt x="142" y="10"/>
                    <a:pt x="137" y="12"/>
                  </a:cubicBezTo>
                  <a:cubicBezTo>
                    <a:pt x="130" y="16"/>
                    <a:pt x="129" y="18"/>
                    <a:pt x="130" y="26"/>
                  </a:cubicBezTo>
                  <a:cubicBezTo>
                    <a:pt x="131" y="28"/>
                    <a:pt x="132" y="31"/>
                    <a:pt x="130" y="33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01">
              <a:extLst>
                <a:ext uri="{FF2B5EF4-FFF2-40B4-BE49-F238E27FC236}">
                  <a16:creationId xmlns:a16="http://schemas.microsoft.com/office/drawing/2014/main" id="{0161C498-5E24-01CF-07E6-F1474B1F1AC0}"/>
                </a:ext>
              </a:extLst>
            </p:cNvPr>
            <p:cNvSpPr/>
            <p:nvPr/>
          </p:nvSpPr>
          <p:spPr bwMode="auto">
            <a:xfrm>
              <a:off x="4858" y="3315"/>
              <a:ext cx="189" cy="55"/>
            </a:xfrm>
            <a:custGeom>
              <a:avLst/>
              <a:gdLst>
                <a:gd name="T0" fmla="*/ 1 w 79"/>
                <a:gd name="T1" fmla="*/ 0 h 23"/>
                <a:gd name="T2" fmla="*/ 5 w 79"/>
                <a:gd name="T3" fmla="*/ 4 h 23"/>
                <a:gd name="T4" fmla="*/ 79 w 79"/>
                <a:gd name="T5" fmla="*/ 3 h 23"/>
                <a:gd name="T6" fmla="*/ 71 w 79"/>
                <a:gd name="T7" fmla="*/ 12 h 23"/>
                <a:gd name="T8" fmla="*/ 67 w 79"/>
                <a:gd name="T9" fmla="*/ 13 h 23"/>
                <a:gd name="T10" fmla="*/ 52 w 79"/>
                <a:gd name="T11" fmla="*/ 23 h 23"/>
                <a:gd name="T12" fmla="*/ 39 w 79"/>
                <a:gd name="T13" fmla="*/ 21 h 23"/>
                <a:gd name="T14" fmla="*/ 26 w 79"/>
                <a:gd name="T15" fmla="*/ 21 h 23"/>
                <a:gd name="T16" fmla="*/ 10 w 79"/>
                <a:gd name="T17" fmla="*/ 13 h 23"/>
                <a:gd name="T18" fmla="*/ 1 w 79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3">
                  <a:moveTo>
                    <a:pt x="1" y="0"/>
                  </a:moveTo>
                  <a:cubicBezTo>
                    <a:pt x="2" y="3"/>
                    <a:pt x="3" y="4"/>
                    <a:pt x="5" y="4"/>
                  </a:cubicBezTo>
                  <a:cubicBezTo>
                    <a:pt x="30" y="3"/>
                    <a:pt x="54" y="3"/>
                    <a:pt x="79" y="3"/>
                  </a:cubicBezTo>
                  <a:cubicBezTo>
                    <a:pt x="78" y="8"/>
                    <a:pt x="75" y="10"/>
                    <a:pt x="71" y="12"/>
                  </a:cubicBezTo>
                  <a:cubicBezTo>
                    <a:pt x="69" y="12"/>
                    <a:pt x="68" y="12"/>
                    <a:pt x="67" y="13"/>
                  </a:cubicBezTo>
                  <a:cubicBezTo>
                    <a:pt x="60" y="13"/>
                    <a:pt x="54" y="16"/>
                    <a:pt x="52" y="23"/>
                  </a:cubicBezTo>
                  <a:cubicBezTo>
                    <a:pt x="47" y="21"/>
                    <a:pt x="43" y="21"/>
                    <a:pt x="39" y="21"/>
                  </a:cubicBezTo>
                  <a:cubicBezTo>
                    <a:pt x="34" y="21"/>
                    <a:pt x="30" y="22"/>
                    <a:pt x="26" y="21"/>
                  </a:cubicBezTo>
                  <a:cubicBezTo>
                    <a:pt x="23" y="13"/>
                    <a:pt x="17" y="13"/>
                    <a:pt x="10" y="13"/>
                  </a:cubicBezTo>
                  <a:cubicBezTo>
                    <a:pt x="3" y="13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02">
              <a:extLst>
                <a:ext uri="{FF2B5EF4-FFF2-40B4-BE49-F238E27FC236}">
                  <a16:creationId xmlns:a16="http://schemas.microsoft.com/office/drawing/2014/main" id="{D06A8400-F4B4-CB24-9D45-5A0A6DB7B4FA}"/>
                </a:ext>
              </a:extLst>
            </p:cNvPr>
            <p:cNvSpPr/>
            <p:nvPr/>
          </p:nvSpPr>
          <p:spPr bwMode="auto">
            <a:xfrm>
              <a:off x="4920" y="3361"/>
              <a:ext cx="62" cy="40"/>
            </a:xfrm>
            <a:custGeom>
              <a:avLst/>
              <a:gdLst>
                <a:gd name="T0" fmla="*/ 0 w 26"/>
                <a:gd name="T1" fmla="*/ 2 h 17"/>
                <a:gd name="T2" fmla="*/ 24 w 26"/>
                <a:gd name="T3" fmla="*/ 1 h 17"/>
                <a:gd name="T4" fmla="*/ 26 w 26"/>
                <a:gd name="T5" fmla="*/ 4 h 17"/>
                <a:gd name="T6" fmla="*/ 8 w 26"/>
                <a:gd name="T7" fmla="*/ 12 h 17"/>
                <a:gd name="T8" fmla="*/ 3 w 26"/>
                <a:gd name="T9" fmla="*/ 7 h 17"/>
                <a:gd name="T10" fmla="*/ 0 w 26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7">
                  <a:moveTo>
                    <a:pt x="0" y="2"/>
                  </a:moveTo>
                  <a:cubicBezTo>
                    <a:pt x="8" y="0"/>
                    <a:pt x="16" y="1"/>
                    <a:pt x="24" y="1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2" y="14"/>
                    <a:pt x="15" y="17"/>
                    <a:pt x="8" y="12"/>
                  </a:cubicBezTo>
                  <a:cubicBezTo>
                    <a:pt x="6" y="11"/>
                    <a:pt x="5" y="9"/>
                    <a:pt x="3" y="7"/>
                  </a:cubicBezTo>
                  <a:cubicBezTo>
                    <a:pt x="2" y="5"/>
                    <a:pt x="1" y="4"/>
                    <a:pt x="0" y="2"/>
                  </a:cubicBezTo>
                  <a:close/>
                </a:path>
              </a:pathLst>
            </a:custGeom>
            <a:solidFill>
              <a:srgbClr val="E9D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55967726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3;p42">
            <a:extLst>
              <a:ext uri="{FF2B5EF4-FFF2-40B4-BE49-F238E27FC236}">
                <a16:creationId xmlns:a16="http://schemas.microsoft.com/office/drawing/2014/main" id="{4703E097-8AC8-0D16-5168-7CAC246EEFCF}"/>
              </a:ext>
            </a:extLst>
          </p:cNvPr>
          <p:cNvSpPr txBox="1"/>
          <p:nvPr/>
        </p:nvSpPr>
        <p:spPr>
          <a:xfrm>
            <a:off x="350749" y="505563"/>
            <a:ext cx="4201029" cy="1031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3600" b="1" i="0" u="none" strike="noStrike" cap="none">
                <a:solidFill>
                  <a:srgbClr val="27348B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s-PE" sz="6000">
                <a:solidFill>
                  <a:schemeClr val="bg1">
                    <a:lumMod val="50000"/>
                  </a:schemeClr>
                </a:solidFill>
                <a:latin typeface="Arial (Títulos)"/>
                <a:cs typeface="Rubik" panose="020B0604020202020204" charset="-79"/>
              </a:rPr>
              <a:t>FUENTE</a:t>
            </a:r>
          </a:p>
        </p:txBody>
      </p:sp>
      <p:sp>
        <p:nvSpPr>
          <p:cNvPr id="3" name="Google Shape;270;p42">
            <a:extLst>
              <a:ext uri="{FF2B5EF4-FFF2-40B4-BE49-F238E27FC236}">
                <a16:creationId xmlns:a16="http://schemas.microsoft.com/office/drawing/2014/main" id="{62342F95-2053-1593-81BB-69B35EF1C6EE}"/>
              </a:ext>
            </a:extLst>
          </p:cNvPr>
          <p:cNvSpPr txBox="1"/>
          <p:nvPr/>
        </p:nvSpPr>
        <p:spPr>
          <a:xfrm>
            <a:off x="655549" y="2067224"/>
            <a:ext cx="5543552" cy="5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PE" sz="2133" dirty="0">
                <a:solidFill>
                  <a:srgbClr val="189EAA"/>
                </a:solidFill>
                <a:latin typeface="Source Sans Pro" panose="020B0503030403020204" pitchFamily="34" charset="0"/>
                <a:ea typeface="Rubik"/>
                <a:cs typeface="Rubik" panose="020B0604020202020204" charset="-79"/>
                <a:sym typeface="Rubik"/>
              </a:rPr>
              <a:t>ELABORADO POR  </a:t>
            </a:r>
            <a:r>
              <a:rPr lang="es-PE" sz="2133" dirty="0">
                <a:solidFill>
                  <a:srgbClr val="189EAA"/>
                </a:solidFill>
                <a:latin typeface="Source Sans Pro" panose="020B0503030403020204" pitchFamily="34" charset="0"/>
                <a:ea typeface="Montserrat"/>
                <a:cs typeface="Assistant Light" pitchFamily="2" charset="-79"/>
                <a:sym typeface="Montserrat"/>
              </a:rPr>
              <a:t>: </a:t>
            </a:r>
            <a:r>
              <a:rPr lang="es-PE" sz="2133" dirty="0" smtClean="0">
                <a:latin typeface="Source Sans Pro" panose="020B0503030403020204" pitchFamily="34" charset="0"/>
                <a:ea typeface="Montserrat"/>
                <a:cs typeface="Kanit Light" panose="020B0604020202020204" charset="-34"/>
                <a:sym typeface="Montserrat"/>
              </a:rPr>
              <a:t>plantillaspowerpoint.org</a:t>
            </a:r>
            <a:endParaRPr lang="es-PE" sz="2133" dirty="0">
              <a:latin typeface="Source Sans Pro" panose="020B0503030403020204" pitchFamily="34" charset="0"/>
              <a:ea typeface="Montserrat"/>
              <a:cs typeface="Kanit Light" panose="020B0604020202020204" charset="-34"/>
              <a:sym typeface="Montserrat"/>
            </a:endParaRPr>
          </a:p>
          <a:p>
            <a:pPr lvl="0"/>
            <a:endParaRPr sz="2133" b="1" dirty="0">
              <a:solidFill>
                <a:srgbClr val="02FFB3"/>
              </a:solidFill>
              <a:latin typeface="Source Sans Pro" panose="020B0503030403020204" pitchFamily="34" charset="0"/>
              <a:ea typeface="Rubik"/>
              <a:cs typeface="Rubik" panose="020B0604020202020204" charset="-79"/>
              <a:sym typeface="Rubik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282B0BAF-C584-0D12-3407-6B721FC5F2C9}"/>
              </a:ext>
            </a:extLst>
          </p:cNvPr>
          <p:cNvGrpSpPr/>
          <p:nvPr/>
        </p:nvGrpSpPr>
        <p:grpSpPr>
          <a:xfrm>
            <a:off x="655549" y="2749217"/>
            <a:ext cx="3985576" cy="2126071"/>
            <a:chOff x="877424" y="2601843"/>
            <a:chExt cx="2989182" cy="1594553"/>
          </a:xfrm>
        </p:grpSpPr>
        <p:sp>
          <p:nvSpPr>
            <p:cNvPr id="5" name="Google Shape;272;p42">
              <a:extLst>
                <a:ext uri="{FF2B5EF4-FFF2-40B4-BE49-F238E27FC236}">
                  <a16:creationId xmlns:a16="http://schemas.microsoft.com/office/drawing/2014/main" id="{B72D28D6-81CE-5717-78B5-A656B7CEC73A}"/>
                </a:ext>
              </a:extLst>
            </p:cNvPr>
            <p:cNvSpPr txBox="1"/>
            <p:nvPr/>
          </p:nvSpPr>
          <p:spPr>
            <a:xfrm>
              <a:off x="877424" y="2601843"/>
              <a:ext cx="2117100" cy="3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lvl="0"/>
              <a:r>
                <a:rPr lang="es-PE" sz="2133">
                  <a:solidFill>
                    <a:srgbClr val="189EAA"/>
                  </a:solidFill>
                  <a:latin typeface="Source Sans Pro" panose="020B0503030403020204" pitchFamily="34" charset="0"/>
                  <a:ea typeface="Rubik"/>
                  <a:cs typeface="Rubik" panose="020B0604020202020204" charset="-79"/>
                  <a:sym typeface="Rubik"/>
                </a:rPr>
                <a:t>IMAGES</a:t>
              </a:r>
              <a:r>
                <a:rPr lang="en" sz="2133">
                  <a:solidFill>
                    <a:srgbClr val="189EAA"/>
                  </a:solidFill>
                  <a:latin typeface="Source Sans Pro" panose="020B0503030403020204" pitchFamily="34" charset="0"/>
                  <a:ea typeface="Rubik"/>
                  <a:cs typeface="Rubik" panose="020B0604020202020204" charset="-79"/>
                  <a:sym typeface="Rubik"/>
                </a:rPr>
                <a:t> :</a:t>
              </a:r>
              <a:endParaRPr sz="2133">
                <a:solidFill>
                  <a:srgbClr val="189EAA"/>
                </a:solidFill>
                <a:latin typeface="Source Sans Pro" panose="020B0503030403020204" pitchFamily="34" charset="0"/>
                <a:ea typeface="Rubik"/>
                <a:cs typeface="Rubik" panose="020B0604020202020204" charset="-79"/>
                <a:sym typeface="Rubik"/>
              </a:endParaRPr>
            </a:p>
          </p:txBody>
        </p:sp>
        <p:sp>
          <p:nvSpPr>
            <p:cNvPr id="6" name="Google Shape;273;p42">
              <a:extLst>
                <a:ext uri="{FF2B5EF4-FFF2-40B4-BE49-F238E27FC236}">
                  <a16:creationId xmlns:a16="http://schemas.microsoft.com/office/drawing/2014/main" id="{662B47EB-1989-F3C9-90BF-762FAC881AF1}"/>
                </a:ext>
              </a:extLst>
            </p:cNvPr>
            <p:cNvSpPr txBox="1"/>
            <p:nvPr/>
          </p:nvSpPr>
          <p:spPr>
            <a:xfrm>
              <a:off x="877424" y="2910468"/>
              <a:ext cx="2989182" cy="1285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380962" indent="-380962">
                <a:buFont typeface="Arial" panose="020B0604020202020204" pitchFamily="34" charset="0"/>
                <a:buChar char="•"/>
              </a:pPr>
              <a:r>
                <a:rPr lang="es-PE" sz="2000">
                  <a:latin typeface="Source Sans Pro" panose="020B0503030403020204" pitchFamily="34" charset="0"/>
                  <a:ea typeface="Montserrat"/>
                  <a:cs typeface="Kanit Light" panose="020B0604020202020204" charset="-34"/>
                  <a:sym typeface="Montserrat"/>
                </a:rPr>
                <a:t>unsplash.com</a:t>
              </a:r>
            </a:p>
            <a:p>
              <a:pPr marL="380962" indent="-380962">
                <a:buFont typeface="Arial" panose="020B0604020202020204" pitchFamily="34" charset="0"/>
                <a:buChar char="•"/>
              </a:pPr>
              <a:r>
                <a:rPr lang="es-PE" sz="2000">
                  <a:latin typeface="Source Sans Pro" panose="020B0503030403020204" pitchFamily="34" charset="0"/>
                  <a:ea typeface="Montserrat"/>
                  <a:cs typeface="Kanit Light" panose="020B0604020202020204" charset="-34"/>
                  <a:sym typeface="Montserrat"/>
                </a:rPr>
                <a:t>pixabay.com</a:t>
              </a:r>
            </a:p>
            <a:p>
              <a:pPr marL="380962" indent="-380962">
                <a:buFont typeface="Arial" panose="020B0604020202020204" pitchFamily="34" charset="0"/>
                <a:buChar char="•"/>
              </a:pPr>
              <a:r>
                <a:rPr lang="es-PE" sz="2000">
                  <a:latin typeface="Source Sans Pro" panose="020B0503030403020204" pitchFamily="34" charset="0"/>
                  <a:ea typeface="Montserrat"/>
                  <a:cs typeface="Kanit Light" panose="020B0604020202020204" charset="-34"/>
                  <a:sym typeface="Montserrat"/>
                </a:rPr>
                <a:t>Hospitalvozandes.com</a:t>
              </a:r>
            </a:p>
            <a:p>
              <a:pPr marL="380962" indent="-380962">
                <a:buFont typeface="Arial" panose="020B0604020202020204" pitchFamily="34" charset="0"/>
                <a:buChar char="•"/>
              </a:pPr>
              <a:r>
                <a:rPr lang="es-PE" sz="2000">
                  <a:latin typeface="Source Sans Pro" panose="020B0503030403020204" pitchFamily="34" charset="0"/>
                  <a:ea typeface="Montserrat"/>
                  <a:cs typeface="Kanit Light" panose="020B0604020202020204" charset="-34"/>
                  <a:sym typeface="Montserrat"/>
                </a:rPr>
                <a:t>Vitalseguro.com</a:t>
              </a:r>
            </a:p>
          </p:txBody>
        </p:sp>
      </p:grpSp>
      <p:sp>
        <p:nvSpPr>
          <p:cNvPr id="7" name="Google Shape;274;p42">
            <a:extLst>
              <a:ext uri="{FF2B5EF4-FFF2-40B4-BE49-F238E27FC236}">
                <a16:creationId xmlns:a16="http://schemas.microsoft.com/office/drawing/2014/main" id="{A50B6BAA-E7FD-56C5-31E1-C1D09E6FB729}"/>
              </a:ext>
            </a:extLst>
          </p:cNvPr>
          <p:cNvSpPr txBox="1"/>
          <p:nvPr/>
        </p:nvSpPr>
        <p:spPr>
          <a:xfrm>
            <a:off x="655549" y="4779885"/>
            <a:ext cx="2822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133">
                <a:solidFill>
                  <a:srgbClr val="189EAA"/>
                </a:solidFill>
                <a:latin typeface="Source Sans Pro" panose="020B0503030403020204" pitchFamily="34" charset="0"/>
                <a:ea typeface="Rubik"/>
                <a:cs typeface="Rubik" panose="020B0604020202020204" charset="-79"/>
                <a:sym typeface="Rubik"/>
              </a:rPr>
              <a:t>FONTS :</a:t>
            </a:r>
            <a:endParaRPr sz="2133">
              <a:solidFill>
                <a:srgbClr val="189EAA"/>
              </a:solidFill>
              <a:latin typeface="Source Sans Pro" panose="020B0503030403020204" pitchFamily="34" charset="0"/>
              <a:ea typeface="Rubik"/>
              <a:cs typeface="Rubik" panose="020B0604020202020204" charset="-79"/>
              <a:sym typeface="Rubik"/>
            </a:endParaRPr>
          </a:p>
        </p:txBody>
      </p:sp>
      <p:sp>
        <p:nvSpPr>
          <p:cNvPr id="8" name="Google Shape;275;p42">
            <a:extLst>
              <a:ext uri="{FF2B5EF4-FFF2-40B4-BE49-F238E27FC236}">
                <a16:creationId xmlns:a16="http://schemas.microsoft.com/office/drawing/2014/main" id="{982B066D-84C3-7F42-ADC0-EF345D7CF82B}"/>
              </a:ext>
            </a:extLst>
          </p:cNvPr>
          <p:cNvSpPr txBox="1"/>
          <p:nvPr/>
        </p:nvSpPr>
        <p:spPr>
          <a:xfrm>
            <a:off x="655549" y="5191385"/>
            <a:ext cx="3527168" cy="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80962" indent="-380962">
              <a:buFont typeface="Arial" panose="020B0604020202020204" pitchFamily="34" charset="0"/>
              <a:buChar char="•"/>
            </a:pPr>
            <a:r>
              <a:rPr lang="es-PE" sz="2000">
                <a:latin typeface="Source Sans Pro" panose="020B0503030403020204" pitchFamily="34" charset="0"/>
                <a:ea typeface="Montserrat"/>
                <a:cs typeface="Kanit Light" panose="020B0604020202020204" charset="-34"/>
                <a:sym typeface="Montserrat"/>
              </a:rPr>
              <a:t>Bauhaus 93</a:t>
            </a:r>
          </a:p>
          <a:p>
            <a:pPr marL="380962" indent="-380962">
              <a:buFont typeface="Arial" panose="020B0604020202020204" pitchFamily="34" charset="0"/>
              <a:buChar char="•"/>
            </a:pPr>
            <a:r>
              <a:rPr lang="es-PE" sz="2000">
                <a:latin typeface="Source Sans Pro" panose="020B0503030403020204" pitchFamily="34" charset="0"/>
                <a:ea typeface="Montserrat"/>
                <a:cs typeface="Kanit Light" panose="020B0604020202020204" charset="-34"/>
                <a:sym typeface="Montserrat"/>
              </a:rPr>
              <a:t>Calibri (Cuerpo)</a:t>
            </a:r>
          </a:p>
        </p:txBody>
      </p:sp>
      <p:sp>
        <p:nvSpPr>
          <p:cNvPr id="9" name="TextBox 59">
            <a:extLst>
              <a:ext uri="{FF2B5EF4-FFF2-40B4-BE49-F238E27FC236}">
                <a16:creationId xmlns:a16="http://schemas.microsoft.com/office/drawing/2014/main" id="{56A94441-FA25-2F7B-A1B0-B617057FC6C6}"/>
              </a:ext>
            </a:extLst>
          </p:cNvPr>
          <p:cNvSpPr txBox="1"/>
          <p:nvPr/>
        </p:nvSpPr>
        <p:spPr>
          <a:xfrm>
            <a:off x="9621360" y="6443174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plantillaspowerpoint.org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áfico 10">
            <a:extLst>
              <a:ext uri="{FF2B5EF4-FFF2-40B4-BE49-F238E27FC236}">
                <a16:creationId xmlns:a16="http://schemas.microsoft.com/office/drawing/2014/main" id="{F8FD6619-AE5D-0C39-C6D7-8E3F37BE0BB0}"/>
              </a:ext>
            </a:extLst>
          </p:cNvPr>
          <p:cNvGrpSpPr/>
          <p:nvPr/>
        </p:nvGrpSpPr>
        <p:grpSpPr>
          <a:xfrm>
            <a:off x="10895107" y="5490861"/>
            <a:ext cx="849367" cy="849367"/>
            <a:chOff x="627235" y="5458033"/>
            <a:chExt cx="849367" cy="849367"/>
          </a:xfrm>
          <a:solidFill>
            <a:srgbClr val="00BFF3"/>
          </a:solidFill>
        </p:grpSpPr>
        <p:sp>
          <p:nvSpPr>
            <p:cNvPr id="11" name="Forma libre: forma 30">
              <a:extLst>
                <a:ext uri="{FF2B5EF4-FFF2-40B4-BE49-F238E27FC236}">
                  <a16:creationId xmlns:a16="http://schemas.microsoft.com/office/drawing/2014/main" id="{C70E7AB4-82CE-8061-E6B1-CF41CEF079A3}"/>
                </a:ext>
              </a:extLst>
            </p:cNvPr>
            <p:cNvSpPr/>
            <p:nvPr userDrawn="1"/>
          </p:nvSpPr>
          <p:spPr>
            <a:xfrm>
              <a:off x="627235" y="5458033"/>
              <a:ext cx="849367" cy="849367"/>
            </a:xfrm>
            <a:custGeom>
              <a:avLst/>
              <a:gdLst>
                <a:gd name="connsiteX0" fmla="*/ 849367 w 849367"/>
                <a:gd name="connsiteY0" fmla="*/ 424684 h 849367"/>
                <a:gd name="connsiteX1" fmla="*/ 424684 w 849367"/>
                <a:gd name="connsiteY1" fmla="*/ 849367 h 849367"/>
                <a:gd name="connsiteX2" fmla="*/ 0 w 849367"/>
                <a:gd name="connsiteY2" fmla="*/ 424684 h 849367"/>
                <a:gd name="connsiteX3" fmla="*/ 424684 w 849367"/>
                <a:gd name="connsiteY3" fmla="*/ 0 h 849367"/>
                <a:gd name="connsiteX4" fmla="*/ 849367 w 849367"/>
                <a:gd name="connsiteY4" fmla="*/ 424684 h 84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9367" h="849367">
                  <a:moveTo>
                    <a:pt x="849367" y="424684"/>
                  </a:moveTo>
                  <a:cubicBezTo>
                    <a:pt x="849367" y="659230"/>
                    <a:pt x="659230" y="849367"/>
                    <a:pt x="424684" y="849367"/>
                  </a:cubicBezTo>
                  <a:cubicBezTo>
                    <a:pt x="190137" y="849367"/>
                    <a:pt x="0" y="659230"/>
                    <a:pt x="0" y="424684"/>
                  </a:cubicBezTo>
                  <a:cubicBezTo>
                    <a:pt x="0" y="190137"/>
                    <a:pt x="190137" y="0"/>
                    <a:pt x="424684" y="0"/>
                  </a:cubicBezTo>
                  <a:cubicBezTo>
                    <a:pt x="659230" y="0"/>
                    <a:pt x="849367" y="190137"/>
                    <a:pt x="849367" y="424684"/>
                  </a:cubicBezTo>
                  <a:close/>
                </a:path>
              </a:pathLst>
            </a:custGeom>
            <a:solidFill>
              <a:schemeClr val="bg1"/>
            </a:solidFill>
            <a:ln w="22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400"/>
            </a:p>
          </p:txBody>
        </p:sp>
        <p:sp>
          <p:nvSpPr>
            <p:cNvPr id="12" name="Forma libre: forma 31">
              <a:extLst>
                <a:ext uri="{FF2B5EF4-FFF2-40B4-BE49-F238E27FC236}">
                  <a16:creationId xmlns:a16="http://schemas.microsoft.com/office/drawing/2014/main" id="{5C42FED9-0F7D-95D0-531E-372D83057F4A}"/>
                </a:ext>
              </a:extLst>
            </p:cNvPr>
            <p:cNvSpPr/>
            <p:nvPr/>
          </p:nvSpPr>
          <p:spPr>
            <a:xfrm>
              <a:off x="736500" y="5562370"/>
              <a:ext cx="662009" cy="640647"/>
            </a:xfrm>
            <a:custGeom>
              <a:avLst/>
              <a:gdLst>
                <a:gd name="connsiteX0" fmla="*/ 398577 w 662009"/>
                <a:gd name="connsiteY0" fmla="*/ 121941 h 640647"/>
                <a:gd name="connsiteX1" fmla="*/ 398577 w 662009"/>
                <a:gd name="connsiteY1" fmla="*/ 121941 h 640647"/>
                <a:gd name="connsiteX2" fmla="*/ 383196 w 662009"/>
                <a:gd name="connsiteY2" fmla="*/ 121941 h 640647"/>
                <a:gd name="connsiteX3" fmla="*/ 383219 w 662009"/>
                <a:gd name="connsiteY3" fmla="*/ 0 h 640647"/>
                <a:gd name="connsiteX4" fmla="*/ 0 w 662009"/>
                <a:gd name="connsiteY4" fmla="*/ 64133 h 640647"/>
                <a:gd name="connsiteX5" fmla="*/ 0 w 662009"/>
                <a:gd name="connsiteY5" fmla="*/ 576124 h 640647"/>
                <a:gd name="connsiteX6" fmla="*/ 383128 w 662009"/>
                <a:gd name="connsiteY6" fmla="*/ 640647 h 640647"/>
                <a:gd name="connsiteX7" fmla="*/ 383219 w 662009"/>
                <a:gd name="connsiteY7" fmla="*/ 122514 h 640647"/>
                <a:gd name="connsiteX8" fmla="*/ 398072 w 662009"/>
                <a:gd name="connsiteY8" fmla="*/ 122514 h 640647"/>
                <a:gd name="connsiteX9" fmla="*/ 398049 w 662009"/>
                <a:gd name="connsiteY9" fmla="*/ 152655 h 640647"/>
                <a:gd name="connsiteX10" fmla="*/ 630608 w 662009"/>
                <a:gd name="connsiteY10" fmla="*/ 152655 h 640647"/>
                <a:gd name="connsiteX11" fmla="*/ 630608 w 662009"/>
                <a:gd name="connsiteY11" fmla="*/ 440087 h 640647"/>
                <a:gd name="connsiteX12" fmla="*/ 614907 w 662009"/>
                <a:gd name="connsiteY12" fmla="*/ 440087 h 640647"/>
                <a:gd name="connsiteX13" fmla="*/ 614907 w 662009"/>
                <a:gd name="connsiteY13" fmla="*/ 168264 h 640647"/>
                <a:gd name="connsiteX14" fmla="*/ 397958 w 662009"/>
                <a:gd name="connsiteY14" fmla="*/ 168242 h 640647"/>
                <a:gd name="connsiteX15" fmla="*/ 397958 w 662009"/>
                <a:gd name="connsiteY15" fmla="*/ 208010 h 640647"/>
                <a:gd name="connsiteX16" fmla="*/ 413177 w 662009"/>
                <a:gd name="connsiteY16" fmla="*/ 206337 h 640647"/>
                <a:gd name="connsiteX17" fmla="*/ 427457 w 662009"/>
                <a:gd name="connsiteY17" fmla="*/ 205236 h 640647"/>
                <a:gd name="connsiteX18" fmla="*/ 427457 w 662009"/>
                <a:gd name="connsiteY18" fmla="*/ 287340 h 640647"/>
                <a:gd name="connsiteX19" fmla="*/ 511509 w 662009"/>
                <a:gd name="connsiteY19" fmla="*/ 287340 h 640647"/>
                <a:gd name="connsiteX20" fmla="*/ 497298 w 662009"/>
                <a:gd name="connsiteY20" fmla="*/ 333435 h 640647"/>
                <a:gd name="connsiteX21" fmla="*/ 455879 w 662009"/>
                <a:gd name="connsiteY21" fmla="*/ 363003 h 640647"/>
                <a:gd name="connsiteX22" fmla="*/ 421933 w 662009"/>
                <a:gd name="connsiteY22" fmla="*/ 366624 h 640647"/>
                <a:gd name="connsiteX23" fmla="*/ 397958 w 662009"/>
                <a:gd name="connsiteY23" fmla="*/ 363988 h 640647"/>
                <a:gd name="connsiteX24" fmla="*/ 397958 w 662009"/>
                <a:gd name="connsiteY24" fmla="*/ 394428 h 640647"/>
                <a:gd name="connsiteX25" fmla="*/ 548412 w 662009"/>
                <a:gd name="connsiteY25" fmla="*/ 394428 h 640647"/>
                <a:gd name="connsiteX26" fmla="*/ 548412 w 662009"/>
                <a:gd name="connsiteY26" fmla="*/ 423079 h 640647"/>
                <a:gd name="connsiteX27" fmla="*/ 397935 w 662009"/>
                <a:gd name="connsiteY27" fmla="*/ 423079 h 640647"/>
                <a:gd name="connsiteX28" fmla="*/ 397935 w 662009"/>
                <a:gd name="connsiteY28" fmla="*/ 449851 h 640647"/>
                <a:gd name="connsiteX29" fmla="*/ 547518 w 662009"/>
                <a:gd name="connsiteY29" fmla="*/ 449851 h 640647"/>
                <a:gd name="connsiteX30" fmla="*/ 547518 w 662009"/>
                <a:gd name="connsiteY30" fmla="*/ 480313 h 640647"/>
                <a:gd name="connsiteX31" fmla="*/ 397912 w 662009"/>
                <a:gd name="connsiteY31" fmla="*/ 480313 h 640647"/>
                <a:gd name="connsiteX32" fmla="*/ 397912 w 662009"/>
                <a:gd name="connsiteY32" fmla="*/ 515406 h 640647"/>
                <a:gd name="connsiteX33" fmla="*/ 614907 w 662009"/>
                <a:gd name="connsiteY33" fmla="*/ 515406 h 640647"/>
                <a:gd name="connsiteX34" fmla="*/ 614907 w 662009"/>
                <a:gd name="connsiteY34" fmla="*/ 440591 h 640647"/>
                <a:gd name="connsiteX35" fmla="*/ 630608 w 662009"/>
                <a:gd name="connsiteY35" fmla="*/ 440591 h 640647"/>
                <a:gd name="connsiteX36" fmla="*/ 630608 w 662009"/>
                <a:gd name="connsiteY36" fmla="*/ 440591 h 640647"/>
                <a:gd name="connsiteX37" fmla="*/ 662010 w 662009"/>
                <a:gd name="connsiteY37" fmla="*/ 440591 h 640647"/>
                <a:gd name="connsiteX38" fmla="*/ 662010 w 662009"/>
                <a:gd name="connsiteY38" fmla="*/ 122101 h 640647"/>
                <a:gd name="connsiteX39" fmla="*/ 398577 w 662009"/>
                <a:gd name="connsiteY39" fmla="*/ 121941 h 640647"/>
                <a:gd name="connsiteX40" fmla="*/ 267834 w 662009"/>
                <a:gd name="connsiteY40" fmla="*/ 452946 h 640647"/>
                <a:gd name="connsiteX41" fmla="*/ 177387 w 662009"/>
                <a:gd name="connsiteY41" fmla="*/ 482743 h 640647"/>
                <a:gd name="connsiteX42" fmla="*/ 90470 w 662009"/>
                <a:gd name="connsiteY42" fmla="*/ 460808 h 640647"/>
                <a:gd name="connsiteX43" fmla="*/ 86230 w 662009"/>
                <a:gd name="connsiteY43" fmla="*/ 457988 h 640647"/>
                <a:gd name="connsiteX44" fmla="*/ 100899 w 662009"/>
                <a:gd name="connsiteY44" fmla="*/ 409281 h 640647"/>
                <a:gd name="connsiteX45" fmla="*/ 108509 w 662009"/>
                <a:gd name="connsiteY45" fmla="*/ 413957 h 640647"/>
                <a:gd name="connsiteX46" fmla="*/ 180275 w 662009"/>
                <a:gd name="connsiteY46" fmla="*/ 434196 h 640647"/>
                <a:gd name="connsiteX47" fmla="*/ 241521 w 662009"/>
                <a:gd name="connsiteY47" fmla="*/ 385511 h 640647"/>
                <a:gd name="connsiteX48" fmla="*/ 184561 w 662009"/>
                <a:gd name="connsiteY48" fmla="*/ 327177 h 640647"/>
                <a:gd name="connsiteX49" fmla="*/ 94160 w 662009"/>
                <a:gd name="connsiteY49" fmla="*/ 228478 h 640647"/>
                <a:gd name="connsiteX50" fmla="*/ 206359 w 662009"/>
                <a:gd name="connsiteY50" fmla="*/ 133195 h 640647"/>
                <a:gd name="connsiteX51" fmla="*/ 281747 w 662009"/>
                <a:gd name="connsiteY51" fmla="*/ 150042 h 640647"/>
                <a:gd name="connsiteX52" fmla="*/ 286698 w 662009"/>
                <a:gd name="connsiteY52" fmla="*/ 152838 h 640647"/>
                <a:gd name="connsiteX53" fmla="*/ 270653 w 662009"/>
                <a:gd name="connsiteY53" fmla="*/ 200285 h 640647"/>
                <a:gd name="connsiteX54" fmla="*/ 263479 w 662009"/>
                <a:gd name="connsiteY54" fmla="*/ 196366 h 640647"/>
                <a:gd name="connsiteX55" fmla="*/ 204938 w 662009"/>
                <a:gd name="connsiteY55" fmla="*/ 181742 h 640647"/>
                <a:gd name="connsiteX56" fmla="*/ 150455 w 662009"/>
                <a:gd name="connsiteY56" fmla="*/ 223665 h 640647"/>
                <a:gd name="connsiteX57" fmla="*/ 210806 w 662009"/>
                <a:gd name="connsiteY57" fmla="*/ 280051 h 640647"/>
                <a:gd name="connsiteX58" fmla="*/ 298296 w 662009"/>
                <a:gd name="connsiteY58" fmla="*/ 382119 h 640647"/>
                <a:gd name="connsiteX59" fmla="*/ 267834 w 662009"/>
                <a:gd name="connsiteY59" fmla="*/ 452946 h 64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62009" h="640647">
                  <a:moveTo>
                    <a:pt x="398577" y="121941"/>
                  </a:moveTo>
                  <a:lnTo>
                    <a:pt x="398577" y="121941"/>
                  </a:lnTo>
                  <a:lnTo>
                    <a:pt x="383196" y="121941"/>
                  </a:lnTo>
                  <a:cubicBezTo>
                    <a:pt x="383196" y="81301"/>
                    <a:pt x="383219" y="40662"/>
                    <a:pt x="383219" y="0"/>
                  </a:cubicBezTo>
                  <a:cubicBezTo>
                    <a:pt x="255480" y="21385"/>
                    <a:pt x="127740" y="42748"/>
                    <a:pt x="0" y="64133"/>
                  </a:cubicBezTo>
                  <a:cubicBezTo>
                    <a:pt x="0" y="234805"/>
                    <a:pt x="0" y="405476"/>
                    <a:pt x="0" y="576124"/>
                  </a:cubicBezTo>
                  <a:cubicBezTo>
                    <a:pt x="127717" y="597624"/>
                    <a:pt x="255411" y="619147"/>
                    <a:pt x="383128" y="640647"/>
                  </a:cubicBezTo>
                  <a:cubicBezTo>
                    <a:pt x="383151" y="467982"/>
                    <a:pt x="383196" y="295179"/>
                    <a:pt x="383219" y="122514"/>
                  </a:cubicBezTo>
                  <a:lnTo>
                    <a:pt x="398072" y="122514"/>
                  </a:lnTo>
                  <a:cubicBezTo>
                    <a:pt x="398072" y="132530"/>
                    <a:pt x="398049" y="142639"/>
                    <a:pt x="398049" y="152655"/>
                  </a:cubicBezTo>
                  <a:cubicBezTo>
                    <a:pt x="475569" y="152655"/>
                    <a:pt x="553088" y="152655"/>
                    <a:pt x="630608" y="152655"/>
                  </a:cubicBezTo>
                  <a:cubicBezTo>
                    <a:pt x="630608" y="248397"/>
                    <a:pt x="630608" y="344322"/>
                    <a:pt x="630608" y="440087"/>
                  </a:cubicBezTo>
                  <a:lnTo>
                    <a:pt x="614907" y="440087"/>
                  </a:lnTo>
                  <a:cubicBezTo>
                    <a:pt x="614907" y="349548"/>
                    <a:pt x="614907" y="258803"/>
                    <a:pt x="614907" y="168264"/>
                  </a:cubicBezTo>
                  <a:cubicBezTo>
                    <a:pt x="542590" y="168264"/>
                    <a:pt x="470274" y="168242"/>
                    <a:pt x="397958" y="168242"/>
                  </a:cubicBezTo>
                  <a:cubicBezTo>
                    <a:pt x="397958" y="181490"/>
                    <a:pt x="397958" y="194761"/>
                    <a:pt x="397958" y="208010"/>
                  </a:cubicBezTo>
                  <a:cubicBezTo>
                    <a:pt x="400296" y="207781"/>
                    <a:pt x="407149" y="206910"/>
                    <a:pt x="413177" y="206337"/>
                  </a:cubicBezTo>
                  <a:cubicBezTo>
                    <a:pt x="419435" y="205741"/>
                    <a:pt x="424890" y="205488"/>
                    <a:pt x="427457" y="205236"/>
                  </a:cubicBezTo>
                  <a:cubicBezTo>
                    <a:pt x="427457" y="232604"/>
                    <a:pt x="427457" y="259972"/>
                    <a:pt x="427457" y="287340"/>
                  </a:cubicBezTo>
                  <a:cubicBezTo>
                    <a:pt x="455467" y="287340"/>
                    <a:pt x="483499" y="287340"/>
                    <a:pt x="511509" y="287340"/>
                  </a:cubicBezTo>
                  <a:cubicBezTo>
                    <a:pt x="511601" y="294491"/>
                    <a:pt x="510867" y="314272"/>
                    <a:pt x="497298" y="333435"/>
                  </a:cubicBezTo>
                  <a:cubicBezTo>
                    <a:pt x="495648" y="335772"/>
                    <a:pt x="481551" y="355118"/>
                    <a:pt x="455879" y="363003"/>
                  </a:cubicBezTo>
                  <a:cubicBezTo>
                    <a:pt x="442677" y="367060"/>
                    <a:pt x="430597" y="366808"/>
                    <a:pt x="421933" y="366624"/>
                  </a:cubicBezTo>
                  <a:cubicBezTo>
                    <a:pt x="412100" y="366418"/>
                    <a:pt x="403894" y="365180"/>
                    <a:pt x="397958" y="363988"/>
                  </a:cubicBezTo>
                  <a:cubicBezTo>
                    <a:pt x="397958" y="374143"/>
                    <a:pt x="397958" y="384274"/>
                    <a:pt x="397958" y="394428"/>
                  </a:cubicBezTo>
                  <a:cubicBezTo>
                    <a:pt x="448109" y="394428"/>
                    <a:pt x="498261" y="394428"/>
                    <a:pt x="548412" y="394428"/>
                  </a:cubicBezTo>
                  <a:cubicBezTo>
                    <a:pt x="548412" y="403986"/>
                    <a:pt x="548412" y="413521"/>
                    <a:pt x="548412" y="423079"/>
                  </a:cubicBezTo>
                  <a:cubicBezTo>
                    <a:pt x="498261" y="423079"/>
                    <a:pt x="448086" y="423079"/>
                    <a:pt x="397935" y="423079"/>
                  </a:cubicBezTo>
                  <a:cubicBezTo>
                    <a:pt x="397935" y="431996"/>
                    <a:pt x="397935" y="440935"/>
                    <a:pt x="397935" y="449851"/>
                  </a:cubicBezTo>
                  <a:cubicBezTo>
                    <a:pt x="447788" y="449851"/>
                    <a:pt x="497665" y="449851"/>
                    <a:pt x="547518" y="449851"/>
                  </a:cubicBezTo>
                  <a:cubicBezTo>
                    <a:pt x="547518" y="460005"/>
                    <a:pt x="547518" y="470159"/>
                    <a:pt x="547518" y="480313"/>
                  </a:cubicBezTo>
                  <a:cubicBezTo>
                    <a:pt x="497642" y="480313"/>
                    <a:pt x="447765" y="480313"/>
                    <a:pt x="397912" y="480313"/>
                  </a:cubicBezTo>
                  <a:cubicBezTo>
                    <a:pt x="397912" y="492003"/>
                    <a:pt x="397912" y="503693"/>
                    <a:pt x="397912" y="515406"/>
                  </a:cubicBezTo>
                  <a:cubicBezTo>
                    <a:pt x="470251" y="515406"/>
                    <a:pt x="542567" y="515406"/>
                    <a:pt x="614907" y="515406"/>
                  </a:cubicBezTo>
                  <a:cubicBezTo>
                    <a:pt x="614907" y="490468"/>
                    <a:pt x="614907" y="465529"/>
                    <a:pt x="614907" y="440591"/>
                  </a:cubicBezTo>
                  <a:lnTo>
                    <a:pt x="630608" y="440591"/>
                  </a:lnTo>
                  <a:cubicBezTo>
                    <a:pt x="630608" y="440591"/>
                    <a:pt x="630608" y="440591"/>
                    <a:pt x="630608" y="440591"/>
                  </a:cubicBezTo>
                  <a:cubicBezTo>
                    <a:pt x="641083" y="440591"/>
                    <a:pt x="651535" y="440591"/>
                    <a:pt x="662010" y="440591"/>
                  </a:cubicBezTo>
                  <a:cubicBezTo>
                    <a:pt x="662010" y="334420"/>
                    <a:pt x="662010" y="228249"/>
                    <a:pt x="662010" y="122101"/>
                  </a:cubicBezTo>
                  <a:cubicBezTo>
                    <a:pt x="574199" y="122032"/>
                    <a:pt x="486388" y="121987"/>
                    <a:pt x="398577" y="121941"/>
                  </a:cubicBezTo>
                  <a:close/>
                  <a:moveTo>
                    <a:pt x="267834" y="452946"/>
                  </a:moveTo>
                  <a:cubicBezTo>
                    <a:pt x="246334" y="472451"/>
                    <a:pt x="215070" y="482743"/>
                    <a:pt x="177387" y="482743"/>
                  </a:cubicBezTo>
                  <a:cubicBezTo>
                    <a:pt x="145572" y="482743"/>
                    <a:pt x="109838" y="473735"/>
                    <a:pt x="90470" y="460808"/>
                  </a:cubicBezTo>
                  <a:lnTo>
                    <a:pt x="86230" y="457988"/>
                  </a:lnTo>
                  <a:lnTo>
                    <a:pt x="100899" y="409281"/>
                  </a:lnTo>
                  <a:lnTo>
                    <a:pt x="108509" y="413957"/>
                  </a:lnTo>
                  <a:cubicBezTo>
                    <a:pt x="129092" y="426632"/>
                    <a:pt x="155933" y="434196"/>
                    <a:pt x="180275" y="434196"/>
                  </a:cubicBezTo>
                  <a:cubicBezTo>
                    <a:pt x="218049" y="434196"/>
                    <a:pt x="241521" y="415538"/>
                    <a:pt x="241521" y="385511"/>
                  </a:cubicBezTo>
                  <a:cubicBezTo>
                    <a:pt x="241521" y="358625"/>
                    <a:pt x="226622" y="343359"/>
                    <a:pt x="184561" y="327177"/>
                  </a:cubicBezTo>
                  <a:cubicBezTo>
                    <a:pt x="122926" y="305333"/>
                    <a:pt x="94160" y="273954"/>
                    <a:pt x="94160" y="228478"/>
                  </a:cubicBezTo>
                  <a:cubicBezTo>
                    <a:pt x="94160" y="172367"/>
                    <a:pt x="140301" y="133195"/>
                    <a:pt x="206359" y="133195"/>
                  </a:cubicBezTo>
                  <a:cubicBezTo>
                    <a:pt x="246082" y="133195"/>
                    <a:pt x="270630" y="143739"/>
                    <a:pt x="281747" y="150042"/>
                  </a:cubicBezTo>
                  <a:lnTo>
                    <a:pt x="286698" y="152838"/>
                  </a:lnTo>
                  <a:lnTo>
                    <a:pt x="270653" y="200285"/>
                  </a:lnTo>
                  <a:lnTo>
                    <a:pt x="263479" y="196366"/>
                  </a:lnTo>
                  <a:cubicBezTo>
                    <a:pt x="251262" y="189696"/>
                    <a:pt x="231160" y="181742"/>
                    <a:pt x="204938" y="181742"/>
                  </a:cubicBezTo>
                  <a:cubicBezTo>
                    <a:pt x="167302" y="181742"/>
                    <a:pt x="150455" y="202807"/>
                    <a:pt x="150455" y="223665"/>
                  </a:cubicBezTo>
                  <a:cubicBezTo>
                    <a:pt x="150455" y="248672"/>
                    <a:pt x="165124" y="262379"/>
                    <a:pt x="210806" y="280051"/>
                  </a:cubicBezTo>
                  <a:cubicBezTo>
                    <a:pt x="272143" y="303729"/>
                    <a:pt x="298296" y="334260"/>
                    <a:pt x="298296" y="382119"/>
                  </a:cubicBezTo>
                  <a:cubicBezTo>
                    <a:pt x="298296" y="409968"/>
                    <a:pt x="287478" y="435113"/>
                    <a:pt x="267834" y="452946"/>
                  </a:cubicBezTo>
                  <a:close/>
                </a:path>
              </a:pathLst>
            </a:custGeom>
            <a:solidFill>
              <a:srgbClr val="189EAA"/>
            </a:solidFill>
            <a:ln w="22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sz="140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8D1D2BB-2205-D211-00FB-A0F41BD1C2BD}"/>
              </a:ext>
            </a:extLst>
          </p:cNvPr>
          <p:cNvGrpSpPr/>
          <p:nvPr/>
        </p:nvGrpSpPr>
        <p:grpSpPr>
          <a:xfrm>
            <a:off x="5028029" y="1697029"/>
            <a:ext cx="5717387" cy="5018057"/>
            <a:chOff x="436563" y="814388"/>
            <a:chExt cx="3179763" cy="279082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81EB1AF-45D7-F7E1-87B8-7C7B84140412}"/>
                </a:ext>
              </a:extLst>
            </p:cNvPr>
            <p:cNvSpPr/>
            <p:nvPr/>
          </p:nvSpPr>
          <p:spPr bwMode="auto">
            <a:xfrm>
              <a:off x="436563" y="992188"/>
              <a:ext cx="3179763" cy="1803401"/>
            </a:xfrm>
            <a:custGeom>
              <a:avLst/>
              <a:gdLst>
                <a:gd name="T0" fmla="*/ 198 w 845"/>
                <a:gd name="T1" fmla="*/ 157 h 479"/>
                <a:gd name="T2" fmla="*/ 206 w 845"/>
                <a:gd name="T3" fmla="*/ 291 h 479"/>
                <a:gd name="T4" fmla="*/ 189 w 845"/>
                <a:gd name="T5" fmla="*/ 379 h 479"/>
                <a:gd name="T6" fmla="*/ 135 w 845"/>
                <a:gd name="T7" fmla="*/ 439 h 479"/>
                <a:gd name="T8" fmla="*/ 36 w 845"/>
                <a:gd name="T9" fmla="*/ 473 h 479"/>
                <a:gd name="T10" fmla="*/ 10 w 845"/>
                <a:gd name="T11" fmla="*/ 478 h 479"/>
                <a:gd name="T12" fmla="*/ 6 w 845"/>
                <a:gd name="T13" fmla="*/ 478 h 479"/>
                <a:gd name="T14" fmla="*/ 0 w 845"/>
                <a:gd name="T15" fmla="*/ 475 h 479"/>
                <a:gd name="T16" fmla="*/ 5 w 845"/>
                <a:gd name="T17" fmla="*/ 470 h 479"/>
                <a:gd name="T18" fmla="*/ 75 w 845"/>
                <a:gd name="T19" fmla="*/ 455 h 479"/>
                <a:gd name="T20" fmla="*/ 139 w 845"/>
                <a:gd name="T21" fmla="*/ 426 h 479"/>
                <a:gd name="T22" fmla="*/ 190 w 845"/>
                <a:gd name="T23" fmla="*/ 349 h 479"/>
                <a:gd name="T24" fmla="*/ 197 w 845"/>
                <a:gd name="T25" fmla="*/ 235 h 479"/>
                <a:gd name="T26" fmla="*/ 191 w 845"/>
                <a:gd name="T27" fmla="*/ 165 h 479"/>
                <a:gd name="T28" fmla="*/ 177 w 845"/>
                <a:gd name="T29" fmla="*/ 134 h 479"/>
                <a:gd name="T30" fmla="*/ 142 w 845"/>
                <a:gd name="T31" fmla="*/ 75 h 479"/>
                <a:gd name="T32" fmla="*/ 122 w 845"/>
                <a:gd name="T33" fmla="*/ 21 h 479"/>
                <a:gd name="T34" fmla="*/ 121 w 845"/>
                <a:gd name="T35" fmla="*/ 18 h 479"/>
                <a:gd name="T36" fmla="*/ 123 w 845"/>
                <a:gd name="T37" fmla="*/ 11 h 479"/>
                <a:gd name="T38" fmla="*/ 129 w 845"/>
                <a:gd name="T39" fmla="*/ 15 h 479"/>
                <a:gd name="T40" fmla="*/ 146 w 845"/>
                <a:gd name="T41" fmla="*/ 64 h 479"/>
                <a:gd name="T42" fmla="*/ 205 w 845"/>
                <a:gd name="T43" fmla="*/ 151 h 479"/>
                <a:gd name="T44" fmla="*/ 259 w 845"/>
                <a:gd name="T45" fmla="*/ 188 h 479"/>
                <a:gd name="T46" fmla="*/ 329 w 845"/>
                <a:gd name="T47" fmla="*/ 223 h 479"/>
                <a:gd name="T48" fmla="*/ 426 w 845"/>
                <a:gd name="T49" fmla="*/ 242 h 479"/>
                <a:gd name="T50" fmla="*/ 591 w 845"/>
                <a:gd name="T51" fmla="*/ 180 h 479"/>
                <a:gd name="T52" fmla="*/ 646 w 845"/>
                <a:gd name="T53" fmla="*/ 120 h 479"/>
                <a:gd name="T54" fmla="*/ 693 w 845"/>
                <a:gd name="T55" fmla="*/ 9 h 479"/>
                <a:gd name="T56" fmla="*/ 694 w 845"/>
                <a:gd name="T57" fmla="*/ 3 h 479"/>
                <a:gd name="T58" fmla="*/ 699 w 845"/>
                <a:gd name="T59" fmla="*/ 1 h 479"/>
                <a:gd name="T60" fmla="*/ 702 w 845"/>
                <a:gd name="T61" fmla="*/ 5 h 479"/>
                <a:gd name="T62" fmla="*/ 699 w 845"/>
                <a:gd name="T63" fmla="*/ 19 h 479"/>
                <a:gd name="T64" fmla="*/ 630 w 845"/>
                <a:gd name="T65" fmla="*/ 155 h 479"/>
                <a:gd name="T66" fmla="*/ 624 w 845"/>
                <a:gd name="T67" fmla="*/ 174 h 479"/>
                <a:gd name="T68" fmla="*/ 617 w 845"/>
                <a:gd name="T69" fmla="*/ 271 h 479"/>
                <a:gd name="T70" fmla="*/ 645 w 845"/>
                <a:gd name="T71" fmla="*/ 368 h 479"/>
                <a:gd name="T72" fmla="*/ 708 w 845"/>
                <a:gd name="T73" fmla="*/ 421 h 479"/>
                <a:gd name="T74" fmla="*/ 816 w 845"/>
                <a:gd name="T75" fmla="*/ 451 h 479"/>
                <a:gd name="T76" fmla="*/ 839 w 845"/>
                <a:gd name="T77" fmla="*/ 455 h 479"/>
                <a:gd name="T78" fmla="*/ 845 w 845"/>
                <a:gd name="T79" fmla="*/ 459 h 479"/>
                <a:gd name="T80" fmla="*/ 838 w 845"/>
                <a:gd name="T81" fmla="*/ 463 h 479"/>
                <a:gd name="T82" fmla="*/ 793 w 845"/>
                <a:gd name="T83" fmla="*/ 456 h 479"/>
                <a:gd name="T84" fmla="*/ 703 w 845"/>
                <a:gd name="T85" fmla="*/ 428 h 479"/>
                <a:gd name="T86" fmla="*/ 620 w 845"/>
                <a:gd name="T87" fmla="*/ 334 h 479"/>
                <a:gd name="T88" fmla="*/ 609 w 845"/>
                <a:gd name="T89" fmla="*/ 220 h 479"/>
                <a:gd name="T90" fmla="*/ 616 w 845"/>
                <a:gd name="T91" fmla="*/ 171 h 479"/>
                <a:gd name="T92" fmla="*/ 599 w 845"/>
                <a:gd name="T93" fmla="*/ 184 h 479"/>
                <a:gd name="T94" fmla="*/ 510 w 845"/>
                <a:gd name="T95" fmla="*/ 232 h 479"/>
                <a:gd name="T96" fmla="*/ 408 w 845"/>
                <a:gd name="T97" fmla="*/ 250 h 479"/>
                <a:gd name="T98" fmla="*/ 324 w 845"/>
                <a:gd name="T99" fmla="*/ 230 h 479"/>
                <a:gd name="T100" fmla="*/ 219 w 845"/>
                <a:gd name="T101" fmla="*/ 173 h 479"/>
                <a:gd name="T102" fmla="*/ 198 w 845"/>
                <a:gd name="T103" fmla="*/ 1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5" h="479">
                  <a:moveTo>
                    <a:pt x="198" y="157"/>
                  </a:moveTo>
                  <a:cubicBezTo>
                    <a:pt x="205" y="202"/>
                    <a:pt x="208" y="246"/>
                    <a:pt x="206" y="291"/>
                  </a:cubicBezTo>
                  <a:cubicBezTo>
                    <a:pt x="205" y="321"/>
                    <a:pt x="201" y="351"/>
                    <a:pt x="189" y="379"/>
                  </a:cubicBezTo>
                  <a:cubicBezTo>
                    <a:pt x="179" y="406"/>
                    <a:pt x="160" y="425"/>
                    <a:pt x="135" y="439"/>
                  </a:cubicBezTo>
                  <a:cubicBezTo>
                    <a:pt x="104" y="457"/>
                    <a:pt x="70" y="466"/>
                    <a:pt x="36" y="473"/>
                  </a:cubicBezTo>
                  <a:cubicBezTo>
                    <a:pt x="27" y="475"/>
                    <a:pt x="18" y="476"/>
                    <a:pt x="10" y="478"/>
                  </a:cubicBezTo>
                  <a:cubicBezTo>
                    <a:pt x="9" y="478"/>
                    <a:pt x="7" y="478"/>
                    <a:pt x="6" y="478"/>
                  </a:cubicBezTo>
                  <a:cubicBezTo>
                    <a:pt x="3" y="479"/>
                    <a:pt x="0" y="479"/>
                    <a:pt x="0" y="475"/>
                  </a:cubicBezTo>
                  <a:cubicBezTo>
                    <a:pt x="0" y="471"/>
                    <a:pt x="2" y="470"/>
                    <a:pt x="5" y="470"/>
                  </a:cubicBezTo>
                  <a:cubicBezTo>
                    <a:pt x="29" y="467"/>
                    <a:pt x="52" y="462"/>
                    <a:pt x="75" y="455"/>
                  </a:cubicBezTo>
                  <a:cubicBezTo>
                    <a:pt x="98" y="448"/>
                    <a:pt x="120" y="439"/>
                    <a:pt x="139" y="426"/>
                  </a:cubicBezTo>
                  <a:cubicBezTo>
                    <a:pt x="168" y="408"/>
                    <a:pt x="183" y="381"/>
                    <a:pt x="190" y="349"/>
                  </a:cubicBezTo>
                  <a:cubicBezTo>
                    <a:pt x="198" y="311"/>
                    <a:pt x="199" y="273"/>
                    <a:pt x="197" y="235"/>
                  </a:cubicBezTo>
                  <a:cubicBezTo>
                    <a:pt x="196" y="212"/>
                    <a:pt x="193" y="189"/>
                    <a:pt x="191" y="165"/>
                  </a:cubicBezTo>
                  <a:cubicBezTo>
                    <a:pt x="189" y="153"/>
                    <a:pt x="186" y="143"/>
                    <a:pt x="177" y="134"/>
                  </a:cubicBezTo>
                  <a:cubicBezTo>
                    <a:pt x="162" y="116"/>
                    <a:pt x="151" y="96"/>
                    <a:pt x="142" y="75"/>
                  </a:cubicBezTo>
                  <a:cubicBezTo>
                    <a:pt x="134" y="57"/>
                    <a:pt x="127" y="39"/>
                    <a:pt x="122" y="21"/>
                  </a:cubicBezTo>
                  <a:cubicBezTo>
                    <a:pt x="121" y="20"/>
                    <a:pt x="121" y="19"/>
                    <a:pt x="121" y="18"/>
                  </a:cubicBezTo>
                  <a:cubicBezTo>
                    <a:pt x="120" y="15"/>
                    <a:pt x="120" y="12"/>
                    <a:pt x="123" y="11"/>
                  </a:cubicBezTo>
                  <a:cubicBezTo>
                    <a:pt x="127" y="10"/>
                    <a:pt x="128" y="13"/>
                    <a:pt x="129" y="15"/>
                  </a:cubicBezTo>
                  <a:cubicBezTo>
                    <a:pt x="134" y="32"/>
                    <a:pt x="139" y="48"/>
                    <a:pt x="146" y="64"/>
                  </a:cubicBezTo>
                  <a:cubicBezTo>
                    <a:pt x="161" y="96"/>
                    <a:pt x="178" y="127"/>
                    <a:pt x="205" y="151"/>
                  </a:cubicBezTo>
                  <a:cubicBezTo>
                    <a:pt x="221" y="166"/>
                    <a:pt x="241" y="177"/>
                    <a:pt x="259" y="188"/>
                  </a:cubicBezTo>
                  <a:cubicBezTo>
                    <a:pt x="282" y="201"/>
                    <a:pt x="305" y="213"/>
                    <a:pt x="329" y="223"/>
                  </a:cubicBezTo>
                  <a:cubicBezTo>
                    <a:pt x="360" y="237"/>
                    <a:pt x="392" y="245"/>
                    <a:pt x="426" y="242"/>
                  </a:cubicBezTo>
                  <a:cubicBezTo>
                    <a:pt x="487" y="236"/>
                    <a:pt x="542" y="216"/>
                    <a:pt x="591" y="180"/>
                  </a:cubicBezTo>
                  <a:cubicBezTo>
                    <a:pt x="613" y="163"/>
                    <a:pt x="631" y="143"/>
                    <a:pt x="646" y="120"/>
                  </a:cubicBezTo>
                  <a:cubicBezTo>
                    <a:pt x="668" y="86"/>
                    <a:pt x="683" y="49"/>
                    <a:pt x="693" y="9"/>
                  </a:cubicBezTo>
                  <a:cubicBezTo>
                    <a:pt x="693" y="7"/>
                    <a:pt x="693" y="5"/>
                    <a:pt x="694" y="3"/>
                  </a:cubicBezTo>
                  <a:cubicBezTo>
                    <a:pt x="695" y="1"/>
                    <a:pt x="697" y="0"/>
                    <a:pt x="699" y="1"/>
                  </a:cubicBezTo>
                  <a:cubicBezTo>
                    <a:pt x="701" y="1"/>
                    <a:pt x="702" y="3"/>
                    <a:pt x="702" y="5"/>
                  </a:cubicBezTo>
                  <a:cubicBezTo>
                    <a:pt x="701" y="10"/>
                    <a:pt x="700" y="14"/>
                    <a:pt x="699" y="19"/>
                  </a:cubicBezTo>
                  <a:cubicBezTo>
                    <a:pt x="686" y="69"/>
                    <a:pt x="665" y="116"/>
                    <a:pt x="630" y="155"/>
                  </a:cubicBezTo>
                  <a:cubicBezTo>
                    <a:pt x="625" y="160"/>
                    <a:pt x="625" y="168"/>
                    <a:pt x="624" y="174"/>
                  </a:cubicBezTo>
                  <a:cubicBezTo>
                    <a:pt x="617" y="206"/>
                    <a:pt x="615" y="238"/>
                    <a:pt x="617" y="271"/>
                  </a:cubicBezTo>
                  <a:cubicBezTo>
                    <a:pt x="620" y="305"/>
                    <a:pt x="626" y="338"/>
                    <a:pt x="645" y="368"/>
                  </a:cubicBezTo>
                  <a:cubicBezTo>
                    <a:pt x="660" y="392"/>
                    <a:pt x="682" y="409"/>
                    <a:pt x="708" y="421"/>
                  </a:cubicBezTo>
                  <a:cubicBezTo>
                    <a:pt x="742" y="438"/>
                    <a:pt x="779" y="445"/>
                    <a:pt x="816" y="451"/>
                  </a:cubicBezTo>
                  <a:cubicBezTo>
                    <a:pt x="823" y="453"/>
                    <a:pt x="831" y="454"/>
                    <a:pt x="839" y="455"/>
                  </a:cubicBezTo>
                  <a:cubicBezTo>
                    <a:pt x="842" y="455"/>
                    <a:pt x="845" y="455"/>
                    <a:pt x="845" y="459"/>
                  </a:cubicBezTo>
                  <a:cubicBezTo>
                    <a:pt x="845" y="464"/>
                    <a:pt x="841" y="464"/>
                    <a:pt x="838" y="463"/>
                  </a:cubicBezTo>
                  <a:cubicBezTo>
                    <a:pt x="823" y="461"/>
                    <a:pt x="808" y="459"/>
                    <a:pt x="793" y="456"/>
                  </a:cubicBezTo>
                  <a:cubicBezTo>
                    <a:pt x="762" y="450"/>
                    <a:pt x="731" y="442"/>
                    <a:pt x="703" y="428"/>
                  </a:cubicBezTo>
                  <a:cubicBezTo>
                    <a:pt x="662" y="409"/>
                    <a:pt x="633" y="378"/>
                    <a:pt x="620" y="334"/>
                  </a:cubicBezTo>
                  <a:cubicBezTo>
                    <a:pt x="609" y="296"/>
                    <a:pt x="607" y="258"/>
                    <a:pt x="609" y="220"/>
                  </a:cubicBezTo>
                  <a:cubicBezTo>
                    <a:pt x="611" y="204"/>
                    <a:pt x="613" y="188"/>
                    <a:pt x="616" y="171"/>
                  </a:cubicBezTo>
                  <a:cubicBezTo>
                    <a:pt x="608" y="175"/>
                    <a:pt x="604" y="180"/>
                    <a:pt x="599" y="184"/>
                  </a:cubicBezTo>
                  <a:cubicBezTo>
                    <a:pt x="572" y="205"/>
                    <a:pt x="542" y="221"/>
                    <a:pt x="510" y="232"/>
                  </a:cubicBezTo>
                  <a:cubicBezTo>
                    <a:pt x="477" y="243"/>
                    <a:pt x="443" y="251"/>
                    <a:pt x="408" y="250"/>
                  </a:cubicBezTo>
                  <a:cubicBezTo>
                    <a:pt x="379" y="250"/>
                    <a:pt x="351" y="242"/>
                    <a:pt x="324" y="230"/>
                  </a:cubicBezTo>
                  <a:cubicBezTo>
                    <a:pt x="287" y="214"/>
                    <a:pt x="252" y="195"/>
                    <a:pt x="219" y="173"/>
                  </a:cubicBezTo>
                  <a:cubicBezTo>
                    <a:pt x="212" y="168"/>
                    <a:pt x="205" y="163"/>
                    <a:pt x="198" y="157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DEBCC43-6F1B-EB6B-D19F-2A331874D9C7}"/>
                </a:ext>
              </a:extLst>
            </p:cNvPr>
            <p:cNvSpPr/>
            <p:nvPr/>
          </p:nvSpPr>
          <p:spPr bwMode="auto">
            <a:xfrm>
              <a:off x="1549401" y="814388"/>
              <a:ext cx="930275" cy="200025"/>
            </a:xfrm>
            <a:custGeom>
              <a:avLst/>
              <a:gdLst>
                <a:gd name="T0" fmla="*/ 241 w 247"/>
                <a:gd name="T1" fmla="*/ 45 h 53"/>
                <a:gd name="T2" fmla="*/ 201 w 247"/>
                <a:gd name="T3" fmla="*/ 26 h 53"/>
                <a:gd name="T4" fmla="*/ 151 w 247"/>
                <a:gd name="T5" fmla="*/ 14 h 53"/>
                <a:gd name="T6" fmla="*/ 102 w 247"/>
                <a:gd name="T7" fmla="*/ 15 h 53"/>
                <a:gd name="T8" fmla="*/ 43 w 247"/>
                <a:gd name="T9" fmla="*/ 32 h 53"/>
                <a:gd name="T10" fmla="*/ 10 w 247"/>
                <a:gd name="T11" fmla="*/ 51 h 53"/>
                <a:gd name="T12" fmla="*/ 6 w 247"/>
                <a:gd name="T13" fmla="*/ 52 h 53"/>
                <a:gd name="T14" fmla="*/ 0 w 247"/>
                <a:gd name="T15" fmla="*/ 48 h 53"/>
                <a:gd name="T16" fmla="*/ 5 w 247"/>
                <a:gd name="T17" fmla="*/ 44 h 53"/>
                <a:gd name="T18" fmla="*/ 34 w 247"/>
                <a:gd name="T19" fmla="*/ 29 h 53"/>
                <a:gd name="T20" fmla="*/ 53 w 247"/>
                <a:gd name="T21" fmla="*/ 14 h 53"/>
                <a:gd name="T22" fmla="*/ 97 w 247"/>
                <a:gd name="T23" fmla="*/ 5 h 53"/>
                <a:gd name="T24" fmla="*/ 154 w 247"/>
                <a:gd name="T25" fmla="*/ 5 h 53"/>
                <a:gd name="T26" fmla="*/ 207 w 247"/>
                <a:gd name="T27" fmla="*/ 20 h 53"/>
                <a:gd name="T28" fmla="*/ 242 w 247"/>
                <a:gd name="T29" fmla="*/ 36 h 53"/>
                <a:gd name="T30" fmla="*/ 247 w 247"/>
                <a:gd name="T31" fmla="*/ 41 h 53"/>
                <a:gd name="T32" fmla="*/ 241 w 247"/>
                <a:gd name="T33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6" h="52">
                  <a:moveTo>
                    <a:pt x="241" y="45"/>
                  </a:moveTo>
                  <a:cubicBezTo>
                    <a:pt x="225" y="44"/>
                    <a:pt x="212" y="36"/>
                    <a:pt x="201" y="26"/>
                  </a:cubicBezTo>
                  <a:cubicBezTo>
                    <a:pt x="187" y="13"/>
                    <a:pt x="170" y="9"/>
                    <a:pt x="151" y="14"/>
                  </a:cubicBezTo>
                  <a:cubicBezTo>
                    <a:pt x="135" y="18"/>
                    <a:pt x="118" y="19"/>
                    <a:pt x="102" y="15"/>
                  </a:cubicBezTo>
                  <a:cubicBezTo>
                    <a:pt x="78" y="8"/>
                    <a:pt x="59" y="16"/>
                    <a:pt x="43" y="32"/>
                  </a:cubicBezTo>
                  <a:cubicBezTo>
                    <a:pt x="34" y="41"/>
                    <a:pt x="24" y="49"/>
                    <a:pt x="10" y="51"/>
                  </a:cubicBezTo>
                  <a:cubicBezTo>
                    <a:pt x="9" y="52"/>
                    <a:pt x="7" y="52"/>
                    <a:pt x="6" y="52"/>
                  </a:cubicBezTo>
                  <a:cubicBezTo>
                    <a:pt x="3" y="53"/>
                    <a:pt x="0" y="52"/>
                    <a:pt x="0" y="48"/>
                  </a:cubicBezTo>
                  <a:cubicBezTo>
                    <a:pt x="0" y="45"/>
                    <a:pt x="2" y="44"/>
                    <a:pt x="5" y="44"/>
                  </a:cubicBezTo>
                  <a:cubicBezTo>
                    <a:pt x="17" y="42"/>
                    <a:pt x="26" y="36"/>
                    <a:pt x="34" y="29"/>
                  </a:cubicBezTo>
                  <a:cubicBezTo>
                    <a:pt x="40" y="24"/>
                    <a:pt x="46" y="18"/>
                    <a:pt x="53" y="14"/>
                  </a:cubicBezTo>
                  <a:cubicBezTo>
                    <a:pt x="66" y="5"/>
                    <a:pt x="82" y="1"/>
                    <a:pt x="97" y="5"/>
                  </a:cubicBezTo>
                  <a:cubicBezTo>
                    <a:pt x="117" y="10"/>
                    <a:pt x="135" y="9"/>
                    <a:pt x="154" y="5"/>
                  </a:cubicBezTo>
                  <a:cubicBezTo>
                    <a:pt x="174" y="0"/>
                    <a:pt x="192" y="6"/>
                    <a:pt x="207" y="20"/>
                  </a:cubicBezTo>
                  <a:cubicBezTo>
                    <a:pt x="217" y="29"/>
                    <a:pt x="228" y="36"/>
                    <a:pt x="242" y="36"/>
                  </a:cubicBezTo>
                  <a:cubicBezTo>
                    <a:pt x="245" y="36"/>
                    <a:pt x="247" y="38"/>
                    <a:pt x="247" y="41"/>
                  </a:cubicBezTo>
                  <a:cubicBezTo>
                    <a:pt x="247" y="44"/>
                    <a:pt x="245" y="45"/>
                    <a:pt x="241" y="45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0CC4468-1E85-04B0-D7B9-795CB78AF2EC}"/>
                </a:ext>
              </a:extLst>
            </p:cNvPr>
            <p:cNvSpPr/>
            <p:nvPr/>
          </p:nvSpPr>
          <p:spPr bwMode="auto">
            <a:xfrm>
              <a:off x="1603376" y="1082676"/>
              <a:ext cx="865188" cy="184150"/>
            </a:xfrm>
            <a:custGeom>
              <a:avLst/>
              <a:gdLst>
                <a:gd name="T0" fmla="*/ 110 w 230"/>
                <a:gd name="T1" fmla="*/ 49 h 49"/>
                <a:gd name="T2" fmla="*/ 7 w 230"/>
                <a:gd name="T3" fmla="*/ 18 h 49"/>
                <a:gd name="T4" fmla="*/ 3 w 230"/>
                <a:gd name="T5" fmla="*/ 15 h 49"/>
                <a:gd name="T6" fmla="*/ 2 w 230"/>
                <a:gd name="T7" fmla="*/ 8 h 49"/>
                <a:gd name="T8" fmla="*/ 8 w 230"/>
                <a:gd name="T9" fmla="*/ 8 h 49"/>
                <a:gd name="T10" fmla="*/ 79 w 230"/>
                <a:gd name="T11" fmla="*/ 37 h 49"/>
                <a:gd name="T12" fmla="*/ 175 w 230"/>
                <a:gd name="T13" fmla="*/ 29 h 49"/>
                <a:gd name="T14" fmla="*/ 221 w 230"/>
                <a:gd name="T15" fmla="*/ 3 h 49"/>
                <a:gd name="T16" fmla="*/ 228 w 230"/>
                <a:gd name="T17" fmla="*/ 2 h 49"/>
                <a:gd name="T18" fmla="*/ 226 w 230"/>
                <a:gd name="T19" fmla="*/ 9 h 49"/>
                <a:gd name="T20" fmla="*/ 162 w 230"/>
                <a:gd name="T21" fmla="*/ 42 h 49"/>
                <a:gd name="T22" fmla="*/ 110 w 230"/>
                <a:gd name="T2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0" h="49">
                  <a:moveTo>
                    <a:pt x="110" y="49"/>
                  </a:moveTo>
                  <a:cubicBezTo>
                    <a:pt x="73" y="48"/>
                    <a:pt x="38" y="39"/>
                    <a:pt x="7" y="18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0" y="13"/>
                    <a:pt x="0" y="11"/>
                    <a:pt x="2" y="8"/>
                  </a:cubicBezTo>
                  <a:cubicBezTo>
                    <a:pt x="3" y="6"/>
                    <a:pt x="5" y="7"/>
                    <a:pt x="8" y="8"/>
                  </a:cubicBezTo>
                  <a:cubicBezTo>
                    <a:pt x="29" y="24"/>
                    <a:pt x="53" y="33"/>
                    <a:pt x="79" y="37"/>
                  </a:cubicBezTo>
                  <a:cubicBezTo>
                    <a:pt x="112" y="42"/>
                    <a:pt x="144" y="40"/>
                    <a:pt x="175" y="29"/>
                  </a:cubicBezTo>
                  <a:cubicBezTo>
                    <a:pt x="192" y="23"/>
                    <a:pt x="207" y="14"/>
                    <a:pt x="221" y="3"/>
                  </a:cubicBezTo>
                  <a:cubicBezTo>
                    <a:pt x="223" y="1"/>
                    <a:pt x="225" y="0"/>
                    <a:pt x="228" y="2"/>
                  </a:cubicBezTo>
                  <a:cubicBezTo>
                    <a:pt x="230" y="5"/>
                    <a:pt x="228" y="7"/>
                    <a:pt x="226" y="9"/>
                  </a:cubicBezTo>
                  <a:cubicBezTo>
                    <a:pt x="208" y="26"/>
                    <a:pt x="186" y="36"/>
                    <a:pt x="162" y="42"/>
                  </a:cubicBezTo>
                  <a:cubicBezTo>
                    <a:pt x="146" y="47"/>
                    <a:pt x="128" y="48"/>
                    <a:pt x="110" y="49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2958557A-9146-862C-496B-61E5A1BD3D96}"/>
                </a:ext>
              </a:extLst>
            </p:cNvPr>
            <p:cNvSpPr/>
            <p:nvPr/>
          </p:nvSpPr>
          <p:spPr bwMode="auto">
            <a:xfrm>
              <a:off x="1598613" y="1003301"/>
              <a:ext cx="858838" cy="57150"/>
            </a:xfrm>
            <a:custGeom>
              <a:avLst/>
              <a:gdLst>
                <a:gd name="T0" fmla="*/ 75 w 228"/>
                <a:gd name="T1" fmla="*/ 14 h 15"/>
                <a:gd name="T2" fmla="*/ 7 w 228"/>
                <a:gd name="T3" fmla="*/ 13 h 15"/>
                <a:gd name="T4" fmla="*/ 0 w 228"/>
                <a:gd name="T5" fmla="*/ 9 h 15"/>
                <a:gd name="T6" fmla="*/ 7 w 228"/>
                <a:gd name="T7" fmla="*/ 5 h 15"/>
                <a:gd name="T8" fmla="*/ 123 w 228"/>
                <a:gd name="T9" fmla="*/ 6 h 15"/>
                <a:gd name="T10" fmla="*/ 218 w 228"/>
                <a:gd name="T11" fmla="*/ 0 h 15"/>
                <a:gd name="T12" fmla="*/ 222 w 228"/>
                <a:gd name="T13" fmla="*/ 0 h 15"/>
                <a:gd name="T14" fmla="*/ 228 w 228"/>
                <a:gd name="T15" fmla="*/ 4 h 15"/>
                <a:gd name="T16" fmla="*/ 222 w 228"/>
                <a:gd name="T17" fmla="*/ 8 h 15"/>
                <a:gd name="T18" fmla="*/ 139 w 228"/>
                <a:gd name="T19" fmla="*/ 13 h 15"/>
                <a:gd name="T20" fmla="*/ 75 w 228"/>
                <a:gd name="T21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15">
                  <a:moveTo>
                    <a:pt x="75" y="14"/>
                  </a:moveTo>
                  <a:cubicBezTo>
                    <a:pt x="52" y="15"/>
                    <a:pt x="30" y="14"/>
                    <a:pt x="7" y="13"/>
                  </a:cubicBezTo>
                  <a:cubicBezTo>
                    <a:pt x="4" y="13"/>
                    <a:pt x="0" y="14"/>
                    <a:pt x="0" y="9"/>
                  </a:cubicBezTo>
                  <a:cubicBezTo>
                    <a:pt x="0" y="4"/>
                    <a:pt x="4" y="5"/>
                    <a:pt x="7" y="5"/>
                  </a:cubicBezTo>
                  <a:cubicBezTo>
                    <a:pt x="46" y="7"/>
                    <a:pt x="84" y="7"/>
                    <a:pt x="123" y="6"/>
                  </a:cubicBezTo>
                  <a:cubicBezTo>
                    <a:pt x="155" y="5"/>
                    <a:pt x="187" y="4"/>
                    <a:pt x="218" y="0"/>
                  </a:cubicBezTo>
                  <a:cubicBezTo>
                    <a:pt x="219" y="0"/>
                    <a:pt x="221" y="0"/>
                    <a:pt x="222" y="0"/>
                  </a:cubicBezTo>
                  <a:cubicBezTo>
                    <a:pt x="225" y="0"/>
                    <a:pt x="227" y="1"/>
                    <a:pt x="228" y="4"/>
                  </a:cubicBezTo>
                  <a:cubicBezTo>
                    <a:pt x="228" y="7"/>
                    <a:pt x="225" y="8"/>
                    <a:pt x="222" y="8"/>
                  </a:cubicBezTo>
                  <a:cubicBezTo>
                    <a:pt x="194" y="11"/>
                    <a:pt x="167" y="13"/>
                    <a:pt x="139" y="13"/>
                  </a:cubicBezTo>
                  <a:cubicBezTo>
                    <a:pt x="118" y="14"/>
                    <a:pt x="96" y="15"/>
                    <a:pt x="75" y="14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9869DE5F-1EDB-36FC-20F4-D2EA1FC841CD}"/>
                </a:ext>
              </a:extLst>
            </p:cNvPr>
            <p:cNvGrpSpPr/>
            <p:nvPr/>
          </p:nvGrpSpPr>
          <p:grpSpPr>
            <a:xfrm>
              <a:off x="1455738" y="1997076"/>
              <a:ext cx="1117601" cy="1608138"/>
              <a:chOff x="1455738" y="1997076"/>
              <a:chExt cx="1117601" cy="1608138"/>
            </a:xfrm>
          </p:grpSpPr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63030944-A483-95F8-A4D6-D8B7E29208BC}"/>
                  </a:ext>
                </a:extLst>
              </p:cNvPr>
              <p:cNvSpPr/>
              <p:nvPr/>
            </p:nvSpPr>
            <p:spPr bwMode="auto">
              <a:xfrm>
                <a:off x="1535113" y="1997076"/>
                <a:ext cx="887413" cy="531813"/>
              </a:xfrm>
              <a:custGeom>
                <a:avLst/>
                <a:gdLst>
                  <a:gd name="T0" fmla="*/ 215 w 236"/>
                  <a:gd name="T1" fmla="*/ 98 h 141"/>
                  <a:gd name="T2" fmla="*/ 218 w 236"/>
                  <a:gd name="T3" fmla="*/ 69 h 141"/>
                  <a:gd name="T4" fmla="*/ 214 w 236"/>
                  <a:gd name="T5" fmla="*/ 27 h 141"/>
                  <a:gd name="T6" fmla="*/ 208 w 236"/>
                  <a:gd name="T7" fmla="*/ 24 h 141"/>
                  <a:gd name="T8" fmla="*/ 199 w 236"/>
                  <a:gd name="T9" fmla="*/ 21 h 141"/>
                  <a:gd name="T10" fmla="*/ 181 w 236"/>
                  <a:gd name="T11" fmla="*/ 14 h 141"/>
                  <a:gd name="T12" fmla="*/ 162 w 236"/>
                  <a:gd name="T13" fmla="*/ 12 h 141"/>
                  <a:gd name="T14" fmla="*/ 132 w 236"/>
                  <a:gd name="T15" fmla="*/ 69 h 141"/>
                  <a:gd name="T16" fmla="*/ 136 w 236"/>
                  <a:gd name="T17" fmla="*/ 116 h 141"/>
                  <a:gd name="T18" fmla="*/ 182 w 236"/>
                  <a:gd name="T19" fmla="*/ 130 h 141"/>
                  <a:gd name="T20" fmla="*/ 201 w 236"/>
                  <a:gd name="T21" fmla="*/ 124 h 141"/>
                  <a:gd name="T22" fmla="*/ 204 w 236"/>
                  <a:gd name="T23" fmla="*/ 114 h 141"/>
                  <a:gd name="T24" fmla="*/ 211 w 236"/>
                  <a:gd name="T25" fmla="*/ 122 h 141"/>
                  <a:gd name="T26" fmla="*/ 197 w 236"/>
                  <a:gd name="T27" fmla="*/ 138 h 141"/>
                  <a:gd name="T28" fmla="*/ 150 w 236"/>
                  <a:gd name="T29" fmla="*/ 126 h 141"/>
                  <a:gd name="T30" fmla="*/ 116 w 236"/>
                  <a:gd name="T31" fmla="*/ 125 h 141"/>
                  <a:gd name="T32" fmla="*/ 78 w 236"/>
                  <a:gd name="T33" fmla="*/ 134 h 141"/>
                  <a:gd name="T34" fmla="*/ 52 w 236"/>
                  <a:gd name="T35" fmla="*/ 138 h 141"/>
                  <a:gd name="T36" fmla="*/ 67 w 236"/>
                  <a:gd name="T37" fmla="*/ 130 h 141"/>
                  <a:gd name="T38" fmla="*/ 117 w 236"/>
                  <a:gd name="T39" fmla="*/ 117 h 141"/>
                  <a:gd name="T40" fmla="*/ 122 w 236"/>
                  <a:gd name="T41" fmla="*/ 68 h 141"/>
                  <a:gd name="T42" fmla="*/ 60 w 236"/>
                  <a:gd name="T43" fmla="*/ 14 h 141"/>
                  <a:gd name="T44" fmla="*/ 14 w 236"/>
                  <a:gd name="T45" fmla="*/ 55 h 141"/>
                  <a:gd name="T46" fmla="*/ 22 w 236"/>
                  <a:gd name="T47" fmla="*/ 69 h 141"/>
                  <a:gd name="T48" fmla="*/ 31 w 236"/>
                  <a:gd name="T49" fmla="*/ 96 h 141"/>
                  <a:gd name="T50" fmla="*/ 23 w 236"/>
                  <a:gd name="T51" fmla="*/ 96 h 141"/>
                  <a:gd name="T52" fmla="*/ 11 w 236"/>
                  <a:gd name="T53" fmla="*/ 67 h 141"/>
                  <a:gd name="T54" fmla="*/ 45 w 236"/>
                  <a:gd name="T55" fmla="*/ 9 h 141"/>
                  <a:gd name="T56" fmla="*/ 102 w 236"/>
                  <a:gd name="T57" fmla="*/ 18 h 141"/>
                  <a:gd name="T58" fmla="*/ 128 w 236"/>
                  <a:gd name="T59" fmla="*/ 27 h 141"/>
                  <a:gd name="T60" fmla="*/ 199 w 236"/>
                  <a:gd name="T61" fmla="*/ 1 h 141"/>
                  <a:gd name="T62" fmla="*/ 193 w 236"/>
                  <a:gd name="T63" fmla="*/ 6 h 141"/>
                  <a:gd name="T64" fmla="*/ 204 w 236"/>
                  <a:gd name="T65" fmla="*/ 12 h 141"/>
                  <a:gd name="T66" fmla="*/ 205 w 236"/>
                  <a:gd name="T67" fmla="*/ 11 h 141"/>
                  <a:gd name="T68" fmla="*/ 215 w 236"/>
                  <a:gd name="T69" fmla="*/ 18 h 141"/>
                  <a:gd name="T70" fmla="*/ 235 w 236"/>
                  <a:gd name="T71" fmla="*/ 43 h 141"/>
                  <a:gd name="T72" fmla="*/ 222 w 236"/>
                  <a:gd name="T73" fmla="*/ 8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6" h="141">
                    <a:moveTo>
                      <a:pt x="216" y="95"/>
                    </a:moveTo>
                    <a:cubicBezTo>
                      <a:pt x="216" y="96"/>
                      <a:pt x="215" y="97"/>
                      <a:pt x="215" y="98"/>
                    </a:cubicBezTo>
                    <a:cubicBezTo>
                      <a:pt x="213" y="97"/>
                      <a:pt x="210" y="95"/>
                      <a:pt x="208" y="94"/>
                    </a:cubicBezTo>
                    <a:cubicBezTo>
                      <a:pt x="210" y="85"/>
                      <a:pt x="213" y="77"/>
                      <a:pt x="218" y="69"/>
                    </a:cubicBezTo>
                    <a:cubicBezTo>
                      <a:pt x="221" y="66"/>
                      <a:pt x="222" y="63"/>
                      <a:pt x="224" y="59"/>
                    </a:cubicBezTo>
                    <a:cubicBezTo>
                      <a:pt x="231" y="45"/>
                      <a:pt x="227" y="34"/>
                      <a:pt x="214" y="27"/>
                    </a:cubicBezTo>
                    <a:cubicBezTo>
                      <a:pt x="212" y="27"/>
                      <a:pt x="211" y="26"/>
                      <a:pt x="209" y="25"/>
                    </a:cubicBezTo>
                    <a:cubicBezTo>
                      <a:pt x="208" y="25"/>
                      <a:pt x="208" y="24"/>
                      <a:pt x="208" y="24"/>
                    </a:cubicBezTo>
                    <a:cubicBezTo>
                      <a:pt x="207" y="24"/>
                      <a:pt x="206" y="24"/>
                      <a:pt x="205" y="24"/>
                    </a:cubicBezTo>
                    <a:cubicBezTo>
                      <a:pt x="204" y="21"/>
                      <a:pt x="201" y="21"/>
                      <a:pt x="199" y="21"/>
                    </a:cubicBezTo>
                    <a:cubicBezTo>
                      <a:pt x="196" y="16"/>
                      <a:pt x="191" y="17"/>
                      <a:pt x="186" y="15"/>
                    </a:cubicBezTo>
                    <a:cubicBezTo>
                      <a:pt x="185" y="15"/>
                      <a:pt x="183" y="14"/>
                      <a:pt x="181" y="14"/>
                    </a:cubicBezTo>
                    <a:cubicBezTo>
                      <a:pt x="181" y="14"/>
                      <a:pt x="180" y="14"/>
                      <a:pt x="180" y="14"/>
                    </a:cubicBezTo>
                    <a:cubicBezTo>
                      <a:pt x="174" y="11"/>
                      <a:pt x="168" y="12"/>
                      <a:pt x="162" y="12"/>
                    </a:cubicBezTo>
                    <a:cubicBezTo>
                      <a:pt x="150" y="13"/>
                      <a:pt x="142" y="20"/>
                      <a:pt x="136" y="30"/>
                    </a:cubicBezTo>
                    <a:cubicBezTo>
                      <a:pt x="129" y="42"/>
                      <a:pt x="127" y="55"/>
                      <a:pt x="132" y="69"/>
                    </a:cubicBezTo>
                    <a:cubicBezTo>
                      <a:pt x="135" y="83"/>
                      <a:pt x="136" y="98"/>
                      <a:pt x="133" y="112"/>
                    </a:cubicBezTo>
                    <a:cubicBezTo>
                      <a:pt x="133" y="114"/>
                      <a:pt x="131" y="117"/>
                      <a:pt x="136" y="116"/>
                    </a:cubicBezTo>
                    <a:cubicBezTo>
                      <a:pt x="145" y="114"/>
                      <a:pt x="154" y="118"/>
                      <a:pt x="162" y="122"/>
                    </a:cubicBezTo>
                    <a:cubicBezTo>
                      <a:pt x="169" y="125"/>
                      <a:pt x="174" y="130"/>
                      <a:pt x="182" y="130"/>
                    </a:cubicBezTo>
                    <a:cubicBezTo>
                      <a:pt x="183" y="131"/>
                      <a:pt x="184" y="132"/>
                      <a:pt x="185" y="132"/>
                    </a:cubicBezTo>
                    <a:cubicBezTo>
                      <a:pt x="191" y="132"/>
                      <a:pt x="198" y="134"/>
                      <a:pt x="201" y="124"/>
                    </a:cubicBezTo>
                    <a:cubicBezTo>
                      <a:pt x="201" y="122"/>
                      <a:pt x="204" y="120"/>
                      <a:pt x="203" y="117"/>
                    </a:cubicBezTo>
                    <a:cubicBezTo>
                      <a:pt x="203" y="116"/>
                      <a:pt x="203" y="115"/>
                      <a:pt x="204" y="114"/>
                    </a:cubicBezTo>
                    <a:cubicBezTo>
                      <a:pt x="206" y="115"/>
                      <a:pt x="207" y="119"/>
                      <a:pt x="211" y="118"/>
                    </a:cubicBezTo>
                    <a:cubicBezTo>
                      <a:pt x="211" y="119"/>
                      <a:pt x="211" y="121"/>
                      <a:pt x="211" y="122"/>
                    </a:cubicBezTo>
                    <a:cubicBezTo>
                      <a:pt x="203" y="123"/>
                      <a:pt x="201" y="129"/>
                      <a:pt x="201" y="136"/>
                    </a:cubicBezTo>
                    <a:cubicBezTo>
                      <a:pt x="200" y="137"/>
                      <a:pt x="199" y="137"/>
                      <a:pt x="197" y="138"/>
                    </a:cubicBezTo>
                    <a:cubicBezTo>
                      <a:pt x="191" y="135"/>
                      <a:pt x="185" y="135"/>
                      <a:pt x="179" y="140"/>
                    </a:cubicBezTo>
                    <a:cubicBezTo>
                      <a:pt x="169" y="136"/>
                      <a:pt x="160" y="129"/>
                      <a:pt x="150" y="126"/>
                    </a:cubicBezTo>
                    <a:cubicBezTo>
                      <a:pt x="144" y="123"/>
                      <a:pt x="138" y="124"/>
                      <a:pt x="133" y="126"/>
                    </a:cubicBezTo>
                    <a:cubicBezTo>
                      <a:pt x="127" y="120"/>
                      <a:pt x="124" y="119"/>
                      <a:pt x="116" y="125"/>
                    </a:cubicBezTo>
                    <a:cubicBezTo>
                      <a:pt x="110" y="125"/>
                      <a:pt x="104" y="122"/>
                      <a:pt x="97" y="125"/>
                    </a:cubicBezTo>
                    <a:cubicBezTo>
                      <a:pt x="90" y="126"/>
                      <a:pt x="84" y="130"/>
                      <a:pt x="78" y="134"/>
                    </a:cubicBezTo>
                    <a:cubicBezTo>
                      <a:pt x="73" y="137"/>
                      <a:pt x="68" y="141"/>
                      <a:pt x="61" y="141"/>
                    </a:cubicBezTo>
                    <a:cubicBezTo>
                      <a:pt x="58" y="140"/>
                      <a:pt x="57" y="132"/>
                      <a:pt x="52" y="138"/>
                    </a:cubicBezTo>
                    <a:cubicBezTo>
                      <a:pt x="51" y="133"/>
                      <a:pt x="54" y="132"/>
                      <a:pt x="57" y="131"/>
                    </a:cubicBezTo>
                    <a:cubicBezTo>
                      <a:pt x="61" y="132"/>
                      <a:pt x="64" y="131"/>
                      <a:pt x="67" y="130"/>
                    </a:cubicBezTo>
                    <a:cubicBezTo>
                      <a:pt x="69" y="129"/>
                      <a:pt x="70" y="129"/>
                      <a:pt x="71" y="128"/>
                    </a:cubicBezTo>
                    <a:cubicBezTo>
                      <a:pt x="85" y="118"/>
                      <a:pt x="100" y="113"/>
                      <a:pt x="117" y="117"/>
                    </a:cubicBezTo>
                    <a:cubicBezTo>
                      <a:pt x="122" y="118"/>
                      <a:pt x="123" y="116"/>
                      <a:pt x="124" y="113"/>
                    </a:cubicBezTo>
                    <a:cubicBezTo>
                      <a:pt x="128" y="98"/>
                      <a:pt x="127" y="83"/>
                      <a:pt x="122" y="68"/>
                    </a:cubicBezTo>
                    <a:cubicBezTo>
                      <a:pt x="118" y="51"/>
                      <a:pt x="109" y="38"/>
                      <a:pt x="97" y="26"/>
                    </a:cubicBezTo>
                    <a:cubicBezTo>
                      <a:pt x="87" y="15"/>
                      <a:pt x="75" y="10"/>
                      <a:pt x="60" y="14"/>
                    </a:cubicBezTo>
                    <a:cubicBezTo>
                      <a:pt x="48" y="17"/>
                      <a:pt x="37" y="21"/>
                      <a:pt x="26" y="26"/>
                    </a:cubicBezTo>
                    <a:cubicBezTo>
                      <a:pt x="12" y="31"/>
                      <a:pt x="9" y="41"/>
                      <a:pt x="14" y="55"/>
                    </a:cubicBezTo>
                    <a:cubicBezTo>
                      <a:pt x="16" y="60"/>
                      <a:pt x="18" y="64"/>
                      <a:pt x="21" y="68"/>
                    </a:cubicBezTo>
                    <a:cubicBezTo>
                      <a:pt x="21" y="68"/>
                      <a:pt x="21" y="69"/>
                      <a:pt x="22" y="69"/>
                    </a:cubicBezTo>
                    <a:cubicBezTo>
                      <a:pt x="23" y="71"/>
                      <a:pt x="23" y="74"/>
                      <a:pt x="26" y="75"/>
                    </a:cubicBezTo>
                    <a:cubicBezTo>
                      <a:pt x="27" y="82"/>
                      <a:pt x="32" y="88"/>
                      <a:pt x="31" y="96"/>
                    </a:cubicBezTo>
                    <a:cubicBezTo>
                      <a:pt x="26" y="95"/>
                      <a:pt x="26" y="101"/>
                      <a:pt x="22" y="102"/>
                    </a:cubicBezTo>
                    <a:cubicBezTo>
                      <a:pt x="23" y="100"/>
                      <a:pt x="24" y="98"/>
                      <a:pt x="23" y="96"/>
                    </a:cubicBezTo>
                    <a:cubicBezTo>
                      <a:pt x="24" y="91"/>
                      <a:pt x="24" y="85"/>
                      <a:pt x="19" y="81"/>
                    </a:cubicBezTo>
                    <a:cubicBezTo>
                      <a:pt x="16" y="77"/>
                      <a:pt x="13" y="72"/>
                      <a:pt x="11" y="67"/>
                    </a:cubicBezTo>
                    <a:cubicBezTo>
                      <a:pt x="3" y="55"/>
                      <a:pt x="0" y="42"/>
                      <a:pt x="8" y="28"/>
                    </a:cubicBezTo>
                    <a:cubicBezTo>
                      <a:pt x="18" y="17"/>
                      <a:pt x="32" y="14"/>
                      <a:pt x="45" y="9"/>
                    </a:cubicBezTo>
                    <a:cubicBezTo>
                      <a:pt x="52" y="7"/>
                      <a:pt x="59" y="5"/>
                      <a:pt x="66" y="4"/>
                    </a:cubicBezTo>
                    <a:cubicBezTo>
                      <a:pt x="81" y="2"/>
                      <a:pt x="92" y="9"/>
                      <a:pt x="102" y="18"/>
                    </a:cubicBezTo>
                    <a:cubicBezTo>
                      <a:pt x="110" y="25"/>
                      <a:pt x="116" y="34"/>
                      <a:pt x="122" y="43"/>
                    </a:cubicBezTo>
                    <a:cubicBezTo>
                      <a:pt x="124" y="37"/>
                      <a:pt x="125" y="32"/>
                      <a:pt x="128" y="27"/>
                    </a:cubicBezTo>
                    <a:cubicBezTo>
                      <a:pt x="136" y="10"/>
                      <a:pt x="155" y="0"/>
                      <a:pt x="173" y="3"/>
                    </a:cubicBezTo>
                    <a:cubicBezTo>
                      <a:pt x="181" y="5"/>
                      <a:pt x="190" y="6"/>
                      <a:pt x="199" y="1"/>
                    </a:cubicBezTo>
                    <a:cubicBezTo>
                      <a:pt x="199" y="4"/>
                      <a:pt x="197" y="3"/>
                      <a:pt x="197" y="3"/>
                    </a:cubicBezTo>
                    <a:cubicBezTo>
                      <a:pt x="195" y="4"/>
                      <a:pt x="193" y="4"/>
                      <a:pt x="193" y="6"/>
                    </a:cubicBezTo>
                    <a:cubicBezTo>
                      <a:pt x="193" y="8"/>
                      <a:pt x="195" y="9"/>
                      <a:pt x="196" y="9"/>
                    </a:cubicBezTo>
                    <a:cubicBezTo>
                      <a:pt x="199" y="10"/>
                      <a:pt x="202" y="11"/>
                      <a:pt x="204" y="12"/>
                    </a:cubicBezTo>
                    <a:cubicBezTo>
                      <a:pt x="205" y="13"/>
                      <a:pt x="206" y="14"/>
                      <a:pt x="207" y="13"/>
                    </a:cubicBezTo>
                    <a:cubicBezTo>
                      <a:pt x="208" y="12"/>
                      <a:pt x="206" y="11"/>
                      <a:pt x="205" y="11"/>
                    </a:cubicBezTo>
                    <a:cubicBezTo>
                      <a:pt x="207" y="10"/>
                      <a:pt x="209" y="9"/>
                      <a:pt x="209" y="12"/>
                    </a:cubicBezTo>
                    <a:cubicBezTo>
                      <a:pt x="210" y="16"/>
                      <a:pt x="213" y="17"/>
                      <a:pt x="215" y="18"/>
                    </a:cubicBezTo>
                    <a:cubicBezTo>
                      <a:pt x="222" y="21"/>
                      <a:pt x="228" y="26"/>
                      <a:pt x="232" y="31"/>
                    </a:cubicBezTo>
                    <a:cubicBezTo>
                      <a:pt x="233" y="35"/>
                      <a:pt x="235" y="39"/>
                      <a:pt x="235" y="43"/>
                    </a:cubicBezTo>
                    <a:cubicBezTo>
                      <a:pt x="236" y="53"/>
                      <a:pt x="233" y="61"/>
                      <a:pt x="229" y="69"/>
                    </a:cubicBezTo>
                    <a:cubicBezTo>
                      <a:pt x="226" y="73"/>
                      <a:pt x="223" y="77"/>
                      <a:pt x="222" y="82"/>
                    </a:cubicBezTo>
                    <a:cubicBezTo>
                      <a:pt x="214" y="84"/>
                      <a:pt x="215" y="89"/>
                      <a:pt x="216" y="95"/>
                    </a:cubicBezTo>
                    <a:close/>
                  </a:path>
                </a:pathLst>
              </a:custGeom>
              <a:solidFill>
                <a:srgbClr val="82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C7C9D484-48E3-5695-CD51-C3E999E972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63713" y="3195639"/>
                <a:ext cx="501650" cy="409575"/>
              </a:xfrm>
              <a:custGeom>
                <a:avLst/>
                <a:gdLst>
                  <a:gd name="T0" fmla="*/ 125 w 133"/>
                  <a:gd name="T1" fmla="*/ 0 h 109"/>
                  <a:gd name="T2" fmla="*/ 125 w 133"/>
                  <a:gd name="T3" fmla="*/ 4 h 109"/>
                  <a:gd name="T4" fmla="*/ 124 w 133"/>
                  <a:gd name="T5" fmla="*/ 7 h 109"/>
                  <a:gd name="T6" fmla="*/ 124 w 133"/>
                  <a:gd name="T7" fmla="*/ 13 h 109"/>
                  <a:gd name="T8" fmla="*/ 124 w 133"/>
                  <a:gd name="T9" fmla="*/ 13 h 109"/>
                  <a:gd name="T10" fmla="*/ 124 w 133"/>
                  <a:gd name="T11" fmla="*/ 36 h 109"/>
                  <a:gd name="T12" fmla="*/ 123 w 133"/>
                  <a:gd name="T13" fmla="*/ 42 h 109"/>
                  <a:gd name="T14" fmla="*/ 122 w 133"/>
                  <a:gd name="T15" fmla="*/ 63 h 109"/>
                  <a:gd name="T16" fmla="*/ 121 w 133"/>
                  <a:gd name="T17" fmla="*/ 71 h 109"/>
                  <a:gd name="T18" fmla="*/ 107 w 133"/>
                  <a:gd name="T19" fmla="*/ 104 h 109"/>
                  <a:gd name="T20" fmla="*/ 76 w 133"/>
                  <a:gd name="T21" fmla="*/ 106 h 109"/>
                  <a:gd name="T22" fmla="*/ 29 w 133"/>
                  <a:gd name="T23" fmla="*/ 106 h 109"/>
                  <a:gd name="T24" fmla="*/ 9 w 133"/>
                  <a:gd name="T25" fmla="*/ 73 h 109"/>
                  <a:gd name="T26" fmla="*/ 9 w 133"/>
                  <a:gd name="T27" fmla="*/ 62 h 109"/>
                  <a:gd name="T28" fmla="*/ 9 w 133"/>
                  <a:gd name="T29" fmla="*/ 40 h 109"/>
                  <a:gd name="T30" fmla="*/ 10 w 133"/>
                  <a:gd name="T31" fmla="*/ 35 h 109"/>
                  <a:gd name="T32" fmla="*/ 10 w 133"/>
                  <a:gd name="T33" fmla="*/ 16 h 109"/>
                  <a:gd name="T34" fmla="*/ 10 w 133"/>
                  <a:gd name="T35" fmla="*/ 13 h 109"/>
                  <a:gd name="T36" fmla="*/ 14 w 133"/>
                  <a:gd name="T37" fmla="*/ 6 h 109"/>
                  <a:gd name="T38" fmla="*/ 38 w 133"/>
                  <a:gd name="T39" fmla="*/ 13 h 109"/>
                  <a:gd name="T40" fmla="*/ 91 w 133"/>
                  <a:gd name="T41" fmla="*/ 12 h 109"/>
                  <a:gd name="T42" fmla="*/ 108 w 133"/>
                  <a:gd name="T43" fmla="*/ 10 h 109"/>
                  <a:gd name="T44" fmla="*/ 117 w 133"/>
                  <a:gd name="T45" fmla="*/ 0 h 109"/>
                  <a:gd name="T46" fmla="*/ 120 w 133"/>
                  <a:gd name="T47" fmla="*/ 6 h 109"/>
                  <a:gd name="T48" fmla="*/ 125 w 133"/>
                  <a:gd name="T49" fmla="*/ 0 h 109"/>
                  <a:gd name="T50" fmla="*/ 62 w 133"/>
                  <a:gd name="T51" fmla="*/ 72 h 109"/>
                  <a:gd name="T52" fmla="*/ 104 w 133"/>
                  <a:gd name="T53" fmla="*/ 68 h 109"/>
                  <a:gd name="T54" fmla="*/ 116 w 133"/>
                  <a:gd name="T55" fmla="*/ 48 h 109"/>
                  <a:gd name="T56" fmla="*/ 110 w 133"/>
                  <a:gd name="T57" fmla="*/ 44 h 109"/>
                  <a:gd name="T58" fmla="*/ 86 w 133"/>
                  <a:gd name="T59" fmla="*/ 48 h 109"/>
                  <a:gd name="T60" fmla="*/ 53 w 133"/>
                  <a:gd name="T61" fmla="*/ 48 h 109"/>
                  <a:gd name="T62" fmla="*/ 21 w 133"/>
                  <a:gd name="T63" fmla="*/ 45 h 109"/>
                  <a:gd name="T64" fmla="*/ 15 w 133"/>
                  <a:gd name="T65" fmla="*/ 48 h 109"/>
                  <a:gd name="T66" fmla="*/ 30 w 133"/>
                  <a:gd name="T67" fmla="*/ 68 h 109"/>
                  <a:gd name="T68" fmla="*/ 62 w 133"/>
                  <a:gd name="T69" fmla="*/ 72 h 109"/>
                  <a:gd name="T70" fmla="*/ 62 w 133"/>
                  <a:gd name="T71" fmla="*/ 20 h 109"/>
                  <a:gd name="T72" fmla="*/ 62 w 133"/>
                  <a:gd name="T73" fmla="*/ 20 h 109"/>
                  <a:gd name="T74" fmla="*/ 24 w 133"/>
                  <a:gd name="T75" fmla="*/ 20 h 109"/>
                  <a:gd name="T76" fmla="*/ 17 w 133"/>
                  <a:gd name="T77" fmla="*/ 22 h 109"/>
                  <a:gd name="T78" fmla="*/ 18 w 133"/>
                  <a:gd name="T79" fmla="*/ 32 h 109"/>
                  <a:gd name="T80" fmla="*/ 37 w 133"/>
                  <a:gd name="T81" fmla="*/ 40 h 109"/>
                  <a:gd name="T82" fmla="*/ 96 w 133"/>
                  <a:gd name="T83" fmla="*/ 39 h 109"/>
                  <a:gd name="T84" fmla="*/ 106 w 133"/>
                  <a:gd name="T85" fmla="*/ 37 h 109"/>
                  <a:gd name="T86" fmla="*/ 119 w 133"/>
                  <a:gd name="T87" fmla="*/ 25 h 109"/>
                  <a:gd name="T88" fmla="*/ 111 w 133"/>
                  <a:gd name="T89" fmla="*/ 18 h 109"/>
                  <a:gd name="T90" fmla="*/ 100 w 133"/>
                  <a:gd name="T91" fmla="*/ 20 h 109"/>
                  <a:gd name="T92" fmla="*/ 62 w 133"/>
                  <a:gd name="T93" fmla="*/ 20 h 109"/>
                  <a:gd name="T94" fmla="*/ 40 w 133"/>
                  <a:gd name="T95" fmla="*/ 99 h 109"/>
                  <a:gd name="T96" fmla="*/ 88 w 133"/>
                  <a:gd name="T97" fmla="*/ 97 h 109"/>
                  <a:gd name="T98" fmla="*/ 111 w 133"/>
                  <a:gd name="T99" fmla="*/ 92 h 109"/>
                  <a:gd name="T100" fmla="*/ 116 w 133"/>
                  <a:gd name="T101" fmla="*/ 79 h 109"/>
                  <a:gd name="T102" fmla="*/ 105 w 133"/>
                  <a:gd name="T103" fmla="*/ 76 h 109"/>
                  <a:gd name="T104" fmla="*/ 77 w 133"/>
                  <a:gd name="T105" fmla="*/ 79 h 109"/>
                  <a:gd name="T106" fmla="*/ 23 w 133"/>
                  <a:gd name="T107" fmla="*/ 74 h 109"/>
                  <a:gd name="T108" fmla="*/ 19 w 133"/>
                  <a:gd name="T109" fmla="*/ 73 h 109"/>
                  <a:gd name="T110" fmla="*/ 18 w 133"/>
                  <a:gd name="T111" fmla="*/ 92 h 109"/>
                  <a:gd name="T112" fmla="*/ 40 w 133"/>
                  <a:gd name="T113" fmla="*/ 9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3" h="109">
                    <a:moveTo>
                      <a:pt x="125" y="0"/>
                    </a:moveTo>
                    <a:cubicBezTo>
                      <a:pt x="125" y="1"/>
                      <a:pt x="125" y="3"/>
                      <a:pt x="125" y="4"/>
                    </a:cubicBezTo>
                    <a:cubicBezTo>
                      <a:pt x="125" y="5"/>
                      <a:pt x="124" y="6"/>
                      <a:pt x="124" y="7"/>
                    </a:cubicBezTo>
                    <a:cubicBezTo>
                      <a:pt x="122" y="9"/>
                      <a:pt x="121" y="11"/>
                      <a:pt x="124" y="13"/>
                    </a:cubicBezTo>
                    <a:cubicBezTo>
                      <a:pt x="124" y="13"/>
                      <a:pt x="124" y="13"/>
                      <a:pt x="124" y="13"/>
                    </a:cubicBezTo>
                    <a:cubicBezTo>
                      <a:pt x="128" y="21"/>
                      <a:pt x="129" y="28"/>
                      <a:pt x="124" y="36"/>
                    </a:cubicBezTo>
                    <a:cubicBezTo>
                      <a:pt x="122" y="38"/>
                      <a:pt x="122" y="40"/>
                      <a:pt x="123" y="42"/>
                    </a:cubicBezTo>
                    <a:cubicBezTo>
                      <a:pt x="126" y="49"/>
                      <a:pt x="125" y="56"/>
                      <a:pt x="122" y="63"/>
                    </a:cubicBezTo>
                    <a:cubicBezTo>
                      <a:pt x="120" y="65"/>
                      <a:pt x="119" y="68"/>
                      <a:pt x="121" y="71"/>
                    </a:cubicBezTo>
                    <a:cubicBezTo>
                      <a:pt x="133" y="87"/>
                      <a:pt x="119" y="101"/>
                      <a:pt x="107" y="104"/>
                    </a:cubicBezTo>
                    <a:cubicBezTo>
                      <a:pt x="97" y="106"/>
                      <a:pt x="86" y="106"/>
                      <a:pt x="76" y="106"/>
                    </a:cubicBezTo>
                    <a:cubicBezTo>
                      <a:pt x="60" y="106"/>
                      <a:pt x="45" y="109"/>
                      <a:pt x="29" y="106"/>
                    </a:cubicBezTo>
                    <a:cubicBezTo>
                      <a:pt x="13" y="104"/>
                      <a:pt x="0" y="92"/>
                      <a:pt x="9" y="73"/>
                    </a:cubicBezTo>
                    <a:cubicBezTo>
                      <a:pt x="11" y="69"/>
                      <a:pt x="11" y="66"/>
                      <a:pt x="9" y="62"/>
                    </a:cubicBezTo>
                    <a:cubicBezTo>
                      <a:pt x="5" y="55"/>
                      <a:pt x="5" y="47"/>
                      <a:pt x="9" y="40"/>
                    </a:cubicBezTo>
                    <a:cubicBezTo>
                      <a:pt x="10" y="38"/>
                      <a:pt x="11" y="37"/>
                      <a:pt x="10" y="35"/>
                    </a:cubicBezTo>
                    <a:cubicBezTo>
                      <a:pt x="7" y="29"/>
                      <a:pt x="7" y="22"/>
                      <a:pt x="10" y="16"/>
                    </a:cubicBezTo>
                    <a:cubicBezTo>
                      <a:pt x="10" y="15"/>
                      <a:pt x="10" y="14"/>
                      <a:pt x="10" y="13"/>
                    </a:cubicBezTo>
                    <a:cubicBezTo>
                      <a:pt x="11" y="11"/>
                      <a:pt x="12" y="9"/>
                      <a:pt x="14" y="6"/>
                    </a:cubicBezTo>
                    <a:cubicBezTo>
                      <a:pt x="21" y="14"/>
                      <a:pt x="30" y="13"/>
                      <a:pt x="38" y="13"/>
                    </a:cubicBezTo>
                    <a:cubicBezTo>
                      <a:pt x="56" y="12"/>
                      <a:pt x="73" y="13"/>
                      <a:pt x="91" y="12"/>
                    </a:cubicBezTo>
                    <a:cubicBezTo>
                      <a:pt x="96" y="12"/>
                      <a:pt x="102" y="12"/>
                      <a:pt x="108" y="10"/>
                    </a:cubicBezTo>
                    <a:cubicBezTo>
                      <a:pt x="113" y="9"/>
                      <a:pt x="116" y="5"/>
                      <a:pt x="117" y="0"/>
                    </a:cubicBezTo>
                    <a:cubicBezTo>
                      <a:pt x="118" y="2"/>
                      <a:pt x="118" y="5"/>
                      <a:pt x="120" y="6"/>
                    </a:cubicBezTo>
                    <a:cubicBezTo>
                      <a:pt x="122" y="4"/>
                      <a:pt x="123" y="1"/>
                      <a:pt x="125" y="0"/>
                    </a:cubicBezTo>
                    <a:close/>
                    <a:moveTo>
                      <a:pt x="62" y="72"/>
                    </a:moveTo>
                    <a:cubicBezTo>
                      <a:pt x="78" y="71"/>
                      <a:pt x="91" y="72"/>
                      <a:pt x="104" y="68"/>
                    </a:cubicBezTo>
                    <a:cubicBezTo>
                      <a:pt x="112" y="65"/>
                      <a:pt x="118" y="56"/>
                      <a:pt x="116" y="48"/>
                    </a:cubicBezTo>
                    <a:cubicBezTo>
                      <a:pt x="116" y="45"/>
                      <a:pt x="114" y="43"/>
                      <a:pt x="110" y="44"/>
                    </a:cubicBezTo>
                    <a:cubicBezTo>
                      <a:pt x="102" y="47"/>
                      <a:pt x="94" y="47"/>
                      <a:pt x="86" y="48"/>
                    </a:cubicBezTo>
                    <a:cubicBezTo>
                      <a:pt x="75" y="48"/>
                      <a:pt x="64" y="48"/>
                      <a:pt x="53" y="48"/>
                    </a:cubicBezTo>
                    <a:cubicBezTo>
                      <a:pt x="42" y="49"/>
                      <a:pt x="31" y="50"/>
                      <a:pt x="21" y="45"/>
                    </a:cubicBezTo>
                    <a:cubicBezTo>
                      <a:pt x="17" y="43"/>
                      <a:pt x="15" y="45"/>
                      <a:pt x="15" y="48"/>
                    </a:cubicBezTo>
                    <a:cubicBezTo>
                      <a:pt x="14" y="57"/>
                      <a:pt x="20" y="64"/>
                      <a:pt x="30" y="68"/>
                    </a:cubicBezTo>
                    <a:cubicBezTo>
                      <a:pt x="41" y="72"/>
                      <a:pt x="53" y="72"/>
                      <a:pt x="62" y="72"/>
                    </a:cubicBezTo>
                    <a:close/>
                    <a:moveTo>
                      <a:pt x="62" y="20"/>
                    </a:moveTo>
                    <a:cubicBezTo>
                      <a:pt x="62" y="20"/>
                      <a:pt x="62" y="20"/>
                      <a:pt x="62" y="20"/>
                    </a:cubicBezTo>
                    <a:cubicBezTo>
                      <a:pt x="49" y="20"/>
                      <a:pt x="37" y="20"/>
                      <a:pt x="24" y="20"/>
                    </a:cubicBezTo>
                    <a:cubicBezTo>
                      <a:pt x="21" y="20"/>
                      <a:pt x="18" y="19"/>
                      <a:pt x="17" y="22"/>
                    </a:cubicBezTo>
                    <a:cubicBezTo>
                      <a:pt x="16" y="25"/>
                      <a:pt x="16" y="29"/>
                      <a:pt x="18" y="32"/>
                    </a:cubicBezTo>
                    <a:cubicBezTo>
                      <a:pt x="23" y="38"/>
                      <a:pt x="30" y="40"/>
                      <a:pt x="37" y="40"/>
                    </a:cubicBezTo>
                    <a:cubicBezTo>
                      <a:pt x="57" y="41"/>
                      <a:pt x="77" y="39"/>
                      <a:pt x="96" y="39"/>
                    </a:cubicBezTo>
                    <a:cubicBezTo>
                      <a:pt x="99" y="39"/>
                      <a:pt x="103" y="38"/>
                      <a:pt x="106" y="37"/>
                    </a:cubicBezTo>
                    <a:cubicBezTo>
                      <a:pt x="112" y="35"/>
                      <a:pt x="118" y="32"/>
                      <a:pt x="119" y="25"/>
                    </a:cubicBezTo>
                    <a:cubicBezTo>
                      <a:pt x="120" y="19"/>
                      <a:pt x="116" y="17"/>
                      <a:pt x="111" y="18"/>
                    </a:cubicBezTo>
                    <a:cubicBezTo>
                      <a:pt x="107" y="19"/>
                      <a:pt x="104" y="20"/>
                      <a:pt x="100" y="20"/>
                    </a:cubicBezTo>
                    <a:cubicBezTo>
                      <a:pt x="87" y="20"/>
                      <a:pt x="75" y="20"/>
                      <a:pt x="62" y="20"/>
                    </a:cubicBezTo>
                    <a:close/>
                    <a:moveTo>
                      <a:pt x="40" y="99"/>
                    </a:moveTo>
                    <a:cubicBezTo>
                      <a:pt x="56" y="97"/>
                      <a:pt x="72" y="98"/>
                      <a:pt x="88" y="97"/>
                    </a:cubicBezTo>
                    <a:cubicBezTo>
                      <a:pt x="96" y="97"/>
                      <a:pt x="104" y="97"/>
                      <a:pt x="111" y="92"/>
                    </a:cubicBezTo>
                    <a:cubicBezTo>
                      <a:pt x="116" y="89"/>
                      <a:pt x="118" y="83"/>
                      <a:pt x="116" y="79"/>
                    </a:cubicBezTo>
                    <a:cubicBezTo>
                      <a:pt x="114" y="72"/>
                      <a:pt x="109" y="75"/>
                      <a:pt x="105" y="76"/>
                    </a:cubicBezTo>
                    <a:cubicBezTo>
                      <a:pt x="96" y="79"/>
                      <a:pt x="86" y="79"/>
                      <a:pt x="77" y="79"/>
                    </a:cubicBezTo>
                    <a:cubicBezTo>
                      <a:pt x="59" y="81"/>
                      <a:pt x="40" y="81"/>
                      <a:pt x="23" y="74"/>
                    </a:cubicBezTo>
                    <a:cubicBezTo>
                      <a:pt x="21" y="73"/>
                      <a:pt x="20" y="73"/>
                      <a:pt x="19" y="73"/>
                    </a:cubicBezTo>
                    <a:cubicBezTo>
                      <a:pt x="15" y="76"/>
                      <a:pt x="14" y="87"/>
                      <a:pt x="18" y="92"/>
                    </a:cubicBezTo>
                    <a:cubicBezTo>
                      <a:pt x="24" y="98"/>
                      <a:pt x="32" y="98"/>
                      <a:pt x="40" y="99"/>
                    </a:cubicBezTo>
                    <a:close/>
                  </a:path>
                </a:pathLst>
              </a:custGeom>
              <a:solidFill>
                <a:srgbClr val="80C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BB53F098-05BA-CB05-D75C-041370896431}"/>
                  </a:ext>
                </a:extLst>
              </p:cNvPr>
              <p:cNvSpPr/>
              <p:nvPr/>
            </p:nvSpPr>
            <p:spPr bwMode="auto">
              <a:xfrm>
                <a:off x="1636713" y="3154364"/>
                <a:ext cx="98425" cy="93663"/>
              </a:xfrm>
              <a:custGeom>
                <a:avLst/>
                <a:gdLst>
                  <a:gd name="T0" fmla="*/ 0 w 26"/>
                  <a:gd name="T1" fmla="*/ 14 h 25"/>
                  <a:gd name="T2" fmla="*/ 9 w 26"/>
                  <a:gd name="T3" fmla="*/ 1 h 25"/>
                  <a:gd name="T4" fmla="*/ 22 w 26"/>
                  <a:gd name="T5" fmla="*/ 6 h 25"/>
                  <a:gd name="T6" fmla="*/ 16 w 26"/>
                  <a:gd name="T7" fmla="*/ 24 h 25"/>
                  <a:gd name="T8" fmla="*/ 10 w 26"/>
                  <a:gd name="T9" fmla="*/ 25 h 25"/>
                  <a:gd name="T10" fmla="*/ 0 w 26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5">
                    <a:moveTo>
                      <a:pt x="0" y="14"/>
                    </a:moveTo>
                    <a:cubicBezTo>
                      <a:pt x="0" y="7"/>
                      <a:pt x="2" y="3"/>
                      <a:pt x="9" y="1"/>
                    </a:cubicBezTo>
                    <a:cubicBezTo>
                      <a:pt x="14" y="0"/>
                      <a:pt x="19" y="1"/>
                      <a:pt x="22" y="6"/>
                    </a:cubicBezTo>
                    <a:cubicBezTo>
                      <a:pt x="26" y="12"/>
                      <a:pt x="23" y="21"/>
                      <a:pt x="16" y="24"/>
                    </a:cubicBezTo>
                    <a:cubicBezTo>
                      <a:pt x="14" y="24"/>
                      <a:pt x="12" y="24"/>
                      <a:pt x="10" y="25"/>
                    </a:cubicBezTo>
                    <a:cubicBezTo>
                      <a:pt x="3" y="24"/>
                      <a:pt x="1" y="19"/>
                      <a:pt x="0" y="14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" name="Freeform 12">
                <a:extLst>
                  <a:ext uri="{FF2B5EF4-FFF2-40B4-BE49-F238E27FC236}">
                    <a16:creationId xmlns:a16="http://schemas.microsoft.com/office/drawing/2014/main" id="{5239EDFF-EF0C-B575-1B98-CF5DAC5B183A}"/>
                  </a:ext>
                </a:extLst>
              </p:cNvPr>
              <p:cNvSpPr/>
              <p:nvPr/>
            </p:nvSpPr>
            <p:spPr bwMode="auto">
              <a:xfrm>
                <a:off x="1546226" y="2992439"/>
                <a:ext cx="93663" cy="90488"/>
              </a:xfrm>
              <a:custGeom>
                <a:avLst/>
                <a:gdLst>
                  <a:gd name="T0" fmla="*/ 0 w 25"/>
                  <a:gd name="T1" fmla="*/ 15 h 24"/>
                  <a:gd name="T2" fmla="*/ 8 w 25"/>
                  <a:gd name="T3" fmla="*/ 3 h 24"/>
                  <a:gd name="T4" fmla="*/ 21 w 25"/>
                  <a:gd name="T5" fmla="*/ 5 h 24"/>
                  <a:gd name="T6" fmla="*/ 24 w 25"/>
                  <a:gd name="T7" fmla="*/ 18 h 24"/>
                  <a:gd name="T8" fmla="*/ 13 w 25"/>
                  <a:gd name="T9" fmla="*/ 24 h 24"/>
                  <a:gd name="T10" fmla="*/ 3 w 25"/>
                  <a:gd name="T11" fmla="*/ 21 h 24"/>
                  <a:gd name="T12" fmla="*/ 0 w 25"/>
                  <a:gd name="T13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4">
                    <a:moveTo>
                      <a:pt x="0" y="15"/>
                    </a:moveTo>
                    <a:cubicBezTo>
                      <a:pt x="1" y="10"/>
                      <a:pt x="2" y="5"/>
                      <a:pt x="8" y="3"/>
                    </a:cubicBezTo>
                    <a:cubicBezTo>
                      <a:pt x="13" y="0"/>
                      <a:pt x="17" y="1"/>
                      <a:pt x="21" y="5"/>
                    </a:cubicBezTo>
                    <a:cubicBezTo>
                      <a:pt x="24" y="9"/>
                      <a:pt x="25" y="13"/>
                      <a:pt x="24" y="18"/>
                    </a:cubicBezTo>
                    <a:cubicBezTo>
                      <a:pt x="22" y="22"/>
                      <a:pt x="18" y="24"/>
                      <a:pt x="13" y="24"/>
                    </a:cubicBezTo>
                    <a:cubicBezTo>
                      <a:pt x="9" y="24"/>
                      <a:pt x="6" y="24"/>
                      <a:pt x="3" y="21"/>
                    </a:cubicBezTo>
                    <a:cubicBezTo>
                      <a:pt x="2" y="19"/>
                      <a:pt x="1" y="18"/>
                      <a:pt x="0" y="15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" name="Freeform 13">
                <a:extLst>
                  <a:ext uri="{FF2B5EF4-FFF2-40B4-BE49-F238E27FC236}">
                    <a16:creationId xmlns:a16="http://schemas.microsoft.com/office/drawing/2014/main" id="{CFB61AD9-D9ED-2608-BA24-575E958E2E6A}"/>
                  </a:ext>
                </a:extLst>
              </p:cNvPr>
              <p:cNvSpPr/>
              <p:nvPr/>
            </p:nvSpPr>
            <p:spPr bwMode="auto">
              <a:xfrm>
                <a:off x="2482851" y="2732089"/>
                <a:ext cx="90488" cy="93663"/>
              </a:xfrm>
              <a:custGeom>
                <a:avLst/>
                <a:gdLst>
                  <a:gd name="T0" fmla="*/ 22 w 24"/>
                  <a:gd name="T1" fmla="*/ 20 h 25"/>
                  <a:gd name="T2" fmla="*/ 9 w 24"/>
                  <a:gd name="T3" fmla="*/ 23 h 25"/>
                  <a:gd name="T4" fmla="*/ 1 w 24"/>
                  <a:gd name="T5" fmla="*/ 11 h 25"/>
                  <a:gd name="T6" fmla="*/ 12 w 24"/>
                  <a:gd name="T7" fmla="*/ 0 h 25"/>
                  <a:gd name="T8" fmla="*/ 18 w 24"/>
                  <a:gd name="T9" fmla="*/ 1 h 25"/>
                  <a:gd name="T10" fmla="*/ 18 w 24"/>
                  <a:gd name="T11" fmla="*/ 0 h 25"/>
                  <a:gd name="T12" fmla="*/ 23 w 24"/>
                  <a:gd name="T13" fmla="*/ 4 h 25"/>
                  <a:gd name="T14" fmla="*/ 22 w 24"/>
                  <a:gd name="T15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25">
                    <a:moveTo>
                      <a:pt x="22" y="20"/>
                    </a:moveTo>
                    <a:cubicBezTo>
                      <a:pt x="18" y="23"/>
                      <a:pt x="14" y="25"/>
                      <a:pt x="9" y="23"/>
                    </a:cubicBezTo>
                    <a:cubicBezTo>
                      <a:pt x="4" y="21"/>
                      <a:pt x="0" y="15"/>
                      <a:pt x="1" y="11"/>
                    </a:cubicBezTo>
                    <a:cubicBezTo>
                      <a:pt x="3" y="4"/>
                      <a:pt x="6" y="0"/>
                      <a:pt x="12" y="0"/>
                    </a:cubicBezTo>
                    <a:cubicBezTo>
                      <a:pt x="14" y="0"/>
                      <a:pt x="16" y="0"/>
                      <a:pt x="18" y="1"/>
                    </a:cubicBezTo>
                    <a:cubicBezTo>
                      <a:pt x="18" y="1"/>
                      <a:pt x="18" y="0"/>
                      <a:pt x="18" y="0"/>
                    </a:cubicBezTo>
                    <a:cubicBezTo>
                      <a:pt x="19" y="2"/>
                      <a:pt x="21" y="3"/>
                      <a:pt x="23" y="4"/>
                    </a:cubicBezTo>
                    <a:cubicBezTo>
                      <a:pt x="23" y="9"/>
                      <a:pt x="24" y="15"/>
                      <a:pt x="22" y="2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A50FA251-D73E-8D84-DEC9-450D795FEA0D}"/>
                  </a:ext>
                </a:extLst>
              </p:cNvPr>
              <p:cNvSpPr/>
              <p:nvPr/>
            </p:nvSpPr>
            <p:spPr bwMode="auto">
              <a:xfrm>
                <a:off x="2408238" y="2992439"/>
                <a:ext cx="93663" cy="93663"/>
              </a:xfrm>
              <a:custGeom>
                <a:avLst/>
                <a:gdLst>
                  <a:gd name="T0" fmla="*/ 24 w 25"/>
                  <a:gd name="T1" fmla="*/ 16 h 25"/>
                  <a:gd name="T2" fmla="*/ 6 w 25"/>
                  <a:gd name="T3" fmla="*/ 22 h 25"/>
                  <a:gd name="T4" fmla="*/ 1 w 25"/>
                  <a:gd name="T5" fmla="*/ 12 h 25"/>
                  <a:gd name="T6" fmla="*/ 8 w 25"/>
                  <a:gd name="T7" fmla="*/ 1 h 25"/>
                  <a:gd name="T8" fmla="*/ 19 w 25"/>
                  <a:gd name="T9" fmla="*/ 3 h 25"/>
                  <a:gd name="T10" fmla="*/ 24 w 25"/>
                  <a:gd name="T11" fmla="*/ 14 h 25"/>
                  <a:gd name="T12" fmla="*/ 24 w 25"/>
                  <a:gd name="T13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5">
                    <a:moveTo>
                      <a:pt x="24" y="16"/>
                    </a:moveTo>
                    <a:cubicBezTo>
                      <a:pt x="20" y="22"/>
                      <a:pt x="11" y="25"/>
                      <a:pt x="6" y="22"/>
                    </a:cubicBezTo>
                    <a:cubicBezTo>
                      <a:pt x="2" y="20"/>
                      <a:pt x="0" y="16"/>
                      <a:pt x="1" y="12"/>
                    </a:cubicBezTo>
                    <a:cubicBezTo>
                      <a:pt x="1" y="7"/>
                      <a:pt x="3" y="3"/>
                      <a:pt x="8" y="1"/>
                    </a:cubicBezTo>
                    <a:cubicBezTo>
                      <a:pt x="12" y="0"/>
                      <a:pt x="16" y="0"/>
                      <a:pt x="19" y="3"/>
                    </a:cubicBezTo>
                    <a:cubicBezTo>
                      <a:pt x="22" y="6"/>
                      <a:pt x="25" y="9"/>
                      <a:pt x="24" y="14"/>
                    </a:cubicBezTo>
                    <a:cubicBezTo>
                      <a:pt x="24" y="15"/>
                      <a:pt x="24" y="16"/>
                      <a:pt x="24" y="16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" name="Freeform 15">
                <a:extLst>
                  <a:ext uri="{FF2B5EF4-FFF2-40B4-BE49-F238E27FC236}">
                    <a16:creationId xmlns:a16="http://schemas.microsoft.com/office/drawing/2014/main" id="{C8ACC8DF-5D7F-3A02-6DD7-229EBFBB2C51}"/>
                  </a:ext>
                </a:extLst>
              </p:cNvPr>
              <p:cNvSpPr/>
              <p:nvPr/>
            </p:nvSpPr>
            <p:spPr bwMode="auto">
              <a:xfrm>
                <a:off x="2465388" y="2524126"/>
                <a:ext cx="88900" cy="98425"/>
              </a:xfrm>
              <a:custGeom>
                <a:avLst/>
                <a:gdLst>
                  <a:gd name="T0" fmla="*/ 20 w 24"/>
                  <a:gd name="T1" fmla="*/ 3 h 26"/>
                  <a:gd name="T2" fmla="*/ 23 w 24"/>
                  <a:gd name="T3" fmla="*/ 13 h 26"/>
                  <a:gd name="T4" fmla="*/ 18 w 24"/>
                  <a:gd name="T5" fmla="*/ 23 h 26"/>
                  <a:gd name="T6" fmla="*/ 6 w 24"/>
                  <a:gd name="T7" fmla="*/ 22 h 26"/>
                  <a:gd name="T8" fmla="*/ 2 w 24"/>
                  <a:gd name="T9" fmla="*/ 12 h 26"/>
                  <a:gd name="T10" fmla="*/ 14 w 24"/>
                  <a:gd name="T11" fmla="*/ 0 h 26"/>
                  <a:gd name="T12" fmla="*/ 20 w 24"/>
                  <a:gd name="T13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6">
                    <a:moveTo>
                      <a:pt x="20" y="3"/>
                    </a:moveTo>
                    <a:cubicBezTo>
                      <a:pt x="21" y="6"/>
                      <a:pt x="22" y="10"/>
                      <a:pt x="23" y="13"/>
                    </a:cubicBezTo>
                    <a:cubicBezTo>
                      <a:pt x="24" y="18"/>
                      <a:pt x="22" y="21"/>
                      <a:pt x="18" y="23"/>
                    </a:cubicBezTo>
                    <a:cubicBezTo>
                      <a:pt x="14" y="26"/>
                      <a:pt x="10" y="26"/>
                      <a:pt x="6" y="22"/>
                    </a:cubicBezTo>
                    <a:cubicBezTo>
                      <a:pt x="3" y="19"/>
                      <a:pt x="0" y="17"/>
                      <a:pt x="2" y="12"/>
                    </a:cubicBezTo>
                    <a:cubicBezTo>
                      <a:pt x="3" y="4"/>
                      <a:pt x="7" y="1"/>
                      <a:pt x="14" y="0"/>
                    </a:cubicBezTo>
                    <a:cubicBezTo>
                      <a:pt x="16" y="1"/>
                      <a:pt x="18" y="2"/>
                      <a:pt x="20" y="3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" name="Freeform 16">
                <a:extLst>
                  <a:ext uri="{FF2B5EF4-FFF2-40B4-BE49-F238E27FC236}">
                    <a16:creationId xmlns:a16="http://schemas.microsoft.com/office/drawing/2014/main" id="{8ADAEC17-50A4-0BD3-FF62-E2C89522858A}"/>
                  </a:ext>
                </a:extLst>
              </p:cNvPr>
              <p:cNvSpPr/>
              <p:nvPr/>
            </p:nvSpPr>
            <p:spPr bwMode="auto">
              <a:xfrm>
                <a:off x="1466851" y="2543176"/>
                <a:ext cx="87313" cy="87313"/>
              </a:xfrm>
              <a:custGeom>
                <a:avLst/>
                <a:gdLst>
                  <a:gd name="T0" fmla="*/ 0 w 23"/>
                  <a:gd name="T1" fmla="*/ 15 h 23"/>
                  <a:gd name="T2" fmla="*/ 1 w 23"/>
                  <a:gd name="T3" fmla="*/ 9 h 23"/>
                  <a:gd name="T4" fmla="*/ 9 w 23"/>
                  <a:gd name="T5" fmla="*/ 0 h 23"/>
                  <a:gd name="T6" fmla="*/ 22 w 23"/>
                  <a:gd name="T7" fmla="*/ 9 h 23"/>
                  <a:gd name="T8" fmla="*/ 16 w 23"/>
                  <a:gd name="T9" fmla="*/ 22 h 23"/>
                  <a:gd name="T10" fmla="*/ 2 w 23"/>
                  <a:gd name="T11" fmla="*/ 21 h 23"/>
                  <a:gd name="T12" fmla="*/ 0 w 23"/>
                  <a:gd name="T13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3">
                    <a:moveTo>
                      <a:pt x="0" y="15"/>
                    </a:moveTo>
                    <a:cubicBezTo>
                      <a:pt x="1" y="13"/>
                      <a:pt x="1" y="11"/>
                      <a:pt x="1" y="9"/>
                    </a:cubicBezTo>
                    <a:cubicBezTo>
                      <a:pt x="2" y="4"/>
                      <a:pt x="3" y="0"/>
                      <a:pt x="9" y="0"/>
                    </a:cubicBezTo>
                    <a:cubicBezTo>
                      <a:pt x="16" y="0"/>
                      <a:pt x="21" y="3"/>
                      <a:pt x="22" y="9"/>
                    </a:cubicBezTo>
                    <a:cubicBezTo>
                      <a:pt x="23" y="14"/>
                      <a:pt x="21" y="21"/>
                      <a:pt x="16" y="22"/>
                    </a:cubicBezTo>
                    <a:cubicBezTo>
                      <a:pt x="12" y="23"/>
                      <a:pt x="7" y="22"/>
                      <a:pt x="2" y="21"/>
                    </a:cubicBezTo>
                    <a:cubicBezTo>
                      <a:pt x="0" y="20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3BC7E25E-57E2-2C26-4977-A640ADC75202}"/>
                  </a:ext>
                </a:extLst>
              </p:cNvPr>
              <p:cNvSpPr/>
              <p:nvPr/>
            </p:nvSpPr>
            <p:spPr bwMode="auto">
              <a:xfrm>
                <a:off x="1535113" y="2301876"/>
                <a:ext cx="90488" cy="95250"/>
              </a:xfrm>
              <a:custGeom>
                <a:avLst/>
                <a:gdLst>
                  <a:gd name="T0" fmla="*/ 12 w 24"/>
                  <a:gd name="T1" fmla="*/ 1 h 25"/>
                  <a:gd name="T2" fmla="*/ 19 w 24"/>
                  <a:gd name="T3" fmla="*/ 0 h 25"/>
                  <a:gd name="T4" fmla="*/ 23 w 24"/>
                  <a:gd name="T5" fmla="*/ 15 h 25"/>
                  <a:gd name="T6" fmla="*/ 0 w 24"/>
                  <a:gd name="T7" fmla="*/ 14 h 25"/>
                  <a:gd name="T8" fmla="*/ 12 w 24"/>
                  <a:gd name="T9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12" y="1"/>
                    </a:moveTo>
                    <a:cubicBezTo>
                      <a:pt x="14" y="0"/>
                      <a:pt x="16" y="0"/>
                      <a:pt x="19" y="0"/>
                    </a:cubicBezTo>
                    <a:cubicBezTo>
                      <a:pt x="24" y="4"/>
                      <a:pt x="24" y="10"/>
                      <a:pt x="23" y="15"/>
                    </a:cubicBezTo>
                    <a:cubicBezTo>
                      <a:pt x="14" y="25"/>
                      <a:pt x="10" y="25"/>
                      <a:pt x="0" y="14"/>
                    </a:cubicBezTo>
                    <a:cubicBezTo>
                      <a:pt x="1" y="6"/>
                      <a:pt x="6" y="3"/>
                      <a:pt x="12" y="1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" name="Freeform 18">
                <a:extLst>
                  <a:ext uri="{FF2B5EF4-FFF2-40B4-BE49-F238E27FC236}">
                    <a16:creationId xmlns:a16="http://schemas.microsoft.com/office/drawing/2014/main" id="{A6CB17AA-97A3-F70E-845A-91C3EA04BE62}"/>
                  </a:ext>
                </a:extLst>
              </p:cNvPr>
              <p:cNvSpPr/>
              <p:nvPr/>
            </p:nvSpPr>
            <p:spPr bwMode="auto">
              <a:xfrm>
                <a:off x="2339976" y="2301876"/>
                <a:ext cx="98425" cy="79375"/>
              </a:xfrm>
              <a:custGeom>
                <a:avLst/>
                <a:gdLst>
                  <a:gd name="T0" fmla="*/ 2 w 26"/>
                  <a:gd name="T1" fmla="*/ 14 h 21"/>
                  <a:gd name="T2" fmla="*/ 8 w 26"/>
                  <a:gd name="T3" fmla="*/ 1 h 21"/>
                  <a:gd name="T4" fmla="*/ 23 w 26"/>
                  <a:gd name="T5" fmla="*/ 7 h 21"/>
                  <a:gd name="T6" fmla="*/ 20 w 26"/>
                  <a:gd name="T7" fmla="*/ 18 h 21"/>
                  <a:gd name="T8" fmla="*/ 7 w 26"/>
                  <a:gd name="T9" fmla="*/ 18 h 21"/>
                  <a:gd name="T10" fmla="*/ 2 w 26"/>
                  <a:gd name="T1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1">
                    <a:moveTo>
                      <a:pt x="2" y="14"/>
                    </a:moveTo>
                    <a:cubicBezTo>
                      <a:pt x="1" y="8"/>
                      <a:pt x="0" y="3"/>
                      <a:pt x="8" y="1"/>
                    </a:cubicBezTo>
                    <a:cubicBezTo>
                      <a:pt x="14" y="0"/>
                      <a:pt x="19" y="4"/>
                      <a:pt x="23" y="7"/>
                    </a:cubicBezTo>
                    <a:cubicBezTo>
                      <a:pt x="26" y="11"/>
                      <a:pt x="23" y="15"/>
                      <a:pt x="20" y="18"/>
                    </a:cubicBezTo>
                    <a:cubicBezTo>
                      <a:pt x="16" y="21"/>
                      <a:pt x="11" y="21"/>
                      <a:pt x="7" y="18"/>
                    </a:cubicBezTo>
                    <a:cubicBezTo>
                      <a:pt x="5" y="17"/>
                      <a:pt x="4" y="15"/>
                      <a:pt x="2" y="14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" name="Freeform 19">
                <a:extLst>
                  <a:ext uri="{FF2B5EF4-FFF2-40B4-BE49-F238E27FC236}">
                    <a16:creationId xmlns:a16="http://schemas.microsoft.com/office/drawing/2014/main" id="{FC011FD5-F172-94B1-A4C4-B59E10E5AD6E}"/>
                  </a:ext>
                </a:extLst>
              </p:cNvPr>
              <p:cNvSpPr/>
              <p:nvPr/>
            </p:nvSpPr>
            <p:spPr bwMode="auto">
              <a:xfrm>
                <a:off x="1482726" y="2852739"/>
                <a:ext cx="77788" cy="85725"/>
              </a:xfrm>
              <a:custGeom>
                <a:avLst/>
                <a:gdLst>
                  <a:gd name="T0" fmla="*/ 3 w 21"/>
                  <a:gd name="T1" fmla="*/ 1 h 23"/>
                  <a:gd name="T2" fmla="*/ 14 w 21"/>
                  <a:gd name="T3" fmla="*/ 2 h 23"/>
                  <a:gd name="T4" fmla="*/ 20 w 21"/>
                  <a:gd name="T5" fmla="*/ 15 h 23"/>
                  <a:gd name="T6" fmla="*/ 7 w 21"/>
                  <a:gd name="T7" fmla="*/ 23 h 23"/>
                  <a:gd name="T8" fmla="*/ 6 w 21"/>
                  <a:gd name="T9" fmla="*/ 23 h 23"/>
                  <a:gd name="T10" fmla="*/ 2 w 21"/>
                  <a:gd name="T11" fmla="*/ 11 h 23"/>
                  <a:gd name="T12" fmla="*/ 3 w 21"/>
                  <a:gd name="T1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3">
                    <a:moveTo>
                      <a:pt x="3" y="1"/>
                    </a:moveTo>
                    <a:cubicBezTo>
                      <a:pt x="6" y="1"/>
                      <a:pt x="10" y="0"/>
                      <a:pt x="14" y="2"/>
                    </a:cubicBezTo>
                    <a:cubicBezTo>
                      <a:pt x="19" y="4"/>
                      <a:pt x="21" y="10"/>
                      <a:pt x="20" y="15"/>
                    </a:cubicBezTo>
                    <a:cubicBezTo>
                      <a:pt x="18" y="21"/>
                      <a:pt x="14" y="23"/>
                      <a:pt x="7" y="23"/>
                    </a:cubicBezTo>
                    <a:cubicBezTo>
                      <a:pt x="7" y="23"/>
                      <a:pt x="7" y="23"/>
                      <a:pt x="6" y="23"/>
                    </a:cubicBezTo>
                    <a:cubicBezTo>
                      <a:pt x="5" y="19"/>
                      <a:pt x="4" y="15"/>
                      <a:pt x="2" y="11"/>
                    </a:cubicBezTo>
                    <a:cubicBezTo>
                      <a:pt x="2" y="8"/>
                      <a:pt x="0" y="4"/>
                      <a:pt x="3" y="1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" name="Freeform 20">
                <a:extLst>
                  <a:ext uri="{FF2B5EF4-FFF2-40B4-BE49-F238E27FC236}">
                    <a16:creationId xmlns:a16="http://schemas.microsoft.com/office/drawing/2014/main" id="{58637A55-EC98-9277-CF82-AF1125326AFE}"/>
                  </a:ext>
                </a:extLst>
              </p:cNvPr>
              <p:cNvSpPr/>
              <p:nvPr/>
            </p:nvSpPr>
            <p:spPr bwMode="auto">
              <a:xfrm>
                <a:off x="1735138" y="3187701"/>
                <a:ext cx="85725" cy="87313"/>
              </a:xfrm>
              <a:custGeom>
                <a:avLst/>
                <a:gdLst>
                  <a:gd name="T0" fmla="*/ 22 w 23"/>
                  <a:gd name="T1" fmla="*/ 8 h 23"/>
                  <a:gd name="T2" fmla="*/ 18 w 23"/>
                  <a:gd name="T3" fmla="*/ 15 h 23"/>
                  <a:gd name="T4" fmla="*/ 4 w 23"/>
                  <a:gd name="T5" fmla="*/ 20 h 23"/>
                  <a:gd name="T6" fmla="*/ 1 w 23"/>
                  <a:gd name="T7" fmla="*/ 9 h 23"/>
                  <a:gd name="T8" fmla="*/ 10 w 23"/>
                  <a:gd name="T9" fmla="*/ 2 h 23"/>
                  <a:gd name="T10" fmla="*/ 16 w 23"/>
                  <a:gd name="T11" fmla="*/ 2 h 23"/>
                  <a:gd name="T12" fmla="*/ 23 w 23"/>
                  <a:gd name="T13" fmla="*/ 4 h 23"/>
                  <a:gd name="T14" fmla="*/ 22 w 23"/>
                  <a:gd name="T15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3">
                    <a:moveTo>
                      <a:pt x="22" y="8"/>
                    </a:moveTo>
                    <a:cubicBezTo>
                      <a:pt x="20" y="11"/>
                      <a:pt x="19" y="13"/>
                      <a:pt x="18" y="15"/>
                    </a:cubicBezTo>
                    <a:cubicBezTo>
                      <a:pt x="14" y="19"/>
                      <a:pt x="10" y="23"/>
                      <a:pt x="4" y="20"/>
                    </a:cubicBezTo>
                    <a:cubicBezTo>
                      <a:pt x="2" y="16"/>
                      <a:pt x="0" y="13"/>
                      <a:pt x="1" y="9"/>
                    </a:cubicBezTo>
                    <a:cubicBezTo>
                      <a:pt x="2" y="4"/>
                      <a:pt x="3" y="0"/>
                      <a:pt x="10" y="2"/>
                    </a:cubicBezTo>
                    <a:cubicBezTo>
                      <a:pt x="12" y="3"/>
                      <a:pt x="14" y="3"/>
                      <a:pt x="16" y="2"/>
                    </a:cubicBezTo>
                    <a:cubicBezTo>
                      <a:pt x="19" y="1"/>
                      <a:pt x="21" y="1"/>
                      <a:pt x="23" y="4"/>
                    </a:cubicBezTo>
                    <a:cubicBezTo>
                      <a:pt x="22" y="5"/>
                      <a:pt x="22" y="7"/>
                      <a:pt x="22" y="8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" name="Freeform 21">
                <a:extLst>
                  <a:ext uri="{FF2B5EF4-FFF2-40B4-BE49-F238E27FC236}">
                    <a16:creationId xmlns:a16="http://schemas.microsoft.com/office/drawing/2014/main" id="{D6CD770A-08A3-0D44-D761-6CBF5A2E1B7C}"/>
                  </a:ext>
                </a:extLst>
              </p:cNvPr>
              <p:cNvSpPr/>
              <p:nvPr/>
            </p:nvSpPr>
            <p:spPr bwMode="auto">
              <a:xfrm>
                <a:off x="2232026" y="3187701"/>
                <a:ext cx="88900" cy="63500"/>
              </a:xfrm>
              <a:custGeom>
                <a:avLst/>
                <a:gdLst>
                  <a:gd name="T0" fmla="*/ 0 w 24"/>
                  <a:gd name="T1" fmla="*/ 9 h 17"/>
                  <a:gd name="T2" fmla="*/ 1 w 24"/>
                  <a:gd name="T3" fmla="*/ 6 h 17"/>
                  <a:gd name="T4" fmla="*/ 21 w 24"/>
                  <a:gd name="T5" fmla="*/ 5 h 17"/>
                  <a:gd name="T6" fmla="*/ 23 w 24"/>
                  <a:gd name="T7" fmla="*/ 12 h 17"/>
                  <a:gd name="T8" fmla="*/ 17 w 24"/>
                  <a:gd name="T9" fmla="*/ 16 h 17"/>
                  <a:gd name="T10" fmla="*/ 12 w 24"/>
                  <a:gd name="T11" fmla="*/ 17 h 17"/>
                  <a:gd name="T12" fmla="*/ 10 w 24"/>
                  <a:gd name="T13" fmla="*/ 17 h 17"/>
                  <a:gd name="T14" fmla="*/ 9 w 24"/>
                  <a:gd name="T15" fmla="*/ 17 h 17"/>
                  <a:gd name="T16" fmla="*/ 0 w 24"/>
                  <a:gd name="T17" fmla="*/ 15 h 17"/>
                  <a:gd name="T18" fmla="*/ 0 w 24"/>
                  <a:gd name="T19" fmla="*/ 15 h 17"/>
                  <a:gd name="T20" fmla="*/ 0 w 24"/>
                  <a:gd name="T21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7">
                    <a:moveTo>
                      <a:pt x="0" y="9"/>
                    </a:moveTo>
                    <a:cubicBezTo>
                      <a:pt x="0" y="8"/>
                      <a:pt x="1" y="7"/>
                      <a:pt x="1" y="6"/>
                    </a:cubicBezTo>
                    <a:cubicBezTo>
                      <a:pt x="7" y="0"/>
                      <a:pt x="16" y="0"/>
                      <a:pt x="21" y="5"/>
                    </a:cubicBezTo>
                    <a:cubicBezTo>
                      <a:pt x="23" y="7"/>
                      <a:pt x="24" y="9"/>
                      <a:pt x="23" y="12"/>
                    </a:cubicBezTo>
                    <a:cubicBezTo>
                      <a:pt x="23" y="15"/>
                      <a:pt x="20" y="15"/>
                      <a:pt x="17" y="16"/>
                    </a:cubicBezTo>
                    <a:cubicBezTo>
                      <a:pt x="16" y="16"/>
                      <a:pt x="14" y="17"/>
                      <a:pt x="12" y="17"/>
                    </a:cubicBezTo>
                    <a:cubicBezTo>
                      <a:pt x="12" y="17"/>
                      <a:pt x="11" y="17"/>
                      <a:pt x="10" y="17"/>
                    </a:cubicBezTo>
                    <a:cubicBezTo>
                      <a:pt x="10" y="17"/>
                      <a:pt x="9" y="17"/>
                      <a:pt x="9" y="17"/>
                    </a:cubicBezTo>
                    <a:cubicBezTo>
                      <a:pt x="6" y="16"/>
                      <a:pt x="3" y="16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3"/>
                      <a:pt x="0" y="11"/>
                      <a:pt x="0" y="9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" name="Freeform 22">
                <a:extLst>
                  <a:ext uri="{FF2B5EF4-FFF2-40B4-BE49-F238E27FC236}">
                    <a16:creationId xmlns:a16="http://schemas.microsoft.com/office/drawing/2014/main" id="{6B4FBD79-49B3-E218-9357-CDE03395E392}"/>
                  </a:ext>
                </a:extLst>
              </p:cNvPr>
              <p:cNvSpPr/>
              <p:nvPr/>
            </p:nvSpPr>
            <p:spPr bwMode="auto">
              <a:xfrm>
                <a:off x="2317751" y="3146426"/>
                <a:ext cx="90488" cy="82550"/>
              </a:xfrm>
              <a:custGeom>
                <a:avLst/>
                <a:gdLst>
                  <a:gd name="T0" fmla="*/ 7 w 24"/>
                  <a:gd name="T1" fmla="*/ 22 h 22"/>
                  <a:gd name="T2" fmla="*/ 3 w 24"/>
                  <a:gd name="T3" fmla="*/ 7 h 22"/>
                  <a:gd name="T4" fmla="*/ 19 w 24"/>
                  <a:gd name="T5" fmla="*/ 3 h 22"/>
                  <a:gd name="T6" fmla="*/ 21 w 24"/>
                  <a:gd name="T7" fmla="*/ 13 h 22"/>
                  <a:gd name="T8" fmla="*/ 7 w 2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7" y="22"/>
                    </a:moveTo>
                    <a:cubicBezTo>
                      <a:pt x="2" y="18"/>
                      <a:pt x="0" y="12"/>
                      <a:pt x="3" y="7"/>
                    </a:cubicBezTo>
                    <a:cubicBezTo>
                      <a:pt x="6" y="2"/>
                      <a:pt x="13" y="0"/>
                      <a:pt x="19" y="3"/>
                    </a:cubicBezTo>
                    <a:cubicBezTo>
                      <a:pt x="24" y="6"/>
                      <a:pt x="24" y="8"/>
                      <a:pt x="21" y="13"/>
                    </a:cubicBezTo>
                    <a:cubicBezTo>
                      <a:pt x="16" y="16"/>
                      <a:pt x="12" y="19"/>
                      <a:pt x="7" y="22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:a16="http://schemas.microsoft.com/office/drawing/2014/main" id="{1C1C076A-75E0-17AD-8D30-7FD76131ACE3}"/>
                  </a:ext>
                </a:extLst>
              </p:cNvPr>
              <p:cNvSpPr/>
              <p:nvPr/>
            </p:nvSpPr>
            <p:spPr bwMode="auto">
              <a:xfrm>
                <a:off x="1482726" y="2449514"/>
                <a:ext cx="66675" cy="82550"/>
              </a:xfrm>
              <a:custGeom>
                <a:avLst/>
                <a:gdLst>
                  <a:gd name="T0" fmla="*/ 3 w 18"/>
                  <a:gd name="T1" fmla="*/ 2 h 22"/>
                  <a:gd name="T2" fmla="*/ 11 w 18"/>
                  <a:gd name="T3" fmla="*/ 2 h 22"/>
                  <a:gd name="T4" fmla="*/ 17 w 18"/>
                  <a:gd name="T5" fmla="*/ 14 h 22"/>
                  <a:gd name="T6" fmla="*/ 13 w 18"/>
                  <a:gd name="T7" fmla="*/ 21 h 22"/>
                  <a:gd name="T8" fmla="*/ 0 w 18"/>
                  <a:gd name="T9" fmla="*/ 21 h 22"/>
                  <a:gd name="T10" fmla="*/ 0 w 18"/>
                  <a:gd name="T11" fmla="*/ 18 h 22"/>
                  <a:gd name="T12" fmla="*/ 1 w 18"/>
                  <a:gd name="T13" fmla="*/ 11 h 22"/>
                  <a:gd name="T14" fmla="*/ 3 w 18"/>
                  <a:gd name="T15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2">
                    <a:moveTo>
                      <a:pt x="3" y="2"/>
                    </a:moveTo>
                    <a:cubicBezTo>
                      <a:pt x="6" y="2"/>
                      <a:pt x="10" y="0"/>
                      <a:pt x="11" y="2"/>
                    </a:cubicBezTo>
                    <a:cubicBezTo>
                      <a:pt x="13" y="6"/>
                      <a:pt x="18" y="9"/>
                      <a:pt x="17" y="14"/>
                    </a:cubicBezTo>
                    <a:cubicBezTo>
                      <a:pt x="17" y="18"/>
                      <a:pt x="15" y="21"/>
                      <a:pt x="13" y="21"/>
                    </a:cubicBezTo>
                    <a:cubicBezTo>
                      <a:pt x="8" y="22"/>
                      <a:pt x="4" y="21"/>
                      <a:pt x="0" y="21"/>
                    </a:cubicBezTo>
                    <a:cubicBezTo>
                      <a:pt x="0" y="21"/>
                      <a:pt x="0" y="19"/>
                      <a:pt x="0" y="18"/>
                    </a:cubicBezTo>
                    <a:cubicBezTo>
                      <a:pt x="0" y="16"/>
                      <a:pt x="1" y="14"/>
                      <a:pt x="1" y="11"/>
                    </a:cubicBezTo>
                    <a:cubicBezTo>
                      <a:pt x="2" y="8"/>
                      <a:pt x="2" y="5"/>
                      <a:pt x="3" y="2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" name="Freeform 24">
                <a:extLst>
                  <a:ext uri="{FF2B5EF4-FFF2-40B4-BE49-F238E27FC236}">
                    <a16:creationId xmlns:a16="http://schemas.microsoft.com/office/drawing/2014/main" id="{0EEB474D-BC6D-04E0-8764-A211D7544C2A}"/>
                  </a:ext>
                </a:extLst>
              </p:cNvPr>
              <p:cNvSpPr/>
              <p:nvPr/>
            </p:nvSpPr>
            <p:spPr bwMode="auto">
              <a:xfrm>
                <a:off x="1568451" y="3094039"/>
                <a:ext cx="71438" cy="85725"/>
              </a:xfrm>
              <a:custGeom>
                <a:avLst/>
                <a:gdLst>
                  <a:gd name="T0" fmla="*/ 1 w 19"/>
                  <a:gd name="T1" fmla="*/ 1 h 23"/>
                  <a:gd name="T2" fmla="*/ 8 w 19"/>
                  <a:gd name="T3" fmla="*/ 1 h 23"/>
                  <a:gd name="T4" fmla="*/ 18 w 19"/>
                  <a:gd name="T5" fmla="*/ 10 h 23"/>
                  <a:gd name="T6" fmla="*/ 11 w 19"/>
                  <a:gd name="T7" fmla="*/ 23 h 23"/>
                  <a:gd name="T8" fmla="*/ 10 w 19"/>
                  <a:gd name="T9" fmla="*/ 22 h 23"/>
                  <a:gd name="T10" fmla="*/ 8 w 19"/>
                  <a:gd name="T11" fmla="*/ 19 h 23"/>
                  <a:gd name="T12" fmla="*/ 2 w 19"/>
                  <a:gd name="T13" fmla="*/ 7 h 23"/>
                  <a:gd name="T14" fmla="*/ 0 w 19"/>
                  <a:gd name="T15" fmla="*/ 3 h 23"/>
                  <a:gd name="T16" fmla="*/ 1 w 19"/>
                  <a:gd name="T17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3">
                    <a:moveTo>
                      <a:pt x="1" y="1"/>
                    </a:moveTo>
                    <a:cubicBezTo>
                      <a:pt x="3" y="1"/>
                      <a:pt x="6" y="0"/>
                      <a:pt x="8" y="1"/>
                    </a:cubicBezTo>
                    <a:cubicBezTo>
                      <a:pt x="14" y="1"/>
                      <a:pt x="18" y="5"/>
                      <a:pt x="18" y="10"/>
                    </a:cubicBezTo>
                    <a:cubicBezTo>
                      <a:pt x="19" y="17"/>
                      <a:pt x="17" y="21"/>
                      <a:pt x="11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9" y="20"/>
                      <a:pt x="8" y="19"/>
                    </a:cubicBezTo>
                    <a:cubicBezTo>
                      <a:pt x="6" y="15"/>
                      <a:pt x="4" y="11"/>
                      <a:pt x="2" y="7"/>
                    </a:cubicBezTo>
                    <a:cubicBezTo>
                      <a:pt x="1" y="6"/>
                      <a:pt x="1" y="5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" name="Freeform 25">
                <a:extLst>
                  <a:ext uri="{FF2B5EF4-FFF2-40B4-BE49-F238E27FC236}">
                    <a16:creationId xmlns:a16="http://schemas.microsoft.com/office/drawing/2014/main" id="{ECB3C48A-8C93-D4EA-208E-32C004892495}"/>
                  </a:ext>
                </a:extLst>
              </p:cNvPr>
              <p:cNvSpPr/>
              <p:nvPr/>
            </p:nvSpPr>
            <p:spPr bwMode="auto">
              <a:xfrm>
                <a:off x="2490788" y="2932114"/>
                <a:ext cx="63500" cy="104775"/>
              </a:xfrm>
              <a:custGeom>
                <a:avLst/>
                <a:gdLst>
                  <a:gd name="T0" fmla="*/ 12 w 17"/>
                  <a:gd name="T1" fmla="*/ 17 h 28"/>
                  <a:gd name="T2" fmla="*/ 4 w 17"/>
                  <a:gd name="T3" fmla="*/ 21 h 28"/>
                  <a:gd name="T4" fmla="*/ 3 w 17"/>
                  <a:gd name="T5" fmla="*/ 20 h 28"/>
                  <a:gd name="T6" fmla="*/ 5 w 17"/>
                  <a:gd name="T7" fmla="*/ 4 h 28"/>
                  <a:gd name="T8" fmla="*/ 14 w 17"/>
                  <a:gd name="T9" fmla="*/ 2 h 28"/>
                  <a:gd name="T10" fmla="*/ 14 w 17"/>
                  <a:gd name="T11" fmla="*/ 10 h 28"/>
                  <a:gd name="T12" fmla="*/ 12 w 17"/>
                  <a:gd name="T13" fmla="*/ 1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8">
                    <a:moveTo>
                      <a:pt x="12" y="17"/>
                    </a:moveTo>
                    <a:cubicBezTo>
                      <a:pt x="9" y="19"/>
                      <a:pt x="10" y="28"/>
                      <a:pt x="4" y="21"/>
                    </a:cubicBezTo>
                    <a:cubicBezTo>
                      <a:pt x="4" y="21"/>
                      <a:pt x="4" y="20"/>
                      <a:pt x="3" y="20"/>
                    </a:cubicBezTo>
                    <a:cubicBezTo>
                      <a:pt x="0" y="14"/>
                      <a:pt x="0" y="8"/>
                      <a:pt x="5" y="4"/>
                    </a:cubicBezTo>
                    <a:cubicBezTo>
                      <a:pt x="7" y="2"/>
                      <a:pt x="11" y="0"/>
                      <a:pt x="14" y="2"/>
                    </a:cubicBezTo>
                    <a:cubicBezTo>
                      <a:pt x="17" y="4"/>
                      <a:pt x="14" y="7"/>
                      <a:pt x="14" y="10"/>
                    </a:cubicBezTo>
                    <a:cubicBezTo>
                      <a:pt x="13" y="12"/>
                      <a:pt x="13" y="15"/>
                      <a:pt x="12" y="17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" name="Freeform 26">
                <a:extLst>
                  <a:ext uri="{FF2B5EF4-FFF2-40B4-BE49-F238E27FC236}">
                    <a16:creationId xmlns:a16="http://schemas.microsoft.com/office/drawing/2014/main" id="{C08F391E-FF09-182A-B3DD-8ED0FEE8A7B4}"/>
                  </a:ext>
                </a:extLst>
              </p:cNvPr>
              <p:cNvSpPr/>
              <p:nvPr/>
            </p:nvSpPr>
            <p:spPr bwMode="auto">
              <a:xfrm>
                <a:off x="2405063" y="3089276"/>
                <a:ext cx="74613" cy="79375"/>
              </a:xfrm>
              <a:custGeom>
                <a:avLst/>
                <a:gdLst>
                  <a:gd name="T0" fmla="*/ 6 w 20"/>
                  <a:gd name="T1" fmla="*/ 20 h 21"/>
                  <a:gd name="T2" fmla="*/ 2 w 20"/>
                  <a:gd name="T3" fmla="*/ 16 h 21"/>
                  <a:gd name="T4" fmla="*/ 12 w 20"/>
                  <a:gd name="T5" fmla="*/ 1 h 21"/>
                  <a:gd name="T6" fmla="*/ 19 w 20"/>
                  <a:gd name="T7" fmla="*/ 3 h 21"/>
                  <a:gd name="T8" fmla="*/ 17 w 20"/>
                  <a:gd name="T9" fmla="*/ 8 h 21"/>
                  <a:gd name="T10" fmla="*/ 8 w 20"/>
                  <a:gd name="T11" fmla="*/ 18 h 21"/>
                  <a:gd name="T12" fmla="*/ 7 w 20"/>
                  <a:gd name="T13" fmla="*/ 19 h 21"/>
                  <a:gd name="T14" fmla="*/ 6 w 20"/>
                  <a:gd name="T15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21">
                    <a:moveTo>
                      <a:pt x="6" y="20"/>
                    </a:moveTo>
                    <a:cubicBezTo>
                      <a:pt x="3" y="21"/>
                      <a:pt x="2" y="18"/>
                      <a:pt x="2" y="16"/>
                    </a:cubicBezTo>
                    <a:cubicBezTo>
                      <a:pt x="0" y="10"/>
                      <a:pt x="5" y="2"/>
                      <a:pt x="12" y="1"/>
                    </a:cubicBezTo>
                    <a:cubicBezTo>
                      <a:pt x="14" y="0"/>
                      <a:pt x="17" y="0"/>
                      <a:pt x="19" y="3"/>
                    </a:cubicBezTo>
                    <a:cubicBezTo>
                      <a:pt x="20" y="5"/>
                      <a:pt x="17" y="6"/>
                      <a:pt x="17" y="8"/>
                    </a:cubicBezTo>
                    <a:cubicBezTo>
                      <a:pt x="14" y="12"/>
                      <a:pt x="11" y="15"/>
                      <a:pt x="8" y="18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20"/>
                      <a:pt x="6" y="20"/>
                      <a:pt x="6" y="20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" name="Freeform 27">
                <a:extLst>
                  <a:ext uri="{FF2B5EF4-FFF2-40B4-BE49-F238E27FC236}">
                    <a16:creationId xmlns:a16="http://schemas.microsoft.com/office/drawing/2014/main" id="{E9D815C3-8811-7772-07CC-9D3127CD52AA}"/>
                  </a:ext>
                </a:extLst>
              </p:cNvPr>
              <p:cNvSpPr/>
              <p:nvPr/>
            </p:nvSpPr>
            <p:spPr bwMode="auto">
              <a:xfrm>
                <a:off x="2427288" y="2351089"/>
                <a:ext cx="71438" cy="82550"/>
              </a:xfrm>
              <a:custGeom>
                <a:avLst/>
                <a:gdLst>
                  <a:gd name="T0" fmla="*/ 11 w 19"/>
                  <a:gd name="T1" fmla="*/ 6 h 22"/>
                  <a:gd name="T2" fmla="*/ 16 w 19"/>
                  <a:gd name="T3" fmla="*/ 14 h 22"/>
                  <a:gd name="T4" fmla="*/ 17 w 19"/>
                  <a:gd name="T5" fmla="*/ 18 h 22"/>
                  <a:gd name="T6" fmla="*/ 9 w 19"/>
                  <a:gd name="T7" fmla="*/ 18 h 22"/>
                  <a:gd name="T8" fmla="*/ 3 w 19"/>
                  <a:gd name="T9" fmla="*/ 9 h 22"/>
                  <a:gd name="T10" fmla="*/ 4 w 19"/>
                  <a:gd name="T11" fmla="*/ 0 h 22"/>
                  <a:gd name="T12" fmla="*/ 8 w 19"/>
                  <a:gd name="T13" fmla="*/ 2 h 22"/>
                  <a:gd name="T14" fmla="*/ 9 w 19"/>
                  <a:gd name="T15" fmla="*/ 4 h 22"/>
                  <a:gd name="T16" fmla="*/ 9 w 19"/>
                  <a:gd name="T17" fmla="*/ 4 h 22"/>
                  <a:gd name="T18" fmla="*/ 10 w 19"/>
                  <a:gd name="T19" fmla="*/ 5 h 22"/>
                  <a:gd name="T20" fmla="*/ 11 w 19"/>
                  <a:gd name="T2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2">
                    <a:moveTo>
                      <a:pt x="11" y="6"/>
                    </a:moveTo>
                    <a:cubicBezTo>
                      <a:pt x="13" y="9"/>
                      <a:pt x="15" y="11"/>
                      <a:pt x="16" y="14"/>
                    </a:cubicBezTo>
                    <a:cubicBezTo>
                      <a:pt x="17" y="15"/>
                      <a:pt x="19" y="17"/>
                      <a:pt x="17" y="18"/>
                    </a:cubicBezTo>
                    <a:cubicBezTo>
                      <a:pt x="15" y="19"/>
                      <a:pt x="11" y="22"/>
                      <a:pt x="9" y="18"/>
                    </a:cubicBezTo>
                    <a:cubicBezTo>
                      <a:pt x="7" y="15"/>
                      <a:pt x="5" y="12"/>
                      <a:pt x="3" y="9"/>
                    </a:cubicBezTo>
                    <a:cubicBezTo>
                      <a:pt x="0" y="6"/>
                      <a:pt x="3" y="3"/>
                      <a:pt x="4" y="0"/>
                    </a:cubicBezTo>
                    <a:cubicBezTo>
                      <a:pt x="6" y="0"/>
                      <a:pt x="7" y="2"/>
                      <a:pt x="8" y="2"/>
                    </a:cubicBezTo>
                    <a:cubicBezTo>
                      <a:pt x="9" y="3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1" y="5"/>
                      <a:pt x="11" y="6"/>
                      <a:pt x="11" y="6"/>
                    </a:cubicBezTo>
                    <a:close/>
                  </a:path>
                </a:pathLst>
              </a:custGeom>
              <a:solidFill>
                <a:srgbClr val="F194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" name="Freeform 28">
                <a:extLst>
                  <a:ext uri="{FF2B5EF4-FFF2-40B4-BE49-F238E27FC236}">
                    <a16:creationId xmlns:a16="http://schemas.microsoft.com/office/drawing/2014/main" id="{62FC8340-CB58-85B8-D9AE-DA1057040551}"/>
                  </a:ext>
                </a:extLst>
              </p:cNvPr>
              <p:cNvSpPr/>
              <p:nvPr/>
            </p:nvSpPr>
            <p:spPr bwMode="auto">
              <a:xfrm>
                <a:off x="1501776" y="2366964"/>
                <a:ext cx="41275" cy="71438"/>
              </a:xfrm>
              <a:custGeom>
                <a:avLst/>
                <a:gdLst>
                  <a:gd name="T0" fmla="*/ 7 w 11"/>
                  <a:gd name="T1" fmla="*/ 0 h 19"/>
                  <a:gd name="T2" fmla="*/ 9 w 11"/>
                  <a:gd name="T3" fmla="*/ 13 h 19"/>
                  <a:gd name="T4" fmla="*/ 0 w 11"/>
                  <a:gd name="T5" fmla="*/ 18 h 19"/>
                  <a:gd name="T6" fmla="*/ 0 w 11"/>
                  <a:gd name="T7" fmla="*/ 16 h 19"/>
                  <a:gd name="T8" fmla="*/ 2 w 11"/>
                  <a:gd name="T9" fmla="*/ 10 h 19"/>
                  <a:gd name="T10" fmla="*/ 7 w 11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9">
                    <a:moveTo>
                      <a:pt x="7" y="0"/>
                    </a:moveTo>
                    <a:cubicBezTo>
                      <a:pt x="11" y="4"/>
                      <a:pt x="11" y="8"/>
                      <a:pt x="9" y="13"/>
                    </a:cubicBezTo>
                    <a:cubicBezTo>
                      <a:pt x="7" y="17"/>
                      <a:pt x="5" y="19"/>
                      <a:pt x="0" y="18"/>
                    </a:cubicBezTo>
                    <a:cubicBezTo>
                      <a:pt x="0" y="18"/>
                      <a:pt x="0" y="17"/>
                      <a:pt x="0" y="16"/>
                    </a:cubicBezTo>
                    <a:cubicBezTo>
                      <a:pt x="1" y="14"/>
                      <a:pt x="2" y="12"/>
                      <a:pt x="2" y="10"/>
                    </a:cubicBezTo>
                    <a:cubicBezTo>
                      <a:pt x="4" y="6"/>
                      <a:pt x="4" y="2"/>
                      <a:pt x="7" y="0"/>
                    </a:cubicBezTo>
                    <a:close/>
                  </a:path>
                </a:pathLst>
              </a:custGeom>
              <a:solidFill>
                <a:srgbClr val="F194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" name="Freeform 29">
                <a:extLst>
                  <a:ext uri="{FF2B5EF4-FFF2-40B4-BE49-F238E27FC236}">
                    <a16:creationId xmlns:a16="http://schemas.microsoft.com/office/drawing/2014/main" id="{E5EFE842-5CEA-098C-8C0A-C27005A3A4DB}"/>
                  </a:ext>
                </a:extLst>
              </p:cNvPr>
              <p:cNvSpPr/>
              <p:nvPr/>
            </p:nvSpPr>
            <p:spPr bwMode="auto">
              <a:xfrm>
                <a:off x="1512888" y="2951164"/>
                <a:ext cx="44450" cy="74613"/>
              </a:xfrm>
              <a:custGeom>
                <a:avLst/>
                <a:gdLst>
                  <a:gd name="T0" fmla="*/ 0 w 12"/>
                  <a:gd name="T1" fmla="*/ 0 h 20"/>
                  <a:gd name="T2" fmla="*/ 7 w 12"/>
                  <a:gd name="T3" fmla="*/ 18 h 20"/>
                  <a:gd name="T4" fmla="*/ 4 w 12"/>
                  <a:gd name="T5" fmla="*/ 17 h 20"/>
                  <a:gd name="T6" fmla="*/ 0 w 12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0">
                    <a:moveTo>
                      <a:pt x="0" y="0"/>
                    </a:moveTo>
                    <a:cubicBezTo>
                      <a:pt x="9" y="3"/>
                      <a:pt x="12" y="11"/>
                      <a:pt x="7" y="18"/>
                    </a:cubicBezTo>
                    <a:cubicBezTo>
                      <a:pt x="6" y="20"/>
                      <a:pt x="5" y="18"/>
                      <a:pt x="4" y="17"/>
                    </a:cubicBezTo>
                    <a:cubicBezTo>
                      <a:pt x="3" y="12"/>
                      <a:pt x="0" y="6"/>
                      <a:pt x="0" y="0"/>
                    </a:cubicBezTo>
                    <a:close/>
                  </a:path>
                </a:pathLst>
              </a:custGeom>
              <a:solidFill>
                <a:srgbClr val="F194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" name="Freeform 30">
                <a:extLst>
                  <a:ext uri="{FF2B5EF4-FFF2-40B4-BE49-F238E27FC236}">
                    <a16:creationId xmlns:a16="http://schemas.microsoft.com/office/drawing/2014/main" id="{5D7ECC3E-2418-897C-26EE-E9C78CE22F9A}"/>
                  </a:ext>
                </a:extLst>
              </p:cNvPr>
              <p:cNvSpPr/>
              <p:nvPr/>
            </p:nvSpPr>
            <p:spPr bwMode="auto">
              <a:xfrm>
                <a:off x="1689101" y="3244851"/>
                <a:ext cx="52388" cy="25400"/>
              </a:xfrm>
              <a:custGeom>
                <a:avLst/>
                <a:gdLst>
                  <a:gd name="T0" fmla="*/ 0 w 14"/>
                  <a:gd name="T1" fmla="*/ 4 h 7"/>
                  <a:gd name="T2" fmla="*/ 2 w 14"/>
                  <a:gd name="T3" fmla="*/ 3 h 7"/>
                  <a:gd name="T4" fmla="*/ 14 w 14"/>
                  <a:gd name="T5" fmla="*/ 6 h 7"/>
                  <a:gd name="T6" fmla="*/ 12 w 14"/>
                  <a:gd name="T7" fmla="*/ 7 h 7"/>
                  <a:gd name="T8" fmla="*/ 10 w 14"/>
                  <a:gd name="T9" fmla="*/ 7 h 7"/>
                  <a:gd name="T10" fmla="*/ 0 w 14"/>
                  <a:gd name="T1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7">
                    <a:moveTo>
                      <a:pt x="0" y="4"/>
                    </a:moveTo>
                    <a:cubicBezTo>
                      <a:pt x="1" y="4"/>
                      <a:pt x="1" y="4"/>
                      <a:pt x="2" y="3"/>
                    </a:cubicBezTo>
                    <a:cubicBezTo>
                      <a:pt x="7" y="0"/>
                      <a:pt x="11" y="0"/>
                      <a:pt x="14" y="6"/>
                    </a:cubicBezTo>
                    <a:cubicBezTo>
                      <a:pt x="13" y="6"/>
                      <a:pt x="13" y="7"/>
                      <a:pt x="12" y="7"/>
                    </a:cubicBezTo>
                    <a:cubicBezTo>
                      <a:pt x="12" y="7"/>
                      <a:pt x="11" y="7"/>
                      <a:pt x="10" y="7"/>
                    </a:cubicBezTo>
                    <a:cubicBezTo>
                      <a:pt x="7" y="7"/>
                      <a:pt x="3" y="6"/>
                      <a:pt x="0" y="4"/>
                    </a:cubicBezTo>
                    <a:close/>
                  </a:path>
                </a:pathLst>
              </a:custGeom>
              <a:solidFill>
                <a:srgbClr val="F194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" name="Freeform 31">
                <a:extLst>
                  <a:ext uri="{FF2B5EF4-FFF2-40B4-BE49-F238E27FC236}">
                    <a16:creationId xmlns:a16="http://schemas.microsoft.com/office/drawing/2014/main" id="{7DD4908A-3CC8-649A-310B-B18D338BD434}"/>
                  </a:ext>
                </a:extLst>
              </p:cNvPr>
              <p:cNvSpPr/>
              <p:nvPr/>
            </p:nvSpPr>
            <p:spPr bwMode="auto">
              <a:xfrm>
                <a:off x="2430463" y="3157539"/>
                <a:ext cx="4763" cy="3175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AF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" name="Freeform 32">
                <a:extLst>
                  <a:ext uri="{FF2B5EF4-FFF2-40B4-BE49-F238E27FC236}">
                    <a16:creationId xmlns:a16="http://schemas.microsoft.com/office/drawing/2014/main" id="{92BA6D38-F711-2C3E-563F-F6B8118569AE}"/>
                  </a:ext>
                </a:extLst>
              </p:cNvPr>
              <p:cNvSpPr/>
              <p:nvPr/>
            </p:nvSpPr>
            <p:spPr bwMode="auto">
              <a:xfrm>
                <a:off x="2457451" y="2359026"/>
                <a:ext cx="3175" cy="79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AF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" name="Freeform 33">
                <a:extLst>
                  <a:ext uri="{FF2B5EF4-FFF2-40B4-BE49-F238E27FC236}">
                    <a16:creationId xmlns:a16="http://schemas.microsoft.com/office/drawing/2014/main" id="{5C2E2FA4-2814-3213-2F4F-CD1FC59BB0BD}"/>
                  </a:ext>
                </a:extLst>
              </p:cNvPr>
              <p:cNvSpPr/>
              <p:nvPr/>
            </p:nvSpPr>
            <p:spPr bwMode="auto">
              <a:xfrm>
                <a:off x="2501901" y="2433639"/>
                <a:ext cx="7938" cy="7938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0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AF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" name="Freeform 34">
                <a:extLst>
                  <a:ext uri="{FF2B5EF4-FFF2-40B4-BE49-F238E27FC236}">
                    <a16:creationId xmlns:a16="http://schemas.microsoft.com/office/drawing/2014/main" id="{4B1B3F52-81F6-F7E5-CFC2-3C582E30E5E4}"/>
                  </a:ext>
                </a:extLst>
              </p:cNvPr>
              <p:cNvSpPr/>
              <p:nvPr/>
            </p:nvSpPr>
            <p:spPr bwMode="auto">
              <a:xfrm>
                <a:off x="1812926" y="3135314"/>
                <a:ext cx="384175" cy="49213"/>
              </a:xfrm>
              <a:custGeom>
                <a:avLst/>
                <a:gdLst>
                  <a:gd name="T0" fmla="*/ 42 w 102"/>
                  <a:gd name="T1" fmla="*/ 13 h 13"/>
                  <a:gd name="T2" fmla="*/ 33 w 102"/>
                  <a:gd name="T3" fmla="*/ 13 h 13"/>
                  <a:gd name="T4" fmla="*/ 23 w 102"/>
                  <a:gd name="T5" fmla="*/ 12 h 13"/>
                  <a:gd name="T6" fmla="*/ 13 w 102"/>
                  <a:gd name="T7" fmla="*/ 12 h 13"/>
                  <a:gd name="T8" fmla="*/ 7 w 102"/>
                  <a:gd name="T9" fmla="*/ 11 h 13"/>
                  <a:gd name="T10" fmla="*/ 0 w 102"/>
                  <a:gd name="T11" fmla="*/ 9 h 13"/>
                  <a:gd name="T12" fmla="*/ 3 w 102"/>
                  <a:gd name="T13" fmla="*/ 2 h 13"/>
                  <a:gd name="T14" fmla="*/ 35 w 102"/>
                  <a:gd name="T15" fmla="*/ 5 h 13"/>
                  <a:gd name="T16" fmla="*/ 73 w 102"/>
                  <a:gd name="T17" fmla="*/ 3 h 13"/>
                  <a:gd name="T18" fmla="*/ 101 w 102"/>
                  <a:gd name="T19" fmla="*/ 0 h 13"/>
                  <a:gd name="T20" fmla="*/ 102 w 102"/>
                  <a:gd name="T21" fmla="*/ 8 h 13"/>
                  <a:gd name="T22" fmla="*/ 89 w 102"/>
                  <a:gd name="T23" fmla="*/ 10 h 13"/>
                  <a:gd name="T24" fmla="*/ 73 w 102"/>
                  <a:gd name="T25" fmla="*/ 12 h 13"/>
                  <a:gd name="T26" fmla="*/ 63 w 102"/>
                  <a:gd name="T27" fmla="*/ 12 h 13"/>
                  <a:gd name="T28" fmla="*/ 53 w 102"/>
                  <a:gd name="T29" fmla="*/ 13 h 13"/>
                  <a:gd name="T30" fmla="*/ 45 w 102"/>
                  <a:gd name="T31" fmla="*/ 13 h 13"/>
                  <a:gd name="T32" fmla="*/ 42 w 102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13">
                    <a:moveTo>
                      <a:pt x="42" y="13"/>
                    </a:moveTo>
                    <a:cubicBezTo>
                      <a:pt x="39" y="13"/>
                      <a:pt x="36" y="13"/>
                      <a:pt x="33" y="13"/>
                    </a:cubicBezTo>
                    <a:cubicBezTo>
                      <a:pt x="30" y="13"/>
                      <a:pt x="27" y="12"/>
                      <a:pt x="23" y="12"/>
                    </a:cubicBezTo>
                    <a:cubicBezTo>
                      <a:pt x="20" y="12"/>
                      <a:pt x="17" y="12"/>
                      <a:pt x="13" y="12"/>
                    </a:cubicBezTo>
                    <a:cubicBezTo>
                      <a:pt x="11" y="11"/>
                      <a:pt x="9" y="10"/>
                      <a:pt x="7" y="11"/>
                    </a:cubicBezTo>
                    <a:cubicBezTo>
                      <a:pt x="4" y="13"/>
                      <a:pt x="2" y="11"/>
                      <a:pt x="0" y="9"/>
                    </a:cubicBezTo>
                    <a:cubicBezTo>
                      <a:pt x="1" y="7"/>
                      <a:pt x="2" y="5"/>
                      <a:pt x="3" y="2"/>
                    </a:cubicBezTo>
                    <a:cubicBezTo>
                      <a:pt x="14" y="3"/>
                      <a:pt x="24" y="4"/>
                      <a:pt x="35" y="5"/>
                    </a:cubicBezTo>
                    <a:cubicBezTo>
                      <a:pt x="48" y="5"/>
                      <a:pt x="61" y="4"/>
                      <a:pt x="73" y="3"/>
                    </a:cubicBezTo>
                    <a:cubicBezTo>
                      <a:pt x="83" y="2"/>
                      <a:pt x="92" y="1"/>
                      <a:pt x="101" y="0"/>
                    </a:cubicBezTo>
                    <a:cubicBezTo>
                      <a:pt x="100" y="3"/>
                      <a:pt x="102" y="5"/>
                      <a:pt x="102" y="8"/>
                    </a:cubicBezTo>
                    <a:cubicBezTo>
                      <a:pt x="98" y="9"/>
                      <a:pt x="93" y="10"/>
                      <a:pt x="89" y="10"/>
                    </a:cubicBezTo>
                    <a:cubicBezTo>
                      <a:pt x="84" y="10"/>
                      <a:pt x="79" y="11"/>
                      <a:pt x="73" y="12"/>
                    </a:cubicBezTo>
                    <a:cubicBezTo>
                      <a:pt x="70" y="12"/>
                      <a:pt x="67" y="12"/>
                      <a:pt x="63" y="12"/>
                    </a:cubicBezTo>
                    <a:cubicBezTo>
                      <a:pt x="60" y="12"/>
                      <a:pt x="57" y="13"/>
                      <a:pt x="53" y="13"/>
                    </a:cubicBezTo>
                    <a:cubicBezTo>
                      <a:pt x="50" y="13"/>
                      <a:pt x="48" y="13"/>
                      <a:pt x="45" y="13"/>
                    </a:cubicBezTo>
                    <a:cubicBezTo>
                      <a:pt x="44" y="13"/>
                      <a:pt x="43" y="13"/>
                      <a:pt x="42" y="13"/>
                    </a:cubicBezTo>
                    <a:close/>
                  </a:path>
                </a:pathLst>
              </a:custGeom>
              <a:solidFill>
                <a:srgbClr val="80C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" name="Freeform 35">
                <a:extLst>
                  <a:ext uri="{FF2B5EF4-FFF2-40B4-BE49-F238E27FC236}">
                    <a16:creationId xmlns:a16="http://schemas.microsoft.com/office/drawing/2014/main" id="{A9DC4D87-377B-BD14-2628-771581EB96F6}"/>
                  </a:ext>
                </a:extLst>
              </p:cNvPr>
              <p:cNvSpPr/>
              <p:nvPr/>
            </p:nvSpPr>
            <p:spPr bwMode="auto">
              <a:xfrm>
                <a:off x="1858963" y="3040064"/>
                <a:ext cx="315913" cy="49213"/>
              </a:xfrm>
              <a:custGeom>
                <a:avLst/>
                <a:gdLst>
                  <a:gd name="T0" fmla="*/ 83 w 84"/>
                  <a:gd name="T1" fmla="*/ 0 h 13"/>
                  <a:gd name="T2" fmla="*/ 84 w 84"/>
                  <a:gd name="T3" fmla="*/ 6 h 13"/>
                  <a:gd name="T4" fmla="*/ 79 w 84"/>
                  <a:gd name="T5" fmla="*/ 8 h 13"/>
                  <a:gd name="T6" fmla="*/ 23 w 84"/>
                  <a:gd name="T7" fmla="*/ 12 h 13"/>
                  <a:gd name="T8" fmla="*/ 4 w 84"/>
                  <a:gd name="T9" fmla="*/ 10 h 13"/>
                  <a:gd name="T10" fmla="*/ 1 w 84"/>
                  <a:gd name="T11" fmla="*/ 6 h 13"/>
                  <a:gd name="T12" fmla="*/ 6 w 84"/>
                  <a:gd name="T13" fmla="*/ 2 h 13"/>
                  <a:gd name="T14" fmla="*/ 65 w 84"/>
                  <a:gd name="T15" fmla="*/ 2 h 13"/>
                  <a:gd name="T16" fmla="*/ 73 w 84"/>
                  <a:gd name="T17" fmla="*/ 1 h 13"/>
                  <a:gd name="T18" fmla="*/ 83 w 84"/>
                  <a:gd name="T1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13">
                    <a:moveTo>
                      <a:pt x="83" y="0"/>
                    </a:moveTo>
                    <a:cubicBezTo>
                      <a:pt x="83" y="2"/>
                      <a:pt x="83" y="4"/>
                      <a:pt x="84" y="6"/>
                    </a:cubicBezTo>
                    <a:cubicBezTo>
                      <a:pt x="82" y="7"/>
                      <a:pt x="80" y="6"/>
                      <a:pt x="79" y="8"/>
                    </a:cubicBezTo>
                    <a:cubicBezTo>
                      <a:pt x="60" y="13"/>
                      <a:pt x="42" y="13"/>
                      <a:pt x="23" y="12"/>
                    </a:cubicBezTo>
                    <a:cubicBezTo>
                      <a:pt x="17" y="12"/>
                      <a:pt x="10" y="11"/>
                      <a:pt x="4" y="10"/>
                    </a:cubicBezTo>
                    <a:cubicBezTo>
                      <a:pt x="2" y="10"/>
                      <a:pt x="0" y="10"/>
                      <a:pt x="1" y="6"/>
                    </a:cubicBezTo>
                    <a:cubicBezTo>
                      <a:pt x="1" y="3"/>
                      <a:pt x="1" y="1"/>
                      <a:pt x="6" y="2"/>
                    </a:cubicBezTo>
                    <a:cubicBezTo>
                      <a:pt x="25" y="5"/>
                      <a:pt x="45" y="5"/>
                      <a:pt x="65" y="2"/>
                    </a:cubicBezTo>
                    <a:cubicBezTo>
                      <a:pt x="68" y="2"/>
                      <a:pt x="70" y="1"/>
                      <a:pt x="73" y="1"/>
                    </a:cubicBezTo>
                    <a:cubicBezTo>
                      <a:pt x="77" y="3"/>
                      <a:pt x="79" y="1"/>
                      <a:pt x="83" y="0"/>
                    </a:cubicBezTo>
                    <a:close/>
                  </a:path>
                </a:pathLst>
              </a:custGeom>
              <a:solidFill>
                <a:srgbClr val="80C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" name="Freeform 36">
                <a:extLst>
                  <a:ext uri="{FF2B5EF4-FFF2-40B4-BE49-F238E27FC236}">
                    <a16:creationId xmlns:a16="http://schemas.microsoft.com/office/drawing/2014/main" id="{6D372FC6-E36D-9C91-0348-ED537A7F971D}"/>
                  </a:ext>
                </a:extLst>
              </p:cNvPr>
              <p:cNvSpPr/>
              <p:nvPr/>
            </p:nvSpPr>
            <p:spPr bwMode="auto">
              <a:xfrm>
                <a:off x="2397126" y="2686051"/>
                <a:ext cx="90488" cy="90488"/>
              </a:xfrm>
              <a:custGeom>
                <a:avLst/>
                <a:gdLst>
                  <a:gd name="T0" fmla="*/ 12 w 24"/>
                  <a:gd name="T1" fmla="*/ 0 h 24"/>
                  <a:gd name="T2" fmla="*/ 23 w 24"/>
                  <a:gd name="T3" fmla="*/ 12 h 24"/>
                  <a:gd name="T4" fmla="*/ 11 w 24"/>
                  <a:gd name="T5" fmla="*/ 24 h 24"/>
                  <a:gd name="T6" fmla="*/ 0 w 24"/>
                  <a:gd name="T7" fmla="*/ 12 h 24"/>
                  <a:gd name="T8" fmla="*/ 12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0"/>
                    </a:moveTo>
                    <a:cubicBezTo>
                      <a:pt x="18" y="0"/>
                      <a:pt x="24" y="6"/>
                      <a:pt x="23" y="12"/>
                    </a:cubicBezTo>
                    <a:cubicBezTo>
                      <a:pt x="23" y="19"/>
                      <a:pt x="18" y="24"/>
                      <a:pt x="11" y="24"/>
                    </a:cubicBezTo>
                    <a:cubicBezTo>
                      <a:pt x="5" y="23"/>
                      <a:pt x="0" y="18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" name="Freeform 37">
                <a:extLst>
                  <a:ext uri="{FF2B5EF4-FFF2-40B4-BE49-F238E27FC236}">
                    <a16:creationId xmlns:a16="http://schemas.microsoft.com/office/drawing/2014/main" id="{B6328A7D-3AD0-53EF-9FE4-EA4394C93FD8}"/>
                  </a:ext>
                </a:extLst>
              </p:cNvPr>
              <p:cNvSpPr/>
              <p:nvPr/>
            </p:nvSpPr>
            <p:spPr bwMode="auto">
              <a:xfrm>
                <a:off x="1560513" y="2493964"/>
                <a:ext cx="90488" cy="90488"/>
              </a:xfrm>
              <a:custGeom>
                <a:avLst/>
                <a:gdLst>
                  <a:gd name="T0" fmla="*/ 0 w 24"/>
                  <a:gd name="T1" fmla="*/ 11 h 24"/>
                  <a:gd name="T2" fmla="*/ 12 w 24"/>
                  <a:gd name="T3" fmla="*/ 0 h 24"/>
                  <a:gd name="T4" fmla="*/ 24 w 24"/>
                  <a:gd name="T5" fmla="*/ 12 h 24"/>
                  <a:gd name="T6" fmla="*/ 12 w 24"/>
                  <a:gd name="T7" fmla="*/ 23 h 24"/>
                  <a:gd name="T8" fmla="*/ 0 w 24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11"/>
                    </a:move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4"/>
                      <a:pt x="12" y="23"/>
                    </a:cubicBezTo>
                    <a:cubicBezTo>
                      <a:pt x="5" y="23"/>
                      <a:pt x="0" y="18"/>
                      <a:pt x="0" y="11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" name="Freeform 38">
                <a:extLst>
                  <a:ext uri="{FF2B5EF4-FFF2-40B4-BE49-F238E27FC236}">
                    <a16:creationId xmlns:a16="http://schemas.microsoft.com/office/drawing/2014/main" id="{6F022D1B-68CF-4177-2B54-41B2D932D6EB}"/>
                  </a:ext>
                </a:extLst>
              </p:cNvPr>
              <p:cNvSpPr/>
              <p:nvPr/>
            </p:nvSpPr>
            <p:spPr bwMode="auto">
              <a:xfrm>
                <a:off x="2092326" y="2663826"/>
                <a:ext cx="90488" cy="87313"/>
              </a:xfrm>
              <a:custGeom>
                <a:avLst/>
                <a:gdLst>
                  <a:gd name="T0" fmla="*/ 13 w 24"/>
                  <a:gd name="T1" fmla="*/ 23 h 23"/>
                  <a:gd name="T2" fmla="*/ 1 w 24"/>
                  <a:gd name="T3" fmla="*/ 12 h 23"/>
                  <a:gd name="T4" fmla="*/ 13 w 24"/>
                  <a:gd name="T5" fmla="*/ 0 h 23"/>
                  <a:gd name="T6" fmla="*/ 24 w 24"/>
                  <a:gd name="T7" fmla="*/ 12 h 23"/>
                  <a:gd name="T8" fmla="*/ 13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cubicBezTo>
                      <a:pt x="5" y="23"/>
                      <a:pt x="1" y="19"/>
                      <a:pt x="1" y="12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9" y="0"/>
                      <a:pt x="24" y="6"/>
                      <a:pt x="24" y="12"/>
                    </a:cubicBezTo>
                    <a:cubicBezTo>
                      <a:pt x="24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" name="Freeform 39">
                <a:extLst>
                  <a:ext uri="{FF2B5EF4-FFF2-40B4-BE49-F238E27FC236}">
                    <a16:creationId xmlns:a16="http://schemas.microsoft.com/office/drawing/2014/main" id="{8924A18B-2FC9-A302-1A51-499814D41D1E}"/>
                  </a:ext>
                </a:extLst>
              </p:cNvPr>
              <p:cNvSpPr/>
              <p:nvPr/>
            </p:nvSpPr>
            <p:spPr bwMode="auto">
              <a:xfrm>
                <a:off x="2205038" y="2611439"/>
                <a:ext cx="90488" cy="90488"/>
              </a:xfrm>
              <a:custGeom>
                <a:avLst/>
                <a:gdLst>
                  <a:gd name="T0" fmla="*/ 11 w 24"/>
                  <a:gd name="T1" fmla="*/ 24 h 24"/>
                  <a:gd name="T2" fmla="*/ 0 w 24"/>
                  <a:gd name="T3" fmla="*/ 13 h 24"/>
                  <a:gd name="T4" fmla="*/ 12 w 24"/>
                  <a:gd name="T5" fmla="*/ 0 h 24"/>
                  <a:gd name="T6" fmla="*/ 23 w 24"/>
                  <a:gd name="T7" fmla="*/ 11 h 24"/>
                  <a:gd name="T8" fmla="*/ 11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1" y="24"/>
                    </a:moveTo>
                    <a:cubicBezTo>
                      <a:pt x="6" y="24"/>
                      <a:pt x="0" y="18"/>
                      <a:pt x="0" y="13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18" y="0"/>
                      <a:pt x="23" y="5"/>
                      <a:pt x="23" y="11"/>
                    </a:cubicBezTo>
                    <a:cubicBezTo>
                      <a:pt x="24" y="18"/>
                      <a:pt x="17" y="24"/>
                      <a:pt x="11" y="24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" name="Freeform 40">
                <a:extLst>
                  <a:ext uri="{FF2B5EF4-FFF2-40B4-BE49-F238E27FC236}">
                    <a16:creationId xmlns:a16="http://schemas.microsoft.com/office/drawing/2014/main" id="{BFBEFA99-2923-EB94-5252-9B489B985F81}"/>
                  </a:ext>
                </a:extLst>
              </p:cNvPr>
              <p:cNvSpPr/>
              <p:nvPr/>
            </p:nvSpPr>
            <p:spPr bwMode="auto">
              <a:xfrm>
                <a:off x="1557338" y="2595564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3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5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9" y="0"/>
                      <a:pt x="24" y="6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" name="Freeform 41">
                <a:extLst>
                  <a:ext uri="{FF2B5EF4-FFF2-40B4-BE49-F238E27FC236}">
                    <a16:creationId xmlns:a16="http://schemas.microsoft.com/office/drawing/2014/main" id="{39BBAE0C-8CCA-8FA6-048E-57A5F5E25EC4}"/>
                  </a:ext>
                </a:extLst>
              </p:cNvPr>
              <p:cNvSpPr/>
              <p:nvPr/>
            </p:nvSpPr>
            <p:spPr bwMode="auto">
              <a:xfrm>
                <a:off x="2295526" y="2751139"/>
                <a:ext cx="93663" cy="90488"/>
              </a:xfrm>
              <a:custGeom>
                <a:avLst/>
                <a:gdLst>
                  <a:gd name="T0" fmla="*/ 12 w 25"/>
                  <a:gd name="T1" fmla="*/ 23 h 24"/>
                  <a:gd name="T2" fmla="*/ 0 w 25"/>
                  <a:gd name="T3" fmla="*/ 12 h 24"/>
                  <a:gd name="T4" fmla="*/ 12 w 25"/>
                  <a:gd name="T5" fmla="*/ 0 h 24"/>
                  <a:gd name="T6" fmla="*/ 24 w 25"/>
                  <a:gd name="T7" fmla="*/ 11 h 24"/>
                  <a:gd name="T8" fmla="*/ 12 w 25"/>
                  <a:gd name="T9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12" y="23"/>
                    </a:moveTo>
                    <a:cubicBezTo>
                      <a:pt x="5" y="23"/>
                      <a:pt x="1" y="19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5" y="5"/>
                      <a:pt x="24" y="11"/>
                    </a:cubicBezTo>
                    <a:cubicBezTo>
                      <a:pt x="23" y="19"/>
                      <a:pt x="20" y="24"/>
                      <a:pt x="12" y="23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" name="Freeform 42">
                <a:extLst>
                  <a:ext uri="{FF2B5EF4-FFF2-40B4-BE49-F238E27FC236}">
                    <a16:creationId xmlns:a16="http://schemas.microsoft.com/office/drawing/2014/main" id="{B621E569-EAC6-1961-8953-4DF5DB9DCB6E}"/>
                  </a:ext>
                </a:extLst>
              </p:cNvPr>
              <p:cNvSpPr/>
              <p:nvPr/>
            </p:nvSpPr>
            <p:spPr bwMode="auto">
              <a:xfrm>
                <a:off x="2303463" y="2855914"/>
                <a:ext cx="88900" cy="82550"/>
              </a:xfrm>
              <a:custGeom>
                <a:avLst/>
                <a:gdLst>
                  <a:gd name="T0" fmla="*/ 11 w 24"/>
                  <a:gd name="T1" fmla="*/ 22 h 22"/>
                  <a:gd name="T2" fmla="*/ 0 w 24"/>
                  <a:gd name="T3" fmla="*/ 11 h 22"/>
                  <a:gd name="T4" fmla="*/ 12 w 24"/>
                  <a:gd name="T5" fmla="*/ 0 h 22"/>
                  <a:gd name="T6" fmla="*/ 23 w 24"/>
                  <a:gd name="T7" fmla="*/ 12 h 22"/>
                  <a:gd name="T8" fmla="*/ 11 w 2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11" y="22"/>
                    </a:moveTo>
                    <a:cubicBezTo>
                      <a:pt x="4" y="22"/>
                      <a:pt x="0" y="18"/>
                      <a:pt x="0" y="11"/>
                    </a:cubicBezTo>
                    <a:cubicBezTo>
                      <a:pt x="0" y="4"/>
                      <a:pt x="4" y="0"/>
                      <a:pt x="12" y="0"/>
                    </a:cubicBezTo>
                    <a:cubicBezTo>
                      <a:pt x="18" y="0"/>
                      <a:pt x="24" y="5"/>
                      <a:pt x="23" y="12"/>
                    </a:cubicBezTo>
                    <a:cubicBezTo>
                      <a:pt x="23" y="18"/>
                      <a:pt x="19" y="22"/>
                      <a:pt x="11" y="2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" name="Freeform 43">
                <a:extLst>
                  <a:ext uri="{FF2B5EF4-FFF2-40B4-BE49-F238E27FC236}">
                    <a16:creationId xmlns:a16="http://schemas.microsoft.com/office/drawing/2014/main" id="{87503D8D-F76C-E656-D5FE-19092446CFDF}"/>
                  </a:ext>
                </a:extLst>
              </p:cNvPr>
              <p:cNvSpPr/>
              <p:nvPr/>
            </p:nvSpPr>
            <p:spPr bwMode="auto">
              <a:xfrm>
                <a:off x="2389188" y="2787651"/>
                <a:ext cx="93663" cy="90488"/>
              </a:xfrm>
              <a:custGeom>
                <a:avLst/>
                <a:gdLst>
                  <a:gd name="T0" fmla="*/ 13 w 25"/>
                  <a:gd name="T1" fmla="*/ 0 h 24"/>
                  <a:gd name="T2" fmla="*/ 24 w 25"/>
                  <a:gd name="T3" fmla="*/ 12 h 24"/>
                  <a:gd name="T4" fmla="*/ 12 w 25"/>
                  <a:gd name="T5" fmla="*/ 24 h 24"/>
                  <a:gd name="T6" fmla="*/ 1 w 25"/>
                  <a:gd name="T7" fmla="*/ 12 h 24"/>
                  <a:gd name="T8" fmla="*/ 13 w 25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13" y="0"/>
                    </a:moveTo>
                    <a:cubicBezTo>
                      <a:pt x="20" y="1"/>
                      <a:pt x="25" y="5"/>
                      <a:pt x="24" y="12"/>
                    </a:cubicBezTo>
                    <a:cubicBezTo>
                      <a:pt x="24" y="19"/>
                      <a:pt x="18" y="24"/>
                      <a:pt x="12" y="24"/>
                    </a:cubicBezTo>
                    <a:cubicBezTo>
                      <a:pt x="6" y="23"/>
                      <a:pt x="0" y="17"/>
                      <a:pt x="1" y="12"/>
                    </a:cubicBezTo>
                    <a:cubicBezTo>
                      <a:pt x="1" y="5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" name="Freeform 44">
                <a:extLst>
                  <a:ext uri="{FF2B5EF4-FFF2-40B4-BE49-F238E27FC236}">
                    <a16:creationId xmlns:a16="http://schemas.microsoft.com/office/drawing/2014/main" id="{C194B889-8B06-8445-03DE-FEE4BC437597}"/>
                  </a:ext>
                </a:extLst>
              </p:cNvPr>
              <p:cNvSpPr/>
              <p:nvPr/>
            </p:nvSpPr>
            <p:spPr bwMode="auto">
              <a:xfrm>
                <a:off x="2284413" y="2554289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7" y="24"/>
                      <a:pt x="0" y="16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" name="Freeform 45">
                <a:extLst>
                  <a:ext uri="{FF2B5EF4-FFF2-40B4-BE49-F238E27FC236}">
                    <a16:creationId xmlns:a16="http://schemas.microsoft.com/office/drawing/2014/main" id="{58F71293-9BD7-94B2-2ACC-FB28306F239D}"/>
                  </a:ext>
                </a:extLst>
              </p:cNvPr>
              <p:cNvSpPr/>
              <p:nvPr/>
            </p:nvSpPr>
            <p:spPr bwMode="auto">
              <a:xfrm>
                <a:off x="1554163" y="2701926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1 h 24"/>
                  <a:gd name="T4" fmla="*/ 12 w 24"/>
                  <a:gd name="T5" fmla="*/ 1 h 24"/>
                  <a:gd name="T6" fmla="*/ 24 w 24"/>
                  <a:gd name="T7" fmla="*/ 12 h 24"/>
                  <a:gd name="T8" fmla="*/ 12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6" y="23"/>
                      <a:pt x="0" y="18"/>
                      <a:pt x="0" y="11"/>
                    </a:cubicBezTo>
                    <a:cubicBezTo>
                      <a:pt x="0" y="5"/>
                      <a:pt x="5" y="0"/>
                      <a:pt x="12" y="1"/>
                    </a:cubicBezTo>
                    <a:cubicBezTo>
                      <a:pt x="19" y="1"/>
                      <a:pt x="24" y="5"/>
                      <a:pt x="24" y="12"/>
                    </a:cubicBezTo>
                    <a:cubicBezTo>
                      <a:pt x="23" y="19"/>
                      <a:pt x="19" y="24"/>
                      <a:pt x="12" y="24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" name="Freeform 46">
                <a:extLst>
                  <a:ext uri="{FF2B5EF4-FFF2-40B4-BE49-F238E27FC236}">
                    <a16:creationId xmlns:a16="http://schemas.microsoft.com/office/drawing/2014/main" id="{438E4050-5F66-05AC-3489-21F2F8098962}"/>
                  </a:ext>
                </a:extLst>
              </p:cNvPr>
              <p:cNvSpPr/>
              <p:nvPr/>
            </p:nvSpPr>
            <p:spPr bwMode="auto">
              <a:xfrm>
                <a:off x="2197101" y="2811464"/>
                <a:ext cx="90488" cy="85725"/>
              </a:xfrm>
              <a:custGeom>
                <a:avLst/>
                <a:gdLst>
                  <a:gd name="T0" fmla="*/ 12 w 24"/>
                  <a:gd name="T1" fmla="*/ 0 h 23"/>
                  <a:gd name="T2" fmla="*/ 24 w 24"/>
                  <a:gd name="T3" fmla="*/ 11 h 23"/>
                  <a:gd name="T4" fmla="*/ 10 w 24"/>
                  <a:gd name="T5" fmla="*/ 23 h 23"/>
                  <a:gd name="T6" fmla="*/ 0 w 24"/>
                  <a:gd name="T7" fmla="*/ 11 h 23"/>
                  <a:gd name="T8" fmla="*/ 12 w 24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0"/>
                    </a:moveTo>
                    <a:cubicBezTo>
                      <a:pt x="18" y="0"/>
                      <a:pt x="24" y="5"/>
                      <a:pt x="24" y="11"/>
                    </a:cubicBezTo>
                    <a:cubicBezTo>
                      <a:pt x="24" y="19"/>
                      <a:pt x="20" y="22"/>
                      <a:pt x="10" y="23"/>
                    </a:cubicBezTo>
                    <a:cubicBezTo>
                      <a:pt x="5" y="23"/>
                      <a:pt x="0" y="17"/>
                      <a:pt x="0" y="11"/>
                    </a:cubicBezTo>
                    <a:cubicBezTo>
                      <a:pt x="0" y="6"/>
                      <a:pt x="6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" name="Freeform 47">
                <a:extLst>
                  <a:ext uri="{FF2B5EF4-FFF2-40B4-BE49-F238E27FC236}">
                    <a16:creationId xmlns:a16="http://schemas.microsoft.com/office/drawing/2014/main" id="{114AA589-7059-AC13-98B4-881822B06A52}"/>
                  </a:ext>
                </a:extLst>
              </p:cNvPr>
              <p:cNvSpPr/>
              <p:nvPr/>
            </p:nvSpPr>
            <p:spPr bwMode="auto">
              <a:xfrm>
                <a:off x="1636713" y="2855914"/>
                <a:ext cx="90488" cy="90488"/>
              </a:xfrm>
              <a:custGeom>
                <a:avLst/>
                <a:gdLst>
                  <a:gd name="T0" fmla="*/ 11 w 24"/>
                  <a:gd name="T1" fmla="*/ 0 h 24"/>
                  <a:gd name="T2" fmla="*/ 24 w 24"/>
                  <a:gd name="T3" fmla="*/ 12 h 24"/>
                  <a:gd name="T4" fmla="*/ 12 w 24"/>
                  <a:gd name="T5" fmla="*/ 24 h 24"/>
                  <a:gd name="T6" fmla="*/ 0 w 24"/>
                  <a:gd name="T7" fmla="*/ 12 h 24"/>
                  <a:gd name="T8" fmla="*/ 11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1" y="0"/>
                    </a:moveTo>
                    <a:cubicBezTo>
                      <a:pt x="17" y="0"/>
                      <a:pt x="24" y="6"/>
                      <a:pt x="24" y="12"/>
                    </a:cubicBezTo>
                    <a:cubicBezTo>
                      <a:pt x="24" y="17"/>
                      <a:pt x="17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6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" name="Freeform 48">
                <a:extLst>
                  <a:ext uri="{FF2B5EF4-FFF2-40B4-BE49-F238E27FC236}">
                    <a16:creationId xmlns:a16="http://schemas.microsoft.com/office/drawing/2014/main" id="{9C9E324E-A10B-E100-5383-F11B73D80F10}"/>
                  </a:ext>
                </a:extLst>
              </p:cNvPr>
              <p:cNvSpPr/>
              <p:nvPr/>
            </p:nvSpPr>
            <p:spPr bwMode="auto">
              <a:xfrm>
                <a:off x="1647826" y="2554289"/>
                <a:ext cx="90488" cy="90488"/>
              </a:xfrm>
              <a:custGeom>
                <a:avLst/>
                <a:gdLst>
                  <a:gd name="T0" fmla="*/ 12 w 24"/>
                  <a:gd name="T1" fmla="*/ 0 h 24"/>
                  <a:gd name="T2" fmla="*/ 24 w 24"/>
                  <a:gd name="T3" fmla="*/ 10 h 24"/>
                  <a:gd name="T4" fmla="*/ 12 w 24"/>
                  <a:gd name="T5" fmla="*/ 23 h 24"/>
                  <a:gd name="T6" fmla="*/ 1 w 24"/>
                  <a:gd name="T7" fmla="*/ 11 h 24"/>
                  <a:gd name="T8" fmla="*/ 12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0"/>
                    </a:moveTo>
                    <a:cubicBezTo>
                      <a:pt x="18" y="0"/>
                      <a:pt x="24" y="5"/>
                      <a:pt x="24" y="10"/>
                    </a:cubicBezTo>
                    <a:cubicBezTo>
                      <a:pt x="24" y="16"/>
                      <a:pt x="18" y="23"/>
                      <a:pt x="12" y="23"/>
                    </a:cubicBezTo>
                    <a:cubicBezTo>
                      <a:pt x="6" y="24"/>
                      <a:pt x="1" y="18"/>
                      <a:pt x="1" y="11"/>
                    </a:cubicBezTo>
                    <a:cubicBezTo>
                      <a:pt x="0" y="5"/>
                      <a:pt x="6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" name="Freeform 49">
                <a:extLst>
                  <a:ext uri="{FF2B5EF4-FFF2-40B4-BE49-F238E27FC236}">
                    <a16:creationId xmlns:a16="http://schemas.microsoft.com/office/drawing/2014/main" id="{6C361DEE-A6DF-BB2D-BE3B-BC94590AF5D8}"/>
                  </a:ext>
                </a:extLst>
              </p:cNvPr>
              <p:cNvSpPr/>
              <p:nvPr/>
            </p:nvSpPr>
            <p:spPr bwMode="auto">
              <a:xfrm>
                <a:off x="2001838" y="2740026"/>
                <a:ext cx="93663" cy="82550"/>
              </a:xfrm>
              <a:custGeom>
                <a:avLst/>
                <a:gdLst>
                  <a:gd name="T0" fmla="*/ 12 w 25"/>
                  <a:gd name="T1" fmla="*/ 22 h 22"/>
                  <a:gd name="T2" fmla="*/ 1 w 25"/>
                  <a:gd name="T3" fmla="*/ 11 h 22"/>
                  <a:gd name="T4" fmla="*/ 14 w 25"/>
                  <a:gd name="T5" fmla="*/ 0 h 22"/>
                  <a:gd name="T6" fmla="*/ 25 w 25"/>
                  <a:gd name="T7" fmla="*/ 13 h 22"/>
                  <a:gd name="T8" fmla="*/ 12 w 25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2">
                    <a:moveTo>
                      <a:pt x="12" y="22"/>
                    </a:moveTo>
                    <a:cubicBezTo>
                      <a:pt x="5" y="22"/>
                      <a:pt x="0" y="18"/>
                      <a:pt x="1" y="11"/>
                    </a:cubicBezTo>
                    <a:cubicBezTo>
                      <a:pt x="1" y="5"/>
                      <a:pt x="7" y="0"/>
                      <a:pt x="14" y="0"/>
                    </a:cubicBezTo>
                    <a:cubicBezTo>
                      <a:pt x="20" y="0"/>
                      <a:pt x="25" y="6"/>
                      <a:pt x="25" y="13"/>
                    </a:cubicBezTo>
                    <a:cubicBezTo>
                      <a:pt x="24" y="19"/>
                      <a:pt x="20" y="22"/>
                      <a:pt x="12" y="2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" name="Freeform 50">
                <a:extLst>
                  <a:ext uri="{FF2B5EF4-FFF2-40B4-BE49-F238E27FC236}">
                    <a16:creationId xmlns:a16="http://schemas.microsoft.com/office/drawing/2014/main" id="{DEB25461-6CCF-9B51-DC9F-603221CF3477}"/>
                  </a:ext>
                </a:extLst>
              </p:cNvPr>
              <p:cNvSpPr/>
              <p:nvPr/>
            </p:nvSpPr>
            <p:spPr bwMode="auto">
              <a:xfrm>
                <a:off x="2386013" y="2592389"/>
                <a:ext cx="90488" cy="82550"/>
              </a:xfrm>
              <a:custGeom>
                <a:avLst/>
                <a:gdLst>
                  <a:gd name="T0" fmla="*/ 0 w 24"/>
                  <a:gd name="T1" fmla="*/ 11 h 22"/>
                  <a:gd name="T2" fmla="*/ 12 w 24"/>
                  <a:gd name="T3" fmla="*/ 0 h 22"/>
                  <a:gd name="T4" fmla="*/ 24 w 24"/>
                  <a:gd name="T5" fmla="*/ 11 h 22"/>
                  <a:gd name="T6" fmla="*/ 9 w 24"/>
                  <a:gd name="T7" fmla="*/ 22 h 22"/>
                  <a:gd name="T8" fmla="*/ 0 w 24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0" y="11"/>
                    </a:moveTo>
                    <a:cubicBezTo>
                      <a:pt x="0" y="4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1"/>
                    </a:cubicBezTo>
                    <a:cubicBezTo>
                      <a:pt x="24" y="18"/>
                      <a:pt x="19" y="22"/>
                      <a:pt x="9" y="22"/>
                    </a:cubicBezTo>
                    <a:cubicBezTo>
                      <a:pt x="4" y="22"/>
                      <a:pt x="0" y="17"/>
                      <a:pt x="0" y="11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51">
                <a:extLst>
                  <a:ext uri="{FF2B5EF4-FFF2-40B4-BE49-F238E27FC236}">
                    <a16:creationId xmlns:a16="http://schemas.microsoft.com/office/drawing/2014/main" id="{FC9C89A7-3016-A599-C25F-20CA68EF8721}"/>
                  </a:ext>
                </a:extLst>
              </p:cNvPr>
              <p:cNvSpPr/>
              <p:nvPr/>
            </p:nvSpPr>
            <p:spPr bwMode="auto">
              <a:xfrm>
                <a:off x="2103438" y="2863851"/>
                <a:ext cx="93663" cy="93663"/>
              </a:xfrm>
              <a:custGeom>
                <a:avLst/>
                <a:gdLst>
                  <a:gd name="T0" fmla="*/ 0 w 25"/>
                  <a:gd name="T1" fmla="*/ 13 h 25"/>
                  <a:gd name="T2" fmla="*/ 9 w 25"/>
                  <a:gd name="T3" fmla="*/ 2 h 25"/>
                  <a:gd name="T4" fmla="*/ 22 w 25"/>
                  <a:gd name="T5" fmla="*/ 7 h 25"/>
                  <a:gd name="T6" fmla="*/ 22 w 25"/>
                  <a:gd name="T7" fmla="*/ 20 h 25"/>
                  <a:gd name="T8" fmla="*/ 17 w 25"/>
                  <a:gd name="T9" fmla="*/ 23 h 25"/>
                  <a:gd name="T10" fmla="*/ 12 w 25"/>
                  <a:gd name="T11" fmla="*/ 23 h 25"/>
                  <a:gd name="T12" fmla="*/ 0 w 25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5">
                    <a:moveTo>
                      <a:pt x="0" y="13"/>
                    </a:moveTo>
                    <a:cubicBezTo>
                      <a:pt x="0" y="7"/>
                      <a:pt x="4" y="4"/>
                      <a:pt x="9" y="2"/>
                    </a:cubicBezTo>
                    <a:cubicBezTo>
                      <a:pt x="14" y="0"/>
                      <a:pt x="19" y="2"/>
                      <a:pt x="22" y="7"/>
                    </a:cubicBezTo>
                    <a:cubicBezTo>
                      <a:pt x="25" y="11"/>
                      <a:pt x="24" y="16"/>
                      <a:pt x="22" y="20"/>
                    </a:cubicBezTo>
                    <a:cubicBezTo>
                      <a:pt x="21" y="22"/>
                      <a:pt x="19" y="23"/>
                      <a:pt x="17" y="23"/>
                    </a:cubicBezTo>
                    <a:cubicBezTo>
                      <a:pt x="16" y="22"/>
                      <a:pt x="14" y="23"/>
                      <a:pt x="12" y="23"/>
                    </a:cubicBezTo>
                    <a:cubicBezTo>
                      <a:pt x="4" y="25"/>
                      <a:pt x="0" y="21"/>
                      <a:pt x="0" y="13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52">
                <a:extLst>
                  <a:ext uri="{FF2B5EF4-FFF2-40B4-BE49-F238E27FC236}">
                    <a16:creationId xmlns:a16="http://schemas.microsoft.com/office/drawing/2014/main" id="{527F4346-74B8-99B2-1D6C-AA8372F1A5ED}"/>
                  </a:ext>
                </a:extLst>
              </p:cNvPr>
              <p:cNvSpPr/>
              <p:nvPr/>
            </p:nvSpPr>
            <p:spPr bwMode="auto">
              <a:xfrm>
                <a:off x="1908176" y="2901951"/>
                <a:ext cx="88900" cy="85725"/>
              </a:xfrm>
              <a:custGeom>
                <a:avLst/>
                <a:gdLst>
                  <a:gd name="T0" fmla="*/ 12 w 24"/>
                  <a:gd name="T1" fmla="*/ 23 h 23"/>
                  <a:gd name="T2" fmla="*/ 1 w 24"/>
                  <a:gd name="T3" fmla="*/ 11 h 23"/>
                  <a:gd name="T4" fmla="*/ 12 w 24"/>
                  <a:gd name="T5" fmla="*/ 0 h 23"/>
                  <a:gd name="T6" fmla="*/ 24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7" y="23"/>
                      <a:pt x="1" y="17"/>
                      <a:pt x="1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9"/>
                      <a:pt x="19" y="23"/>
                      <a:pt x="12" y="23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53">
                <a:extLst>
                  <a:ext uri="{FF2B5EF4-FFF2-40B4-BE49-F238E27FC236}">
                    <a16:creationId xmlns:a16="http://schemas.microsoft.com/office/drawing/2014/main" id="{A9EE696F-0259-6AF5-3DAA-397F491DB5CF}"/>
                  </a:ext>
                </a:extLst>
              </p:cNvPr>
              <p:cNvSpPr/>
              <p:nvPr/>
            </p:nvSpPr>
            <p:spPr bwMode="auto">
              <a:xfrm>
                <a:off x="1719263" y="2913064"/>
                <a:ext cx="93663" cy="85725"/>
              </a:xfrm>
              <a:custGeom>
                <a:avLst/>
                <a:gdLst>
                  <a:gd name="T0" fmla="*/ 13 w 25"/>
                  <a:gd name="T1" fmla="*/ 0 h 23"/>
                  <a:gd name="T2" fmla="*/ 24 w 25"/>
                  <a:gd name="T3" fmla="*/ 11 h 23"/>
                  <a:gd name="T4" fmla="*/ 12 w 25"/>
                  <a:gd name="T5" fmla="*/ 22 h 23"/>
                  <a:gd name="T6" fmla="*/ 1 w 25"/>
                  <a:gd name="T7" fmla="*/ 11 h 23"/>
                  <a:gd name="T8" fmla="*/ 13 w 25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cubicBezTo>
                      <a:pt x="20" y="0"/>
                      <a:pt x="25" y="4"/>
                      <a:pt x="24" y="11"/>
                    </a:cubicBezTo>
                    <a:cubicBezTo>
                      <a:pt x="24" y="18"/>
                      <a:pt x="18" y="23"/>
                      <a:pt x="12" y="22"/>
                    </a:cubicBezTo>
                    <a:cubicBezTo>
                      <a:pt x="6" y="22"/>
                      <a:pt x="0" y="17"/>
                      <a:pt x="1" y="11"/>
                    </a:cubicBezTo>
                    <a:cubicBezTo>
                      <a:pt x="1" y="5"/>
                      <a:pt x="7" y="0"/>
                      <a:pt x="13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54">
                <a:extLst>
                  <a:ext uri="{FF2B5EF4-FFF2-40B4-BE49-F238E27FC236}">
                    <a16:creationId xmlns:a16="http://schemas.microsoft.com/office/drawing/2014/main" id="{05F98C41-F831-D4D7-D21D-8FDF2CE56F65}"/>
                  </a:ext>
                </a:extLst>
              </p:cNvPr>
              <p:cNvSpPr/>
              <p:nvPr/>
            </p:nvSpPr>
            <p:spPr bwMode="auto">
              <a:xfrm>
                <a:off x="1884363" y="2611439"/>
                <a:ext cx="90488" cy="82550"/>
              </a:xfrm>
              <a:custGeom>
                <a:avLst/>
                <a:gdLst>
                  <a:gd name="T0" fmla="*/ 11 w 24"/>
                  <a:gd name="T1" fmla="*/ 22 h 22"/>
                  <a:gd name="T2" fmla="*/ 0 w 24"/>
                  <a:gd name="T3" fmla="*/ 11 h 22"/>
                  <a:gd name="T4" fmla="*/ 15 w 24"/>
                  <a:gd name="T5" fmla="*/ 0 h 22"/>
                  <a:gd name="T6" fmla="*/ 24 w 24"/>
                  <a:gd name="T7" fmla="*/ 10 h 22"/>
                  <a:gd name="T8" fmla="*/ 11 w 2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11" y="22"/>
                    </a:moveTo>
                    <a:cubicBezTo>
                      <a:pt x="5" y="22"/>
                      <a:pt x="0" y="18"/>
                      <a:pt x="0" y="11"/>
                    </a:cubicBezTo>
                    <a:cubicBezTo>
                      <a:pt x="1" y="4"/>
                      <a:pt x="6" y="0"/>
                      <a:pt x="15" y="0"/>
                    </a:cubicBezTo>
                    <a:cubicBezTo>
                      <a:pt x="19" y="0"/>
                      <a:pt x="24" y="5"/>
                      <a:pt x="24" y="10"/>
                    </a:cubicBezTo>
                    <a:cubicBezTo>
                      <a:pt x="24" y="18"/>
                      <a:pt x="19" y="22"/>
                      <a:pt x="11" y="2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55">
                <a:extLst>
                  <a:ext uri="{FF2B5EF4-FFF2-40B4-BE49-F238E27FC236}">
                    <a16:creationId xmlns:a16="http://schemas.microsoft.com/office/drawing/2014/main" id="{8C5C2931-F717-C51A-85B7-086C4E07919F}"/>
                  </a:ext>
                </a:extLst>
              </p:cNvPr>
              <p:cNvSpPr/>
              <p:nvPr/>
            </p:nvSpPr>
            <p:spPr bwMode="auto">
              <a:xfrm>
                <a:off x="1895476" y="2709864"/>
                <a:ext cx="95250" cy="85725"/>
              </a:xfrm>
              <a:custGeom>
                <a:avLst/>
                <a:gdLst>
                  <a:gd name="T0" fmla="*/ 13 w 25"/>
                  <a:gd name="T1" fmla="*/ 23 h 23"/>
                  <a:gd name="T2" fmla="*/ 1 w 25"/>
                  <a:gd name="T3" fmla="*/ 12 h 23"/>
                  <a:gd name="T4" fmla="*/ 14 w 25"/>
                  <a:gd name="T5" fmla="*/ 0 h 23"/>
                  <a:gd name="T6" fmla="*/ 25 w 25"/>
                  <a:gd name="T7" fmla="*/ 11 h 23"/>
                  <a:gd name="T8" fmla="*/ 13 w 25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13" y="23"/>
                    </a:moveTo>
                    <a:cubicBezTo>
                      <a:pt x="6" y="23"/>
                      <a:pt x="1" y="19"/>
                      <a:pt x="1" y="12"/>
                    </a:cubicBezTo>
                    <a:cubicBezTo>
                      <a:pt x="0" y="5"/>
                      <a:pt x="6" y="1"/>
                      <a:pt x="14" y="0"/>
                    </a:cubicBezTo>
                    <a:cubicBezTo>
                      <a:pt x="19" y="0"/>
                      <a:pt x="24" y="6"/>
                      <a:pt x="25" y="11"/>
                    </a:cubicBezTo>
                    <a:cubicBezTo>
                      <a:pt x="25" y="18"/>
                      <a:pt x="20" y="22"/>
                      <a:pt x="13" y="23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56">
                <a:extLst>
                  <a:ext uri="{FF2B5EF4-FFF2-40B4-BE49-F238E27FC236}">
                    <a16:creationId xmlns:a16="http://schemas.microsoft.com/office/drawing/2014/main" id="{429CF41A-5F2A-3191-6504-880C68650887}"/>
                  </a:ext>
                </a:extLst>
              </p:cNvPr>
              <p:cNvSpPr/>
              <p:nvPr/>
            </p:nvSpPr>
            <p:spPr bwMode="auto">
              <a:xfrm>
                <a:off x="1735138" y="2595564"/>
                <a:ext cx="96838" cy="95250"/>
              </a:xfrm>
              <a:custGeom>
                <a:avLst/>
                <a:gdLst>
                  <a:gd name="T0" fmla="*/ 15 w 26"/>
                  <a:gd name="T1" fmla="*/ 0 h 25"/>
                  <a:gd name="T2" fmla="*/ 16 w 26"/>
                  <a:gd name="T3" fmla="*/ 0 h 25"/>
                  <a:gd name="T4" fmla="*/ 24 w 26"/>
                  <a:gd name="T5" fmla="*/ 13 h 25"/>
                  <a:gd name="T6" fmla="*/ 19 w 26"/>
                  <a:gd name="T7" fmla="*/ 23 h 25"/>
                  <a:gd name="T8" fmla="*/ 5 w 26"/>
                  <a:gd name="T9" fmla="*/ 21 h 25"/>
                  <a:gd name="T10" fmla="*/ 2 w 26"/>
                  <a:gd name="T11" fmla="*/ 10 h 25"/>
                  <a:gd name="T12" fmla="*/ 15 w 26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5">
                    <a:moveTo>
                      <a:pt x="15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21" y="3"/>
                      <a:pt x="23" y="8"/>
                      <a:pt x="24" y="13"/>
                    </a:cubicBezTo>
                    <a:cubicBezTo>
                      <a:pt x="26" y="17"/>
                      <a:pt x="23" y="21"/>
                      <a:pt x="19" y="23"/>
                    </a:cubicBezTo>
                    <a:cubicBezTo>
                      <a:pt x="14" y="25"/>
                      <a:pt x="9" y="25"/>
                      <a:pt x="5" y="21"/>
                    </a:cubicBezTo>
                    <a:cubicBezTo>
                      <a:pt x="2" y="19"/>
                      <a:pt x="0" y="15"/>
                      <a:pt x="2" y="10"/>
                    </a:cubicBezTo>
                    <a:cubicBezTo>
                      <a:pt x="4" y="4"/>
                      <a:pt x="8" y="0"/>
                      <a:pt x="15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57">
                <a:extLst>
                  <a:ext uri="{FF2B5EF4-FFF2-40B4-BE49-F238E27FC236}">
                    <a16:creationId xmlns:a16="http://schemas.microsoft.com/office/drawing/2014/main" id="{65528944-77E2-9F63-C703-E6BBA35C063B}"/>
                  </a:ext>
                </a:extLst>
              </p:cNvPr>
              <p:cNvSpPr/>
              <p:nvPr/>
            </p:nvSpPr>
            <p:spPr bwMode="auto">
              <a:xfrm>
                <a:off x="2189163" y="2713039"/>
                <a:ext cx="90488" cy="87313"/>
              </a:xfrm>
              <a:custGeom>
                <a:avLst/>
                <a:gdLst>
                  <a:gd name="T0" fmla="*/ 24 w 24"/>
                  <a:gd name="T1" fmla="*/ 12 h 23"/>
                  <a:gd name="T2" fmla="*/ 9 w 24"/>
                  <a:gd name="T3" fmla="*/ 23 h 23"/>
                  <a:gd name="T4" fmla="*/ 0 w 24"/>
                  <a:gd name="T5" fmla="*/ 12 h 23"/>
                  <a:gd name="T6" fmla="*/ 10 w 24"/>
                  <a:gd name="T7" fmla="*/ 0 h 23"/>
                  <a:gd name="T8" fmla="*/ 24 w 24"/>
                  <a:gd name="T9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12"/>
                    </a:moveTo>
                    <a:cubicBezTo>
                      <a:pt x="24" y="19"/>
                      <a:pt x="19" y="23"/>
                      <a:pt x="9" y="23"/>
                    </a:cubicBezTo>
                    <a:cubicBezTo>
                      <a:pt x="4" y="23"/>
                      <a:pt x="0" y="17"/>
                      <a:pt x="0" y="12"/>
                    </a:cubicBezTo>
                    <a:cubicBezTo>
                      <a:pt x="0" y="6"/>
                      <a:pt x="5" y="0"/>
                      <a:pt x="10" y="0"/>
                    </a:cubicBezTo>
                    <a:cubicBezTo>
                      <a:pt x="18" y="0"/>
                      <a:pt x="24" y="5"/>
                      <a:pt x="24" y="1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" name="Freeform 58">
                <a:extLst>
                  <a:ext uri="{FF2B5EF4-FFF2-40B4-BE49-F238E27FC236}">
                    <a16:creationId xmlns:a16="http://schemas.microsoft.com/office/drawing/2014/main" id="{9D4F7C9E-2CB1-A175-1C9A-A374A921A98C}"/>
                  </a:ext>
                </a:extLst>
              </p:cNvPr>
              <p:cNvSpPr/>
              <p:nvPr/>
            </p:nvSpPr>
            <p:spPr bwMode="auto">
              <a:xfrm>
                <a:off x="1985963" y="2638426"/>
                <a:ext cx="87313" cy="90488"/>
              </a:xfrm>
              <a:custGeom>
                <a:avLst/>
                <a:gdLst>
                  <a:gd name="T0" fmla="*/ 11 w 23"/>
                  <a:gd name="T1" fmla="*/ 0 h 24"/>
                  <a:gd name="T2" fmla="*/ 23 w 23"/>
                  <a:gd name="T3" fmla="*/ 13 h 24"/>
                  <a:gd name="T4" fmla="*/ 10 w 23"/>
                  <a:gd name="T5" fmla="*/ 24 h 24"/>
                  <a:gd name="T6" fmla="*/ 0 w 23"/>
                  <a:gd name="T7" fmla="*/ 12 h 24"/>
                  <a:gd name="T8" fmla="*/ 11 w 2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0"/>
                    </a:moveTo>
                    <a:cubicBezTo>
                      <a:pt x="15" y="0"/>
                      <a:pt x="23" y="10"/>
                      <a:pt x="23" y="13"/>
                    </a:cubicBezTo>
                    <a:cubicBezTo>
                      <a:pt x="23" y="19"/>
                      <a:pt x="17" y="24"/>
                      <a:pt x="10" y="24"/>
                    </a:cubicBezTo>
                    <a:cubicBezTo>
                      <a:pt x="4" y="24"/>
                      <a:pt x="0" y="18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59">
                <a:extLst>
                  <a:ext uri="{FF2B5EF4-FFF2-40B4-BE49-F238E27FC236}">
                    <a16:creationId xmlns:a16="http://schemas.microsoft.com/office/drawing/2014/main" id="{2B656157-187D-A193-A7EE-ED2FA35725CB}"/>
                  </a:ext>
                </a:extLst>
              </p:cNvPr>
              <p:cNvSpPr/>
              <p:nvPr/>
            </p:nvSpPr>
            <p:spPr bwMode="auto">
              <a:xfrm>
                <a:off x="1752601" y="3006726"/>
                <a:ext cx="95250" cy="93663"/>
              </a:xfrm>
              <a:custGeom>
                <a:avLst/>
                <a:gdLst>
                  <a:gd name="T0" fmla="*/ 0 w 25"/>
                  <a:gd name="T1" fmla="*/ 12 h 25"/>
                  <a:gd name="T2" fmla="*/ 11 w 25"/>
                  <a:gd name="T3" fmla="*/ 1 h 25"/>
                  <a:gd name="T4" fmla="*/ 16 w 25"/>
                  <a:gd name="T5" fmla="*/ 3 h 25"/>
                  <a:gd name="T6" fmla="*/ 20 w 25"/>
                  <a:gd name="T7" fmla="*/ 8 h 25"/>
                  <a:gd name="T8" fmla="*/ 23 w 25"/>
                  <a:gd name="T9" fmla="*/ 17 h 25"/>
                  <a:gd name="T10" fmla="*/ 12 w 25"/>
                  <a:gd name="T11" fmla="*/ 25 h 25"/>
                  <a:gd name="T12" fmla="*/ 0 w 25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5">
                    <a:moveTo>
                      <a:pt x="0" y="12"/>
                    </a:moveTo>
                    <a:cubicBezTo>
                      <a:pt x="0" y="6"/>
                      <a:pt x="4" y="1"/>
                      <a:pt x="11" y="1"/>
                    </a:cubicBezTo>
                    <a:cubicBezTo>
                      <a:pt x="13" y="0"/>
                      <a:pt x="15" y="1"/>
                      <a:pt x="16" y="3"/>
                    </a:cubicBezTo>
                    <a:cubicBezTo>
                      <a:pt x="17" y="5"/>
                      <a:pt x="18" y="7"/>
                      <a:pt x="20" y="8"/>
                    </a:cubicBezTo>
                    <a:cubicBezTo>
                      <a:pt x="23" y="10"/>
                      <a:pt x="25" y="13"/>
                      <a:pt x="23" y="17"/>
                    </a:cubicBezTo>
                    <a:cubicBezTo>
                      <a:pt x="21" y="22"/>
                      <a:pt x="17" y="24"/>
                      <a:pt x="12" y="25"/>
                    </a:cubicBezTo>
                    <a:cubicBezTo>
                      <a:pt x="6" y="25"/>
                      <a:pt x="0" y="19"/>
                      <a:pt x="0" y="12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" name="Freeform 60">
                <a:extLst>
                  <a:ext uri="{FF2B5EF4-FFF2-40B4-BE49-F238E27FC236}">
                    <a16:creationId xmlns:a16="http://schemas.microsoft.com/office/drawing/2014/main" id="{D19D20F4-9625-7155-96E3-74BF4AC062A7}"/>
                  </a:ext>
                </a:extLst>
              </p:cNvPr>
              <p:cNvSpPr/>
              <p:nvPr/>
            </p:nvSpPr>
            <p:spPr bwMode="auto">
              <a:xfrm>
                <a:off x="1543051" y="2400301"/>
                <a:ext cx="90488" cy="87313"/>
              </a:xfrm>
              <a:custGeom>
                <a:avLst/>
                <a:gdLst>
                  <a:gd name="T0" fmla="*/ 12 w 24"/>
                  <a:gd name="T1" fmla="*/ 0 h 23"/>
                  <a:gd name="T2" fmla="*/ 24 w 24"/>
                  <a:gd name="T3" fmla="*/ 12 h 23"/>
                  <a:gd name="T4" fmla="*/ 8 w 24"/>
                  <a:gd name="T5" fmla="*/ 23 h 23"/>
                  <a:gd name="T6" fmla="*/ 0 w 24"/>
                  <a:gd name="T7" fmla="*/ 12 h 23"/>
                  <a:gd name="T8" fmla="*/ 12 w 24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0"/>
                    </a:moveTo>
                    <a:cubicBezTo>
                      <a:pt x="19" y="1"/>
                      <a:pt x="23" y="5"/>
                      <a:pt x="24" y="12"/>
                    </a:cubicBezTo>
                    <a:cubicBezTo>
                      <a:pt x="24" y="18"/>
                      <a:pt x="17" y="23"/>
                      <a:pt x="8" y="23"/>
                    </a:cubicBezTo>
                    <a:cubicBezTo>
                      <a:pt x="4" y="23"/>
                      <a:pt x="0" y="17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" name="Freeform 61">
                <a:extLst>
                  <a:ext uri="{FF2B5EF4-FFF2-40B4-BE49-F238E27FC236}">
                    <a16:creationId xmlns:a16="http://schemas.microsoft.com/office/drawing/2014/main" id="{478F9AC4-8B7B-ADBF-062E-46484D904F37}"/>
                  </a:ext>
                </a:extLst>
              </p:cNvPr>
              <p:cNvSpPr/>
              <p:nvPr/>
            </p:nvSpPr>
            <p:spPr bwMode="auto">
              <a:xfrm>
                <a:off x="2208213" y="2905126"/>
                <a:ext cx="98425" cy="87313"/>
              </a:xfrm>
              <a:custGeom>
                <a:avLst/>
                <a:gdLst>
                  <a:gd name="T0" fmla="*/ 1 w 26"/>
                  <a:gd name="T1" fmla="*/ 12 h 23"/>
                  <a:gd name="T2" fmla="*/ 10 w 26"/>
                  <a:gd name="T3" fmla="*/ 1 h 23"/>
                  <a:gd name="T4" fmla="*/ 22 w 26"/>
                  <a:gd name="T5" fmla="*/ 6 h 23"/>
                  <a:gd name="T6" fmla="*/ 22 w 26"/>
                  <a:gd name="T7" fmla="*/ 20 h 23"/>
                  <a:gd name="T8" fmla="*/ 18 w 26"/>
                  <a:gd name="T9" fmla="*/ 22 h 23"/>
                  <a:gd name="T10" fmla="*/ 12 w 26"/>
                  <a:gd name="T11" fmla="*/ 22 h 23"/>
                  <a:gd name="T12" fmla="*/ 1 w 26"/>
                  <a:gd name="T1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3">
                    <a:moveTo>
                      <a:pt x="1" y="12"/>
                    </a:moveTo>
                    <a:cubicBezTo>
                      <a:pt x="0" y="6"/>
                      <a:pt x="5" y="3"/>
                      <a:pt x="10" y="1"/>
                    </a:cubicBezTo>
                    <a:cubicBezTo>
                      <a:pt x="15" y="0"/>
                      <a:pt x="19" y="2"/>
                      <a:pt x="22" y="6"/>
                    </a:cubicBezTo>
                    <a:cubicBezTo>
                      <a:pt x="26" y="11"/>
                      <a:pt x="25" y="15"/>
                      <a:pt x="22" y="20"/>
                    </a:cubicBezTo>
                    <a:cubicBezTo>
                      <a:pt x="21" y="21"/>
                      <a:pt x="20" y="22"/>
                      <a:pt x="18" y="22"/>
                    </a:cubicBezTo>
                    <a:cubicBezTo>
                      <a:pt x="16" y="22"/>
                      <a:pt x="14" y="22"/>
                      <a:pt x="12" y="22"/>
                    </a:cubicBezTo>
                    <a:cubicBezTo>
                      <a:pt x="4" y="23"/>
                      <a:pt x="1" y="20"/>
                      <a:pt x="1" y="1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" name="Freeform 62">
                <a:extLst>
                  <a:ext uri="{FF2B5EF4-FFF2-40B4-BE49-F238E27FC236}">
                    <a16:creationId xmlns:a16="http://schemas.microsoft.com/office/drawing/2014/main" id="{DF12C446-F353-F103-F3CA-B8C8FB905020}"/>
                  </a:ext>
                </a:extLst>
              </p:cNvPr>
              <p:cNvSpPr/>
              <p:nvPr/>
            </p:nvSpPr>
            <p:spPr bwMode="auto">
              <a:xfrm>
                <a:off x="1908176" y="2806701"/>
                <a:ext cx="88900" cy="90488"/>
              </a:xfrm>
              <a:custGeom>
                <a:avLst/>
                <a:gdLst>
                  <a:gd name="T0" fmla="*/ 12 w 24"/>
                  <a:gd name="T1" fmla="*/ 21 h 24"/>
                  <a:gd name="T2" fmla="*/ 3 w 24"/>
                  <a:gd name="T3" fmla="*/ 21 h 24"/>
                  <a:gd name="T4" fmla="*/ 0 w 24"/>
                  <a:gd name="T5" fmla="*/ 12 h 24"/>
                  <a:gd name="T6" fmla="*/ 12 w 24"/>
                  <a:gd name="T7" fmla="*/ 0 h 24"/>
                  <a:gd name="T8" fmla="*/ 23 w 24"/>
                  <a:gd name="T9" fmla="*/ 12 h 24"/>
                  <a:gd name="T10" fmla="*/ 12 w 24"/>
                  <a:gd name="T1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1"/>
                    </a:moveTo>
                    <a:cubicBezTo>
                      <a:pt x="9" y="20"/>
                      <a:pt x="6" y="24"/>
                      <a:pt x="3" y="21"/>
                    </a:cubicBezTo>
                    <a:cubicBezTo>
                      <a:pt x="1" y="18"/>
                      <a:pt x="0" y="15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3" y="6"/>
                      <a:pt x="23" y="12"/>
                    </a:cubicBezTo>
                    <a:cubicBezTo>
                      <a:pt x="24" y="19"/>
                      <a:pt x="21" y="21"/>
                      <a:pt x="12" y="21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" name="Freeform 63">
                <a:extLst>
                  <a:ext uri="{FF2B5EF4-FFF2-40B4-BE49-F238E27FC236}">
                    <a16:creationId xmlns:a16="http://schemas.microsoft.com/office/drawing/2014/main" id="{F4884AFD-55FD-8323-20BE-A471B6430376}"/>
                  </a:ext>
                </a:extLst>
              </p:cNvPr>
              <p:cNvSpPr/>
              <p:nvPr/>
            </p:nvSpPr>
            <p:spPr bwMode="auto">
              <a:xfrm>
                <a:off x="2005013" y="2836864"/>
                <a:ext cx="87313" cy="87313"/>
              </a:xfrm>
              <a:custGeom>
                <a:avLst/>
                <a:gdLst>
                  <a:gd name="T0" fmla="*/ 23 w 23"/>
                  <a:gd name="T1" fmla="*/ 12 h 23"/>
                  <a:gd name="T2" fmla="*/ 8 w 23"/>
                  <a:gd name="T3" fmla="*/ 23 h 23"/>
                  <a:gd name="T4" fmla="*/ 0 w 23"/>
                  <a:gd name="T5" fmla="*/ 14 h 23"/>
                  <a:gd name="T6" fmla="*/ 11 w 23"/>
                  <a:gd name="T7" fmla="*/ 0 h 23"/>
                  <a:gd name="T8" fmla="*/ 23 w 23"/>
                  <a:gd name="T9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2"/>
                    </a:moveTo>
                    <a:cubicBezTo>
                      <a:pt x="23" y="19"/>
                      <a:pt x="18" y="23"/>
                      <a:pt x="8" y="23"/>
                    </a:cubicBezTo>
                    <a:cubicBezTo>
                      <a:pt x="4" y="23"/>
                      <a:pt x="0" y="18"/>
                      <a:pt x="0" y="14"/>
                    </a:cubicBezTo>
                    <a:cubicBezTo>
                      <a:pt x="0" y="5"/>
                      <a:pt x="4" y="0"/>
                      <a:pt x="11" y="0"/>
                    </a:cubicBezTo>
                    <a:cubicBezTo>
                      <a:pt x="18" y="0"/>
                      <a:pt x="23" y="5"/>
                      <a:pt x="23" y="1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" name="Freeform 64">
                <a:extLst>
                  <a:ext uri="{FF2B5EF4-FFF2-40B4-BE49-F238E27FC236}">
                    <a16:creationId xmlns:a16="http://schemas.microsoft.com/office/drawing/2014/main" id="{5FD29B47-4782-20FF-A7E2-F205D91EF384}"/>
                  </a:ext>
                </a:extLst>
              </p:cNvPr>
              <p:cNvSpPr/>
              <p:nvPr/>
            </p:nvSpPr>
            <p:spPr bwMode="auto">
              <a:xfrm>
                <a:off x="2290763" y="2660651"/>
                <a:ext cx="90488" cy="74613"/>
              </a:xfrm>
              <a:custGeom>
                <a:avLst/>
                <a:gdLst>
                  <a:gd name="T0" fmla="*/ 14 w 24"/>
                  <a:gd name="T1" fmla="*/ 20 h 20"/>
                  <a:gd name="T2" fmla="*/ 0 w 24"/>
                  <a:gd name="T3" fmla="*/ 12 h 20"/>
                  <a:gd name="T4" fmla="*/ 13 w 24"/>
                  <a:gd name="T5" fmla="*/ 0 h 20"/>
                  <a:gd name="T6" fmla="*/ 24 w 24"/>
                  <a:gd name="T7" fmla="*/ 12 h 20"/>
                  <a:gd name="T8" fmla="*/ 14 w 2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0">
                    <a:moveTo>
                      <a:pt x="14" y="20"/>
                    </a:moveTo>
                    <a:cubicBezTo>
                      <a:pt x="3" y="20"/>
                      <a:pt x="0" y="19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9" y="0"/>
                      <a:pt x="24" y="6"/>
                      <a:pt x="24" y="12"/>
                    </a:cubicBezTo>
                    <a:cubicBezTo>
                      <a:pt x="24" y="18"/>
                      <a:pt x="21" y="20"/>
                      <a:pt x="14" y="20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" name="Freeform 65">
                <a:extLst>
                  <a:ext uri="{FF2B5EF4-FFF2-40B4-BE49-F238E27FC236}">
                    <a16:creationId xmlns:a16="http://schemas.microsoft.com/office/drawing/2014/main" id="{938EC37B-1F66-8316-AB53-45153F496CD0}"/>
                  </a:ext>
                </a:extLst>
              </p:cNvPr>
              <p:cNvSpPr/>
              <p:nvPr/>
            </p:nvSpPr>
            <p:spPr bwMode="auto">
              <a:xfrm>
                <a:off x="2100263" y="2765426"/>
                <a:ext cx="85725" cy="90488"/>
              </a:xfrm>
              <a:custGeom>
                <a:avLst/>
                <a:gdLst>
                  <a:gd name="T0" fmla="*/ 11 w 23"/>
                  <a:gd name="T1" fmla="*/ 0 h 24"/>
                  <a:gd name="T2" fmla="*/ 23 w 23"/>
                  <a:gd name="T3" fmla="*/ 12 h 24"/>
                  <a:gd name="T4" fmla="*/ 11 w 23"/>
                  <a:gd name="T5" fmla="*/ 24 h 24"/>
                  <a:gd name="T6" fmla="*/ 0 w 23"/>
                  <a:gd name="T7" fmla="*/ 15 h 24"/>
                  <a:gd name="T8" fmla="*/ 11 w 2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0"/>
                    </a:moveTo>
                    <a:cubicBezTo>
                      <a:pt x="18" y="0"/>
                      <a:pt x="22" y="5"/>
                      <a:pt x="23" y="12"/>
                    </a:cubicBezTo>
                    <a:cubicBezTo>
                      <a:pt x="23" y="19"/>
                      <a:pt x="17" y="24"/>
                      <a:pt x="11" y="24"/>
                    </a:cubicBezTo>
                    <a:cubicBezTo>
                      <a:pt x="6" y="24"/>
                      <a:pt x="0" y="19"/>
                      <a:pt x="0" y="15"/>
                    </a:cubicBezTo>
                    <a:cubicBezTo>
                      <a:pt x="0" y="6"/>
                      <a:pt x="4" y="0"/>
                      <a:pt x="11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" name="Freeform 66">
                <a:extLst>
                  <a:ext uri="{FF2B5EF4-FFF2-40B4-BE49-F238E27FC236}">
                    <a16:creationId xmlns:a16="http://schemas.microsoft.com/office/drawing/2014/main" id="{62F8D581-C619-0095-36C5-1A7FD2067D06}"/>
                  </a:ext>
                </a:extLst>
              </p:cNvPr>
              <p:cNvSpPr/>
              <p:nvPr/>
            </p:nvSpPr>
            <p:spPr bwMode="auto">
              <a:xfrm>
                <a:off x="1730376" y="2701926"/>
                <a:ext cx="101600" cy="98425"/>
              </a:xfrm>
              <a:custGeom>
                <a:avLst/>
                <a:gdLst>
                  <a:gd name="T0" fmla="*/ 14 w 27"/>
                  <a:gd name="T1" fmla="*/ 25 h 26"/>
                  <a:gd name="T2" fmla="*/ 5 w 27"/>
                  <a:gd name="T3" fmla="*/ 11 h 26"/>
                  <a:gd name="T4" fmla="*/ 9 w 27"/>
                  <a:gd name="T5" fmla="*/ 2 h 26"/>
                  <a:gd name="T6" fmla="*/ 23 w 27"/>
                  <a:gd name="T7" fmla="*/ 6 h 26"/>
                  <a:gd name="T8" fmla="*/ 23 w 27"/>
                  <a:gd name="T9" fmla="*/ 18 h 26"/>
                  <a:gd name="T10" fmla="*/ 14 w 27"/>
                  <a:gd name="T11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14" y="25"/>
                    </a:moveTo>
                    <a:cubicBezTo>
                      <a:pt x="5" y="25"/>
                      <a:pt x="0" y="18"/>
                      <a:pt x="5" y="11"/>
                    </a:cubicBezTo>
                    <a:cubicBezTo>
                      <a:pt x="6" y="8"/>
                      <a:pt x="6" y="4"/>
                      <a:pt x="9" y="2"/>
                    </a:cubicBezTo>
                    <a:cubicBezTo>
                      <a:pt x="13" y="0"/>
                      <a:pt x="20" y="1"/>
                      <a:pt x="23" y="6"/>
                    </a:cubicBezTo>
                    <a:cubicBezTo>
                      <a:pt x="26" y="10"/>
                      <a:pt x="27" y="14"/>
                      <a:pt x="23" y="18"/>
                    </a:cubicBezTo>
                    <a:cubicBezTo>
                      <a:pt x="20" y="21"/>
                      <a:pt x="19" y="26"/>
                      <a:pt x="14" y="25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" name="Freeform 67">
                <a:extLst>
                  <a:ext uri="{FF2B5EF4-FFF2-40B4-BE49-F238E27FC236}">
                    <a16:creationId xmlns:a16="http://schemas.microsoft.com/office/drawing/2014/main" id="{2BB0592C-F61D-117E-CC53-980196AD1CA5}"/>
                  </a:ext>
                </a:extLst>
              </p:cNvPr>
              <p:cNvSpPr/>
              <p:nvPr/>
            </p:nvSpPr>
            <p:spPr bwMode="auto">
              <a:xfrm>
                <a:off x="2392363" y="2901951"/>
                <a:ext cx="101600" cy="85725"/>
              </a:xfrm>
              <a:custGeom>
                <a:avLst/>
                <a:gdLst>
                  <a:gd name="T0" fmla="*/ 12 w 27"/>
                  <a:gd name="T1" fmla="*/ 0 h 23"/>
                  <a:gd name="T2" fmla="*/ 23 w 27"/>
                  <a:gd name="T3" fmla="*/ 18 h 23"/>
                  <a:gd name="T4" fmla="*/ 18 w 27"/>
                  <a:gd name="T5" fmla="*/ 21 h 23"/>
                  <a:gd name="T6" fmla="*/ 10 w 27"/>
                  <a:gd name="T7" fmla="*/ 22 h 23"/>
                  <a:gd name="T8" fmla="*/ 3 w 27"/>
                  <a:gd name="T9" fmla="*/ 19 h 23"/>
                  <a:gd name="T10" fmla="*/ 2 w 27"/>
                  <a:gd name="T11" fmla="*/ 6 h 23"/>
                  <a:gd name="T12" fmla="*/ 12 w 27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3">
                    <a:moveTo>
                      <a:pt x="12" y="0"/>
                    </a:moveTo>
                    <a:cubicBezTo>
                      <a:pt x="22" y="0"/>
                      <a:pt x="27" y="10"/>
                      <a:pt x="23" y="18"/>
                    </a:cubicBezTo>
                    <a:cubicBezTo>
                      <a:pt x="22" y="19"/>
                      <a:pt x="21" y="21"/>
                      <a:pt x="18" y="21"/>
                    </a:cubicBezTo>
                    <a:cubicBezTo>
                      <a:pt x="15" y="20"/>
                      <a:pt x="13" y="21"/>
                      <a:pt x="10" y="22"/>
                    </a:cubicBezTo>
                    <a:cubicBezTo>
                      <a:pt x="7" y="23"/>
                      <a:pt x="5" y="21"/>
                      <a:pt x="3" y="19"/>
                    </a:cubicBezTo>
                    <a:cubicBezTo>
                      <a:pt x="0" y="15"/>
                      <a:pt x="0" y="11"/>
                      <a:pt x="2" y="6"/>
                    </a:cubicBezTo>
                    <a:cubicBezTo>
                      <a:pt x="4" y="2"/>
                      <a:pt x="8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" name="Freeform 68">
                <a:extLst>
                  <a:ext uri="{FF2B5EF4-FFF2-40B4-BE49-F238E27FC236}">
                    <a16:creationId xmlns:a16="http://schemas.microsoft.com/office/drawing/2014/main" id="{0111B737-AD55-EA8C-03D3-DA37B9CD40FB}"/>
                  </a:ext>
                </a:extLst>
              </p:cNvPr>
              <p:cNvSpPr/>
              <p:nvPr/>
            </p:nvSpPr>
            <p:spPr bwMode="auto">
              <a:xfrm>
                <a:off x="2317751" y="3048001"/>
                <a:ext cx="90488" cy="90488"/>
              </a:xfrm>
              <a:custGeom>
                <a:avLst/>
                <a:gdLst>
                  <a:gd name="T0" fmla="*/ 12 w 24"/>
                  <a:gd name="T1" fmla="*/ 0 h 24"/>
                  <a:gd name="T2" fmla="*/ 24 w 24"/>
                  <a:gd name="T3" fmla="*/ 11 h 24"/>
                  <a:gd name="T4" fmla="*/ 12 w 24"/>
                  <a:gd name="T5" fmla="*/ 24 h 24"/>
                  <a:gd name="T6" fmla="*/ 0 w 24"/>
                  <a:gd name="T7" fmla="*/ 10 h 24"/>
                  <a:gd name="T8" fmla="*/ 12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0"/>
                    </a:moveTo>
                    <a:cubicBezTo>
                      <a:pt x="19" y="0"/>
                      <a:pt x="24" y="5"/>
                      <a:pt x="24" y="11"/>
                    </a:cubicBezTo>
                    <a:cubicBezTo>
                      <a:pt x="23" y="18"/>
                      <a:pt x="18" y="24"/>
                      <a:pt x="12" y="24"/>
                    </a:cubicBezTo>
                    <a:cubicBezTo>
                      <a:pt x="8" y="24"/>
                      <a:pt x="1" y="15"/>
                      <a:pt x="0" y="10"/>
                    </a:cubicBezTo>
                    <a:cubicBezTo>
                      <a:pt x="0" y="5"/>
                      <a:pt x="6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" name="Freeform 69">
                <a:extLst>
                  <a:ext uri="{FF2B5EF4-FFF2-40B4-BE49-F238E27FC236}">
                    <a16:creationId xmlns:a16="http://schemas.microsoft.com/office/drawing/2014/main" id="{DE887557-AA64-08FB-B655-0A8A688433EB}"/>
                  </a:ext>
                </a:extLst>
              </p:cNvPr>
              <p:cNvSpPr/>
              <p:nvPr/>
            </p:nvSpPr>
            <p:spPr bwMode="auto">
              <a:xfrm>
                <a:off x="1727201" y="2811464"/>
                <a:ext cx="90488" cy="85725"/>
              </a:xfrm>
              <a:custGeom>
                <a:avLst/>
                <a:gdLst>
                  <a:gd name="T0" fmla="*/ 12 w 24"/>
                  <a:gd name="T1" fmla="*/ 23 h 23"/>
                  <a:gd name="T2" fmla="*/ 0 w 24"/>
                  <a:gd name="T3" fmla="*/ 13 h 23"/>
                  <a:gd name="T4" fmla="*/ 11 w 24"/>
                  <a:gd name="T5" fmla="*/ 0 h 23"/>
                  <a:gd name="T6" fmla="*/ 23 w 24"/>
                  <a:gd name="T7" fmla="*/ 12 h 23"/>
                  <a:gd name="T8" fmla="*/ 12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3"/>
                    </a:cubicBezTo>
                    <a:cubicBezTo>
                      <a:pt x="0" y="8"/>
                      <a:pt x="8" y="0"/>
                      <a:pt x="11" y="0"/>
                    </a:cubicBezTo>
                    <a:cubicBezTo>
                      <a:pt x="18" y="0"/>
                      <a:pt x="23" y="5"/>
                      <a:pt x="23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" name="Freeform 70">
                <a:extLst>
                  <a:ext uri="{FF2B5EF4-FFF2-40B4-BE49-F238E27FC236}">
                    <a16:creationId xmlns:a16="http://schemas.microsoft.com/office/drawing/2014/main" id="{58C61A7B-A78C-5DDA-A47F-835A1304E59B}"/>
                  </a:ext>
                </a:extLst>
              </p:cNvPr>
              <p:cNvSpPr/>
              <p:nvPr/>
            </p:nvSpPr>
            <p:spPr bwMode="auto">
              <a:xfrm>
                <a:off x="1812926" y="2765426"/>
                <a:ext cx="90488" cy="90488"/>
              </a:xfrm>
              <a:custGeom>
                <a:avLst/>
                <a:gdLst>
                  <a:gd name="T0" fmla="*/ 23 w 24"/>
                  <a:gd name="T1" fmla="*/ 12 h 24"/>
                  <a:gd name="T2" fmla="*/ 12 w 24"/>
                  <a:gd name="T3" fmla="*/ 24 h 24"/>
                  <a:gd name="T4" fmla="*/ 0 w 24"/>
                  <a:gd name="T5" fmla="*/ 11 h 24"/>
                  <a:gd name="T6" fmla="*/ 12 w 24"/>
                  <a:gd name="T7" fmla="*/ 0 h 24"/>
                  <a:gd name="T8" fmla="*/ 23 w 24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3" y="12"/>
                    </a:moveTo>
                    <a:cubicBezTo>
                      <a:pt x="23" y="19"/>
                      <a:pt x="18" y="24"/>
                      <a:pt x="12" y="24"/>
                    </a:cubicBezTo>
                    <a:cubicBezTo>
                      <a:pt x="7" y="24"/>
                      <a:pt x="0" y="17"/>
                      <a:pt x="0" y="11"/>
                    </a:cubicBezTo>
                    <a:cubicBezTo>
                      <a:pt x="0" y="8"/>
                      <a:pt x="9" y="0"/>
                      <a:pt x="12" y="0"/>
                    </a:cubicBezTo>
                    <a:cubicBezTo>
                      <a:pt x="18" y="0"/>
                      <a:pt x="24" y="6"/>
                      <a:pt x="23" y="1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" name="Freeform 71">
                <a:extLst>
                  <a:ext uri="{FF2B5EF4-FFF2-40B4-BE49-F238E27FC236}">
                    <a16:creationId xmlns:a16="http://schemas.microsoft.com/office/drawing/2014/main" id="{B15129AC-0AEE-7D88-9A8D-443A9B302D59}"/>
                  </a:ext>
                </a:extLst>
              </p:cNvPr>
              <p:cNvSpPr/>
              <p:nvPr/>
            </p:nvSpPr>
            <p:spPr bwMode="auto">
              <a:xfrm>
                <a:off x="1636713" y="3052764"/>
                <a:ext cx="98425" cy="85725"/>
              </a:xfrm>
              <a:custGeom>
                <a:avLst/>
                <a:gdLst>
                  <a:gd name="T0" fmla="*/ 11 w 26"/>
                  <a:gd name="T1" fmla="*/ 23 h 23"/>
                  <a:gd name="T2" fmla="*/ 2 w 26"/>
                  <a:gd name="T3" fmla="*/ 15 h 23"/>
                  <a:gd name="T4" fmla="*/ 5 w 26"/>
                  <a:gd name="T5" fmla="*/ 2 h 23"/>
                  <a:gd name="T6" fmla="*/ 9 w 26"/>
                  <a:gd name="T7" fmla="*/ 1 h 23"/>
                  <a:gd name="T8" fmla="*/ 20 w 26"/>
                  <a:gd name="T9" fmla="*/ 3 h 23"/>
                  <a:gd name="T10" fmla="*/ 25 w 26"/>
                  <a:gd name="T11" fmla="*/ 10 h 23"/>
                  <a:gd name="T12" fmla="*/ 11 w 26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3">
                    <a:moveTo>
                      <a:pt x="11" y="23"/>
                    </a:moveTo>
                    <a:cubicBezTo>
                      <a:pt x="8" y="23"/>
                      <a:pt x="4" y="20"/>
                      <a:pt x="2" y="15"/>
                    </a:cubicBezTo>
                    <a:cubicBezTo>
                      <a:pt x="0" y="10"/>
                      <a:pt x="2" y="6"/>
                      <a:pt x="5" y="2"/>
                    </a:cubicBezTo>
                    <a:cubicBezTo>
                      <a:pt x="6" y="1"/>
                      <a:pt x="8" y="0"/>
                      <a:pt x="9" y="1"/>
                    </a:cubicBezTo>
                    <a:cubicBezTo>
                      <a:pt x="13" y="3"/>
                      <a:pt x="16" y="3"/>
                      <a:pt x="20" y="3"/>
                    </a:cubicBezTo>
                    <a:cubicBezTo>
                      <a:pt x="24" y="4"/>
                      <a:pt x="25" y="7"/>
                      <a:pt x="25" y="10"/>
                    </a:cubicBezTo>
                    <a:cubicBezTo>
                      <a:pt x="26" y="17"/>
                      <a:pt x="20" y="23"/>
                      <a:pt x="11" y="23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" name="Freeform 72">
                <a:extLst>
                  <a:ext uri="{FF2B5EF4-FFF2-40B4-BE49-F238E27FC236}">
                    <a16:creationId xmlns:a16="http://schemas.microsoft.com/office/drawing/2014/main" id="{E9381C02-BC28-2811-DC9C-E182150F157B}"/>
                  </a:ext>
                </a:extLst>
              </p:cNvPr>
              <p:cNvSpPr/>
              <p:nvPr/>
            </p:nvSpPr>
            <p:spPr bwMode="auto">
              <a:xfrm>
                <a:off x="2114551" y="2957514"/>
                <a:ext cx="93663" cy="95250"/>
              </a:xfrm>
              <a:custGeom>
                <a:avLst/>
                <a:gdLst>
                  <a:gd name="T0" fmla="*/ 15 w 25"/>
                  <a:gd name="T1" fmla="*/ 22 h 25"/>
                  <a:gd name="T2" fmla="*/ 5 w 25"/>
                  <a:gd name="T3" fmla="*/ 23 h 25"/>
                  <a:gd name="T4" fmla="*/ 1 w 25"/>
                  <a:gd name="T5" fmla="*/ 15 h 25"/>
                  <a:gd name="T6" fmla="*/ 11 w 25"/>
                  <a:gd name="T7" fmla="*/ 1 h 25"/>
                  <a:gd name="T8" fmla="*/ 25 w 25"/>
                  <a:gd name="T9" fmla="*/ 12 h 25"/>
                  <a:gd name="T10" fmla="*/ 18 w 25"/>
                  <a:gd name="T11" fmla="*/ 21 h 25"/>
                  <a:gd name="T12" fmla="*/ 15 w 25"/>
                  <a:gd name="T13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5">
                    <a:moveTo>
                      <a:pt x="15" y="22"/>
                    </a:moveTo>
                    <a:cubicBezTo>
                      <a:pt x="11" y="23"/>
                      <a:pt x="9" y="25"/>
                      <a:pt x="5" y="23"/>
                    </a:cubicBezTo>
                    <a:cubicBezTo>
                      <a:pt x="4" y="20"/>
                      <a:pt x="2" y="18"/>
                      <a:pt x="1" y="15"/>
                    </a:cubicBezTo>
                    <a:cubicBezTo>
                      <a:pt x="0" y="9"/>
                      <a:pt x="4" y="2"/>
                      <a:pt x="11" y="1"/>
                    </a:cubicBezTo>
                    <a:cubicBezTo>
                      <a:pt x="18" y="0"/>
                      <a:pt x="24" y="5"/>
                      <a:pt x="25" y="12"/>
                    </a:cubicBezTo>
                    <a:cubicBezTo>
                      <a:pt x="25" y="16"/>
                      <a:pt x="24" y="21"/>
                      <a:pt x="18" y="21"/>
                    </a:cubicBezTo>
                    <a:cubicBezTo>
                      <a:pt x="17" y="21"/>
                      <a:pt x="16" y="21"/>
                      <a:pt x="15" y="22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" name="Freeform 73">
                <a:extLst>
                  <a:ext uri="{FF2B5EF4-FFF2-40B4-BE49-F238E27FC236}">
                    <a16:creationId xmlns:a16="http://schemas.microsoft.com/office/drawing/2014/main" id="{08EF99D4-342A-D784-9207-3BC3A876C1F3}"/>
                  </a:ext>
                </a:extLst>
              </p:cNvPr>
              <p:cNvSpPr/>
              <p:nvPr/>
            </p:nvSpPr>
            <p:spPr bwMode="auto">
              <a:xfrm>
                <a:off x="2370138" y="2498726"/>
                <a:ext cx="95250" cy="90488"/>
              </a:xfrm>
              <a:custGeom>
                <a:avLst/>
                <a:gdLst>
                  <a:gd name="T0" fmla="*/ 0 w 25"/>
                  <a:gd name="T1" fmla="*/ 12 h 24"/>
                  <a:gd name="T2" fmla="*/ 7 w 25"/>
                  <a:gd name="T3" fmla="*/ 2 h 24"/>
                  <a:gd name="T4" fmla="*/ 21 w 25"/>
                  <a:gd name="T5" fmla="*/ 5 h 24"/>
                  <a:gd name="T6" fmla="*/ 23 w 25"/>
                  <a:gd name="T7" fmla="*/ 18 h 24"/>
                  <a:gd name="T8" fmla="*/ 20 w 25"/>
                  <a:gd name="T9" fmla="*/ 21 h 24"/>
                  <a:gd name="T10" fmla="*/ 8 w 25"/>
                  <a:gd name="T11" fmla="*/ 23 h 24"/>
                  <a:gd name="T12" fmla="*/ 0 w 25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4">
                    <a:moveTo>
                      <a:pt x="0" y="12"/>
                    </a:moveTo>
                    <a:cubicBezTo>
                      <a:pt x="1" y="8"/>
                      <a:pt x="3" y="4"/>
                      <a:pt x="7" y="2"/>
                    </a:cubicBezTo>
                    <a:cubicBezTo>
                      <a:pt x="12" y="0"/>
                      <a:pt x="17" y="1"/>
                      <a:pt x="21" y="5"/>
                    </a:cubicBezTo>
                    <a:cubicBezTo>
                      <a:pt x="24" y="8"/>
                      <a:pt x="25" y="13"/>
                      <a:pt x="23" y="18"/>
                    </a:cubicBezTo>
                    <a:cubicBezTo>
                      <a:pt x="22" y="19"/>
                      <a:pt x="22" y="21"/>
                      <a:pt x="20" y="21"/>
                    </a:cubicBezTo>
                    <a:cubicBezTo>
                      <a:pt x="16" y="21"/>
                      <a:pt x="12" y="21"/>
                      <a:pt x="8" y="23"/>
                    </a:cubicBezTo>
                    <a:cubicBezTo>
                      <a:pt x="5" y="24"/>
                      <a:pt x="0" y="18"/>
                      <a:pt x="0" y="12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" name="Freeform 74">
                <a:extLst>
                  <a:ext uri="{FF2B5EF4-FFF2-40B4-BE49-F238E27FC236}">
                    <a16:creationId xmlns:a16="http://schemas.microsoft.com/office/drawing/2014/main" id="{D7B188E4-38F7-3600-B228-32AC017292F8}"/>
                  </a:ext>
                </a:extLst>
              </p:cNvPr>
              <p:cNvSpPr/>
              <p:nvPr/>
            </p:nvSpPr>
            <p:spPr bwMode="auto">
              <a:xfrm>
                <a:off x="1466851" y="2743201"/>
                <a:ext cx="93663" cy="93663"/>
              </a:xfrm>
              <a:custGeom>
                <a:avLst/>
                <a:gdLst>
                  <a:gd name="T0" fmla="*/ 12 w 25"/>
                  <a:gd name="T1" fmla="*/ 0 h 25"/>
                  <a:gd name="T2" fmla="*/ 20 w 25"/>
                  <a:gd name="T3" fmla="*/ 20 h 25"/>
                  <a:gd name="T4" fmla="*/ 9 w 25"/>
                  <a:gd name="T5" fmla="*/ 24 h 25"/>
                  <a:gd name="T6" fmla="*/ 2 w 25"/>
                  <a:gd name="T7" fmla="*/ 16 h 25"/>
                  <a:gd name="T8" fmla="*/ 2 w 25"/>
                  <a:gd name="T9" fmla="*/ 14 h 25"/>
                  <a:gd name="T10" fmla="*/ 1 w 25"/>
                  <a:gd name="T11" fmla="*/ 11 h 25"/>
                  <a:gd name="T12" fmla="*/ 12 w 25"/>
                  <a:gd name="T13" fmla="*/ 0 h 25"/>
                  <a:gd name="T14" fmla="*/ 12 w 25"/>
                  <a:gd name="T1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2" y="0"/>
                    </a:moveTo>
                    <a:cubicBezTo>
                      <a:pt x="22" y="4"/>
                      <a:pt x="25" y="12"/>
                      <a:pt x="20" y="20"/>
                    </a:cubicBezTo>
                    <a:cubicBezTo>
                      <a:pt x="17" y="24"/>
                      <a:pt x="13" y="25"/>
                      <a:pt x="9" y="24"/>
                    </a:cubicBezTo>
                    <a:cubicBezTo>
                      <a:pt x="4" y="24"/>
                      <a:pt x="2" y="21"/>
                      <a:pt x="2" y="16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1" y="13"/>
                      <a:pt x="1" y="12"/>
                      <a:pt x="1" y="11"/>
                    </a:cubicBezTo>
                    <a:cubicBezTo>
                      <a:pt x="0" y="3"/>
                      <a:pt x="6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" name="Freeform 75">
                <a:extLst>
                  <a:ext uri="{FF2B5EF4-FFF2-40B4-BE49-F238E27FC236}">
                    <a16:creationId xmlns:a16="http://schemas.microsoft.com/office/drawing/2014/main" id="{5A451B6E-B81B-7515-856F-09ED5E8594A7}"/>
                  </a:ext>
                </a:extLst>
              </p:cNvPr>
              <p:cNvSpPr/>
              <p:nvPr/>
            </p:nvSpPr>
            <p:spPr bwMode="auto">
              <a:xfrm>
                <a:off x="2355851" y="2392364"/>
                <a:ext cx="93663" cy="90488"/>
              </a:xfrm>
              <a:custGeom>
                <a:avLst/>
                <a:gdLst>
                  <a:gd name="T0" fmla="*/ 12 w 25"/>
                  <a:gd name="T1" fmla="*/ 0 h 24"/>
                  <a:gd name="T2" fmla="*/ 25 w 25"/>
                  <a:gd name="T3" fmla="*/ 11 h 24"/>
                  <a:gd name="T4" fmla="*/ 13 w 25"/>
                  <a:gd name="T5" fmla="*/ 23 h 24"/>
                  <a:gd name="T6" fmla="*/ 9 w 25"/>
                  <a:gd name="T7" fmla="*/ 21 h 24"/>
                  <a:gd name="T8" fmla="*/ 6 w 25"/>
                  <a:gd name="T9" fmla="*/ 17 h 24"/>
                  <a:gd name="T10" fmla="*/ 2 w 25"/>
                  <a:gd name="T11" fmla="*/ 8 h 24"/>
                  <a:gd name="T12" fmla="*/ 12 w 25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4">
                    <a:moveTo>
                      <a:pt x="12" y="0"/>
                    </a:moveTo>
                    <a:cubicBezTo>
                      <a:pt x="20" y="0"/>
                      <a:pt x="25" y="5"/>
                      <a:pt x="25" y="11"/>
                    </a:cubicBezTo>
                    <a:cubicBezTo>
                      <a:pt x="24" y="17"/>
                      <a:pt x="18" y="23"/>
                      <a:pt x="13" y="23"/>
                    </a:cubicBezTo>
                    <a:cubicBezTo>
                      <a:pt x="11" y="24"/>
                      <a:pt x="10" y="23"/>
                      <a:pt x="9" y="21"/>
                    </a:cubicBezTo>
                    <a:cubicBezTo>
                      <a:pt x="8" y="20"/>
                      <a:pt x="7" y="18"/>
                      <a:pt x="6" y="17"/>
                    </a:cubicBezTo>
                    <a:cubicBezTo>
                      <a:pt x="2" y="15"/>
                      <a:pt x="0" y="13"/>
                      <a:pt x="2" y="8"/>
                    </a:cubicBezTo>
                    <a:cubicBezTo>
                      <a:pt x="4" y="2"/>
                      <a:pt x="8" y="0"/>
                      <a:pt x="12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" name="Freeform 76">
                <a:extLst>
                  <a:ext uri="{FF2B5EF4-FFF2-40B4-BE49-F238E27FC236}">
                    <a16:creationId xmlns:a16="http://schemas.microsoft.com/office/drawing/2014/main" id="{1079B005-22A8-7A33-3CA6-0C14D9C96234}"/>
                  </a:ext>
                </a:extLst>
              </p:cNvPr>
              <p:cNvSpPr/>
              <p:nvPr/>
            </p:nvSpPr>
            <p:spPr bwMode="auto">
              <a:xfrm>
                <a:off x="1647826" y="2663826"/>
                <a:ext cx="98425" cy="90488"/>
              </a:xfrm>
              <a:custGeom>
                <a:avLst/>
                <a:gdLst>
                  <a:gd name="T0" fmla="*/ 13 w 26"/>
                  <a:gd name="T1" fmla="*/ 1 h 24"/>
                  <a:gd name="T2" fmla="*/ 21 w 26"/>
                  <a:gd name="T3" fmla="*/ 17 h 24"/>
                  <a:gd name="T4" fmla="*/ 14 w 26"/>
                  <a:gd name="T5" fmla="*/ 23 h 24"/>
                  <a:gd name="T6" fmla="*/ 1 w 26"/>
                  <a:gd name="T7" fmla="*/ 13 h 24"/>
                  <a:gd name="T8" fmla="*/ 13 w 26"/>
                  <a:gd name="T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4">
                    <a:moveTo>
                      <a:pt x="13" y="1"/>
                    </a:moveTo>
                    <a:cubicBezTo>
                      <a:pt x="23" y="1"/>
                      <a:pt x="26" y="7"/>
                      <a:pt x="21" y="17"/>
                    </a:cubicBezTo>
                    <a:cubicBezTo>
                      <a:pt x="20" y="20"/>
                      <a:pt x="20" y="24"/>
                      <a:pt x="14" y="23"/>
                    </a:cubicBezTo>
                    <a:cubicBezTo>
                      <a:pt x="7" y="22"/>
                      <a:pt x="2" y="21"/>
                      <a:pt x="1" y="13"/>
                    </a:cubicBezTo>
                    <a:cubicBezTo>
                      <a:pt x="0" y="7"/>
                      <a:pt x="6" y="0"/>
                      <a:pt x="13" y="1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" name="Freeform 77">
                <a:extLst>
                  <a:ext uri="{FF2B5EF4-FFF2-40B4-BE49-F238E27FC236}">
                    <a16:creationId xmlns:a16="http://schemas.microsoft.com/office/drawing/2014/main" id="{651F8F95-8008-E239-4F18-8BBF1C69D7C8}"/>
                  </a:ext>
                </a:extLst>
              </p:cNvPr>
              <p:cNvSpPr/>
              <p:nvPr/>
            </p:nvSpPr>
            <p:spPr bwMode="auto">
              <a:xfrm>
                <a:off x="1960563" y="2540001"/>
                <a:ext cx="90488" cy="85725"/>
              </a:xfrm>
              <a:custGeom>
                <a:avLst/>
                <a:gdLst>
                  <a:gd name="T0" fmla="*/ 23 w 24"/>
                  <a:gd name="T1" fmla="*/ 5 h 23"/>
                  <a:gd name="T2" fmla="*/ 24 w 24"/>
                  <a:gd name="T3" fmla="*/ 11 h 23"/>
                  <a:gd name="T4" fmla="*/ 22 w 24"/>
                  <a:gd name="T5" fmla="*/ 14 h 23"/>
                  <a:gd name="T6" fmla="*/ 11 w 24"/>
                  <a:gd name="T7" fmla="*/ 22 h 23"/>
                  <a:gd name="T8" fmla="*/ 0 w 24"/>
                  <a:gd name="T9" fmla="*/ 11 h 23"/>
                  <a:gd name="T10" fmla="*/ 0 w 24"/>
                  <a:gd name="T11" fmla="*/ 10 h 23"/>
                  <a:gd name="T12" fmla="*/ 0 w 24"/>
                  <a:gd name="T13" fmla="*/ 7 h 23"/>
                  <a:gd name="T14" fmla="*/ 3 w 24"/>
                  <a:gd name="T15" fmla="*/ 2 h 23"/>
                  <a:gd name="T16" fmla="*/ 4 w 24"/>
                  <a:gd name="T17" fmla="*/ 1 h 23"/>
                  <a:gd name="T18" fmla="*/ 14 w 24"/>
                  <a:gd name="T19" fmla="*/ 1 h 23"/>
                  <a:gd name="T20" fmla="*/ 23 w 24"/>
                  <a:gd name="T21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3">
                    <a:moveTo>
                      <a:pt x="23" y="5"/>
                    </a:moveTo>
                    <a:cubicBezTo>
                      <a:pt x="23" y="7"/>
                      <a:pt x="23" y="9"/>
                      <a:pt x="24" y="11"/>
                    </a:cubicBezTo>
                    <a:cubicBezTo>
                      <a:pt x="23" y="12"/>
                      <a:pt x="22" y="13"/>
                      <a:pt x="22" y="14"/>
                    </a:cubicBezTo>
                    <a:cubicBezTo>
                      <a:pt x="20" y="19"/>
                      <a:pt x="17" y="23"/>
                      <a:pt x="11" y="22"/>
                    </a:cubicBezTo>
                    <a:cubicBezTo>
                      <a:pt x="5" y="22"/>
                      <a:pt x="2" y="18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1" y="6"/>
                      <a:pt x="2" y="4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7" y="1"/>
                      <a:pt x="11" y="2"/>
                      <a:pt x="14" y="1"/>
                    </a:cubicBezTo>
                    <a:cubicBezTo>
                      <a:pt x="18" y="0"/>
                      <a:pt x="21" y="2"/>
                      <a:pt x="23" y="5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" name="Freeform 78">
                <a:extLst>
                  <a:ext uri="{FF2B5EF4-FFF2-40B4-BE49-F238E27FC236}">
                    <a16:creationId xmlns:a16="http://schemas.microsoft.com/office/drawing/2014/main" id="{046EAB79-5EA2-9596-AFF6-CEF1139A1B7E}"/>
                  </a:ext>
                </a:extLst>
              </p:cNvPr>
              <p:cNvSpPr/>
              <p:nvPr/>
            </p:nvSpPr>
            <p:spPr bwMode="auto">
              <a:xfrm>
                <a:off x="1636713" y="2762251"/>
                <a:ext cx="93663" cy="82550"/>
              </a:xfrm>
              <a:custGeom>
                <a:avLst/>
                <a:gdLst>
                  <a:gd name="T0" fmla="*/ 25 w 25"/>
                  <a:gd name="T1" fmla="*/ 12 h 22"/>
                  <a:gd name="T2" fmla="*/ 14 w 25"/>
                  <a:gd name="T3" fmla="*/ 21 h 22"/>
                  <a:gd name="T4" fmla="*/ 2 w 25"/>
                  <a:gd name="T5" fmla="*/ 15 h 22"/>
                  <a:gd name="T6" fmla="*/ 14 w 25"/>
                  <a:gd name="T7" fmla="*/ 2 h 22"/>
                  <a:gd name="T8" fmla="*/ 25 w 25"/>
                  <a:gd name="T9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2">
                    <a:moveTo>
                      <a:pt x="25" y="12"/>
                    </a:moveTo>
                    <a:cubicBezTo>
                      <a:pt x="25" y="19"/>
                      <a:pt x="22" y="22"/>
                      <a:pt x="14" y="21"/>
                    </a:cubicBezTo>
                    <a:cubicBezTo>
                      <a:pt x="9" y="21"/>
                      <a:pt x="4" y="22"/>
                      <a:pt x="2" y="15"/>
                    </a:cubicBezTo>
                    <a:cubicBezTo>
                      <a:pt x="0" y="8"/>
                      <a:pt x="6" y="0"/>
                      <a:pt x="14" y="2"/>
                    </a:cubicBezTo>
                    <a:cubicBezTo>
                      <a:pt x="23" y="3"/>
                      <a:pt x="25" y="5"/>
                      <a:pt x="25" y="12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" name="Freeform 79">
                <a:extLst>
                  <a:ext uri="{FF2B5EF4-FFF2-40B4-BE49-F238E27FC236}">
                    <a16:creationId xmlns:a16="http://schemas.microsoft.com/office/drawing/2014/main" id="{62CFFFCA-6D42-30BF-802C-F9ED10976E74}"/>
                  </a:ext>
                </a:extLst>
              </p:cNvPr>
              <p:cNvSpPr/>
              <p:nvPr/>
            </p:nvSpPr>
            <p:spPr bwMode="auto">
              <a:xfrm>
                <a:off x="1543051" y="2806701"/>
                <a:ext cx="96838" cy="87313"/>
              </a:xfrm>
              <a:custGeom>
                <a:avLst/>
                <a:gdLst>
                  <a:gd name="T0" fmla="*/ 14 w 26"/>
                  <a:gd name="T1" fmla="*/ 0 h 23"/>
                  <a:gd name="T2" fmla="*/ 25 w 26"/>
                  <a:gd name="T3" fmla="*/ 12 h 23"/>
                  <a:gd name="T4" fmla="*/ 13 w 26"/>
                  <a:gd name="T5" fmla="*/ 23 h 23"/>
                  <a:gd name="T6" fmla="*/ 7 w 26"/>
                  <a:gd name="T7" fmla="*/ 19 h 23"/>
                  <a:gd name="T8" fmla="*/ 5 w 26"/>
                  <a:gd name="T9" fmla="*/ 15 h 23"/>
                  <a:gd name="T10" fmla="*/ 3 w 26"/>
                  <a:gd name="T11" fmla="*/ 6 h 23"/>
                  <a:gd name="T12" fmla="*/ 14 w 26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3">
                    <a:moveTo>
                      <a:pt x="14" y="0"/>
                    </a:moveTo>
                    <a:cubicBezTo>
                      <a:pt x="21" y="0"/>
                      <a:pt x="26" y="5"/>
                      <a:pt x="25" y="12"/>
                    </a:cubicBezTo>
                    <a:cubicBezTo>
                      <a:pt x="25" y="18"/>
                      <a:pt x="19" y="23"/>
                      <a:pt x="13" y="23"/>
                    </a:cubicBezTo>
                    <a:cubicBezTo>
                      <a:pt x="10" y="23"/>
                      <a:pt x="8" y="22"/>
                      <a:pt x="7" y="19"/>
                    </a:cubicBezTo>
                    <a:cubicBezTo>
                      <a:pt x="7" y="18"/>
                      <a:pt x="6" y="16"/>
                      <a:pt x="5" y="15"/>
                    </a:cubicBezTo>
                    <a:cubicBezTo>
                      <a:pt x="3" y="12"/>
                      <a:pt x="0" y="10"/>
                      <a:pt x="3" y="6"/>
                    </a:cubicBezTo>
                    <a:cubicBezTo>
                      <a:pt x="6" y="2"/>
                      <a:pt x="8" y="0"/>
                      <a:pt x="14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" name="Freeform 80">
                <a:extLst>
                  <a:ext uri="{FF2B5EF4-FFF2-40B4-BE49-F238E27FC236}">
                    <a16:creationId xmlns:a16="http://schemas.microsoft.com/office/drawing/2014/main" id="{6B4E7131-D288-1C4D-B97D-7725458E4276}"/>
                  </a:ext>
                </a:extLst>
              </p:cNvPr>
              <p:cNvSpPr/>
              <p:nvPr/>
            </p:nvSpPr>
            <p:spPr bwMode="auto">
              <a:xfrm>
                <a:off x="2479676" y="2638426"/>
                <a:ext cx="87313" cy="96838"/>
              </a:xfrm>
              <a:custGeom>
                <a:avLst/>
                <a:gdLst>
                  <a:gd name="T0" fmla="*/ 18 w 23"/>
                  <a:gd name="T1" fmla="*/ 0 h 26"/>
                  <a:gd name="T2" fmla="*/ 20 w 23"/>
                  <a:gd name="T3" fmla="*/ 2 h 26"/>
                  <a:gd name="T4" fmla="*/ 23 w 23"/>
                  <a:gd name="T5" fmla="*/ 10 h 26"/>
                  <a:gd name="T6" fmla="*/ 7 w 23"/>
                  <a:gd name="T7" fmla="*/ 22 h 26"/>
                  <a:gd name="T8" fmla="*/ 1 w 23"/>
                  <a:gd name="T9" fmla="*/ 10 h 26"/>
                  <a:gd name="T10" fmla="*/ 9 w 23"/>
                  <a:gd name="T11" fmla="*/ 0 h 26"/>
                  <a:gd name="T12" fmla="*/ 15 w 23"/>
                  <a:gd name="T13" fmla="*/ 0 h 26"/>
                  <a:gd name="T14" fmla="*/ 18 w 23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6">
                    <a:moveTo>
                      <a:pt x="18" y="0"/>
                    </a:moveTo>
                    <a:cubicBezTo>
                      <a:pt x="19" y="1"/>
                      <a:pt x="19" y="1"/>
                      <a:pt x="20" y="2"/>
                    </a:cubicBezTo>
                    <a:cubicBezTo>
                      <a:pt x="22" y="5"/>
                      <a:pt x="23" y="7"/>
                      <a:pt x="23" y="10"/>
                    </a:cubicBezTo>
                    <a:cubicBezTo>
                      <a:pt x="23" y="20"/>
                      <a:pt x="16" y="26"/>
                      <a:pt x="7" y="22"/>
                    </a:cubicBezTo>
                    <a:cubicBezTo>
                      <a:pt x="3" y="20"/>
                      <a:pt x="0" y="15"/>
                      <a:pt x="1" y="10"/>
                    </a:cubicBezTo>
                    <a:cubicBezTo>
                      <a:pt x="1" y="5"/>
                      <a:pt x="4" y="2"/>
                      <a:pt x="9" y="0"/>
                    </a:cubicBezTo>
                    <a:cubicBezTo>
                      <a:pt x="11" y="0"/>
                      <a:pt x="13" y="0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" name="Freeform 81">
                <a:extLst>
                  <a:ext uri="{FF2B5EF4-FFF2-40B4-BE49-F238E27FC236}">
                    <a16:creationId xmlns:a16="http://schemas.microsoft.com/office/drawing/2014/main" id="{C05F5DBE-3BAF-50C9-5AC6-C844163FD373}"/>
                  </a:ext>
                </a:extLst>
              </p:cNvPr>
              <p:cNvSpPr/>
              <p:nvPr/>
            </p:nvSpPr>
            <p:spPr bwMode="auto">
              <a:xfrm>
                <a:off x="1817688" y="2855914"/>
                <a:ext cx="85725" cy="90488"/>
              </a:xfrm>
              <a:custGeom>
                <a:avLst/>
                <a:gdLst>
                  <a:gd name="T0" fmla="*/ 10 w 23"/>
                  <a:gd name="T1" fmla="*/ 4 h 24"/>
                  <a:gd name="T2" fmla="*/ 20 w 23"/>
                  <a:gd name="T3" fmla="*/ 4 h 24"/>
                  <a:gd name="T4" fmla="*/ 23 w 23"/>
                  <a:gd name="T5" fmla="*/ 12 h 24"/>
                  <a:gd name="T6" fmla="*/ 11 w 23"/>
                  <a:gd name="T7" fmla="*/ 24 h 24"/>
                  <a:gd name="T8" fmla="*/ 0 w 23"/>
                  <a:gd name="T9" fmla="*/ 12 h 24"/>
                  <a:gd name="T10" fmla="*/ 10 w 23"/>
                  <a:gd name="T11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4">
                    <a:moveTo>
                      <a:pt x="10" y="4"/>
                    </a:moveTo>
                    <a:cubicBezTo>
                      <a:pt x="13" y="6"/>
                      <a:pt x="17" y="0"/>
                      <a:pt x="20" y="4"/>
                    </a:cubicBezTo>
                    <a:cubicBezTo>
                      <a:pt x="22" y="6"/>
                      <a:pt x="23" y="9"/>
                      <a:pt x="23" y="12"/>
                    </a:cubicBezTo>
                    <a:cubicBezTo>
                      <a:pt x="23" y="19"/>
                      <a:pt x="18" y="24"/>
                      <a:pt x="11" y="24"/>
                    </a:cubicBezTo>
                    <a:cubicBezTo>
                      <a:pt x="5" y="23"/>
                      <a:pt x="0" y="18"/>
                      <a:pt x="0" y="12"/>
                    </a:cubicBezTo>
                    <a:cubicBezTo>
                      <a:pt x="0" y="6"/>
                      <a:pt x="3" y="4"/>
                      <a:pt x="10" y="4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" name="Freeform 82">
                <a:extLst>
                  <a:ext uri="{FF2B5EF4-FFF2-40B4-BE49-F238E27FC236}">
                    <a16:creationId xmlns:a16="http://schemas.microsoft.com/office/drawing/2014/main" id="{CCAFC735-567A-719D-E0A5-C93D3CB1EB03}"/>
                  </a:ext>
                </a:extLst>
              </p:cNvPr>
              <p:cNvSpPr/>
              <p:nvPr/>
            </p:nvSpPr>
            <p:spPr bwMode="auto">
              <a:xfrm>
                <a:off x="1727201" y="3105151"/>
                <a:ext cx="96838" cy="82550"/>
              </a:xfrm>
              <a:custGeom>
                <a:avLst/>
                <a:gdLst>
                  <a:gd name="T0" fmla="*/ 26 w 26"/>
                  <a:gd name="T1" fmla="*/ 10 h 22"/>
                  <a:gd name="T2" fmla="*/ 23 w 26"/>
                  <a:gd name="T3" fmla="*/ 17 h 22"/>
                  <a:gd name="T4" fmla="*/ 9 w 26"/>
                  <a:gd name="T5" fmla="*/ 20 h 22"/>
                  <a:gd name="T6" fmla="*/ 6 w 26"/>
                  <a:gd name="T7" fmla="*/ 1 h 22"/>
                  <a:gd name="T8" fmla="*/ 6 w 26"/>
                  <a:gd name="T9" fmla="*/ 0 h 22"/>
                  <a:gd name="T10" fmla="*/ 24 w 26"/>
                  <a:gd name="T11" fmla="*/ 3 h 22"/>
                  <a:gd name="T12" fmla="*/ 26 w 26"/>
                  <a:gd name="T13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2">
                    <a:moveTo>
                      <a:pt x="26" y="10"/>
                    </a:moveTo>
                    <a:cubicBezTo>
                      <a:pt x="25" y="13"/>
                      <a:pt x="24" y="15"/>
                      <a:pt x="23" y="17"/>
                    </a:cubicBezTo>
                    <a:cubicBezTo>
                      <a:pt x="19" y="20"/>
                      <a:pt x="15" y="22"/>
                      <a:pt x="9" y="20"/>
                    </a:cubicBezTo>
                    <a:cubicBezTo>
                      <a:pt x="2" y="17"/>
                      <a:pt x="0" y="6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2" y="0"/>
                      <a:pt x="17" y="3"/>
                      <a:pt x="24" y="3"/>
                    </a:cubicBezTo>
                    <a:cubicBezTo>
                      <a:pt x="26" y="3"/>
                      <a:pt x="26" y="7"/>
                      <a:pt x="26" y="10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" name="Freeform 83">
                <a:extLst>
                  <a:ext uri="{FF2B5EF4-FFF2-40B4-BE49-F238E27FC236}">
                    <a16:creationId xmlns:a16="http://schemas.microsoft.com/office/drawing/2014/main" id="{8CB31CC1-8505-319B-BEC2-F557D0EA7521}"/>
                  </a:ext>
                </a:extLst>
              </p:cNvPr>
              <p:cNvSpPr/>
              <p:nvPr/>
            </p:nvSpPr>
            <p:spPr bwMode="auto">
              <a:xfrm>
                <a:off x="2290763" y="2452689"/>
                <a:ext cx="95250" cy="95250"/>
              </a:xfrm>
              <a:custGeom>
                <a:avLst/>
                <a:gdLst>
                  <a:gd name="T0" fmla="*/ 0 w 25"/>
                  <a:gd name="T1" fmla="*/ 15 h 25"/>
                  <a:gd name="T2" fmla="*/ 10 w 25"/>
                  <a:gd name="T3" fmla="*/ 1 h 25"/>
                  <a:gd name="T4" fmla="*/ 21 w 25"/>
                  <a:gd name="T5" fmla="*/ 5 h 25"/>
                  <a:gd name="T6" fmla="*/ 21 w 25"/>
                  <a:gd name="T7" fmla="*/ 15 h 25"/>
                  <a:gd name="T8" fmla="*/ 20 w 25"/>
                  <a:gd name="T9" fmla="*/ 17 h 25"/>
                  <a:gd name="T10" fmla="*/ 10 w 25"/>
                  <a:gd name="T11" fmla="*/ 24 h 25"/>
                  <a:gd name="T12" fmla="*/ 0 w 25"/>
                  <a:gd name="T13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5">
                    <a:moveTo>
                      <a:pt x="0" y="15"/>
                    </a:moveTo>
                    <a:cubicBezTo>
                      <a:pt x="0" y="8"/>
                      <a:pt x="2" y="2"/>
                      <a:pt x="10" y="1"/>
                    </a:cubicBezTo>
                    <a:cubicBezTo>
                      <a:pt x="14" y="0"/>
                      <a:pt x="18" y="2"/>
                      <a:pt x="21" y="5"/>
                    </a:cubicBezTo>
                    <a:cubicBezTo>
                      <a:pt x="24" y="8"/>
                      <a:pt x="25" y="12"/>
                      <a:pt x="21" y="15"/>
                    </a:cubicBezTo>
                    <a:cubicBezTo>
                      <a:pt x="21" y="15"/>
                      <a:pt x="20" y="16"/>
                      <a:pt x="20" y="17"/>
                    </a:cubicBezTo>
                    <a:cubicBezTo>
                      <a:pt x="18" y="21"/>
                      <a:pt x="17" y="25"/>
                      <a:pt x="10" y="24"/>
                    </a:cubicBezTo>
                    <a:cubicBezTo>
                      <a:pt x="4" y="23"/>
                      <a:pt x="2" y="19"/>
                      <a:pt x="0" y="15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" name="Freeform 84">
                <a:extLst>
                  <a:ext uri="{FF2B5EF4-FFF2-40B4-BE49-F238E27FC236}">
                    <a16:creationId xmlns:a16="http://schemas.microsoft.com/office/drawing/2014/main" id="{BF5DC604-5CFF-7F08-444E-17CE49B196AD}"/>
                  </a:ext>
                </a:extLst>
              </p:cNvPr>
              <p:cNvSpPr/>
              <p:nvPr/>
            </p:nvSpPr>
            <p:spPr bwMode="auto">
              <a:xfrm>
                <a:off x="1639888" y="2438401"/>
                <a:ext cx="98425" cy="93663"/>
              </a:xfrm>
              <a:custGeom>
                <a:avLst/>
                <a:gdLst>
                  <a:gd name="T0" fmla="*/ 14 w 26"/>
                  <a:gd name="T1" fmla="*/ 0 h 25"/>
                  <a:gd name="T2" fmla="*/ 21 w 26"/>
                  <a:gd name="T3" fmla="*/ 8 h 25"/>
                  <a:gd name="T4" fmla="*/ 19 w 26"/>
                  <a:gd name="T5" fmla="*/ 21 h 25"/>
                  <a:gd name="T6" fmla="*/ 9 w 26"/>
                  <a:gd name="T7" fmla="*/ 24 h 25"/>
                  <a:gd name="T8" fmla="*/ 0 w 26"/>
                  <a:gd name="T9" fmla="*/ 10 h 25"/>
                  <a:gd name="T10" fmla="*/ 12 w 26"/>
                  <a:gd name="T11" fmla="*/ 1 h 25"/>
                  <a:gd name="T12" fmla="*/ 14 w 26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5">
                    <a:moveTo>
                      <a:pt x="14" y="0"/>
                    </a:moveTo>
                    <a:cubicBezTo>
                      <a:pt x="19" y="1"/>
                      <a:pt x="18" y="6"/>
                      <a:pt x="21" y="8"/>
                    </a:cubicBezTo>
                    <a:cubicBezTo>
                      <a:pt x="26" y="14"/>
                      <a:pt x="22" y="18"/>
                      <a:pt x="19" y="21"/>
                    </a:cubicBezTo>
                    <a:cubicBezTo>
                      <a:pt x="17" y="24"/>
                      <a:pt x="13" y="25"/>
                      <a:pt x="9" y="24"/>
                    </a:cubicBezTo>
                    <a:cubicBezTo>
                      <a:pt x="6" y="23"/>
                      <a:pt x="0" y="13"/>
                      <a:pt x="0" y="10"/>
                    </a:cubicBezTo>
                    <a:cubicBezTo>
                      <a:pt x="1" y="5"/>
                      <a:pt x="6" y="1"/>
                      <a:pt x="12" y="1"/>
                    </a:cubicBezTo>
                    <a:cubicBezTo>
                      <a:pt x="13" y="1"/>
                      <a:pt x="13" y="0"/>
                      <a:pt x="14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" name="Freeform 85">
                <a:extLst>
                  <a:ext uri="{FF2B5EF4-FFF2-40B4-BE49-F238E27FC236}">
                    <a16:creationId xmlns:a16="http://schemas.microsoft.com/office/drawing/2014/main" id="{9D845DEC-060D-6625-EAB4-1462C4FDB8A3}"/>
                  </a:ext>
                </a:extLst>
              </p:cNvPr>
              <p:cNvSpPr/>
              <p:nvPr/>
            </p:nvSpPr>
            <p:spPr bwMode="auto">
              <a:xfrm>
                <a:off x="2298701" y="2954339"/>
                <a:ext cx="98425" cy="98425"/>
              </a:xfrm>
              <a:custGeom>
                <a:avLst/>
                <a:gdLst>
                  <a:gd name="T0" fmla="*/ 13 w 26"/>
                  <a:gd name="T1" fmla="*/ 1 h 26"/>
                  <a:gd name="T2" fmla="*/ 24 w 26"/>
                  <a:gd name="T3" fmla="*/ 6 h 26"/>
                  <a:gd name="T4" fmla="*/ 23 w 26"/>
                  <a:gd name="T5" fmla="*/ 19 h 26"/>
                  <a:gd name="T6" fmla="*/ 19 w 26"/>
                  <a:gd name="T7" fmla="*/ 21 h 26"/>
                  <a:gd name="T8" fmla="*/ 14 w 26"/>
                  <a:gd name="T9" fmla="*/ 21 h 26"/>
                  <a:gd name="T10" fmla="*/ 3 w 26"/>
                  <a:gd name="T11" fmla="*/ 14 h 26"/>
                  <a:gd name="T12" fmla="*/ 6 w 26"/>
                  <a:gd name="T13" fmla="*/ 3 h 26"/>
                  <a:gd name="T14" fmla="*/ 13 w 26"/>
                  <a:gd name="T1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6">
                    <a:moveTo>
                      <a:pt x="13" y="1"/>
                    </a:moveTo>
                    <a:cubicBezTo>
                      <a:pt x="18" y="0"/>
                      <a:pt x="22" y="3"/>
                      <a:pt x="24" y="6"/>
                    </a:cubicBezTo>
                    <a:cubicBezTo>
                      <a:pt x="26" y="10"/>
                      <a:pt x="26" y="15"/>
                      <a:pt x="23" y="19"/>
                    </a:cubicBezTo>
                    <a:cubicBezTo>
                      <a:pt x="22" y="21"/>
                      <a:pt x="21" y="22"/>
                      <a:pt x="19" y="21"/>
                    </a:cubicBezTo>
                    <a:cubicBezTo>
                      <a:pt x="17" y="20"/>
                      <a:pt x="15" y="20"/>
                      <a:pt x="14" y="21"/>
                    </a:cubicBezTo>
                    <a:cubicBezTo>
                      <a:pt x="6" y="26"/>
                      <a:pt x="5" y="18"/>
                      <a:pt x="3" y="14"/>
                    </a:cubicBezTo>
                    <a:cubicBezTo>
                      <a:pt x="0" y="9"/>
                      <a:pt x="3" y="6"/>
                      <a:pt x="6" y="3"/>
                    </a:cubicBezTo>
                    <a:cubicBezTo>
                      <a:pt x="8" y="1"/>
                      <a:pt x="11" y="1"/>
                      <a:pt x="13" y="1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" name="Freeform 86">
                <a:extLst>
                  <a:ext uri="{FF2B5EF4-FFF2-40B4-BE49-F238E27FC236}">
                    <a16:creationId xmlns:a16="http://schemas.microsoft.com/office/drawing/2014/main" id="{C515100E-B7F0-41B7-254B-1F612570258B}"/>
                  </a:ext>
                </a:extLst>
              </p:cNvPr>
              <p:cNvSpPr/>
              <p:nvPr/>
            </p:nvSpPr>
            <p:spPr bwMode="auto">
              <a:xfrm>
                <a:off x="1817688" y="2951164"/>
                <a:ext cx="93663" cy="93663"/>
              </a:xfrm>
              <a:custGeom>
                <a:avLst/>
                <a:gdLst>
                  <a:gd name="T0" fmla="*/ 25 w 25"/>
                  <a:gd name="T1" fmla="*/ 12 h 25"/>
                  <a:gd name="T2" fmla="*/ 15 w 25"/>
                  <a:gd name="T3" fmla="*/ 23 h 25"/>
                  <a:gd name="T4" fmla="*/ 3 w 25"/>
                  <a:gd name="T5" fmla="*/ 18 h 25"/>
                  <a:gd name="T6" fmla="*/ 3 w 25"/>
                  <a:gd name="T7" fmla="*/ 5 h 25"/>
                  <a:gd name="T8" fmla="*/ 8 w 25"/>
                  <a:gd name="T9" fmla="*/ 2 h 25"/>
                  <a:gd name="T10" fmla="*/ 14 w 25"/>
                  <a:gd name="T11" fmla="*/ 2 h 25"/>
                  <a:gd name="T12" fmla="*/ 20 w 25"/>
                  <a:gd name="T13" fmla="*/ 2 h 25"/>
                  <a:gd name="T14" fmla="*/ 25 w 25"/>
                  <a:gd name="T15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25" y="12"/>
                    </a:moveTo>
                    <a:cubicBezTo>
                      <a:pt x="24" y="18"/>
                      <a:pt x="19" y="21"/>
                      <a:pt x="15" y="23"/>
                    </a:cubicBezTo>
                    <a:cubicBezTo>
                      <a:pt x="11" y="25"/>
                      <a:pt x="6" y="22"/>
                      <a:pt x="3" y="18"/>
                    </a:cubicBezTo>
                    <a:cubicBezTo>
                      <a:pt x="1" y="14"/>
                      <a:pt x="0" y="9"/>
                      <a:pt x="3" y="5"/>
                    </a:cubicBezTo>
                    <a:cubicBezTo>
                      <a:pt x="5" y="3"/>
                      <a:pt x="6" y="2"/>
                      <a:pt x="8" y="2"/>
                    </a:cubicBezTo>
                    <a:cubicBezTo>
                      <a:pt x="10" y="3"/>
                      <a:pt x="12" y="2"/>
                      <a:pt x="14" y="2"/>
                    </a:cubicBezTo>
                    <a:cubicBezTo>
                      <a:pt x="16" y="2"/>
                      <a:pt x="19" y="0"/>
                      <a:pt x="20" y="2"/>
                    </a:cubicBezTo>
                    <a:cubicBezTo>
                      <a:pt x="22" y="5"/>
                      <a:pt x="24" y="9"/>
                      <a:pt x="25" y="12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" name="Freeform 87">
                <a:extLst>
                  <a:ext uri="{FF2B5EF4-FFF2-40B4-BE49-F238E27FC236}">
                    <a16:creationId xmlns:a16="http://schemas.microsoft.com/office/drawing/2014/main" id="{24198F34-6748-042D-2214-20AE1C0AF47F}"/>
                  </a:ext>
                </a:extLst>
              </p:cNvPr>
              <p:cNvSpPr/>
              <p:nvPr/>
            </p:nvSpPr>
            <p:spPr bwMode="auto">
              <a:xfrm>
                <a:off x="2201863" y="2506664"/>
                <a:ext cx="101600" cy="96838"/>
              </a:xfrm>
              <a:custGeom>
                <a:avLst/>
                <a:gdLst>
                  <a:gd name="T0" fmla="*/ 0 w 27"/>
                  <a:gd name="T1" fmla="*/ 11 h 26"/>
                  <a:gd name="T2" fmla="*/ 2 w 27"/>
                  <a:gd name="T3" fmla="*/ 5 h 26"/>
                  <a:gd name="T4" fmla="*/ 20 w 27"/>
                  <a:gd name="T5" fmla="*/ 3 h 26"/>
                  <a:gd name="T6" fmla="*/ 18 w 27"/>
                  <a:gd name="T7" fmla="*/ 22 h 26"/>
                  <a:gd name="T8" fmla="*/ 7 w 27"/>
                  <a:gd name="T9" fmla="*/ 21 h 26"/>
                  <a:gd name="T10" fmla="*/ 0 w 27"/>
                  <a:gd name="T1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0" y="11"/>
                    </a:moveTo>
                    <a:cubicBezTo>
                      <a:pt x="0" y="9"/>
                      <a:pt x="1" y="7"/>
                      <a:pt x="2" y="5"/>
                    </a:cubicBezTo>
                    <a:cubicBezTo>
                      <a:pt x="8" y="0"/>
                      <a:pt x="14" y="0"/>
                      <a:pt x="20" y="3"/>
                    </a:cubicBezTo>
                    <a:cubicBezTo>
                      <a:pt x="27" y="10"/>
                      <a:pt x="22" y="16"/>
                      <a:pt x="18" y="22"/>
                    </a:cubicBezTo>
                    <a:cubicBezTo>
                      <a:pt x="16" y="26"/>
                      <a:pt x="9" y="25"/>
                      <a:pt x="7" y="21"/>
                    </a:cubicBezTo>
                    <a:cubicBezTo>
                      <a:pt x="6" y="17"/>
                      <a:pt x="3" y="15"/>
                      <a:pt x="0" y="11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" name="Freeform 88">
                <a:extLst>
                  <a:ext uri="{FF2B5EF4-FFF2-40B4-BE49-F238E27FC236}">
                    <a16:creationId xmlns:a16="http://schemas.microsoft.com/office/drawing/2014/main" id="{E10D2A31-A2ED-45D0-5420-CA9F8FEB57EA}"/>
                  </a:ext>
                </a:extLst>
              </p:cNvPr>
              <p:cNvSpPr/>
              <p:nvPr/>
            </p:nvSpPr>
            <p:spPr bwMode="auto">
              <a:xfrm>
                <a:off x="1455738" y="2638426"/>
                <a:ext cx="98425" cy="93663"/>
              </a:xfrm>
              <a:custGeom>
                <a:avLst/>
                <a:gdLst>
                  <a:gd name="T0" fmla="*/ 11 w 26"/>
                  <a:gd name="T1" fmla="*/ 25 h 25"/>
                  <a:gd name="T2" fmla="*/ 4 w 26"/>
                  <a:gd name="T3" fmla="*/ 5 h 25"/>
                  <a:gd name="T4" fmla="*/ 6 w 26"/>
                  <a:gd name="T5" fmla="*/ 3 h 25"/>
                  <a:gd name="T6" fmla="*/ 23 w 26"/>
                  <a:gd name="T7" fmla="*/ 8 h 25"/>
                  <a:gd name="T8" fmla="*/ 15 w 26"/>
                  <a:gd name="T9" fmla="*/ 24 h 25"/>
                  <a:gd name="T10" fmla="*/ 14 w 26"/>
                  <a:gd name="T11" fmla="*/ 25 h 25"/>
                  <a:gd name="T12" fmla="*/ 11 w 26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5">
                    <a:moveTo>
                      <a:pt x="11" y="25"/>
                    </a:moveTo>
                    <a:cubicBezTo>
                      <a:pt x="4" y="22"/>
                      <a:pt x="0" y="10"/>
                      <a:pt x="4" y="5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11" y="0"/>
                      <a:pt x="21" y="3"/>
                      <a:pt x="23" y="8"/>
                    </a:cubicBezTo>
                    <a:cubicBezTo>
                      <a:pt x="26" y="14"/>
                      <a:pt x="23" y="21"/>
                      <a:pt x="15" y="24"/>
                    </a:cubicBezTo>
                    <a:cubicBezTo>
                      <a:pt x="15" y="24"/>
                      <a:pt x="15" y="24"/>
                      <a:pt x="14" y="25"/>
                    </a:cubicBezTo>
                    <a:cubicBezTo>
                      <a:pt x="13" y="25"/>
                      <a:pt x="12" y="25"/>
                      <a:pt x="11" y="25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" name="Freeform 89">
                <a:extLst>
                  <a:ext uri="{FF2B5EF4-FFF2-40B4-BE49-F238E27FC236}">
                    <a16:creationId xmlns:a16="http://schemas.microsoft.com/office/drawing/2014/main" id="{DAC5B8E9-8516-9CF6-6D1A-0D08A39DB100}"/>
                  </a:ext>
                </a:extLst>
              </p:cNvPr>
              <p:cNvSpPr/>
              <p:nvPr/>
            </p:nvSpPr>
            <p:spPr bwMode="auto">
              <a:xfrm>
                <a:off x="1655763" y="2957514"/>
                <a:ext cx="93663" cy="95250"/>
              </a:xfrm>
              <a:custGeom>
                <a:avLst/>
                <a:gdLst>
                  <a:gd name="T0" fmla="*/ 14 w 25"/>
                  <a:gd name="T1" fmla="*/ 24 h 25"/>
                  <a:gd name="T2" fmla="*/ 1 w 25"/>
                  <a:gd name="T3" fmla="*/ 15 h 25"/>
                  <a:gd name="T4" fmla="*/ 8 w 25"/>
                  <a:gd name="T5" fmla="*/ 2 h 25"/>
                  <a:gd name="T6" fmla="*/ 15 w 25"/>
                  <a:gd name="T7" fmla="*/ 4 h 25"/>
                  <a:gd name="T8" fmla="*/ 20 w 25"/>
                  <a:gd name="T9" fmla="*/ 11 h 25"/>
                  <a:gd name="T10" fmla="*/ 24 w 25"/>
                  <a:gd name="T11" fmla="*/ 17 h 25"/>
                  <a:gd name="T12" fmla="*/ 16 w 25"/>
                  <a:gd name="T13" fmla="*/ 24 h 25"/>
                  <a:gd name="T14" fmla="*/ 14 w 25"/>
                  <a:gd name="T15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7" y="25"/>
                      <a:pt x="3" y="21"/>
                      <a:pt x="1" y="15"/>
                    </a:cubicBezTo>
                    <a:cubicBezTo>
                      <a:pt x="0" y="10"/>
                      <a:pt x="3" y="4"/>
                      <a:pt x="8" y="2"/>
                    </a:cubicBezTo>
                    <a:cubicBezTo>
                      <a:pt x="12" y="0"/>
                      <a:pt x="14" y="1"/>
                      <a:pt x="15" y="4"/>
                    </a:cubicBezTo>
                    <a:cubicBezTo>
                      <a:pt x="16" y="7"/>
                      <a:pt x="18" y="9"/>
                      <a:pt x="20" y="11"/>
                    </a:cubicBezTo>
                    <a:cubicBezTo>
                      <a:pt x="21" y="13"/>
                      <a:pt x="25" y="13"/>
                      <a:pt x="24" y="17"/>
                    </a:cubicBezTo>
                    <a:cubicBezTo>
                      <a:pt x="22" y="20"/>
                      <a:pt x="20" y="23"/>
                      <a:pt x="16" y="24"/>
                    </a:cubicBezTo>
                    <a:cubicBezTo>
                      <a:pt x="15" y="24"/>
                      <a:pt x="14" y="24"/>
                      <a:pt x="14" y="24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" name="Freeform 90">
                <a:extLst>
                  <a:ext uri="{FF2B5EF4-FFF2-40B4-BE49-F238E27FC236}">
                    <a16:creationId xmlns:a16="http://schemas.microsoft.com/office/drawing/2014/main" id="{9423AA1E-9387-6DFC-0BD9-09C38F6E40BD}"/>
                  </a:ext>
                </a:extLst>
              </p:cNvPr>
              <p:cNvSpPr/>
              <p:nvPr/>
            </p:nvSpPr>
            <p:spPr bwMode="auto">
              <a:xfrm>
                <a:off x="2216151" y="2998789"/>
                <a:ext cx="101600" cy="87313"/>
              </a:xfrm>
              <a:custGeom>
                <a:avLst/>
                <a:gdLst>
                  <a:gd name="T0" fmla="*/ 13 w 27"/>
                  <a:gd name="T1" fmla="*/ 1 h 23"/>
                  <a:gd name="T2" fmla="*/ 23 w 27"/>
                  <a:gd name="T3" fmla="*/ 17 h 23"/>
                  <a:gd name="T4" fmla="*/ 11 w 27"/>
                  <a:gd name="T5" fmla="*/ 21 h 23"/>
                  <a:gd name="T6" fmla="*/ 7 w 27"/>
                  <a:gd name="T7" fmla="*/ 18 h 23"/>
                  <a:gd name="T8" fmla="*/ 5 w 27"/>
                  <a:gd name="T9" fmla="*/ 15 h 23"/>
                  <a:gd name="T10" fmla="*/ 2 w 27"/>
                  <a:gd name="T11" fmla="*/ 7 h 23"/>
                  <a:gd name="T12" fmla="*/ 13 w 27"/>
                  <a:gd name="T1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3">
                    <a:moveTo>
                      <a:pt x="13" y="1"/>
                    </a:moveTo>
                    <a:cubicBezTo>
                      <a:pt x="22" y="1"/>
                      <a:pt x="27" y="10"/>
                      <a:pt x="23" y="17"/>
                    </a:cubicBezTo>
                    <a:cubicBezTo>
                      <a:pt x="20" y="23"/>
                      <a:pt x="15" y="19"/>
                      <a:pt x="11" y="21"/>
                    </a:cubicBezTo>
                    <a:cubicBezTo>
                      <a:pt x="8" y="23"/>
                      <a:pt x="8" y="19"/>
                      <a:pt x="7" y="18"/>
                    </a:cubicBezTo>
                    <a:cubicBezTo>
                      <a:pt x="7" y="17"/>
                      <a:pt x="6" y="16"/>
                      <a:pt x="5" y="15"/>
                    </a:cubicBezTo>
                    <a:cubicBezTo>
                      <a:pt x="3" y="13"/>
                      <a:pt x="0" y="11"/>
                      <a:pt x="2" y="7"/>
                    </a:cubicBezTo>
                    <a:cubicBezTo>
                      <a:pt x="4" y="3"/>
                      <a:pt x="8" y="0"/>
                      <a:pt x="13" y="1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" name="Freeform 91">
                <a:extLst>
                  <a:ext uri="{FF2B5EF4-FFF2-40B4-BE49-F238E27FC236}">
                    <a16:creationId xmlns:a16="http://schemas.microsoft.com/office/drawing/2014/main" id="{89BEFDD9-1A0C-4F39-E6E7-F23A84595445}"/>
                  </a:ext>
                </a:extLst>
              </p:cNvPr>
              <p:cNvSpPr/>
              <p:nvPr/>
            </p:nvSpPr>
            <p:spPr bwMode="auto">
              <a:xfrm>
                <a:off x="1557338" y="2908301"/>
                <a:ext cx="93663" cy="84138"/>
              </a:xfrm>
              <a:custGeom>
                <a:avLst/>
                <a:gdLst>
                  <a:gd name="T0" fmla="*/ 12 w 25"/>
                  <a:gd name="T1" fmla="*/ 1 h 22"/>
                  <a:gd name="T2" fmla="*/ 18 w 25"/>
                  <a:gd name="T3" fmla="*/ 4 h 22"/>
                  <a:gd name="T4" fmla="*/ 23 w 25"/>
                  <a:gd name="T5" fmla="*/ 10 h 22"/>
                  <a:gd name="T6" fmla="*/ 22 w 25"/>
                  <a:gd name="T7" fmla="*/ 19 h 22"/>
                  <a:gd name="T8" fmla="*/ 15 w 25"/>
                  <a:gd name="T9" fmla="*/ 21 h 22"/>
                  <a:gd name="T10" fmla="*/ 9 w 25"/>
                  <a:gd name="T11" fmla="*/ 20 h 22"/>
                  <a:gd name="T12" fmla="*/ 2 w 25"/>
                  <a:gd name="T13" fmla="*/ 17 h 22"/>
                  <a:gd name="T14" fmla="*/ 3 w 25"/>
                  <a:gd name="T15" fmla="*/ 5 h 22"/>
                  <a:gd name="T16" fmla="*/ 12 w 25"/>
                  <a:gd name="T17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2">
                    <a:moveTo>
                      <a:pt x="12" y="1"/>
                    </a:moveTo>
                    <a:cubicBezTo>
                      <a:pt x="15" y="0"/>
                      <a:pt x="17" y="1"/>
                      <a:pt x="18" y="4"/>
                    </a:cubicBezTo>
                    <a:cubicBezTo>
                      <a:pt x="19" y="7"/>
                      <a:pt x="21" y="8"/>
                      <a:pt x="23" y="10"/>
                    </a:cubicBezTo>
                    <a:cubicBezTo>
                      <a:pt x="25" y="13"/>
                      <a:pt x="24" y="16"/>
                      <a:pt x="22" y="19"/>
                    </a:cubicBezTo>
                    <a:cubicBezTo>
                      <a:pt x="20" y="22"/>
                      <a:pt x="18" y="22"/>
                      <a:pt x="15" y="21"/>
                    </a:cubicBezTo>
                    <a:cubicBezTo>
                      <a:pt x="14" y="20"/>
                      <a:pt x="11" y="20"/>
                      <a:pt x="9" y="20"/>
                    </a:cubicBezTo>
                    <a:cubicBezTo>
                      <a:pt x="7" y="19"/>
                      <a:pt x="3" y="22"/>
                      <a:pt x="2" y="17"/>
                    </a:cubicBezTo>
                    <a:cubicBezTo>
                      <a:pt x="0" y="13"/>
                      <a:pt x="0" y="9"/>
                      <a:pt x="3" y="5"/>
                    </a:cubicBezTo>
                    <a:cubicBezTo>
                      <a:pt x="5" y="2"/>
                      <a:pt x="8" y="1"/>
                      <a:pt x="12" y="1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" name="Freeform 92">
                <a:extLst>
                  <a:ext uri="{FF2B5EF4-FFF2-40B4-BE49-F238E27FC236}">
                    <a16:creationId xmlns:a16="http://schemas.microsoft.com/office/drawing/2014/main" id="{015EEA6E-09AB-BA30-089B-B8B3ACBEDE5D}"/>
                  </a:ext>
                </a:extLst>
              </p:cNvPr>
              <p:cNvSpPr/>
              <p:nvPr/>
            </p:nvSpPr>
            <p:spPr bwMode="auto">
              <a:xfrm>
                <a:off x="2487613" y="2841626"/>
                <a:ext cx="79375" cy="82550"/>
              </a:xfrm>
              <a:custGeom>
                <a:avLst/>
                <a:gdLst>
                  <a:gd name="T0" fmla="*/ 11 w 21"/>
                  <a:gd name="T1" fmla="*/ 21 h 22"/>
                  <a:gd name="T2" fmla="*/ 1 w 21"/>
                  <a:gd name="T3" fmla="*/ 12 h 22"/>
                  <a:gd name="T4" fmla="*/ 11 w 21"/>
                  <a:gd name="T5" fmla="*/ 0 h 22"/>
                  <a:gd name="T6" fmla="*/ 21 w 21"/>
                  <a:gd name="T7" fmla="*/ 6 h 22"/>
                  <a:gd name="T8" fmla="*/ 11 w 21"/>
                  <a:gd name="T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2">
                    <a:moveTo>
                      <a:pt x="11" y="21"/>
                    </a:moveTo>
                    <a:cubicBezTo>
                      <a:pt x="4" y="22"/>
                      <a:pt x="1" y="19"/>
                      <a:pt x="1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5" y="0"/>
                      <a:pt x="20" y="0"/>
                      <a:pt x="21" y="6"/>
                    </a:cubicBezTo>
                    <a:cubicBezTo>
                      <a:pt x="21" y="15"/>
                      <a:pt x="18" y="21"/>
                      <a:pt x="11" y="21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" name="Freeform 93">
                <a:extLst>
                  <a:ext uri="{FF2B5EF4-FFF2-40B4-BE49-F238E27FC236}">
                    <a16:creationId xmlns:a16="http://schemas.microsoft.com/office/drawing/2014/main" id="{2F452DC0-909C-5A42-2EF9-B98BF4AF5EC0}"/>
                  </a:ext>
                </a:extLst>
              </p:cNvPr>
              <p:cNvSpPr/>
              <p:nvPr/>
            </p:nvSpPr>
            <p:spPr bwMode="auto">
              <a:xfrm>
                <a:off x="1812926" y="2649539"/>
                <a:ext cx="95250" cy="101600"/>
              </a:xfrm>
              <a:custGeom>
                <a:avLst/>
                <a:gdLst>
                  <a:gd name="T0" fmla="*/ 11 w 25"/>
                  <a:gd name="T1" fmla="*/ 27 h 27"/>
                  <a:gd name="T2" fmla="*/ 7 w 25"/>
                  <a:gd name="T3" fmla="*/ 24 h 27"/>
                  <a:gd name="T4" fmla="*/ 7 w 25"/>
                  <a:gd name="T5" fmla="*/ 23 h 27"/>
                  <a:gd name="T6" fmla="*/ 1 w 25"/>
                  <a:gd name="T7" fmla="*/ 13 h 27"/>
                  <a:gd name="T8" fmla="*/ 7 w 25"/>
                  <a:gd name="T9" fmla="*/ 4 h 27"/>
                  <a:gd name="T10" fmla="*/ 10 w 25"/>
                  <a:gd name="T11" fmla="*/ 1 h 27"/>
                  <a:gd name="T12" fmla="*/ 16 w 25"/>
                  <a:gd name="T13" fmla="*/ 4 h 27"/>
                  <a:gd name="T14" fmla="*/ 20 w 25"/>
                  <a:gd name="T15" fmla="*/ 12 h 27"/>
                  <a:gd name="T16" fmla="*/ 22 w 25"/>
                  <a:gd name="T17" fmla="*/ 18 h 27"/>
                  <a:gd name="T18" fmla="*/ 11 w 25"/>
                  <a:gd name="T1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7">
                    <a:moveTo>
                      <a:pt x="11" y="27"/>
                    </a:moveTo>
                    <a:cubicBezTo>
                      <a:pt x="10" y="27"/>
                      <a:pt x="8" y="26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6" y="19"/>
                      <a:pt x="2" y="17"/>
                      <a:pt x="1" y="13"/>
                    </a:cubicBezTo>
                    <a:cubicBezTo>
                      <a:pt x="0" y="10"/>
                      <a:pt x="6" y="8"/>
                      <a:pt x="7" y="4"/>
                    </a:cubicBezTo>
                    <a:cubicBezTo>
                      <a:pt x="7" y="3"/>
                      <a:pt x="7" y="0"/>
                      <a:pt x="10" y="1"/>
                    </a:cubicBezTo>
                    <a:cubicBezTo>
                      <a:pt x="12" y="2"/>
                      <a:pt x="15" y="1"/>
                      <a:pt x="16" y="4"/>
                    </a:cubicBezTo>
                    <a:cubicBezTo>
                      <a:pt x="17" y="7"/>
                      <a:pt x="18" y="10"/>
                      <a:pt x="20" y="12"/>
                    </a:cubicBezTo>
                    <a:cubicBezTo>
                      <a:pt x="21" y="14"/>
                      <a:pt x="25" y="15"/>
                      <a:pt x="22" y="18"/>
                    </a:cubicBezTo>
                    <a:cubicBezTo>
                      <a:pt x="20" y="22"/>
                      <a:pt x="19" y="27"/>
                      <a:pt x="11" y="27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" name="Freeform 94">
                <a:extLst>
                  <a:ext uri="{FF2B5EF4-FFF2-40B4-BE49-F238E27FC236}">
                    <a16:creationId xmlns:a16="http://schemas.microsoft.com/office/drawing/2014/main" id="{8703819D-EDFF-0A22-CC0A-7E2099D7DBA3}"/>
                  </a:ext>
                </a:extLst>
              </p:cNvPr>
              <p:cNvSpPr/>
              <p:nvPr/>
            </p:nvSpPr>
            <p:spPr bwMode="auto">
              <a:xfrm>
                <a:off x="2446338" y="2438401"/>
                <a:ext cx="85725" cy="90488"/>
              </a:xfrm>
              <a:custGeom>
                <a:avLst/>
                <a:gdLst>
                  <a:gd name="T0" fmla="*/ 15 w 23"/>
                  <a:gd name="T1" fmla="*/ 0 h 24"/>
                  <a:gd name="T2" fmla="*/ 17 w 23"/>
                  <a:gd name="T3" fmla="*/ 1 h 24"/>
                  <a:gd name="T4" fmla="*/ 21 w 23"/>
                  <a:gd name="T5" fmla="*/ 14 h 24"/>
                  <a:gd name="T6" fmla="*/ 17 w 23"/>
                  <a:gd name="T7" fmla="*/ 20 h 24"/>
                  <a:gd name="T8" fmla="*/ 13 w 23"/>
                  <a:gd name="T9" fmla="*/ 21 h 24"/>
                  <a:gd name="T10" fmla="*/ 2 w 23"/>
                  <a:gd name="T11" fmla="*/ 17 h 24"/>
                  <a:gd name="T12" fmla="*/ 2 w 23"/>
                  <a:gd name="T13" fmla="*/ 8 h 24"/>
                  <a:gd name="T14" fmla="*/ 15 w 23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4">
                    <a:moveTo>
                      <a:pt x="15" y="0"/>
                    </a:moveTo>
                    <a:cubicBezTo>
                      <a:pt x="16" y="0"/>
                      <a:pt x="16" y="0"/>
                      <a:pt x="17" y="1"/>
                    </a:cubicBezTo>
                    <a:cubicBezTo>
                      <a:pt x="18" y="5"/>
                      <a:pt x="20" y="9"/>
                      <a:pt x="21" y="14"/>
                    </a:cubicBezTo>
                    <a:cubicBezTo>
                      <a:pt x="22" y="17"/>
                      <a:pt x="23" y="20"/>
                      <a:pt x="17" y="20"/>
                    </a:cubicBezTo>
                    <a:cubicBezTo>
                      <a:pt x="16" y="20"/>
                      <a:pt x="14" y="20"/>
                      <a:pt x="13" y="21"/>
                    </a:cubicBezTo>
                    <a:cubicBezTo>
                      <a:pt x="7" y="24"/>
                      <a:pt x="5" y="20"/>
                      <a:pt x="2" y="17"/>
                    </a:cubicBezTo>
                    <a:cubicBezTo>
                      <a:pt x="0" y="14"/>
                      <a:pt x="1" y="11"/>
                      <a:pt x="2" y="8"/>
                    </a:cubicBezTo>
                    <a:cubicBezTo>
                      <a:pt x="4" y="0"/>
                      <a:pt x="10" y="1"/>
                      <a:pt x="15" y="0"/>
                    </a:cubicBezTo>
                    <a:close/>
                  </a:path>
                </a:pathLst>
              </a:custGeom>
              <a:solidFill>
                <a:srgbClr val="F1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" name="Freeform 95">
                <a:extLst>
                  <a:ext uri="{FF2B5EF4-FFF2-40B4-BE49-F238E27FC236}">
                    <a16:creationId xmlns:a16="http://schemas.microsoft.com/office/drawing/2014/main" id="{FF1A44D6-F13D-C11B-79A2-68617E30A946}"/>
                  </a:ext>
                </a:extLst>
              </p:cNvPr>
              <p:cNvSpPr/>
              <p:nvPr/>
            </p:nvSpPr>
            <p:spPr bwMode="auto">
              <a:xfrm>
                <a:off x="2016126" y="2932114"/>
                <a:ext cx="90488" cy="77788"/>
              </a:xfrm>
              <a:custGeom>
                <a:avLst/>
                <a:gdLst>
                  <a:gd name="T0" fmla="*/ 24 w 24"/>
                  <a:gd name="T1" fmla="*/ 12 h 21"/>
                  <a:gd name="T2" fmla="*/ 14 w 24"/>
                  <a:gd name="T3" fmla="*/ 19 h 21"/>
                  <a:gd name="T4" fmla="*/ 5 w 24"/>
                  <a:gd name="T5" fmla="*/ 16 h 21"/>
                  <a:gd name="T6" fmla="*/ 1 w 24"/>
                  <a:gd name="T7" fmla="*/ 9 h 21"/>
                  <a:gd name="T8" fmla="*/ 13 w 24"/>
                  <a:gd name="T9" fmla="*/ 0 h 21"/>
                  <a:gd name="T10" fmla="*/ 24 w 24"/>
                  <a:gd name="T11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1">
                    <a:moveTo>
                      <a:pt x="24" y="12"/>
                    </a:moveTo>
                    <a:cubicBezTo>
                      <a:pt x="24" y="19"/>
                      <a:pt x="21" y="21"/>
                      <a:pt x="14" y="19"/>
                    </a:cubicBezTo>
                    <a:cubicBezTo>
                      <a:pt x="11" y="18"/>
                      <a:pt x="8" y="16"/>
                      <a:pt x="5" y="16"/>
                    </a:cubicBezTo>
                    <a:cubicBezTo>
                      <a:pt x="0" y="15"/>
                      <a:pt x="0" y="12"/>
                      <a:pt x="1" y="9"/>
                    </a:cubicBezTo>
                    <a:cubicBezTo>
                      <a:pt x="2" y="4"/>
                      <a:pt x="8" y="0"/>
                      <a:pt x="13" y="0"/>
                    </a:cubicBezTo>
                    <a:cubicBezTo>
                      <a:pt x="19" y="1"/>
                      <a:pt x="24" y="6"/>
                      <a:pt x="24" y="12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" name="Freeform 96">
                <a:extLst>
                  <a:ext uri="{FF2B5EF4-FFF2-40B4-BE49-F238E27FC236}">
                    <a16:creationId xmlns:a16="http://schemas.microsoft.com/office/drawing/2014/main" id="{3AFDBF70-E472-62A7-6B5F-83D73F266EEC}"/>
                  </a:ext>
                </a:extLst>
              </p:cNvPr>
              <p:cNvSpPr/>
              <p:nvPr/>
            </p:nvSpPr>
            <p:spPr bwMode="auto">
              <a:xfrm>
                <a:off x="2238376" y="3089276"/>
                <a:ext cx="90488" cy="95250"/>
              </a:xfrm>
              <a:custGeom>
                <a:avLst/>
                <a:gdLst>
                  <a:gd name="T0" fmla="*/ 13 w 24"/>
                  <a:gd name="T1" fmla="*/ 0 h 25"/>
                  <a:gd name="T2" fmla="*/ 22 w 24"/>
                  <a:gd name="T3" fmla="*/ 9 h 25"/>
                  <a:gd name="T4" fmla="*/ 18 w 24"/>
                  <a:gd name="T5" fmla="*/ 21 h 25"/>
                  <a:gd name="T6" fmla="*/ 9 w 24"/>
                  <a:gd name="T7" fmla="*/ 19 h 25"/>
                  <a:gd name="T8" fmla="*/ 6 w 24"/>
                  <a:gd name="T9" fmla="*/ 12 h 25"/>
                  <a:gd name="T10" fmla="*/ 3 w 24"/>
                  <a:gd name="T11" fmla="*/ 5 h 25"/>
                  <a:gd name="T12" fmla="*/ 13 w 24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5">
                    <a:moveTo>
                      <a:pt x="13" y="0"/>
                    </a:moveTo>
                    <a:cubicBezTo>
                      <a:pt x="17" y="1"/>
                      <a:pt x="20" y="3"/>
                      <a:pt x="22" y="9"/>
                    </a:cubicBezTo>
                    <a:cubicBezTo>
                      <a:pt x="24" y="14"/>
                      <a:pt x="22" y="18"/>
                      <a:pt x="18" y="21"/>
                    </a:cubicBezTo>
                    <a:cubicBezTo>
                      <a:pt x="15" y="25"/>
                      <a:pt x="11" y="23"/>
                      <a:pt x="9" y="19"/>
                    </a:cubicBezTo>
                    <a:cubicBezTo>
                      <a:pt x="9" y="16"/>
                      <a:pt x="8" y="14"/>
                      <a:pt x="6" y="12"/>
                    </a:cubicBezTo>
                    <a:cubicBezTo>
                      <a:pt x="4" y="10"/>
                      <a:pt x="0" y="9"/>
                      <a:pt x="3" y="5"/>
                    </a:cubicBezTo>
                    <a:cubicBezTo>
                      <a:pt x="4" y="2"/>
                      <a:pt x="7" y="0"/>
                      <a:pt x="13" y="0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" name="Freeform 97">
                <a:extLst>
                  <a:ext uri="{FF2B5EF4-FFF2-40B4-BE49-F238E27FC236}">
                    <a16:creationId xmlns:a16="http://schemas.microsoft.com/office/drawing/2014/main" id="{1698DF0B-6568-0BBD-42DE-CBCF38FBBF71}"/>
                  </a:ext>
                </a:extLst>
              </p:cNvPr>
              <p:cNvSpPr/>
              <p:nvPr/>
            </p:nvSpPr>
            <p:spPr bwMode="auto">
              <a:xfrm>
                <a:off x="2125663" y="2559051"/>
                <a:ext cx="90488" cy="93663"/>
              </a:xfrm>
              <a:custGeom>
                <a:avLst/>
                <a:gdLst>
                  <a:gd name="T0" fmla="*/ 2 w 24"/>
                  <a:gd name="T1" fmla="*/ 12 h 25"/>
                  <a:gd name="T2" fmla="*/ 3 w 24"/>
                  <a:gd name="T3" fmla="*/ 11 h 25"/>
                  <a:gd name="T4" fmla="*/ 6 w 24"/>
                  <a:gd name="T5" fmla="*/ 9 h 25"/>
                  <a:gd name="T6" fmla="*/ 15 w 24"/>
                  <a:gd name="T7" fmla="*/ 0 h 25"/>
                  <a:gd name="T8" fmla="*/ 23 w 24"/>
                  <a:gd name="T9" fmla="*/ 11 h 25"/>
                  <a:gd name="T10" fmla="*/ 24 w 24"/>
                  <a:gd name="T11" fmla="*/ 12 h 25"/>
                  <a:gd name="T12" fmla="*/ 17 w 24"/>
                  <a:gd name="T13" fmla="*/ 23 h 25"/>
                  <a:gd name="T14" fmla="*/ 6 w 24"/>
                  <a:gd name="T15" fmla="*/ 22 h 25"/>
                  <a:gd name="T16" fmla="*/ 1 w 24"/>
                  <a:gd name="T17" fmla="*/ 13 h 25"/>
                  <a:gd name="T18" fmla="*/ 2 w 24"/>
                  <a:gd name="T19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5">
                    <a:moveTo>
                      <a:pt x="2" y="12"/>
                    </a:moveTo>
                    <a:cubicBezTo>
                      <a:pt x="2" y="12"/>
                      <a:pt x="3" y="11"/>
                      <a:pt x="3" y="11"/>
                    </a:cubicBezTo>
                    <a:cubicBezTo>
                      <a:pt x="4" y="11"/>
                      <a:pt x="5" y="10"/>
                      <a:pt x="6" y="9"/>
                    </a:cubicBezTo>
                    <a:cubicBezTo>
                      <a:pt x="10" y="7"/>
                      <a:pt x="10" y="1"/>
                      <a:pt x="15" y="0"/>
                    </a:cubicBezTo>
                    <a:cubicBezTo>
                      <a:pt x="18" y="4"/>
                      <a:pt x="19" y="9"/>
                      <a:pt x="23" y="11"/>
                    </a:cubicBezTo>
                    <a:cubicBezTo>
                      <a:pt x="23" y="12"/>
                      <a:pt x="24" y="12"/>
                      <a:pt x="24" y="12"/>
                    </a:cubicBezTo>
                    <a:cubicBezTo>
                      <a:pt x="21" y="16"/>
                      <a:pt x="20" y="20"/>
                      <a:pt x="17" y="23"/>
                    </a:cubicBezTo>
                    <a:cubicBezTo>
                      <a:pt x="14" y="25"/>
                      <a:pt x="9" y="24"/>
                      <a:pt x="6" y="22"/>
                    </a:cubicBezTo>
                    <a:cubicBezTo>
                      <a:pt x="3" y="20"/>
                      <a:pt x="0" y="17"/>
                      <a:pt x="1" y="13"/>
                    </a:cubicBezTo>
                    <a:cubicBezTo>
                      <a:pt x="1" y="12"/>
                      <a:pt x="2" y="12"/>
                      <a:pt x="2" y="12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" name="Freeform 98">
                <a:extLst>
                  <a:ext uri="{FF2B5EF4-FFF2-40B4-BE49-F238E27FC236}">
                    <a16:creationId xmlns:a16="http://schemas.microsoft.com/office/drawing/2014/main" id="{D2D53D8E-11E5-EB4F-15B8-D2DA3574500B}"/>
                  </a:ext>
                </a:extLst>
              </p:cNvPr>
              <p:cNvSpPr/>
              <p:nvPr/>
            </p:nvSpPr>
            <p:spPr bwMode="auto">
              <a:xfrm>
                <a:off x="2273301" y="2351089"/>
                <a:ext cx="85725" cy="95250"/>
              </a:xfrm>
              <a:custGeom>
                <a:avLst/>
                <a:gdLst>
                  <a:gd name="T0" fmla="*/ 12 w 23"/>
                  <a:gd name="T1" fmla="*/ 0 h 25"/>
                  <a:gd name="T2" fmla="*/ 19 w 23"/>
                  <a:gd name="T3" fmla="*/ 4 h 25"/>
                  <a:gd name="T4" fmla="*/ 15 w 23"/>
                  <a:gd name="T5" fmla="*/ 24 h 25"/>
                  <a:gd name="T6" fmla="*/ 8 w 23"/>
                  <a:gd name="T7" fmla="*/ 20 h 25"/>
                  <a:gd name="T8" fmla="*/ 3 w 23"/>
                  <a:gd name="T9" fmla="*/ 16 h 25"/>
                  <a:gd name="T10" fmla="*/ 2 w 23"/>
                  <a:gd name="T11" fmla="*/ 12 h 25"/>
                  <a:gd name="T12" fmla="*/ 12 w 23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5">
                    <a:moveTo>
                      <a:pt x="12" y="0"/>
                    </a:moveTo>
                    <a:cubicBezTo>
                      <a:pt x="14" y="1"/>
                      <a:pt x="17" y="3"/>
                      <a:pt x="19" y="4"/>
                    </a:cubicBezTo>
                    <a:cubicBezTo>
                      <a:pt x="23" y="13"/>
                      <a:pt x="22" y="16"/>
                      <a:pt x="15" y="24"/>
                    </a:cubicBezTo>
                    <a:cubicBezTo>
                      <a:pt x="11" y="25"/>
                      <a:pt x="10" y="21"/>
                      <a:pt x="8" y="20"/>
                    </a:cubicBezTo>
                    <a:cubicBezTo>
                      <a:pt x="7" y="18"/>
                      <a:pt x="5" y="16"/>
                      <a:pt x="3" y="16"/>
                    </a:cubicBezTo>
                    <a:cubicBezTo>
                      <a:pt x="0" y="15"/>
                      <a:pt x="1" y="13"/>
                      <a:pt x="2" y="12"/>
                    </a:cubicBezTo>
                    <a:cubicBezTo>
                      <a:pt x="5" y="8"/>
                      <a:pt x="7" y="3"/>
                      <a:pt x="12" y="0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" name="Freeform 99">
                <a:extLst>
                  <a:ext uri="{FF2B5EF4-FFF2-40B4-BE49-F238E27FC236}">
                    <a16:creationId xmlns:a16="http://schemas.microsoft.com/office/drawing/2014/main" id="{7B6197C1-F47D-FB48-00A4-816476D6FC0F}"/>
                  </a:ext>
                </a:extLst>
              </p:cNvPr>
              <p:cNvSpPr/>
              <p:nvPr/>
            </p:nvSpPr>
            <p:spPr bwMode="auto">
              <a:xfrm>
                <a:off x="2189163" y="3127376"/>
                <a:ext cx="76200" cy="90488"/>
              </a:xfrm>
              <a:custGeom>
                <a:avLst/>
                <a:gdLst>
                  <a:gd name="T0" fmla="*/ 2 w 20"/>
                  <a:gd name="T1" fmla="*/ 10 h 24"/>
                  <a:gd name="T2" fmla="*/ 1 w 20"/>
                  <a:gd name="T3" fmla="*/ 2 h 24"/>
                  <a:gd name="T4" fmla="*/ 13 w 20"/>
                  <a:gd name="T5" fmla="*/ 2 h 24"/>
                  <a:gd name="T6" fmla="*/ 19 w 20"/>
                  <a:gd name="T7" fmla="*/ 9 h 24"/>
                  <a:gd name="T8" fmla="*/ 14 w 20"/>
                  <a:gd name="T9" fmla="*/ 16 h 24"/>
                  <a:gd name="T10" fmla="*/ 12 w 20"/>
                  <a:gd name="T11" fmla="*/ 18 h 24"/>
                  <a:gd name="T12" fmla="*/ 7 w 20"/>
                  <a:gd name="T13" fmla="*/ 24 h 24"/>
                  <a:gd name="T14" fmla="*/ 4 w 20"/>
                  <a:gd name="T15" fmla="*/ 18 h 24"/>
                  <a:gd name="T16" fmla="*/ 2 w 20"/>
                  <a:gd name="T1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4">
                    <a:moveTo>
                      <a:pt x="2" y="10"/>
                    </a:moveTo>
                    <a:cubicBezTo>
                      <a:pt x="2" y="7"/>
                      <a:pt x="0" y="5"/>
                      <a:pt x="1" y="2"/>
                    </a:cubicBezTo>
                    <a:cubicBezTo>
                      <a:pt x="5" y="0"/>
                      <a:pt x="9" y="0"/>
                      <a:pt x="13" y="2"/>
                    </a:cubicBezTo>
                    <a:cubicBezTo>
                      <a:pt x="16" y="4"/>
                      <a:pt x="18" y="6"/>
                      <a:pt x="19" y="9"/>
                    </a:cubicBezTo>
                    <a:cubicBezTo>
                      <a:pt x="20" y="14"/>
                      <a:pt x="16" y="14"/>
                      <a:pt x="14" y="16"/>
                    </a:cubicBezTo>
                    <a:cubicBezTo>
                      <a:pt x="13" y="16"/>
                      <a:pt x="13" y="17"/>
                      <a:pt x="12" y="18"/>
                    </a:cubicBezTo>
                    <a:cubicBezTo>
                      <a:pt x="10" y="19"/>
                      <a:pt x="9" y="22"/>
                      <a:pt x="7" y="24"/>
                    </a:cubicBezTo>
                    <a:cubicBezTo>
                      <a:pt x="5" y="23"/>
                      <a:pt x="5" y="20"/>
                      <a:pt x="4" y="18"/>
                    </a:cubicBezTo>
                    <a:cubicBezTo>
                      <a:pt x="3" y="15"/>
                      <a:pt x="2" y="13"/>
                      <a:pt x="2" y="10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" name="Freeform 100">
                <a:extLst>
                  <a:ext uri="{FF2B5EF4-FFF2-40B4-BE49-F238E27FC236}">
                    <a16:creationId xmlns:a16="http://schemas.microsoft.com/office/drawing/2014/main" id="{9AF36D49-6FA2-904F-FC21-2BB684CFCA0F}"/>
                  </a:ext>
                </a:extLst>
              </p:cNvPr>
              <p:cNvSpPr/>
              <p:nvPr/>
            </p:nvSpPr>
            <p:spPr bwMode="auto">
              <a:xfrm>
                <a:off x="2155826" y="3048001"/>
                <a:ext cx="82550" cy="76200"/>
              </a:xfrm>
              <a:custGeom>
                <a:avLst/>
                <a:gdLst>
                  <a:gd name="T0" fmla="*/ 0 w 22"/>
                  <a:gd name="T1" fmla="*/ 6 h 20"/>
                  <a:gd name="T2" fmla="*/ 5 w 22"/>
                  <a:gd name="T3" fmla="*/ 4 h 20"/>
                  <a:gd name="T4" fmla="*/ 9 w 22"/>
                  <a:gd name="T5" fmla="*/ 3 h 20"/>
                  <a:gd name="T6" fmla="*/ 17 w 22"/>
                  <a:gd name="T7" fmla="*/ 3 h 20"/>
                  <a:gd name="T8" fmla="*/ 21 w 22"/>
                  <a:gd name="T9" fmla="*/ 12 h 20"/>
                  <a:gd name="T10" fmla="*/ 14 w 22"/>
                  <a:gd name="T11" fmla="*/ 18 h 20"/>
                  <a:gd name="T12" fmla="*/ 5 w 22"/>
                  <a:gd name="T13" fmla="*/ 14 h 20"/>
                  <a:gd name="T14" fmla="*/ 0 w 22"/>
                  <a:gd name="T15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20">
                    <a:moveTo>
                      <a:pt x="0" y="6"/>
                    </a:moveTo>
                    <a:cubicBezTo>
                      <a:pt x="1" y="4"/>
                      <a:pt x="3" y="5"/>
                      <a:pt x="5" y="4"/>
                    </a:cubicBezTo>
                    <a:cubicBezTo>
                      <a:pt x="6" y="4"/>
                      <a:pt x="8" y="4"/>
                      <a:pt x="9" y="3"/>
                    </a:cubicBezTo>
                    <a:cubicBezTo>
                      <a:pt x="12" y="1"/>
                      <a:pt x="15" y="0"/>
                      <a:pt x="17" y="3"/>
                    </a:cubicBezTo>
                    <a:cubicBezTo>
                      <a:pt x="20" y="6"/>
                      <a:pt x="22" y="8"/>
                      <a:pt x="21" y="12"/>
                    </a:cubicBezTo>
                    <a:cubicBezTo>
                      <a:pt x="20" y="15"/>
                      <a:pt x="18" y="17"/>
                      <a:pt x="14" y="18"/>
                    </a:cubicBezTo>
                    <a:cubicBezTo>
                      <a:pt x="9" y="20"/>
                      <a:pt x="7" y="18"/>
                      <a:pt x="5" y="14"/>
                    </a:cubicBezTo>
                    <a:cubicBezTo>
                      <a:pt x="4" y="11"/>
                      <a:pt x="1" y="9"/>
                      <a:pt x="0" y="6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" name="Freeform 101">
                <a:extLst>
                  <a:ext uri="{FF2B5EF4-FFF2-40B4-BE49-F238E27FC236}">
                    <a16:creationId xmlns:a16="http://schemas.microsoft.com/office/drawing/2014/main" id="{6F5876D7-814E-9CE7-2AFD-53CEA48F977B}"/>
                  </a:ext>
                </a:extLst>
              </p:cNvPr>
              <p:cNvSpPr/>
              <p:nvPr/>
            </p:nvSpPr>
            <p:spPr bwMode="auto">
              <a:xfrm>
                <a:off x="2046288" y="2592389"/>
                <a:ext cx="82550" cy="71438"/>
              </a:xfrm>
              <a:custGeom>
                <a:avLst/>
                <a:gdLst>
                  <a:gd name="T0" fmla="*/ 6 w 22"/>
                  <a:gd name="T1" fmla="*/ 0 h 19"/>
                  <a:gd name="T2" fmla="*/ 10 w 22"/>
                  <a:gd name="T3" fmla="*/ 2 h 19"/>
                  <a:gd name="T4" fmla="*/ 16 w 22"/>
                  <a:gd name="T5" fmla="*/ 5 h 19"/>
                  <a:gd name="T6" fmla="*/ 18 w 22"/>
                  <a:gd name="T7" fmla="*/ 5 h 19"/>
                  <a:gd name="T8" fmla="*/ 19 w 22"/>
                  <a:gd name="T9" fmla="*/ 9 h 19"/>
                  <a:gd name="T10" fmla="*/ 15 w 22"/>
                  <a:gd name="T11" fmla="*/ 18 h 19"/>
                  <a:gd name="T12" fmla="*/ 3 w 22"/>
                  <a:gd name="T13" fmla="*/ 11 h 19"/>
                  <a:gd name="T14" fmla="*/ 6 w 22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9">
                    <a:moveTo>
                      <a:pt x="6" y="0"/>
                    </a:moveTo>
                    <a:cubicBezTo>
                      <a:pt x="7" y="1"/>
                      <a:pt x="8" y="2"/>
                      <a:pt x="10" y="2"/>
                    </a:cubicBezTo>
                    <a:cubicBezTo>
                      <a:pt x="11" y="5"/>
                      <a:pt x="14" y="5"/>
                      <a:pt x="16" y="5"/>
                    </a:cubicBezTo>
                    <a:cubicBezTo>
                      <a:pt x="17" y="5"/>
                      <a:pt x="17" y="5"/>
                      <a:pt x="18" y="5"/>
                    </a:cubicBezTo>
                    <a:cubicBezTo>
                      <a:pt x="18" y="6"/>
                      <a:pt x="18" y="8"/>
                      <a:pt x="19" y="9"/>
                    </a:cubicBezTo>
                    <a:cubicBezTo>
                      <a:pt x="22" y="15"/>
                      <a:pt x="21" y="16"/>
                      <a:pt x="15" y="18"/>
                    </a:cubicBezTo>
                    <a:cubicBezTo>
                      <a:pt x="10" y="19"/>
                      <a:pt x="5" y="16"/>
                      <a:pt x="3" y="11"/>
                    </a:cubicBezTo>
                    <a:cubicBezTo>
                      <a:pt x="0" y="6"/>
                      <a:pt x="1" y="3"/>
                      <a:pt x="6" y="0"/>
                    </a:cubicBezTo>
                    <a:close/>
                  </a:path>
                </a:pathLst>
              </a:custGeom>
              <a:solidFill>
                <a:srgbClr val="F18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" name="Freeform 102">
                <a:extLst>
                  <a:ext uri="{FF2B5EF4-FFF2-40B4-BE49-F238E27FC236}">
                    <a16:creationId xmlns:a16="http://schemas.microsoft.com/office/drawing/2014/main" id="{F703CD7D-4670-A869-26E0-A90C0C2FB840}"/>
                  </a:ext>
                </a:extLst>
              </p:cNvPr>
              <p:cNvSpPr/>
              <p:nvPr/>
            </p:nvSpPr>
            <p:spPr bwMode="auto">
              <a:xfrm>
                <a:off x="1716088" y="2493964"/>
                <a:ext cx="82550" cy="95250"/>
              </a:xfrm>
              <a:custGeom>
                <a:avLst/>
                <a:gdLst>
                  <a:gd name="T0" fmla="*/ 13 w 22"/>
                  <a:gd name="T1" fmla="*/ 9 h 25"/>
                  <a:gd name="T2" fmla="*/ 22 w 22"/>
                  <a:gd name="T3" fmla="*/ 21 h 25"/>
                  <a:gd name="T4" fmla="*/ 10 w 22"/>
                  <a:gd name="T5" fmla="*/ 21 h 25"/>
                  <a:gd name="T6" fmla="*/ 4 w 22"/>
                  <a:gd name="T7" fmla="*/ 6 h 25"/>
                  <a:gd name="T8" fmla="*/ 13 w 22"/>
                  <a:gd name="T9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5">
                    <a:moveTo>
                      <a:pt x="13" y="9"/>
                    </a:moveTo>
                    <a:cubicBezTo>
                      <a:pt x="15" y="13"/>
                      <a:pt x="20" y="16"/>
                      <a:pt x="22" y="21"/>
                    </a:cubicBezTo>
                    <a:cubicBezTo>
                      <a:pt x="18" y="24"/>
                      <a:pt x="13" y="25"/>
                      <a:pt x="10" y="21"/>
                    </a:cubicBezTo>
                    <a:cubicBezTo>
                      <a:pt x="6" y="17"/>
                      <a:pt x="0" y="13"/>
                      <a:pt x="4" y="6"/>
                    </a:cubicBezTo>
                    <a:cubicBezTo>
                      <a:pt x="9" y="0"/>
                      <a:pt x="10" y="8"/>
                      <a:pt x="13" y="9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" name="Freeform 103">
                <a:extLst>
                  <a:ext uri="{FF2B5EF4-FFF2-40B4-BE49-F238E27FC236}">
                    <a16:creationId xmlns:a16="http://schemas.microsoft.com/office/drawing/2014/main" id="{8957AE21-371E-72F6-6B36-035B3A917A96}"/>
                  </a:ext>
                </a:extLst>
              </p:cNvPr>
              <p:cNvSpPr/>
              <p:nvPr/>
            </p:nvSpPr>
            <p:spPr bwMode="auto">
              <a:xfrm>
                <a:off x="1617663" y="2355851"/>
                <a:ext cx="74613" cy="93663"/>
              </a:xfrm>
              <a:custGeom>
                <a:avLst/>
                <a:gdLst>
                  <a:gd name="T0" fmla="*/ 10 w 20"/>
                  <a:gd name="T1" fmla="*/ 2 h 25"/>
                  <a:gd name="T2" fmla="*/ 16 w 20"/>
                  <a:gd name="T3" fmla="*/ 13 h 25"/>
                  <a:gd name="T4" fmla="*/ 16 w 20"/>
                  <a:gd name="T5" fmla="*/ 19 h 25"/>
                  <a:gd name="T6" fmla="*/ 6 w 20"/>
                  <a:gd name="T7" fmla="*/ 18 h 25"/>
                  <a:gd name="T8" fmla="*/ 0 w 20"/>
                  <a:gd name="T9" fmla="*/ 7 h 25"/>
                  <a:gd name="T10" fmla="*/ 9 w 20"/>
                  <a:gd name="T11" fmla="*/ 1 h 25"/>
                  <a:gd name="T12" fmla="*/ 9 w 20"/>
                  <a:gd name="T13" fmla="*/ 1 h 25"/>
                  <a:gd name="T14" fmla="*/ 10 w 20"/>
                  <a:gd name="T1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25">
                    <a:moveTo>
                      <a:pt x="10" y="2"/>
                    </a:moveTo>
                    <a:cubicBezTo>
                      <a:pt x="12" y="6"/>
                      <a:pt x="14" y="9"/>
                      <a:pt x="16" y="13"/>
                    </a:cubicBezTo>
                    <a:cubicBezTo>
                      <a:pt x="16" y="15"/>
                      <a:pt x="20" y="18"/>
                      <a:pt x="16" y="19"/>
                    </a:cubicBezTo>
                    <a:cubicBezTo>
                      <a:pt x="13" y="19"/>
                      <a:pt x="8" y="25"/>
                      <a:pt x="6" y="18"/>
                    </a:cubicBezTo>
                    <a:cubicBezTo>
                      <a:pt x="4" y="14"/>
                      <a:pt x="1" y="11"/>
                      <a:pt x="0" y="7"/>
                    </a:cubicBezTo>
                    <a:cubicBezTo>
                      <a:pt x="4" y="6"/>
                      <a:pt x="4" y="0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2"/>
                      <a:pt x="10" y="2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" name="Freeform 104">
                <a:extLst>
                  <a:ext uri="{FF2B5EF4-FFF2-40B4-BE49-F238E27FC236}">
                    <a16:creationId xmlns:a16="http://schemas.microsoft.com/office/drawing/2014/main" id="{DC8FE855-A2B7-2FA2-F808-4DD63F5468A7}"/>
                  </a:ext>
                </a:extLst>
              </p:cNvPr>
              <p:cNvSpPr/>
              <p:nvPr/>
            </p:nvSpPr>
            <p:spPr bwMode="auto">
              <a:xfrm>
                <a:off x="1820863" y="2592389"/>
                <a:ext cx="60325" cy="52388"/>
              </a:xfrm>
              <a:custGeom>
                <a:avLst/>
                <a:gdLst>
                  <a:gd name="T0" fmla="*/ 1 w 16"/>
                  <a:gd name="T1" fmla="*/ 0 h 14"/>
                  <a:gd name="T2" fmla="*/ 4 w 16"/>
                  <a:gd name="T3" fmla="*/ 1 h 14"/>
                  <a:gd name="T4" fmla="*/ 6 w 16"/>
                  <a:gd name="T5" fmla="*/ 3 h 14"/>
                  <a:gd name="T6" fmla="*/ 7 w 16"/>
                  <a:gd name="T7" fmla="*/ 4 h 14"/>
                  <a:gd name="T8" fmla="*/ 14 w 16"/>
                  <a:gd name="T9" fmla="*/ 6 h 14"/>
                  <a:gd name="T10" fmla="*/ 15 w 16"/>
                  <a:gd name="T11" fmla="*/ 6 h 14"/>
                  <a:gd name="T12" fmla="*/ 12 w 16"/>
                  <a:gd name="T13" fmla="*/ 13 h 14"/>
                  <a:gd name="T14" fmla="*/ 5 w 16"/>
                  <a:gd name="T15" fmla="*/ 9 h 14"/>
                  <a:gd name="T16" fmla="*/ 0 w 16"/>
                  <a:gd name="T17" fmla="*/ 0 h 14"/>
                  <a:gd name="T18" fmla="*/ 0 w 16"/>
                  <a:gd name="T19" fmla="*/ 0 h 14"/>
                  <a:gd name="T20" fmla="*/ 1 w 16"/>
                  <a:gd name="T2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4">
                    <a:moveTo>
                      <a:pt x="1" y="0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4" y="2"/>
                      <a:pt x="5" y="2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9" y="5"/>
                      <a:pt x="11" y="6"/>
                      <a:pt x="14" y="6"/>
                    </a:cubicBezTo>
                    <a:cubicBezTo>
                      <a:pt x="14" y="6"/>
                      <a:pt x="14" y="6"/>
                      <a:pt x="15" y="6"/>
                    </a:cubicBezTo>
                    <a:cubicBezTo>
                      <a:pt x="16" y="9"/>
                      <a:pt x="15" y="12"/>
                      <a:pt x="12" y="13"/>
                    </a:cubicBezTo>
                    <a:cubicBezTo>
                      <a:pt x="9" y="14"/>
                      <a:pt x="6" y="12"/>
                      <a:pt x="5" y="9"/>
                    </a:cubicBezTo>
                    <a:cubicBezTo>
                      <a:pt x="3" y="6"/>
                      <a:pt x="2" y="3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194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" name="Freeform 105">
                <a:extLst>
                  <a:ext uri="{FF2B5EF4-FFF2-40B4-BE49-F238E27FC236}">
                    <a16:creationId xmlns:a16="http://schemas.microsoft.com/office/drawing/2014/main" id="{A3C44B45-902A-8C94-BC90-AB7FB996A60C}"/>
                  </a:ext>
                </a:extLst>
              </p:cNvPr>
              <p:cNvSpPr/>
              <p:nvPr/>
            </p:nvSpPr>
            <p:spPr bwMode="auto">
              <a:xfrm>
                <a:off x="2501901" y="3006726"/>
                <a:ext cx="4763" cy="3175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" name="Freeform 106">
                <a:extLst>
                  <a:ext uri="{FF2B5EF4-FFF2-40B4-BE49-F238E27FC236}">
                    <a16:creationId xmlns:a16="http://schemas.microsoft.com/office/drawing/2014/main" id="{77E1378F-F96E-4443-FC65-667748750958}"/>
                  </a:ext>
                </a:extLst>
              </p:cNvPr>
              <p:cNvSpPr/>
              <p:nvPr/>
            </p:nvSpPr>
            <p:spPr bwMode="auto">
              <a:xfrm>
                <a:off x="1963738" y="2446339"/>
                <a:ext cx="79375" cy="77788"/>
              </a:xfrm>
              <a:custGeom>
                <a:avLst/>
                <a:gdLst>
                  <a:gd name="T0" fmla="*/ 3 w 21"/>
                  <a:gd name="T1" fmla="*/ 21 h 21"/>
                  <a:gd name="T2" fmla="*/ 0 w 21"/>
                  <a:gd name="T3" fmla="*/ 16 h 21"/>
                  <a:gd name="T4" fmla="*/ 0 w 21"/>
                  <a:gd name="T5" fmla="*/ 11 h 21"/>
                  <a:gd name="T6" fmla="*/ 1 w 21"/>
                  <a:gd name="T7" fmla="*/ 9 h 21"/>
                  <a:gd name="T8" fmla="*/ 2 w 21"/>
                  <a:gd name="T9" fmla="*/ 6 h 21"/>
                  <a:gd name="T10" fmla="*/ 19 w 21"/>
                  <a:gd name="T11" fmla="*/ 7 h 21"/>
                  <a:gd name="T12" fmla="*/ 20 w 21"/>
                  <a:gd name="T13" fmla="*/ 13 h 21"/>
                  <a:gd name="T14" fmla="*/ 13 w 21"/>
                  <a:gd name="T15" fmla="*/ 20 h 21"/>
                  <a:gd name="T16" fmla="*/ 3 w 21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1">
                    <a:moveTo>
                      <a:pt x="3" y="21"/>
                    </a:moveTo>
                    <a:cubicBezTo>
                      <a:pt x="1" y="20"/>
                      <a:pt x="1" y="17"/>
                      <a:pt x="0" y="16"/>
                    </a:cubicBezTo>
                    <a:cubicBezTo>
                      <a:pt x="0" y="15"/>
                      <a:pt x="0" y="13"/>
                      <a:pt x="0" y="11"/>
                    </a:cubicBezTo>
                    <a:cubicBezTo>
                      <a:pt x="0" y="11"/>
                      <a:pt x="1" y="10"/>
                      <a:pt x="1" y="9"/>
                    </a:cubicBezTo>
                    <a:cubicBezTo>
                      <a:pt x="1" y="8"/>
                      <a:pt x="2" y="7"/>
                      <a:pt x="2" y="6"/>
                    </a:cubicBezTo>
                    <a:cubicBezTo>
                      <a:pt x="10" y="0"/>
                      <a:pt x="13" y="1"/>
                      <a:pt x="19" y="7"/>
                    </a:cubicBezTo>
                    <a:cubicBezTo>
                      <a:pt x="19" y="9"/>
                      <a:pt x="19" y="11"/>
                      <a:pt x="20" y="13"/>
                    </a:cubicBezTo>
                    <a:cubicBezTo>
                      <a:pt x="21" y="18"/>
                      <a:pt x="19" y="21"/>
                      <a:pt x="13" y="20"/>
                    </a:cubicBezTo>
                    <a:cubicBezTo>
                      <a:pt x="10" y="20"/>
                      <a:pt x="6" y="20"/>
                      <a:pt x="3" y="21"/>
                    </a:cubicBezTo>
                    <a:close/>
                  </a:path>
                </a:pathLst>
              </a:custGeom>
              <a:solidFill>
                <a:srgbClr val="F0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" name="Freeform 107">
                <a:extLst>
                  <a:ext uri="{FF2B5EF4-FFF2-40B4-BE49-F238E27FC236}">
                    <a16:creationId xmlns:a16="http://schemas.microsoft.com/office/drawing/2014/main" id="{9724FCFC-514E-7B24-6518-3EFB72B30B63}"/>
                  </a:ext>
                </a:extLst>
              </p:cNvPr>
              <p:cNvSpPr/>
              <p:nvPr/>
            </p:nvSpPr>
            <p:spPr bwMode="auto">
              <a:xfrm>
                <a:off x="2219326" y="2408239"/>
                <a:ext cx="84138" cy="93663"/>
              </a:xfrm>
              <a:custGeom>
                <a:avLst/>
                <a:gdLst>
                  <a:gd name="T0" fmla="*/ 0 w 22"/>
                  <a:gd name="T1" fmla="*/ 21 h 25"/>
                  <a:gd name="T2" fmla="*/ 11 w 22"/>
                  <a:gd name="T3" fmla="*/ 4 h 25"/>
                  <a:gd name="T4" fmla="*/ 21 w 22"/>
                  <a:gd name="T5" fmla="*/ 8 h 25"/>
                  <a:gd name="T6" fmla="*/ 19 w 22"/>
                  <a:gd name="T7" fmla="*/ 15 h 25"/>
                  <a:gd name="T8" fmla="*/ 3 w 22"/>
                  <a:gd name="T9" fmla="*/ 23 h 25"/>
                  <a:gd name="T10" fmla="*/ 0 w 22"/>
                  <a:gd name="T11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5">
                    <a:moveTo>
                      <a:pt x="0" y="21"/>
                    </a:moveTo>
                    <a:cubicBezTo>
                      <a:pt x="2" y="15"/>
                      <a:pt x="6" y="9"/>
                      <a:pt x="11" y="4"/>
                    </a:cubicBezTo>
                    <a:cubicBezTo>
                      <a:pt x="14" y="0"/>
                      <a:pt x="18" y="5"/>
                      <a:pt x="21" y="8"/>
                    </a:cubicBezTo>
                    <a:cubicBezTo>
                      <a:pt x="22" y="11"/>
                      <a:pt x="19" y="13"/>
                      <a:pt x="19" y="15"/>
                    </a:cubicBezTo>
                    <a:cubicBezTo>
                      <a:pt x="16" y="25"/>
                      <a:pt x="9" y="23"/>
                      <a:pt x="3" y="23"/>
                    </a:cubicBezTo>
                    <a:cubicBezTo>
                      <a:pt x="2" y="23"/>
                      <a:pt x="1" y="22"/>
                      <a:pt x="0" y="21"/>
                    </a:cubicBezTo>
                    <a:close/>
                  </a:path>
                </a:pathLst>
              </a:custGeom>
              <a:solidFill>
                <a:srgbClr val="F18E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" name="Freeform 108">
                <a:extLst>
                  <a:ext uri="{FF2B5EF4-FFF2-40B4-BE49-F238E27FC236}">
                    <a16:creationId xmlns:a16="http://schemas.microsoft.com/office/drawing/2014/main" id="{AFE0BB32-9B60-0DB3-F1C5-6639B35C57AB}"/>
                  </a:ext>
                </a:extLst>
              </p:cNvPr>
              <p:cNvSpPr/>
              <p:nvPr/>
            </p:nvSpPr>
            <p:spPr bwMode="auto">
              <a:xfrm>
                <a:off x="2317751" y="2087563"/>
                <a:ext cx="3175" cy="476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" name="Freeform 109">
                <a:extLst>
                  <a:ext uri="{FF2B5EF4-FFF2-40B4-BE49-F238E27FC236}">
                    <a16:creationId xmlns:a16="http://schemas.microsoft.com/office/drawing/2014/main" id="{999D9256-4748-76B8-A323-9A40A448D4ED}"/>
                  </a:ext>
                </a:extLst>
              </p:cNvPr>
              <p:cNvSpPr/>
              <p:nvPr/>
            </p:nvSpPr>
            <p:spPr bwMode="auto">
              <a:xfrm>
                <a:off x="1651001" y="2359026"/>
                <a:ext cx="4763" cy="3175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82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  <p:sp>
        <p:nvSpPr>
          <p:cNvPr id="120" name="Flecha: pentágono 119">
            <a:extLst>
              <a:ext uri="{FF2B5EF4-FFF2-40B4-BE49-F238E27FC236}">
                <a16:creationId xmlns:a16="http://schemas.microsoft.com/office/drawing/2014/main" id="{BB3C1740-F70E-CB2B-9878-2784B4D2788C}"/>
              </a:ext>
            </a:extLst>
          </p:cNvPr>
          <p:cNvSpPr/>
          <p:nvPr/>
        </p:nvSpPr>
        <p:spPr>
          <a:xfrm flipH="1">
            <a:off x="9364569" y="204877"/>
            <a:ext cx="2833350" cy="140343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21" name="Group 80">
            <a:extLst>
              <a:ext uri="{FF2B5EF4-FFF2-40B4-BE49-F238E27FC236}">
                <a16:creationId xmlns:a16="http://schemas.microsoft.com/office/drawing/2014/main" id="{C7B89CA5-7CDE-7506-4619-978095224248}"/>
              </a:ext>
            </a:extLst>
          </p:cNvPr>
          <p:cNvGrpSpPr>
            <a:grpSpLocks noChangeAspect="1"/>
          </p:cNvGrpSpPr>
          <p:nvPr/>
        </p:nvGrpSpPr>
        <p:grpSpPr>
          <a:xfrm>
            <a:off x="10457449" y="285750"/>
            <a:ext cx="1375772" cy="1195510"/>
            <a:chOff x="6500" y="180"/>
            <a:chExt cx="954" cy="829"/>
          </a:xfrm>
        </p:grpSpPr>
        <p:sp>
          <p:nvSpPr>
            <p:cNvPr id="122" name="Freeform 81">
              <a:extLst>
                <a:ext uri="{FF2B5EF4-FFF2-40B4-BE49-F238E27FC236}">
                  <a16:creationId xmlns:a16="http://schemas.microsoft.com/office/drawing/2014/main" id="{1AF1D112-6F8C-10E7-EF29-D98EF6EB54E0}"/>
                </a:ext>
              </a:extLst>
            </p:cNvPr>
            <p:cNvSpPr/>
            <p:nvPr/>
          </p:nvSpPr>
          <p:spPr bwMode="auto">
            <a:xfrm>
              <a:off x="6621" y="180"/>
              <a:ext cx="721" cy="624"/>
            </a:xfrm>
            <a:custGeom>
              <a:avLst/>
              <a:gdLst>
                <a:gd name="T0" fmla="*/ 557 w 599"/>
                <a:gd name="T1" fmla="*/ 361 h 518"/>
                <a:gd name="T2" fmla="*/ 523 w 599"/>
                <a:gd name="T3" fmla="*/ 413 h 518"/>
                <a:gd name="T4" fmla="*/ 494 w 599"/>
                <a:gd name="T5" fmla="*/ 461 h 518"/>
                <a:gd name="T6" fmla="*/ 453 w 599"/>
                <a:gd name="T7" fmla="*/ 509 h 518"/>
                <a:gd name="T8" fmla="*/ 398 w 599"/>
                <a:gd name="T9" fmla="*/ 488 h 518"/>
                <a:gd name="T10" fmla="*/ 362 w 599"/>
                <a:gd name="T11" fmla="*/ 472 h 518"/>
                <a:gd name="T12" fmla="*/ 357 w 599"/>
                <a:gd name="T13" fmla="*/ 455 h 518"/>
                <a:gd name="T14" fmla="*/ 325 w 599"/>
                <a:gd name="T15" fmla="*/ 430 h 518"/>
                <a:gd name="T16" fmla="*/ 288 w 599"/>
                <a:gd name="T17" fmla="*/ 431 h 518"/>
                <a:gd name="T18" fmla="*/ 255 w 599"/>
                <a:gd name="T19" fmla="*/ 436 h 518"/>
                <a:gd name="T20" fmla="*/ 245 w 599"/>
                <a:gd name="T21" fmla="*/ 463 h 518"/>
                <a:gd name="T22" fmla="*/ 243 w 599"/>
                <a:gd name="T23" fmla="*/ 466 h 518"/>
                <a:gd name="T24" fmla="*/ 222 w 599"/>
                <a:gd name="T25" fmla="*/ 463 h 518"/>
                <a:gd name="T26" fmla="*/ 172 w 599"/>
                <a:gd name="T27" fmla="*/ 499 h 518"/>
                <a:gd name="T28" fmla="*/ 117 w 599"/>
                <a:gd name="T29" fmla="*/ 501 h 518"/>
                <a:gd name="T30" fmla="*/ 114 w 599"/>
                <a:gd name="T31" fmla="*/ 474 h 518"/>
                <a:gd name="T32" fmla="*/ 71 w 599"/>
                <a:gd name="T33" fmla="*/ 435 h 518"/>
                <a:gd name="T34" fmla="*/ 48 w 599"/>
                <a:gd name="T35" fmla="*/ 420 h 518"/>
                <a:gd name="T36" fmla="*/ 21 w 599"/>
                <a:gd name="T37" fmla="*/ 359 h 518"/>
                <a:gd name="T38" fmla="*/ 14 w 599"/>
                <a:gd name="T39" fmla="*/ 317 h 518"/>
                <a:gd name="T40" fmla="*/ 21 w 599"/>
                <a:gd name="T41" fmla="*/ 284 h 518"/>
                <a:gd name="T42" fmla="*/ 12 w 599"/>
                <a:gd name="T43" fmla="*/ 222 h 518"/>
                <a:gd name="T44" fmla="*/ 7 w 599"/>
                <a:gd name="T45" fmla="*/ 180 h 518"/>
                <a:gd name="T46" fmla="*/ 34 w 599"/>
                <a:gd name="T47" fmla="*/ 157 h 518"/>
                <a:gd name="T48" fmla="*/ 17 w 599"/>
                <a:gd name="T49" fmla="*/ 116 h 518"/>
                <a:gd name="T50" fmla="*/ 44 w 599"/>
                <a:gd name="T51" fmla="*/ 88 h 518"/>
                <a:gd name="T52" fmla="*/ 80 w 599"/>
                <a:gd name="T53" fmla="*/ 39 h 518"/>
                <a:gd name="T54" fmla="*/ 144 w 599"/>
                <a:gd name="T55" fmla="*/ 5 h 518"/>
                <a:gd name="T56" fmla="*/ 167 w 599"/>
                <a:gd name="T57" fmla="*/ 42 h 518"/>
                <a:gd name="T58" fmla="*/ 196 w 599"/>
                <a:gd name="T59" fmla="*/ 95 h 518"/>
                <a:gd name="T60" fmla="*/ 235 w 599"/>
                <a:gd name="T61" fmla="*/ 138 h 518"/>
                <a:gd name="T62" fmla="*/ 250 w 599"/>
                <a:gd name="T63" fmla="*/ 172 h 518"/>
                <a:gd name="T64" fmla="*/ 286 w 599"/>
                <a:gd name="T65" fmla="*/ 184 h 518"/>
                <a:gd name="T66" fmla="*/ 330 w 599"/>
                <a:gd name="T67" fmla="*/ 187 h 518"/>
                <a:gd name="T68" fmla="*/ 379 w 599"/>
                <a:gd name="T69" fmla="*/ 130 h 518"/>
                <a:gd name="T70" fmla="*/ 391 w 599"/>
                <a:gd name="T71" fmla="*/ 96 h 518"/>
                <a:gd name="T72" fmla="*/ 409 w 599"/>
                <a:gd name="T73" fmla="*/ 48 h 518"/>
                <a:gd name="T74" fmla="*/ 460 w 599"/>
                <a:gd name="T75" fmla="*/ 3 h 518"/>
                <a:gd name="T76" fmla="*/ 526 w 599"/>
                <a:gd name="T77" fmla="*/ 14 h 518"/>
                <a:gd name="T78" fmla="*/ 550 w 599"/>
                <a:gd name="T79" fmla="*/ 71 h 518"/>
                <a:gd name="T80" fmla="*/ 575 w 599"/>
                <a:gd name="T81" fmla="*/ 123 h 518"/>
                <a:gd name="T82" fmla="*/ 560 w 599"/>
                <a:gd name="T83" fmla="*/ 163 h 518"/>
                <a:gd name="T84" fmla="*/ 593 w 599"/>
                <a:gd name="T85" fmla="*/ 211 h 518"/>
                <a:gd name="T86" fmla="*/ 579 w 599"/>
                <a:gd name="T87" fmla="*/ 266 h 518"/>
                <a:gd name="T88" fmla="*/ 583 w 599"/>
                <a:gd name="T89" fmla="*/ 304 h 518"/>
                <a:gd name="T90" fmla="*/ 577 w 599"/>
                <a:gd name="T91" fmla="*/ 317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9" h="518">
                  <a:moveTo>
                    <a:pt x="577" y="317"/>
                  </a:moveTo>
                  <a:cubicBezTo>
                    <a:pt x="581" y="324"/>
                    <a:pt x="582" y="332"/>
                    <a:pt x="580" y="341"/>
                  </a:cubicBezTo>
                  <a:cubicBezTo>
                    <a:pt x="577" y="352"/>
                    <a:pt x="569" y="359"/>
                    <a:pt x="557" y="361"/>
                  </a:cubicBezTo>
                  <a:cubicBezTo>
                    <a:pt x="555" y="361"/>
                    <a:pt x="553" y="361"/>
                    <a:pt x="555" y="364"/>
                  </a:cubicBezTo>
                  <a:cubicBezTo>
                    <a:pt x="569" y="383"/>
                    <a:pt x="558" y="402"/>
                    <a:pt x="542" y="410"/>
                  </a:cubicBezTo>
                  <a:cubicBezTo>
                    <a:pt x="536" y="413"/>
                    <a:pt x="530" y="414"/>
                    <a:pt x="523" y="413"/>
                  </a:cubicBezTo>
                  <a:cubicBezTo>
                    <a:pt x="524" y="417"/>
                    <a:pt x="526" y="420"/>
                    <a:pt x="527" y="423"/>
                  </a:cubicBezTo>
                  <a:cubicBezTo>
                    <a:pt x="530" y="443"/>
                    <a:pt x="517" y="458"/>
                    <a:pt x="497" y="458"/>
                  </a:cubicBezTo>
                  <a:cubicBezTo>
                    <a:pt x="495" y="458"/>
                    <a:pt x="494" y="458"/>
                    <a:pt x="494" y="461"/>
                  </a:cubicBezTo>
                  <a:cubicBezTo>
                    <a:pt x="497" y="476"/>
                    <a:pt x="484" y="487"/>
                    <a:pt x="469" y="483"/>
                  </a:cubicBezTo>
                  <a:cubicBezTo>
                    <a:pt x="467" y="482"/>
                    <a:pt x="467" y="483"/>
                    <a:pt x="466" y="484"/>
                  </a:cubicBezTo>
                  <a:cubicBezTo>
                    <a:pt x="465" y="494"/>
                    <a:pt x="461" y="503"/>
                    <a:pt x="453" y="509"/>
                  </a:cubicBezTo>
                  <a:cubicBezTo>
                    <a:pt x="440" y="518"/>
                    <a:pt x="419" y="517"/>
                    <a:pt x="408" y="506"/>
                  </a:cubicBezTo>
                  <a:cubicBezTo>
                    <a:pt x="404" y="501"/>
                    <a:pt x="401" y="496"/>
                    <a:pt x="401" y="490"/>
                  </a:cubicBezTo>
                  <a:cubicBezTo>
                    <a:pt x="401" y="488"/>
                    <a:pt x="401" y="487"/>
                    <a:pt x="398" y="488"/>
                  </a:cubicBezTo>
                  <a:cubicBezTo>
                    <a:pt x="392" y="489"/>
                    <a:pt x="385" y="489"/>
                    <a:pt x="378" y="487"/>
                  </a:cubicBezTo>
                  <a:cubicBezTo>
                    <a:pt x="371" y="484"/>
                    <a:pt x="366" y="480"/>
                    <a:pt x="363" y="473"/>
                  </a:cubicBezTo>
                  <a:cubicBezTo>
                    <a:pt x="363" y="473"/>
                    <a:pt x="363" y="472"/>
                    <a:pt x="362" y="472"/>
                  </a:cubicBezTo>
                  <a:cubicBezTo>
                    <a:pt x="360" y="469"/>
                    <a:pt x="360" y="465"/>
                    <a:pt x="360" y="461"/>
                  </a:cubicBezTo>
                  <a:cubicBezTo>
                    <a:pt x="360" y="460"/>
                    <a:pt x="360" y="459"/>
                    <a:pt x="360" y="458"/>
                  </a:cubicBezTo>
                  <a:cubicBezTo>
                    <a:pt x="360" y="456"/>
                    <a:pt x="360" y="455"/>
                    <a:pt x="357" y="455"/>
                  </a:cubicBezTo>
                  <a:cubicBezTo>
                    <a:pt x="355" y="455"/>
                    <a:pt x="352" y="456"/>
                    <a:pt x="349" y="454"/>
                  </a:cubicBezTo>
                  <a:cubicBezTo>
                    <a:pt x="343" y="453"/>
                    <a:pt x="338" y="450"/>
                    <a:pt x="333" y="446"/>
                  </a:cubicBezTo>
                  <a:cubicBezTo>
                    <a:pt x="328" y="442"/>
                    <a:pt x="325" y="436"/>
                    <a:pt x="325" y="430"/>
                  </a:cubicBezTo>
                  <a:cubicBezTo>
                    <a:pt x="325" y="429"/>
                    <a:pt x="325" y="428"/>
                    <a:pt x="325" y="426"/>
                  </a:cubicBezTo>
                  <a:cubicBezTo>
                    <a:pt x="310" y="434"/>
                    <a:pt x="302" y="432"/>
                    <a:pt x="293" y="420"/>
                  </a:cubicBezTo>
                  <a:cubicBezTo>
                    <a:pt x="292" y="424"/>
                    <a:pt x="290" y="428"/>
                    <a:pt x="288" y="431"/>
                  </a:cubicBezTo>
                  <a:cubicBezTo>
                    <a:pt x="280" y="439"/>
                    <a:pt x="270" y="440"/>
                    <a:pt x="259" y="435"/>
                  </a:cubicBezTo>
                  <a:cubicBezTo>
                    <a:pt x="258" y="435"/>
                    <a:pt x="257" y="433"/>
                    <a:pt x="256" y="435"/>
                  </a:cubicBezTo>
                  <a:cubicBezTo>
                    <a:pt x="255" y="435"/>
                    <a:pt x="255" y="435"/>
                    <a:pt x="255" y="436"/>
                  </a:cubicBezTo>
                  <a:cubicBezTo>
                    <a:pt x="255" y="439"/>
                    <a:pt x="254" y="443"/>
                    <a:pt x="253" y="446"/>
                  </a:cubicBezTo>
                  <a:cubicBezTo>
                    <a:pt x="252" y="450"/>
                    <a:pt x="251" y="453"/>
                    <a:pt x="248" y="456"/>
                  </a:cubicBezTo>
                  <a:cubicBezTo>
                    <a:pt x="245" y="458"/>
                    <a:pt x="244" y="460"/>
                    <a:pt x="245" y="463"/>
                  </a:cubicBezTo>
                  <a:cubicBezTo>
                    <a:pt x="245" y="465"/>
                    <a:pt x="245" y="466"/>
                    <a:pt x="244" y="467"/>
                  </a:cubicBezTo>
                  <a:cubicBezTo>
                    <a:pt x="244" y="467"/>
                    <a:pt x="244" y="467"/>
                    <a:pt x="244" y="467"/>
                  </a:cubicBezTo>
                  <a:cubicBezTo>
                    <a:pt x="244" y="467"/>
                    <a:pt x="243" y="467"/>
                    <a:pt x="243" y="466"/>
                  </a:cubicBezTo>
                  <a:cubicBezTo>
                    <a:pt x="243" y="464"/>
                    <a:pt x="243" y="462"/>
                    <a:pt x="243" y="459"/>
                  </a:cubicBezTo>
                  <a:cubicBezTo>
                    <a:pt x="240" y="461"/>
                    <a:pt x="237" y="462"/>
                    <a:pt x="233" y="463"/>
                  </a:cubicBezTo>
                  <a:cubicBezTo>
                    <a:pt x="230" y="463"/>
                    <a:pt x="226" y="463"/>
                    <a:pt x="222" y="463"/>
                  </a:cubicBezTo>
                  <a:cubicBezTo>
                    <a:pt x="222" y="464"/>
                    <a:pt x="223" y="464"/>
                    <a:pt x="223" y="465"/>
                  </a:cubicBezTo>
                  <a:cubicBezTo>
                    <a:pt x="232" y="484"/>
                    <a:pt x="219" y="502"/>
                    <a:pt x="199" y="505"/>
                  </a:cubicBezTo>
                  <a:cubicBezTo>
                    <a:pt x="190" y="507"/>
                    <a:pt x="180" y="504"/>
                    <a:pt x="172" y="499"/>
                  </a:cubicBezTo>
                  <a:cubicBezTo>
                    <a:pt x="170" y="498"/>
                    <a:pt x="170" y="498"/>
                    <a:pt x="168" y="500"/>
                  </a:cubicBezTo>
                  <a:cubicBezTo>
                    <a:pt x="165" y="507"/>
                    <a:pt x="158" y="510"/>
                    <a:pt x="151" y="512"/>
                  </a:cubicBezTo>
                  <a:cubicBezTo>
                    <a:pt x="138" y="514"/>
                    <a:pt x="127" y="511"/>
                    <a:pt x="117" y="501"/>
                  </a:cubicBezTo>
                  <a:cubicBezTo>
                    <a:pt x="111" y="495"/>
                    <a:pt x="110" y="487"/>
                    <a:pt x="113" y="479"/>
                  </a:cubicBezTo>
                  <a:cubicBezTo>
                    <a:pt x="113" y="477"/>
                    <a:pt x="114" y="476"/>
                    <a:pt x="114" y="475"/>
                  </a:cubicBezTo>
                  <a:cubicBezTo>
                    <a:pt x="114" y="475"/>
                    <a:pt x="114" y="475"/>
                    <a:pt x="114" y="474"/>
                  </a:cubicBezTo>
                  <a:cubicBezTo>
                    <a:pt x="109" y="475"/>
                    <a:pt x="104" y="475"/>
                    <a:pt x="99" y="474"/>
                  </a:cubicBezTo>
                  <a:cubicBezTo>
                    <a:pt x="81" y="471"/>
                    <a:pt x="69" y="455"/>
                    <a:pt x="71" y="437"/>
                  </a:cubicBezTo>
                  <a:cubicBezTo>
                    <a:pt x="71" y="436"/>
                    <a:pt x="71" y="435"/>
                    <a:pt x="71" y="435"/>
                  </a:cubicBezTo>
                  <a:cubicBezTo>
                    <a:pt x="71" y="433"/>
                    <a:pt x="73" y="430"/>
                    <a:pt x="72" y="429"/>
                  </a:cubicBezTo>
                  <a:cubicBezTo>
                    <a:pt x="71" y="428"/>
                    <a:pt x="68" y="428"/>
                    <a:pt x="66" y="428"/>
                  </a:cubicBezTo>
                  <a:cubicBezTo>
                    <a:pt x="59" y="427"/>
                    <a:pt x="53" y="424"/>
                    <a:pt x="48" y="420"/>
                  </a:cubicBezTo>
                  <a:cubicBezTo>
                    <a:pt x="39" y="411"/>
                    <a:pt x="38" y="398"/>
                    <a:pt x="45" y="387"/>
                  </a:cubicBezTo>
                  <a:cubicBezTo>
                    <a:pt x="46" y="386"/>
                    <a:pt x="47" y="385"/>
                    <a:pt x="48" y="384"/>
                  </a:cubicBezTo>
                  <a:cubicBezTo>
                    <a:pt x="33" y="381"/>
                    <a:pt x="24" y="374"/>
                    <a:pt x="21" y="359"/>
                  </a:cubicBezTo>
                  <a:cubicBezTo>
                    <a:pt x="19" y="349"/>
                    <a:pt x="20" y="339"/>
                    <a:pt x="30" y="331"/>
                  </a:cubicBezTo>
                  <a:cubicBezTo>
                    <a:pt x="24" y="329"/>
                    <a:pt x="20" y="325"/>
                    <a:pt x="16" y="320"/>
                  </a:cubicBezTo>
                  <a:cubicBezTo>
                    <a:pt x="16" y="319"/>
                    <a:pt x="15" y="317"/>
                    <a:pt x="14" y="317"/>
                  </a:cubicBezTo>
                  <a:cubicBezTo>
                    <a:pt x="12" y="313"/>
                    <a:pt x="12" y="308"/>
                    <a:pt x="11" y="304"/>
                  </a:cubicBezTo>
                  <a:cubicBezTo>
                    <a:pt x="12" y="302"/>
                    <a:pt x="12" y="299"/>
                    <a:pt x="13" y="297"/>
                  </a:cubicBezTo>
                  <a:cubicBezTo>
                    <a:pt x="15" y="292"/>
                    <a:pt x="17" y="288"/>
                    <a:pt x="21" y="284"/>
                  </a:cubicBezTo>
                  <a:cubicBezTo>
                    <a:pt x="23" y="281"/>
                    <a:pt x="23" y="281"/>
                    <a:pt x="20" y="280"/>
                  </a:cubicBezTo>
                  <a:cubicBezTo>
                    <a:pt x="7" y="273"/>
                    <a:pt x="1" y="262"/>
                    <a:pt x="1" y="248"/>
                  </a:cubicBezTo>
                  <a:cubicBezTo>
                    <a:pt x="1" y="238"/>
                    <a:pt x="4" y="229"/>
                    <a:pt x="12" y="222"/>
                  </a:cubicBezTo>
                  <a:cubicBezTo>
                    <a:pt x="13" y="221"/>
                    <a:pt x="15" y="220"/>
                    <a:pt x="18" y="219"/>
                  </a:cubicBezTo>
                  <a:cubicBezTo>
                    <a:pt x="15" y="217"/>
                    <a:pt x="13" y="215"/>
                    <a:pt x="10" y="213"/>
                  </a:cubicBezTo>
                  <a:cubicBezTo>
                    <a:pt x="0" y="205"/>
                    <a:pt x="0" y="190"/>
                    <a:pt x="7" y="180"/>
                  </a:cubicBezTo>
                  <a:cubicBezTo>
                    <a:pt x="8" y="179"/>
                    <a:pt x="9" y="178"/>
                    <a:pt x="9" y="177"/>
                  </a:cubicBezTo>
                  <a:cubicBezTo>
                    <a:pt x="12" y="174"/>
                    <a:pt x="16" y="172"/>
                    <a:pt x="20" y="169"/>
                  </a:cubicBezTo>
                  <a:cubicBezTo>
                    <a:pt x="25" y="165"/>
                    <a:pt x="30" y="162"/>
                    <a:pt x="34" y="157"/>
                  </a:cubicBezTo>
                  <a:cubicBezTo>
                    <a:pt x="43" y="148"/>
                    <a:pt x="44" y="137"/>
                    <a:pt x="37" y="128"/>
                  </a:cubicBezTo>
                  <a:cubicBezTo>
                    <a:pt x="32" y="123"/>
                    <a:pt x="27" y="120"/>
                    <a:pt x="21" y="118"/>
                  </a:cubicBezTo>
                  <a:cubicBezTo>
                    <a:pt x="19" y="118"/>
                    <a:pt x="17" y="118"/>
                    <a:pt x="17" y="116"/>
                  </a:cubicBezTo>
                  <a:cubicBezTo>
                    <a:pt x="17" y="109"/>
                    <a:pt x="21" y="104"/>
                    <a:pt x="26" y="100"/>
                  </a:cubicBezTo>
                  <a:cubicBezTo>
                    <a:pt x="31" y="94"/>
                    <a:pt x="37" y="92"/>
                    <a:pt x="45" y="91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33" y="67"/>
                    <a:pt x="44" y="49"/>
                    <a:pt x="63" y="43"/>
                  </a:cubicBezTo>
                  <a:cubicBezTo>
                    <a:pt x="67" y="41"/>
                    <a:pt x="72" y="40"/>
                    <a:pt x="78" y="41"/>
                  </a:cubicBezTo>
                  <a:cubicBezTo>
                    <a:pt x="80" y="42"/>
                    <a:pt x="80" y="41"/>
                    <a:pt x="80" y="39"/>
                  </a:cubicBezTo>
                  <a:cubicBezTo>
                    <a:pt x="80" y="27"/>
                    <a:pt x="84" y="16"/>
                    <a:pt x="94" y="9"/>
                  </a:cubicBezTo>
                  <a:cubicBezTo>
                    <a:pt x="101" y="4"/>
                    <a:pt x="109" y="2"/>
                    <a:pt x="118" y="1"/>
                  </a:cubicBezTo>
                  <a:cubicBezTo>
                    <a:pt x="127" y="0"/>
                    <a:pt x="136" y="1"/>
                    <a:pt x="144" y="5"/>
                  </a:cubicBezTo>
                  <a:cubicBezTo>
                    <a:pt x="157" y="11"/>
                    <a:pt x="165" y="26"/>
                    <a:pt x="162" y="40"/>
                  </a:cubicBezTo>
                  <a:cubicBezTo>
                    <a:pt x="161" y="42"/>
                    <a:pt x="162" y="42"/>
                    <a:pt x="163" y="42"/>
                  </a:cubicBezTo>
                  <a:cubicBezTo>
                    <a:pt x="165" y="42"/>
                    <a:pt x="166" y="42"/>
                    <a:pt x="167" y="42"/>
                  </a:cubicBezTo>
                  <a:cubicBezTo>
                    <a:pt x="177" y="42"/>
                    <a:pt x="183" y="50"/>
                    <a:pt x="180" y="60"/>
                  </a:cubicBezTo>
                  <a:cubicBezTo>
                    <a:pt x="179" y="62"/>
                    <a:pt x="178" y="63"/>
                    <a:pt x="178" y="65"/>
                  </a:cubicBezTo>
                  <a:cubicBezTo>
                    <a:pt x="199" y="64"/>
                    <a:pt x="207" y="81"/>
                    <a:pt x="196" y="95"/>
                  </a:cubicBezTo>
                  <a:cubicBezTo>
                    <a:pt x="215" y="97"/>
                    <a:pt x="223" y="116"/>
                    <a:pt x="212" y="133"/>
                  </a:cubicBezTo>
                  <a:cubicBezTo>
                    <a:pt x="217" y="133"/>
                    <a:pt x="222" y="132"/>
                    <a:pt x="227" y="134"/>
                  </a:cubicBezTo>
                  <a:cubicBezTo>
                    <a:pt x="230" y="135"/>
                    <a:pt x="233" y="136"/>
                    <a:pt x="235" y="138"/>
                  </a:cubicBezTo>
                  <a:cubicBezTo>
                    <a:pt x="240" y="142"/>
                    <a:pt x="241" y="148"/>
                    <a:pt x="238" y="155"/>
                  </a:cubicBezTo>
                  <a:cubicBezTo>
                    <a:pt x="243" y="156"/>
                    <a:pt x="247" y="155"/>
                    <a:pt x="250" y="159"/>
                  </a:cubicBezTo>
                  <a:cubicBezTo>
                    <a:pt x="252" y="163"/>
                    <a:pt x="251" y="167"/>
                    <a:pt x="250" y="172"/>
                  </a:cubicBezTo>
                  <a:cubicBezTo>
                    <a:pt x="252" y="171"/>
                    <a:pt x="254" y="169"/>
                    <a:pt x="257" y="169"/>
                  </a:cubicBezTo>
                  <a:cubicBezTo>
                    <a:pt x="268" y="165"/>
                    <a:pt x="279" y="171"/>
                    <a:pt x="283" y="182"/>
                  </a:cubicBezTo>
                  <a:cubicBezTo>
                    <a:pt x="283" y="185"/>
                    <a:pt x="284" y="185"/>
                    <a:pt x="286" y="184"/>
                  </a:cubicBezTo>
                  <a:cubicBezTo>
                    <a:pt x="297" y="179"/>
                    <a:pt x="306" y="183"/>
                    <a:pt x="312" y="195"/>
                  </a:cubicBezTo>
                  <a:cubicBezTo>
                    <a:pt x="313" y="191"/>
                    <a:pt x="315" y="187"/>
                    <a:pt x="319" y="186"/>
                  </a:cubicBezTo>
                  <a:cubicBezTo>
                    <a:pt x="322" y="184"/>
                    <a:pt x="326" y="185"/>
                    <a:pt x="330" y="187"/>
                  </a:cubicBezTo>
                  <a:cubicBezTo>
                    <a:pt x="330" y="179"/>
                    <a:pt x="331" y="172"/>
                    <a:pt x="336" y="166"/>
                  </a:cubicBezTo>
                  <a:cubicBezTo>
                    <a:pt x="341" y="160"/>
                    <a:pt x="348" y="158"/>
                    <a:pt x="355" y="160"/>
                  </a:cubicBezTo>
                  <a:cubicBezTo>
                    <a:pt x="348" y="146"/>
                    <a:pt x="361" y="126"/>
                    <a:pt x="379" y="130"/>
                  </a:cubicBezTo>
                  <a:cubicBezTo>
                    <a:pt x="377" y="126"/>
                    <a:pt x="376" y="123"/>
                    <a:pt x="375" y="119"/>
                  </a:cubicBezTo>
                  <a:cubicBezTo>
                    <a:pt x="373" y="108"/>
                    <a:pt x="379" y="100"/>
                    <a:pt x="390" y="98"/>
                  </a:cubicBezTo>
                  <a:cubicBezTo>
                    <a:pt x="391" y="98"/>
                    <a:pt x="392" y="98"/>
                    <a:pt x="391" y="96"/>
                  </a:cubicBezTo>
                  <a:cubicBezTo>
                    <a:pt x="387" y="89"/>
                    <a:pt x="392" y="82"/>
                    <a:pt x="400" y="80"/>
                  </a:cubicBezTo>
                  <a:cubicBezTo>
                    <a:pt x="402" y="80"/>
                    <a:pt x="404" y="80"/>
                    <a:pt x="407" y="79"/>
                  </a:cubicBezTo>
                  <a:cubicBezTo>
                    <a:pt x="401" y="68"/>
                    <a:pt x="400" y="58"/>
                    <a:pt x="409" y="48"/>
                  </a:cubicBezTo>
                  <a:cubicBezTo>
                    <a:pt x="418" y="39"/>
                    <a:pt x="428" y="37"/>
                    <a:pt x="440" y="38"/>
                  </a:cubicBezTo>
                  <a:cubicBezTo>
                    <a:pt x="439" y="33"/>
                    <a:pt x="438" y="28"/>
                    <a:pt x="438" y="24"/>
                  </a:cubicBezTo>
                  <a:cubicBezTo>
                    <a:pt x="440" y="13"/>
                    <a:pt x="449" y="4"/>
                    <a:pt x="460" y="3"/>
                  </a:cubicBezTo>
                  <a:cubicBezTo>
                    <a:pt x="475" y="0"/>
                    <a:pt x="486" y="4"/>
                    <a:pt x="495" y="17"/>
                  </a:cubicBezTo>
                  <a:cubicBezTo>
                    <a:pt x="496" y="19"/>
                    <a:pt x="497" y="18"/>
                    <a:pt x="498" y="17"/>
                  </a:cubicBezTo>
                  <a:cubicBezTo>
                    <a:pt x="507" y="11"/>
                    <a:pt x="516" y="10"/>
                    <a:pt x="526" y="14"/>
                  </a:cubicBezTo>
                  <a:cubicBezTo>
                    <a:pt x="538" y="20"/>
                    <a:pt x="543" y="32"/>
                    <a:pt x="537" y="44"/>
                  </a:cubicBezTo>
                  <a:cubicBezTo>
                    <a:pt x="536" y="46"/>
                    <a:pt x="535" y="48"/>
                    <a:pt x="538" y="48"/>
                  </a:cubicBezTo>
                  <a:cubicBezTo>
                    <a:pt x="551" y="47"/>
                    <a:pt x="557" y="60"/>
                    <a:pt x="550" y="71"/>
                  </a:cubicBezTo>
                  <a:cubicBezTo>
                    <a:pt x="550" y="71"/>
                    <a:pt x="550" y="72"/>
                    <a:pt x="550" y="72"/>
                  </a:cubicBezTo>
                  <a:cubicBezTo>
                    <a:pt x="571" y="76"/>
                    <a:pt x="572" y="98"/>
                    <a:pt x="559" y="107"/>
                  </a:cubicBezTo>
                  <a:cubicBezTo>
                    <a:pt x="568" y="109"/>
                    <a:pt x="575" y="113"/>
                    <a:pt x="575" y="123"/>
                  </a:cubicBezTo>
                  <a:cubicBezTo>
                    <a:pt x="575" y="125"/>
                    <a:pt x="573" y="125"/>
                    <a:pt x="572" y="125"/>
                  </a:cubicBezTo>
                  <a:cubicBezTo>
                    <a:pt x="567" y="127"/>
                    <a:pt x="563" y="129"/>
                    <a:pt x="560" y="132"/>
                  </a:cubicBezTo>
                  <a:cubicBezTo>
                    <a:pt x="551" y="142"/>
                    <a:pt x="552" y="154"/>
                    <a:pt x="560" y="163"/>
                  </a:cubicBezTo>
                  <a:cubicBezTo>
                    <a:pt x="570" y="173"/>
                    <a:pt x="582" y="181"/>
                    <a:pt x="594" y="188"/>
                  </a:cubicBezTo>
                  <a:cubicBezTo>
                    <a:pt x="595" y="188"/>
                    <a:pt x="597" y="189"/>
                    <a:pt x="598" y="190"/>
                  </a:cubicBezTo>
                  <a:cubicBezTo>
                    <a:pt x="599" y="198"/>
                    <a:pt x="597" y="205"/>
                    <a:pt x="593" y="211"/>
                  </a:cubicBezTo>
                  <a:cubicBezTo>
                    <a:pt x="590" y="215"/>
                    <a:pt x="587" y="219"/>
                    <a:pt x="582" y="221"/>
                  </a:cubicBezTo>
                  <a:cubicBezTo>
                    <a:pt x="580" y="222"/>
                    <a:pt x="580" y="223"/>
                    <a:pt x="582" y="225"/>
                  </a:cubicBezTo>
                  <a:cubicBezTo>
                    <a:pt x="595" y="233"/>
                    <a:pt x="595" y="257"/>
                    <a:pt x="579" y="266"/>
                  </a:cubicBezTo>
                  <a:cubicBezTo>
                    <a:pt x="579" y="266"/>
                    <a:pt x="578" y="266"/>
                    <a:pt x="578" y="267"/>
                  </a:cubicBezTo>
                  <a:cubicBezTo>
                    <a:pt x="584" y="271"/>
                    <a:pt x="587" y="277"/>
                    <a:pt x="588" y="285"/>
                  </a:cubicBezTo>
                  <a:cubicBezTo>
                    <a:pt x="589" y="292"/>
                    <a:pt x="587" y="299"/>
                    <a:pt x="583" y="304"/>
                  </a:cubicBezTo>
                  <a:cubicBezTo>
                    <a:pt x="580" y="307"/>
                    <a:pt x="578" y="309"/>
                    <a:pt x="575" y="310"/>
                  </a:cubicBezTo>
                  <a:cubicBezTo>
                    <a:pt x="573" y="311"/>
                    <a:pt x="573" y="312"/>
                    <a:pt x="574" y="314"/>
                  </a:cubicBezTo>
                  <a:cubicBezTo>
                    <a:pt x="575" y="315"/>
                    <a:pt x="576" y="316"/>
                    <a:pt x="577" y="317"/>
                  </a:cubicBezTo>
                  <a:close/>
                </a:path>
              </a:pathLst>
            </a:custGeom>
            <a:solidFill>
              <a:srgbClr val="E85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82">
              <a:extLst>
                <a:ext uri="{FF2B5EF4-FFF2-40B4-BE49-F238E27FC236}">
                  <a16:creationId xmlns:a16="http://schemas.microsoft.com/office/drawing/2014/main" id="{D15ECD63-956F-4035-A541-9D3628FE021E}"/>
                </a:ext>
              </a:extLst>
            </p:cNvPr>
            <p:cNvSpPr/>
            <p:nvPr/>
          </p:nvSpPr>
          <p:spPr bwMode="auto">
            <a:xfrm>
              <a:off x="6500" y="320"/>
              <a:ext cx="173" cy="242"/>
            </a:xfrm>
            <a:custGeom>
              <a:avLst/>
              <a:gdLst>
                <a:gd name="T0" fmla="*/ 113 w 144"/>
                <a:gd name="T1" fmla="*/ 188 h 201"/>
                <a:gd name="T2" fmla="*/ 114 w 144"/>
                <a:gd name="T3" fmla="*/ 189 h 201"/>
                <a:gd name="T4" fmla="*/ 116 w 144"/>
                <a:gd name="T5" fmla="*/ 200 h 201"/>
                <a:gd name="T6" fmla="*/ 115 w 144"/>
                <a:gd name="T7" fmla="*/ 201 h 201"/>
                <a:gd name="T8" fmla="*/ 47 w 144"/>
                <a:gd name="T9" fmla="*/ 185 h 201"/>
                <a:gd name="T10" fmla="*/ 13 w 144"/>
                <a:gd name="T11" fmla="*/ 168 h 201"/>
                <a:gd name="T12" fmla="*/ 1 w 144"/>
                <a:gd name="T13" fmla="*/ 146 h 201"/>
                <a:gd name="T14" fmla="*/ 8 w 144"/>
                <a:gd name="T15" fmla="*/ 123 h 201"/>
                <a:gd name="T16" fmla="*/ 33 w 144"/>
                <a:gd name="T17" fmla="*/ 100 h 201"/>
                <a:gd name="T18" fmla="*/ 71 w 144"/>
                <a:gd name="T19" fmla="*/ 72 h 201"/>
                <a:gd name="T20" fmla="*/ 72 w 144"/>
                <a:gd name="T21" fmla="*/ 72 h 201"/>
                <a:gd name="T22" fmla="*/ 78 w 144"/>
                <a:gd name="T23" fmla="*/ 61 h 201"/>
                <a:gd name="T24" fmla="*/ 91 w 144"/>
                <a:gd name="T25" fmla="*/ 16 h 201"/>
                <a:gd name="T26" fmla="*/ 116 w 144"/>
                <a:gd name="T27" fmla="*/ 0 h 201"/>
                <a:gd name="T28" fmla="*/ 118 w 144"/>
                <a:gd name="T29" fmla="*/ 0 h 201"/>
                <a:gd name="T30" fmla="*/ 129 w 144"/>
                <a:gd name="T31" fmla="*/ 4 h 201"/>
                <a:gd name="T32" fmla="*/ 143 w 144"/>
                <a:gd name="T33" fmla="*/ 27 h 201"/>
                <a:gd name="T34" fmla="*/ 133 w 144"/>
                <a:gd name="T35" fmla="*/ 44 h 201"/>
                <a:gd name="T36" fmla="*/ 111 w 144"/>
                <a:gd name="T37" fmla="*/ 61 h 201"/>
                <a:gd name="T38" fmla="*/ 96 w 144"/>
                <a:gd name="T39" fmla="*/ 70 h 201"/>
                <a:gd name="T40" fmla="*/ 85 w 144"/>
                <a:gd name="T41" fmla="*/ 75 h 201"/>
                <a:gd name="T42" fmla="*/ 34 w 144"/>
                <a:gd name="T43" fmla="*/ 114 h 201"/>
                <a:gd name="T44" fmla="*/ 18 w 144"/>
                <a:gd name="T45" fmla="*/ 129 h 201"/>
                <a:gd name="T46" fmla="*/ 13 w 144"/>
                <a:gd name="T47" fmla="*/ 147 h 201"/>
                <a:gd name="T48" fmla="*/ 21 w 144"/>
                <a:gd name="T49" fmla="*/ 159 h 201"/>
                <a:gd name="T50" fmla="*/ 49 w 144"/>
                <a:gd name="T51" fmla="*/ 173 h 201"/>
                <a:gd name="T52" fmla="*/ 107 w 144"/>
                <a:gd name="T53" fmla="*/ 187 h 201"/>
                <a:gd name="T54" fmla="*/ 113 w 144"/>
                <a:gd name="T55" fmla="*/ 18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201">
                  <a:moveTo>
                    <a:pt x="113" y="188"/>
                  </a:moveTo>
                  <a:cubicBezTo>
                    <a:pt x="113" y="189"/>
                    <a:pt x="114" y="189"/>
                    <a:pt x="114" y="189"/>
                  </a:cubicBezTo>
                  <a:cubicBezTo>
                    <a:pt x="114" y="193"/>
                    <a:pt x="114" y="196"/>
                    <a:pt x="116" y="200"/>
                  </a:cubicBezTo>
                  <a:cubicBezTo>
                    <a:pt x="116" y="200"/>
                    <a:pt x="115" y="200"/>
                    <a:pt x="115" y="201"/>
                  </a:cubicBezTo>
                  <a:cubicBezTo>
                    <a:pt x="92" y="197"/>
                    <a:pt x="69" y="193"/>
                    <a:pt x="47" y="185"/>
                  </a:cubicBezTo>
                  <a:cubicBezTo>
                    <a:pt x="35" y="181"/>
                    <a:pt x="23" y="176"/>
                    <a:pt x="13" y="168"/>
                  </a:cubicBezTo>
                  <a:cubicBezTo>
                    <a:pt x="6" y="162"/>
                    <a:pt x="1" y="155"/>
                    <a:pt x="1" y="146"/>
                  </a:cubicBezTo>
                  <a:cubicBezTo>
                    <a:pt x="0" y="137"/>
                    <a:pt x="3" y="130"/>
                    <a:pt x="8" y="123"/>
                  </a:cubicBezTo>
                  <a:cubicBezTo>
                    <a:pt x="15" y="114"/>
                    <a:pt x="24" y="107"/>
                    <a:pt x="33" y="100"/>
                  </a:cubicBezTo>
                  <a:cubicBezTo>
                    <a:pt x="46" y="90"/>
                    <a:pt x="59" y="8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69"/>
                    <a:pt x="77" y="66"/>
                    <a:pt x="78" y="61"/>
                  </a:cubicBezTo>
                  <a:cubicBezTo>
                    <a:pt x="79" y="45"/>
                    <a:pt x="83" y="30"/>
                    <a:pt x="91" y="16"/>
                  </a:cubicBezTo>
                  <a:cubicBezTo>
                    <a:pt x="96" y="6"/>
                    <a:pt x="105" y="0"/>
                    <a:pt x="116" y="0"/>
                  </a:cubicBezTo>
                  <a:cubicBezTo>
                    <a:pt x="117" y="0"/>
                    <a:pt x="117" y="0"/>
                    <a:pt x="118" y="0"/>
                  </a:cubicBezTo>
                  <a:cubicBezTo>
                    <a:pt x="122" y="1"/>
                    <a:pt x="126" y="2"/>
                    <a:pt x="129" y="4"/>
                  </a:cubicBezTo>
                  <a:cubicBezTo>
                    <a:pt x="138" y="9"/>
                    <a:pt x="144" y="17"/>
                    <a:pt x="143" y="27"/>
                  </a:cubicBezTo>
                  <a:cubicBezTo>
                    <a:pt x="142" y="34"/>
                    <a:pt x="138" y="40"/>
                    <a:pt x="133" y="44"/>
                  </a:cubicBezTo>
                  <a:cubicBezTo>
                    <a:pt x="126" y="51"/>
                    <a:pt x="118" y="56"/>
                    <a:pt x="111" y="61"/>
                  </a:cubicBezTo>
                  <a:cubicBezTo>
                    <a:pt x="107" y="65"/>
                    <a:pt x="101" y="67"/>
                    <a:pt x="96" y="70"/>
                  </a:cubicBezTo>
                  <a:cubicBezTo>
                    <a:pt x="92" y="72"/>
                    <a:pt x="88" y="72"/>
                    <a:pt x="85" y="75"/>
                  </a:cubicBezTo>
                  <a:cubicBezTo>
                    <a:pt x="69" y="89"/>
                    <a:pt x="50" y="101"/>
                    <a:pt x="34" y="114"/>
                  </a:cubicBezTo>
                  <a:cubicBezTo>
                    <a:pt x="28" y="118"/>
                    <a:pt x="23" y="123"/>
                    <a:pt x="18" y="129"/>
                  </a:cubicBezTo>
                  <a:cubicBezTo>
                    <a:pt x="15" y="134"/>
                    <a:pt x="12" y="140"/>
                    <a:pt x="13" y="147"/>
                  </a:cubicBezTo>
                  <a:cubicBezTo>
                    <a:pt x="14" y="152"/>
                    <a:pt x="18" y="155"/>
                    <a:pt x="21" y="159"/>
                  </a:cubicBezTo>
                  <a:cubicBezTo>
                    <a:pt x="30" y="165"/>
                    <a:pt x="39" y="169"/>
                    <a:pt x="49" y="173"/>
                  </a:cubicBezTo>
                  <a:cubicBezTo>
                    <a:pt x="68" y="179"/>
                    <a:pt x="88" y="183"/>
                    <a:pt x="107" y="187"/>
                  </a:cubicBezTo>
                  <a:cubicBezTo>
                    <a:pt x="109" y="187"/>
                    <a:pt x="111" y="186"/>
                    <a:pt x="113" y="188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83">
              <a:extLst>
                <a:ext uri="{FF2B5EF4-FFF2-40B4-BE49-F238E27FC236}">
                  <a16:creationId xmlns:a16="http://schemas.microsoft.com/office/drawing/2014/main" id="{FF5EA317-1DD9-3207-FE9A-5CD159EF5DD8}"/>
                </a:ext>
              </a:extLst>
            </p:cNvPr>
            <p:cNvSpPr/>
            <p:nvPr/>
          </p:nvSpPr>
          <p:spPr bwMode="auto">
            <a:xfrm>
              <a:off x="7282" y="328"/>
              <a:ext cx="172" cy="234"/>
            </a:xfrm>
            <a:custGeom>
              <a:avLst/>
              <a:gdLst>
                <a:gd name="T0" fmla="*/ 28 w 143"/>
                <a:gd name="T1" fmla="*/ 194 h 194"/>
                <a:gd name="T2" fmla="*/ 23 w 143"/>
                <a:gd name="T3" fmla="*/ 189 h 194"/>
                <a:gd name="T4" fmla="*/ 28 w 143"/>
                <a:gd name="T5" fmla="*/ 185 h 194"/>
                <a:gd name="T6" fmla="*/ 33 w 143"/>
                <a:gd name="T7" fmla="*/ 181 h 194"/>
                <a:gd name="T8" fmla="*/ 43 w 143"/>
                <a:gd name="T9" fmla="*/ 180 h 194"/>
                <a:gd name="T10" fmla="*/ 94 w 143"/>
                <a:gd name="T11" fmla="*/ 171 h 194"/>
                <a:gd name="T12" fmla="*/ 116 w 143"/>
                <a:gd name="T13" fmla="*/ 162 h 194"/>
                <a:gd name="T14" fmla="*/ 123 w 143"/>
                <a:gd name="T15" fmla="*/ 155 h 194"/>
                <a:gd name="T16" fmla="*/ 126 w 143"/>
                <a:gd name="T17" fmla="*/ 139 h 194"/>
                <a:gd name="T18" fmla="*/ 116 w 143"/>
                <a:gd name="T19" fmla="*/ 123 h 194"/>
                <a:gd name="T20" fmla="*/ 88 w 143"/>
                <a:gd name="T21" fmla="*/ 97 h 194"/>
                <a:gd name="T22" fmla="*/ 63 w 143"/>
                <a:gd name="T23" fmla="*/ 75 h 194"/>
                <a:gd name="T24" fmla="*/ 59 w 143"/>
                <a:gd name="T25" fmla="*/ 73 h 194"/>
                <a:gd name="T26" fmla="*/ 48 w 143"/>
                <a:gd name="T27" fmla="*/ 67 h 194"/>
                <a:gd name="T28" fmla="*/ 18 w 143"/>
                <a:gd name="T29" fmla="*/ 47 h 194"/>
                <a:gd name="T30" fmla="*/ 7 w 143"/>
                <a:gd name="T31" fmla="*/ 36 h 194"/>
                <a:gd name="T32" fmla="*/ 18 w 143"/>
                <a:gd name="T33" fmla="*/ 3 h 194"/>
                <a:gd name="T34" fmla="*/ 26 w 143"/>
                <a:gd name="T35" fmla="*/ 0 h 194"/>
                <a:gd name="T36" fmla="*/ 41 w 143"/>
                <a:gd name="T37" fmla="*/ 2 h 194"/>
                <a:gd name="T38" fmla="*/ 58 w 143"/>
                <a:gd name="T39" fmla="*/ 18 h 194"/>
                <a:gd name="T40" fmla="*/ 69 w 143"/>
                <a:gd name="T41" fmla="*/ 65 h 194"/>
                <a:gd name="T42" fmla="*/ 71 w 143"/>
                <a:gd name="T43" fmla="*/ 68 h 194"/>
                <a:gd name="T44" fmla="*/ 109 w 143"/>
                <a:gd name="T45" fmla="*/ 99 h 194"/>
                <a:gd name="T46" fmla="*/ 135 w 143"/>
                <a:gd name="T47" fmla="*/ 129 h 194"/>
                <a:gd name="T48" fmla="*/ 124 w 143"/>
                <a:gd name="T49" fmla="*/ 171 h 194"/>
                <a:gd name="T50" fmla="*/ 88 w 143"/>
                <a:gd name="T51" fmla="*/ 185 h 194"/>
                <a:gd name="T52" fmla="*/ 34 w 143"/>
                <a:gd name="T53" fmla="*/ 193 h 194"/>
                <a:gd name="T54" fmla="*/ 28 w 143"/>
                <a:gd name="T5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3" h="194">
                  <a:moveTo>
                    <a:pt x="28" y="194"/>
                  </a:moveTo>
                  <a:cubicBezTo>
                    <a:pt x="26" y="192"/>
                    <a:pt x="23" y="191"/>
                    <a:pt x="23" y="189"/>
                  </a:cubicBezTo>
                  <a:cubicBezTo>
                    <a:pt x="23" y="187"/>
                    <a:pt x="27" y="187"/>
                    <a:pt x="28" y="185"/>
                  </a:cubicBezTo>
                  <a:cubicBezTo>
                    <a:pt x="30" y="184"/>
                    <a:pt x="31" y="183"/>
                    <a:pt x="33" y="181"/>
                  </a:cubicBezTo>
                  <a:cubicBezTo>
                    <a:pt x="36" y="179"/>
                    <a:pt x="40" y="180"/>
                    <a:pt x="43" y="180"/>
                  </a:cubicBezTo>
                  <a:cubicBezTo>
                    <a:pt x="60" y="178"/>
                    <a:pt x="77" y="175"/>
                    <a:pt x="94" y="171"/>
                  </a:cubicBezTo>
                  <a:cubicBezTo>
                    <a:pt x="102" y="169"/>
                    <a:pt x="109" y="166"/>
                    <a:pt x="116" y="162"/>
                  </a:cubicBezTo>
                  <a:cubicBezTo>
                    <a:pt x="119" y="160"/>
                    <a:pt x="121" y="158"/>
                    <a:pt x="123" y="155"/>
                  </a:cubicBezTo>
                  <a:cubicBezTo>
                    <a:pt x="127" y="150"/>
                    <a:pt x="128" y="145"/>
                    <a:pt x="126" y="139"/>
                  </a:cubicBezTo>
                  <a:cubicBezTo>
                    <a:pt x="124" y="133"/>
                    <a:pt x="120" y="128"/>
                    <a:pt x="116" y="123"/>
                  </a:cubicBezTo>
                  <a:cubicBezTo>
                    <a:pt x="108" y="113"/>
                    <a:pt x="98" y="105"/>
                    <a:pt x="88" y="97"/>
                  </a:cubicBezTo>
                  <a:cubicBezTo>
                    <a:pt x="80" y="90"/>
                    <a:pt x="71" y="83"/>
                    <a:pt x="63" y="75"/>
                  </a:cubicBezTo>
                  <a:cubicBezTo>
                    <a:pt x="62" y="74"/>
                    <a:pt x="60" y="73"/>
                    <a:pt x="59" y="73"/>
                  </a:cubicBezTo>
                  <a:cubicBezTo>
                    <a:pt x="55" y="71"/>
                    <a:pt x="51" y="70"/>
                    <a:pt x="48" y="67"/>
                  </a:cubicBezTo>
                  <a:cubicBezTo>
                    <a:pt x="37" y="61"/>
                    <a:pt x="27" y="55"/>
                    <a:pt x="18" y="47"/>
                  </a:cubicBezTo>
                  <a:cubicBezTo>
                    <a:pt x="14" y="44"/>
                    <a:pt x="10" y="41"/>
                    <a:pt x="7" y="36"/>
                  </a:cubicBezTo>
                  <a:cubicBezTo>
                    <a:pt x="0" y="23"/>
                    <a:pt x="4" y="10"/>
                    <a:pt x="18" y="3"/>
                  </a:cubicBezTo>
                  <a:cubicBezTo>
                    <a:pt x="21" y="2"/>
                    <a:pt x="23" y="1"/>
                    <a:pt x="26" y="0"/>
                  </a:cubicBezTo>
                  <a:cubicBezTo>
                    <a:pt x="31" y="0"/>
                    <a:pt x="36" y="0"/>
                    <a:pt x="41" y="2"/>
                  </a:cubicBezTo>
                  <a:cubicBezTo>
                    <a:pt x="49" y="5"/>
                    <a:pt x="54" y="11"/>
                    <a:pt x="58" y="18"/>
                  </a:cubicBezTo>
                  <a:cubicBezTo>
                    <a:pt x="65" y="33"/>
                    <a:pt x="69" y="48"/>
                    <a:pt x="69" y="65"/>
                  </a:cubicBezTo>
                  <a:cubicBezTo>
                    <a:pt x="69" y="67"/>
                    <a:pt x="70" y="67"/>
                    <a:pt x="71" y="68"/>
                  </a:cubicBezTo>
                  <a:cubicBezTo>
                    <a:pt x="84" y="79"/>
                    <a:pt x="96" y="89"/>
                    <a:pt x="109" y="99"/>
                  </a:cubicBezTo>
                  <a:cubicBezTo>
                    <a:pt x="119" y="108"/>
                    <a:pt x="128" y="117"/>
                    <a:pt x="135" y="129"/>
                  </a:cubicBezTo>
                  <a:cubicBezTo>
                    <a:pt x="143" y="145"/>
                    <a:pt x="139" y="161"/>
                    <a:pt x="124" y="171"/>
                  </a:cubicBezTo>
                  <a:cubicBezTo>
                    <a:pt x="113" y="179"/>
                    <a:pt x="101" y="182"/>
                    <a:pt x="88" y="185"/>
                  </a:cubicBezTo>
                  <a:cubicBezTo>
                    <a:pt x="70" y="189"/>
                    <a:pt x="52" y="191"/>
                    <a:pt x="34" y="193"/>
                  </a:cubicBezTo>
                  <a:cubicBezTo>
                    <a:pt x="32" y="194"/>
                    <a:pt x="30" y="194"/>
                    <a:pt x="28" y="19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84">
              <a:extLst>
                <a:ext uri="{FF2B5EF4-FFF2-40B4-BE49-F238E27FC236}">
                  <a16:creationId xmlns:a16="http://schemas.microsoft.com/office/drawing/2014/main" id="{2EC0341D-E238-B571-743D-E560FFD71425}"/>
                </a:ext>
              </a:extLst>
            </p:cNvPr>
            <p:cNvSpPr/>
            <p:nvPr/>
          </p:nvSpPr>
          <p:spPr bwMode="auto">
            <a:xfrm>
              <a:off x="6822" y="700"/>
              <a:ext cx="110" cy="309"/>
            </a:xfrm>
            <a:custGeom>
              <a:avLst/>
              <a:gdLst>
                <a:gd name="T0" fmla="*/ 76 w 91"/>
                <a:gd name="T1" fmla="*/ 34 h 257"/>
                <a:gd name="T2" fmla="*/ 77 w 91"/>
                <a:gd name="T3" fmla="*/ 34 h 257"/>
                <a:gd name="T4" fmla="*/ 81 w 91"/>
                <a:gd name="T5" fmla="*/ 23 h 257"/>
                <a:gd name="T6" fmla="*/ 87 w 91"/>
                <a:gd name="T7" fmla="*/ 5 h 257"/>
                <a:gd name="T8" fmla="*/ 87 w 91"/>
                <a:gd name="T9" fmla="*/ 1 h 257"/>
                <a:gd name="T10" fmla="*/ 89 w 91"/>
                <a:gd name="T11" fmla="*/ 3 h 257"/>
                <a:gd name="T12" fmla="*/ 88 w 91"/>
                <a:gd name="T13" fmla="*/ 48 h 257"/>
                <a:gd name="T14" fmla="*/ 88 w 91"/>
                <a:gd name="T15" fmla="*/ 126 h 257"/>
                <a:gd name="T16" fmla="*/ 90 w 91"/>
                <a:gd name="T17" fmla="*/ 205 h 257"/>
                <a:gd name="T18" fmla="*/ 90 w 91"/>
                <a:gd name="T19" fmla="*/ 232 h 257"/>
                <a:gd name="T20" fmla="*/ 90 w 91"/>
                <a:gd name="T21" fmla="*/ 234 h 257"/>
                <a:gd name="T22" fmla="*/ 85 w 91"/>
                <a:gd name="T23" fmla="*/ 243 h 257"/>
                <a:gd name="T24" fmla="*/ 59 w 91"/>
                <a:gd name="T25" fmla="*/ 253 h 257"/>
                <a:gd name="T26" fmla="*/ 26 w 91"/>
                <a:gd name="T27" fmla="*/ 256 h 257"/>
                <a:gd name="T28" fmla="*/ 7 w 91"/>
                <a:gd name="T29" fmla="*/ 246 h 257"/>
                <a:gd name="T30" fmla="*/ 3 w 91"/>
                <a:gd name="T31" fmla="*/ 225 h 257"/>
                <a:gd name="T32" fmla="*/ 20 w 91"/>
                <a:gd name="T33" fmla="*/ 213 h 257"/>
                <a:gd name="T34" fmla="*/ 43 w 91"/>
                <a:gd name="T35" fmla="*/ 215 h 257"/>
                <a:gd name="T36" fmla="*/ 80 w 91"/>
                <a:gd name="T37" fmla="*/ 227 h 257"/>
                <a:gd name="T38" fmla="*/ 80 w 91"/>
                <a:gd name="T39" fmla="*/ 206 h 257"/>
                <a:gd name="T40" fmla="*/ 79 w 91"/>
                <a:gd name="T41" fmla="*/ 152 h 257"/>
                <a:gd name="T42" fmla="*/ 77 w 91"/>
                <a:gd name="T43" fmla="*/ 90 h 257"/>
                <a:gd name="T44" fmla="*/ 76 w 91"/>
                <a:gd name="T45" fmla="*/ 38 h 257"/>
                <a:gd name="T46" fmla="*/ 76 w 91"/>
                <a:gd name="T47" fmla="*/ 3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257">
                  <a:moveTo>
                    <a:pt x="76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6" y="29"/>
                    <a:pt x="78" y="26"/>
                    <a:pt x="81" y="23"/>
                  </a:cubicBezTo>
                  <a:cubicBezTo>
                    <a:pt x="85" y="18"/>
                    <a:pt x="86" y="12"/>
                    <a:pt x="87" y="5"/>
                  </a:cubicBezTo>
                  <a:cubicBezTo>
                    <a:pt x="87" y="4"/>
                    <a:pt x="87" y="2"/>
                    <a:pt x="87" y="1"/>
                  </a:cubicBezTo>
                  <a:cubicBezTo>
                    <a:pt x="89" y="0"/>
                    <a:pt x="89" y="2"/>
                    <a:pt x="89" y="3"/>
                  </a:cubicBezTo>
                  <a:cubicBezTo>
                    <a:pt x="89" y="18"/>
                    <a:pt x="88" y="33"/>
                    <a:pt x="88" y="48"/>
                  </a:cubicBezTo>
                  <a:cubicBezTo>
                    <a:pt x="87" y="74"/>
                    <a:pt x="88" y="100"/>
                    <a:pt x="88" y="126"/>
                  </a:cubicBezTo>
                  <a:cubicBezTo>
                    <a:pt x="89" y="152"/>
                    <a:pt x="90" y="178"/>
                    <a:pt x="90" y="205"/>
                  </a:cubicBezTo>
                  <a:cubicBezTo>
                    <a:pt x="91" y="214"/>
                    <a:pt x="90" y="223"/>
                    <a:pt x="90" y="232"/>
                  </a:cubicBezTo>
                  <a:cubicBezTo>
                    <a:pt x="90" y="232"/>
                    <a:pt x="89" y="233"/>
                    <a:pt x="90" y="234"/>
                  </a:cubicBezTo>
                  <a:cubicBezTo>
                    <a:pt x="90" y="239"/>
                    <a:pt x="90" y="240"/>
                    <a:pt x="85" y="243"/>
                  </a:cubicBezTo>
                  <a:cubicBezTo>
                    <a:pt x="77" y="248"/>
                    <a:pt x="68" y="251"/>
                    <a:pt x="59" y="253"/>
                  </a:cubicBezTo>
                  <a:cubicBezTo>
                    <a:pt x="48" y="255"/>
                    <a:pt x="37" y="257"/>
                    <a:pt x="26" y="256"/>
                  </a:cubicBezTo>
                  <a:cubicBezTo>
                    <a:pt x="18" y="255"/>
                    <a:pt x="11" y="252"/>
                    <a:pt x="7" y="246"/>
                  </a:cubicBezTo>
                  <a:cubicBezTo>
                    <a:pt x="2" y="240"/>
                    <a:pt x="0" y="233"/>
                    <a:pt x="3" y="225"/>
                  </a:cubicBezTo>
                  <a:cubicBezTo>
                    <a:pt x="6" y="218"/>
                    <a:pt x="12" y="215"/>
                    <a:pt x="20" y="213"/>
                  </a:cubicBezTo>
                  <a:cubicBezTo>
                    <a:pt x="28" y="212"/>
                    <a:pt x="35" y="214"/>
                    <a:pt x="43" y="215"/>
                  </a:cubicBezTo>
                  <a:cubicBezTo>
                    <a:pt x="56" y="218"/>
                    <a:pt x="68" y="221"/>
                    <a:pt x="80" y="227"/>
                  </a:cubicBezTo>
                  <a:cubicBezTo>
                    <a:pt x="81" y="220"/>
                    <a:pt x="81" y="213"/>
                    <a:pt x="80" y="206"/>
                  </a:cubicBezTo>
                  <a:cubicBezTo>
                    <a:pt x="80" y="188"/>
                    <a:pt x="79" y="170"/>
                    <a:pt x="79" y="152"/>
                  </a:cubicBezTo>
                  <a:cubicBezTo>
                    <a:pt x="78" y="132"/>
                    <a:pt x="77" y="111"/>
                    <a:pt x="77" y="90"/>
                  </a:cubicBezTo>
                  <a:cubicBezTo>
                    <a:pt x="76" y="72"/>
                    <a:pt x="76" y="55"/>
                    <a:pt x="76" y="38"/>
                  </a:cubicBezTo>
                  <a:cubicBezTo>
                    <a:pt x="76" y="37"/>
                    <a:pt x="76" y="36"/>
                    <a:pt x="76" y="3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85">
              <a:extLst>
                <a:ext uri="{FF2B5EF4-FFF2-40B4-BE49-F238E27FC236}">
                  <a16:creationId xmlns:a16="http://schemas.microsoft.com/office/drawing/2014/main" id="{8DCEE330-ED1B-FE12-7C55-3B9C939A8C88}"/>
                </a:ext>
              </a:extLst>
            </p:cNvPr>
            <p:cNvSpPr/>
            <p:nvPr/>
          </p:nvSpPr>
          <p:spPr bwMode="auto">
            <a:xfrm>
              <a:off x="7037" y="727"/>
              <a:ext cx="110" cy="280"/>
            </a:xfrm>
            <a:custGeom>
              <a:avLst/>
              <a:gdLst>
                <a:gd name="T0" fmla="*/ 3 w 91"/>
                <a:gd name="T1" fmla="*/ 0 h 233"/>
                <a:gd name="T2" fmla="*/ 13 w 91"/>
                <a:gd name="T3" fmla="*/ 0 h 233"/>
                <a:gd name="T4" fmla="*/ 15 w 91"/>
                <a:gd name="T5" fmla="*/ 1 h 233"/>
                <a:gd name="T6" fmla="*/ 15 w 91"/>
                <a:gd name="T7" fmla="*/ 6 h 233"/>
                <a:gd name="T8" fmla="*/ 16 w 91"/>
                <a:gd name="T9" fmla="*/ 18 h 233"/>
                <a:gd name="T10" fmla="*/ 17 w 91"/>
                <a:gd name="T11" fmla="*/ 57 h 233"/>
                <a:gd name="T12" fmla="*/ 13 w 91"/>
                <a:gd name="T13" fmla="*/ 159 h 233"/>
                <a:gd name="T14" fmla="*/ 12 w 91"/>
                <a:gd name="T15" fmla="*/ 203 h 233"/>
                <a:gd name="T16" fmla="*/ 28 w 91"/>
                <a:gd name="T17" fmla="*/ 197 h 233"/>
                <a:gd name="T18" fmla="*/ 60 w 91"/>
                <a:gd name="T19" fmla="*/ 190 h 233"/>
                <a:gd name="T20" fmla="*/ 74 w 91"/>
                <a:gd name="T21" fmla="*/ 190 h 233"/>
                <a:gd name="T22" fmla="*/ 90 w 91"/>
                <a:gd name="T23" fmla="*/ 205 h 233"/>
                <a:gd name="T24" fmla="*/ 81 w 91"/>
                <a:gd name="T25" fmla="*/ 226 h 233"/>
                <a:gd name="T26" fmla="*/ 65 w 91"/>
                <a:gd name="T27" fmla="*/ 232 h 233"/>
                <a:gd name="T28" fmla="*/ 10 w 91"/>
                <a:gd name="T29" fmla="*/ 222 h 233"/>
                <a:gd name="T30" fmla="*/ 4 w 91"/>
                <a:gd name="T31" fmla="*/ 218 h 233"/>
                <a:gd name="T32" fmla="*/ 2 w 91"/>
                <a:gd name="T33" fmla="*/ 211 h 233"/>
                <a:gd name="T34" fmla="*/ 2 w 91"/>
                <a:gd name="T35" fmla="*/ 209 h 233"/>
                <a:gd name="T36" fmla="*/ 2 w 91"/>
                <a:gd name="T37" fmla="*/ 167 h 233"/>
                <a:gd name="T38" fmla="*/ 5 w 91"/>
                <a:gd name="T39" fmla="*/ 111 h 233"/>
                <a:gd name="T40" fmla="*/ 4 w 91"/>
                <a:gd name="T41" fmla="*/ 6 h 233"/>
                <a:gd name="T42" fmla="*/ 3 w 91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233">
                  <a:moveTo>
                    <a:pt x="3" y="0"/>
                  </a:move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3"/>
                    <a:pt x="15" y="4"/>
                    <a:pt x="15" y="6"/>
                  </a:cubicBezTo>
                  <a:cubicBezTo>
                    <a:pt x="14" y="10"/>
                    <a:pt x="16" y="14"/>
                    <a:pt x="16" y="18"/>
                  </a:cubicBezTo>
                  <a:cubicBezTo>
                    <a:pt x="17" y="31"/>
                    <a:pt x="17" y="44"/>
                    <a:pt x="17" y="57"/>
                  </a:cubicBezTo>
                  <a:cubicBezTo>
                    <a:pt x="17" y="91"/>
                    <a:pt x="15" y="125"/>
                    <a:pt x="13" y="159"/>
                  </a:cubicBezTo>
                  <a:cubicBezTo>
                    <a:pt x="12" y="174"/>
                    <a:pt x="11" y="188"/>
                    <a:pt x="12" y="203"/>
                  </a:cubicBezTo>
                  <a:cubicBezTo>
                    <a:pt x="17" y="201"/>
                    <a:pt x="23" y="199"/>
                    <a:pt x="28" y="197"/>
                  </a:cubicBezTo>
                  <a:cubicBezTo>
                    <a:pt x="39" y="194"/>
                    <a:pt x="49" y="191"/>
                    <a:pt x="60" y="190"/>
                  </a:cubicBezTo>
                  <a:cubicBezTo>
                    <a:pt x="65" y="189"/>
                    <a:pt x="70" y="189"/>
                    <a:pt x="74" y="190"/>
                  </a:cubicBezTo>
                  <a:cubicBezTo>
                    <a:pt x="82" y="192"/>
                    <a:pt x="88" y="196"/>
                    <a:pt x="90" y="205"/>
                  </a:cubicBezTo>
                  <a:cubicBezTo>
                    <a:pt x="91" y="213"/>
                    <a:pt x="88" y="221"/>
                    <a:pt x="81" y="226"/>
                  </a:cubicBezTo>
                  <a:cubicBezTo>
                    <a:pt x="76" y="230"/>
                    <a:pt x="71" y="232"/>
                    <a:pt x="65" y="232"/>
                  </a:cubicBezTo>
                  <a:cubicBezTo>
                    <a:pt x="46" y="233"/>
                    <a:pt x="27" y="230"/>
                    <a:pt x="10" y="222"/>
                  </a:cubicBezTo>
                  <a:cubicBezTo>
                    <a:pt x="7" y="221"/>
                    <a:pt x="5" y="219"/>
                    <a:pt x="4" y="218"/>
                  </a:cubicBezTo>
                  <a:cubicBezTo>
                    <a:pt x="2" y="216"/>
                    <a:pt x="0" y="214"/>
                    <a:pt x="2" y="211"/>
                  </a:cubicBezTo>
                  <a:cubicBezTo>
                    <a:pt x="2" y="210"/>
                    <a:pt x="2" y="209"/>
                    <a:pt x="2" y="209"/>
                  </a:cubicBezTo>
                  <a:cubicBezTo>
                    <a:pt x="1" y="195"/>
                    <a:pt x="2" y="181"/>
                    <a:pt x="2" y="167"/>
                  </a:cubicBezTo>
                  <a:cubicBezTo>
                    <a:pt x="3" y="148"/>
                    <a:pt x="4" y="130"/>
                    <a:pt x="5" y="111"/>
                  </a:cubicBezTo>
                  <a:cubicBezTo>
                    <a:pt x="7" y="76"/>
                    <a:pt x="6" y="41"/>
                    <a:pt x="4" y="6"/>
                  </a:cubicBezTo>
                  <a:cubicBezTo>
                    <a:pt x="4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86">
              <a:extLst>
                <a:ext uri="{FF2B5EF4-FFF2-40B4-BE49-F238E27FC236}">
                  <a16:creationId xmlns:a16="http://schemas.microsoft.com/office/drawing/2014/main" id="{5E61CC54-A918-2514-2249-5D8144E6C8E9}"/>
                </a:ext>
              </a:extLst>
            </p:cNvPr>
            <p:cNvSpPr/>
            <p:nvPr/>
          </p:nvSpPr>
          <p:spPr bwMode="auto">
            <a:xfrm>
              <a:off x="6716" y="535"/>
              <a:ext cx="86" cy="64"/>
            </a:xfrm>
            <a:custGeom>
              <a:avLst/>
              <a:gdLst>
                <a:gd name="T0" fmla="*/ 9 w 71"/>
                <a:gd name="T1" fmla="*/ 43 h 53"/>
                <a:gd name="T2" fmla="*/ 14 w 71"/>
                <a:gd name="T3" fmla="*/ 10 h 53"/>
                <a:gd name="T4" fmla="*/ 55 w 71"/>
                <a:gd name="T5" fmla="*/ 1 h 53"/>
                <a:gd name="T6" fmla="*/ 68 w 71"/>
                <a:gd name="T7" fmla="*/ 3 h 53"/>
                <a:gd name="T8" fmla="*/ 70 w 71"/>
                <a:gd name="T9" fmla="*/ 5 h 53"/>
                <a:gd name="T10" fmla="*/ 59 w 71"/>
                <a:gd name="T11" fmla="*/ 25 h 53"/>
                <a:gd name="T12" fmla="*/ 44 w 71"/>
                <a:gd name="T13" fmla="*/ 43 h 53"/>
                <a:gd name="T14" fmla="*/ 17 w 71"/>
                <a:gd name="T15" fmla="*/ 50 h 53"/>
                <a:gd name="T16" fmla="*/ 9 w 71"/>
                <a:gd name="T1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2">
                  <a:moveTo>
                    <a:pt x="9" y="43"/>
                  </a:moveTo>
                  <a:cubicBezTo>
                    <a:pt x="0" y="32"/>
                    <a:pt x="3" y="18"/>
                    <a:pt x="14" y="10"/>
                  </a:cubicBezTo>
                  <a:cubicBezTo>
                    <a:pt x="27" y="2"/>
                    <a:pt x="40" y="0"/>
                    <a:pt x="55" y="1"/>
                  </a:cubicBezTo>
                  <a:cubicBezTo>
                    <a:pt x="59" y="1"/>
                    <a:pt x="64" y="2"/>
                    <a:pt x="68" y="3"/>
                  </a:cubicBezTo>
                  <a:cubicBezTo>
                    <a:pt x="69" y="3"/>
                    <a:pt x="71" y="3"/>
                    <a:pt x="70" y="5"/>
                  </a:cubicBezTo>
                  <a:cubicBezTo>
                    <a:pt x="68" y="13"/>
                    <a:pt x="63" y="19"/>
                    <a:pt x="59" y="25"/>
                  </a:cubicBezTo>
                  <a:cubicBezTo>
                    <a:pt x="54" y="32"/>
                    <a:pt x="49" y="38"/>
                    <a:pt x="44" y="43"/>
                  </a:cubicBezTo>
                  <a:cubicBezTo>
                    <a:pt x="35" y="51"/>
                    <a:pt x="27" y="53"/>
                    <a:pt x="17" y="50"/>
                  </a:cubicBezTo>
                  <a:cubicBezTo>
                    <a:pt x="13" y="49"/>
                    <a:pt x="10" y="46"/>
                    <a:pt x="9" y="4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87">
              <a:extLst>
                <a:ext uri="{FF2B5EF4-FFF2-40B4-BE49-F238E27FC236}">
                  <a16:creationId xmlns:a16="http://schemas.microsoft.com/office/drawing/2014/main" id="{962CBD9A-2C21-9B4F-3766-1EEA8B8FE1CA}"/>
                </a:ext>
              </a:extLst>
            </p:cNvPr>
            <p:cNvSpPr/>
            <p:nvPr/>
          </p:nvSpPr>
          <p:spPr bwMode="auto">
            <a:xfrm>
              <a:off x="7160" y="511"/>
              <a:ext cx="81" cy="53"/>
            </a:xfrm>
            <a:custGeom>
              <a:avLst/>
              <a:gdLst>
                <a:gd name="T0" fmla="*/ 0 w 67"/>
                <a:gd name="T1" fmla="*/ 13 h 44"/>
                <a:gd name="T2" fmla="*/ 9 w 67"/>
                <a:gd name="T3" fmla="*/ 7 h 44"/>
                <a:gd name="T4" fmla="*/ 41 w 67"/>
                <a:gd name="T5" fmla="*/ 1 h 44"/>
                <a:gd name="T6" fmla="*/ 60 w 67"/>
                <a:gd name="T7" fmla="*/ 7 h 44"/>
                <a:gd name="T8" fmla="*/ 65 w 67"/>
                <a:gd name="T9" fmla="*/ 15 h 44"/>
                <a:gd name="T10" fmla="*/ 64 w 67"/>
                <a:gd name="T11" fmla="*/ 33 h 44"/>
                <a:gd name="T12" fmla="*/ 40 w 67"/>
                <a:gd name="T13" fmla="*/ 42 h 44"/>
                <a:gd name="T14" fmla="*/ 24 w 67"/>
                <a:gd name="T15" fmla="*/ 33 h 44"/>
                <a:gd name="T16" fmla="*/ 2 w 67"/>
                <a:gd name="T17" fmla="*/ 16 h 44"/>
                <a:gd name="T18" fmla="*/ 0 w 67"/>
                <a:gd name="T19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4">
                  <a:moveTo>
                    <a:pt x="0" y="13"/>
                  </a:moveTo>
                  <a:cubicBezTo>
                    <a:pt x="3" y="10"/>
                    <a:pt x="6" y="9"/>
                    <a:pt x="9" y="7"/>
                  </a:cubicBezTo>
                  <a:cubicBezTo>
                    <a:pt x="19" y="3"/>
                    <a:pt x="30" y="0"/>
                    <a:pt x="41" y="1"/>
                  </a:cubicBezTo>
                  <a:cubicBezTo>
                    <a:pt x="48" y="1"/>
                    <a:pt x="55" y="2"/>
                    <a:pt x="60" y="7"/>
                  </a:cubicBezTo>
                  <a:cubicBezTo>
                    <a:pt x="62" y="9"/>
                    <a:pt x="64" y="12"/>
                    <a:pt x="65" y="15"/>
                  </a:cubicBezTo>
                  <a:cubicBezTo>
                    <a:pt x="67" y="21"/>
                    <a:pt x="67" y="27"/>
                    <a:pt x="64" y="33"/>
                  </a:cubicBezTo>
                  <a:cubicBezTo>
                    <a:pt x="59" y="41"/>
                    <a:pt x="50" y="44"/>
                    <a:pt x="40" y="42"/>
                  </a:cubicBezTo>
                  <a:cubicBezTo>
                    <a:pt x="34" y="40"/>
                    <a:pt x="29" y="37"/>
                    <a:pt x="24" y="33"/>
                  </a:cubicBezTo>
                  <a:cubicBezTo>
                    <a:pt x="16" y="28"/>
                    <a:pt x="8" y="23"/>
                    <a:pt x="2" y="16"/>
                  </a:cubicBezTo>
                  <a:cubicBezTo>
                    <a:pt x="1" y="15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88">
              <a:extLst>
                <a:ext uri="{FF2B5EF4-FFF2-40B4-BE49-F238E27FC236}">
                  <a16:creationId xmlns:a16="http://schemas.microsoft.com/office/drawing/2014/main" id="{08AC4B1B-B557-9518-B2E5-3EB63B862364}"/>
                </a:ext>
              </a:extLst>
            </p:cNvPr>
            <p:cNvSpPr/>
            <p:nvPr/>
          </p:nvSpPr>
          <p:spPr bwMode="auto">
            <a:xfrm>
              <a:off x="6739" y="455"/>
              <a:ext cx="65" cy="50"/>
            </a:xfrm>
            <a:custGeom>
              <a:avLst/>
              <a:gdLst>
                <a:gd name="T0" fmla="*/ 1 w 54"/>
                <a:gd name="T1" fmla="*/ 16 h 42"/>
                <a:gd name="T2" fmla="*/ 24 w 54"/>
                <a:gd name="T3" fmla="*/ 4 h 42"/>
                <a:gd name="T4" fmla="*/ 46 w 54"/>
                <a:gd name="T5" fmla="*/ 24 h 42"/>
                <a:gd name="T6" fmla="*/ 51 w 54"/>
                <a:gd name="T7" fmla="*/ 34 h 42"/>
                <a:gd name="T8" fmla="*/ 47 w 54"/>
                <a:gd name="T9" fmla="*/ 41 h 42"/>
                <a:gd name="T10" fmla="*/ 26 w 54"/>
                <a:gd name="T11" fmla="*/ 40 h 42"/>
                <a:gd name="T12" fmla="*/ 14 w 54"/>
                <a:gd name="T13" fmla="*/ 37 h 42"/>
                <a:gd name="T14" fmla="*/ 1 w 54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2">
                  <a:moveTo>
                    <a:pt x="1" y="16"/>
                  </a:moveTo>
                  <a:cubicBezTo>
                    <a:pt x="3" y="6"/>
                    <a:pt x="15" y="0"/>
                    <a:pt x="24" y="4"/>
                  </a:cubicBezTo>
                  <a:cubicBezTo>
                    <a:pt x="34" y="8"/>
                    <a:pt x="40" y="15"/>
                    <a:pt x="46" y="24"/>
                  </a:cubicBezTo>
                  <a:cubicBezTo>
                    <a:pt x="48" y="27"/>
                    <a:pt x="50" y="30"/>
                    <a:pt x="51" y="34"/>
                  </a:cubicBezTo>
                  <a:cubicBezTo>
                    <a:pt x="53" y="39"/>
                    <a:pt x="54" y="40"/>
                    <a:pt x="47" y="41"/>
                  </a:cubicBezTo>
                  <a:cubicBezTo>
                    <a:pt x="40" y="42"/>
                    <a:pt x="33" y="41"/>
                    <a:pt x="26" y="40"/>
                  </a:cubicBezTo>
                  <a:cubicBezTo>
                    <a:pt x="22" y="39"/>
                    <a:pt x="18" y="38"/>
                    <a:pt x="14" y="37"/>
                  </a:cubicBezTo>
                  <a:cubicBezTo>
                    <a:pt x="4" y="34"/>
                    <a:pt x="0" y="27"/>
                    <a:pt x="1" y="16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89">
              <a:extLst>
                <a:ext uri="{FF2B5EF4-FFF2-40B4-BE49-F238E27FC236}">
                  <a16:creationId xmlns:a16="http://schemas.microsoft.com/office/drawing/2014/main" id="{10B9485D-073E-6437-1CA1-672040B62B93}"/>
                </a:ext>
              </a:extLst>
            </p:cNvPr>
            <p:cNvSpPr/>
            <p:nvPr/>
          </p:nvSpPr>
          <p:spPr bwMode="auto">
            <a:xfrm>
              <a:off x="6936" y="557"/>
              <a:ext cx="88" cy="72"/>
            </a:xfrm>
            <a:custGeom>
              <a:avLst/>
              <a:gdLst>
                <a:gd name="T0" fmla="*/ 0 w 73"/>
                <a:gd name="T1" fmla="*/ 51 h 60"/>
                <a:gd name="T2" fmla="*/ 15 w 73"/>
                <a:gd name="T3" fmla="*/ 15 h 60"/>
                <a:gd name="T4" fmla="*/ 62 w 73"/>
                <a:gd name="T5" fmla="*/ 20 h 60"/>
                <a:gd name="T6" fmla="*/ 72 w 73"/>
                <a:gd name="T7" fmla="*/ 54 h 60"/>
                <a:gd name="T8" fmla="*/ 68 w 73"/>
                <a:gd name="T9" fmla="*/ 60 h 60"/>
                <a:gd name="T10" fmla="*/ 64 w 73"/>
                <a:gd name="T11" fmla="*/ 55 h 60"/>
                <a:gd name="T12" fmla="*/ 57 w 73"/>
                <a:gd name="T13" fmla="*/ 29 h 60"/>
                <a:gd name="T14" fmla="*/ 47 w 73"/>
                <a:gd name="T15" fmla="*/ 17 h 60"/>
                <a:gd name="T16" fmla="*/ 24 w 73"/>
                <a:gd name="T17" fmla="*/ 19 h 60"/>
                <a:gd name="T18" fmla="*/ 10 w 73"/>
                <a:gd name="T19" fmla="*/ 45 h 60"/>
                <a:gd name="T20" fmla="*/ 8 w 73"/>
                <a:gd name="T21" fmla="*/ 53 h 60"/>
                <a:gd name="T22" fmla="*/ 4 w 73"/>
                <a:gd name="T23" fmla="*/ 58 h 60"/>
                <a:gd name="T24" fmla="*/ 0 w 73"/>
                <a:gd name="T2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60">
                  <a:moveTo>
                    <a:pt x="0" y="51"/>
                  </a:moveTo>
                  <a:cubicBezTo>
                    <a:pt x="1" y="39"/>
                    <a:pt x="5" y="26"/>
                    <a:pt x="15" y="15"/>
                  </a:cubicBezTo>
                  <a:cubicBezTo>
                    <a:pt x="29" y="0"/>
                    <a:pt x="50" y="2"/>
                    <a:pt x="62" y="20"/>
                  </a:cubicBezTo>
                  <a:cubicBezTo>
                    <a:pt x="69" y="30"/>
                    <a:pt x="72" y="42"/>
                    <a:pt x="72" y="54"/>
                  </a:cubicBezTo>
                  <a:cubicBezTo>
                    <a:pt x="73" y="58"/>
                    <a:pt x="71" y="59"/>
                    <a:pt x="68" y="60"/>
                  </a:cubicBezTo>
                  <a:cubicBezTo>
                    <a:pt x="66" y="60"/>
                    <a:pt x="64" y="58"/>
                    <a:pt x="64" y="55"/>
                  </a:cubicBezTo>
                  <a:cubicBezTo>
                    <a:pt x="63" y="46"/>
                    <a:pt x="61" y="37"/>
                    <a:pt x="57" y="29"/>
                  </a:cubicBezTo>
                  <a:cubicBezTo>
                    <a:pt x="54" y="25"/>
                    <a:pt x="51" y="20"/>
                    <a:pt x="47" y="17"/>
                  </a:cubicBezTo>
                  <a:cubicBezTo>
                    <a:pt x="40" y="12"/>
                    <a:pt x="31" y="13"/>
                    <a:pt x="24" y="19"/>
                  </a:cubicBezTo>
                  <a:cubicBezTo>
                    <a:pt x="16" y="26"/>
                    <a:pt x="12" y="35"/>
                    <a:pt x="10" y="45"/>
                  </a:cubicBezTo>
                  <a:cubicBezTo>
                    <a:pt x="9" y="47"/>
                    <a:pt x="9" y="50"/>
                    <a:pt x="8" y="53"/>
                  </a:cubicBezTo>
                  <a:cubicBezTo>
                    <a:pt x="8" y="57"/>
                    <a:pt x="6" y="59"/>
                    <a:pt x="4" y="58"/>
                  </a:cubicBezTo>
                  <a:cubicBezTo>
                    <a:pt x="1" y="58"/>
                    <a:pt x="0" y="56"/>
                    <a:pt x="0" y="51"/>
                  </a:cubicBezTo>
                  <a:close/>
                </a:path>
              </a:pathLst>
            </a:custGeom>
            <a:solidFill>
              <a:srgbClr val="21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90">
              <a:extLst>
                <a:ext uri="{FF2B5EF4-FFF2-40B4-BE49-F238E27FC236}">
                  <a16:creationId xmlns:a16="http://schemas.microsoft.com/office/drawing/2014/main" id="{EE868844-0FBC-1A4C-F898-C75A2BDAC93E}"/>
                </a:ext>
              </a:extLst>
            </p:cNvPr>
            <p:cNvSpPr/>
            <p:nvPr/>
          </p:nvSpPr>
          <p:spPr bwMode="auto">
            <a:xfrm>
              <a:off x="7050" y="485"/>
              <a:ext cx="73" cy="77"/>
            </a:xfrm>
            <a:custGeom>
              <a:avLst/>
              <a:gdLst>
                <a:gd name="T0" fmla="*/ 16 w 61"/>
                <a:gd name="T1" fmla="*/ 36 h 64"/>
                <a:gd name="T2" fmla="*/ 45 w 61"/>
                <a:gd name="T3" fmla="*/ 48 h 64"/>
                <a:gd name="T4" fmla="*/ 56 w 61"/>
                <a:gd name="T5" fmla="*/ 55 h 64"/>
                <a:gd name="T6" fmla="*/ 58 w 61"/>
                <a:gd name="T7" fmla="*/ 61 h 64"/>
                <a:gd name="T8" fmla="*/ 52 w 61"/>
                <a:gd name="T9" fmla="*/ 62 h 64"/>
                <a:gd name="T10" fmla="*/ 4 w 61"/>
                <a:gd name="T11" fmla="*/ 42 h 64"/>
                <a:gd name="T12" fmla="*/ 1 w 61"/>
                <a:gd name="T13" fmla="*/ 38 h 64"/>
                <a:gd name="T14" fmla="*/ 3 w 61"/>
                <a:gd name="T15" fmla="*/ 33 h 64"/>
                <a:gd name="T16" fmla="*/ 18 w 61"/>
                <a:gd name="T17" fmla="*/ 24 h 64"/>
                <a:gd name="T18" fmla="*/ 53 w 61"/>
                <a:gd name="T19" fmla="*/ 2 h 64"/>
                <a:gd name="T20" fmla="*/ 60 w 61"/>
                <a:gd name="T21" fmla="*/ 2 h 64"/>
                <a:gd name="T22" fmla="*/ 57 w 61"/>
                <a:gd name="T23" fmla="*/ 9 h 64"/>
                <a:gd name="T24" fmla="*/ 18 w 61"/>
                <a:gd name="T25" fmla="*/ 35 h 64"/>
                <a:gd name="T26" fmla="*/ 16 w 61"/>
                <a:gd name="T2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4">
                  <a:moveTo>
                    <a:pt x="16" y="36"/>
                  </a:moveTo>
                  <a:cubicBezTo>
                    <a:pt x="26" y="40"/>
                    <a:pt x="35" y="44"/>
                    <a:pt x="45" y="48"/>
                  </a:cubicBezTo>
                  <a:cubicBezTo>
                    <a:pt x="48" y="50"/>
                    <a:pt x="53" y="52"/>
                    <a:pt x="56" y="55"/>
                  </a:cubicBezTo>
                  <a:cubicBezTo>
                    <a:pt x="59" y="57"/>
                    <a:pt x="59" y="59"/>
                    <a:pt x="58" y="61"/>
                  </a:cubicBezTo>
                  <a:cubicBezTo>
                    <a:pt x="57" y="63"/>
                    <a:pt x="55" y="64"/>
                    <a:pt x="52" y="62"/>
                  </a:cubicBezTo>
                  <a:cubicBezTo>
                    <a:pt x="37" y="53"/>
                    <a:pt x="21" y="47"/>
                    <a:pt x="4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6"/>
                    <a:pt x="1" y="35"/>
                    <a:pt x="3" y="33"/>
                  </a:cubicBezTo>
                  <a:cubicBezTo>
                    <a:pt x="8" y="30"/>
                    <a:pt x="13" y="27"/>
                    <a:pt x="18" y="24"/>
                  </a:cubicBezTo>
                  <a:cubicBezTo>
                    <a:pt x="30" y="16"/>
                    <a:pt x="41" y="9"/>
                    <a:pt x="53" y="2"/>
                  </a:cubicBezTo>
                  <a:cubicBezTo>
                    <a:pt x="56" y="0"/>
                    <a:pt x="58" y="0"/>
                    <a:pt x="60" y="2"/>
                  </a:cubicBezTo>
                  <a:cubicBezTo>
                    <a:pt x="61" y="5"/>
                    <a:pt x="60" y="7"/>
                    <a:pt x="57" y="9"/>
                  </a:cubicBezTo>
                  <a:cubicBezTo>
                    <a:pt x="44" y="18"/>
                    <a:pt x="31" y="26"/>
                    <a:pt x="18" y="35"/>
                  </a:cubicBezTo>
                  <a:cubicBezTo>
                    <a:pt x="17" y="35"/>
                    <a:pt x="17" y="36"/>
                    <a:pt x="16" y="36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91">
              <a:extLst>
                <a:ext uri="{FF2B5EF4-FFF2-40B4-BE49-F238E27FC236}">
                  <a16:creationId xmlns:a16="http://schemas.microsoft.com/office/drawing/2014/main" id="{20D4F0DB-B940-77CD-4055-B3A642A0AC6F}"/>
                </a:ext>
              </a:extLst>
            </p:cNvPr>
            <p:cNvSpPr/>
            <p:nvPr/>
          </p:nvSpPr>
          <p:spPr bwMode="auto">
            <a:xfrm>
              <a:off x="6839" y="483"/>
              <a:ext cx="73" cy="76"/>
            </a:xfrm>
            <a:custGeom>
              <a:avLst/>
              <a:gdLst>
                <a:gd name="T0" fmla="*/ 45 w 61"/>
                <a:gd name="T1" fmla="*/ 38 h 63"/>
                <a:gd name="T2" fmla="*/ 28 w 61"/>
                <a:gd name="T3" fmla="*/ 26 h 63"/>
                <a:gd name="T4" fmla="*/ 5 w 61"/>
                <a:gd name="T5" fmla="*/ 8 h 63"/>
                <a:gd name="T6" fmla="*/ 3 w 61"/>
                <a:gd name="T7" fmla="*/ 2 h 63"/>
                <a:gd name="T8" fmla="*/ 10 w 61"/>
                <a:gd name="T9" fmla="*/ 2 h 63"/>
                <a:gd name="T10" fmla="*/ 54 w 61"/>
                <a:gd name="T11" fmla="*/ 34 h 63"/>
                <a:gd name="T12" fmla="*/ 58 w 61"/>
                <a:gd name="T13" fmla="*/ 37 h 63"/>
                <a:gd name="T14" fmla="*/ 56 w 61"/>
                <a:gd name="T15" fmla="*/ 45 h 63"/>
                <a:gd name="T16" fmla="*/ 35 w 61"/>
                <a:gd name="T17" fmla="*/ 51 h 63"/>
                <a:gd name="T18" fmla="*/ 9 w 61"/>
                <a:gd name="T19" fmla="*/ 61 h 63"/>
                <a:gd name="T20" fmla="*/ 8 w 61"/>
                <a:gd name="T21" fmla="*/ 62 h 63"/>
                <a:gd name="T22" fmla="*/ 1 w 61"/>
                <a:gd name="T23" fmla="*/ 60 h 63"/>
                <a:gd name="T24" fmla="*/ 5 w 61"/>
                <a:gd name="T25" fmla="*/ 54 h 63"/>
                <a:gd name="T26" fmla="*/ 41 w 61"/>
                <a:gd name="T27" fmla="*/ 40 h 63"/>
                <a:gd name="T28" fmla="*/ 45 w 61"/>
                <a:gd name="T29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2">
                  <a:moveTo>
                    <a:pt x="45" y="38"/>
                  </a:moveTo>
                  <a:cubicBezTo>
                    <a:pt x="39" y="34"/>
                    <a:pt x="33" y="30"/>
                    <a:pt x="28" y="26"/>
                  </a:cubicBezTo>
                  <a:cubicBezTo>
                    <a:pt x="20" y="20"/>
                    <a:pt x="12" y="14"/>
                    <a:pt x="5" y="8"/>
                  </a:cubicBezTo>
                  <a:cubicBezTo>
                    <a:pt x="2" y="6"/>
                    <a:pt x="1" y="4"/>
                    <a:pt x="3" y="2"/>
                  </a:cubicBezTo>
                  <a:cubicBezTo>
                    <a:pt x="5" y="0"/>
                    <a:pt x="7" y="0"/>
                    <a:pt x="10" y="2"/>
                  </a:cubicBezTo>
                  <a:cubicBezTo>
                    <a:pt x="24" y="12"/>
                    <a:pt x="39" y="23"/>
                    <a:pt x="54" y="34"/>
                  </a:cubicBezTo>
                  <a:cubicBezTo>
                    <a:pt x="55" y="35"/>
                    <a:pt x="57" y="35"/>
                    <a:pt x="58" y="37"/>
                  </a:cubicBezTo>
                  <a:cubicBezTo>
                    <a:pt x="61" y="40"/>
                    <a:pt x="60" y="43"/>
                    <a:pt x="56" y="45"/>
                  </a:cubicBezTo>
                  <a:cubicBezTo>
                    <a:pt x="49" y="47"/>
                    <a:pt x="42" y="49"/>
                    <a:pt x="35" y="51"/>
                  </a:cubicBezTo>
                  <a:cubicBezTo>
                    <a:pt x="26" y="54"/>
                    <a:pt x="17" y="57"/>
                    <a:pt x="9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5" y="63"/>
                    <a:pt x="2" y="63"/>
                    <a:pt x="1" y="60"/>
                  </a:cubicBezTo>
                  <a:cubicBezTo>
                    <a:pt x="0" y="58"/>
                    <a:pt x="1" y="56"/>
                    <a:pt x="5" y="54"/>
                  </a:cubicBezTo>
                  <a:cubicBezTo>
                    <a:pt x="16" y="48"/>
                    <a:pt x="29" y="44"/>
                    <a:pt x="41" y="40"/>
                  </a:cubicBezTo>
                  <a:cubicBezTo>
                    <a:pt x="42" y="39"/>
                    <a:pt x="43" y="39"/>
                    <a:pt x="45" y="38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92">
              <a:extLst>
                <a:ext uri="{FF2B5EF4-FFF2-40B4-BE49-F238E27FC236}">
                  <a16:creationId xmlns:a16="http://schemas.microsoft.com/office/drawing/2014/main" id="{E306DD15-FA07-4645-0F9E-349D2E94805D}"/>
                </a:ext>
              </a:extLst>
            </p:cNvPr>
            <p:cNvSpPr/>
            <p:nvPr/>
          </p:nvSpPr>
          <p:spPr bwMode="auto">
            <a:xfrm>
              <a:off x="7060" y="445"/>
              <a:ext cx="72" cy="37"/>
            </a:xfrm>
            <a:custGeom>
              <a:avLst/>
              <a:gdLst>
                <a:gd name="T0" fmla="*/ 0 w 60"/>
                <a:gd name="T1" fmla="*/ 25 h 31"/>
                <a:gd name="T2" fmla="*/ 3 w 60"/>
                <a:gd name="T3" fmla="*/ 20 h 31"/>
                <a:gd name="T4" fmla="*/ 53 w 60"/>
                <a:gd name="T5" fmla="*/ 1 h 31"/>
                <a:gd name="T6" fmla="*/ 59 w 60"/>
                <a:gd name="T7" fmla="*/ 3 h 31"/>
                <a:gd name="T8" fmla="*/ 56 w 60"/>
                <a:gd name="T9" fmla="*/ 9 h 31"/>
                <a:gd name="T10" fmla="*/ 7 w 60"/>
                <a:gd name="T11" fmla="*/ 29 h 31"/>
                <a:gd name="T12" fmla="*/ 0 w 60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1">
                  <a:moveTo>
                    <a:pt x="0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20" y="14"/>
                    <a:pt x="36" y="7"/>
                    <a:pt x="53" y="1"/>
                  </a:cubicBezTo>
                  <a:cubicBezTo>
                    <a:pt x="56" y="0"/>
                    <a:pt x="58" y="1"/>
                    <a:pt x="59" y="3"/>
                  </a:cubicBezTo>
                  <a:cubicBezTo>
                    <a:pt x="60" y="5"/>
                    <a:pt x="59" y="8"/>
                    <a:pt x="56" y="9"/>
                  </a:cubicBezTo>
                  <a:cubicBezTo>
                    <a:pt x="40" y="16"/>
                    <a:pt x="23" y="22"/>
                    <a:pt x="7" y="29"/>
                  </a:cubicBezTo>
                  <a:cubicBezTo>
                    <a:pt x="3" y="31"/>
                    <a:pt x="0" y="29"/>
                    <a:pt x="0" y="25"/>
                  </a:cubicBezTo>
                  <a:close/>
                </a:path>
              </a:pathLst>
            </a:custGeom>
            <a:solidFill>
              <a:srgbClr val="21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93">
              <a:extLst>
                <a:ext uri="{FF2B5EF4-FFF2-40B4-BE49-F238E27FC236}">
                  <a16:creationId xmlns:a16="http://schemas.microsoft.com/office/drawing/2014/main" id="{A78A98C5-57A6-5D5F-6F27-750E24085856}"/>
                </a:ext>
              </a:extLst>
            </p:cNvPr>
            <p:cNvSpPr/>
            <p:nvPr/>
          </p:nvSpPr>
          <p:spPr bwMode="auto">
            <a:xfrm>
              <a:off x="6831" y="445"/>
              <a:ext cx="72" cy="37"/>
            </a:xfrm>
            <a:custGeom>
              <a:avLst/>
              <a:gdLst>
                <a:gd name="T0" fmla="*/ 5 w 60"/>
                <a:gd name="T1" fmla="*/ 0 h 31"/>
                <a:gd name="T2" fmla="*/ 11 w 60"/>
                <a:gd name="T3" fmla="*/ 2 h 31"/>
                <a:gd name="T4" fmla="*/ 55 w 60"/>
                <a:gd name="T5" fmla="*/ 21 h 31"/>
                <a:gd name="T6" fmla="*/ 56 w 60"/>
                <a:gd name="T7" fmla="*/ 22 h 31"/>
                <a:gd name="T8" fmla="*/ 59 w 60"/>
                <a:gd name="T9" fmla="*/ 28 h 31"/>
                <a:gd name="T10" fmla="*/ 52 w 60"/>
                <a:gd name="T11" fmla="*/ 30 h 31"/>
                <a:gd name="T12" fmla="*/ 38 w 60"/>
                <a:gd name="T13" fmla="*/ 24 h 31"/>
                <a:gd name="T14" fmla="*/ 4 w 60"/>
                <a:gd name="T15" fmla="*/ 9 h 31"/>
                <a:gd name="T16" fmla="*/ 1 w 60"/>
                <a:gd name="T17" fmla="*/ 6 h 31"/>
                <a:gd name="T18" fmla="*/ 1 w 60"/>
                <a:gd name="T19" fmla="*/ 2 h 31"/>
                <a:gd name="T20" fmla="*/ 5 w 6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31">
                  <a:moveTo>
                    <a:pt x="5" y="0"/>
                  </a:moveTo>
                  <a:cubicBezTo>
                    <a:pt x="7" y="0"/>
                    <a:pt x="9" y="1"/>
                    <a:pt x="11" y="2"/>
                  </a:cubicBezTo>
                  <a:cubicBezTo>
                    <a:pt x="26" y="8"/>
                    <a:pt x="40" y="15"/>
                    <a:pt x="55" y="21"/>
                  </a:cubicBezTo>
                  <a:cubicBezTo>
                    <a:pt x="55" y="21"/>
                    <a:pt x="56" y="21"/>
                    <a:pt x="56" y="22"/>
                  </a:cubicBezTo>
                  <a:cubicBezTo>
                    <a:pt x="59" y="23"/>
                    <a:pt x="60" y="25"/>
                    <a:pt x="59" y="28"/>
                  </a:cubicBezTo>
                  <a:cubicBezTo>
                    <a:pt x="58" y="30"/>
                    <a:pt x="56" y="31"/>
                    <a:pt x="52" y="30"/>
                  </a:cubicBezTo>
                  <a:cubicBezTo>
                    <a:pt x="48" y="28"/>
                    <a:pt x="43" y="26"/>
                    <a:pt x="38" y="24"/>
                  </a:cubicBezTo>
                  <a:cubicBezTo>
                    <a:pt x="27" y="19"/>
                    <a:pt x="16" y="14"/>
                    <a:pt x="4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0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94">
              <a:extLst>
                <a:ext uri="{FF2B5EF4-FFF2-40B4-BE49-F238E27FC236}">
                  <a16:creationId xmlns:a16="http://schemas.microsoft.com/office/drawing/2014/main" id="{A56E3DE0-3E58-667A-7505-C3392E185EA3}"/>
                </a:ext>
              </a:extLst>
            </p:cNvPr>
            <p:cNvSpPr/>
            <p:nvPr/>
          </p:nvSpPr>
          <p:spPr bwMode="auto">
            <a:xfrm>
              <a:off x="6727" y="541"/>
              <a:ext cx="75" cy="62"/>
            </a:xfrm>
            <a:custGeom>
              <a:avLst/>
              <a:gdLst>
                <a:gd name="T0" fmla="*/ 0 w 62"/>
                <a:gd name="T1" fmla="*/ 38 h 51"/>
                <a:gd name="T2" fmla="*/ 15 w 62"/>
                <a:gd name="T3" fmla="*/ 46 h 51"/>
                <a:gd name="T4" fmla="*/ 34 w 62"/>
                <a:gd name="T5" fmla="*/ 38 h 51"/>
                <a:gd name="T6" fmla="*/ 48 w 62"/>
                <a:gd name="T7" fmla="*/ 21 h 51"/>
                <a:gd name="T8" fmla="*/ 61 w 62"/>
                <a:gd name="T9" fmla="*/ 0 h 51"/>
                <a:gd name="T10" fmla="*/ 58 w 62"/>
                <a:gd name="T11" fmla="*/ 12 h 51"/>
                <a:gd name="T12" fmla="*/ 41 w 62"/>
                <a:gd name="T13" fmla="*/ 39 h 51"/>
                <a:gd name="T14" fmla="*/ 18 w 62"/>
                <a:gd name="T15" fmla="*/ 50 h 51"/>
                <a:gd name="T16" fmla="*/ 0 w 62"/>
                <a:gd name="T17" fmla="*/ 39 h 51"/>
                <a:gd name="T18" fmla="*/ 0 w 62"/>
                <a:gd name="T1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1">
                  <a:moveTo>
                    <a:pt x="0" y="38"/>
                  </a:moveTo>
                  <a:cubicBezTo>
                    <a:pt x="4" y="42"/>
                    <a:pt x="9" y="45"/>
                    <a:pt x="15" y="46"/>
                  </a:cubicBezTo>
                  <a:cubicBezTo>
                    <a:pt x="23" y="46"/>
                    <a:pt x="29" y="43"/>
                    <a:pt x="34" y="38"/>
                  </a:cubicBezTo>
                  <a:cubicBezTo>
                    <a:pt x="39" y="33"/>
                    <a:pt x="44" y="27"/>
                    <a:pt x="48" y="21"/>
                  </a:cubicBezTo>
                  <a:cubicBezTo>
                    <a:pt x="53" y="14"/>
                    <a:pt x="57" y="7"/>
                    <a:pt x="61" y="0"/>
                  </a:cubicBezTo>
                  <a:cubicBezTo>
                    <a:pt x="62" y="4"/>
                    <a:pt x="59" y="8"/>
                    <a:pt x="58" y="12"/>
                  </a:cubicBezTo>
                  <a:cubicBezTo>
                    <a:pt x="54" y="22"/>
                    <a:pt x="49" y="31"/>
                    <a:pt x="41" y="39"/>
                  </a:cubicBezTo>
                  <a:cubicBezTo>
                    <a:pt x="35" y="46"/>
                    <a:pt x="28" y="51"/>
                    <a:pt x="18" y="50"/>
                  </a:cubicBezTo>
                  <a:cubicBezTo>
                    <a:pt x="10" y="50"/>
                    <a:pt x="5" y="45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5B9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95">
              <a:extLst>
                <a:ext uri="{FF2B5EF4-FFF2-40B4-BE49-F238E27FC236}">
                  <a16:creationId xmlns:a16="http://schemas.microsoft.com/office/drawing/2014/main" id="{7F64A48A-9D03-B526-A83E-02F4AEE22BF3}"/>
                </a:ext>
              </a:extLst>
            </p:cNvPr>
            <p:cNvSpPr/>
            <p:nvPr/>
          </p:nvSpPr>
          <p:spPr bwMode="auto">
            <a:xfrm>
              <a:off x="7160" y="527"/>
              <a:ext cx="83" cy="38"/>
            </a:xfrm>
            <a:custGeom>
              <a:avLst/>
              <a:gdLst>
                <a:gd name="T0" fmla="*/ 0 w 69"/>
                <a:gd name="T1" fmla="*/ 0 h 32"/>
                <a:gd name="T2" fmla="*/ 13 w 69"/>
                <a:gd name="T3" fmla="*/ 11 h 32"/>
                <a:gd name="T4" fmla="*/ 36 w 69"/>
                <a:gd name="T5" fmla="*/ 26 h 32"/>
                <a:gd name="T6" fmla="*/ 61 w 69"/>
                <a:gd name="T7" fmla="*/ 23 h 32"/>
                <a:gd name="T8" fmla="*/ 66 w 69"/>
                <a:gd name="T9" fmla="*/ 5 h 32"/>
                <a:gd name="T10" fmla="*/ 65 w 69"/>
                <a:gd name="T11" fmla="*/ 2 h 32"/>
                <a:gd name="T12" fmla="*/ 65 w 69"/>
                <a:gd name="T13" fmla="*/ 22 h 32"/>
                <a:gd name="T14" fmla="*/ 48 w 69"/>
                <a:gd name="T15" fmla="*/ 32 h 32"/>
                <a:gd name="T16" fmla="*/ 28 w 69"/>
                <a:gd name="T17" fmla="*/ 26 h 32"/>
                <a:gd name="T18" fmla="*/ 1 w 69"/>
                <a:gd name="T19" fmla="*/ 2 h 32"/>
                <a:gd name="T20" fmla="*/ 0 w 6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32">
                  <a:moveTo>
                    <a:pt x="0" y="0"/>
                  </a:moveTo>
                  <a:cubicBezTo>
                    <a:pt x="3" y="5"/>
                    <a:pt x="8" y="8"/>
                    <a:pt x="13" y="11"/>
                  </a:cubicBezTo>
                  <a:cubicBezTo>
                    <a:pt x="20" y="17"/>
                    <a:pt x="28" y="22"/>
                    <a:pt x="36" y="26"/>
                  </a:cubicBezTo>
                  <a:cubicBezTo>
                    <a:pt x="45" y="30"/>
                    <a:pt x="54" y="29"/>
                    <a:pt x="61" y="23"/>
                  </a:cubicBezTo>
                  <a:cubicBezTo>
                    <a:pt x="66" y="18"/>
                    <a:pt x="67" y="12"/>
                    <a:pt x="66" y="5"/>
                  </a:cubicBezTo>
                  <a:cubicBezTo>
                    <a:pt x="66" y="4"/>
                    <a:pt x="65" y="3"/>
                    <a:pt x="65" y="2"/>
                  </a:cubicBezTo>
                  <a:cubicBezTo>
                    <a:pt x="69" y="9"/>
                    <a:pt x="68" y="16"/>
                    <a:pt x="65" y="22"/>
                  </a:cubicBezTo>
                  <a:cubicBezTo>
                    <a:pt x="62" y="29"/>
                    <a:pt x="56" y="32"/>
                    <a:pt x="48" y="32"/>
                  </a:cubicBezTo>
                  <a:cubicBezTo>
                    <a:pt x="41" y="32"/>
                    <a:pt x="34" y="30"/>
                    <a:pt x="28" y="26"/>
                  </a:cubicBezTo>
                  <a:cubicBezTo>
                    <a:pt x="18" y="20"/>
                    <a:pt x="9" y="11"/>
                    <a:pt x="1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5D9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96">
              <a:extLst>
                <a:ext uri="{FF2B5EF4-FFF2-40B4-BE49-F238E27FC236}">
                  <a16:creationId xmlns:a16="http://schemas.microsoft.com/office/drawing/2014/main" id="{EE15D885-5098-A5EC-C712-3F0CEFA4D496}"/>
                </a:ext>
              </a:extLst>
            </p:cNvPr>
            <p:cNvSpPr/>
            <p:nvPr/>
          </p:nvSpPr>
          <p:spPr bwMode="auto">
            <a:xfrm>
              <a:off x="6739" y="474"/>
              <a:ext cx="64" cy="33"/>
            </a:xfrm>
            <a:custGeom>
              <a:avLst/>
              <a:gdLst>
                <a:gd name="T0" fmla="*/ 1 w 53"/>
                <a:gd name="T1" fmla="*/ 0 h 28"/>
                <a:gd name="T2" fmla="*/ 5 w 53"/>
                <a:gd name="T3" fmla="*/ 14 h 28"/>
                <a:gd name="T4" fmla="*/ 17 w 53"/>
                <a:gd name="T5" fmla="*/ 21 h 28"/>
                <a:gd name="T6" fmla="*/ 48 w 53"/>
                <a:gd name="T7" fmla="*/ 24 h 28"/>
                <a:gd name="T8" fmla="*/ 51 w 53"/>
                <a:gd name="T9" fmla="*/ 20 h 28"/>
                <a:gd name="T10" fmla="*/ 51 w 53"/>
                <a:gd name="T11" fmla="*/ 18 h 28"/>
                <a:gd name="T12" fmla="*/ 53 w 53"/>
                <a:gd name="T13" fmla="*/ 22 h 28"/>
                <a:gd name="T14" fmla="*/ 51 w 53"/>
                <a:gd name="T15" fmla="*/ 25 h 28"/>
                <a:gd name="T16" fmla="*/ 27 w 53"/>
                <a:gd name="T17" fmla="*/ 27 h 28"/>
                <a:gd name="T18" fmla="*/ 12 w 53"/>
                <a:gd name="T19" fmla="*/ 24 h 28"/>
                <a:gd name="T20" fmla="*/ 5 w 53"/>
                <a:gd name="T21" fmla="*/ 18 h 28"/>
                <a:gd name="T22" fmla="*/ 1 w 53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8">
                  <a:moveTo>
                    <a:pt x="1" y="0"/>
                  </a:moveTo>
                  <a:cubicBezTo>
                    <a:pt x="1" y="5"/>
                    <a:pt x="1" y="10"/>
                    <a:pt x="5" y="14"/>
                  </a:cubicBezTo>
                  <a:cubicBezTo>
                    <a:pt x="8" y="18"/>
                    <a:pt x="12" y="20"/>
                    <a:pt x="17" y="21"/>
                  </a:cubicBezTo>
                  <a:cubicBezTo>
                    <a:pt x="27" y="23"/>
                    <a:pt x="37" y="24"/>
                    <a:pt x="48" y="24"/>
                  </a:cubicBezTo>
                  <a:cubicBezTo>
                    <a:pt x="53" y="24"/>
                    <a:pt x="53" y="24"/>
                    <a:pt x="51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2" y="19"/>
                    <a:pt x="52" y="20"/>
                    <a:pt x="53" y="22"/>
                  </a:cubicBezTo>
                  <a:cubicBezTo>
                    <a:pt x="53" y="24"/>
                    <a:pt x="53" y="25"/>
                    <a:pt x="51" y="25"/>
                  </a:cubicBezTo>
                  <a:cubicBezTo>
                    <a:pt x="43" y="26"/>
                    <a:pt x="35" y="28"/>
                    <a:pt x="27" y="27"/>
                  </a:cubicBezTo>
                  <a:cubicBezTo>
                    <a:pt x="22" y="27"/>
                    <a:pt x="17" y="26"/>
                    <a:pt x="12" y="24"/>
                  </a:cubicBezTo>
                  <a:cubicBezTo>
                    <a:pt x="9" y="23"/>
                    <a:pt x="7" y="21"/>
                    <a:pt x="5" y="18"/>
                  </a:cubicBezTo>
                  <a:cubicBezTo>
                    <a:pt x="1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5E9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41" name="CuadroTexto 140">
            <a:extLst>
              <a:ext uri="{FF2B5EF4-FFF2-40B4-BE49-F238E27FC236}">
                <a16:creationId xmlns:a16="http://schemas.microsoft.com/office/drawing/2014/main" id="{719D4A19-87DE-CC7D-7F7B-5489284E235D}"/>
              </a:ext>
            </a:extLst>
          </p:cNvPr>
          <p:cNvSpPr txBox="1"/>
          <p:nvPr/>
        </p:nvSpPr>
        <p:spPr>
          <a:xfrm>
            <a:off x="3723890" y="3361784"/>
            <a:ext cx="24752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62" indent="-380962">
              <a:buFont typeface="Arial" panose="020B0604020202020204" pitchFamily="34" charset="0"/>
              <a:buChar char="•"/>
            </a:pPr>
            <a:r>
              <a:rPr lang="es-PE" sz="1800">
                <a:latin typeface="Source Sans Pro" panose="020B0503030403020204" pitchFamily="34" charset="0"/>
                <a:ea typeface="Montserrat"/>
                <a:cs typeface="Kanit Light" panose="020B0604020202020204" charset="-34"/>
                <a:sym typeface="Montserrat"/>
              </a:rPr>
              <a:t>Sustempo.com</a:t>
            </a:r>
          </a:p>
          <a:p>
            <a:pPr marL="380962" indent="-380962">
              <a:buFont typeface="Arial" panose="020B0604020202020204" pitchFamily="34" charset="0"/>
              <a:buChar char="•"/>
            </a:pPr>
            <a:r>
              <a:rPr lang="es-PE" sz="1800">
                <a:latin typeface="Source Sans Pro" panose="020B0503030403020204" pitchFamily="34" charset="0"/>
                <a:ea typeface="Montserrat"/>
                <a:cs typeface="Kanit Light" panose="020B0604020202020204" charset="-34"/>
                <a:sym typeface="Montserrat"/>
              </a:rPr>
              <a:t>Arcpublishing.com</a:t>
            </a:r>
          </a:p>
          <a:p>
            <a:pPr marL="380962" indent="-380962">
              <a:buFont typeface="Arial" panose="020B0604020202020204" pitchFamily="34" charset="0"/>
              <a:buChar char="•"/>
            </a:pPr>
            <a:r>
              <a:rPr lang="es-PE" sz="1800">
                <a:latin typeface="Source Sans Pro" panose="020B0503030403020204" pitchFamily="34" charset="0"/>
                <a:ea typeface="Montserrat"/>
                <a:cs typeface="Kanit Light" panose="020B0604020202020204" charset="-34"/>
                <a:sym typeface="Montserrat"/>
              </a:rPr>
              <a:t>Kernpharma.com</a:t>
            </a:r>
          </a:p>
          <a:p>
            <a:pPr marL="380962" indent="-380962">
              <a:buFont typeface="Arial" panose="020B0604020202020204" pitchFamily="34" charset="0"/>
              <a:buChar char="•"/>
            </a:pPr>
            <a:r>
              <a:rPr lang="es-PE" sz="1800">
                <a:latin typeface="Source Sans Pro" panose="020B0503030403020204" pitchFamily="34" charset="0"/>
                <a:ea typeface="Montserrat"/>
                <a:cs typeface="Kanit Light" panose="020B0604020202020204" charset="-34"/>
                <a:sym typeface="Montserrat"/>
              </a:rPr>
              <a:t>baptist-health.com</a:t>
            </a:r>
          </a:p>
        </p:txBody>
      </p:sp>
    </p:spTree>
    <p:extLst>
      <p:ext uri="{BB962C8B-B14F-4D97-AF65-F5344CB8AC3E}">
        <p14:creationId xmlns:p14="http://schemas.microsoft.com/office/powerpoint/2010/main" val="401042145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4">
            <a:extLst>
              <a:ext uri="{FF2B5EF4-FFF2-40B4-BE49-F238E27FC236}">
                <a16:creationId xmlns:a16="http://schemas.microsoft.com/office/drawing/2014/main" id="{5683053C-F841-FB29-B317-E39CEE3D5578}"/>
              </a:ext>
            </a:extLst>
          </p:cNvPr>
          <p:cNvGrpSpPr>
            <a:grpSpLocks noChangeAspect="1"/>
          </p:cNvGrpSpPr>
          <p:nvPr/>
        </p:nvGrpSpPr>
        <p:grpSpPr>
          <a:xfrm>
            <a:off x="154973" y="3176739"/>
            <a:ext cx="2287168" cy="3681261"/>
            <a:chOff x="430" y="355"/>
            <a:chExt cx="2246" cy="3615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51CC1942-A83A-C2BF-523B-92AD43525510}"/>
                </a:ext>
              </a:extLst>
            </p:cNvPr>
            <p:cNvSpPr/>
            <p:nvPr/>
          </p:nvSpPr>
          <p:spPr bwMode="auto">
            <a:xfrm>
              <a:off x="430" y="1693"/>
              <a:ext cx="2246" cy="1917"/>
            </a:xfrm>
            <a:custGeom>
              <a:avLst/>
              <a:gdLst>
                <a:gd name="T0" fmla="*/ 30 w 573"/>
                <a:gd name="T1" fmla="*/ 307 h 490"/>
                <a:gd name="T2" fmla="*/ 54 w 573"/>
                <a:gd name="T3" fmla="*/ 230 h 490"/>
                <a:gd name="T4" fmla="*/ 25 w 573"/>
                <a:gd name="T5" fmla="*/ 282 h 490"/>
                <a:gd name="T6" fmla="*/ 11 w 573"/>
                <a:gd name="T7" fmla="*/ 198 h 490"/>
                <a:gd name="T8" fmla="*/ 7 w 573"/>
                <a:gd name="T9" fmla="*/ 136 h 490"/>
                <a:gd name="T10" fmla="*/ 44 w 573"/>
                <a:gd name="T11" fmla="*/ 127 h 490"/>
                <a:gd name="T12" fmla="*/ 57 w 573"/>
                <a:gd name="T13" fmla="*/ 49 h 490"/>
                <a:gd name="T14" fmla="*/ 63 w 573"/>
                <a:gd name="T15" fmla="*/ 132 h 490"/>
                <a:gd name="T16" fmla="*/ 52 w 573"/>
                <a:gd name="T17" fmla="*/ 141 h 490"/>
                <a:gd name="T18" fmla="*/ 72 w 573"/>
                <a:gd name="T19" fmla="*/ 102 h 490"/>
                <a:gd name="T20" fmla="*/ 81 w 573"/>
                <a:gd name="T21" fmla="*/ 104 h 490"/>
                <a:gd name="T22" fmla="*/ 102 w 573"/>
                <a:gd name="T23" fmla="*/ 112 h 490"/>
                <a:gd name="T24" fmla="*/ 148 w 573"/>
                <a:gd name="T25" fmla="*/ 190 h 490"/>
                <a:gd name="T26" fmla="*/ 128 w 573"/>
                <a:gd name="T27" fmla="*/ 180 h 490"/>
                <a:gd name="T28" fmla="*/ 123 w 573"/>
                <a:gd name="T29" fmla="*/ 216 h 490"/>
                <a:gd name="T30" fmla="*/ 73 w 573"/>
                <a:gd name="T31" fmla="*/ 246 h 490"/>
                <a:gd name="T32" fmla="*/ 112 w 573"/>
                <a:gd name="T33" fmla="*/ 245 h 490"/>
                <a:gd name="T34" fmla="*/ 140 w 573"/>
                <a:gd name="T35" fmla="*/ 264 h 490"/>
                <a:gd name="T36" fmla="*/ 169 w 573"/>
                <a:gd name="T37" fmla="*/ 245 h 490"/>
                <a:gd name="T38" fmla="*/ 166 w 573"/>
                <a:gd name="T39" fmla="*/ 218 h 490"/>
                <a:gd name="T40" fmla="*/ 175 w 573"/>
                <a:gd name="T41" fmla="*/ 238 h 490"/>
                <a:gd name="T42" fmla="*/ 209 w 573"/>
                <a:gd name="T43" fmla="*/ 263 h 490"/>
                <a:gd name="T44" fmla="*/ 210 w 573"/>
                <a:gd name="T45" fmla="*/ 332 h 490"/>
                <a:gd name="T46" fmla="*/ 256 w 573"/>
                <a:gd name="T47" fmla="*/ 314 h 490"/>
                <a:gd name="T48" fmla="*/ 246 w 573"/>
                <a:gd name="T49" fmla="*/ 295 h 490"/>
                <a:gd name="T50" fmla="*/ 345 w 573"/>
                <a:gd name="T51" fmla="*/ 325 h 490"/>
                <a:gd name="T52" fmla="*/ 366 w 573"/>
                <a:gd name="T53" fmla="*/ 277 h 490"/>
                <a:gd name="T54" fmla="*/ 429 w 573"/>
                <a:gd name="T55" fmla="*/ 273 h 490"/>
                <a:gd name="T56" fmla="*/ 402 w 573"/>
                <a:gd name="T57" fmla="*/ 242 h 490"/>
                <a:gd name="T58" fmla="*/ 459 w 573"/>
                <a:gd name="T59" fmla="*/ 231 h 490"/>
                <a:gd name="T60" fmla="*/ 447 w 573"/>
                <a:gd name="T61" fmla="*/ 221 h 490"/>
                <a:gd name="T62" fmla="*/ 481 w 573"/>
                <a:gd name="T63" fmla="*/ 142 h 490"/>
                <a:gd name="T64" fmla="*/ 497 w 573"/>
                <a:gd name="T65" fmla="*/ 99 h 490"/>
                <a:gd name="T66" fmla="*/ 477 w 573"/>
                <a:gd name="T67" fmla="*/ 56 h 490"/>
                <a:gd name="T68" fmla="*/ 526 w 573"/>
                <a:gd name="T69" fmla="*/ 34 h 490"/>
                <a:gd name="T70" fmla="*/ 562 w 573"/>
                <a:gd name="T71" fmla="*/ 26 h 490"/>
                <a:gd name="T72" fmla="*/ 570 w 573"/>
                <a:gd name="T73" fmla="*/ 133 h 490"/>
                <a:gd name="T74" fmla="*/ 563 w 573"/>
                <a:gd name="T75" fmla="*/ 214 h 490"/>
                <a:gd name="T76" fmla="*/ 542 w 573"/>
                <a:gd name="T77" fmla="*/ 315 h 490"/>
                <a:gd name="T78" fmla="*/ 479 w 573"/>
                <a:gd name="T79" fmla="*/ 436 h 490"/>
                <a:gd name="T80" fmla="*/ 385 w 573"/>
                <a:gd name="T81" fmla="*/ 476 h 490"/>
                <a:gd name="T82" fmla="*/ 325 w 573"/>
                <a:gd name="T83" fmla="*/ 418 h 490"/>
                <a:gd name="T84" fmla="*/ 238 w 573"/>
                <a:gd name="T85" fmla="*/ 425 h 490"/>
                <a:gd name="T86" fmla="*/ 177 w 573"/>
                <a:gd name="T87" fmla="*/ 402 h 490"/>
                <a:gd name="T88" fmla="*/ 191 w 573"/>
                <a:gd name="T89" fmla="*/ 444 h 490"/>
                <a:gd name="T90" fmla="*/ 223 w 573"/>
                <a:gd name="T91" fmla="*/ 434 h 490"/>
                <a:gd name="T92" fmla="*/ 183 w 573"/>
                <a:gd name="T93" fmla="*/ 478 h 490"/>
                <a:gd name="T94" fmla="*/ 83 w 573"/>
                <a:gd name="T95" fmla="*/ 409 h 490"/>
                <a:gd name="T96" fmla="*/ 97 w 573"/>
                <a:gd name="T97" fmla="*/ 396 h 490"/>
                <a:gd name="T98" fmla="*/ 83 w 573"/>
                <a:gd name="T99" fmla="*/ 409 h 490"/>
                <a:gd name="T100" fmla="*/ 121 w 573"/>
                <a:gd name="T101" fmla="*/ 364 h 490"/>
                <a:gd name="T102" fmla="*/ 59 w 573"/>
                <a:gd name="T103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3" h="490">
                  <a:moveTo>
                    <a:pt x="59" y="386"/>
                  </a:moveTo>
                  <a:cubicBezTo>
                    <a:pt x="56" y="376"/>
                    <a:pt x="52" y="365"/>
                    <a:pt x="45" y="357"/>
                  </a:cubicBezTo>
                  <a:cubicBezTo>
                    <a:pt x="40" y="351"/>
                    <a:pt x="45" y="341"/>
                    <a:pt x="42" y="337"/>
                  </a:cubicBezTo>
                  <a:cubicBezTo>
                    <a:pt x="38" y="331"/>
                    <a:pt x="33" y="328"/>
                    <a:pt x="32" y="320"/>
                  </a:cubicBezTo>
                  <a:cubicBezTo>
                    <a:pt x="32" y="316"/>
                    <a:pt x="31" y="311"/>
                    <a:pt x="30" y="307"/>
                  </a:cubicBezTo>
                  <a:cubicBezTo>
                    <a:pt x="28" y="302"/>
                    <a:pt x="32" y="302"/>
                    <a:pt x="35" y="301"/>
                  </a:cubicBezTo>
                  <a:cubicBezTo>
                    <a:pt x="52" y="298"/>
                    <a:pt x="62" y="286"/>
                    <a:pt x="62" y="268"/>
                  </a:cubicBezTo>
                  <a:cubicBezTo>
                    <a:pt x="61" y="257"/>
                    <a:pt x="60" y="245"/>
                    <a:pt x="60" y="234"/>
                  </a:cubicBezTo>
                  <a:cubicBezTo>
                    <a:pt x="60" y="231"/>
                    <a:pt x="59" y="228"/>
                    <a:pt x="57" y="225"/>
                  </a:cubicBezTo>
                  <a:cubicBezTo>
                    <a:pt x="54" y="226"/>
                    <a:pt x="54" y="228"/>
                    <a:pt x="54" y="230"/>
                  </a:cubicBezTo>
                  <a:cubicBezTo>
                    <a:pt x="54" y="241"/>
                    <a:pt x="48" y="248"/>
                    <a:pt x="38" y="253"/>
                  </a:cubicBezTo>
                  <a:cubicBezTo>
                    <a:pt x="28" y="258"/>
                    <a:pt x="27" y="261"/>
                    <a:pt x="31" y="272"/>
                  </a:cubicBezTo>
                  <a:cubicBezTo>
                    <a:pt x="33" y="276"/>
                    <a:pt x="34" y="279"/>
                    <a:pt x="32" y="283"/>
                  </a:cubicBezTo>
                  <a:cubicBezTo>
                    <a:pt x="31" y="285"/>
                    <a:pt x="30" y="287"/>
                    <a:pt x="27" y="287"/>
                  </a:cubicBezTo>
                  <a:cubicBezTo>
                    <a:pt x="25" y="286"/>
                    <a:pt x="25" y="284"/>
                    <a:pt x="25" y="282"/>
                  </a:cubicBezTo>
                  <a:cubicBezTo>
                    <a:pt x="25" y="280"/>
                    <a:pt x="26" y="277"/>
                    <a:pt x="25" y="274"/>
                  </a:cubicBezTo>
                  <a:cubicBezTo>
                    <a:pt x="18" y="263"/>
                    <a:pt x="13" y="252"/>
                    <a:pt x="17" y="239"/>
                  </a:cubicBezTo>
                  <a:cubicBezTo>
                    <a:pt x="19" y="234"/>
                    <a:pt x="16" y="230"/>
                    <a:pt x="13" y="227"/>
                  </a:cubicBezTo>
                  <a:cubicBezTo>
                    <a:pt x="9" y="223"/>
                    <a:pt x="8" y="218"/>
                    <a:pt x="10" y="212"/>
                  </a:cubicBezTo>
                  <a:cubicBezTo>
                    <a:pt x="12" y="208"/>
                    <a:pt x="13" y="203"/>
                    <a:pt x="11" y="198"/>
                  </a:cubicBezTo>
                  <a:cubicBezTo>
                    <a:pt x="9" y="192"/>
                    <a:pt x="13" y="193"/>
                    <a:pt x="17" y="193"/>
                  </a:cubicBezTo>
                  <a:cubicBezTo>
                    <a:pt x="23" y="192"/>
                    <a:pt x="30" y="194"/>
                    <a:pt x="36" y="197"/>
                  </a:cubicBezTo>
                  <a:cubicBezTo>
                    <a:pt x="49" y="203"/>
                    <a:pt x="52" y="201"/>
                    <a:pt x="51" y="187"/>
                  </a:cubicBezTo>
                  <a:cubicBezTo>
                    <a:pt x="50" y="171"/>
                    <a:pt x="49" y="155"/>
                    <a:pt x="34" y="143"/>
                  </a:cubicBezTo>
                  <a:cubicBezTo>
                    <a:pt x="26" y="136"/>
                    <a:pt x="18" y="131"/>
                    <a:pt x="7" y="136"/>
                  </a:cubicBezTo>
                  <a:cubicBezTo>
                    <a:pt x="6" y="137"/>
                    <a:pt x="5" y="137"/>
                    <a:pt x="4" y="136"/>
                  </a:cubicBezTo>
                  <a:cubicBezTo>
                    <a:pt x="0" y="128"/>
                    <a:pt x="2" y="119"/>
                    <a:pt x="2" y="110"/>
                  </a:cubicBezTo>
                  <a:cubicBezTo>
                    <a:pt x="3" y="108"/>
                    <a:pt x="5" y="107"/>
                    <a:pt x="7" y="109"/>
                  </a:cubicBezTo>
                  <a:cubicBezTo>
                    <a:pt x="13" y="113"/>
                    <a:pt x="20" y="114"/>
                    <a:pt x="26" y="116"/>
                  </a:cubicBezTo>
                  <a:cubicBezTo>
                    <a:pt x="33" y="118"/>
                    <a:pt x="38" y="122"/>
                    <a:pt x="44" y="127"/>
                  </a:cubicBezTo>
                  <a:cubicBezTo>
                    <a:pt x="48" y="131"/>
                    <a:pt x="51" y="130"/>
                    <a:pt x="53" y="124"/>
                  </a:cubicBezTo>
                  <a:cubicBezTo>
                    <a:pt x="57" y="114"/>
                    <a:pt x="60" y="104"/>
                    <a:pt x="62" y="94"/>
                  </a:cubicBezTo>
                  <a:cubicBezTo>
                    <a:pt x="63" y="85"/>
                    <a:pt x="66" y="77"/>
                    <a:pt x="71" y="70"/>
                  </a:cubicBezTo>
                  <a:cubicBezTo>
                    <a:pt x="79" y="60"/>
                    <a:pt x="77" y="55"/>
                    <a:pt x="64" y="54"/>
                  </a:cubicBezTo>
                  <a:cubicBezTo>
                    <a:pt x="61" y="53"/>
                    <a:pt x="58" y="53"/>
                    <a:pt x="57" y="49"/>
                  </a:cubicBezTo>
                  <a:cubicBezTo>
                    <a:pt x="61" y="43"/>
                    <a:pt x="66" y="44"/>
                    <a:pt x="72" y="44"/>
                  </a:cubicBezTo>
                  <a:cubicBezTo>
                    <a:pt x="91" y="47"/>
                    <a:pt x="91" y="48"/>
                    <a:pt x="83" y="67"/>
                  </a:cubicBezTo>
                  <a:cubicBezTo>
                    <a:pt x="78" y="76"/>
                    <a:pt x="72" y="84"/>
                    <a:pt x="71" y="94"/>
                  </a:cubicBezTo>
                  <a:cubicBezTo>
                    <a:pt x="69" y="103"/>
                    <a:pt x="66" y="112"/>
                    <a:pt x="66" y="122"/>
                  </a:cubicBezTo>
                  <a:cubicBezTo>
                    <a:pt x="65" y="125"/>
                    <a:pt x="64" y="128"/>
                    <a:pt x="63" y="132"/>
                  </a:cubicBezTo>
                  <a:cubicBezTo>
                    <a:pt x="59" y="142"/>
                    <a:pt x="52" y="144"/>
                    <a:pt x="43" y="138"/>
                  </a:cubicBezTo>
                  <a:cubicBezTo>
                    <a:pt x="40" y="136"/>
                    <a:pt x="38" y="134"/>
                    <a:pt x="36" y="132"/>
                  </a:cubicBezTo>
                  <a:cubicBezTo>
                    <a:pt x="33" y="130"/>
                    <a:pt x="31" y="128"/>
                    <a:pt x="28" y="126"/>
                  </a:cubicBezTo>
                  <a:cubicBezTo>
                    <a:pt x="32" y="129"/>
                    <a:pt x="36" y="132"/>
                    <a:pt x="40" y="136"/>
                  </a:cubicBezTo>
                  <a:cubicBezTo>
                    <a:pt x="43" y="139"/>
                    <a:pt x="47" y="142"/>
                    <a:pt x="52" y="141"/>
                  </a:cubicBezTo>
                  <a:cubicBezTo>
                    <a:pt x="56" y="141"/>
                    <a:pt x="59" y="143"/>
                    <a:pt x="59" y="148"/>
                  </a:cubicBezTo>
                  <a:cubicBezTo>
                    <a:pt x="59" y="156"/>
                    <a:pt x="62" y="163"/>
                    <a:pt x="62" y="170"/>
                  </a:cubicBezTo>
                  <a:cubicBezTo>
                    <a:pt x="63" y="165"/>
                    <a:pt x="60" y="159"/>
                    <a:pt x="60" y="152"/>
                  </a:cubicBezTo>
                  <a:cubicBezTo>
                    <a:pt x="59" y="145"/>
                    <a:pt x="59" y="138"/>
                    <a:pt x="63" y="132"/>
                  </a:cubicBezTo>
                  <a:cubicBezTo>
                    <a:pt x="68" y="122"/>
                    <a:pt x="71" y="112"/>
                    <a:pt x="72" y="102"/>
                  </a:cubicBezTo>
                  <a:cubicBezTo>
                    <a:pt x="73" y="95"/>
                    <a:pt x="78" y="91"/>
                    <a:pt x="83" y="87"/>
                  </a:cubicBezTo>
                  <a:cubicBezTo>
                    <a:pt x="85" y="84"/>
                    <a:pt x="89" y="83"/>
                    <a:pt x="93" y="86"/>
                  </a:cubicBezTo>
                  <a:cubicBezTo>
                    <a:pt x="98" y="90"/>
                    <a:pt x="100" y="94"/>
                    <a:pt x="98" y="101"/>
                  </a:cubicBezTo>
                  <a:cubicBezTo>
                    <a:pt x="96" y="103"/>
                    <a:pt x="94" y="102"/>
                    <a:pt x="92" y="100"/>
                  </a:cubicBezTo>
                  <a:cubicBezTo>
                    <a:pt x="87" y="96"/>
                    <a:pt x="83" y="99"/>
                    <a:pt x="81" y="104"/>
                  </a:cubicBezTo>
                  <a:cubicBezTo>
                    <a:pt x="79" y="112"/>
                    <a:pt x="77" y="120"/>
                    <a:pt x="74" y="128"/>
                  </a:cubicBezTo>
                  <a:cubicBezTo>
                    <a:pt x="73" y="132"/>
                    <a:pt x="75" y="135"/>
                    <a:pt x="80" y="134"/>
                  </a:cubicBezTo>
                  <a:cubicBezTo>
                    <a:pt x="86" y="133"/>
                    <a:pt x="89" y="129"/>
                    <a:pt x="91" y="123"/>
                  </a:cubicBezTo>
                  <a:cubicBezTo>
                    <a:pt x="94" y="116"/>
                    <a:pt x="93" y="108"/>
                    <a:pt x="97" y="101"/>
                  </a:cubicBezTo>
                  <a:cubicBezTo>
                    <a:pt x="103" y="103"/>
                    <a:pt x="102" y="108"/>
                    <a:pt x="102" y="112"/>
                  </a:cubicBezTo>
                  <a:cubicBezTo>
                    <a:pt x="102" y="116"/>
                    <a:pt x="102" y="118"/>
                    <a:pt x="106" y="120"/>
                  </a:cubicBezTo>
                  <a:cubicBezTo>
                    <a:pt x="112" y="122"/>
                    <a:pt x="116" y="127"/>
                    <a:pt x="118" y="133"/>
                  </a:cubicBezTo>
                  <a:cubicBezTo>
                    <a:pt x="123" y="146"/>
                    <a:pt x="123" y="159"/>
                    <a:pt x="119" y="173"/>
                  </a:cubicBezTo>
                  <a:cubicBezTo>
                    <a:pt x="127" y="166"/>
                    <a:pt x="136" y="167"/>
                    <a:pt x="138" y="176"/>
                  </a:cubicBezTo>
                  <a:cubicBezTo>
                    <a:pt x="139" y="183"/>
                    <a:pt x="142" y="187"/>
                    <a:pt x="148" y="190"/>
                  </a:cubicBezTo>
                  <a:cubicBezTo>
                    <a:pt x="149" y="190"/>
                    <a:pt x="149" y="192"/>
                    <a:pt x="149" y="193"/>
                  </a:cubicBezTo>
                  <a:cubicBezTo>
                    <a:pt x="148" y="198"/>
                    <a:pt x="144" y="200"/>
                    <a:pt x="139" y="201"/>
                  </a:cubicBezTo>
                  <a:cubicBezTo>
                    <a:pt x="130" y="203"/>
                    <a:pt x="127" y="200"/>
                    <a:pt x="129" y="191"/>
                  </a:cubicBezTo>
                  <a:cubicBezTo>
                    <a:pt x="129" y="189"/>
                    <a:pt x="130" y="188"/>
                    <a:pt x="130" y="186"/>
                  </a:cubicBezTo>
                  <a:cubicBezTo>
                    <a:pt x="130" y="184"/>
                    <a:pt x="131" y="181"/>
                    <a:pt x="128" y="180"/>
                  </a:cubicBezTo>
                  <a:cubicBezTo>
                    <a:pt x="125" y="179"/>
                    <a:pt x="124" y="181"/>
                    <a:pt x="122" y="183"/>
                  </a:cubicBezTo>
                  <a:cubicBezTo>
                    <a:pt x="119" y="187"/>
                    <a:pt x="115" y="192"/>
                    <a:pt x="111" y="197"/>
                  </a:cubicBezTo>
                  <a:cubicBezTo>
                    <a:pt x="107" y="203"/>
                    <a:pt x="108" y="205"/>
                    <a:pt x="115" y="207"/>
                  </a:cubicBezTo>
                  <a:cubicBezTo>
                    <a:pt x="117" y="208"/>
                    <a:pt x="119" y="208"/>
                    <a:pt x="121" y="209"/>
                  </a:cubicBezTo>
                  <a:cubicBezTo>
                    <a:pt x="123" y="211"/>
                    <a:pt x="124" y="213"/>
                    <a:pt x="123" y="216"/>
                  </a:cubicBezTo>
                  <a:cubicBezTo>
                    <a:pt x="122" y="218"/>
                    <a:pt x="120" y="219"/>
                    <a:pt x="118" y="218"/>
                  </a:cubicBezTo>
                  <a:cubicBezTo>
                    <a:pt x="110" y="218"/>
                    <a:pt x="102" y="216"/>
                    <a:pt x="94" y="215"/>
                  </a:cubicBezTo>
                  <a:cubicBezTo>
                    <a:pt x="91" y="215"/>
                    <a:pt x="88" y="215"/>
                    <a:pt x="85" y="215"/>
                  </a:cubicBezTo>
                  <a:cubicBezTo>
                    <a:pt x="72" y="217"/>
                    <a:pt x="69" y="220"/>
                    <a:pt x="71" y="233"/>
                  </a:cubicBezTo>
                  <a:cubicBezTo>
                    <a:pt x="72" y="237"/>
                    <a:pt x="73" y="242"/>
                    <a:pt x="73" y="246"/>
                  </a:cubicBezTo>
                  <a:cubicBezTo>
                    <a:pt x="73" y="252"/>
                    <a:pt x="77" y="253"/>
                    <a:pt x="82" y="250"/>
                  </a:cubicBezTo>
                  <a:cubicBezTo>
                    <a:pt x="87" y="248"/>
                    <a:pt x="92" y="243"/>
                    <a:pt x="96" y="240"/>
                  </a:cubicBezTo>
                  <a:cubicBezTo>
                    <a:pt x="99" y="238"/>
                    <a:pt x="101" y="236"/>
                    <a:pt x="104" y="235"/>
                  </a:cubicBezTo>
                  <a:cubicBezTo>
                    <a:pt x="107" y="234"/>
                    <a:pt x="110" y="235"/>
                    <a:pt x="112" y="237"/>
                  </a:cubicBezTo>
                  <a:cubicBezTo>
                    <a:pt x="115" y="240"/>
                    <a:pt x="114" y="243"/>
                    <a:pt x="112" y="245"/>
                  </a:cubicBezTo>
                  <a:cubicBezTo>
                    <a:pt x="109" y="250"/>
                    <a:pt x="104" y="253"/>
                    <a:pt x="100" y="256"/>
                  </a:cubicBezTo>
                  <a:cubicBezTo>
                    <a:pt x="92" y="261"/>
                    <a:pt x="89" y="268"/>
                    <a:pt x="86" y="276"/>
                  </a:cubicBezTo>
                  <a:cubicBezTo>
                    <a:pt x="84" y="280"/>
                    <a:pt x="86" y="283"/>
                    <a:pt x="90" y="285"/>
                  </a:cubicBezTo>
                  <a:cubicBezTo>
                    <a:pt x="102" y="289"/>
                    <a:pt x="122" y="291"/>
                    <a:pt x="133" y="274"/>
                  </a:cubicBezTo>
                  <a:cubicBezTo>
                    <a:pt x="135" y="271"/>
                    <a:pt x="137" y="268"/>
                    <a:pt x="140" y="264"/>
                  </a:cubicBezTo>
                  <a:cubicBezTo>
                    <a:pt x="146" y="256"/>
                    <a:pt x="152" y="254"/>
                    <a:pt x="162" y="259"/>
                  </a:cubicBezTo>
                  <a:cubicBezTo>
                    <a:pt x="166" y="260"/>
                    <a:pt x="170" y="263"/>
                    <a:pt x="174" y="264"/>
                  </a:cubicBezTo>
                  <a:cubicBezTo>
                    <a:pt x="177" y="265"/>
                    <a:pt x="179" y="265"/>
                    <a:pt x="181" y="262"/>
                  </a:cubicBezTo>
                  <a:cubicBezTo>
                    <a:pt x="183" y="260"/>
                    <a:pt x="182" y="257"/>
                    <a:pt x="181" y="255"/>
                  </a:cubicBezTo>
                  <a:cubicBezTo>
                    <a:pt x="178" y="250"/>
                    <a:pt x="174" y="247"/>
                    <a:pt x="169" y="245"/>
                  </a:cubicBezTo>
                  <a:cubicBezTo>
                    <a:pt x="160" y="243"/>
                    <a:pt x="152" y="243"/>
                    <a:pt x="143" y="244"/>
                  </a:cubicBezTo>
                  <a:cubicBezTo>
                    <a:pt x="135" y="246"/>
                    <a:pt x="128" y="242"/>
                    <a:pt x="124" y="235"/>
                  </a:cubicBezTo>
                  <a:cubicBezTo>
                    <a:pt x="122" y="229"/>
                    <a:pt x="124" y="225"/>
                    <a:pt x="130" y="226"/>
                  </a:cubicBezTo>
                  <a:cubicBezTo>
                    <a:pt x="139" y="227"/>
                    <a:pt x="148" y="227"/>
                    <a:pt x="157" y="227"/>
                  </a:cubicBezTo>
                  <a:cubicBezTo>
                    <a:pt x="163" y="227"/>
                    <a:pt x="168" y="226"/>
                    <a:pt x="166" y="218"/>
                  </a:cubicBezTo>
                  <a:cubicBezTo>
                    <a:pt x="165" y="216"/>
                    <a:pt x="166" y="213"/>
                    <a:pt x="169" y="212"/>
                  </a:cubicBezTo>
                  <a:cubicBezTo>
                    <a:pt x="177" y="214"/>
                    <a:pt x="182" y="221"/>
                    <a:pt x="180" y="229"/>
                  </a:cubicBezTo>
                  <a:cubicBezTo>
                    <a:pt x="179" y="235"/>
                    <a:pt x="174" y="239"/>
                    <a:pt x="168" y="237"/>
                  </a:cubicBezTo>
                  <a:cubicBezTo>
                    <a:pt x="162" y="236"/>
                    <a:pt x="157" y="236"/>
                    <a:pt x="152" y="236"/>
                  </a:cubicBezTo>
                  <a:cubicBezTo>
                    <a:pt x="159" y="235"/>
                    <a:pt x="167" y="237"/>
                    <a:pt x="175" y="238"/>
                  </a:cubicBezTo>
                  <a:cubicBezTo>
                    <a:pt x="186" y="241"/>
                    <a:pt x="191" y="250"/>
                    <a:pt x="196" y="260"/>
                  </a:cubicBezTo>
                  <a:cubicBezTo>
                    <a:pt x="198" y="264"/>
                    <a:pt x="195" y="267"/>
                    <a:pt x="192" y="270"/>
                  </a:cubicBezTo>
                  <a:cubicBezTo>
                    <a:pt x="189" y="274"/>
                    <a:pt x="185" y="276"/>
                    <a:pt x="182" y="278"/>
                  </a:cubicBezTo>
                  <a:cubicBezTo>
                    <a:pt x="188" y="277"/>
                    <a:pt x="192" y="273"/>
                    <a:pt x="195" y="268"/>
                  </a:cubicBezTo>
                  <a:cubicBezTo>
                    <a:pt x="199" y="263"/>
                    <a:pt x="203" y="261"/>
                    <a:pt x="209" y="263"/>
                  </a:cubicBezTo>
                  <a:cubicBezTo>
                    <a:pt x="215" y="265"/>
                    <a:pt x="221" y="267"/>
                    <a:pt x="225" y="271"/>
                  </a:cubicBezTo>
                  <a:cubicBezTo>
                    <a:pt x="243" y="287"/>
                    <a:pt x="233" y="314"/>
                    <a:pt x="215" y="322"/>
                  </a:cubicBezTo>
                  <a:cubicBezTo>
                    <a:pt x="211" y="323"/>
                    <a:pt x="207" y="324"/>
                    <a:pt x="204" y="326"/>
                  </a:cubicBezTo>
                  <a:cubicBezTo>
                    <a:pt x="208" y="325"/>
                    <a:pt x="212" y="321"/>
                    <a:pt x="217" y="323"/>
                  </a:cubicBezTo>
                  <a:cubicBezTo>
                    <a:pt x="218" y="330"/>
                    <a:pt x="213" y="330"/>
                    <a:pt x="210" y="332"/>
                  </a:cubicBezTo>
                  <a:cubicBezTo>
                    <a:pt x="205" y="334"/>
                    <a:pt x="200" y="334"/>
                    <a:pt x="196" y="337"/>
                  </a:cubicBezTo>
                  <a:cubicBezTo>
                    <a:pt x="194" y="338"/>
                    <a:pt x="192" y="340"/>
                    <a:pt x="193" y="343"/>
                  </a:cubicBezTo>
                  <a:cubicBezTo>
                    <a:pt x="194" y="346"/>
                    <a:pt x="197" y="348"/>
                    <a:pt x="199" y="347"/>
                  </a:cubicBezTo>
                  <a:cubicBezTo>
                    <a:pt x="217" y="341"/>
                    <a:pt x="236" y="338"/>
                    <a:pt x="251" y="325"/>
                  </a:cubicBezTo>
                  <a:cubicBezTo>
                    <a:pt x="254" y="322"/>
                    <a:pt x="255" y="318"/>
                    <a:pt x="256" y="314"/>
                  </a:cubicBezTo>
                  <a:cubicBezTo>
                    <a:pt x="257" y="310"/>
                    <a:pt x="257" y="307"/>
                    <a:pt x="254" y="305"/>
                  </a:cubicBezTo>
                  <a:cubicBezTo>
                    <a:pt x="251" y="304"/>
                    <a:pt x="248" y="305"/>
                    <a:pt x="246" y="307"/>
                  </a:cubicBezTo>
                  <a:cubicBezTo>
                    <a:pt x="242" y="310"/>
                    <a:pt x="239" y="314"/>
                    <a:pt x="235" y="317"/>
                  </a:cubicBezTo>
                  <a:cubicBezTo>
                    <a:pt x="232" y="320"/>
                    <a:pt x="229" y="323"/>
                    <a:pt x="224" y="321"/>
                  </a:cubicBezTo>
                  <a:cubicBezTo>
                    <a:pt x="229" y="310"/>
                    <a:pt x="235" y="300"/>
                    <a:pt x="246" y="295"/>
                  </a:cubicBezTo>
                  <a:cubicBezTo>
                    <a:pt x="250" y="293"/>
                    <a:pt x="254" y="292"/>
                    <a:pt x="259" y="293"/>
                  </a:cubicBezTo>
                  <a:cubicBezTo>
                    <a:pt x="268" y="295"/>
                    <a:pt x="270" y="300"/>
                    <a:pt x="268" y="312"/>
                  </a:cubicBezTo>
                  <a:cubicBezTo>
                    <a:pt x="270" y="299"/>
                    <a:pt x="277" y="291"/>
                    <a:pt x="291" y="289"/>
                  </a:cubicBezTo>
                  <a:cubicBezTo>
                    <a:pt x="303" y="287"/>
                    <a:pt x="314" y="287"/>
                    <a:pt x="325" y="291"/>
                  </a:cubicBezTo>
                  <a:cubicBezTo>
                    <a:pt x="340" y="296"/>
                    <a:pt x="346" y="307"/>
                    <a:pt x="345" y="325"/>
                  </a:cubicBezTo>
                  <a:cubicBezTo>
                    <a:pt x="347" y="313"/>
                    <a:pt x="342" y="306"/>
                    <a:pt x="338" y="297"/>
                  </a:cubicBezTo>
                  <a:cubicBezTo>
                    <a:pt x="331" y="284"/>
                    <a:pt x="337" y="273"/>
                    <a:pt x="351" y="272"/>
                  </a:cubicBezTo>
                  <a:cubicBezTo>
                    <a:pt x="359" y="271"/>
                    <a:pt x="364" y="275"/>
                    <a:pt x="367" y="281"/>
                  </a:cubicBezTo>
                  <a:cubicBezTo>
                    <a:pt x="372" y="292"/>
                    <a:pt x="380" y="298"/>
                    <a:pt x="388" y="299"/>
                  </a:cubicBezTo>
                  <a:cubicBezTo>
                    <a:pt x="377" y="299"/>
                    <a:pt x="371" y="289"/>
                    <a:pt x="366" y="277"/>
                  </a:cubicBezTo>
                  <a:cubicBezTo>
                    <a:pt x="360" y="265"/>
                    <a:pt x="365" y="253"/>
                    <a:pt x="378" y="250"/>
                  </a:cubicBezTo>
                  <a:cubicBezTo>
                    <a:pt x="390" y="247"/>
                    <a:pt x="402" y="245"/>
                    <a:pt x="414" y="247"/>
                  </a:cubicBezTo>
                  <a:cubicBezTo>
                    <a:pt x="431" y="250"/>
                    <a:pt x="435" y="257"/>
                    <a:pt x="428" y="273"/>
                  </a:cubicBezTo>
                  <a:cubicBezTo>
                    <a:pt x="428" y="274"/>
                    <a:pt x="430" y="274"/>
                    <a:pt x="429" y="274"/>
                  </a:cubicBezTo>
                  <a:cubicBezTo>
                    <a:pt x="429" y="274"/>
                    <a:pt x="429" y="273"/>
                    <a:pt x="429" y="273"/>
                  </a:cubicBezTo>
                  <a:cubicBezTo>
                    <a:pt x="429" y="270"/>
                    <a:pt x="432" y="267"/>
                    <a:pt x="432" y="263"/>
                  </a:cubicBezTo>
                  <a:cubicBezTo>
                    <a:pt x="431" y="258"/>
                    <a:pt x="431" y="255"/>
                    <a:pt x="427" y="252"/>
                  </a:cubicBezTo>
                  <a:cubicBezTo>
                    <a:pt x="420" y="246"/>
                    <a:pt x="420" y="246"/>
                    <a:pt x="428" y="241"/>
                  </a:cubicBezTo>
                  <a:cubicBezTo>
                    <a:pt x="429" y="241"/>
                    <a:pt x="430" y="240"/>
                    <a:pt x="431" y="239"/>
                  </a:cubicBezTo>
                  <a:cubicBezTo>
                    <a:pt x="422" y="247"/>
                    <a:pt x="411" y="244"/>
                    <a:pt x="402" y="242"/>
                  </a:cubicBezTo>
                  <a:cubicBezTo>
                    <a:pt x="392" y="240"/>
                    <a:pt x="389" y="229"/>
                    <a:pt x="396" y="221"/>
                  </a:cubicBezTo>
                  <a:cubicBezTo>
                    <a:pt x="403" y="213"/>
                    <a:pt x="411" y="206"/>
                    <a:pt x="420" y="199"/>
                  </a:cubicBezTo>
                  <a:cubicBezTo>
                    <a:pt x="428" y="194"/>
                    <a:pt x="432" y="195"/>
                    <a:pt x="434" y="204"/>
                  </a:cubicBezTo>
                  <a:cubicBezTo>
                    <a:pt x="437" y="214"/>
                    <a:pt x="444" y="219"/>
                    <a:pt x="451" y="224"/>
                  </a:cubicBezTo>
                  <a:cubicBezTo>
                    <a:pt x="454" y="227"/>
                    <a:pt x="456" y="232"/>
                    <a:pt x="459" y="231"/>
                  </a:cubicBezTo>
                  <a:cubicBezTo>
                    <a:pt x="466" y="229"/>
                    <a:pt x="474" y="230"/>
                    <a:pt x="480" y="225"/>
                  </a:cubicBezTo>
                  <a:cubicBezTo>
                    <a:pt x="487" y="219"/>
                    <a:pt x="494" y="214"/>
                    <a:pt x="497" y="205"/>
                  </a:cubicBezTo>
                  <a:cubicBezTo>
                    <a:pt x="494" y="215"/>
                    <a:pt x="486" y="221"/>
                    <a:pt x="478" y="226"/>
                  </a:cubicBezTo>
                  <a:cubicBezTo>
                    <a:pt x="470" y="231"/>
                    <a:pt x="460" y="231"/>
                    <a:pt x="453" y="225"/>
                  </a:cubicBezTo>
                  <a:cubicBezTo>
                    <a:pt x="451" y="224"/>
                    <a:pt x="449" y="222"/>
                    <a:pt x="447" y="221"/>
                  </a:cubicBezTo>
                  <a:cubicBezTo>
                    <a:pt x="440" y="217"/>
                    <a:pt x="437" y="210"/>
                    <a:pt x="438" y="202"/>
                  </a:cubicBezTo>
                  <a:cubicBezTo>
                    <a:pt x="438" y="193"/>
                    <a:pt x="438" y="184"/>
                    <a:pt x="438" y="176"/>
                  </a:cubicBezTo>
                  <a:cubicBezTo>
                    <a:pt x="438" y="171"/>
                    <a:pt x="438" y="167"/>
                    <a:pt x="440" y="163"/>
                  </a:cubicBezTo>
                  <a:cubicBezTo>
                    <a:pt x="453" y="145"/>
                    <a:pt x="475" y="138"/>
                    <a:pt x="494" y="147"/>
                  </a:cubicBezTo>
                  <a:cubicBezTo>
                    <a:pt x="490" y="143"/>
                    <a:pt x="485" y="142"/>
                    <a:pt x="481" y="142"/>
                  </a:cubicBezTo>
                  <a:cubicBezTo>
                    <a:pt x="477" y="142"/>
                    <a:pt x="473" y="142"/>
                    <a:pt x="469" y="141"/>
                  </a:cubicBezTo>
                  <a:cubicBezTo>
                    <a:pt x="460" y="140"/>
                    <a:pt x="456" y="130"/>
                    <a:pt x="462" y="123"/>
                  </a:cubicBezTo>
                  <a:cubicBezTo>
                    <a:pt x="466" y="118"/>
                    <a:pt x="470" y="113"/>
                    <a:pt x="472" y="107"/>
                  </a:cubicBezTo>
                  <a:cubicBezTo>
                    <a:pt x="473" y="101"/>
                    <a:pt x="479" y="100"/>
                    <a:pt x="485" y="98"/>
                  </a:cubicBezTo>
                  <a:cubicBezTo>
                    <a:pt x="488" y="97"/>
                    <a:pt x="492" y="98"/>
                    <a:pt x="497" y="99"/>
                  </a:cubicBezTo>
                  <a:cubicBezTo>
                    <a:pt x="489" y="96"/>
                    <a:pt x="483" y="98"/>
                    <a:pt x="477" y="100"/>
                  </a:cubicBezTo>
                  <a:cubicBezTo>
                    <a:pt x="474" y="101"/>
                    <a:pt x="471" y="101"/>
                    <a:pt x="469" y="99"/>
                  </a:cubicBezTo>
                  <a:cubicBezTo>
                    <a:pt x="467" y="96"/>
                    <a:pt x="467" y="92"/>
                    <a:pt x="469" y="90"/>
                  </a:cubicBezTo>
                  <a:cubicBezTo>
                    <a:pt x="473" y="86"/>
                    <a:pt x="473" y="82"/>
                    <a:pt x="471" y="78"/>
                  </a:cubicBezTo>
                  <a:cubicBezTo>
                    <a:pt x="468" y="69"/>
                    <a:pt x="471" y="62"/>
                    <a:pt x="477" y="56"/>
                  </a:cubicBezTo>
                  <a:cubicBezTo>
                    <a:pt x="482" y="50"/>
                    <a:pt x="489" y="45"/>
                    <a:pt x="496" y="41"/>
                  </a:cubicBezTo>
                  <a:cubicBezTo>
                    <a:pt x="506" y="37"/>
                    <a:pt x="515" y="32"/>
                    <a:pt x="521" y="23"/>
                  </a:cubicBezTo>
                  <a:cubicBezTo>
                    <a:pt x="521" y="21"/>
                    <a:pt x="523" y="20"/>
                    <a:pt x="525" y="20"/>
                  </a:cubicBezTo>
                  <a:cubicBezTo>
                    <a:pt x="527" y="23"/>
                    <a:pt x="526" y="26"/>
                    <a:pt x="525" y="29"/>
                  </a:cubicBezTo>
                  <a:cubicBezTo>
                    <a:pt x="525" y="31"/>
                    <a:pt x="524" y="33"/>
                    <a:pt x="526" y="34"/>
                  </a:cubicBezTo>
                  <a:cubicBezTo>
                    <a:pt x="528" y="35"/>
                    <a:pt x="530" y="34"/>
                    <a:pt x="531" y="33"/>
                  </a:cubicBezTo>
                  <a:cubicBezTo>
                    <a:pt x="538" y="23"/>
                    <a:pt x="550" y="16"/>
                    <a:pt x="549" y="1"/>
                  </a:cubicBezTo>
                  <a:cubicBezTo>
                    <a:pt x="549" y="1"/>
                    <a:pt x="550" y="0"/>
                    <a:pt x="551" y="0"/>
                  </a:cubicBezTo>
                  <a:cubicBezTo>
                    <a:pt x="555" y="3"/>
                    <a:pt x="554" y="7"/>
                    <a:pt x="554" y="11"/>
                  </a:cubicBezTo>
                  <a:cubicBezTo>
                    <a:pt x="554" y="17"/>
                    <a:pt x="554" y="24"/>
                    <a:pt x="562" y="26"/>
                  </a:cubicBezTo>
                  <a:cubicBezTo>
                    <a:pt x="562" y="26"/>
                    <a:pt x="562" y="28"/>
                    <a:pt x="563" y="29"/>
                  </a:cubicBezTo>
                  <a:cubicBezTo>
                    <a:pt x="564" y="40"/>
                    <a:pt x="564" y="51"/>
                    <a:pt x="563" y="62"/>
                  </a:cubicBezTo>
                  <a:cubicBezTo>
                    <a:pt x="562" y="71"/>
                    <a:pt x="555" y="81"/>
                    <a:pt x="565" y="90"/>
                  </a:cubicBezTo>
                  <a:cubicBezTo>
                    <a:pt x="568" y="92"/>
                    <a:pt x="568" y="99"/>
                    <a:pt x="570" y="103"/>
                  </a:cubicBezTo>
                  <a:cubicBezTo>
                    <a:pt x="571" y="113"/>
                    <a:pt x="571" y="123"/>
                    <a:pt x="570" y="133"/>
                  </a:cubicBezTo>
                  <a:cubicBezTo>
                    <a:pt x="566" y="140"/>
                    <a:pt x="565" y="146"/>
                    <a:pt x="569" y="154"/>
                  </a:cubicBezTo>
                  <a:cubicBezTo>
                    <a:pt x="571" y="158"/>
                    <a:pt x="570" y="163"/>
                    <a:pt x="568" y="168"/>
                  </a:cubicBezTo>
                  <a:cubicBezTo>
                    <a:pt x="566" y="173"/>
                    <a:pt x="565" y="178"/>
                    <a:pt x="570" y="183"/>
                  </a:cubicBezTo>
                  <a:cubicBezTo>
                    <a:pt x="573" y="186"/>
                    <a:pt x="572" y="191"/>
                    <a:pt x="570" y="196"/>
                  </a:cubicBezTo>
                  <a:cubicBezTo>
                    <a:pt x="568" y="202"/>
                    <a:pt x="564" y="207"/>
                    <a:pt x="563" y="214"/>
                  </a:cubicBezTo>
                  <a:cubicBezTo>
                    <a:pt x="560" y="224"/>
                    <a:pt x="563" y="235"/>
                    <a:pt x="561" y="245"/>
                  </a:cubicBezTo>
                  <a:cubicBezTo>
                    <a:pt x="558" y="256"/>
                    <a:pt x="557" y="268"/>
                    <a:pt x="551" y="278"/>
                  </a:cubicBezTo>
                  <a:cubicBezTo>
                    <a:pt x="546" y="270"/>
                    <a:pt x="541" y="263"/>
                    <a:pt x="532" y="259"/>
                  </a:cubicBezTo>
                  <a:cubicBezTo>
                    <a:pt x="541" y="268"/>
                    <a:pt x="551" y="275"/>
                    <a:pt x="549" y="290"/>
                  </a:cubicBezTo>
                  <a:cubicBezTo>
                    <a:pt x="550" y="299"/>
                    <a:pt x="549" y="308"/>
                    <a:pt x="542" y="315"/>
                  </a:cubicBezTo>
                  <a:cubicBezTo>
                    <a:pt x="539" y="318"/>
                    <a:pt x="537" y="323"/>
                    <a:pt x="538" y="327"/>
                  </a:cubicBezTo>
                  <a:cubicBezTo>
                    <a:pt x="543" y="348"/>
                    <a:pt x="531" y="362"/>
                    <a:pt x="518" y="376"/>
                  </a:cubicBezTo>
                  <a:cubicBezTo>
                    <a:pt x="512" y="382"/>
                    <a:pt x="506" y="390"/>
                    <a:pt x="504" y="399"/>
                  </a:cubicBezTo>
                  <a:cubicBezTo>
                    <a:pt x="504" y="404"/>
                    <a:pt x="501" y="408"/>
                    <a:pt x="496" y="411"/>
                  </a:cubicBezTo>
                  <a:cubicBezTo>
                    <a:pt x="486" y="416"/>
                    <a:pt x="481" y="425"/>
                    <a:pt x="479" y="436"/>
                  </a:cubicBezTo>
                  <a:cubicBezTo>
                    <a:pt x="476" y="447"/>
                    <a:pt x="471" y="453"/>
                    <a:pt x="459" y="455"/>
                  </a:cubicBezTo>
                  <a:cubicBezTo>
                    <a:pt x="452" y="455"/>
                    <a:pt x="448" y="461"/>
                    <a:pt x="444" y="466"/>
                  </a:cubicBezTo>
                  <a:cubicBezTo>
                    <a:pt x="438" y="472"/>
                    <a:pt x="433" y="477"/>
                    <a:pt x="424" y="475"/>
                  </a:cubicBezTo>
                  <a:cubicBezTo>
                    <a:pt x="420" y="473"/>
                    <a:pt x="416" y="476"/>
                    <a:pt x="413" y="478"/>
                  </a:cubicBezTo>
                  <a:cubicBezTo>
                    <a:pt x="403" y="485"/>
                    <a:pt x="394" y="483"/>
                    <a:pt x="385" y="476"/>
                  </a:cubicBezTo>
                  <a:cubicBezTo>
                    <a:pt x="376" y="474"/>
                    <a:pt x="371" y="467"/>
                    <a:pt x="365" y="461"/>
                  </a:cubicBezTo>
                  <a:cubicBezTo>
                    <a:pt x="364" y="459"/>
                    <a:pt x="362" y="457"/>
                    <a:pt x="361" y="455"/>
                  </a:cubicBezTo>
                  <a:cubicBezTo>
                    <a:pt x="359" y="453"/>
                    <a:pt x="357" y="450"/>
                    <a:pt x="355" y="447"/>
                  </a:cubicBezTo>
                  <a:cubicBezTo>
                    <a:pt x="351" y="435"/>
                    <a:pt x="343" y="428"/>
                    <a:pt x="331" y="425"/>
                  </a:cubicBezTo>
                  <a:cubicBezTo>
                    <a:pt x="328" y="424"/>
                    <a:pt x="326" y="421"/>
                    <a:pt x="325" y="418"/>
                  </a:cubicBezTo>
                  <a:cubicBezTo>
                    <a:pt x="317" y="401"/>
                    <a:pt x="302" y="396"/>
                    <a:pt x="286" y="392"/>
                  </a:cubicBezTo>
                  <a:cubicBezTo>
                    <a:pt x="280" y="391"/>
                    <a:pt x="274" y="392"/>
                    <a:pt x="269" y="397"/>
                  </a:cubicBezTo>
                  <a:cubicBezTo>
                    <a:pt x="265" y="402"/>
                    <a:pt x="260" y="405"/>
                    <a:pt x="254" y="407"/>
                  </a:cubicBezTo>
                  <a:cubicBezTo>
                    <a:pt x="247" y="409"/>
                    <a:pt x="243" y="414"/>
                    <a:pt x="240" y="421"/>
                  </a:cubicBezTo>
                  <a:cubicBezTo>
                    <a:pt x="239" y="422"/>
                    <a:pt x="238" y="424"/>
                    <a:pt x="238" y="425"/>
                  </a:cubicBezTo>
                  <a:cubicBezTo>
                    <a:pt x="236" y="428"/>
                    <a:pt x="235" y="432"/>
                    <a:pt x="231" y="433"/>
                  </a:cubicBezTo>
                  <a:cubicBezTo>
                    <a:pt x="227" y="424"/>
                    <a:pt x="220" y="418"/>
                    <a:pt x="212" y="413"/>
                  </a:cubicBezTo>
                  <a:cubicBezTo>
                    <a:pt x="209" y="411"/>
                    <a:pt x="207" y="408"/>
                    <a:pt x="204" y="405"/>
                  </a:cubicBezTo>
                  <a:cubicBezTo>
                    <a:pt x="197" y="394"/>
                    <a:pt x="197" y="394"/>
                    <a:pt x="185" y="399"/>
                  </a:cubicBezTo>
                  <a:cubicBezTo>
                    <a:pt x="183" y="400"/>
                    <a:pt x="180" y="401"/>
                    <a:pt x="177" y="402"/>
                  </a:cubicBezTo>
                  <a:cubicBezTo>
                    <a:pt x="166" y="407"/>
                    <a:pt x="166" y="407"/>
                    <a:pt x="168" y="420"/>
                  </a:cubicBezTo>
                  <a:cubicBezTo>
                    <a:pt x="168" y="426"/>
                    <a:pt x="167" y="431"/>
                    <a:pt x="163" y="436"/>
                  </a:cubicBezTo>
                  <a:cubicBezTo>
                    <a:pt x="159" y="441"/>
                    <a:pt x="160" y="444"/>
                    <a:pt x="166" y="447"/>
                  </a:cubicBezTo>
                  <a:cubicBezTo>
                    <a:pt x="172" y="450"/>
                    <a:pt x="178" y="451"/>
                    <a:pt x="184" y="452"/>
                  </a:cubicBezTo>
                  <a:cubicBezTo>
                    <a:pt x="190" y="452"/>
                    <a:pt x="192" y="449"/>
                    <a:pt x="191" y="444"/>
                  </a:cubicBezTo>
                  <a:cubicBezTo>
                    <a:pt x="190" y="439"/>
                    <a:pt x="187" y="435"/>
                    <a:pt x="185" y="430"/>
                  </a:cubicBezTo>
                  <a:cubicBezTo>
                    <a:pt x="183" y="426"/>
                    <a:pt x="181" y="421"/>
                    <a:pt x="186" y="417"/>
                  </a:cubicBezTo>
                  <a:cubicBezTo>
                    <a:pt x="191" y="413"/>
                    <a:pt x="195" y="417"/>
                    <a:pt x="199" y="420"/>
                  </a:cubicBezTo>
                  <a:cubicBezTo>
                    <a:pt x="202" y="423"/>
                    <a:pt x="204" y="426"/>
                    <a:pt x="207" y="428"/>
                  </a:cubicBezTo>
                  <a:cubicBezTo>
                    <a:pt x="211" y="433"/>
                    <a:pt x="216" y="436"/>
                    <a:pt x="223" y="434"/>
                  </a:cubicBezTo>
                  <a:cubicBezTo>
                    <a:pt x="226" y="433"/>
                    <a:pt x="229" y="433"/>
                    <a:pt x="229" y="437"/>
                  </a:cubicBezTo>
                  <a:cubicBezTo>
                    <a:pt x="227" y="443"/>
                    <a:pt x="221" y="445"/>
                    <a:pt x="217" y="448"/>
                  </a:cubicBezTo>
                  <a:cubicBezTo>
                    <a:pt x="214" y="450"/>
                    <a:pt x="211" y="451"/>
                    <a:pt x="211" y="455"/>
                  </a:cubicBezTo>
                  <a:cubicBezTo>
                    <a:pt x="209" y="459"/>
                    <a:pt x="206" y="463"/>
                    <a:pt x="203" y="467"/>
                  </a:cubicBezTo>
                  <a:cubicBezTo>
                    <a:pt x="197" y="471"/>
                    <a:pt x="192" y="477"/>
                    <a:pt x="183" y="478"/>
                  </a:cubicBezTo>
                  <a:cubicBezTo>
                    <a:pt x="151" y="490"/>
                    <a:pt x="123" y="473"/>
                    <a:pt x="107" y="445"/>
                  </a:cubicBezTo>
                  <a:cubicBezTo>
                    <a:pt x="105" y="441"/>
                    <a:pt x="102" y="437"/>
                    <a:pt x="98" y="434"/>
                  </a:cubicBezTo>
                  <a:cubicBezTo>
                    <a:pt x="95" y="432"/>
                    <a:pt x="90" y="430"/>
                    <a:pt x="90" y="424"/>
                  </a:cubicBezTo>
                  <a:cubicBezTo>
                    <a:pt x="91" y="422"/>
                    <a:pt x="92" y="421"/>
                    <a:pt x="88" y="421"/>
                  </a:cubicBezTo>
                  <a:cubicBezTo>
                    <a:pt x="86" y="417"/>
                    <a:pt x="85" y="413"/>
                    <a:pt x="83" y="409"/>
                  </a:cubicBezTo>
                  <a:cubicBezTo>
                    <a:pt x="87" y="406"/>
                    <a:pt x="91" y="406"/>
                    <a:pt x="95" y="403"/>
                  </a:cubicBezTo>
                  <a:cubicBezTo>
                    <a:pt x="98" y="401"/>
                    <a:pt x="100" y="404"/>
                    <a:pt x="102" y="406"/>
                  </a:cubicBezTo>
                  <a:cubicBezTo>
                    <a:pt x="108" y="412"/>
                    <a:pt x="114" y="413"/>
                    <a:pt x="122" y="408"/>
                  </a:cubicBezTo>
                  <a:cubicBezTo>
                    <a:pt x="117" y="407"/>
                    <a:pt x="113" y="408"/>
                    <a:pt x="109" y="406"/>
                  </a:cubicBezTo>
                  <a:cubicBezTo>
                    <a:pt x="103" y="405"/>
                    <a:pt x="99" y="402"/>
                    <a:pt x="97" y="396"/>
                  </a:cubicBezTo>
                  <a:cubicBezTo>
                    <a:pt x="96" y="390"/>
                    <a:pt x="99" y="387"/>
                    <a:pt x="104" y="383"/>
                  </a:cubicBezTo>
                  <a:cubicBezTo>
                    <a:pt x="106" y="381"/>
                    <a:pt x="109" y="380"/>
                    <a:pt x="109" y="376"/>
                  </a:cubicBezTo>
                  <a:cubicBezTo>
                    <a:pt x="103" y="376"/>
                    <a:pt x="100" y="379"/>
                    <a:pt x="98" y="384"/>
                  </a:cubicBezTo>
                  <a:cubicBezTo>
                    <a:pt x="96" y="391"/>
                    <a:pt x="93" y="397"/>
                    <a:pt x="87" y="400"/>
                  </a:cubicBezTo>
                  <a:cubicBezTo>
                    <a:pt x="83" y="402"/>
                    <a:pt x="85" y="406"/>
                    <a:pt x="83" y="409"/>
                  </a:cubicBezTo>
                  <a:cubicBezTo>
                    <a:pt x="79" y="404"/>
                    <a:pt x="73" y="403"/>
                    <a:pt x="69" y="398"/>
                  </a:cubicBezTo>
                  <a:cubicBezTo>
                    <a:pt x="67" y="394"/>
                    <a:pt x="71" y="393"/>
                    <a:pt x="73" y="393"/>
                  </a:cubicBezTo>
                  <a:cubicBezTo>
                    <a:pt x="80" y="394"/>
                    <a:pt x="84" y="390"/>
                    <a:pt x="87" y="385"/>
                  </a:cubicBezTo>
                  <a:cubicBezTo>
                    <a:pt x="93" y="373"/>
                    <a:pt x="104" y="368"/>
                    <a:pt x="117" y="365"/>
                  </a:cubicBezTo>
                  <a:cubicBezTo>
                    <a:pt x="118" y="364"/>
                    <a:pt x="120" y="364"/>
                    <a:pt x="121" y="364"/>
                  </a:cubicBezTo>
                  <a:cubicBezTo>
                    <a:pt x="126" y="362"/>
                    <a:pt x="131" y="361"/>
                    <a:pt x="130" y="355"/>
                  </a:cubicBezTo>
                  <a:cubicBezTo>
                    <a:pt x="128" y="350"/>
                    <a:pt x="123" y="350"/>
                    <a:pt x="119" y="351"/>
                  </a:cubicBezTo>
                  <a:cubicBezTo>
                    <a:pt x="107" y="355"/>
                    <a:pt x="93" y="356"/>
                    <a:pt x="81" y="361"/>
                  </a:cubicBezTo>
                  <a:cubicBezTo>
                    <a:pt x="73" y="364"/>
                    <a:pt x="67" y="370"/>
                    <a:pt x="64" y="379"/>
                  </a:cubicBezTo>
                  <a:cubicBezTo>
                    <a:pt x="63" y="382"/>
                    <a:pt x="63" y="386"/>
                    <a:pt x="59" y="386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DB9C7E8-5CB8-06D4-CEF5-F5D412716125}"/>
                </a:ext>
              </a:extLst>
            </p:cNvPr>
            <p:cNvSpPr/>
            <p:nvPr/>
          </p:nvSpPr>
          <p:spPr bwMode="auto">
            <a:xfrm>
              <a:off x="1136" y="3493"/>
              <a:ext cx="803" cy="477"/>
            </a:xfrm>
            <a:custGeom>
              <a:avLst/>
              <a:gdLst>
                <a:gd name="T0" fmla="*/ 3 w 205"/>
                <a:gd name="T1" fmla="*/ 18 h 122"/>
                <a:gd name="T2" fmla="*/ 22 w 205"/>
                <a:gd name="T3" fmla="*/ 5 h 122"/>
                <a:gd name="T4" fmla="*/ 56 w 205"/>
                <a:gd name="T5" fmla="*/ 13 h 122"/>
                <a:gd name="T6" fmla="*/ 168 w 205"/>
                <a:gd name="T7" fmla="*/ 12 h 122"/>
                <a:gd name="T8" fmla="*/ 186 w 205"/>
                <a:gd name="T9" fmla="*/ 0 h 122"/>
                <a:gd name="T10" fmla="*/ 205 w 205"/>
                <a:gd name="T11" fmla="*/ 16 h 122"/>
                <a:gd name="T12" fmla="*/ 196 w 205"/>
                <a:gd name="T13" fmla="*/ 44 h 122"/>
                <a:gd name="T14" fmla="*/ 197 w 205"/>
                <a:gd name="T15" fmla="*/ 82 h 122"/>
                <a:gd name="T16" fmla="*/ 200 w 205"/>
                <a:gd name="T17" fmla="*/ 98 h 122"/>
                <a:gd name="T18" fmla="*/ 193 w 205"/>
                <a:gd name="T19" fmla="*/ 117 h 122"/>
                <a:gd name="T20" fmla="*/ 176 w 205"/>
                <a:gd name="T21" fmla="*/ 119 h 122"/>
                <a:gd name="T22" fmla="*/ 51 w 205"/>
                <a:gd name="T23" fmla="*/ 119 h 122"/>
                <a:gd name="T24" fmla="*/ 21 w 205"/>
                <a:gd name="T25" fmla="*/ 120 h 122"/>
                <a:gd name="T26" fmla="*/ 6 w 205"/>
                <a:gd name="T27" fmla="*/ 95 h 122"/>
                <a:gd name="T28" fmla="*/ 5 w 205"/>
                <a:gd name="T29" fmla="*/ 63 h 122"/>
                <a:gd name="T30" fmla="*/ 6 w 205"/>
                <a:gd name="T31" fmla="*/ 35 h 122"/>
                <a:gd name="T32" fmla="*/ 3 w 205"/>
                <a:gd name="T33" fmla="*/ 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5" h="122">
                  <a:moveTo>
                    <a:pt x="3" y="18"/>
                  </a:moveTo>
                  <a:cubicBezTo>
                    <a:pt x="10" y="14"/>
                    <a:pt x="16" y="10"/>
                    <a:pt x="22" y="5"/>
                  </a:cubicBezTo>
                  <a:cubicBezTo>
                    <a:pt x="32" y="13"/>
                    <a:pt x="44" y="12"/>
                    <a:pt x="56" y="13"/>
                  </a:cubicBezTo>
                  <a:cubicBezTo>
                    <a:pt x="93" y="15"/>
                    <a:pt x="131" y="12"/>
                    <a:pt x="168" y="12"/>
                  </a:cubicBezTo>
                  <a:cubicBezTo>
                    <a:pt x="177" y="12"/>
                    <a:pt x="183" y="8"/>
                    <a:pt x="186" y="0"/>
                  </a:cubicBezTo>
                  <a:cubicBezTo>
                    <a:pt x="193" y="5"/>
                    <a:pt x="197" y="12"/>
                    <a:pt x="205" y="16"/>
                  </a:cubicBezTo>
                  <a:cubicBezTo>
                    <a:pt x="197" y="21"/>
                    <a:pt x="193" y="35"/>
                    <a:pt x="196" y="44"/>
                  </a:cubicBezTo>
                  <a:cubicBezTo>
                    <a:pt x="200" y="57"/>
                    <a:pt x="202" y="69"/>
                    <a:pt x="197" y="82"/>
                  </a:cubicBezTo>
                  <a:cubicBezTo>
                    <a:pt x="195" y="88"/>
                    <a:pt x="198" y="93"/>
                    <a:pt x="200" y="98"/>
                  </a:cubicBezTo>
                  <a:cubicBezTo>
                    <a:pt x="204" y="106"/>
                    <a:pt x="202" y="113"/>
                    <a:pt x="193" y="117"/>
                  </a:cubicBezTo>
                  <a:cubicBezTo>
                    <a:pt x="188" y="119"/>
                    <a:pt x="182" y="119"/>
                    <a:pt x="176" y="119"/>
                  </a:cubicBezTo>
                  <a:cubicBezTo>
                    <a:pt x="134" y="119"/>
                    <a:pt x="93" y="119"/>
                    <a:pt x="51" y="119"/>
                  </a:cubicBezTo>
                  <a:cubicBezTo>
                    <a:pt x="41" y="119"/>
                    <a:pt x="31" y="122"/>
                    <a:pt x="21" y="120"/>
                  </a:cubicBezTo>
                  <a:cubicBezTo>
                    <a:pt x="7" y="117"/>
                    <a:pt x="1" y="108"/>
                    <a:pt x="6" y="95"/>
                  </a:cubicBezTo>
                  <a:cubicBezTo>
                    <a:pt x="10" y="84"/>
                    <a:pt x="11" y="75"/>
                    <a:pt x="5" y="63"/>
                  </a:cubicBezTo>
                  <a:cubicBezTo>
                    <a:pt x="0" y="55"/>
                    <a:pt x="2" y="44"/>
                    <a:pt x="6" y="35"/>
                  </a:cubicBezTo>
                  <a:cubicBezTo>
                    <a:pt x="10" y="28"/>
                    <a:pt x="10" y="22"/>
                    <a:pt x="3" y="18"/>
                  </a:cubicBezTo>
                  <a:close/>
                </a:path>
              </a:pathLst>
            </a:custGeom>
            <a:solidFill>
              <a:srgbClr val="F6B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DC6B6FF-E553-B50A-6684-EC44C7B205B5}"/>
                </a:ext>
              </a:extLst>
            </p:cNvPr>
            <p:cNvSpPr/>
            <p:nvPr/>
          </p:nvSpPr>
          <p:spPr bwMode="auto">
            <a:xfrm>
              <a:off x="634" y="519"/>
              <a:ext cx="1791" cy="1053"/>
            </a:xfrm>
            <a:custGeom>
              <a:avLst/>
              <a:gdLst>
                <a:gd name="T0" fmla="*/ 455 w 457"/>
                <a:gd name="T1" fmla="*/ 48 h 269"/>
                <a:gd name="T2" fmla="*/ 455 w 457"/>
                <a:gd name="T3" fmla="*/ 72 h 269"/>
                <a:gd name="T4" fmla="*/ 445 w 457"/>
                <a:gd name="T5" fmla="*/ 132 h 269"/>
                <a:gd name="T6" fmla="*/ 435 w 457"/>
                <a:gd name="T7" fmla="*/ 158 h 269"/>
                <a:gd name="T8" fmla="*/ 391 w 457"/>
                <a:gd name="T9" fmla="*/ 186 h 269"/>
                <a:gd name="T10" fmla="*/ 357 w 457"/>
                <a:gd name="T11" fmla="*/ 184 h 269"/>
                <a:gd name="T12" fmla="*/ 348 w 457"/>
                <a:gd name="T13" fmla="*/ 183 h 269"/>
                <a:gd name="T14" fmla="*/ 272 w 457"/>
                <a:gd name="T15" fmla="*/ 230 h 269"/>
                <a:gd name="T16" fmla="*/ 254 w 457"/>
                <a:gd name="T17" fmla="*/ 254 h 269"/>
                <a:gd name="T18" fmla="*/ 201 w 457"/>
                <a:gd name="T19" fmla="*/ 251 h 269"/>
                <a:gd name="T20" fmla="*/ 183 w 457"/>
                <a:gd name="T21" fmla="*/ 218 h 269"/>
                <a:gd name="T22" fmla="*/ 135 w 457"/>
                <a:gd name="T23" fmla="*/ 184 h 269"/>
                <a:gd name="T24" fmla="*/ 76 w 457"/>
                <a:gd name="T25" fmla="*/ 183 h 269"/>
                <a:gd name="T26" fmla="*/ 55 w 457"/>
                <a:gd name="T27" fmla="*/ 182 h 269"/>
                <a:gd name="T28" fmla="*/ 14 w 457"/>
                <a:gd name="T29" fmla="*/ 149 h 269"/>
                <a:gd name="T30" fmla="*/ 8 w 457"/>
                <a:gd name="T31" fmla="*/ 117 h 269"/>
                <a:gd name="T32" fmla="*/ 6 w 457"/>
                <a:gd name="T33" fmla="*/ 86 h 269"/>
                <a:gd name="T34" fmla="*/ 0 w 457"/>
                <a:gd name="T35" fmla="*/ 72 h 269"/>
                <a:gd name="T36" fmla="*/ 4 w 457"/>
                <a:gd name="T37" fmla="*/ 16 h 269"/>
                <a:gd name="T38" fmla="*/ 5 w 457"/>
                <a:gd name="T39" fmla="*/ 13 h 269"/>
                <a:gd name="T40" fmla="*/ 14 w 457"/>
                <a:gd name="T41" fmla="*/ 26 h 269"/>
                <a:gd name="T42" fmla="*/ 18 w 457"/>
                <a:gd name="T43" fmla="*/ 76 h 269"/>
                <a:gd name="T44" fmla="*/ 18 w 457"/>
                <a:gd name="T45" fmla="*/ 102 h 269"/>
                <a:gd name="T46" fmla="*/ 20 w 457"/>
                <a:gd name="T47" fmla="*/ 109 h 269"/>
                <a:gd name="T48" fmla="*/ 30 w 457"/>
                <a:gd name="T49" fmla="*/ 115 h 269"/>
                <a:gd name="T50" fmla="*/ 31 w 457"/>
                <a:gd name="T51" fmla="*/ 129 h 269"/>
                <a:gd name="T52" fmla="*/ 30 w 457"/>
                <a:gd name="T53" fmla="*/ 131 h 269"/>
                <a:gd name="T54" fmla="*/ 31 w 457"/>
                <a:gd name="T55" fmla="*/ 129 h 269"/>
                <a:gd name="T56" fmla="*/ 42 w 457"/>
                <a:gd name="T57" fmla="*/ 138 h 269"/>
                <a:gd name="T58" fmla="*/ 92 w 457"/>
                <a:gd name="T59" fmla="*/ 164 h 269"/>
                <a:gd name="T60" fmla="*/ 155 w 457"/>
                <a:gd name="T61" fmla="*/ 166 h 269"/>
                <a:gd name="T62" fmla="*/ 161 w 457"/>
                <a:gd name="T63" fmla="*/ 170 h 269"/>
                <a:gd name="T64" fmla="*/ 163 w 457"/>
                <a:gd name="T65" fmla="*/ 170 h 269"/>
                <a:gd name="T66" fmla="*/ 180 w 457"/>
                <a:gd name="T67" fmla="*/ 175 h 269"/>
                <a:gd name="T68" fmla="*/ 183 w 457"/>
                <a:gd name="T69" fmla="*/ 185 h 269"/>
                <a:gd name="T70" fmla="*/ 185 w 457"/>
                <a:gd name="T71" fmla="*/ 186 h 269"/>
                <a:gd name="T72" fmla="*/ 199 w 457"/>
                <a:gd name="T73" fmla="*/ 200 h 269"/>
                <a:gd name="T74" fmla="*/ 210 w 457"/>
                <a:gd name="T75" fmla="*/ 216 h 269"/>
                <a:gd name="T76" fmla="*/ 244 w 457"/>
                <a:gd name="T77" fmla="*/ 216 h 269"/>
                <a:gd name="T78" fmla="*/ 277 w 457"/>
                <a:gd name="T79" fmla="*/ 185 h 269"/>
                <a:gd name="T80" fmla="*/ 282 w 457"/>
                <a:gd name="T81" fmla="*/ 183 h 269"/>
                <a:gd name="T82" fmla="*/ 282 w 457"/>
                <a:gd name="T83" fmla="*/ 194 h 269"/>
                <a:gd name="T84" fmla="*/ 285 w 457"/>
                <a:gd name="T85" fmla="*/ 177 h 269"/>
                <a:gd name="T86" fmla="*/ 300 w 457"/>
                <a:gd name="T87" fmla="*/ 163 h 269"/>
                <a:gd name="T88" fmla="*/ 307 w 457"/>
                <a:gd name="T89" fmla="*/ 153 h 269"/>
                <a:gd name="T90" fmla="*/ 310 w 457"/>
                <a:gd name="T91" fmla="*/ 156 h 269"/>
                <a:gd name="T92" fmla="*/ 310 w 457"/>
                <a:gd name="T93" fmla="*/ 156 h 269"/>
                <a:gd name="T94" fmla="*/ 320 w 457"/>
                <a:gd name="T95" fmla="*/ 166 h 269"/>
                <a:gd name="T96" fmla="*/ 363 w 457"/>
                <a:gd name="T97" fmla="*/ 161 h 269"/>
                <a:gd name="T98" fmla="*/ 402 w 457"/>
                <a:gd name="T99" fmla="*/ 155 h 269"/>
                <a:gd name="T100" fmla="*/ 435 w 457"/>
                <a:gd name="T101" fmla="*/ 121 h 269"/>
                <a:gd name="T102" fmla="*/ 440 w 457"/>
                <a:gd name="T103" fmla="*/ 107 h 269"/>
                <a:gd name="T104" fmla="*/ 439 w 457"/>
                <a:gd name="T105" fmla="*/ 88 h 269"/>
                <a:gd name="T106" fmla="*/ 439 w 457"/>
                <a:gd name="T107" fmla="*/ 79 h 269"/>
                <a:gd name="T108" fmla="*/ 444 w 457"/>
                <a:gd name="T109" fmla="*/ 48 h 269"/>
                <a:gd name="T110" fmla="*/ 443 w 457"/>
                <a:gd name="T111" fmla="*/ 21 h 269"/>
                <a:gd name="T112" fmla="*/ 449 w 457"/>
                <a:gd name="T113" fmla="*/ 4 h 269"/>
                <a:gd name="T114" fmla="*/ 455 w 457"/>
                <a:gd name="T115" fmla="*/ 1 h 269"/>
                <a:gd name="T116" fmla="*/ 455 w 457"/>
                <a:gd name="T117" fmla="*/ 17 h 269"/>
                <a:gd name="T118" fmla="*/ 455 w 457"/>
                <a:gd name="T119" fmla="*/ 19 h 269"/>
                <a:gd name="T120" fmla="*/ 455 w 457"/>
                <a:gd name="T121" fmla="*/ 4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7" h="269">
                  <a:moveTo>
                    <a:pt x="455" y="48"/>
                  </a:moveTo>
                  <a:cubicBezTo>
                    <a:pt x="455" y="56"/>
                    <a:pt x="455" y="64"/>
                    <a:pt x="455" y="72"/>
                  </a:cubicBezTo>
                  <a:cubicBezTo>
                    <a:pt x="451" y="92"/>
                    <a:pt x="449" y="112"/>
                    <a:pt x="445" y="132"/>
                  </a:cubicBezTo>
                  <a:cubicBezTo>
                    <a:pt x="443" y="141"/>
                    <a:pt x="440" y="150"/>
                    <a:pt x="435" y="158"/>
                  </a:cubicBezTo>
                  <a:cubicBezTo>
                    <a:pt x="425" y="174"/>
                    <a:pt x="410" y="184"/>
                    <a:pt x="391" y="186"/>
                  </a:cubicBezTo>
                  <a:cubicBezTo>
                    <a:pt x="380" y="187"/>
                    <a:pt x="368" y="184"/>
                    <a:pt x="357" y="184"/>
                  </a:cubicBezTo>
                  <a:cubicBezTo>
                    <a:pt x="354" y="184"/>
                    <a:pt x="351" y="183"/>
                    <a:pt x="348" y="183"/>
                  </a:cubicBezTo>
                  <a:cubicBezTo>
                    <a:pt x="311" y="180"/>
                    <a:pt x="289" y="201"/>
                    <a:pt x="272" y="230"/>
                  </a:cubicBezTo>
                  <a:cubicBezTo>
                    <a:pt x="266" y="238"/>
                    <a:pt x="261" y="247"/>
                    <a:pt x="254" y="254"/>
                  </a:cubicBezTo>
                  <a:cubicBezTo>
                    <a:pt x="237" y="269"/>
                    <a:pt x="216" y="268"/>
                    <a:pt x="201" y="251"/>
                  </a:cubicBezTo>
                  <a:cubicBezTo>
                    <a:pt x="193" y="241"/>
                    <a:pt x="188" y="229"/>
                    <a:pt x="183" y="218"/>
                  </a:cubicBezTo>
                  <a:cubicBezTo>
                    <a:pt x="173" y="198"/>
                    <a:pt x="158" y="186"/>
                    <a:pt x="135" y="184"/>
                  </a:cubicBezTo>
                  <a:cubicBezTo>
                    <a:pt x="115" y="182"/>
                    <a:pt x="96" y="184"/>
                    <a:pt x="76" y="183"/>
                  </a:cubicBezTo>
                  <a:cubicBezTo>
                    <a:pt x="69" y="183"/>
                    <a:pt x="62" y="183"/>
                    <a:pt x="55" y="182"/>
                  </a:cubicBezTo>
                  <a:cubicBezTo>
                    <a:pt x="35" y="179"/>
                    <a:pt x="22" y="167"/>
                    <a:pt x="14" y="149"/>
                  </a:cubicBezTo>
                  <a:cubicBezTo>
                    <a:pt x="10" y="139"/>
                    <a:pt x="8" y="128"/>
                    <a:pt x="8" y="117"/>
                  </a:cubicBezTo>
                  <a:cubicBezTo>
                    <a:pt x="8" y="107"/>
                    <a:pt x="8" y="96"/>
                    <a:pt x="6" y="86"/>
                  </a:cubicBezTo>
                  <a:cubicBezTo>
                    <a:pt x="5" y="81"/>
                    <a:pt x="4" y="76"/>
                    <a:pt x="0" y="72"/>
                  </a:cubicBezTo>
                  <a:cubicBezTo>
                    <a:pt x="1" y="54"/>
                    <a:pt x="2" y="35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13" y="15"/>
                    <a:pt x="13" y="21"/>
                    <a:pt x="14" y="26"/>
                  </a:cubicBezTo>
                  <a:cubicBezTo>
                    <a:pt x="9" y="43"/>
                    <a:pt x="12" y="60"/>
                    <a:pt x="18" y="76"/>
                  </a:cubicBezTo>
                  <a:cubicBezTo>
                    <a:pt x="20" y="85"/>
                    <a:pt x="20" y="93"/>
                    <a:pt x="18" y="102"/>
                  </a:cubicBezTo>
                  <a:cubicBezTo>
                    <a:pt x="18" y="104"/>
                    <a:pt x="15" y="107"/>
                    <a:pt x="20" y="109"/>
                  </a:cubicBezTo>
                  <a:cubicBezTo>
                    <a:pt x="25" y="109"/>
                    <a:pt x="28" y="112"/>
                    <a:pt x="30" y="115"/>
                  </a:cubicBezTo>
                  <a:cubicBezTo>
                    <a:pt x="32" y="120"/>
                    <a:pt x="32" y="124"/>
                    <a:pt x="31" y="129"/>
                  </a:cubicBezTo>
                  <a:cubicBezTo>
                    <a:pt x="30" y="129"/>
                    <a:pt x="30" y="130"/>
                    <a:pt x="30" y="131"/>
                  </a:cubicBezTo>
                  <a:cubicBezTo>
                    <a:pt x="30" y="130"/>
                    <a:pt x="31" y="129"/>
                    <a:pt x="31" y="129"/>
                  </a:cubicBezTo>
                  <a:cubicBezTo>
                    <a:pt x="37" y="129"/>
                    <a:pt x="39" y="134"/>
                    <a:pt x="42" y="138"/>
                  </a:cubicBezTo>
                  <a:cubicBezTo>
                    <a:pt x="54" y="155"/>
                    <a:pt x="73" y="162"/>
                    <a:pt x="92" y="164"/>
                  </a:cubicBezTo>
                  <a:cubicBezTo>
                    <a:pt x="113" y="165"/>
                    <a:pt x="134" y="165"/>
                    <a:pt x="155" y="166"/>
                  </a:cubicBezTo>
                  <a:cubicBezTo>
                    <a:pt x="158" y="166"/>
                    <a:pt x="160" y="167"/>
                    <a:pt x="161" y="170"/>
                  </a:cubicBezTo>
                  <a:cubicBezTo>
                    <a:pt x="162" y="172"/>
                    <a:pt x="162" y="169"/>
                    <a:pt x="163" y="170"/>
                  </a:cubicBezTo>
                  <a:cubicBezTo>
                    <a:pt x="169" y="170"/>
                    <a:pt x="174" y="176"/>
                    <a:pt x="180" y="175"/>
                  </a:cubicBezTo>
                  <a:cubicBezTo>
                    <a:pt x="184" y="177"/>
                    <a:pt x="183" y="181"/>
                    <a:pt x="183" y="185"/>
                  </a:cubicBezTo>
                  <a:cubicBezTo>
                    <a:pt x="184" y="186"/>
                    <a:pt x="184" y="186"/>
                    <a:pt x="185" y="186"/>
                  </a:cubicBezTo>
                  <a:cubicBezTo>
                    <a:pt x="193" y="187"/>
                    <a:pt x="195" y="194"/>
                    <a:pt x="199" y="200"/>
                  </a:cubicBezTo>
                  <a:cubicBezTo>
                    <a:pt x="203" y="206"/>
                    <a:pt x="206" y="211"/>
                    <a:pt x="210" y="216"/>
                  </a:cubicBezTo>
                  <a:cubicBezTo>
                    <a:pt x="219" y="225"/>
                    <a:pt x="236" y="223"/>
                    <a:pt x="244" y="216"/>
                  </a:cubicBezTo>
                  <a:cubicBezTo>
                    <a:pt x="254" y="205"/>
                    <a:pt x="265" y="195"/>
                    <a:pt x="277" y="185"/>
                  </a:cubicBezTo>
                  <a:cubicBezTo>
                    <a:pt x="278" y="184"/>
                    <a:pt x="279" y="181"/>
                    <a:pt x="282" y="183"/>
                  </a:cubicBezTo>
                  <a:cubicBezTo>
                    <a:pt x="283" y="187"/>
                    <a:pt x="284" y="191"/>
                    <a:pt x="282" y="194"/>
                  </a:cubicBezTo>
                  <a:cubicBezTo>
                    <a:pt x="285" y="190"/>
                    <a:pt x="280" y="182"/>
                    <a:pt x="285" y="177"/>
                  </a:cubicBezTo>
                  <a:cubicBezTo>
                    <a:pt x="294" y="177"/>
                    <a:pt x="298" y="172"/>
                    <a:pt x="300" y="163"/>
                  </a:cubicBezTo>
                  <a:cubicBezTo>
                    <a:pt x="301" y="159"/>
                    <a:pt x="301" y="154"/>
                    <a:pt x="307" y="153"/>
                  </a:cubicBezTo>
                  <a:cubicBezTo>
                    <a:pt x="308" y="153"/>
                    <a:pt x="309" y="154"/>
                    <a:pt x="310" y="156"/>
                  </a:cubicBezTo>
                  <a:cubicBezTo>
                    <a:pt x="309" y="157"/>
                    <a:pt x="310" y="155"/>
                    <a:pt x="310" y="156"/>
                  </a:cubicBezTo>
                  <a:cubicBezTo>
                    <a:pt x="307" y="169"/>
                    <a:pt x="308" y="169"/>
                    <a:pt x="320" y="166"/>
                  </a:cubicBezTo>
                  <a:cubicBezTo>
                    <a:pt x="334" y="162"/>
                    <a:pt x="348" y="161"/>
                    <a:pt x="363" y="161"/>
                  </a:cubicBezTo>
                  <a:cubicBezTo>
                    <a:pt x="376" y="161"/>
                    <a:pt x="389" y="159"/>
                    <a:pt x="402" y="155"/>
                  </a:cubicBezTo>
                  <a:cubicBezTo>
                    <a:pt x="419" y="150"/>
                    <a:pt x="429" y="138"/>
                    <a:pt x="435" y="121"/>
                  </a:cubicBezTo>
                  <a:cubicBezTo>
                    <a:pt x="436" y="116"/>
                    <a:pt x="438" y="112"/>
                    <a:pt x="440" y="107"/>
                  </a:cubicBezTo>
                  <a:cubicBezTo>
                    <a:pt x="443" y="101"/>
                    <a:pt x="439" y="94"/>
                    <a:pt x="439" y="88"/>
                  </a:cubicBezTo>
                  <a:cubicBezTo>
                    <a:pt x="439" y="85"/>
                    <a:pt x="438" y="82"/>
                    <a:pt x="439" y="79"/>
                  </a:cubicBezTo>
                  <a:cubicBezTo>
                    <a:pt x="445" y="69"/>
                    <a:pt x="445" y="59"/>
                    <a:pt x="444" y="48"/>
                  </a:cubicBezTo>
                  <a:cubicBezTo>
                    <a:pt x="444" y="39"/>
                    <a:pt x="444" y="30"/>
                    <a:pt x="443" y="21"/>
                  </a:cubicBezTo>
                  <a:cubicBezTo>
                    <a:pt x="443" y="15"/>
                    <a:pt x="446" y="10"/>
                    <a:pt x="449" y="4"/>
                  </a:cubicBezTo>
                  <a:cubicBezTo>
                    <a:pt x="450" y="2"/>
                    <a:pt x="452" y="0"/>
                    <a:pt x="455" y="1"/>
                  </a:cubicBezTo>
                  <a:cubicBezTo>
                    <a:pt x="457" y="6"/>
                    <a:pt x="456" y="12"/>
                    <a:pt x="455" y="17"/>
                  </a:cubicBezTo>
                  <a:cubicBezTo>
                    <a:pt x="455" y="18"/>
                    <a:pt x="455" y="18"/>
                    <a:pt x="455" y="19"/>
                  </a:cubicBezTo>
                  <a:cubicBezTo>
                    <a:pt x="457" y="28"/>
                    <a:pt x="457" y="38"/>
                    <a:pt x="455" y="48"/>
                  </a:cubicBezTo>
                  <a:close/>
                </a:path>
              </a:pathLst>
            </a:custGeom>
            <a:solidFill>
              <a:srgbClr val="F5E5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D837BEF-006A-3694-AE24-15650D74D4AF}"/>
                </a:ext>
              </a:extLst>
            </p:cNvPr>
            <p:cNvSpPr/>
            <p:nvPr/>
          </p:nvSpPr>
          <p:spPr bwMode="auto">
            <a:xfrm>
              <a:off x="622" y="1224"/>
              <a:ext cx="1709" cy="837"/>
            </a:xfrm>
            <a:custGeom>
              <a:avLst/>
              <a:gdLst>
                <a:gd name="T0" fmla="*/ 6 w 436"/>
                <a:gd name="T1" fmla="*/ 61 h 214"/>
                <a:gd name="T2" fmla="*/ 1 w 436"/>
                <a:gd name="T3" fmla="*/ 16 h 214"/>
                <a:gd name="T4" fmla="*/ 1 w 436"/>
                <a:gd name="T5" fmla="*/ 8 h 214"/>
                <a:gd name="T6" fmla="*/ 14 w 436"/>
                <a:gd name="T7" fmla="*/ 5 h 214"/>
                <a:gd name="T8" fmla="*/ 46 w 436"/>
                <a:gd name="T9" fmla="*/ 23 h 214"/>
                <a:gd name="T10" fmla="*/ 95 w 436"/>
                <a:gd name="T11" fmla="*/ 22 h 214"/>
                <a:gd name="T12" fmla="*/ 113 w 436"/>
                <a:gd name="T13" fmla="*/ 20 h 214"/>
                <a:gd name="T14" fmla="*/ 150 w 436"/>
                <a:gd name="T15" fmla="*/ 34 h 214"/>
                <a:gd name="T16" fmla="*/ 172 w 436"/>
                <a:gd name="T17" fmla="*/ 71 h 214"/>
                <a:gd name="T18" fmla="*/ 179 w 436"/>
                <a:gd name="T19" fmla="*/ 88 h 214"/>
                <a:gd name="T20" fmla="*/ 186 w 436"/>
                <a:gd name="T21" fmla="*/ 102 h 214"/>
                <a:gd name="T22" fmla="*/ 192 w 436"/>
                <a:gd name="T23" fmla="*/ 118 h 214"/>
                <a:gd name="T24" fmla="*/ 202 w 436"/>
                <a:gd name="T25" fmla="*/ 136 h 214"/>
                <a:gd name="T26" fmla="*/ 211 w 436"/>
                <a:gd name="T27" fmla="*/ 147 h 214"/>
                <a:gd name="T28" fmla="*/ 218 w 436"/>
                <a:gd name="T29" fmla="*/ 151 h 214"/>
                <a:gd name="T30" fmla="*/ 234 w 436"/>
                <a:gd name="T31" fmla="*/ 151 h 214"/>
                <a:gd name="T32" fmla="*/ 257 w 436"/>
                <a:gd name="T33" fmla="*/ 139 h 214"/>
                <a:gd name="T34" fmla="*/ 257 w 436"/>
                <a:gd name="T35" fmla="*/ 133 h 214"/>
                <a:gd name="T36" fmla="*/ 257 w 436"/>
                <a:gd name="T37" fmla="*/ 126 h 214"/>
                <a:gd name="T38" fmla="*/ 269 w 436"/>
                <a:gd name="T39" fmla="*/ 110 h 214"/>
                <a:gd name="T40" fmla="*/ 292 w 436"/>
                <a:gd name="T41" fmla="*/ 62 h 214"/>
                <a:gd name="T42" fmla="*/ 304 w 436"/>
                <a:gd name="T43" fmla="*/ 50 h 214"/>
                <a:gd name="T44" fmla="*/ 307 w 436"/>
                <a:gd name="T45" fmla="*/ 45 h 214"/>
                <a:gd name="T46" fmla="*/ 314 w 436"/>
                <a:gd name="T47" fmla="*/ 38 h 214"/>
                <a:gd name="T48" fmla="*/ 333 w 436"/>
                <a:gd name="T49" fmla="*/ 29 h 214"/>
                <a:gd name="T50" fmla="*/ 342 w 436"/>
                <a:gd name="T51" fmla="*/ 21 h 214"/>
                <a:gd name="T52" fmla="*/ 355 w 436"/>
                <a:gd name="T53" fmla="*/ 13 h 214"/>
                <a:gd name="T54" fmla="*/ 359 w 436"/>
                <a:gd name="T55" fmla="*/ 17 h 214"/>
                <a:gd name="T56" fmla="*/ 362 w 436"/>
                <a:gd name="T57" fmla="*/ 21 h 214"/>
                <a:gd name="T58" fmla="*/ 370 w 436"/>
                <a:gd name="T59" fmla="*/ 26 h 214"/>
                <a:gd name="T60" fmla="*/ 387 w 436"/>
                <a:gd name="T61" fmla="*/ 28 h 214"/>
                <a:gd name="T62" fmla="*/ 390 w 436"/>
                <a:gd name="T63" fmla="*/ 28 h 214"/>
                <a:gd name="T64" fmla="*/ 411 w 436"/>
                <a:gd name="T65" fmla="*/ 28 h 214"/>
                <a:gd name="T66" fmla="*/ 417 w 436"/>
                <a:gd name="T67" fmla="*/ 28 h 214"/>
                <a:gd name="T68" fmla="*/ 425 w 436"/>
                <a:gd name="T69" fmla="*/ 30 h 214"/>
                <a:gd name="T70" fmla="*/ 435 w 436"/>
                <a:gd name="T71" fmla="*/ 38 h 214"/>
                <a:gd name="T72" fmla="*/ 429 w 436"/>
                <a:gd name="T73" fmla="*/ 56 h 214"/>
                <a:gd name="T74" fmla="*/ 420 w 436"/>
                <a:gd name="T75" fmla="*/ 75 h 214"/>
                <a:gd name="T76" fmla="*/ 413 w 436"/>
                <a:gd name="T77" fmla="*/ 89 h 214"/>
                <a:gd name="T78" fmla="*/ 390 w 436"/>
                <a:gd name="T79" fmla="*/ 129 h 214"/>
                <a:gd name="T80" fmla="*/ 361 w 436"/>
                <a:gd name="T81" fmla="*/ 155 h 214"/>
                <a:gd name="T82" fmla="*/ 334 w 436"/>
                <a:gd name="T83" fmla="*/ 171 h 214"/>
                <a:gd name="T84" fmla="*/ 321 w 436"/>
                <a:gd name="T85" fmla="*/ 169 h 214"/>
                <a:gd name="T86" fmla="*/ 314 w 436"/>
                <a:gd name="T87" fmla="*/ 173 h 214"/>
                <a:gd name="T88" fmla="*/ 307 w 436"/>
                <a:gd name="T89" fmla="*/ 180 h 214"/>
                <a:gd name="T90" fmla="*/ 285 w 436"/>
                <a:gd name="T91" fmla="*/ 189 h 214"/>
                <a:gd name="T92" fmla="*/ 246 w 436"/>
                <a:gd name="T93" fmla="*/ 212 h 214"/>
                <a:gd name="T94" fmla="*/ 237 w 436"/>
                <a:gd name="T95" fmla="*/ 212 h 214"/>
                <a:gd name="T96" fmla="*/ 227 w 436"/>
                <a:gd name="T97" fmla="*/ 207 h 214"/>
                <a:gd name="T98" fmla="*/ 108 w 436"/>
                <a:gd name="T99" fmla="*/ 160 h 214"/>
                <a:gd name="T100" fmla="*/ 82 w 436"/>
                <a:gd name="T101" fmla="*/ 147 h 214"/>
                <a:gd name="T102" fmla="*/ 69 w 436"/>
                <a:gd name="T103" fmla="*/ 122 h 214"/>
                <a:gd name="T104" fmla="*/ 50 w 436"/>
                <a:gd name="T105" fmla="*/ 71 h 214"/>
                <a:gd name="T106" fmla="*/ 48 w 436"/>
                <a:gd name="T107" fmla="*/ 69 h 214"/>
                <a:gd name="T108" fmla="*/ 39 w 436"/>
                <a:gd name="T109" fmla="*/ 64 h 214"/>
                <a:gd name="T110" fmla="*/ 40 w 436"/>
                <a:gd name="T111" fmla="*/ 72 h 214"/>
                <a:gd name="T112" fmla="*/ 44 w 436"/>
                <a:gd name="T113" fmla="*/ 97 h 214"/>
                <a:gd name="T114" fmla="*/ 41 w 436"/>
                <a:gd name="T115" fmla="*/ 105 h 214"/>
                <a:gd name="T116" fmla="*/ 36 w 436"/>
                <a:gd name="T117" fmla="*/ 89 h 214"/>
                <a:gd name="T118" fmla="*/ 8 w 436"/>
                <a:gd name="T119" fmla="*/ 62 h 214"/>
                <a:gd name="T120" fmla="*/ 6 w 436"/>
                <a:gd name="T121" fmla="*/ 6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6" h="214">
                  <a:moveTo>
                    <a:pt x="6" y="61"/>
                  </a:moveTo>
                  <a:cubicBezTo>
                    <a:pt x="5" y="46"/>
                    <a:pt x="1" y="32"/>
                    <a:pt x="1" y="16"/>
                  </a:cubicBezTo>
                  <a:cubicBezTo>
                    <a:pt x="0" y="14"/>
                    <a:pt x="0" y="11"/>
                    <a:pt x="1" y="8"/>
                  </a:cubicBezTo>
                  <a:cubicBezTo>
                    <a:pt x="3" y="1"/>
                    <a:pt x="9" y="0"/>
                    <a:pt x="14" y="5"/>
                  </a:cubicBezTo>
                  <a:cubicBezTo>
                    <a:pt x="22" y="15"/>
                    <a:pt x="34" y="19"/>
                    <a:pt x="46" y="23"/>
                  </a:cubicBezTo>
                  <a:cubicBezTo>
                    <a:pt x="63" y="29"/>
                    <a:pt x="79" y="22"/>
                    <a:pt x="95" y="22"/>
                  </a:cubicBezTo>
                  <a:cubicBezTo>
                    <a:pt x="101" y="22"/>
                    <a:pt x="107" y="21"/>
                    <a:pt x="113" y="20"/>
                  </a:cubicBezTo>
                  <a:cubicBezTo>
                    <a:pt x="127" y="20"/>
                    <a:pt x="139" y="25"/>
                    <a:pt x="150" y="34"/>
                  </a:cubicBezTo>
                  <a:cubicBezTo>
                    <a:pt x="159" y="45"/>
                    <a:pt x="169" y="56"/>
                    <a:pt x="172" y="71"/>
                  </a:cubicBezTo>
                  <a:cubicBezTo>
                    <a:pt x="173" y="77"/>
                    <a:pt x="179" y="81"/>
                    <a:pt x="179" y="88"/>
                  </a:cubicBezTo>
                  <a:cubicBezTo>
                    <a:pt x="177" y="95"/>
                    <a:pt x="181" y="98"/>
                    <a:pt x="186" y="102"/>
                  </a:cubicBezTo>
                  <a:cubicBezTo>
                    <a:pt x="189" y="107"/>
                    <a:pt x="190" y="112"/>
                    <a:pt x="192" y="118"/>
                  </a:cubicBezTo>
                  <a:cubicBezTo>
                    <a:pt x="194" y="125"/>
                    <a:pt x="197" y="131"/>
                    <a:pt x="202" y="136"/>
                  </a:cubicBezTo>
                  <a:cubicBezTo>
                    <a:pt x="206" y="139"/>
                    <a:pt x="210" y="142"/>
                    <a:pt x="211" y="147"/>
                  </a:cubicBezTo>
                  <a:cubicBezTo>
                    <a:pt x="212" y="151"/>
                    <a:pt x="215" y="151"/>
                    <a:pt x="218" y="151"/>
                  </a:cubicBezTo>
                  <a:cubicBezTo>
                    <a:pt x="223" y="150"/>
                    <a:pt x="229" y="150"/>
                    <a:pt x="234" y="151"/>
                  </a:cubicBezTo>
                  <a:cubicBezTo>
                    <a:pt x="245" y="153"/>
                    <a:pt x="250" y="144"/>
                    <a:pt x="257" y="139"/>
                  </a:cubicBezTo>
                  <a:cubicBezTo>
                    <a:pt x="258" y="137"/>
                    <a:pt x="258" y="135"/>
                    <a:pt x="257" y="133"/>
                  </a:cubicBezTo>
                  <a:cubicBezTo>
                    <a:pt x="255" y="130"/>
                    <a:pt x="256" y="128"/>
                    <a:pt x="257" y="126"/>
                  </a:cubicBezTo>
                  <a:cubicBezTo>
                    <a:pt x="264" y="122"/>
                    <a:pt x="266" y="116"/>
                    <a:pt x="269" y="110"/>
                  </a:cubicBezTo>
                  <a:cubicBezTo>
                    <a:pt x="276" y="94"/>
                    <a:pt x="284" y="78"/>
                    <a:pt x="292" y="62"/>
                  </a:cubicBezTo>
                  <a:cubicBezTo>
                    <a:pt x="296" y="58"/>
                    <a:pt x="300" y="54"/>
                    <a:pt x="304" y="50"/>
                  </a:cubicBezTo>
                  <a:cubicBezTo>
                    <a:pt x="305" y="48"/>
                    <a:pt x="306" y="47"/>
                    <a:pt x="307" y="45"/>
                  </a:cubicBezTo>
                  <a:cubicBezTo>
                    <a:pt x="310" y="43"/>
                    <a:pt x="312" y="40"/>
                    <a:pt x="314" y="38"/>
                  </a:cubicBezTo>
                  <a:cubicBezTo>
                    <a:pt x="319" y="31"/>
                    <a:pt x="325" y="28"/>
                    <a:pt x="333" y="29"/>
                  </a:cubicBezTo>
                  <a:cubicBezTo>
                    <a:pt x="339" y="30"/>
                    <a:pt x="342" y="28"/>
                    <a:pt x="342" y="21"/>
                  </a:cubicBezTo>
                  <a:cubicBezTo>
                    <a:pt x="342" y="11"/>
                    <a:pt x="345" y="10"/>
                    <a:pt x="355" y="13"/>
                  </a:cubicBezTo>
                  <a:cubicBezTo>
                    <a:pt x="356" y="14"/>
                    <a:pt x="358" y="15"/>
                    <a:pt x="359" y="17"/>
                  </a:cubicBezTo>
                  <a:cubicBezTo>
                    <a:pt x="360" y="18"/>
                    <a:pt x="361" y="20"/>
                    <a:pt x="362" y="21"/>
                  </a:cubicBezTo>
                  <a:cubicBezTo>
                    <a:pt x="364" y="23"/>
                    <a:pt x="368" y="24"/>
                    <a:pt x="370" y="26"/>
                  </a:cubicBezTo>
                  <a:cubicBezTo>
                    <a:pt x="375" y="30"/>
                    <a:pt x="381" y="30"/>
                    <a:pt x="387" y="28"/>
                  </a:cubicBezTo>
                  <a:cubicBezTo>
                    <a:pt x="388" y="28"/>
                    <a:pt x="389" y="28"/>
                    <a:pt x="390" y="28"/>
                  </a:cubicBezTo>
                  <a:cubicBezTo>
                    <a:pt x="397" y="28"/>
                    <a:pt x="404" y="28"/>
                    <a:pt x="411" y="28"/>
                  </a:cubicBezTo>
                  <a:cubicBezTo>
                    <a:pt x="413" y="28"/>
                    <a:pt x="415" y="28"/>
                    <a:pt x="417" y="28"/>
                  </a:cubicBezTo>
                  <a:cubicBezTo>
                    <a:pt x="420" y="29"/>
                    <a:pt x="422" y="29"/>
                    <a:pt x="425" y="30"/>
                  </a:cubicBezTo>
                  <a:cubicBezTo>
                    <a:pt x="431" y="30"/>
                    <a:pt x="434" y="33"/>
                    <a:pt x="435" y="38"/>
                  </a:cubicBezTo>
                  <a:cubicBezTo>
                    <a:pt x="436" y="45"/>
                    <a:pt x="432" y="51"/>
                    <a:pt x="429" y="56"/>
                  </a:cubicBezTo>
                  <a:cubicBezTo>
                    <a:pt x="424" y="62"/>
                    <a:pt x="421" y="67"/>
                    <a:pt x="420" y="75"/>
                  </a:cubicBezTo>
                  <a:cubicBezTo>
                    <a:pt x="420" y="80"/>
                    <a:pt x="416" y="84"/>
                    <a:pt x="413" y="89"/>
                  </a:cubicBezTo>
                  <a:cubicBezTo>
                    <a:pt x="407" y="103"/>
                    <a:pt x="398" y="116"/>
                    <a:pt x="390" y="129"/>
                  </a:cubicBezTo>
                  <a:cubicBezTo>
                    <a:pt x="382" y="140"/>
                    <a:pt x="372" y="148"/>
                    <a:pt x="361" y="155"/>
                  </a:cubicBezTo>
                  <a:cubicBezTo>
                    <a:pt x="353" y="161"/>
                    <a:pt x="342" y="164"/>
                    <a:pt x="334" y="171"/>
                  </a:cubicBezTo>
                  <a:cubicBezTo>
                    <a:pt x="330" y="174"/>
                    <a:pt x="325" y="171"/>
                    <a:pt x="321" y="169"/>
                  </a:cubicBezTo>
                  <a:cubicBezTo>
                    <a:pt x="317" y="167"/>
                    <a:pt x="313" y="166"/>
                    <a:pt x="314" y="173"/>
                  </a:cubicBezTo>
                  <a:cubicBezTo>
                    <a:pt x="314" y="177"/>
                    <a:pt x="310" y="178"/>
                    <a:pt x="307" y="180"/>
                  </a:cubicBezTo>
                  <a:cubicBezTo>
                    <a:pt x="300" y="183"/>
                    <a:pt x="292" y="186"/>
                    <a:pt x="285" y="189"/>
                  </a:cubicBezTo>
                  <a:cubicBezTo>
                    <a:pt x="271" y="195"/>
                    <a:pt x="258" y="202"/>
                    <a:pt x="246" y="212"/>
                  </a:cubicBezTo>
                  <a:cubicBezTo>
                    <a:pt x="243" y="214"/>
                    <a:pt x="240" y="214"/>
                    <a:pt x="237" y="212"/>
                  </a:cubicBezTo>
                  <a:cubicBezTo>
                    <a:pt x="234" y="210"/>
                    <a:pt x="230" y="209"/>
                    <a:pt x="227" y="207"/>
                  </a:cubicBezTo>
                  <a:cubicBezTo>
                    <a:pt x="191" y="183"/>
                    <a:pt x="150" y="169"/>
                    <a:pt x="108" y="160"/>
                  </a:cubicBezTo>
                  <a:cubicBezTo>
                    <a:pt x="98" y="158"/>
                    <a:pt x="90" y="152"/>
                    <a:pt x="82" y="147"/>
                  </a:cubicBezTo>
                  <a:cubicBezTo>
                    <a:pt x="74" y="141"/>
                    <a:pt x="71" y="132"/>
                    <a:pt x="69" y="122"/>
                  </a:cubicBezTo>
                  <a:cubicBezTo>
                    <a:pt x="66" y="104"/>
                    <a:pt x="59" y="87"/>
                    <a:pt x="50" y="71"/>
                  </a:cubicBezTo>
                  <a:cubicBezTo>
                    <a:pt x="49" y="70"/>
                    <a:pt x="49" y="69"/>
                    <a:pt x="48" y="69"/>
                  </a:cubicBezTo>
                  <a:cubicBezTo>
                    <a:pt x="45" y="66"/>
                    <a:pt x="43" y="62"/>
                    <a:pt x="39" y="64"/>
                  </a:cubicBezTo>
                  <a:cubicBezTo>
                    <a:pt x="37" y="66"/>
                    <a:pt x="39" y="70"/>
                    <a:pt x="40" y="72"/>
                  </a:cubicBezTo>
                  <a:cubicBezTo>
                    <a:pt x="44" y="80"/>
                    <a:pt x="43" y="88"/>
                    <a:pt x="44" y="97"/>
                  </a:cubicBezTo>
                  <a:cubicBezTo>
                    <a:pt x="45" y="100"/>
                    <a:pt x="44" y="103"/>
                    <a:pt x="41" y="105"/>
                  </a:cubicBezTo>
                  <a:cubicBezTo>
                    <a:pt x="35" y="101"/>
                    <a:pt x="36" y="94"/>
                    <a:pt x="36" y="89"/>
                  </a:cubicBezTo>
                  <a:cubicBezTo>
                    <a:pt x="33" y="68"/>
                    <a:pt x="29" y="63"/>
                    <a:pt x="8" y="62"/>
                  </a:cubicBezTo>
                  <a:cubicBezTo>
                    <a:pt x="8" y="62"/>
                    <a:pt x="7" y="61"/>
                    <a:pt x="6" y="61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F757FAE8-14DB-A600-23E0-D6085D944C7C}"/>
                </a:ext>
              </a:extLst>
            </p:cNvPr>
            <p:cNvSpPr/>
            <p:nvPr/>
          </p:nvSpPr>
          <p:spPr bwMode="auto">
            <a:xfrm>
              <a:off x="1202" y="496"/>
              <a:ext cx="671" cy="297"/>
            </a:xfrm>
            <a:custGeom>
              <a:avLst/>
              <a:gdLst>
                <a:gd name="T0" fmla="*/ 0 w 171"/>
                <a:gd name="T1" fmla="*/ 54 h 76"/>
                <a:gd name="T2" fmla="*/ 6 w 171"/>
                <a:gd name="T3" fmla="*/ 23 h 76"/>
                <a:gd name="T4" fmla="*/ 49 w 171"/>
                <a:gd name="T5" fmla="*/ 7 h 76"/>
                <a:gd name="T6" fmla="*/ 79 w 171"/>
                <a:gd name="T7" fmla="*/ 17 h 76"/>
                <a:gd name="T8" fmla="*/ 100 w 171"/>
                <a:gd name="T9" fmla="*/ 14 h 76"/>
                <a:gd name="T10" fmla="*/ 130 w 171"/>
                <a:gd name="T11" fmla="*/ 4 h 76"/>
                <a:gd name="T12" fmla="*/ 171 w 171"/>
                <a:gd name="T13" fmla="*/ 41 h 76"/>
                <a:gd name="T14" fmla="*/ 171 w 171"/>
                <a:gd name="T15" fmla="*/ 50 h 76"/>
                <a:gd name="T16" fmla="*/ 167 w 171"/>
                <a:gd name="T17" fmla="*/ 53 h 76"/>
                <a:gd name="T18" fmla="*/ 130 w 171"/>
                <a:gd name="T19" fmla="*/ 70 h 76"/>
                <a:gd name="T20" fmla="*/ 97 w 171"/>
                <a:gd name="T21" fmla="*/ 70 h 76"/>
                <a:gd name="T22" fmla="*/ 70 w 171"/>
                <a:gd name="T23" fmla="*/ 70 h 76"/>
                <a:gd name="T24" fmla="*/ 44 w 171"/>
                <a:gd name="T25" fmla="*/ 73 h 76"/>
                <a:gd name="T26" fmla="*/ 3 w 171"/>
                <a:gd name="T27" fmla="*/ 57 h 76"/>
                <a:gd name="T28" fmla="*/ 0 w 171"/>
                <a:gd name="T29" fmla="*/ 5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76">
                  <a:moveTo>
                    <a:pt x="0" y="54"/>
                  </a:moveTo>
                  <a:cubicBezTo>
                    <a:pt x="0" y="43"/>
                    <a:pt x="1" y="33"/>
                    <a:pt x="6" y="23"/>
                  </a:cubicBezTo>
                  <a:cubicBezTo>
                    <a:pt x="15" y="5"/>
                    <a:pt x="31" y="0"/>
                    <a:pt x="49" y="7"/>
                  </a:cubicBezTo>
                  <a:cubicBezTo>
                    <a:pt x="59" y="11"/>
                    <a:pt x="69" y="15"/>
                    <a:pt x="79" y="17"/>
                  </a:cubicBezTo>
                  <a:cubicBezTo>
                    <a:pt x="87" y="18"/>
                    <a:pt x="94" y="16"/>
                    <a:pt x="100" y="14"/>
                  </a:cubicBezTo>
                  <a:cubicBezTo>
                    <a:pt x="110" y="11"/>
                    <a:pt x="120" y="6"/>
                    <a:pt x="130" y="4"/>
                  </a:cubicBezTo>
                  <a:cubicBezTo>
                    <a:pt x="152" y="0"/>
                    <a:pt x="170" y="17"/>
                    <a:pt x="171" y="41"/>
                  </a:cubicBezTo>
                  <a:cubicBezTo>
                    <a:pt x="171" y="44"/>
                    <a:pt x="171" y="47"/>
                    <a:pt x="171" y="50"/>
                  </a:cubicBezTo>
                  <a:cubicBezTo>
                    <a:pt x="170" y="52"/>
                    <a:pt x="168" y="53"/>
                    <a:pt x="167" y="53"/>
                  </a:cubicBezTo>
                  <a:cubicBezTo>
                    <a:pt x="154" y="57"/>
                    <a:pt x="142" y="64"/>
                    <a:pt x="130" y="70"/>
                  </a:cubicBezTo>
                  <a:cubicBezTo>
                    <a:pt x="120" y="76"/>
                    <a:pt x="108" y="74"/>
                    <a:pt x="97" y="70"/>
                  </a:cubicBezTo>
                  <a:cubicBezTo>
                    <a:pt x="88" y="65"/>
                    <a:pt x="79" y="66"/>
                    <a:pt x="70" y="70"/>
                  </a:cubicBezTo>
                  <a:cubicBezTo>
                    <a:pt x="62" y="73"/>
                    <a:pt x="53" y="75"/>
                    <a:pt x="44" y="73"/>
                  </a:cubicBezTo>
                  <a:cubicBezTo>
                    <a:pt x="30" y="68"/>
                    <a:pt x="17" y="62"/>
                    <a:pt x="3" y="57"/>
                  </a:cubicBezTo>
                  <a:cubicBezTo>
                    <a:pt x="2" y="56"/>
                    <a:pt x="0" y="55"/>
                    <a:pt x="0" y="54"/>
                  </a:cubicBezTo>
                  <a:close/>
                </a:path>
              </a:pathLst>
            </a:custGeom>
            <a:solidFill>
              <a:srgbClr val="F5F0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DD396367-8F34-082E-BB51-9A2C83887066}"/>
                </a:ext>
              </a:extLst>
            </p:cNvPr>
            <p:cNvSpPr/>
            <p:nvPr/>
          </p:nvSpPr>
          <p:spPr bwMode="auto">
            <a:xfrm>
              <a:off x="1391" y="367"/>
              <a:ext cx="1058" cy="614"/>
            </a:xfrm>
            <a:custGeom>
              <a:avLst/>
              <a:gdLst>
                <a:gd name="T0" fmla="*/ 261 w 270"/>
                <a:gd name="T1" fmla="*/ 41 h 157"/>
                <a:gd name="T2" fmla="*/ 252 w 270"/>
                <a:gd name="T3" fmla="*/ 59 h 157"/>
                <a:gd name="T4" fmla="*/ 103 w 270"/>
                <a:gd name="T5" fmla="*/ 155 h 157"/>
                <a:gd name="T6" fmla="*/ 99 w 270"/>
                <a:gd name="T7" fmla="*/ 155 h 157"/>
                <a:gd name="T8" fmla="*/ 54 w 270"/>
                <a:gd name="T9" fmla="*/ 151 h 157"/>
                <a:gd name="T10" fmla="*/ 15 w 270"/>
                <a:gd name="T11" fmla="*/ 150 h 157"/>
                <a:gd name="T12" fmla="*/ 8 w 270"/>
                <a:gd name="T13" fmla="*/ 151 h 157"/>
                <a:gd name="T14" fmla="*/ 0 w 270"/>
                <a:gd name="T15" fmla="*/ 146 h 157"/>
                <a:gd name="T16" fmla="*/ 0 w 270"/>
                <a:gd name="T17" fmla="*/ 143 h 157"/>
                <a:gd name="T18" fmla="*/ 50 w 270"/>
                <a:gd name="T19" fmla="*/ 137 h 157"/>
                <a:gd name="T20" fmla="*/ 139 w 270"/>
                <a:gd name="T21" fmla="*/ 132 h 157"/>
                <a:gd name="T22" fmla="*/ 209 w 270"/>
                <a:gd name="T23" fmla="*/ 90 h 157"/>
                <a:gd name="T24" fmla="*/ 244 w 270"/>
                <a:gd name="T25" fmla="*/ 51 h 157"/>
                <a:gd name="T26" fmla="*/ 258 w 270"/>
                <a:gd name="T27" fmla="*/ 24 h 157"/>
                <a:gd name="T28" fmla="*/ 258 w 270"/>
                <a:gd name="T29" fmla="*/ 19 h 157"/>
                <a:gd name="T30" fmla="*/ 252 w 270"/>
                <a:gd name="T31" fmla="*/ 21 h 157"/>
                <a:gd name="T32" fmla="*/ 238 w 270"/>
                <a:gd name="T33" fmla="*/ 40 h 157"/>
                <a:gd name="T34" fmla="*/ 205 w 270"/>
                <a:gd name="T35" fmla="*/ 80 h 157"/>
                <a:gd name="T36" fmla="*/ 175 w 270"/>
                <a:gd name="T37" fmla="*/ 103 h 157"/>
                <a:gd name="T38" fmla="*/ 168 w 270"/>
                <a:gd name="T39" fmla="*/ 105 h 157"/>
                <a:gd name="T40" fmla="*/ 171 w 270"/>
                <a:gd name="T41" fmla="*/ 97 h 157"/>
                <a:gd name="T42" fmla="*/ 189 w 270"/>
                <a:gd name="T43" fmla="*/ 84 h 157"/>
                <a:gd name="T44" fmla="*/ 193 w 270"/>
                <a:gd name="T45" fmla="*/ 75 h 157"/>
                <a:gd name="T46" fmla="*/ 199 w 270"/>
                <a:gd name="T47" fmla="*/ 70 h 157"/>
                <a:gd name="T48" fmla="*/ 205 w 270"/>
                <a:gd name="T49" fmla="*/ 68 h 157"/>
                <a:gd name="T50" fmla="*/ 209 w 270"/>
                <a:gd name="T51" fmla="*/ 58 h 157"/>
                <a:gd name="T52" fmla="*/ 211 w 270"/>
                <a:gd name="T53" fmla="*/ 54 h 157"/>
                <a:gd name="T54" fmla="*/ 221 w 270"/>
                <a:gd name="T55" fmla="*/ 50 h 157"/>
                <a:gd name="T56" fmla="*/ 231 w 270"/>
                <a:gd name="T57" fmla="*/ 38 h 157"/>
                <a:gd name="T58" fmla="*/ 231 w 270"/>
                <a:gd name="T59" fmla="*/ 27 h 157"/>
                <a:gd name="T60" fmla="*/ 254 w 270"/>
                <a:gd name="T61" fmla="*/ 3 h 157"/>
                <a:gd name="T62" fmla="*/ 266 w 270"/>
                <a:gd name="T63" fmla="*/ 2 h 157"/>
                <a:gd name="T64" fmla="*/ 268 w 270"/>
                <a:gd name="T65" fmla="*/ 13 h 157"/>
                <a:gd name="T66" fmla="*/ 263 w 270"/>
                <a:gd name="T67" fmla="*/ 34 h 157"/>
                <a:gd name="T68" fmla="*/ 261 w 270"/>
                <a:gd name="T69" fmla="*/ 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0" h="157">
                  <a:moveTo>
                    <a:pt x="261" y="41"/>
                  </a:moveTo>
                  <a:cubicBezTo>
                    <a:pt x="256" y="46"/>
                    <a:pt x="253" y="52"/>
                    <a:pt x="252" y="59"/>
                  </a:cubicBezTo>
                  <a:cubicBezTo>
                    <a:pt x="220" y="118"/>
                    <a:pt x="169" y="148"/>
                    <a:pt x="103" y="155"/>
                  </a:cubicBezTo>
                  <a:cubicBezTo>
                    <a:pt x="102" y="155"/>
                    <a:pt x="100" y="155"/>
                    <a:pt x="99" y="155"/>
                  </a:cubicBezTo>
                  <a:cubicBezTo>
                    <a:pt x="84" y="155"/>
                    <a:pt x="69" y="157"/>
                    <a:pt x="54" y="151"/>
                  </a:cubicBezTo>
                  <a:cubicBezTo>
                    <a:pt x="41" y="147"/>
                    <a:pt x="28" y="146"/>
                    <a:pt x="15" y="150"/>
                  </a:cubicBezTo>
                  <a:cubicBezTo>
                    <a:pt x="13" y="151"/>
                    <a:pt x="10" y="151"/>
                    <a:pt x="8" y="151"/>
                  </a:cubicBezTo>
                  <a:cubicBezTo>
                    <a:pt x="5" y="150"/>
                    <a:pt x="2" y="148"/>
                    <a:pt x="0" y="146"/>
                  </a:cubicBezTo>
                  <a:cubicBezTo>
                    <a:pt x="0" y="145"/>
                    <a:pt x="0" y="144"/>
                    <a:pt x="0" y="143"/>
                  </a:cubicBezTo>
                  <a:cubicBezTo>
                    <a:pt x="16" y="135"/>
                    <a:pt x="33" y="135"/>
                    <a:pt x="50" y="137"/>
                  </a:cubicBezTo>
                  <a:cubicBezTo>
                    <a:pt x="80" y="142"/>
                    <a:pt x="110" y="142"/>
                    <a:pt x="139" y="132"/>
                  </a:cubicBezTo>
                  <a:cubicBezTo>
                    <a:pt x="165" y="123"/>
                    <a:pt x="188" y="108"/>
                    <a:pt x="209" y="90"/>
                  </a:cubicBezTo>
                  <a:cubicBezTo>
                    <a:pt x="222" y="78"/>
                    <a:pt x="233" y="64"/>
                    <a:pt x="244" y="51"/>
                  </a:cubicBezTo>
                  <a:cubicBezTo>
                    <a:pt x="250" y="43"/>
                    <a:pt x="253" y="33"/>
                    <a:pt x="258" y="24"/>
                  </a:cubicBezTo>
                  <a:cubicBezTo>
                    <a:pt x="259" y="22"/>
                    <a:pt x="260" y="20"/>
                    <a:pt x="258" y="19"/>
                  </a:cubicBezTo>
                  <a:cubicBezTo>
                    <a:pt x="255" y="17"/>
                    <a:pt x="254" y="19"/>
                    <a:pt x="252" y="21"/>
                  </a:cubicBezTo>
                  <a:cubicBezTo>
                    <a:pt x="248" y="28"/>
                    <a:pt x="243" y="34"/>
                    <a:pt x="238" y="40"/>
                  </a:cubicBezTo>
                  <a:cubicBezTo>
                    <a:pt x="228" y="54"/>
                    <a:pt x="217" y="68"/>
                    <a:pt x="205" y="80"/>
                  </a:cubicBezTo>
                  <a:cubicBezTo>
                    <a:pt x="196" y="89"/>
                    <a:pt x="185" y="95"/>
                    <a:pt x="175" y="103"/>
                  </a:cubicBezTo>
                  <a:cubicBezTo>
                    <a:pt x="173" y="104"/>
                    <a:pt x="171" y="106"/>
                    <a:pt x="168" y="105"/>
                  </a:cubicBezTo>
                  <a:cubicBezTo>
                    <a:pt x="165" y="101"/>
                    <a:pt x="169" y="99"/>
                    <a:pt x="171" y="97"/>
                  </a:cubicBezTo>
                  <a:cubicBezTo>
                    <a:pt x="177" y="92"/>
                    <a:pt x="182" y="87"/>
                    <a:pt x="189" y="84"/>
                  </a:cubicBezTo>
                  <a:cubicBezTo>
                    <a:pt x="193" y="82"/>
                    <a:pt x="195" y="79"/>
                    <a:pt x="193" y="75"/>
                  </a:cubicBezTo>
                  <a:cubicBezTo>
                    <a:pt x="195" y="73"/>
                    <a:pt x="196" y="71"/>
                    <a:pt x="199" y="70"/>
                  </a:cubicBezTo>
                  <a:cubicBezTo>
                    <a:pt x="201" y="72"/>
                    <a:pt x="204" y="71"/>
                    <a:pt x="205" y="68"/>
                  </a:cubicBezTo>
                  <a:cubicBezTo>
                    <a:pt x="207" y="65"/>
                    <a:pt x="208" y="61"/>
                    <a:pt x="209" y="58"/>
                  </a:cubicBezTo>
                  <a:cubicBezTo>
                    <a:pt x="209" y="56"/>
                    <a:pt x="210" y="55"/>
                    <a:pt x="211" y="54"/>
                  </a:cubicBezTo>
                  <a:cubicBezTo>
                    <a:pt x="215" y="55"/>
                    <a:pt x="219" y="55"/>
                    <a:pt x="221" y="50"/>
                  </a:cubicBezTo>
                  <a:cubicBezTo>
                    <a:pt x="224" y="46"/>
                    <a:pt x="228" y="42"/>
                    <a:pt x="231" y="38"/>
                  </a:cubicBezTo>
                  <a:cubicBezTo>
                    <a:pt x="234" y="34"/>
                    <a:pt x="234" y="31"/>
                    <a:pt x="231" y="27"/>
                  </a:cubicBezTo>
                  <a:cubicBezTo>
                    <a:pt x="237" y="17"/>
                    <a:pt x="245" y="10"/>
                    <a:pt x="254" y="3"/>
                  </a:cubicBezTo>
                  <a:cubicBezTo>
                    <a:pt x="258" y="0"/>
                    <a:pt x="262" y="0"/>
                    <a:pt x="266" y="2"/>
                  </a:cubicBezTo>
                  <a:cubicBezTo>
                    <a:pt x="270" y="5"/>
                    <a:pt x="270" y="9"/>
                    <a:pt x="268" y="13"/>
                  </a:cubicBezTo>
                  <a:cubicBezTo>
                    <a:pt x="266" y="20"/>
                    <a:pt x="265" y="27"/>
                    <a:pt x="263" y="34"/>
                  </a:cubicBezTo>
                  <a:cubicBezTo>
                    <a:pt x="263" y="36"/>
                    <a:pt x="263" y="39"/>
                    <a:pt x="261" y="41"/>
                  </a:cubicBezTo>
                  <a:close/>
                </a:path>
              </a:pathLst>
            </a:custGeom>
            <a:solidFill>
              <a:srgbClr val="FFE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6546EBD5-FE20-40E5-0FD9-3580D371F271}"/>
                </a:ext>
              </a:extLst>
            </p:cNvPr>
            <p:cNvSpPr/>
            <p:nvPr/>
          </p:nvSpPr>
          <p:spPr bwMode="auto">
            <a:xfrm>
              <a:off x="438" y="1885"/>
              <a:ext cx="314" cy="336"/>
            </a:xfrm>
            <a:custGeom>
              <a:avLst/>
              <a:gdLst>
                <a:gd name="T0" fmla="*/ 55 w 80"/>
                <a:gd name="T1" fmla="*/ 1 h 86"/>
                <a:gd name="T2" fmla="*/ 66 w 80"/>
                <a:gd name="T3" fmla="*/ 3 h 86"/>
                <a:gd name="T4" fmla="*/ 75 w 80"/>
                <a:gd name="T5" fmla="*/ 16 h 86"/>
                <a:gd name="T6" fmla="*/ 54 w 80"/>
                <a:gd name="T7" fmla="*/ 74 h 86"/>
                <a:gd name="T8" fmla="*/ 38 w 80"/>
                <a:gd name="T9" fmla="*/ 78 h 86"/>
                <a:gd name="T10" fmla="*/ 17 w 80"/>
                <a:gd name="T11" fmla="*/ 68 h 86"/>
                <a:gd name="T12" fmla="*/ 3 w 80"/>
                <a:gd name="T13" fmla="*/ 61 h 86"/>
                <a:gd name="T14" fmla="*/ 0 w 80"/>
                <a:gd name="T15" fmla="*/ 61 h 86"/>
                <a:gd name="T16" fmla="*/ 6 w 80"/>
                <a:gd name="T17" fmla="*/ 33 h 86"/>
                <a:gd name="T18" fmla="*/ 9 w 80"/>
                <a:gd name="T19" fmla="*/ 18 h 86"/>
                <a:gd name="T20" fmla="*/ 29 w 80"/>
                <a:gd name="T21" fmla="*/ 26 h 86"/>
                <a:gd name="T22" fmla="*/ 44 w 80"/>
                <a:gd name="T23" fmla="*/ 35 h 86"/>
                <a:gd name="T24" fmla="*/ 47 w 80"/>
                <a:gd name="T25" fmla="*/ 28 h 86"/>
                <a:gd name="T26" fmla="*/ 45 w 80"/>
                <a:gd name="T27" fmla="*/ 26 h 86"/>
                <a:gd name="T28" fmla="*/ 52 w 80"/>
                <a:gd name="T29" fmla="*/ 0 h 86"/>
                <a:gd name="T30" fmla="*/ 55 w 80"/>
                <a:gd name="T31" fmla="*/ 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86">
                  <a:moveTo>
                    <a:pt x="55" y="1"/>
                  </a:moveTo>
                  <a:cubicBezTo>
                    <a:pt x="59" y="3"/>
                    <a:pt x="62" y="2"/>
                    <a:pt x="66" y="3"/>
                  </a:cubicBezTo>
                  <a:cubicBezTo>
                    <a:pt x="75" y="3"/>
                    <a:pt x="80" y="10"/>
                    <a:pt x="75" y="16"/>
                  </a:cubicBezTo>
                  <a:cubicBezTo>
                    <a:pt x="60" y="33"/>
                    <a:pt x="62" y="55"/>
                    <a:pt x="54" y="74"/>
                  </a:cubicBezTo>
                  <a:cubicBezTo>
                    <a:pt x="49" y="86"/>
                    <a:pt x="48" y="86"/>
                    <a:pt x="38" y="78"/>
                  </a:cubicBezTo>
                  <a:cubicBezTo>
                    <a:pt x="32" y="73"/>
                    <a:pt x="26" y="68"/>
                    <a:pt x="17" y="68"/>
                  </a:cubicBezTo>
                  <a:cubicBezTo>
                    <a:pt x="12" y="67"/>
                    <a:pt x="7" y="65"/>
                    <a:pt x="3" y="61"/>
                  </a:cubicBezTo>
                  <a:cubicBezTo>
                    <a:pt x="3" y="60"/>
                    <a:pt x="1" y="61"/>
                    <a:pt x="0" y="61"/>
                  </a:cubicBezTo>
                  <a:cubicBezTo>
                    <a:pt x="0" y="51"/>
                    <a:pt x="2" y="42"/>
                    <a:pt x="6" y="33"/>
                  </a:cubicBezTo>
                  <a:cubicBezTo>
                    <a:pt x="8" y="28"/>
                    <a:pt x="8" y="23"/>
                    <a:pt x="9" y="18"/>
                  </a:cubicBezTo>
                  <a:cubicBezTo>
                    <a:pt x="18" y="13"/>
                    <a:pt x="23" y="14"/>
                    <a:pt x="29" y="26"/>
                  </a:cubicBezTo>
                  <a:cubicBezTo>
                    <a:pt x="32" y="32"/>
                    <a:pt x="36" y="36"/>
                    <a:pt x="44" y="35"/>
                  </a:cubicBezTo>
                  <a:cubicBezTo>
                    <a:pt x="50" y="34"/>
                    <a:pt x="50" y="32"/>
                    <a:pt x="47" y="28"/>
                  </a:cubicBezTo>
                  <a:cubicBezTo>
                    <a:pt x="46" y="27"/>
                    <a:pt x="46" y="26"/>
                    <a:pt x="45" y="26"/>
                  </a:cubicBezTo>
                  <a:cubicBezTo>
                    <a:pt x="35" y="14"/>
                    <a:pt x="37" y="5"/>
                    <a:pt x="52" y="0"/>
                  </a:cubicBezTo>
                  <a:cubicBezTo>
                    <a:pt x="53" y="0"/>
                    <a:pt x="54" y="0"/>
                    <a:pt x="55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C9241B4C-6080-189B-BFC1-8B760EB4DDF7}"/>
                </a:ext>
              </a:extLst>
            </p:cNvPr>
            <p:cNvSpPr/>
            <p:nvPr/>
          </p:nvSpPr>
          <p:spPr bwMode="auto">
            <a:xfrm>
              <a:off x="446" y="1466"/>
              <a:ext cx="302" cy="567"/>
            </a:xfrm>
            <a:custGeom>
              <a:avLst/>
              <a:gdLst>
                <a:gd name="T0" fmla="*/ 50 w 77"/>
                <a:gd name="T1" fmla="*/ 108 h 145"/>
                <a:gd name="T2" fmla="*/ 47 w 77"/>
                <a:gd name="T3" fmla="*/ 133 h 145"/>
                <a:gd name="T4" fmla="*/ 51 w 77"/>
                <a:gd name="T5" fmla="*/ 140 h 145"/>
                <a:gd name="T6" fmla="*/ 42 w 77"/>
                <a:gd name="T7" fmla="*/ 144 h 145"/>
                <a:gd name="T8" fmla="*/ 27 w 77"/>
                <a:gd name="T9" fmla="*/ 137 h 145"/>
                <a:gd name="T10" fmla="*/ 7 w 77"/>
                <a:gd name="T11" fmla="*/ 125 h 145"/>
                <a:gd name="T12" fmla="*/ 9 w 77"/>
                <a:gd name="T13" fmla="*/ 92 h 145"/>
                <a:gd name="T14" fmla="*/ 16 w 77"/>
                <a:gd name="T15" fmla="*/ 100 h 145"/>
                <a:gd name="T16" fmla="*/ 32 w 77"/>
                <a:gd name="T17" fmla="*/ 104 h 145"/>
                <a:gd name="T18" fmla="*/ 35 w 77"/>
                <a:gd name="T19" fmla="*/ 103 h 145"/>
                <a:gd name="T20" fmla="*/ 66 w 77"/>
                <a:gd name="T21" fmla="*/ 60 h 145"/>
                <a:gd name="T22" fmla="*/ 61 w 77"/>
                <a:gd name="T23" fmla="*/ 47 h 145"/>
                <a:gd name="T24" fmla="*/ 51 w 77"/>
                <a:gd name="T25" fmla="*/ 58 h 145"/>
                <a:gd name="T26" fmla="*/ 50 w 77"/>
                <a:gd name="T27" fmla="*/ 80 h 145"/>
                <a:gd name="T28" fmla="*/ 42 w 77"/>
                <a:gd name="T29" fmla="*/ 95 h 145"/>
                <a:gd name="T30" fmla="*/ 32 w 77"/>
                <a:gd name="T31" fmla="*/ 80 h 145"/>
                <a:gd name="T32" fmla="*/ 34 w 77"/>
                <a:gd name="T33" fmla="*/ 63 h 145"/>
                <a:gd name="T34" fmla="*/ 33 w 77"/>
                <a:gd name="T35" fmla="*/ 52 h 145"/>
                <a:gd name="T36" fmla="*/ 24 w 77"/>
                <a:gd name="T37" fmla="*/ 55 h 145"/>
                <a:gd name="T38" fmla="*/ 17 w 77"/>
                <a:gd name="T39" fmla="*/ 56 h 145"/>
                <a:gd name="T40" fmla="*/ 35 w 77"/>
                <a:gd name="T41" fmla="*/ 12 h 145"/>
                <a:gd name="T42" fmla="*/ 41 w 77"/>
                <a:gd name="T43" fmla="*/ 6 h 145"/>
                <a:gd name="T44" fmla="*/ 57 w 77"/>
                <a:gd name="T45" fmla="*/ 1 h 145"/>
                <a:gd name="T46" fmla="*/ 72 w 77"/>
                <a:gd name="T47" fmla="*/ 6 h 145"/>
                <a:gd name="T48" fmla="*/ 72 w 77"/>
                <a:gd name="T49" fmla="*/ 23 h 145"/>
                <a:gd name="T50" fmla="*/ 61 w 77"/>
                <a:gd name="T51" fmla="*/ 32 h 145"/>
                <a:gd name="T52" fmla="*/ 52 w 77"/>
                <a:gd name="T53" fmla="*/ 38 h 145"/>
                <a:gd name="T54" fmla="*/ 36 w 77"/>
                <a:gd name="T55" fmla="*/ 37 h 145"/>
                <a:gd name="T56" fmla="*/ 44 w 77"/>
                <a:gd name="T57" fmla="*/ 46 h 145"/>
                <a:gd name="T58" fmla="*/ 41 w 77"/>
                <a:gd name="T59" fmla="*/ 58 h 145"/>
                <a:gd name="T60" fmla="*/ 41 w 77"/>
                <a:gd name="T61" fmla="*/ 72 h 145"/>
                <a:gd name="T62" fmla="*/ 43 w 77"/>
                <a:gd name="T63" fmla="*/ 52 h 145"/>
                <a:gd name="T64" fmla="*/ 61 w 77"/>
                <a:gd name="T65" fmla="*/ 32 h 145"/>
                <a:gd name="T66" fmla="*/ 73 w 77"/>
                <a:gd name="T67" fmla="*/ 37 h 145"/>
                <a:gd name="T68" fmla="*/ 76 w 77"/>
                <a:gd name="T69" fmla="*/ 47 h 145"/>
                <a:gd name="T70" fmla="*/ 63 w 77"/>
                <a:gd name="T71" fmla="*/ 98 h 145"/>
                <a:gd name="T72" fmla="*/ 50 w 77"/>
                <a:gd name="T73" fmla="*/ 10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145">
                  <a:moveTo>
                    <a:pt x="50" y="108"/>
                  </a:moveTo>
                  <a:cubicBezTo>
                    <a:pt x="36" y="115"/>
                    <a:pt x="35" y="121"/>
                    <a:pt x="47" y="133"/>
                  </a:cubicBezTo>
                  <a:cubicBezTo>
                    <a:pt x="48" y="135"/>
                    <a:pt x="52" y="137"/>
                    <a:pt x="51" y="140"/>
                  </a:cubicBezTo>
                  <a:cubicBezTo>
                    <a:pt x="49" y="144"/>
                    <a:pt x="46" y="144"/>
                    <a:pt x="42" y="144"/>
                  </a:cubicBezTo>
                  <a:cubicBezTo>
                    <a:pt x="36" y="144"/>
                    <a:pt x="30" y="145"/>
                    <a:pt x="27" y="137"/>
                  </a:cubicBezTo>
                  <a:cubicBezTo>
                    <a:pt x="23" y="128"/>
                    <a:pt x="18" y="121"/>
                    <a:pt x="7" y="125"/>
                  </a:cubicBezTo>
                  <a:cubicBezTo>
                    <a:pt x="0" y="114"/>
                    <a:pt x="7" y="103"/>
                    <a:pt x="9" y="92"/>
                  </a:cubicBezTo>
                  <a:cubicBezTo>
                    <a:pt x="13" y="93"/>
                    <a:pt x="14" y="97"/>
                    <a:pt x="16" y="100"/>
                  </a:cubicBezTo>
                  <a:cubicBezTo>
                    <a:pt x="21" y="107"/>
                    <a:pt x="24" y="108"/>
                    <a:pt x="32" y="104"/>
                  </a:cubicBezTo>
                  <a:cubicBezTo>
                    <a:pt x="33" y="104"/>
                    <a:pt x="34" y="103"/>
                    <a:pt x="35" y="103"/>
                  </a:cubicBezTo>
                  <a:cubicBezTo>
                    <a:pt x="56" y="97"/>
                    <a:pt x="62" y="80"/>
                    <a:pt x="66" y="60"/>
                  </a:cubicBezTo>
                  <a:cubicBezTo>
                    <a:pt x="67" y="55"/>
                    <a:pt x="67" y="48"/>
                    <a:pt x="61" y="47"/>
                  </a:cubicBezTo>
                  <a:cubicBezTo>
                    <a:pt x="54" y="45"/>
                    <a:pt x="52" y="53"/>
                    <a:pt x="51" y="58"/>
                  </a:cubicBezTo>
                  <a:cubicBezTo>
                    <a:pt x="49" y="65"/>
                    <a:pt x="51" y="73"/>
                    <a:pt x="50" y="80"/>
                  </a:cubicBezTo>
                  <a:cubicBezTo>
                    <a:pt x="50" y="89"/>
                    <a:pt x="47" y="95"/>
                    <a:pt x="42" y="95"/>
                  </a:cubicBezTo>
                  <a:cubicBezTo>
                    <a:pt x="37" y="95"/>
                    <a:pt x="33" y="89"/>
                    <a:pt x="32" y="80"/>
                  </a:cubicBezTo>
                  <a:cubicBezTo>
                    <a:pt x="32" y="74"/>
                    <a:pt x="32" y="68"/>
                    <a:pt x="34" y="63"/>
                  </a:cubicBezTo>
                  <a:cubicBezTo>
                    <a:pt x="35" y="59"/>
                    <a:pt x="37" y="54"/>
                    <a:pt x="33" y="52"/>
                  </a:cubicBezTo>
                  <a:cubicBezTo>
                    <a:pt x="30" y="49"/>
                    <a:pt x="27" y="53"/>
                    <a:pt x="24" y="55"/>
                  </a:cubicBezTo>
                  <a:cubicBezTo>
                    <a:pt x="22" y="56"/>
                    <a:pt x="20" y="61"/>
                    <a:pt x="17" y="56"/>
                  </a:cubicBezTo>
                  <a:cubicBezTo>
                    <a:pt x="25" y="42"/>
                    <a:pt x="27" y="26"/>
                    <a:pt x="35" y="12"/>
                  </a:cubicBezTo>
                  <a:cubicBezTo>
                    <a:pt x="37" y="10"/>
                    <a:pt x="38" y="7"/>
                    <a:pt x="41" y="6"/>
                  </a:cubicBezTo>
                  <a:cubicBezTo>
                    <a:pt x="46" y="4"/>
                    <a:pt x="51" y="2"/>
                    <a:pt x="57" y="1"/>
                  </a:cubicBezTo>
                  <a:cubicBezTo>
                    <a:pt x="63" y="0"/>
                    <a:pt x="68" y="0"/>
                    <a:pt x="72" y="6"/>
                  </a:cubicBezTo>
                  <a:cubicBezTo>
                    <a:pt x="75" y="12"/>
                    <a:pt x="75" y="18"/>
                    <a:pt x="72" y="23"/>
                  </a:cubicBezTo>
                  <a:cubicBezTo>
                    <a:pt x="69" y="27"/>
                    <a:pt x="66" y="30"/>
                    <a:pt x="61" y="32"/>
                  </a:cubicBezTo>
                  <a:cubicBezTo>
                    <a:pt x="58" y="34"/>
                    <a:pt x="55" y="36"/>
                    <a:pt x="52" y="38"/>
                  </a:cubicBezTo>
                  <a:cubicBezTo>
                    <a:pt x="44" y="45"/>
                    <a:pt x="44" y="45"/>
                    <a:pt x="36" y="37"/>
                  </a:cubicBezTo>
                  <a:cubicBezTo>
                    <a:pt x="38" y="41"/>
                    <a:pt x="43" y="42"/>
                    <a:pt x="44" y="46"/>
                  </a:cubicBezTo>
                  <a:cubicBezTo>
                    <a:pt x="45" y="50"/>
                    <a:pt x="42" y="54"/>
                    <a:pt x="41" y="58"/>
                  </a:cubicBezTo>
                  <a:cubicBezTo>
                    <a:pt x="41" y="64"/>
                    <a:pt x="41" y="69"/>
                    <a:pt x="41" y="72"/>
                  </a:cubicBezTo>
                  <a:cubicBezTo>
                    <a:pt x="41" y="67"/>
                    <a:pt x="41" y="59"/>
                    <a:pt x="43" y="52"/>
                  </a:cubicBezTo>
                  <a:cubicBezTo>
                    <a:pt x="46" y="42"/>
                    <a:pt x="53" y="37"/>
                    <a:pt x="61" y="32"/>
                  </a:cubicBezTo>
                  <a:cubicBezTo>
                    <a:pt x="67" y="29"/>
                    <a:pt x="71" y="32"/>
                    <a:pt x="73" y="37"/>
                  </a:cubicBezTo>
                  <a:cubicBezTo>
                    <a:pt x="75" y="40"/>
                    <a:pt x="76" y="43"/>
                    <a:pt x="76" y="47"/>
                  </a:cubicBezTo>
                  <a:cubicBezTo>
                    <a:pt x="77" y="65"/>
                    <a:pt x="72" y="82"/>
                    <a:pt x="63" y="98"/>
                  </a:cubicBezTo>
                  <a:cubicBezTo>
                    <a:pt x="59" y="103"/>
                    <a:pt x="53" y="104"/>
                    <a:pt x="50" y="108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905C71FB-C9C7-2452-C746-47733E355D0E}"/>
                </a:ext>
              </a:extLst>
            </p:cNvPr>
            <p:cNvSpPr/>
            <p:nvPr/>
          </p:nvSpPr>
          <p:spPr bwMode="auto">
            <a:xfrm>
              <a:off x="615" y="801"/>
              <a:ext cx="552" cy="540"/>
            </a:xfrm>
            <a:custGeom>
              <a:avLst/>
              <a:gdLst>
                <a:gd name="T0" fmla="*/ 115 w 141"/>
                <a:gd name="T1" fmla="*/ 129 h 138"/>
                <a:gd name="T2" fmla="*/ 76 w 141"/>
                <a:gd name="T3" fmla="*/ 135 h 138"/>
                <a:gd name="T4" fmla="*/ 64 w 141"/>
                <a:gd name="T5" fmla="*/ 137 h 138"/>
                <a:gd name="T6" fmla="*/ 59 w 141"/>
                <a:gd name="T7" fmla="*/ 138 h 138"/>
                <a:gd name="T8" fmla="*/ 20 w 141"/>
                <a:gd name="T9" fmla="*/ 121 h 138"/>
                <a:gd name="T10" fmla="*/ 16 w 141"/>
                <a:gd name="T11" fmla="*/ 117 h 138"/>
                <a:gd name="T12" fmla="*/ 9 w 141"/>
                <a:gd name="T13" fmla="*/ 112 h 138"/>
                <a:gd name="T14" fmla="*/ 3 w 141"/>
                <a:gd name="T15" fmla="*/ 121 h 138"/>
                <a:gd name="T16" fmla="*/ 3 w 141"/>
                <a:gd name="T17" fmla="*/ 124 h 138"/>
                <a:gd name="T18" fmla="*/ 1 w 141"/>
                <a:gd name="T19" fmla="*/ 104 h 138"/>
                <a:gd name="T20" fmla="*/ 1 w 141"/>
                <a:gd name="T21" fmla="*/ 47 h 138"/>
                <a:gd name="T22" fmla="*/ 5 w 141"/>
                <a:gd name="T23" fmla="*/ 0 h 138"/>
                <a:gd name="T24" fmla="*/ 14 w 141"/>
                <a:gd name="T25" fmla="*/ 12 h 138"/>
                <a:gd name="T26" fmla="*/ 15 w 141"/>
                <a:gd name="T27" fmla="*/ 45 h 138"/>
                <a:gd name="T28" fmla="*/ 32 w 141"/>
                <a:gd name="T29" fmla="*/ 92 h 138"/>
                <a:gd name="T30" fmla="*/ 59 w 141"/>
                <a:gd name="T31" fmla="*/ 107 h 138"/>
                <a:gd name="T32" fmla="*/ 112 w 141"/>
                <a:gd name="T33" fmla="*/ 109 h 138"/>
                <a:gd name="T34" fmla="*/ 141 w 141"/>
                <a:gd name="T35" fmla="*/ 110 h 138"/>
                <a:gd name="T36" fmla="*/ 141 w 141"/>
                <a:gd name="T37" fmla="*/ 111 h 138"/>
                <a:gd name="T38" fmla="*/ 130 w 141"/>
                <a:gd name="T39" fmla="*/ 114 h 138"/>
                <a:gd name="T40" fmla="*/ 121 w 141"/>
                <a:gd name="T41" fmla="*/ 123 h 138"/>
                <a:gd name="T42" fmla="*/ 115 w 141"/>
                <a:gd name="T43" fmla="*/ 12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8">
                  <a:moveTo>
                    <a:pt x="115" y="129"/>
                  </a:moveTo>
                  <a:cubicBezTo>
                    <a:pt x="102" y="133"/>
                    <a:pt x="89" y="133"/>
                    <a:pt x="76" y="135"/>
                  </a:cubicBezTo>
                  <a:cubicBezTo>
                    <a:pt x="72" y="135"/>
                    <a:pt x="68" y="135"/>
                    <a:pt x="64" y="137"/>
                  </a:cubicBezTo>
                  <a:cubicBezTo>
                    <a:pt x="63" y="138"/>
                    <a:pt x="61" y="138"/>
                    <a:pt x="59" y="138"/>
                  </a:cubicBezTo>
                  <a:cubicBezTo>
                    <a:pt x="46" y="132"/>
                    <a:pt x="31" y="131"/>
                    <a:pt x="20" y="121"/>
                  </a:cubicBezTo>
                  <a:cubicBezTo>
                    <a:pt x="18" y="120"/>
                    <a:pt x="17" y="119"/>
                    <a:pt x="16" y="117"/>
                  </a:cubicBezTo>
                  <a:cubicBezTo>
                    <a:pt x="14" y="115"/>
                    <a:pt x="13" y="110"/>
                    <a:pt x="9" y="112"/>
                  </a:cubicBezTo>
                  <a:cubicBezTo>
                    <a:pt x="5" y="113"/>
                    <a:pt x="3" y="116"/>
                    <a:pt x="3" y="121"/>
                  </a:cubicBezTo>
                  <a:cubicBezTo>
                    <a:pt x="3" y="122"/>
                    <a:pt x="3" y="123"/>
                    <a:pt x="3" y="124"/>
                  </a:cubicBezTo>
                  <a:cubicBezTo>
                    <a:pt x="0" y="118"/>
                    <a:pt x="2" y="111"/>
                    <a:pt x="1" y="104"/>
                  </a:cubicBezTo>
                  <a:cubicBezTo>
                    <a:pt x="0" y="85"/>
                    <a:pt x="0" y="66"/>
                    <a:pt x="1" y="47"/>
                  </a:cubicBezTo>
                  <a:cubicBezTo>
                    <a:pt x="1" y="31"/>
                    <a:pt x="2" y="16"/>
                    <a:pt x="5" y="0"/>
                  </a:cubicBezTo>
                  <a:cubicBezTo>
                    <a:pt x="13" y="0"/>
                    <a:pt x="13" y="7"/>
                    <a:pt x="14" y="12"/>
                  </a:cubicBezTo>
                  <a:cubicBezTo>
                    <a:pt x="16" y="23"/>
                    <a:pt x="15" y="34"/>
                    <a:pt x="15" y="45"/>
                  </a:cubicBezTo>
                  <a:cubicBezTo>
                    <a:pt x="16" y="63"/>
                    <a:pt x="20" y="78"/>
                    <a:pt x="32" y="92"/>
                  </a:cubicBezTo>
                  <a:cubicBezTo>
                    <a:pt x="39" y="101"/>
                    <a:pt x="49" y="105"/>
                    <a:pt x="59" y="107"/>
                  </a:cubicBezTo>
                  <a:cubicBezTo>
                    <a:pt x="77" y="111"/>
                    <a:pt x="94" y="108"/>
                    <a:pt x="112" y="109"/>
                  </a:cubicBezTo>
                  <a:cubicBezTo>
                    <a:pt x="122" y="109"/>
                    <a:pt x="132" y="107"/>
                    <a:pt x="141" y="110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7" y="113"/>
                    <a:pt x="134" y="113"/>
                    <a:pt x="130" y="114"/>
                  </a:cubicBezTo>
                  <a:cubicBezTo>
                    <a:pt x="125" y="115"/>
                    <a:pt x="120" y="115"/>
                    <a:pt x="121" y="123"/>
                  </a:cubicBezTo>
                  <a:cubicBezTo>
                    <a:pt x="121" y="125"/>
                    <a:pt x="119" y="128"/>
                    <a:pt x="115" y="129"/>
                  </a:cubicBezTo>
                  <a:close/>
                </a:path>
              </a:pathLst>
            </a:custGeom>
            <a:solidFill>
              <a:srgbClr val="F4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5E567219-D19B-EF13-39FC-FD58D6EDD3A8}"/>
                </a:ext>
              </a:extLst>
            </p:cNvPr>
            <p:cNvSpPr/>
            <p:nvPr/>
          </p:nvSpPr>
          <p:spPr bwMode="auto">
            <a:xfrm>
              <a:off x="572" y="1435"/>
              <a:ext cx="427" cy="849"/>
            </a:xfrm>
            <a:custGeom>
              <a:avLst/>
              <a:gdLst>
                <a:gd name="T0" fmla="*/ 18 w 109"/>
                <a:gd name="T1" fmla="*/ 116 h 217"/>
                <a:gd name="T2" fmla="*/ 14 w 109"/>
                <a:gd name="T3" fmla="*/ 115 h 217"/>
                <a:gd name="T4" fmla="*/ 15 w 109"/>
                <a:gd name="T5" fmla="*/ 113 h 217"/>
                <a:gd name="T6" fmla="*/ 40 w 109"/>
                <a:gd name="T7" fmla="*/ 76 h 217"/>
                <a:gd name="T8" fmla="*/ 40 w 109"/>
                <a:gd name="T9" fmla="*/ 48 h 217"/>
                <a:gd name="T10" fmla="*/ 27 w 109"/>
                <a:gd name="T11" fmla="*/ 43 h 217"/>
                <a:gd name="T12" fmla="*/ 11 w 109"/>
                <a:gd name="T13" fmla="*/ 72 h 217"/>
                <a:gd name="T14" fmla="*/ 10 w 109"/>
                <a:gd name="T15" fmla="*/ 88 h 217"/>
                <a:gd name="T16" fmla="*/ 9 w 109"/>
                <a:gd name="T17" fmla="*/ 63 h 217"/>
                <a:gd name="T18" fmla="*/ 5 w 109"/>
                <a:gd name="T19" fmla="*/ 49 h 217"/>
                <a:gd name="T20" fmla="*/ 1 w 109"/>
                <a:gd name="T21" fmla="*/ 37 h 217"/>
                <a:gd name="T22" fmla="*/ 5 w 109"/>
                <a:gd name="T23" fmla="*/ 43 h 217"/>
                <a:gd name="T24" fmla="*/ 18 w 109"/>
                <a:gd name="T25" fmla="*/ 45 h 217"/>
                <a:gd name="T26" fmla="*/ 29 w 109"/>
                <a:gd name="T27" fmla="*/ 39 h 217"/>
                <a:gd name="T28" fmla="*/ 37 w 109"/>
                <a:gd name="T29" fmla="*/ 32 h 217"/>
                <a:gd name="T30" fmla="*/ 38 w 109"/>
                <a:gd name="T31" fmla="*/ 15 h 217"/>
                <a:gd name="T32" fmla="*/ 23 w 109"/>
                <a:gd name="T33" fmla="*/ 11 h 217"/>
                <a:gd name="T34" fmla="*/ 9 w 109"/>
                <a:gd name="T35" fmla="*/ 14 h 217"/>
                <a:gd name="T36" fmla="*/ 19 w 109"/>
                <a:gd name="T37" fmla="*/ 7 h 217"/>
                <a:gd name="T38" fmla="*/ 51 w 109"/>
                <a:gd name="T39" fmla="*/ 30 h 217"/>
                <a:gd name="T40" fmla="*/ 54 w 109"/>
                <a:gd name="T41" fmla="*/ 50 h 217"/>
                <a:gd name="T42" fmla="*/ 55 w 109"/>
                <a:gd name="T43" fmla="*/ 53 h 217"/>
                <a:gd name="T44" fmla="*/ 56 w 109"/>
                <a:gd name="T45" fmla="*/ 73 h 217"/>
                <a:gd name="T46" fmla="*/ 61 w 109"/>
                <a:gd name="T47" fmla="*/ 87 h 217"/>
                <a:gd name="T48" fmla="*/ 75 w 109"/>
                <a:gd name="T49" fmla="*/ 108 h 217"/>
                <a:gd name="T50" fmla="*/ 76 w 109"/>
                <a:gd name="T51" fmla="*/ 110 h 217"/>
                <a:gd name="T52" fmla="*/ 99 w 109"/>
                <a:gd name="T53" fmla="*/ 136 h 217"/>
                <a:gd name="T54" fmla="*/ 100 w 109"/>
                <a:gd name="T55" fmla="*/ 149 h 217"/>
                <a:gd name="T56" fmla="*/ 102 w 109"/>
                <a:gd name="T57" fmla="*/ 178 h 217"/>
                <a:gd name="T58" fmla="*/ 107 w 109"/>
                <a:gd name="T59" fmla="*/ 188 h 217"/>
                <a:gd name="T60" fmla="*/ 105 w 109"/>
                <a:gd name="T61" fmla="*/ 215 h 217"/>
                <a:gd name="T62" fmla="*/ 101 w 109"/>
                <a:gd name="T63" fmla="*/ 217 h 217"/>
                <a:gd name="T64" fmla="*/ 99 w 109"/>
                <a:gd name="T65" fmla="*/ 206 h 217"/>
                <a:gd name="T66" fmla="*/ 94 w 109"/>
                <a:gd name="T67" fmla="*/ 186 h 217"/>
                <a:gd name="T68" fmla="*/ 89 w 109"/>
                <a:gd name="T69" fmla="*/ 154 h 217"/>
                <a:gd name="T70" fmla="*/ 79 w 109"/>
                <a:gd name="T71" fmla="*/ 126 h 217"/>
                <a:gd name="T72" fmla="*/ 60 w 109"/>
                <a:gd name="T73" fmla="*/ 110 h 217"/>
                <a:gd name="T74" fmla="*/ 48 w 109"/>
                <a:gd name="T75" fmla="*/ 89 h 217"/>
                <a:gd name="T76" fmla="*/ 50 w 109"/>
                <a:gd name="T77" fmla="*/ 104 h 217"/>
                <a:gd name="T78" fmla="*/ 60 w 109"/>
                <a:gd name="T79" fmla="*/ 114 h 217"/>
                <a:gd name="T80" fmla="*/ 58 w 109"/>
                <a:gd name="T81" fmla="*/ 123 h 217"/>
                <a:gd name="T82" fmla="*/ 52 w 109"/>
                <a:gd name="T83" fmla="*/ 121 h 217"/>
                <a:gd name="T84" fmla="*/ 37 w 109"/>
                <a:gd name="T85" fmla="*/ 112 h 217"/>
                <a:gd name="T86" fmla="*/ 21 w 109"/>
                <a:gd name="T87" fmla="*/ 116 h 217"/>
                <a:gd name="T88" fmla="*/ 18 w 109"/>
                <a:gd name="T89" fmla="*/ 11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216">
                  <a:moveTo>
                    <a:pt x="18" y="116"/>
                  </a:moveTo>
                  <a:cubicBezTo>
                    <a:pt x="17" y="116"/>
                    <a:pt x="15" y="116"/>
                    <a:pt x="14" y="115"/>
                  </a:cubicBezTo>
                  <a:cubicBezTo>
                    <a:pt x="13" y="114"/>
                    <a:pt x="14" y="113"/>
                    <a:pt x="15" y="113"/>
                  </a:cubicBezTo>
                  <a:cubicBezTo>
                    <a:pt x="35" y="108"/>
                    <a:pt x="36" y="91"/>
                    <a:pt x="40" y="76"/>
                  </a:cubicBezTo>
                  <a:cubicBezTo>
                    <a:pt x="42" y="67"/>
                    <a:pt x="43" y="58"/>
                    <a:pt x="40" y="48"/>
                  </a:cubicBezTo>
                  <a:cubicBezTo>
                    <a:pt x="38" y="40"/>
                    <a:pt x="35" y="39"/>
                    <a:pt x="27" y="43"/>
                  </a:cubicBezTo>
                  <a:cubicBezTo>
                    <a:pt x="16" y="49"/>
                    <a:pt x="12" y="59"/>
                    <a:pt x="11" y="72"/>
                  </a:cubicBezTo>
                  <a:cubicBezTo>
                    <a:pt x="11" y="77"/>
                    <a:pt x="11" y="82"/>
                    <a:pt x="10" y="88"/>
                  </a:cubicBezTo>
                  <a:cubicBezTo>
                    <a:pt x="6" y="80"/>
                    <a:pt x="6" y="72"/>
                    <a:pt x="9" y="63"/>
                  </a:cubicBezTo>
                  <a:cubicBezTo>
                    <a:pt x="10" y="58"/>
                    <a:pt x="11" y="53"/>
                    <a:pt x="5" y="49"/>
                  </a:cubicBezTo>
                  <a:cubicBezTo>
                    <a:pt x="2" y="47"/>
                    <a:pt x="0" y="42"/>
                    <a:pt x="1" y="37"/>
                  </a:cubicBezTo>
                  <a:cubicBezTo>
                    <a:pt x="5" y="38"/>
                    <a:pt x="4" y="41"/>
                    <a:pt x="5" y="43"/>
                  </a:cubicBezTo>
                  <a:cubicBezTo>
                    <a:pt x="9" y="50"/>
                    <a:pt x="12" y="50"/>
                    <a:pt x="18" y="45"/>
                  </a:cubicBezTo>
                  <a:cubicBezTo>
                    <a:pt x="22" y="43"/>
                    <a:pt x="25" y="41"/>
                    <a:pt x="29" y="39"/>
                  </a:cubicBezTo>
                  <a:cubicBezTo>
                    <a:pt x="32" y="37"/>
                    <a:pt x="35" y="35"/>
                    <a:pt x="37" y="32"/>
                  </a:cubicBezTo>
                  <a:cubicBezTo>
                    <a:pt x="41" y="26"/>
                    <a:pt x="41" y="21"/>
                    <a:pt x="38" y="15"/>
                  </a:cubicBezTo>
                  <a:cubicBezTo>
                    <a:pt x="34" y="9"/>
                    <a:pt x="29" y="10"/>
                    <a:pt x="23" y="11"/>
                  </a:cubicBezTo>
                  <a:cubicBezTo>
                    <a:pt x="19" y="13"/>
                    <a:pt x="14" y="14"/>
                    <a:pt x="9" y="14"/>
                  </a:cubicBezTo>
                  <a:cubicBezTo>
                    <a:pt x="12" y="10"/>
                    <a:pt x="15" y="9"/>
                    <a:pt x="19" y="7"/>
                  </a:cubicBezTo>
                  <a:cubicBezTo>
                    <a:pt x="35" y="0"/>
                    <a:pt x="52" y="16"/>
                    <a:pt x="51" y="30"/>
                  </a:cubicBezTo>
                  <a:cubicBezTo>
                    <a:pt x="50" y="37"/>
                    <a:pt x="52" y="44"/>
                    <a:pt x="54" y="50"/>
                  </a:cubicBezTo>
                  <a:cubicBezTo>
                    <a:pt x="55" y="51"/>
                    <a:pt x="55" y="52"/>
                    <a:pt x="55" y="53"/>
                  </a:cubicBezTo>
                  <a:cubicBezTo>
                    <a:pt x="57" y="59"/>
                    <a:pt x="56" y="66"/>
                    <a:pt x="56" y="73"/>
                  </a:cubicBezTo>
                  <a:cubicBezTo>
                    <a:pt x="56" y="78"/>
                    <a:pt x="57" y="84"/>
                    <a:pt x="61" y="87"/>
                  </a:cubicBezTo>
                  <a:cubicBezTo>
                    <a:pt x="67" y="93"/>
                    <a:pt x="71" y="100"/>
                    <a:pt x="75" y="108"/>
                  </a:cubicBezTo>
                  <a:cubicBezTo>
                    <a:pt x="75" y="109"/>
                    <a:pt x="76" y="109"/>
                    <a:pt x="76" y="110"/>
                  </a:cubicBezTo>
                  <a:cubicBezTo>
                    <a:pt x="83" y="119"/>
                    <a:pt x="94" y="125"/>
                    <a:pt x="99" y="136"/>
                  </a:cubicBezTo>
                  <a:cubicBezTo>
                    <a:pt x="100" y="140"/>
                    <a:pt x="101" y="144"/>
                    <a:pt x="100" y="149"/>
                  </a:cubicBezTo>
                  <a:cubicBezTo>
                    <a:pt x="99" y="159"/>
                    <a:pt x="94" y="169"/>
                    <a:pt x="102" y="178"/>
                  </a:cubicBezTo>
                  <a:cubicBezTo>
                    <a:pt x="104" y="181"/>
                    <a:pt x="106" y="185"/>
                    <a:pt x="107" y="188"/>
                  </a:cubicBezTo>
                  <a:cubicBezTo>
                    <a:pt x="109" y="198"/>
                    <a:pt x="107" y="207"/>
                    <a:pt x="105" y="215"/>
                  </a:cubicBezTo>
                  <a:cubicBezTo>
                    <a:pt x="104" y="217"/>
                    <a:pt x="103" y="217"/>
                    <a:pt x="101" y="217"/>
                  </a:cubicBezTo>
                  <a:cubicBezTo>
                    <a:pt x="97" y="214"/>
                    <a:pt x="98" y="210"/>
                    <a:pt x="99" y="206"/>
                  </a:cubicBezTo>
                  <a:cubicBezTo>
                    <a:pt x="99" y="199"/>
                    <a:pt x="98" y="192"/>
                    <a:pt x="94" y="186"/>
                  </a:cubicBezTo>
                  <a:cubicBezTo>
                    <a:pt x="88" y="176"/>
                    <a:pt x="87" y="165"/>
                    <a:pt x="89" y="154"/>
                  </a:cubicBezTo>
                  <a:cubicBezTo>
                    <a:pt x="91" y="143"/>
                    <a:pt x="88" y="133"/>
                    <a:pt x="79" y="126"/>
                  </a:cubicBezTo>
                  <a:cubicBezTo>
                    <a:pt x="72" y="121"/>
                    <a:pt x="65" y="117"/>
                    <a:pt x="60" y="110"/>
                  </a:cubicBezTo>
                  <a:cubicBezTo>
                    <a:pt x="55" y="104"/>
                    <a:pt x="52" y="96"/>
                    <a:pt x="48" y="89"/>
                  </a:cubicBezTo>
                  <a:cubicBezTo>
                    <a:pt x="41" y="98"/>
                    <a:pt x="41" y="99"/>
                    <a:pt x="50" y="104"/>
                  </a:cubicBezTo>
                  <a:cubicBezTo>
                    <a:pt x="54" y="107"/>
                    <a:pt x="58" y="110"/>
                    <a:pt x="60" y="114"/>
                  </a:cubicBezTo>
                  <a:cubicBezTo>
                    <a:pt x="61" y="118"/>
                    <a:pt x="62" y="121"/>
                    <a:pt x="58" y="123"/>
                  </a:cubicBezTo>
                  <a:cubicBezTo>
                    <a:pt x="56" y="124"/>
                    <a:pt x="54" y="123"/>
                    <a:pt x="52" y="121"/>
                  </a:cubicBezTo>
                  <a:cubicBezTo>
                    <a:pt x="50" y="112"/>
                    <a:pt x="49" y="111"/>
                    <a:pt x="37" y="112"/>
                  </a:cubicBezTo>
                  <a:cubicBezTo>
                    <a:pt x="31" y="112"/>
                    <a:pt x="26" y="112"/>
                    <a:pt x="21" y="116"/>
                  </a:cubicBezTo>
                  <a:cubicBezTo>
                    <a:pt x="20" y="116"/>
                    <a:pt x="19" y="116"/>
                    <a:pt x="18" y="116"/>
                  </a:cubicBezTo>
                  <a:close/>
                </a:path>
              </a:pathLst>
            </a:custGeom>
            <a:solidFill>
              <a:srgbClr val="ED6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FDF205E2-D2B0-6138-8983-FC86AA5545E6}"/>
                </a:ext>
              </a:extLst>
            </p:cNvPr>
            <p:cNvSpPr/>
            <p:nvPr/>
          </p:nvSpPr>
          <p:spPr bwMode="auto">
            <a:xfrm>
              <a:off x="434" y="2198"/>
              <a:ext cx="208" cy="297"/>
            </a:xfrm>
            <a:custGeom>
              <a:avLst/>
              <a:gdLst>
                <a:gd name="T0" fmla="*/ 3 w 53"/>
                <a:gd name="T1" fmla="*/ 7 h 76"/>
                <a:gd name="T2" fmla="*/ 41 w 53"/>
                <a:gd name="T3" fmla="*/ 18 h 76"/>
                <a:gd name="T4" fmla="*/ 52 w 53"/>
                <a:gd name="T5" fmla="*/ 68 h 76"/>
                <a:gd name="T6" fmla="*/ 39 w 53"/>
                <a:gd name="T7" fmla="*/ 72 h 76"/>
                <a:gd name="T8" fmla="*/ 16 w 53"/>
                <a:gd name="T9" fmla="*/ 66 h 76"/>
                <a:gd name="T10" fmla="*/ 10 w 53"/>
                <a:gd name="T11" fmla="*/ 69 h 76"/>
                <a:gd name="T12" fmla="*/ 4 w 53"/>
                <a:gd name="T13" fmla="*/ 48 h 76"/>
                <a:gd name="T14" fmla="*/ 3 w 53"/>
                <a:gd name="T1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6">
                  <a:moveTo>
                    <a:pt x="3" y="7"/>
                  </a:moveTo>
                  <a:cubicBezTo>
                    <a:pt x="17" y="0"/>
                    <a:pt x="29" y="3"/>
                    <a:pt x="41" y="18"/>
                  </a:cubicBezTo>
                  <a:cubicBezTo>
                    <a:pt x="53" y="33"/>
                    <a:pt x="53" y="51"/>
                    <a:pt x="52" y="68"/>
                  </a:cubicBezTo>
                  <a:cubicBezTo>
                    <a:pt x="52" y="74"/>
                    <a:pt x="46" y="76"/>
                    <a:pt x="39" y="72"/>
                  </a:cubicBezTo>
                  <a:cubicBezTo>
                    <a:pt x="32" y="68"/>
                    <a:pt x="24" y="66"/>
                    <a:pt x="16" y="66"/>
                  </a:cubicBezTo>
                  <a:cubicBezTo>
                    <a:pt x="13" y="66"/>
                    <a:pt x="10" y="65"/>
                    <a:pt x="10" y="69"/>
                  </a:cubicBezTo>
                  <a:cubicBezTo>
                    <a:pt x="3" y="63"/>
                    <a:pt x="0" y="56"/>
                    <a:pt x="4" y="48"/>
                  </a:cubicBezTo>
                  <a:cubicBezTo>
                    <a:pt x="11" y="34"/>
                    <a:pt x="6" y="20"/>
                    <a:pt x="3" y="7"/>
                  </a:cubicBezTo>
                  <a:close/>
                </a:path>
              </a:pathLst>
            </a:custGeom>
            <a:solidFill>
              <a:srgbClr val="F18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33850555-24AC-E1AC-88A0-77E89CC1BF54}"/>
                </a:ext>
              </a:extLst>
            </p:cNvPr>
            <p:cNvSpPr/>
            <p:nvPr/>
          </p:nvSpPr>
          <p:spPr bwMode="auto">
            <a:xfrm>
              <a:off x="1351" y="660"/>
              <a:ext cx="819" cy="215"/>
            </a:xfrm>
            <a:custGeom>
              <a:avLst/>
              <a:gdLst>
                <a:gd name="T0" fmla="*/ 203 w 209"/>
                <a:gd name="T1" fmla="*/ 0 h 55"/>
                <a:gd name="T2" fmla="*/ 203 w 209"/>
                <a:gd name="T3" fmla="*/ 9 h 55"/>
                <a:gd name="T4" fmla="*/ 178 w 209"/>
                <a:gd name="T5" fmla="*/ 29 h 55"/>
                <a:gd name="T6" fmla="*/ 172 w 209"/>
                <a:gd name="T7" fmla="*/ 36 h 55"/>
                <a:gd name="T8" fmla="*/ 107 w 209"/>
                <a:gd name="T9" fmla="*/ 55 h 55"/>
                <a:gd name="T10" fmla="*/ 98 w 209"/>
                <a:gd name="T11" fmla="*/ 51 h 55"/>
                <a:gd name="T12" fmla="*/ 103 w 209"/>
                <a:gd name="T13" fmla="*/ 44 h 55"/>
                <a:gd name="T14" fmla="*/ 119 w 209"/>
                <a:gd name="T15" fmla="*/ 35 h 55"/>
                <a:gd name="T16" fmla="*/ 128 w 209"/>
                <a:gd name="T17" fmla="*/ 26 h 55"/>
                <a:gd name="T18" fmla="*/ 128 w 209"/>
                <a:gd name="T19" fmla="*/ 22 h 55"/>
                <a:gd name="T20" fmla="*/ 124 w 209"/>
                <a:gd name="T21" fmla="*/ 21 h 55"/>
                <a:gd name="T22" fmla="*/ 116 w 209"/>
                <a:gd name="T23" fmla="*/ 25 h 55"/>
                <a:gd name="T24" fmla="*/ 84 w 209"/>
                <a:gd name="T25" fmla="*/ 37 h 55"/>
                <a:gd name="T26" fmla="*/ 64 w 209"/>
                <a:gd name="T27" fmla="*/ 37 h 55"/>
                <a:gd name="T28" fmla="*/ 28 w 209"/>
                <a:gd name="T29" fmla="*/ 38 h 55"/>
                <a:gd name="T30" fmla="*/ 7 w 209"/>
                <a:gd name="T31" fmla="*/ 38 h 55"/>
                <a:gd name="T32" fmla="*/ 5 w 209"/>
                <a:gd name="T33" fmla="*/ 29 h 55"/>
                <a:gd name="T34" fmla="*/ 33 w 209"/>
                <a:gd name="T35" fmla="*/ 26 h 55"/>
                <a:gd name="T36" fmla="*/ 60 w 209"/>
                <a:gd name="T37" fmla="*/ 26 h 55"/>
                <a:gd name="T38" fmla="*/ 106 w 209"/>
                <a:gd name="T39" fmla="*/ 18 h 55"/>
                <a:gd name="T40" fmla="*/ 133 w 209"/>
                <a:gd name="T41" fmla="*/ 8 h 55"/>
                <a:gd name="T42" fmla="*/ 141 w 209"/>
                <a:gd name="T43" fmla="*/ 22 h 55"/>
                <a:gd name="T44" fmla="*/ 147 w 209"/>
                <a:gd name="T45" fmla="*/ 27 h 55"/>
                <a:gd name="T46" fmla="*/ 182 w 209"/>
                <a:gd name="T47" fmla="*/ 15 h 55"/>
                <a:gd name="T48" fmla="*/ 203 w 209"/>
                <a:gd name="T4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9" h="55">
                  <a:moveTo>
                    <a:pt x="203" y="0"/>
                  </a:moveTo>
                  <a:cubicBezTo>
                    <a:pt x="209" y="3"/>
                    <a:pt x="209" y="5"/>
                    <a:pt x="203" y="9"/>
                  </a:cubicBezTo>
                  <a:cubicBezTo>
                    <a:pt x="194" y="14"/>
                    <a:pt x="184" y="20"/>
                    <a:pt x="178" y="29"/>
                  </a:cubicBezTo>
                  <a:cubicBezTo>
                    <a:pt x="178" y="33"/>
                    <a:pt x="174" y="34"/>
                    <a:pt x="172" y="36"/>
                  </a:cubicBezTo>
                  <a:cubicBezTo>
                    <a:pt x="151" y="46"/>
                    <a:pt x="130" y="53"/>
                    <a:pt x="107" y="55"/>
                  </a:cubicBezTo>
                  <a:cubicBezTo>
                    <a:pt x="103" y="55"/>
                    <a:pt x="99" y="55"/>
                    <a:pt x="98" y="51"/>
                  </a:cubicBezTo>
                  <a:cubicBezTo>
                    <a:pt x="96" y="47"/>
                    <a:pt x="100" y="45"/>
                    <a:pt x="103" y="44"/>
                  </a:cubicBezTo>
                  <a:cubicBezTo>
                    <a:pt x="108" y="40"/>
                    <a:pt x="114" y="38"/>
                    <a:pt x="119" y="35"/>
                  </a:cubicBezTo>
                  <a:cubicBezTo>
                    <a:pt x="122" y="32"/>
                    <a:pt x="125" y="29"/>
                    <a:pt x="128" y="26"/>
                  </a:cubicBezTo>
                  <a:cubicBezTo>
                    <a:pt x="129" y="25"/>
                    <a:pt x="129" y="23"/>
                    <a:pt x="128" y="22"/>
                  </a:cubicBezTo>
                  <a:cubicBezTo>
                    <a:pt x="127" y="21"/>
                    <a:pt x="126" y="21"/>
                    <a:pt x="124" y="21"/>
                  </a:cubicBezTo>
                  <a:cubicBezTo>
                    <a:pt x="121" y="22"/>
                    <a:pt x="118" y="24"/>
                    <a:pt x="116" y="25"/>
                  </a:cubicBezTo>
                  <a:cubicBezTo>
                    <a:pt x="106" y="32"/>
                    <a:pt x="95" y="35"/>
                    <a:pt x="84" y="37"/>
                  </a:cubicBezTo>
                  <a:cubicBezTo>
                    <a:pt x="77" y="39"/>
                    <a:pt x="71" y="39"/>
                    <a:pt x="64" y="37"/>
                  </a:cubicBezTo>
                  <a:cubicBezTo>
                    <a:pt x="52" y="33"/>
                    <a:pt x="40" y="33"/>
                    <a:pt x="28" y="38"/>
                  </a:cubicBezTo>
                  <a:cubicBezTo>
                    <a:pt x="21" y="40"/>
                    <a:pt x="14" y="41"/>
                    <a:pt x="7" y="38"/>
                  </a:cubicBezTo>
                  <a:cubicBezTo>
                    <a:pt x="0" y="32"/>
                    <a:pt x="0" y="32"/>
                    <a:pt x="5" y="29"/>
                  </a:cubicBezTo>
                  <a:cubicBezTo>
                    <a:pt x="15" y="30"/>
                    <a:pt x="24" y="29"/>
                    <a:pt x="33" y="26"/>
                  </a:cubicBezTo>
                  <a:cubicBezTo>
                    <a:pt x="42" y="22"/>
                    <a:pt x="51" y="23"/>
                    <a:pt x="60" y="26"/>
                  </a:cubicBezTo>
                  <a:cubicBezTo>
                    <a:pt x="77" y="33"/>
                    <a:pt x="92" y="28"/>
                    <a:pt x="106" y="18"/>
                  </a:cubicBezTo>
                  <a:cubicBezTo>
                    <a:pt x="114" y="13"/>
                    <a:pt x="123" y="11"/>
                    <a:pt x="133" y="8"/>
                  </a:cubicBezTo>
                  <a:cubicBezTo>
                    <a:pt x="143" y="11"/>
                    <a:pt x="144" y="13"/>
                    <a:pt x="141" y="22"/>
                  </a:cubicBezTo>
                  <a:cubicBezTo>
                    <a:pt x="138" y="30"/>
                    <a:pt x="144" y="28"/>
                    <a:pt x="147" y="27"/>
                  </a:cubicBezTo>
                  <a:cubicBezTo>
                    <a:pt x="159" y="25"/>
                    <a:pt x="171" y="21"/>
                    <a:pt x="182" y="15"/>
                  </a:cubicBezTo>
                  <a:cubicBezTo>
                    <a:pt x="190" y="11"/>
                    <a:pt x="197" y="5"/>
                    <a:pt x="203" y="0"/>
                  </a:cubicBezTo>
                  <a:close/>
                </a:path>
              </a:pathLst>
            </a:custGeom>
            <a:solidFill>
              <a:srgbClr val="FEE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1F3B9682-9B08-3A37-6848-EB171B7012EC}"/>
                </a:ext>
              </a:extLst>
            </p:cNvPr>
            <p:cNvSpPr/>
            <p:nvPr/>
          </p:nvSpPr>
          <p:spPr bwMode="auto">
            <a:xfrm>
              <a:off x="2315" y="1447"/>
              <a:ext cx="275" cy="399"/>
            </a:xfrm>
            <a:custGeom>
              <a:avLst/>
              <a:gdLst>
                <a:gd name="T0" fmla="*/ 70 w 70"/>
                <a:gd name="T1" fmla="*/ 63 h 102"/>
                <a:gd name="T2" fmla="*/ 69 w 70"/>
                <a:gd name="T3" fmla="*/ 65 h 102"/>
                <a:gd name="T4" fmla="*/ 43 w 70"/>
                <a:gd name="T5" fmla="*/ 63 h 102"/>
                <a:gd name="T6" fmla="*/ 29 w 70"/>
                <a:gd name="T7" fmla="*/ 60 h 102"/>
                <a:gd name="T8" fmla="*/ 20 w 70"/>
                <a:gd name="T9" fmla="*/ 64 h 102"/>
                <a:gd name="T10" fmla="*/ 11 w 70"/>
                <a:gd name="T11" fmla="*/ 83 h 102"/>
                <a:gd name="T12" fmla="*/ 12 w 70"/>
                <a:gd name="T13" fmla="*/ 91 h 102"/>
                <a:gd name="T14" fmla="*/ 20 w 70"/>
                <a:gd name="T15" fmla="*/ 91 h 102"/>
                <a:gd name="T16" fmla="*/ 29 w 70"/>
                <a:gd name="T17" fmla="*/ 83 h 102"/>
                <a:gd name="T18" fmla="*/ 31 w 70"/>
                <a:gd name="T19" fmla="*/ 77 h 102"/>
                <a:gd name="T20" fmla="*/ 44 w 70"/>
                <a:gd name="T21" fmla="*/ 69 h 102"/>
                <a:gd name="T22" fmla="*/ 51 w 70"/>
                <a:gd name="T23" fmla="*/ 79 h 102"/>
                <a:gd name="T24" fmla="*/ 42 w 70"/>
                <a:gd name="T25" fmla="*/ 92 h 102"/>
                <a:gd name="T26" fmla="*/ 44 w 70"/>
                <a:gd name="T27" fmla="*/ 83 h 102"/>
                <a:gd name="T28" fmla="*/ 40 w 70"/>
                <a:gd name="T29" fmla="*/ 80 h 102"/>
                <a:gd name="T30" fmla="*/ 34 w 70"/>
                <a:gd name="T31" fmla="*/ 91 h 102"/>
                <a:gd name="T32" fmla="*/ 20 w 70"/>
                <a:gd name="T33" fmla="*/ 101 h 102"/>
                <a:gd name="T34" fmla="*/ 2 w 70"/>
                <a:gd name="T35" fmla="*/ 92 h 102"/>
                <a:gd name="T36" fmla="*/ 0 w 70"/>
                <a:gd name="T37" fmla="*/ 79 h 102"/>
                <a:gd name="T38" fmla="*/ 4 w 70"/>
                <a:gd name="T39" fmla="*/ 49 h 102"/>
                <a:gd name="T40" fmla="*/ 9 w 70"/>
                <a:gd name="T41" fmla="*/ 33 h 102"/>
                <a:gd name="T42" fmla="*/ 12 w 70"/>
                <a:gd name="T43" fmla="*/ 17 h 102"/>
                <a:gd name="T44" fmla="*/ 31 w 70"/>
                <a:gd name="T45" fmla="*/ 1 h 102"/>
                <a:gd name="T46" fmla="*/ 33 w 70"/>
                <a:gd name="T47" fmla="*/ 2 h 102"/>
                <a:gd name="T48" fmla="*/ 59 w 70"/>
                <a:gd name="T49" fmla="*/ 28 h 102"/>
                <a:gd name="T50" fmla="*/ 70 w 70"/>
                <a:gd name="T51" fmla="*/ 6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102">
                  <a:moveTo>
                    <a:pt x="70" y="63"/>
                  </a:moveTo>
                  <a:cubicBezTo>
                    <a:pt x="70" y="63"/>
                    <a:pt x="69" y="64"/>
                    <a:pt x="69" y="65"/>
                  </a:cubicBezTo>
                  <a:cubicBezTo>
                    <a:pt x="61" y="62"/>
                    <a:pt x="52" y="62"/>
                    <a:pt x="43" y="63"/>
                  </a:cubicBezTo>
                  <a:cubicBezTo>
                    <a:pt x="39" y="64"/>
                    <a:pt x="34" y="62"/>
                    <a:pt x="29" y="60"/>
                  </a:cubicBezTo>
                  <a:cubicBezTo>
                    <a:pt x="25" y="58"/>
                    <a:pt x="22" y="59"/>
                    <a:pt x="20" y="64"/>
                  </a:cubicBezTo>
                  <a:cubicBezTo>
                    <a:pt x="18" y="70"/>
                    <a:pt x="15" y="76"/>
                    <a:pt x="11" y="83"/>
                  </a:cubicBezTo>
                  <a:cubicBezTo>
                    <a:pt x="10" y="85"/>
                    <a:pt x="9" y="89"/>
                    <a:pt x="12" y="91"/>
                  </a:cubicBezTo>
                  <a:cubicBezTo>
                    <a:pt x="15" y="93"/>
                    <a:pt x="18" y="92"/>
                    <a:pt x="20" y="91"/>
                  </a:cubicBezTo>
                  <a:cubicBezTo>
                    <a:pt x="24" y="89"/>
                    <a:pt x="27" y="86"/>
                    <a:pt x="29" y="83"/>
                  </a:cubicBezTo>
                  <a:cubicBezTo>
                    <a:pt x="30" y="81"/>
                    <a:pt x="31" y="79"/>
                    <a:pt x="31" y="77"/>
                  </a:cubicBezTo>
                  <a:cubicBezTo>
                    <a:pt x="34" y="72"/>
                    <a:pt x="37" y="67"/>
                    <a:pt x="44" y="69"/>
                  </a:cubicBezTo>
                  <a:cubicBezTo>
                    <a:pt x="49" y="70"/>
                    <a:pt x="51" y="74"/>
                    <a:pt x="51" y="79"/>
                  </a:cubicBezTo>
                  <a:cubicBezTo>
                    <a:pt x="50" y="85"/>
                    <a:pt x="50" y="91"/>
                    <a:pt x="42" y="92"/>
                  </a:cubicBezTo>
                  <a:cubicBezTo>
                    <a:pt x="42" y="89"/>
                    <a:pt x="43" y="86"/>
                    <a:pt x="44" y="83"/>
                  </a:cubicBezTo>
                  <a:cubicBezTo>
                    <a:pt x="42" y="83"/>
                    <a:pt x="43" y="80"/>
                    <a:pt x="40" y="80"/>
                  </a:cubicBezTo>
                  <a:cubicBezTo>
                    <a:pt x="37" y="83"/>
                    <a:pt x="37" y="88"/>
                    <a:pt x="34" y="91"/>
                  </a:cubicBezTo>
                  <a:cubicBezTo>
                    <a:pt x="30" y="96"/>
                    <a:pt x="26" y="100"/>
                    <a:pt x="20" y="101"/>
                  </a:cubicBezTo>
                  <a:cubicBezTo>
                    <a:pt x="12" y="102"/>
                    <a:pt x="7" y="98"/>
                    <a:pt x="2" y="92"/>
                  </a:cubicBezTo>
                  <a:cubicBezTo>
                    <a:pt x="0" y="88"/>
                    <a:pt x="0" y="84"/>
                    <a:pt x="0" y="79"/>
                  </a:cubicBezTo>
                  <a:cubicBezTo>
                    <a:pt x="2" y="69"/>
                    <a:pt x="3" y="59"/>
                    <a:pt x="4" y="49"/>
                  </a:cubicBezTo>
                  <a:cubicBezTo>
                    <a:pt x="5" y="43"/>
                    <a:pt x="6" y="38"/>
                    <a:pt x="9" y="33"/>
                  </a:cubicBezTo>
                  <a:cubicBezTo>
                    <a:pt x="13" y="29"/>
                    <a:pt x="12" y="23"/>
                    <a:pt x="12" y="17"/>
                  </a:cubicBezTo>
                  <a:cubicBezTo>
                    <a:pt x="13" y="5"/>
                    <a:pt x="19" y="0"/>
                    <a:pt x="31" y="1"/>
                  </a:cubicBezTo>
                  <a:cubicBezTo>
                    <a:pt x="32" y="1"/>
                    <a:pt x="33" y="2"/>
                    <a:pt x="33" y="2"/>
                  </a:cubicBezTo>
                  <a:cubicBezTo>
                    <a:pt x="47" y="5"/>
                    <a:pt x="53" y="16"/>
                    <a:pt x="59" y="28"/>
                  </a:cubicBezTo>
                  <a:cubicBezTo>
                    <a:pt x="65" y="39"/>
                    <a:pt x="68" y="51"/>
                    <a:pt x="70" y="63"/>
                  </a:cubicBezTo>
                  <a:close/>
                </a:path>
              </a:pathLst>
            </a:custGeom>
            <a:solidFill>
              <a:srgbClr val="EF7A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0B2B6E46-7DF6-9D5E-7096-0C2B78FE5F65}"/>
                </a:ext>
              </a:extLst>
            </p:cNvPr>
            <p:cNvSpPr/>
            <p:nvPr/>
          </p:nvSpPr>
          <p:spPr bwMode="auto">
            <a:xfrm>
              <a:off x="615" y="355"/>
              <a:ext cx="768" cy="516"/>
            </a:xfrm>
            <a:custGeom>
              <a:avLst/>
              <a:gdLst>
                <a:gd name="T0" fmla="*/ 193 w 196"/>
                <a:gd name="T1" fmla="*/ 107 h 132"/>
                <a:gd name="T2" fmla="*/ 195 w 196"/>
                <a:gd name="T3" fmla="*/ 114 h 132"/>
                <a:gd name="T4" fmla="*/ 183 w 196"/>
                <a:gd name="T5" fmla="*/ 115 h 132"/>
                <a:gd name="T6" fmla="*/ 154 w 196"/>
                <a:gd name="T7" fmla="*/ 103 h 132"/>
                <a:gd name="T8" fmla="*/ 142 w 196"/>
                <a:gd name="T9" fmla="*/ 100 h 132"/>
                <a:gd name="T10" fmla="*/ 146 w 196"/>
                <a:gd name="T11" fmla="*/ 107 h 132"/>
                <a:gd name="T12" fmla="*/ 173 w 196"/>
                <a:gd name="T13" fmla="*/ 123 h 132"/>
                <a:gd name="T14" fmla="*/ 178 w 196"/>
                <a:gd name="T15" fmla="*/ 128 h 132"/>
                <a:gd name="T16" fmla="*/ 171 w 196"/>
                <a:gd name="T17" fmla="*/ 131 h 132"/>
                <a:gd name="T18" fmla="*/ 89 w 196"/>
                <a:gd name="T19" fmla="*/ 106 h 132"/>
                <a:gd name="T20" fmla="*/ 18 w 196"/>
                <a:gd name="T21" fmla="*/ 27 h 132"/>
                <a:gd name="T22" fmla="*/ 8 w 196"/>
                <a:gd name="T23" fmla="*/ 15 h 132"/>
                <a:gd name="T24" fmla="*/ 5 w 196"/>
                <a:gd name="T25" fmla="*/ 16 h 132"/>
                <a:gd name="T26" fmla="*/ 3 w 196"/>
                <a:gd name="T27" fmla="*/ 26 h 132"/>
                <a:gd name="T28" fmla="*/ 2 w 196"/>
                <a:gd name="T29" fmla="*/ 6 h 132"/>
                <a:gd name="T30" fmla="*/ 15 w 196"/>
                <a:gd name="T31" fmla="*/ 6 h 132"/>
                <a:gd name="T32" fmla="*/ 28 w 196"/>
                <a:gd name="T33" fmla="*/ 24 h 132"/>
                <a:gd name="T34" fmla="*/ 57 w 196"/>
                <a:gd name="T35" fmla="*/ 71 h 132"/>
                <a:gd name="T36" fmla="*/ 115 w 196"/>
                <a:gd name="T37" fmla="*/ 107 h 132"/>
                <a:gd name="T38" fmla="*/ 121 w 196"/>
                <a:gd name="T39" fmla="*/ 109 h 132"/>
                <a:gd name="T40" fmla="*/ 129 w 196"/>
                <a:gd name="T41" fmla="*/ 102 h 132"/>
                <a:gd name="T42" fmla="*/ 139 w 196"/>
                <a:gd name="T43" fmla="*/ 90 h 132"/>
                <a:gd name="T44" fmla="*/ 150 w 196"/>
                <a:gd name="T45" fmla="*/ 90 h 132"/>
                <a:gd name="T46" fmla="*/ 193 w 196"/>
                <a:gd name="T47" fmla="*/ 10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32">
                  <a:moveTo>
                    <a:pt x="193" y="107"/>
                  </a:moveTo>
                  <a:cubicBezTo>
                    <a:pt x="186" y="111"/>
                    <a:pt x="196" y="111"/>
                    <a:pt x="195" y="114"/>
                  </a:cubicBezTo>
                  <a:cubicBezTo>
                    <a:pt x="191" y="117"/>
                    <a:pt x="187" y="116"/>
                    <a:pt x="183" y="115"/>
                  </a:cubicBezTo>
                  <a:cubicBezTo>
                    <a:pt x="173" y="112"/>
                    <a:pt x="163" y="108"/>
                    <a:pt x="154" y="103"/>
                  </a:cubicBezTo>
                  <a:cubicBezTo>
                    <a:pt x="150" y="101"/>
                    <a:pt x="146" y="99"/>
                    <a:pt x="142" y="100"/>
                  </a:cubicBezTo>
                  <a:cubicBezTo>
                    <a:pt x="141" y="104"/>
                    <a:pt x="144" y="105"/>
                    <a:pt x="146" y="107"/>
                  </a:cubicBezTo>
                  <a:cubicBezTo>
                    <a:pt x="154" y="114"/>
                    <a:pt x="164" y="118"/>
                    <a:pt x="173" y="123"/>
                  </a:cubicBezTo>
                  <a:cubicBezTo>
                    <a:pt x="176" y="124"/>
                    <a:pt x="179" y="125"/>
                    <a:pt x="178" y="128"/>
                  </a:cubicBezTo>
                  <a:cubicBezTo>
                    <a:pt x="177" y="132"/>
                    <a:pt x="174" y="132"/>
                    <a:pt x="171" y="131"/>
                  </a:cubicBezTo>
                  <a:cubicBezTo>
                    <a:pt x="142" y="129"/>
                    <a:pt x="114" y="121"/>
                    <a:pt x="89" y="106"/>
                  </a:cubicBezTo>
                  <a:cubicBezTo>
                    <a:pt x="57" y="87"/>
                    <a:pt x="34" y="60"/>
                    <a:pt x="18" y="27"/>
                  </a:cubicBezTo>
                  <a:cubicBezTo>
                    <a:pt x="16" y="22"/>
                    <a:pt x="15" y="16"/>
                    <a:pt x="8" y="15"/>
                  </a:cubicBezTo>
                  <a:cubicBezTo>
                    <a:pt x="7" y="14"/>
                    <a:pt x="5" y="13"/>
                    <a:pt x="5" y="16"/>
                  </a:cubicBezTo>
                  <a:cubicBezTo>
                    <a:pt x="5" y="20"/>
                    <a:pt x="6" y="24"/>
                    <a:pt x="3" y="26"/>
                  </a:cubicBezTo>
                  <a:cubicBezTo>
                    <a:pt x="0" y="20"/>
                    <a:pt x="1" y="13"/>
                    <a:pt x="2" y="6"/>
                  </a:cubicBezTo>
                  <a:cubicBezTo>
                    <a:pt x="3" y="1"/>
                    <a:pt x="10" y="0"/>
                    <a:pt x="15" y="6"/>
                  </a:cubicBezTo>
                  <a:cubicBezTo>
                    <a:pt x="20" y="12"/>
                    <a:pt x="24" y="18"/>
                    <a:pt x="28" y="24"/>
                  </a:cubicBezTo>
                  <a:cubicBezTo>
                    <a:pt x="39" y="39"/>
                    <a:pt x="45" y="57"/>
                    <a:pt x="57" y="71"/>
                  </a:cubicBezTo>
                  <a:cubicBezTo>
                    <a:pt x="72" y="89"/>
                    <a:pt x="91" y="102"/>
                    <a:pt x="115" y="107"/>
                  </a:cubicBezTo>
                  <a:cubicBezTo>
                    <a:pt x="117" y="108"/>
                    <a:pt x="119" y="108"/>
                    <a:pt x="121" y="109"/>
                  </a:cubicBezTo>
                  <a:cubicBezTo>
                    <a:pt x="131" y="112"/>
                    <a:pt x="131" y="112"/>
                    <a:pt x="129" y="102"/>
                  </a:cubicBezTo>
                  <a:cubicBezTo>
                    <a:pt x="128" y="96"/>
                    <a:pt x="132" y="91"/>
                    <a:pt x="139" y="90"/>
                  </a:cubicBezTo>
                  <a:cubicBezTo>
                    <a:pt x="142" y="90"/>
                    <a:pt x="146" y="90"/>
                    <a:pt x="150" y="90"/>
                  </a:cubicBezTo>
                  <a:cubicBezTo>
                    <a:pt x="165" y="94"/>
                    <a:pt x="179" y="100"/>
                    <a:pt x="193" y="107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61657714-FCA0-AF81-5292-AA643BD54626}"/>
                </a:ext>
              </a:extLst>
            </p:cNvPr>
            <p:cNvSpPr/>
            <p:nvPr/>
          </p:nvSpPr>
          <p:spPr bwMode="auto">
            <a:xfrm>
              <a:off x="2025" y="801"/>
              <a:ext cx="443" cy="653"/>
            </a:xfrm>
            <a:custGeom>
              <a:avLst/>
              <a:gdLst>
                <a:gd name="T0" fmla="*/ 107 w 113"/>
                <a:gd name="T1" fmla="*/ 167 h 167"/>
                <a:gd name="T2" fmla="*/ 106 w 113"/>
                <a:gd name="T3" fmla="*/ 167 h 167"/>
                <a:gd name="T4" fmla="*/ 101 w 113"/>
                <a:gd name="T5" fmla="*/ 159 h 167"/>
                <a:gd name="T6" fmla="*/ 103 w 113"/>
                <a:gd name="T7" fmla="*/ 135 h 167"/>
                <a:gd name="T8" fmla="*/ 102 w 113"/>
                <a:gd name="T9" fmla="*/ 98 h 167"/>
                <a:gd name="T10" fmla="*/ 99 w 113"/>
                <a:gd name="T11" fmla="*/ 101 h 167"/>
                <a:gd name="T12" fmla="*/ 88 w 113"/>
                <a:gd name="T13" fmla="*/ 119 h 167"/>
                <a:gd name="T14" fmla="*/ 69 w 113"/>
                <a:gd name="T15" fmla="*/ 133 h 167"/>
                <a:gd name="T16" fmla="*/ 51 w 113"/>
                <a:gd name="T17" fmla="*/ 137 h 167"/>
                <a:gd name="T18" fmla="*/ 30 w 113"/>
                <a:gd name="T19" fmla="*/ 137 h 167"/>
                <a:gd name="T20" fmla="*/ 12 w 113"/>
                <a:gd name="T21" fmla="*/ 133 h 167"/>
                <a:gd name="T22" fmla="*/ 2 w 113"/>
                <a:gd name="T23" fmla="*/ 129 h 167"/>
                <a:gd name="T24" fmla="*/ 0 w 113"/>
                <a:gd name="T25" fmla="*/ 126 h 167"/>
                <a:gd name="T26" fmla="*/ 11 w 113"/>
                <a:gd name="T27" fmla="*/ 117 h 167"/>
                <a:gd name="T28" fmla="*/ 43 w 113"/>
                <a:gd name="T29" fmla="*/ 116 h 167"/>
                <a:gd name="T30" fmla="*/ 47 w 113"/>
                <a:gd name="T31" fmla="*/ 115 h 167"/>
                <a:gd name="T32" fmla="*/ 36 w 113"/>
                <a:gd name="T33" fmla="*/ 112 h 167"/>
                <a:gd name="T34" fmla="*/ 72 w 113"/>
                <a:gd name="T35" fmla="*/ 94 h 167"/>
                <a:gd name="T36" fmla="*/ 78 w 113"/>
                <a:gd name="T37" fmla="*/ 85 h 167"/>
                <a:gd name="T38" fmla="*/ 81 w 113"/>
                <a:gd name="T39" fmla="*/ 90 h 167"/>
                <a:gd name="T40" fmla="*/ 38 w 113"/>
                <a:gd name="T41" fmla="*/ 125 h 167"/>
                <a:gd name="T42" fmla="*/ 13 w 113"/>
                <a:gd name="T43" fmla="*/ 125 h 167"/>
                <a:gd name="T44" fmla="*/ 88 w 113"/>
                <a:gd name="T45" fmla="*/ 103 h 167"/>
                <a:gd name="T46" fmla="*/ 102 w 113"/>
                <a:gd name="T47" fmla="*/ 69 h 167"/>
                <a:gd name="T48" fmla="*/ 101 w 113"/>
                <a:gd name="T49" fmla="*/ 59 h 167"/>
                <a:gd name="T50" fmla="*/ 93 w 113"/>
                <a:gd name="T51" fmla="*/ 61 h 167"/>
                <a:gd name="T52" fmla="*/ 88 w 113"/>
                <a:gd name="T53" fmla="*/ 62 h 167"/>
                <a:gd name="T54" fmla="*/ 88 w 113"/>
                <a:gd name="T55" fmla="*/ 61 h 167"/>
                <a:gd name="T56" fmla="*/ 88 w 113"/>
                <a:gd name="T57" fmla="*/ 60 h 167"/>
                <a:gd name="T58" fmla="*/ 97 w 113"/>
                <a:gd name="T59" fmla="*/ 8 h 167"/>
                <a:gd name="T60" fmla="*/ 100 w 113"/>
                <a:gd name="T61" fmla="*/ 0 h 167"/>
                <a:gd name="T62" fmla="*/ 109 w 113"/>
                <a:gd name="T63" fmla="*/ 44 h 167"/>
                <a:gd name="T64" fmla="*/ 107 w 113"/>
                <a:gd name="T6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" h="167">
                  <a:moveTo>
                    <a:pt x="107" y="167"/>
                  </a:moveTo>
                  <a:cubicBezTo>
                    <a:pt x="107" y="167"/>
                    <a:pt x="106" y="167"/>
                    <a:pt x="106" y="167"/>
                  </a:cubicBezTo>
                  <a:cubicBezTo>
                    <a:pt x="102" y="166"/>
                    <a:pt x="99" y="162"/>
                    <a:pt x="101" y="159"/>
                  </a:cubicBezTo>
                  <a:cubicBezTo>
                    <a:pt x="105" y="151"/>
                    <a:pt x="104" y="143"/>
                    <a:pt x="103" y="135"/>
                  </a:cubicBezTo>
                  <a:cubicBezTo>
                    <a:pt x="102" y="123"/>
                    <a:pt x="102" y="110"/>
                    <a:pt x="102" y="98"/>
                  </a:cubicBezTo>
                  <a:cubicBezTo>
                    <a:pt x="99" y="98"/>
                    <a:pt x="99" y="100"/>
                    <a:pt x="99" y="101"/>
                  </a:cubicBezTo>
                  <a:cubicBezTo>
                    <a:pt x="96" y="108"/>
                    <a:pt x="92" y="113"/>
                    <a:pt x="88" y="119"/>
                  </a:cubicBezTo>
                  <a:cubicBezTo>
                    <a:pt x="82" y="124"/>
                    <a:pt x="78" y="132"/>
                    <a:pt x="69" y="133"/>
                  </a:cubicBezTo>
                  <a:cubicBezTo>
                    <a:pt x="63" y="135"/>
                    <a:pt x="57" y="137"/>
                    <a:pt x="51" y="137"/>
                  </a:cubicBezTo>
                  <a:cubicBezTo>
                    <a:pt x="44" y="137"/>
                    <a:pt x="37" y="137"/>
                    <a:pt x="30" y="137"/>
                  </a:cubicBezTo>
                  <a:cubicBezTo>
                    <a:pt x="24" y="139"/>
                    <a:pt x="18" y="135"/>
                    <a:pt x="12" y="133"/>
                  </a:cubicBezTo>
                  <a:cubicBezTo>
                    <a:pt x="9" y="132"/>
                    <a:pt x="5" y="131"/>
                    <a:pt x="2" y="129"/>
                  </a:cubicBezTo>
                  <a:cubicBezTo>
                    <a:pt x="1" y="129"/>
                    <a:pt x="0" y="127"/>
                    <a:pt x="0" y="126"/>
                  </a:cubicBezTo>
                  <a:cubicBezTo>
                    <a:pt x="0" y="119"/>
                    <a:pt x="3" y="117"/>
                    <a:pt x="11" y="117"/>
                  </a:cubicBezTo>
                  <a:cubicBezTo>
                    <a:pt x="22" y="117"/>
                    <a:pt x="32" y="119"/>
                    <a:pt x="43" y="116"/>
                  </a:cubicBezTo>
                  <a:cubicBezTo>
                    <a:pt x="44" y="116"/>
                    <a:pt x="45" y="116"/>
                    <a:pt x="47" y="115"/>
                  </a:cubicBezTo>
                  <a:cubicBezTo>
                    <a:pt x="43" y="114"/>
                    <a:pt x="39" y="115"/>
                    <a:pt x="36" y="112"/>
                  </a:cubicBezTo>
                  <a:cubicBezTo>
                    <a:pt x="50" y="110"/>
                    <a:pt x="62" y="105"/>
                    <a:pt x="72" y="94"/>
                  </a:cubicBezTo>
                  <a:cubicBezTo>
                    <a:pt x="74" y="91"/>
                    <a:pt x="76" y="88"/>
                    <a:pt x="78" y="85"/>
                  </a:cubicBezTo>
                  <a:cubicBezTo>
                    <a:pt x="84" y="83"/>
                    <a:pt x="82" y="88"/>
                    <a:pt x="81" y="90"/>
                  </a:cubicBezTo>
                  <a:cubicBezTo>
                    <a:pt x="77" y="109"/>
                    <a:pt x="58" y="124"/>
                    <a:pt x="38" y="125"/>
                  </a:cubicBezTo>
                  <a:cubicBezTo>
                    <a:pt x="30" y="125"/>
                    <a:pt x="22" y="125"/>
                    <a:pt x="13" y="125"/>
                  </a:cubicBezTo>
                  <a:cubicBezTo>
                    <a:pt x="37" y="135"/>
                    <a:pt x="72" y="134"/>
                    <a:pt x="88" y="103"/>
                  </a:cubicBezTo>
                  <a:cubicBezTo>
                    <a:pt x="93" y="92"/>
                    <a:pt x="98" y="81"/>
                    <a:pt x="102" y="69"/>
                  </a:cubicBezTo>
                  <a:cubicBezTo>
                    <a:pt x="103" y="65"/>
                    <a:pt x="104" y="62"/>
                    <a:pt x="101" y="59"/>
                  </a:cubicBezTo>
                  <a:cubicBezTo>
                    <a:pt x="98" y="57"/>
                    <a:pt x="95" y="60"/>
                    <a:pt x="93" y="61"/>
                  </a:cubicBezTo>
                  <a:cubicBezTo>
                    <a:pt x="92" y="62"/>
                    <a:pt x="90" y="63"/>
                    <a:pt x="88" y="62"/>
                  </a:cubicBezTo>
                  <a:cubicBezTo>
                    <a:pt x="88" y="62"/>
                    <a:pt x="88" y="62"/>
                    <a:pt x="88" y="61"/>
                  </a:cubicBezTo>
                  <a:cubicBezTo>
                    <a:pt x="88" y="61"/>
                    <a:pt x="88" y="61"/>
                    <a:pt x="88" y="60"/>
                  </a:cubicBezTo>
                  <a:cubicBezTo>
                    <a:pt x="91" y="43"/>
                    <a:pt x="94" y="25"/>
                    <a:pt x="97" y="8"/>
                  </a:cubicBezTo>
                  <a:cubicBezTo>
                    <a:pt x="97" y="5"/>
                    <a:pt x="98" y="2"/>
                    <a:pt x="100" y="0"/>
                  </a:cubicBezTo>
                  <a:cubicBezTo>
                    <a:pt x="105" y="14"/>
                    <a:pt x="108" y="29"/>
                    <a:pt x="109" y="44"/>
                  </a:cubicBezTo>
                  <a:cubicBezTo>
                    <a:pt x="112" y="85"/>
                    <a:pt x="113" y="126"/>
                    <a:pt x="107" y="167"/>
                  </a:cubicBezTo>
                  <a:close/>
                </a:path>
              </a:pathLst>
            </a:custGeom>
            <a:solidFill>
              <a:srgbClr val="F4A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0B45889-1290-4E8B-595F-0F9FBEB184A3}"/>
                </a:ext>
              </a:extLst>
            </p:cNvPr>
            <p:cNvSpPr/>
            <p:nvPr/>
          </p:nvSpPr>
          <p:spPr bwMode="auto">
            <a:xfrm>
              <a:off x="622" y="386"/>
              <a:ext cx="796" cy="591"/>
            </a:xfrm>
            <a:custGeom>
              <a:avLst/>
              <a:gdLst>
                <a:gd name="T0" fmla="*/ 1 w 203"/>
                <a:gd name="T1" fmla="*/ 18 h 151"/>
                <a:gd name="T2" fmla="*/ 1 w 203"/>
                <a:gd name="T3" fmla="*/ 0 h 151"/>
                <a:gd name="T4" fmla="*/ 6 w 203"/>
                <a:gd name="T5" fmla="*/ 6 h 151"/>
                <a:gd name="T6" fmla="*/ 8 w 203"/>
                <a:gd name="T7" fmla="*/ 11 h 151"/>
                <a:gd name="T8" fmla="*/ 12 w 203"/>
                <a:gd name="T9" fmla="*/ 27 h 151"/>
                <a:gd name="T10" fmla="*/ 13 w 203"/>
                <a:gd name="T11" fmla="*/ 29 h 151"/>
                <a:gd name="T12" fmla="*/ 19 w 203"/>
                <a:gd name="T13" fmla="*/ 43 h 151"/>
                <a:gd name="T14" fmla="*/ 20 w 203"/>
                <a:gd name="T15" fmla="*/ 45 h 151"/>
                <a:gd name="T16" fmla="*/ 54 w 203"/>
                <a:gd name="T17" fmla="*/ 87 h 151"/>
                <a:gd name="T18" fmla="*/ 66 w 203"/>
                <a:gd name="T19" fmla="*/ 98 h 151"/>
                <a:gd name="T20" fmla="*/ 82 w 203"/>
                <a:gd name="T21" fmla="*/ 109 h 151"/>
                <a:gd name="T22" fmla="*/ 110 w 203"/>
                <a:gd name="T23" fmla="*/ 122 h 151"/>
                <a:gd name="T24" fmla="*/ 132 w 203"/>
                <a:gd name="T25" fmla="*/ 129 h 151"/>
                <a:gd name="T26" fmla="*/ 135 w 203"/>
                <a:gd name="T27" fmla="*/ 129 h 151"/>
                <a:gd name="T28" fmla="*/ 187 w 203"/>
                <a:gd name="T29" fmla="*/ 138 h 151"/>
                <a:gd name="T30" fmla="*/ 196 w 203"/>
                <a:gd name="T31" fmla="*/ 141 h 151"/>
                <a:gd name="T32" fmla="*/ 203 w 203"/>
                <a:gd name="T33" fmla="*/ 144 h 151"/>
                <a:gd name="T34" fmla="*/ 195 w 203"/>
                <a:gd name="T35" fmla="*/ 150 h 151"/>
                <a:gd name="T36" fmla="*/ 175 w 203"/>
                <a:gd name="T37" fmla="*/ 150 h 151"/>
                <a:gd name="T38" fmla="*/ 172 w 203"/>
                <a:gd name="T39" fmla="*/ 151 h 151"/>
                <a:gd name="T40" fmla="*/ 122 w 203"/>
                <a:gd name="T41" fmla="*/ 139 h 151"/>
                <a:gd name="T42" fmla="*/ 76 w 203"/>
                <a:gd name="T43" fmla="*/ 122 h 151"/>
                <a:gd name="T44" fmla="*/ 66 w 203"/>
                <a:gd name="T45" fmla="*/ 117 h 151"/>
                <a:gd name="T46" fmla="*/ 52 w 203"/>
                <a:gd name="T47" fmla="*/ 108 h 151"/>
                <a:gd name="T48" fmla="*/ 33 w 203"/>
                <a:gd name="T49" fmla="*/ 88 h 151"/>
                <a:gd name="T50" fmla="*/ 20 w 203"/>
                <a:gd name="T51" fmla="*/ 66 h 151"/>
                <a:gd name="T52" fmla="*/ 18 w 203"/>
                <a:gd name="T53" fmla="*/ 64 h 151"/>
                <a:gd name="T54" fmla="*/ 4 w 203"/>
                <a:gd name="T55" fmla="*/ 32 h 151"/>
                <a:gd name="T56" fmla="*/ 1 w 203"/>
                <a:gd name="T57" fmla="*/ 1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151">
                  <a:moveTo>
                    <a:pt x="1" y="18"/>
                  </a:moveTo>
                  <a:cubicBezTo>
                    <a:pt x="1" y="12"/>
                    <a:pt x="1" y="6"/>
                    <a:pt x="1" y="0"/>
                  </a:cubicBezTo>
                  <a:cubicBezTo>
                    <a:pt x="6" y="1"/>
                    <a:pt x="4" y="5"/>
                    <a:pt x="6" y="6"/>
                  </a:cubicBezTo>
                  <a:cubicBezTo>
                    <a:pt x="8" y="7"/>
                    <a:pt x="8" y="9"/>
                    <a:pt x="8" y="11"/>
                  </a:cubicBezTo>
                  <a:cubicBezTo>
                    <a:pt x="9" y="16"/>
                    <a:pt x="10" y="22"/>
                    <a:pt x="12" y="27"/>
                  </a:cubicBezTo>
                  <a:cubicBezTo>
                    <a:pt x="13" y="27"/>
                    <a:pt x="13" y="28"/>
                    <a:pt x="13" y="29"/>
                  </a:cubicBezTo>
                  <a:cubicBezTo>
                    <a:pt x="14" y="34"/>
                    <a:pt x="17" y="38"/>
                    <a:pt x="19" y="43"/>
                  </a:cubicBezTo>
                  <a:cubicBezTo>
                    <a:pt x="20" y="43"/>
                    <a:pt x="20" y="44"/>
                    <a:pt x="20" y="45"/>
                  </a:cubicBezTo>
                  <a:cubicBezTo>
                    <a:pt x="29" y="61"/>
                    <a:pt x="40" y="75"/>
                    <a:pt x="54" y="87"/>
                  </a:cubicBezTo>
                  <a:cubicBezTo>
                    <a:pt x="58" y="91"/>
                    <a:pt x="62" y="94"/>
                    <a:pt x="66" y="98"/>
                  </a:cubicBezTo>
                  <a:cubicBezTo>
                    <a:pt x="71" y="102"/>
                    <a:pt x="76" y="106"/>
                    <a:pt x="82" y="109"/>
                  </a:cubicBezTo>
                  <a:cubicBezTo>
                    <a:pt x="91" y="113"/>
                    <a:pt x="100" y="118"/>
                    <a:pt x="110" y="122"/>
                  </a:cubicBezTo>
                  <a:cubicBezTo>
                    <a:pt x="117" y="126"/>
                    <a:pt x="125" y="127"/>
                    <a:pt x="132" y="129"/>
                  </a:cubicBezTo>
                  <a:cubicBezTo>
                    <a:pt x="133" y="129"/>
                    <a:pt x="134" y="129"/>
                    <a:pt x="135" y="129"/>
                  </a:cubicBezTo>
                  <a:cubicBezTo>
                    <a:pt x="152" y="135"/>
                    <a:pt x="170" y="136"/>
                    <a:pt x="187" y="138"/>
                  </a:cubicBezTo>
                  <a:cubicBezTo>
                    <a:pt x="190" y="139"/>
                    <a:pt x="194" y="138"/>
                    <a:pt x="196" y="141"/>
                  </a:cubicBezTo>
                  <a:cubicBezTo>
                    <a:pt x="200" y="140"/>
                    <a:pt x="201" y="142"/>
                    <a:pt x="203" y="144"/>
                  </a:cubicBezTo>
                  <a:cubicBezTo>
                    <a:pt x="203" y="150"/>
                    <a:pt x="198" y="150"/>
                    <a:pt x="195" y="150"/>
                  </a:cubicBezTo>
                  <a:cubicBezTo>
                    <a:pt x="188" y="150"/>
                    <a:pt x="182" y="150"/>
                    <a:pt x="175" y="150"/>
                  </a:cubicBezTo>
                  <a:cubicBezTo>
                    <a:pt x="174" y="151"/>
                    <a:pt x="173" y="151"/>
                    <a:pt x="172" y="151"/>
                  </a:cubicBezTo>
                  <a:cubicBezTo>
                    <a:pt x="155" y="150"/>
                    <a:pt x="138" y="145"/>
                    <a:pt x="122" y="139"/>
                  </a:cubicBezTo>
                  <a:cubicBezTo>
                    <a:pt x="107" y="133"/>
                    <a:pt x="91" y="129"/>
                    <a:pt x="76" y="122"/>
                  </a:cubicBezTo>
                  <a:cubicBezTo>
                    <a:pt x="73" y="121"/>
                    <a:pt x="69" y="120"/>
                    <a:pt x="66" y="117"/>
                  </a:cubicBezTo>
                  <a:cubicBezTo>
                    <a:pt x="63" y="113"/>
                    <a:pt x="58" y="110"/>
                    <a:pt x="52" y="108"/>
                  </a:cubicBezTo>
                  <a:cubicBezTo>
                    <a:pt x="45" y="102"/>
                    <a:pt x="37" y="97"/>
                    <a:pt x="33" y="88"/>
                  </a:cubicBezTo>
                  <a:cubicBezTo>
                    <a:pt x="29" y="80"/>
                    <a:pt x="24" y="73"/>
                    <a:pt x="20" y="66"/>
                  </a:cubicBezTo>
                  <a:cubicBezTo>
                    <a:pt x="19" y="65"/>
                    <a:pt x="19" y="65"/>
                    <a:pt x="18" y="64"/>
                  </a:cubicBezTo>
                  <a:cubicBezTo>
                    <a:pt x="15" y="53"/>
                    <a:pt x="8" y="43"/>
                    <a:pt x="4" y="32"/>
                  </a:cubicBezTo>
                  <a:cubicBezTo>
                    <a:pt x="0" y="28"/>
                    <a:pt x="1" y="23"/>
                    <a:pt x="1" y="18"/>
                  </a:cubicBezTo>
                  <a:close/>
                </a:path>
              </a:pathLst>
            </a:custGeom>
            <a:solidFill>
              <a:srgbClr val="FFE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3E18A55B-93B0-3ADA-DA8F-0D7BC6A269A0}"/>
                </a:ext>
              </a:extLst>
            </p:cNvPr>
            <p:cNvSpPr/>
            <p:nvPr/>
          </p:nvSpPr>
          <p:spPr bwMode="auto">
            <a:xfrm>
              <a:off x="477" y="1627"/>
              <a:ext cx="240" cy="273"/>
            </a:xfrm>
            <a:custGeom>
              <a:avLst/>
              <a:gdLst>
                <a:gd name="T0" fmla="*/ 9 w 61"/>
                <a:gd name="T1" fmla="*/ 15 h 70"/>
                <a:gd name="T2" fmla="*/ 19 w 61"/>
                <a:gd name="T3" fmla="*/ 9 h 70"/>
                <a:gd name="T4" fmla="*/ 27 w 61"/>
                <a:gd name="T5" fmla="*/ 7 h 70"/>
                <a:gd name="T6" fmla="*/ 30 w 61"/>
                <a:gd name="T7" fmla="*/ 15 h 70"/>
                <a:gd name="T8" fmla="*/ 26 w 61"/>
                <a:gd name="T9" fmla="*/ 37 h 70"/>
                <a:gd name="T10" fmla="*/ 27 w 61"/>
                <a:gd name="T11" fmla="*/ 44 h 70"/>
                <a:gd name="T12" fmla="*/ 34 w 61"/>
                <a:gd name="T13" fmla="*/ 52 h 70"/>
                <a:gd name="T14" fmla="*/ 40 w 61"/>
                <a:gd name="T15" fmla="*/ 42 h 70"/>
                <a:gd name="T16" fmla="*/ 40 w 61"/>
                <a:gd name="T17" fmla="*/ 22 h 70"/>
                <a:gd name="T18" fmla="*/ 46 w 61"/>
                <a:gd name="T19" fmla="*/ 6 h 70"/>
                <a:gd name="T20" fmla="*/ 59 w 61"/>
                <a:gd name="T21" fmla="*/ 7 h 70"/>
                <a:gd name="T22" fmla="*/ 59 w 61"/>
                <a:gd name="T23" fmla="*/ 25 h 70"/>
                <a:gd name="T24" fmla="*/ 41 w 61"/>
                <a:gd name="T25" fmla="*/ 58 h 70"/>
                <a:gd name="T26" fmla="*/ 20 w 61"/>
                <a:gd name="T27" fmla="*/ 68 h 70"/>
                <a:gd name="T28" fmla="*/ 6 w 61"/>
                <a:gd name="T29" fmla="*/ 60 h 70"/>
                <a:gd name="T30" fmla="*/ 1 w 61"/>
                <a:gd name="T31" fmla="*/ 51 h 70"/>
                <a:gd name="T32" fmla="*/ 9 w 61"/>
                <a:gd name="T33" fmla="*/ 1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0">
                  <a:moveTo>
                    <a:pt x="9" y="15"/>
                  </a:moveTo>
                  <a:cubicBezTo>
                    <a:pt x="14" y="16"/>
                    <a:pt x="15" y="10"/>
                    <a:pt x="19" y="9"/>
                  </a:cubicBezTo>
                  <a:cubicBezTo>
                    <a:pt x="21" y="8"/>
                    <a:pt x="24" y="6"/>
                    <a:pt x="27" y="7"/>
                  </a:cubicBezTo>
                  <a:cubicBezTo>
                    <a:pt x="30" y="9"/>
                    <a:pt x="30" y="12"/>
                    <a:pt x="30" y="15"/>
                  </a:cubicBezTo>
                  <a:cubicBezTo>
                    <a:pt x="29" y="23"/>
                    <a:pt x="24" y="29"/>
                    <a:pt x="26" y="37"/>
                  </a:cubicBezTo>
                  <a:cubicBezTo>
                    <a:pt x="27" y="39"/>
                    <a:pt x="26" y="41"/>
                    <a:pt x="27" y="44"/>
                  </a:cubicBezTo>
                  <a:cubicBezTo>
                    <a:pt x="28" y="47"/>
                    <a:pt x="29" y="53"/>
                    <a:pt x="34" y="52"/>
                  </a:cubicBezTo>
                  <a:cubicBezTo>
                    <a:pt x="38" y="51"/>
                    <a:pt x="40" y="47"/>
                    <a:pt x="40" y="42"/>
                  </a:cubicBezTo>
                  <a:cubicBezTo>
                    <a:pt x="40" y="36"/>
                    <a:pt x="40" y="29"/>
                    <a:pt x="40" y="22"/>
                  </a:cubicBezTo>
                  <a:cubicBezTo>
                    <a:pt x="40" y="16"/>
                    <a:pt x="42" y="11"/>
                    <a:pt x="46" y="6"/>
                  </a:cubicBezTo>
                  <a:cubicBezTo>
                    <a:pt x="50" y="0"/>
                    <a:pt x="55" y="0"/>
                    <a:pt x="59" y="7"/>
                  </a:cubicBezTo>
                  <a:cubicBezTo>
                    <a:pt x="61" y="13"/>
                    <a:pt x="61" y="19"/>
                    <a:pt x="59" y="25"/>
                  </a:cubicBezTo>
                  <a:cubicBezTo>
                    <a:pt x="56" y="37"/>
                    <a:pt x="53" y="50"/>
                    <a:pt x="41" y="58"/>
                  </a:cubicBezTo>
                  <a:cubicBezTo>
                    <a:pt x="34" y="62"/>
                    <a:pt x="27" y="66"/>
                    <a:pt x="20" y="68"/>
                  </a:cubicBezTo>
                  <a:cubicBezTo>
                    <a:pt x="13" y="70"/>
                    <a:pt x="9" y="65"/>
                    <a:pt x="6" y="60"/>
                  </a:cubicBezTo>
                  <a:cubicBezTo>
                    <a:pt x="4" y="57"/>
                    <a:pt x="3" y="54"/>
                    <a:pt x="1" y="51"/>
                  </a:cubicBezTo>
                  <a:cubicBezTo>
                    <a:pt x="0" y="38"/>
                    <a:pt x="1" y="26"/>
                    <a:pt x="9" y="15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3E3DCDB0-EC2E-B19A-E3F8-1CECA99B0515}"/>
                </a:ext>
              </a:extLst>
            </p:cNvPr>
            <p:cNvSpPr/>
            <p:nvPr/>
          </p:nvSpPr>
          <p:spPr bwMode="auto">
            <a:xfrm>
              <a:off x="521" y="2554"/>
              <a:ext cx="160" cy="340"/>
            </a:xfrm>
            <a:custGeom>
              <a:avLst/>
              <a:gdLst>
                <a:gd name="T0" fmla="*/ 2 w 41"/>
                <a:gd name="T1" fmla="*/ 54 h 87"/>
                <a:gd name="T2" fmla="*/ 5 w 41"/>
                <a:gd name="T3" fmla="*/ 66 h 87"/>
                <a:gd name="T4" fmla="*/ 6 w 41"/>
                <a:gd name="T5" fmla="*/ 53 h 87"/>
                <a:gd name="T6" fmla="*/ 14 w 41"/>
                <a:gd name="T7" fmla="*/ 31 h 87"/>
                <a:gd name="T8" fmla="*/ 29 w 41"/>
                <a:gd name="T9" fmla="*/ 9 h 87"/>
                <a:gd name="T10" fmla="*/ 30 w 41"/>
                <a:gd name="T11" fmla="*/ 3 h 87"/>
                <a:gd name="T12" fmla="*/ 33 w 41"/>
                <a:gd name="T13" fmla="*/ 0 h 87"/>
                <a:gd name="T14" fmla="*/ 37 w 41"/>
                <a:gd name="T15" fmla="*/ 3 h 87"/>
                <a:gd name="T16" fmla="*/ 39 w 41"/>
                <a:gd name="T17" fmla="*/ 13 h 87"/>
                <a:gd name="T18" fmla="*/ 41 w 41"/>
                <a:gd name="T19" fmla="*/ 52 h 87"/>
                <a:gd name="T20" fmla="*/ 12 w 41"/>
                <a:gd name="T21" fmla="*/ 83 h 87"/>
                <a:gd name="T22" fmla="*/ 7 w 41"/>
                <a:gd name="T23" fmla="*/ 87 h 87"/>
                <a:gd name="T24" fmla="*/ 1 w 41"/>
                <a:gd name="T25" fmla="*/ 64 h 87"/>
                <a:gd name="T26" fmla="*/ 2 w 41"/>
                <a:gd name="T27" fmla="*/ 5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87">
                  <a:moveTo>
                    <a:pt x="2" y="54"/>
                  </a:moveTo>
                  <a:cubicBezTo>
                    <a:pt x="5" y="57"/>
                    <a:pt x="2" y="62"/>
                    <a:pt x="5" y="66"/>
                  </a:cubicBezTo>
                  <a:cubicBezTo>
                    <a:pt x="10" y="62"/>
                    <a:pt x="8" y="57"/>
                    <a:pt x="6" y="53"/>
                  </a:cubicBezTo>
                  <a:cubicBezTo>
                    <a:pt x="0" y="41"/>
                    <a:pt x="2" y="36"/>
                    <a:pt x="14" y="31"/>
                  </a:cubicBezTo>
                  <a:cubicBezTo>
                    <a:pt x="23" y="27"/>
                    <a:pt x="29" y="20"/>
                    <a:pt x="29" y="9"/>
                  </a:cubicBezTo>
                  <a:cubicBezTo>
                    <a:pt x="29" y="7"/>
                    <a:pt x="29" y="5"/>
                    <a:pt x="30" y="3"/>
                  </a:cubicBezTo>
                  <a:cubicBezTo>
                    <a:pt x="30" y="2"/>
                    <a:pt x="32" y="0"/>
                    <a:pt x="33" y="0"/>
                  </a:cubicBezTo>
                  <a:cubicBezTo>
                    <a:pt x="35" y="0"/>
                    <a:pt x="36" y="2"/>
                    <a:pt x="37" y="3"/>
                  </a:cubicBezTo>
                  <a:cubicBezTo>
                    <a:pt x="38" y="6"/>
                    <a:pt x="39" y="10"/>
                    <a:pt x="39" y="13"/>
                  </a:cubicBezTo>
                  <a:cubicBezTo>
                    <a:pt x="38" y="26"/>
                    <a:pt x="41" y="39"/>
                    <a:pt x="41" y="52"/>
                  </a:cubicBezTo>
                  <a:cubicBezTo>
                    <a:pt x="41" y="68"/>
                    <a:pt x="27" y="82"/>
                    <a:pt x="12" y="83"/>
                  </a:cubicBezTo>
                  <a:cubicBezTo>
                    <a:pt x="10" y="84"/>
                    <a:pt x="7" y="83"/>
                    <a:pt x="7" y="87"/>
                  </a:cubicBezTo>
                  <a:cubicBezTo>
                    <a:pt x="0" y="80"/>
                    <a:pt x="1" y="72"/>
                    <a:pt x="1" y="64"/>
                  </a:cubicBezTo>
                  <a:cubicBezTo>
                    <a:pt x="2" y="61"/>
                    <a:pt x="2" y="57"/>
                    <a:pt x="2" y="5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EE8BB19E-9C39-68DD-B54F-6F4853507E13}"/>
                </a:ext>
              </a:extLst>
            </p:cNvPr>
            <p:cNvSpPr/>
            <p:nvPr/>
          </p:nvSpPr>
          <p:spPr bwMode="auto">
            <a:xfrm>
              <a:off x="662" y="3055"/>
              <a:ext cx="290" cy="195"/>
            </a:xfrm>
            <a:custGeom>
              <a:avLst/>
              <a:gdLst>
                <a:gd name="T0" fmla="*/ 0 w 74"/>
                <a:gd name="T1" fmla="*/ 38 h 50"/>
                <a:gd name="T2" fmla="*/ 9 w 74"/>
                <a:gd name="T3" fmla="*/ 20 h 50"/>
                <a:gd name="T4" fmla="*/ 38 w 74"/>
                <a:gd name="T5" fmla="*/ 6 h 50"/>
                <a:gd name="T6" fmla="*/ 56 w 74"/>
                <a:gd name="T7" fmla="*/ 1 h 50"/>
                <a:gd name="T8" fmla="*/ 64 w 74"/>
                <a:gd name="T9" fmla="*/ 0 h 50"/>
                <a:gd name="T10" fmla="*/ 74 w 74"/>
                <a:gd name="T11" fmla="*/ 8 h 50"/>
                <a:gd name="T12" fmla="*/ 65 w 74"/>
                <a:gd name="T13" fmla="*/ 17 h 50"/>
                <a:gd name="T14" fmla="*/ 50 w 74"/>
                <a:gd name="T15" fmla="*/ 21 h 50"/>
                <a:gd name="T16" fmla="*/ 31 w 74"/>
                <a:gd name="T17" fmla="*/ 36 h 50"/>
                <a:gd name="T18" fmla="*/ 12 w 74"/>
                <a:gd name="T19" fmla="*/ 47 h 50"/>
                <a:gd name="T20" fmla="*/ 10 w 74"/>
                <a:gd name="T21" fmla="*/ 50 h 50"/>
                <a:gd name="T22" fmla="*/ 0 w 74"/>
                <a:gd name="T23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50">
                  <a:moveTo>
                    <a:pt x="0" y="38"/>
                  </a:moveTo>
                  <a:cubicBezTo>
                    <a:pt x="4" y="32"/>
                    <a:pt x="4" y="25"/>
                    <a:pt x="9" y="20"/>
                  </a:cubicBezTo>
                  <a:cubicBezTo>
                    <a:pt x="17" y="11"/>
                    <a:pt x="27" y="8"/>
                    <a:pt x="38" y="6"/>
                  </a:cubicBezTo>
                  <a:cubicBezTo>
                    <a:pt x="44" y="5"/>
                    <a:pt x="50" y="3"/>
                    <a:pt x="56" y="1"/>
                  </a:cubicBezTo>
                  <a:cubicBezTo>
                    <a:pt x="59" y="0"/>
                    <a:pt x="61" y="0"/>
                    <a:pt x="64" y="0"/>
                  </a:cubicBezTo>
                  <a:cubicBezTo>
                    <a:pt x="69" y="1"/>
                    <a:pt x="74" y="2"/>
                    <a:pt x="74" y="8"/>
                  </a:cubicBezTo>
                  <a:cubicBezTo>
                    <a:pt x="74" y="13"/>
                    <a:pt x="70" y="16"/>
                    <a:pt x="65" y="17"/>
                  </a:cubicBezTo>
                  <a:cubicBezTo>
                    <a:pt x="60" y="18"/>
                    <a:pt x="55" y="19"/>
                    <a:pt x="50" y="21"/>
                  </a:cubicBezTo>
                  <a:cubicBezTo>
                    <a:pt x="42" y="24"/>
                    <a:pt x="36" y="28"/>
                    <a:pt x="31" y="36"/>
                  </a:cubicBezTo>
                  <a:cubicBezTo>
                    <a:pt x="27" y="43"/>
                    <a:pt x="23" y="50"/>
                    <a:pt x="12" y="47"/>
                  </a:cubicBezTo>
                  <a:cubicBezTo>
                    <a:pt x="11" y="47"/>
                    <a:pt x="10" y="49"/>
                    <a:pt x="10" y="50"/>
                  </a:cubicBezTo>
                  <a:cubicBezTo>
                    <a:pt x="4" y="49"/>
                    <a:pt x="1" y="44"/>
                    <a:pt x="0" y="38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5F116B02-DB03-659A-DEA5-EB1669E7487F}"/>
                </a:ext>
              </a:extLst>
            </p:cNvPr>
            <p:cNvSpPr/>
            <p:nvPr/>
          </p:nvSpPr>
          <p:spPr bwMode="auto">
            <a:xfrm>
              <a:off x="2218" y="472"/>
              <a:ext cx="105" cy="137"/>
            </a:xfrm>
            <a:custGeom>
              <a:avLst/>
              <a:gdLst>
                <a:gd name="T0" fmla="*/ 20 w 27"/>
                <a:gd name="T1" fmla="*/ 0 h 35"/>
                <a:gd name="T2" fmla="*/ 23 w 27"/>
                <a:gd name="T3" fmla="*/ 10 h 35"/>
                <a:gd name="T4" fmla="*/ 9 w 27"/>
                <a:gd name="T5" fmla="*/ 29 h 35"/>
                <a:gd name="T6" fmla="*/ 0 w 27"/>
                <a:gd name="T7" fmla="*/ 27 h 35"/>
                <a:gd name="T8" fmla="*/ 20 w 2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5">
                  <a:moveTo>
                    <a:pt x="20" y="0"/>
                  </a:moveTo>
                  <a:cubicBezTo>
                    <a:pt x="26" y="1"/>
                    <a:pt x="27" y="4"/>
                    <a:pt x="23" y="10"/>
                  </a:cubicBezTo>
                  <a:cubicBezTo>
                    <a:pt x="18" y="16"/>
                    <a:pt x="14" y="22"/>
                    <a:pt x="9" y="29"/>
                  </a:cubicBezTo>
                  <a:cubicBezTo>
                    <a:pt x="5" y="35"/>
                    <a:pt x="2" y="31"/>
                    <a:pt x="0" y="27"/>
                  </a:cubicBezTo>
                  <a:cubicBezTo>
                    <a:pt x="7" y="18"/>
                    <a:pt x="13" y="9"/>
                    <a:pt x="20" y="0"/>
                  </a:cubicBezTo>
                  <a:close/>
                </a:path>
              </a:pathLst>
            </a:custGeom>
            <a:solidFill>
              <a:srgbClr val="FEE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BBC2BF8A-3B86-F25D-844A-02AF62A2C496}"/>
                </a:ext>
              </a:extLst>
            </p:cNvPr>
            <p:cNvSpPr/>
            <p:nvPr/>
          </p:nvSpPr>
          <p:spPr bwMode="auto">
            <a:xfrm>
              <a:off x="2496" y="2679"/>
              <a:ext cx="94" cy="149"/>
            </a:xfrm>
            <a:custGeom>
              <a:avLst/>
              <a:gdLst>
                <a:gd name="T0" fmla="*/ 22 w 24"/>
                <a:gd name="T1" fmla="*/ 38 h 38"/>
                <a:gd name="T2" fmla="*/ 4 w 24"/>
                <a:gd name="T3" fmla="*/ 8 h 38"/>
                <a:gd name="T4" fmla="*/ 2 w 24"/>
                <a:gd name="T5" fmla="*/ 3 h 38"/>
                <a:gd name="T6" fmla="*/ 7 w 24"/>
                <a:gd name="T7" fmla="*/ 5 h 38"/>
                <a:gd name="T8" fmla="*/ 24 w 24"/>
                <a:gd name="T9" fmla="*/ 26 h 38"/>
                <a:gd name="T10" fmla="*/ 22 w 2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8">
                  <a:moveTo>
                    <a:pt x="22" y="38"/>
                  </a:moveTo>
                  <a:cubicBezTo>
                    <a:pt x="21" y="24"/>
                    <a:pt x="12" y="17"/>
                    <a:pt x="4" y="8"/>
                  </a:cubicBezTo>
                  <a:cubicBezTo>
                    <a:pt x="2" y="7"/>
                    <a:pt x="0" y="5"/>
                    <a:pt x="2" y="3"/>
                  </a:cubicBezTo>
                  <a:cubicBezTo>
                    <a:pt x="4" y="0"/>
                    <a:pt x="6" y="4"/>
                    <a:pt x="7" y="5"/>
                  </a:cubicBezTo>
                  <a:cubicBezTo>
                    <a:pt x="15" y="11"/>
                    <a:pt x="23" y="15"/>
                    <a:pt x="24" y="26"/>
                  </a:cubicBezTo>
                  <a:cubicBezTo>
                    <a:pt x="23" y="30"/>
                    <a:pt x="22" y="34"/>
                    <a:pt x="22" y="38"/>
                  </a:cubicBezTo>
                  <a:close/>
                </a:path>
              </a:pathLst>
            </a:custGeom>
            <a:solidFill>
              <a:srgbClr val="E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90C46562-723F-14BC-832C-EB0244680759}"/>
                </a:ext>
              </a:extLst>
            </p:cNvPr>
            <p:cNvSpPr/>
            <p:nvPr/>
          </p:nvSpPr>
          <p:spPr bwMode="auto">
            <a:xfrm>
              <a:off x="2170" y="594"/>
              <a:ext cx="55" cy="74"/>
            </a:xfrm>
            <a:custGeom>
              <a:avLst/>
              <a:gdLst>
                <a:gd name="T0" fmla="*/ 10 w 14"/>
                <a:gd name="T1" fmla="*/ 0 h 19"/>
                <a:gd name="T2" fmla="*/ 5 w 14"/>
                <a:gd name="T3" fmla="*/ 15 h 19"/>
                <a:gd name="T4" fmla="*/ 0 w 14"/>
                <a:gd name="T5" fmla="*/ 12 h 19"/>
                <a:gd name="T6" fmla="*/ 10 w 1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cubicBezTo>
                    <a:pt x="14" y="7"/>
                    <a:pt x="9" y="12"/>
                    <a:pt x="5" y="15"/>
                  </a:cubicBezTo>
                  <a:cubicBezTo>
                    <a:pt x="1" y="19"/>
                    <a:pt x="0" y="15"/>
                    <a:pt x="0" y="12"/>
                  </a:cubicBezTo>
                  <a:cubicBezTo>
                    <a:pt x="3" y="8"/>
                    <a:pt x="6" y="4"/>
                    <a:pt x="10" y="0"/>
                  </a:cubicBezTo>
                  <a:close/>
                </a:path>
              </a:pathLst>
            </a:custGeom>
            <a:solidFill>
              <a:srgbClr val="FEE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235485C8-9CAE-4876-68AE-F57FE5576C13}"/>
                </a:ext>
              </a:extLst>
            </p:cNvPr>
            <p:cNvSpPr/>
            <p:nvPr/>
          </p:nvSpPr>
          <p:spPr bwMode="auto">
            <a:xfrm>
              <a:off x="607" y="985"/>
              <a:ext cx="12" cy="223"/>
            </a:xfrm>
            <a:custGeom>
              <a:avLst/>
              <a:gdLst>
                <a:gd name="T0" fmla="*/ 3 w 3"/>
                <a:gd name="T1" fmla="*/ 0 h 57"/>
                <a:gd name="T2" fmla="*/ 3 w 3"/>
                <a:gd name="T3" fmla="*/ 57 h 57"/>
                <a:gd name="T4" fmla="*/ 2 w 3"/>
                <a:gd name="T5" fmla="*/ 19 h 57"/>
                <a:gd name="T6" fmla="*/ 3 w 3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7">
                  <a:moveTo>
                    <a:pt x="3" y="0"/>
                  </a:moveTo>
                  <a:cubicBezTo>
                    <a:pt x="3" y="19"/>
                    <a:pt x="3" y="38"/>
                    <a:pt x="3" y="57"/>
                  </a:cubicBezTo>
                  <a:cubicBezTo>
                    <a:pt x="0" y="44"/>
                    <a:pt x="2" y="31"/>
                    <a:pt x="2" y="19"/>
                  </a:cubicBezTo>
                  <a:cubicBezTo>
                    <a:pt x="2" y="12"/>
                    <a:pt x="0" y="6"/>
                    <a:pt x="3" y="0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613EBFA3-422E-954D-5891-80ABEC1A0D75}"/>
                </a:ext>
              </a:extLst>
            </p:cNvPr>
            <p:cNvSpPr/>
            <p:nvPr/>
          </p:nvSpPr>
          <p:spPr bwMode="auto">
            <a:xfrm>
              <a:off x="638" y="512"/>
              <a:ext cx="63" cy="133"/>
            </a:xfrm>
            <a:custGeom>
              <a:avLst/>
              <a:gdLst>
                <a:gd name="T0" fmla="*/ 0 w 16"/>
                <a:gd name="T1" fmla="*/ 0 h 34"/>
                <a:gd name="T2" fmla="*/ 16 w 16"/>
                <a:gd name="T3" fmla="*/ 33 h 34"/>
                <a:gd name="T4" fmla="*/ 11 w 16"/>
                <a:gd name="T5" fmla="*/ 28 h 34"/>
                <a:gd name="T6" fmla="*/ 4 w 16"/>
                <a:gd name="T7" fmla="*/ 15 h 34"/>
                <a:gd name="T8" fmla="*/ 0 w 1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4">
                  <a:moveTo>
                    <a:pt x="0" y="0"/>
                  </a:moveTo>
                  <a:cubicBezTo>
                    <a:pt x="8" y="10"/>
                    <a:pt x="11" y="22"/>
                    <a:pt x="16" y="33"/>
                  </a:cubicBezTo>
                  <a:cubicBezTo>
                    <a:pt x="12" y="34"/>
                    <a:pt x="13" y="29"/>
                    <a:pt x="11" y="28"/>
                  </a:cubicBezTo>
                  <a:cubicBezTo>
                    <a:pt x="10" y="23"/>
                    <a:pt x="8" y="18"/>
                    <a:pt x="4" y="15"/>
                  </a:cubicBezTo>
                  <a:cubicBezTo>
                    <a:pt x="3" y="10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F1577D87-052D-610A-BF37-CC6C12171C8B}"/>
                </a:ext>
              </a:extLst>
            </p:cNvPr>
            <p:cNvSpPr/>
            <p:nvPr/>
          </p:nvSpPr>
          <p:spPr bwMode="auto">
            <a:xfrm>
              <a:off x="2637" y="1807"/>
              <a:ext cx="8" cy="129"/>
            </a:xfrm>
            <a:custGeom>
              <a:avLst/>
              <a:gdLst>
                <a:gd name="T0" fmla="*/ 0 w 2"/>
                <a:gd name="T1" fmla="*/ 33 h 33"/>
                <a:gd name="T2" fmla="*/ 0 w 2"/>
                <a:gd name="T3" fmla="*/ 0 h 33"/>
                <a:gd name="T4" fmla="*/ 0 w 2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3">
                  <a:moveTo>
                    <a:pt x="0" y="33"/>
                  </a:moveTo>
                  <a:cubicBezTo>
                    <a:pt x="0" y="22"/>
                    <a:pt x="0" y="11"/>
                    <a:pt x="0" y="0"/>
                  </a:cubicBezTo>
                  <a:cubicBezTo>
                    <a:pt x="2" y="11"/>
                    <a:pt x="2" y="22"/>
                    <a:pt x="0" y="33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BCE64977-A3E0-3A7E-4FC8-513E1BF1CB05}"/>
                </a:ext>
              </a:extLst>
            </p:cNvPr>
            <p:cNvSpPr/>
            <p:nvPr/>
          </p:nvSpPr>
          <p:spPr bwMode="auto">
            <a:xfrm>
              <a:off x="2621" y="2530"/>
              <a:ext cx="20" cy="122"/>
            </a:xfrm>
            <a:custGeom>
              <a:avLst/>
              <a:gdLst>
                <a:gd name="T0" fmla="*/ 2 w 5"/>
                <a:gd name="T1" fmla="*/ 31 h 31"/>
                <a:gd name="T2" fmla="*/ 4 w 5"/>
                <a:gd name="T3" fmla="*/ 0 h 31"/>
                <a:gd name="T4" fmla="*/ 2 w 5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1">
                  <a:moveTo>
                    <a:pt x="2" y="31"/>
                  </a:moveTo>
                  <a:cubicBezTo>
                    <a:pt x="3" y="21"/>
                    <a:pt x="0" y="10"/>
                    <a:pt x="4" y="0"/>
                  </a:cubicBezTo>
                  <a:cubicBezTo>
                    <a:pt x="3" y="10"/>
                    <a:pt x="5" y="21"/>
                    <a:pt x="2" y="3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5964EB4F-5C3F-9866-6F9A-ADE81FD95E8F}"/>
                </a:ext>
              </a:extLst>
            </p:cNvPr>
            <p:cNvSpPr/>
            <p:nvPr/>
          </p:nvSpPr>
          <p:spPr bwMode="auto">
            <a:xfrm>
              <a:off x="2417" y="594"/>
              <a:ext cx="12" cy="113"/>
            </a:xfrm>
            <a:custGeom>
              <a:avLst/>
              <a:gdLst>
                <a:gd name="T0" fmla="*/ 0 w 3"/>
                <a:gd name="T1" fmla="*/ 29 h 29"/>
                <a:gd name="T2" fmla="*/ 0 w 3"/>
                <a:gd name="T3" fmla="*/ 0 h 29"/>
                <a:gd name="T4" fmla="*/ 0 w 3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8">
                  <a:moveTo>
                    <a:pt x="0" y="29"/>
                  </a:moveTo>
                  <a:cubicBezTo>
                    <a:pt x="0" y="19"/>
                    <a:pt x="0" y="9"/>
                    <a:pt x="0" y="0"/>
                  </a:cubicBezTo>
                  <a:cubicBezTo>
                    <a:pt x="3" y="9"/>
                    <a:pt x="3" y="19"/>
                    <a:pt x="0" y="29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5665F11F-51E4-443B-FF0C-5D2AF21CF942}"/>
                </a:ext>
              </a:extLst>
            </p:cNvPr>
            <p:cNvSpPr/>
            <p:nvPr/>
          </p:nvSpPr>
          <p:spPr bwMode="auto">
            <a:xfrm>
              <a:off x="2664" y="2096"/>
              <a:ext cx="8" cy="117"/>
            </a:xfrm>
            <a:custGeom>
              <a:avLst/>
              <a:gdLst>
                <a:gd name="T0" fmla="*/ 0 w 2"/>
                <a:gd name="T1" fmla="*/ 30 h 30"/>
                <a:gd name="T2" fmla="*/ 0 w 2"/>
                <a:gd name="T3" fmla="*/ 0 h 30"/>
                <a:gd name="T4" fmla="*/ 0 w 2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0">
                  <a:moveTo>
                    <a:pt x="0" y="30"/>
                  </a:moveTo>
                  <a:cubicBezTo>
                    <a:pt x="0" y="20"/>
                    <a:pt x="0" y="10"/>
                    <a:pt x="0" y="0"/>
                  </a:cubicBezTo>
                  <a:cubicBezTo>
                    <a:pt x="2" y="10"/>
                    <a:pt x="2" y="20"/>
                    <a:pt x="0" y="30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33">
              <a:extLst>
                <a:ext uri="{FF2B5EF4-FFF2-40B4-BE49-F238E27FC236}">
                  <a16:creationId xmlns:a16="http://schemas.microsoft.com/office/drawing/2014/main" id="{85793AA1-FCD1-F133-137F-0DE9BDDE172A}"/>
                </a:ext>
              </a:extLst>
            </p:cNvPr>
            <p:cNvSpPr/>
            <p:nvPr/>
          </p:nvSpPr>
          <p:spPr bwMode="auto">
            <a:xfrm>
              <a:off x="2410" y="500"/>
              <a:ext cx="19" cy="86"/>
            </a:xfrm>
            <a:custGeom>
              <a:avLst/>
              <a:gdLst>
                <a:gd name="T0" fmla="*/ 1 w 5"/>
                <a:gd name="T1" fmla="*/ 7 h 22"/>
                <a:gd name="T2" fmla="*/ 3 w 5"/>
                <a:gd name="T3" fmla="*/ 0 h 22"/>
                <a:gd name="T4" fmla="*/ 2 w 5"/>
                <a:gd name="T5" fmla="*/ 22 h 22"/>
                <a:gd name="T6" fmla="*/ 1 w 5"/>
                <a:gd name="T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2">
                  <a:moveTo>
                    <a:pt x="1" y="7"/>
                  </a:moveTo>
                  <a:cubicBezTo>
                    <a:pt x="0" y="4"/>
                    <a:pt x="1" y="2"/>
                    <a:pt x="3" y="0"/>
                  </a:cubicBezTo>
                  <a:cubicBezTo>
                    <a:pt x="5" y="7"/>
                    <a:pt x="5" y="15"/>
                    <a:pt x="2" y="22"/>
                  </a:cubicBezTo>
                  <a:cubicBezTo>
                    <a:pt x="2" y="17"/>
                    <a:pt x="4" y="11"/>
                    <a:pt x="1" y="7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350B1423-645E-9719-05D0-4589421292ED}"/>
                </a:ext>
              </a:extLst>
            </p:cNvPr>
            <p:cNvSpPr/>
            <p:nvPr/>
          </p:nvSpPr>
          <p:spPr bwMode="auto">
            <a:xfrm>
              <a:off x="775" y="3321"/>
              <a:ext cx="32" cy="31"/>
            </a:xfrm>
            <a:custGeom>
              <a:avLst/>
              <a:gdLst>
                <a:gd name="T0" fmla="*/ 0 w 8"/>
                <a:gd name="T1" fmla="*/ 5 h 8"/>
                <a:gd name="T2" fmla="*/ 7 w 8"/>
                <a:gd name="T3" fmla="*/ 3 h 8"/>
                <a:gd name="T4" fmla="*/ 2 w 8"/>
                <a:gd name="T5" fmla="*/ 8 h 8"/>
                <a:gd name="T6" fmla="*/ 0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2" y="3"/>
                    <a:pt x="5" y="0"/>
                    <a:pt x="7" y="3"/>
                  </a:cubicBezTo>
                  <a:cubicBezTo>
                    <a:pt x="8" y="6"/>
                    <a:pt x="4" y="8"/>
                    <a:pt x="2" y="8"/>
                  </a:cubicBezTo>
                  <a:cubicBezTo>
                    <a:pt x="1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EE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A68E522F-F8C8-1208-D3DE-BDC6F1966395}"/>
                </a:ext>
              </a:extLst>
            </p:cNvPr>
            <p:cNvSpPr/>
            <p:nvPr/>
          </p:nvSpPr>
          <p:spPr bwMode="auto">
            <a:xfrm>
              <a:off x="517" y="1908"/>
              <a:ext cx="1873" cy="1084"/>
            </a:xfrm>
            <a:custGeom>
              <a:avLst/>
              <a:gdLst>
                <a:gd name="T0" fmla="*/ 118 w 478"/>
                <a:gd name="T1" fmla="*/ 95 h 277"/>
                <a:gd name="T2" fmla="*/ 163 w 478"/>
                <a:gd name="T3" fmla="*/ 152 h 277"/>
                <a:gd name="T4" fmla="*/ 196 w 478"/>
                <a:gd name="T5" fmla="*/ 200 h 277"/>
                <a:gd name="T6" fmla="*/ 210 w 478"/>
                <a:gd name="T7" fmla="*/ 207 h 277"/>
                <a:gd name="T8" fmla="*/ 302 w 478"/>
                <a:gd name="T9" fmla="*/ 217 h 277"/>
                <a:gd name="T10" fmla="*/ 318 w 478"/>
                <a:gd name="T11" fmla="*/ 209 h 277"/>
                <a:gd name="T12" fmla="*/ 357 w 478"/>
                <a:gd name="T13" fmla="*/ 170 h 277"/>
                <a:gd name="T14" fmla="*/ 377 w 478"/>
                <a:gd name="T15" fmla="*/ 129 h 277"/>
                <a:gd name="T16" fmla="*/ 401 w 478"/>
                <a:gd name="T17" fmla="*/ 83 h 277"/>
                <a:gd name="T18" fmla="*/ 406 w 478"/>
                <a:gd name="T19" fmla="*/ 79 h 277"/>
                <a:gd name="T20" fmla="*/ 387 w 478"/>
                <a:gd name="T21" fmla="*/ 133 h 277"/>
                <a:gd name="T22" fmla="*/ 404 w 478"/>
                <a:gd name="T23" fmla="*/ 132 h 277"/>
                <a:gd name="T24" fmla="*/ 416 w 478"/>
                <a:gd name="T25" fmla="*/ 106 h 277"/>
                <a:gd name="T26" fmla="*/ 418 w 478"/>
                <a:gd name="T27" fmla="*/ 156 h 277"/>
                <a:gd name="T28" fmla="*/ 434 w 478"/>
                <a:gd name="T29" fmla="*/ 170 h 277"/>
                <a:gd name="T30" fmla="*/ 474 w 478"/>
                <a:gd name="T31" fmla="*/ 142 h 277"/>
                <a:gd name="T32" fmla="*/ 444 w 478"/>
                <a:gd name="T33" fmla="*/ 176 h 277"/>
                <a:gd name="T34" fmla="*/ 420 w 478"/>
                <a:gd name="T35" fmla="*/ 165 h 277"/>
                <a:gd name="T36" fmla="*/ 402 w 478"/>
                <a:gd name="T37" fmla="*/ 144 h 277"/>
                <a:gd name="T38" fmla="*/ 382 w 478"/>
                <a:gd name="T39" fmla="*/ 186 h 277"/>
                <a:gd name="T40" fmla="*/ 401 w 478"/>
                <a:gd name="T41" fmla="*/ 192 h 277"/>
                <a:gd name="T42" fmla="*/ 405 w 478"/>
                <a:gd name="T43" fmla="*/ 221 h 277"/>
                <a:gd name="T44" fmla="*/ 395 w 478"/>
                <a:gd name="T45" fmla="*/ 195 h 277"/>
                <a:gd name="T46" fmla="*/ 345 w 478"/>
                <a:gd name="T47" fmla="*/ 221 h 277"/>
                <a:gd name="T48" fmla="*/ 364 w 478"/>
                <a:gd name="T49" fmla="*/ 242 h 277"/>
                <a:gd name="T50" fmla="*/ 343 w 478"/>
                <a:gd name="T51" fmla="*/ 227 h 277"/>
                <a:gd name="T52" fmla="*/ 317 w 478"/>
                <a:gd name="T53" fmla="*/ 241 h 277"/>
                <a:gd name="T54" fmla="*/ 323 w 478"/>
                <a:gd name="T55" fmla="*/ 277 h 277"/>
                <a:gd name="T56" fmla="*/ 263 w 478"/>
                <a:gd name="T57" fmla="*/ 237 h 277"/>
                <a:gd name="T58" fmla="*/ 244 w 478"/>
                <a:gd name="T59" fmla="*/ 254 h 277"/>
                <a:gd name="T60" fmla="*/ 212 w 478"/>
                <a:gd name="T61" fmla="*/ 252 h 277"/>
                <a:gd name="T62" fmla="*/ 196 w 478"/>
                <a:gd name="T63" fmla="*/ 269 h 277"/>
                <a:gd name="T64" fmla="*/ 174 w 478"/>
                <a:gd name="T65" fmla="*/ 273 h 277"/>
                <a:gd name="T66" fmla="*/ 201 w 478"/>
                <a:gd name="T67" fmla="*/ 217 h 277"/>
                <a:gd name="T68" fmla="*/ 177 w 478"/>
                <a:gd name="T69" fmla="*/ 212 h 277"/>
                <a:gd name="T70" fmla="*/ 157 w 478"/>
                <a:gd name="T71" fmla="*/ 226 h 277"/>
                <a:gd name="T72" fmla="*/ 159 w 478"/>
                <a:gd name="T73" fmla="*/ 220 h 277"/>
                <a:gd name="T74" fmla="*/ 168 w 478"/>
                <a:gd name="T75" fmla="*/ 199 h 277"/>
                <a:gd name="T76" fmla="*/ 121 w 478"/>
                <a:gd name="T77" fmla="*/ 182 h 277"/>
                <a:gd name="T78" fmla="*/ 155 w 478"/>
                <a:gd name="T79" fmla="*/ 177 h 277"/>
                <a:gd name="T80" fmla="*/ 147 w 478"/>
                <a:gd name="T81" fmla="*/ 157 h 277"/>
                <a:gd name="T82" fmla="*/ 119 w 478"/>
                <a:gd name="T83" fmla="*/ 133 h 277"/>
                <a:gd name="T84" fmla="*/ 109 w 478"/>
                <a:gd name="T85" fmla="*/ 116 h 277"/>
                <a:gd name="T86" fmla="*/ 92 w 478"/>
                <a:gd name="T87" fmla="*/ 124 h 277"/>
                <a:gd name="T88" fmla="*/ 80 w 478"/>
                <a:gd name="T89" fmla="*/ 66 h 277"/>
                <a:gd name="T90" fmla="*/ 75 w 478"/>
                <a:gd name="T91" fmla="*/ 47 h 277"/>
                <a:gd name="T92" fmla="*/ 73 w 478"/>
                <a:gd name="T93" fmla="*/ 36 h 277"/>
                <a:gd name="T94" fmla="*/ 51 w 478"/>
                <a:gd name="T95" fmla="*/ 57 h 277"/>
                <a:gd name="T96" fmla="*/ 39 w 478"/>
                <a:gd name="T97" fmla="*/ 99 h 277"/>
                <a:gd name="T98" fmla="*/ 37 w 478"/>
                <a:gd name="T99" fmla="*/ 101 h 277"/>
                <a:gd name="T100" fmla="*/ 16 w 478"/>
                <a:gd name="T101" fmla="*/ 82 h 277"/>
                <a:gd name="T102" fmla="*/ 19 w 478"/>
                <a:gd name="T103" fmla="*/ 80 h 277"/>
                <a:gd name="T104" fmla="*/ 42 w 478"/>
                <a:gd name="T105" fmla="*/ 67 h 277"/>
                <a:gd name="T106" fmla="*/ 59 w 478"/>
                <a:gd name="T107" fmla="*/ 12 h 277"/>
                <a:gd name="T108" fmla="*/ 71 w 478"/>
                <a:gd name="T109" fmla="*/ 2 h 277"/>
                <a:gd name="T110" fmla="*/ 83 w 478"/>
                <a:gd name="T111" fmla="*/ 29 h 277"/>
                <a:gd name="T112" fmla="*/ 95 w 478"/>
                <a:gd name="T113" fmla="*/ 59 h 277"/>
                <a:gd name="T114" fmla="*/ 106 w 478"/>
                <a:gd name="T115" fmla="*/ 96 h 277"/>
                <a:gd name="T116" fmla="*/ 113 w 478"/>
                <a:gd name="T117" fmla="*/ 9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8" h="277">
                  <a:moveTo>
                    <a:pt x="115" y="95"/>
                  </a:moveTo>
                  <a:cubicBezTo>
                    <a:pt x="116" y="95"/>
                    <a:pt x="117" y="95"/>
                    <a:pt x="118" y="95"/>
                  </a:cubicBezTo>
                  <a:cubicBezTo>
                    <a:pt x="122" y="107"/>
                    <a:pt x="131" y="115"/>
                    <a:pt x="141" y="122"/>
                  </a:cubicBezTo>
                  <a:cubicBezTo>
                    <a:pt x="152" y="130"/>
                    <a:pt x="159" y="139"/>
                    <a:pt x="163" y="152"/>
                  </a:cubicBezTo>
                  <a:cubicBezTo>
                    <a:pt x="165" y="160"/>
                    <a:pt x="168" y="168"/>
                    <a:pt x="170" y="177"/>
                  </a:cubicBezTo>
                  <a:cubicBezTo>
                    <a:pt x="174" y="190"/>
                    <a:pt x="181" y="198"/>
                    <a:pt x="196" y="200"/>
                  </a:cubicBezTo>
                  <a:cubicBezTo>
                    <a:pt x="198" y="201"/>
                    <a:pt x="200" y="201"/>
                    <a:pt x="202" y="202"/>
                  </a:cubicBezTo>
                  <a:cubicBezTo>
                    <a:pt x="205" y="204"/>
                    <a:pt x="208" y="205"/>
                    <a:pt x="210" y="207"/>
                  </a:cubicBezTo>
                  <a:cubicBezTo>
                    <a:pt x="226" y="223"/>
                    <a:pt x="245" y="225"/>
                    <a:pt x="266" y="221"/>
                  </a:cubicBezTo>
                  <a:cubicBezTo>
                    <a:pt x="278" y="220"/>
                    <a:pt x="290" y="217"/>
                    <a:pt x="302" y="217"/>
                  </a:cubicBezTo>
                  <a:cubicBezTo>
                    <a:pt x="307" y="216"/>
                    <a:pt x="311" y="215"/>
                    <a:pt x="315" y="211"/>
                  </a:cubicBezTo>
                  <a:cubicBezTo>
                    <a:pt x="316" y="210"/>
                    <a:pt x="317" y="209"/>
                    <a:pt x="318" y="209"/>
                  </a:cubicBezTo>
                  <a:cubicBezTo>
                    <a:pt x="332" y="207"/>
                    <a:pt x="336" y="195"/>
                    <a:pt x="343" y="186"/>
                  </a:cubicBezTo>
                  <a:cubicBezTo>
                    <a:pt x="347" y="181"/>
                    <a:pt x="352" y="176"/>
                    <a:pt x="357" y="170"/>
                  </a:cubicBezTo>
                  <a:cubicBezTo>
                    <a:pt x="360" y="167"/>
                    <a:pt x="363" y="164"/>
                    <a:pt x="365" y="161"/>
                  </a:cubicBezTo>
                  <a:cubicBezTo>
                    <a:pt x="371" y="151"/>
                    <a:pt x="376" y="141"/>
                    <a:pt x="377" y="129"/>
                  </a:cubicBezTo>
                  <a:cubicBezTo>
                    <a:pt x="378" y="120"/>
                    <a:pt x="383" y="112"/>
                    <a:pt x="390" y="105"/>
                  </a:cubicBezTo>
                  <a:cubicBezTo>
                    <a:pt x="397" y="99"/>
                    <a:pt x="401" y="92"/>
                    <a:pt x="401" y="83"/>
                  </a:cubicBezTo>
                  <a:cubicBezTo>
                    <a:pt x="401" y="81"/>
                    <a:pt x="402" y="79"/>
                    <a:pt x="404" y="79"/>
                  </a:cubicBezTo>
                  <a:cubicBezTo>
                    <a:pt x="405" y="78"/>
                    <a:pt x="406" y="79"/>
                    <a:pt x="406" y="79"/>
                  </a:cubicBezTo>
                  <a:cubicBezTo>
                    <a:pt x="410" y="91"/>
                    <a:pt x="410" y="103"/>
                    <a:pt x="401" y="113"/>
                  </a:cubicBezTo>
                  <a:cubicBezTo>
                    <a:pt x="396" y="119"/>
                    <a:pt x="390" y="125"/>
                    <a:pt x="387" y="133"/>
                  </a:cubicBezTo>
                  <a:cubicBezTo>
                    <a:pt x="385" y="136"/>
                    <a:pt x="383" y="138"/>
                    <a:pt x="384" y="142"/>
                  </a:cubicBezTo>
                  <a:cubicBezTo>
                    <a:pt x="391" y="140"/>
                    <a:pt x="397" y="135"/>
                    <a:pt x="404" y="132"/>
                  </a:cubicBezTo>
                  <a:cubicBezTo>
                    <a:pt x="407" y="131"/>
                    <a:pt x="406" y="126"/>
                    <a:pt x="407" y="123"/>
                  </a:cubicBezTo>
                  <a:cubicBezTo>
                    <a:pt x="408" y="116"/>
                    <a:pt x="410" y="110"/>
                    <a:pt x="416" y="106"/>
                  </a:cubicBezTo>
                  <a:cubicBezTo>
                    <a:pt x="418" y="106"/>
                    <a:pt x="420" y="106"/>
                    <a:pt x="420" y="109"/>
                  </a:cubicBezTo>
                  <a:cubicBezTo>
                    <a:pt x="416" y="124"/>
                    <a:pt x="419" y="140"/>
                    <a:pt x="418" y="156"/>
                  </a:cubicBezTo>
                  <a:cubicBezTo>
                    <a:pt x="418" y="158"/>
                    <a:pt x="420" y="159"/>
                    <a:pt x="422" y="160"/>
                  </a:cubicBezTo>
                  <a:cubicBezTo>
                    <a:pt x="426" y="164"/>
                    <a:pt x="430" y="167"/>
                    <a:pt x="434" y="170"/>
                  </a:cubicBezTo>
                  <a:cubicBezTo>
                    <a:pt x="440" y="175"/>
                    <a:pt x="447" y="174"/>
                    <a:pt x="453" y="171"/>
                  </a:cubicBezTo>
                  <a:cubicBezTo>
                    <a:pt x="465" y="166"/>
                    <a:pt x="472" y="156"/>
                    <a:pt x="474" y="142"/>
                  </a:cubicBezTo>
                  <a:cubicBezTo>
                    <a:pt x="478" y="145"/>
                    <a:pt x="477" y="148"/>
                    <a:pt x="476" y="151"/>
                  </a:cubicBezTo>
                  <a:cubicBezTo>
                    <a:pt x="472" y="163"/>
                    <a:pt x="457" y="175"/>
                    <a:pt x="444" y="176"/>
                  </a:cubicBezTo>
                  <a:cubicBezTo>
                    <a:pt x="440" y="176"/>
                    <a:pt x="439" y="178"/>
                    <a:pt x="438" y="185"/>
                  </a:cubicBezTo>
                  <a:cubicBezTo>
                    <a:pt x="433" y="174"/>
                    <a:pt x="426" y="170"/>
                    <a:pt x="420" y="165"/>
                  </a:cubicBezTo>
                  <a:cubicBezTo>
                    <a:pt x="414" y="160"/>
                    <a:pt x="410" y="155"/>
                    <a:pt x="410" y="147"/>
                  </a:cubicBezTo>
                  <a:cubicBezTo>
                    <a:pt x="409" y="141"/>
                    <a:pt x="406" y="142"/>
                    <a:pt x="402" y="144"/>
                  </a:cubicBezTo>
                  <a:cubicBezTo>
                    <a:pt x="391" y="152"/>
                    <a:pt x="382" y="161"/>
                    <a:pt x="373" y="171"/>
                  </a:cubicBezTo>
                  <a:cubicBezTo>
                    <a:pt x="369" y="175"/>
                    <a:pt x="375" y="186"/>
                    <a:pt x="382" y="186"/>
                  </a:cubicBezTo>
                  <a:cubicBezTo>
                    <a:pt x="393" y="187"/>
                    <a:pt x="405" y="191"/>
                    <a:pt x="414" y="178"/>
                  </a:cubicBezTo>
                  <a:cubicBezTo>
                    <a:pt x="414" y="187"/>
                    <a:pt x="405" y="186"/>
                    <a:pt x="401" y="192"/>
                  </a:cubicBezTo>
                  <a:cubicBezTo>
                    <a:pt x="405" y="195"/>
                    <a:pt x="412" y="196"/>
                    <a:pt x="411" y="204"/>
                  </a:cubicBezTo>
                  <a:cubicBezTo>
                    <a:pt x="411" y="210"/>
                    <a:pt x="411" y="216"/>
                    <a:pt x="405" y="221"/>
                  </a:cubicBezTo>
                  <a:cubicBezTo>
                    <a:pt x="403" y="218"/>
                    <a:pt x="406" y="215"/>
                    <a:pt x="407" y="212"/>
                  </a:cubicBezTo>
                  <a:cubicBezTo>
                    <a:pt x="410" y="203"/>
                    <a:pt x="405" y="197"/>
                    <a:pt x="395" y="195"/>
                  </a:cubicBezTo>
                  <a:cubicBezTo>
                    <a:pt x="381" y="192"/>
                    <a:pt x="368" y="194"/>
                    <a:pt x="355" y="198"/>
                  </a:cubicBezTo>
                  <a:cubicBezTo>
                    <a:pt x="345" y="201"/>
                    <a:pt x="340" y="212"/>
                    <a:pt x="345" y="221"/>
                  </a:cubicBezTo>
                  <a:cubicBezTo>
                    <a:pt x="347" y="224"/>
                    <a:pt x="349" y="227"/>
                    <a:pt x="351" y="230"/>
                  </a:cubicBezTo>
                  <a:cubicBezTo>
                    <a:pt x="353" y="237"/>
                    <a:pt x="358" y="240"/>
                    <a:pt x="364" y="242"/>
                  </a:cubicBezTo>
                  <a:cubicBezTo>
                    <a:pt x="369" y="243"/>
                    <a:pt x="374" y="244"/>
                    <a:pt x="376" y="250"/>
                  </a:cubicBezTo>
                  <a:cubicBezTo>
                    <a:pt x="364" y="243"/>
                    <a:pt x="349" y="243"/>
                    <a:pt x="343" y="227"/>
                  </a:cubicBezTo>
                  <a:cubicBezTo>
                    <a:pt x="340" y="218"/>
                    <a:pt x="331" y="217"/>
                    <a:pt x="321" y="222"/>
                  </a:cubicBezTo>
                  <a:cubicBezTo>
                    <a:pt x="314" y="226"/>
                    <a:pt x="312" y="232"/>
                    <a:pt x="317" y="241"/>
                  </a:cubicBezTo>
                  <a:cubicBezTo>
                    <a:pt x="321" y="247"/>
                    <a:pt x="323" y="254"/>
                    <a:pt x="326" y="261"/>
                  </a:cubicBezTo>
                  <a:cubicBezTo>
                    <a:pt x="327" y="267"/>
                    <a:pt x="324" y="271"/>
                    <a:pt x="323" y="277"/>
                  </a:cubicBezTo>
                  <a:cubicBezTo>
                    <a:pt x="323" y="258"/>
                    <a:pt x="319" y="241"/>
                    <a:pt x="298" y="236"/>
                  </a:cubicBezTo>
                  <a:cubicBezTo>
                    <a:pt x="286" y="234"/>
                    <a:pt x="275" y="234"/>
                    <a:pt x="263" y="237"/>
                  </a:cubicBezTo>
                  <a:cubicBezTo>
                    <a:pt x="248" y="241"/>
                    <a:pt x="250" y="255"/>
                    <a:pt x="245" y="265"/>
                  </a:cubicBezTo>
                  <a:cubicBezTo>
                    <a:pt x="240" y="261"/>
                    <a:pt x="244" y="257"/>
                    <a:pt x="244" y="254"/>
                  </a:cubicBezTo>
                  <a:cubicBezTo>
                    <a:pt x="246" y="244"/>
                    <a:pt x="240" y="238"/>
                    <a:pt x="230" y="240"/>
                  </a:cubicBezTo>
                  <a:cubicBezTo>
                    <a:pt x="223" y="242"/>
                    <a:pt x="216" y="246"/>
                    <a:pt x="212" y="252"/>
                  </a:cubicBezTo>
                  <a:cubicBezTo>
                    <a:pt x="209" y="257"/>
                    <a:pt x="206" y="261"/>
                    <a:pt x="202" y="266"/>
                  </a:cubicBezTo>
                  <a:cubicBezTo>
                    <a:pt x="201" y="269"/>
                    <a:pt x="199" y="270"/>
                    <a:pt x="196" y="269"/>
                  </a:cubicBezTo>
                  <a:cubicBezTo>
                    <a:pt x="192" y="270"/>
                    <a:pt x="188" y="270"/>
                    <a:pt x="185" y="271"/>
                  </a:cubicBezTo>
                  <a:cubicBezTo>
                    <a:pt x="181" y="272"/>
                    <a:pt x="178" y="273"/>
                    <a:pt x="174" y="273"/>
                  </a:cubicBezTo>
                  <a:cubicBezTo>
                    <a:pt x="179" y="268"/>
                    <a:pt x="185" y="268"/>
                    <a:pt x="191" y="265"/>
                  </a:cubicBezTo>
                  <a:cubicBezTo>
                    <a:pt x="210" y="258"/>
                    <a:pt x="219" y="231"/>
                    <a:pt x="201" y="217"/>
                  </a:cubicBezTo>
                  <a:cubicBezTo>
                    <a:pt x="195" y="212"/>
                    <a:pt x="188" y="212"/>
                    <a:pt x="181" y="209"/>
                  </a:cubicBezTo>
                  <a:cubicBezTo>
                    <a:pt x="179" y="208"/>
                    <a:pt x="177" y="210"/>
                    <a:pt x="177" y="212"/>
                  </a:cubicBezTo>
                  <a:cubicBezTo>
                    <a:pt x="175" y="219"/>
                    <a:pt x="168" y="221"/>
                    <a:pt x="164" y="226"/>
                  </a:cubicBezTo>
                  <a:cubicBezTo>
                    <a:pt x="162" y="229"/>
                    <a:pt x="160" y="226"/>
                    <a:pt x="157" y="226"/>
                  </a:cubicBezTo>
                  <a:cubicBezTo>
                    <a:pt x="156" y="226"/>
                    <a:pt x="155" y="225"/>
                    <a:pt x="155" y="224"/>
                  </a:cubicBezTo>
                  <a:cubicBezTo>
                    <a:pt x="155" y="221"/>
                    <a:pt x="157" y="221"/>
                    <a:pt x="159" y="220"/>
                  </a:cubicBezTo>
                  <a:cubicBezTo>
                    <a:pt x="161" y="219"/>
                    <a:pt x="163" y="219"/>
                    <a:pt x="164" y="218"/>
                  </a:cubicBezTo>
                  <a:cubicBezTo>
                    <a:pt x="173" y="213"/>
                    <a:pt x="173" y="207"/>
                    <a:pt x="168" y="199"/>
                  </a:cubicBezTo>
                  <a:cubicBezTo>
                    <a:pt x="160" y="185"/>
                    <a:pt x="148" y="183"/>
                    <a:pt x="134" y="183"/>
                  </a:cubicBezTo>
                  <a:cubicBezTo>
                    <a:pt x="130" y="183"/>
                    <a:pt x="125" y="183"/>
                    <a:pt x="121" y="182"/>
                  </a:cubicBezTo>
                  <a:cubicBezTo>
                    <a:pt x="128" y="178"/>
                    <a:pt x="136" y="179"/>
                    <a:pt x="143" y="180"/>
                  </a:cubicBezTo>
                  <a:cubicBezTo>
                    <a:pt x="148" y="180"/>
                    <a:pt x="152" y="182"/>
                    <a:pt x="155" y="177"/>
                  </a:cubicBezTo>
                  <a:cubicBezTo>
                    <a:pt x="159" y="171"/>
                    <a:pt x="156" y="167"/>
                    <a:pt x="153" y="162"/>
                  </a:cubicBezTo>
                  <a:cubicBezTo>
                    <a:pt x="152" y="160"/>
                    <a:pt x="149" y="159"/>
                    <a:pt x="147" y="157"/>
                  </a:cubicBezTo>
                  <a:cubicBezTo>
                    <a:pt x="139" y="152"/>
                    <a:pt x="133" y="145"/>
                    <a:pt x="127" y="138"/>
                  </a:cubicBezTo>
                  <a:cubicBezTo>
                    <a:pt x="125" y="135"/>
                    <a:pt x="121" y="134"/>
                    <a:pt x="119" y="133"/>
                  </a:cubicBezTo>
                  <a:cubicBezTo>
                    <a:pt x="116" y="132"/>
                    <a:pt x="114" y="131"/>
                    <a:pt x="115" y="128"/>
                  </a:cubicBezTo>
                  <a:cubicBezTo>
                    <a:pt x="115" y="123"/>
                    <a:pt x="114" y="118"/>
                    <a:pt x="109" y="116"/>
                  </a:cubicBezTo>
                  <a:cubicBezTo>
                    <a:pt x="104" y="114"/>
                    <a:pt x="99" y="117"/>
                    <a:pt x="96" y="121"/>
                  </a:cubicBezTo>
                  <a:cubicBezTo>
                    <a:pt x="95" y="122"/>
                    <a:pt x="94" y="123"/>
                    <a:pt x="92" y="124"/>
                  </a:cubicBezTo>
                  <a:cubicBezTo>
                    <a:pt x="99" y="108"/>
                    <a:pt x="99" y="93"/>
                    <a:pt x="94" y="78"/>
                  </a:cubicBezTo>
                  <a:cubicBezTo>
                    <a:pt x="91" y="72"/>
                    <a:pt x="88" y="66"/>
                    <a:pt x="80" y="66"/>
                  </a:cubicBezTo>
                  <a:cubicBezTo>
                    <a:pt x="75" y="67"/>
                    <a:pt x="76" y="62"/>
                    <a:pt x="77" y="60"/>
                  </a:cubicBezTo>
                  <a:cubicBezTo>
                    <a:pt x="79" y="55"/>
                    <a:pt x="78" y="51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5" y="43"/>
                    <a:pt x="75" y="40"/>
                    <a:pt x="73" y="36"/>
                  </a:cubicBezTo>
                  <a:cubicBezTo>
                    <a:pt x="70" y="30"/>
                    <a:pt x="65" y="29"/>
                    <a:pt x="60" y="35"/>
                  </a:cubicBezTo>
                  <a:cubicBezTo>
                    <a:pt x="54" y="42"/>
                    <a:pt x="51" y="49"/>
                    <a:pt x="51" y="57"/>
                  </a:cubicBezTo>
                  <a:cubicBezTo>
                    <a:pt x="50" y="64"/>
                    <a:pt x="47" y="70"/>
                    <a:pt x="43" y="75"/>
                  </a:cubicBezTo>
                  <a:cubicBezTo>
                    <a:pt x="39" y="83"/>
                    <a:pt x="38" y="91"/>
                    <a:pt x="39" y="99"/>
                  </a:cubicBezTo>
                  <a:cubicBezTo>
                    <a:pt x="39" y="106"/>
                    <a:pt x="41" y="113"/>
                    <a:pt x="41" y="121"/>
                  </a:cubicBezTo>
                  <a:cubicBezTo>
                    <a:pt x="38" y="114"/>
                    <a:pt x="37" y="108"/>
                    <a:pt x="37" y="101"/>
                  </a:cubicBezTo>
                  <a:cubicBezTo>
                    <a:pt x="37" y="94"/>
                    <a:pt x="37" y="87"/>
                    <a:pt x="26" y="87"/>
                  </a:cubicBezTo>
                  <a:cubicBezTo>
                    <a:pt x="23" y="87"/>
                    <a:pt x="19" y="85"/>
                    <a:pt x="16" y="82"/>
                  </a:cubicBezTo>
                  <a:cubicBezTo>
                    <a:pt x="11" y="77"/>
                    <a:pt x="6" y="72"/>
                    <a:pt x="0" y="69"/>
                  </a:cubicBezTo>
                  <a:cubicBezTo>
                    <a:pt x="8" y="68"/>
                    <a:pt x="13" y="75"/>
                    <a:pt x="19" y="80"/>
                  </a:cubicBezTo>
                  <a:cubicBezTo>
                    <a:pt x="29" y="88"/>
                    <a:pt x="36" y="87"/>
                    <a:pt x="39" y="74"/>
                  </a:cubicBezTo>
                  <a:cubicBezTo>
                    <a:pt x="40" y="72"/>
                    <a:pt x="41" y="70"/>
                    <a:pt x="42" y="67"/>
                  </a:cubicBezTo>
                  <a:cubicBezTo>
                    <a:pt x="44" y="58"/>
                    <a:pt x="45" y="48"/>
                    <a:pt x="47" y="38"/>
                  </a:cubicBezTo>
                  <a:cubicBezTo>
                    <a:pt x="48" y="28"/>
                    <a:pt x="54" y="20"/>
                    <a:pt x="59" y="12"/>
                  </a:cubicBezTo>
                  <a:cubicBezTo>
                    <a:pt x="62" y="8"/>
                    <a:pt x="63" y="4"/>
                    <a:pt x="66" y="0"/>
                  </a:cubicBezTo>
                  <a:cubicBezTo>
                    <a:pt x="68" y="0"/>
                    <a:pt x="70" y="0"/>
                    <a:pt x="71" y="2"/>
                  </a:cubicBezTo>
                  <a:cubicBezTo>
                    <a:pt x="73" y="9"/>
                    <a:pt x="68" y="15"/>
                    <a:pt x="66" y="22"/>
                  </a:cubicBezTo>
                  <a:cubicBezTo>
                    <a:pt x="73" y="22"/>
                    <a:pt x="79" y="24"/>
                    <a:pt x="83" y="29"/>
                  </a:cubicBezTo>
                  <a:cubicBezTo>
                    <a:pt x="88" y="34"/>
                    <a:pt x="89" y="40"/>
                    <a:pt x="89" y="47"/>
                  </a:cubicBezTo>
                  <a:cubicBezTo>
                    <a:pt x="90" y="51"/>
                    <a:pt x="92" y="55"/>
                    <a:pt x="95" y="59"/>
                  </a:cubicBezTo>
                  <a:cubicBezTo>
                    <a:pt x="104" y="69"/>
                    <a:pt x="107" y="80"/>
                    <a:pt x="106" y="93"/>
                  </a:cubicBezTo>
                  <a:cubicBezTo>
                    <a:pt x="106" y="94"/>
                    <a:pt x="106" y="95"/>
                    <a:pt x="106" y="96"/>
                  </a:cubicBezTo>
                  <a:cubicBezTo>
                    <a:pt x="107" y="100"/>
                    <a:pt x="105" y="106"/>
                    <a:pt x="110" y="107"/>
                  </a:cubicBezTo>
                  <a:cubicBezTo>
                    <a:pt x="115" y="107"/>
                    <a:pt x="111" y="101"/>
                    <a:pt x="113" y="98"/>
                  </a:cubicBezTo>
                  <a:cubicBezTo>
                    <a:pt x="113" y="97"/>
                    <a:pt x="114" y="96"/>
                    <a:pt x="115" y="95"/>
                  </a:cubicBezTo>
                  <a:close/>
                </a:path>
              </a:pathLst>
            </a:custGeom>
            <a:solidFill>
              <a:srgbClr val="EC6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6DED06F0-90E8-B99F-AD73-EE225C096895}"/>
                </a:ext>
              </a:extLst>
            </p:cNvPr>
            <p:cNvSpPr/>
            <p:nvPr/>
          </p:nvSpPr>
          <p:spPr bwMode="auto">
            <a:xfrm>
              <a:off x="693" y="2374"/>
              <a:ext cx="466" cy="465"/>
            </a:xfrm>
            <a:custGeom>
              <a:avLst/>
              <a:gdLst>
                <a:gd name="T0" fmla="*/ 82 w 119"/>
                <a:gd name="T1" fmla="*/ 19 h 119"/>
                <a:gd name="T2" fmla="*/ 102 w 119"/>
                <a:gd name="T3" fmla="*/ 38 h 119"/>
                <a:gd name="T4" fmla="*/ 102 w 119"/>
                <a:gd name="T5" fmla="*/ 47 h 119"/>
                <a:gd name="T6" fmla="*/ 96 w 119"/>
                <a:gd name="T7" fmla="*/ 55 h 119"/>
                <a:gd name="T8" fmla="*/ 63 w 119"/>
                <a:gd name="T9" fmla="*/ 54 h 119"/>
                <a:gd name="T10" fmla="*/ 58 w 119"/>
                <a:gd name="T11" fmla="*/ 55 h 119"/>
                <a:gd name="T12" fmla="*/ 59 w 119"/>
                <a:gd name="T13" fmla="*/ 60 h 119"/>
                <a:gd name="T14" fmla="*/ 76 w 119"/>
                <a:gd name="T15" fmla="*/ 68 h 119"/>
                <a:gd name="T16" fmla="*/ 104 w 119"/>
                <a:gd name="T17" fmla="*/ 69 h 119"/>
                <a:gd name="T18" fmla="*/ 118 w 119"/>
                <a:gd name="T19" fmla="*/ 83 h 119"/>
                <a:gd name="T20" fmla="*/ 106 w 119"/>
                <a:gd name="T21" fmla="*/ 92 h 119"/>
                <a:gd name="T22" fmla="*/ 93 w 119"/>
                <a:gd name="T23" fmla="*/ 86 h 119"/>
                <a:gd name="T24" fmla="*/ 75 w 119"/>
                <a:gd name="T25" fmla="*/ 91 h 119"/>
                <a:gd name="T26" fmla="*/ 69 w 119"/>
                <a:gd name="T27" fmla="*/ 100 h 119"/>
                <a:gd name="T28" fmla="*/ 22 w 119"/>
                <a:gd name="T29" fmla="*/ 113 h 119"/>
                <a:gd name="T30" fmla="*/ 16 w 119"/>
                <a:gd name="T31" fmla="*/ 101 h 119"/>
                <a:gd name="T32" fmla="*/ 35 w 119"/>
                <a:gd name="T33" fmla="*/ 78 h 119"/>
                <a:gd name="T34" fmla="*/ 43 w 119"/>
                <a:gd name="T35" fmla="*/ 71 h 119"/>
                <a:gd name="T36" fmla="*/ 44 w 119"/>
                <a:gd name="T37" fmla="*/ 64 h 119"/>
                <a:gd name="T38" fmla="*/ 36 w 119"/>
                <a:gd name="T39" fmla="*/ 64 h 119"/>
                <a:gd name="T40" fmla="*/ 21 w 119"/>
                <a:gd name="T41" fmla="*/ 75 h 119"/>
                <a:gd name="T42" fmla="*/ 12 w 119"/>
                <a:gd name="T43" fmla="*/ 80 h 119"/>
                <a:gd name="T44" fmla="*/ 4 w 119"/>
                <a:gd name="T45" fmla="*/ 74 h 119"/>
                <a:gd name="T46" fmla="*/ 1 w 119"/>
                <a:gd name="T47" fmla="*/ 55 h 119"/>
                <a:gd name="T48" fmla="*/ 12 w 119"/>
                <a:gd name="T49" fmla="*/ 40 h 119"/>
                <a:gd name="T50" fmla="*/ 49 w 119"/>
                <a:gd name="T51" fmla="*/ 42 h 119"/>
                <a:gd name="T52" fmla="*/ 55 w 119"/>
                <a:gd name="T53" fmla="*/ 40 h 119"/>
                <a:gd name="T54" fmla="*/ 50 w 119"/>
                <a:gd name="T55" fmla="*/ 35 h 119"/>
                <a:gd name="T56" fmla="*/ 45 w 119"/>
                <a:gd name="T57" fmla="*/ 36 h 119"/>
                <a:gd name="T58" fmla="*/ 40 w 119"/>
                <a:gd name="T59" fmla="*/ 25 h 119"/>
                <a:gd name="T60" fmla="*/ 54 w 119"/>
                <a:gd name="T61" fmla="*/ 6 h 119"/>
                <a:gd name="T62" fmla="*/ 63 w 119"/>
                <a:gd name="T63" fmla="*/ 2 h 119"/>
                <a:gd name="T64" fmla="*/ 66 w 119"/>
                <a:gd name="T65" fmla="*/ 12 h 119"/>
                <a:gd name="T66" fmla="*/ 66 w 119"/>
                <a:gd name="T67" fmla="*/ 13 h 119"/>
                <a:gd name="T68" fmla="*/ 64 w 119"/>
                <a:gd name="T69" fmla="*/ 25 h 119"/>
                <a:gd name="T70" fmla="*/ 80 w 119"/>
                <a:gd name="T71" fmla="*/ 20 h 119"/>
                <a:gd name="T72" fmla="*/ 82 w 119"/>
                <a:gd name="T73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9" h="119">
                  <a:moveTo>
                    <a:pt x="82" y="19"/>
                  </a:moveTo>
                  <a:cubicBezTo>
                    <a:pt x="90" y="24"/>
                    <a:pt x="96" y="31"/>
                    <a:pt x="102" y="38"/>
                  </a:cubicBezTo>
                  <a:cubicBezTo>
                    <a:pt x="101" y="41"/>
                    <a:pt x="100" y="44"/>
                    <a:pt x="102" y="47"/>
                  </a:cubicBezTo>
                  <a:cubicBezTo>
                    <a:pt x="103" y="52"/>
                    <a:pt x="101" y="55"/>
                    <a:pt x="96" y="55"/>
                  </a:cubicBezTo>
                  <a:cubicBezTo>
                    <a:pt x="85" y="55"/>
                    <a:pt x="74" y="57"/>
                    <a:pt x="63" y="54"/>
                  </a:cubicBezTo>
                  <a:cubicBezTo>
                    <a:pt x="61" y="53"/>
                    <a:pt x="59" y="53"/>
                    <a:pt x="58" y="55"/>
                  </a:cubicBezTo>
                  <a:cubicBezTo>
                    <a:pt x="57" y="56"/>
                    <a:pt x="58" y="58"/>
                    <a:pt x="59" y="60"/>
                  </a:cubicBezTo>
                  <a:cubicBezTo>
                    <a:pt x="63" y="66"/>
                    <a:pt x="68" y="70"/>
                    <a:pt x="76" y="68"/>
                  </a:cubicBezTo>
                  <a:cubicBezTo>
                    <a:pt x="85" y="66"/>
                    <a:pt x="95" y="66"/>
                    <a:pt x="104" y="69"/>
                  </a:cubicBezTo>
                  <a:cubicBezTo>
                    <a:pt x="110" y="71"/>
                    <a:pt x="116" y="76"/>
                    <a:pt x="118" y="83"/>
                  </a:cubicBezTo>
                  <a:cubicBezTo>
                    <a:pt x="119" y="91"/>
                    <a:pt x="114" y="95"/>
                    <a:pt x="106" y="92"/>
                  </a:cubicBezTo>
                  <a:cubicBezTo>
                    <a:pt x="102" y="91"/>
                    <a:pt x="98" y="88"/>
                    <a:pt x="93" y="86"/>
                  </a:cubicBezTo>
                  <a:cubicBezTo>
                    <a:pt x="85" y="82"/>
                    <a:pt x="80" y="84"/>
                    <a:pt x="75" y="91"/>
                  </a:cubicBezTo>
                  <a:cubicBezTo>
                    <a:pt x="73" y="94"/>
                    <a:pt x="71" y="97"/>
                    <a:pt x="69" y="100"/>
                  </a:cubicBezTo>
                  <a:cubicBezTo>
                    <a:pt x="57" y="119"/>
                    <a:pt x="40" y="118"/>
                    <a:pt x="22" y="113"/>
                  </a:cubicBezTo>
                  <a:cubicBezTo>
                    <a:pt x="16" y="112"/>
                    <a:pt x="13" y="108"/>
                    <a:pt x="16" y="101"/>
                  </a:cubicBezTo>
                  <a:cubicBezTo>
                    <a:pt x="21" y="92"/>
                    <a:pt x="24" y="83"/>
                    <a:pt x="35" y="78"/>
                  </a:cubicBezTo>
                  <a:cubicBezTo>
                    <a:pt x="38" y="77"/>
                    <a:pt x="40" y="74"/>
                    <a:pt x="43" y="71"/>
                  </a:cubicBezTo>
                  <a:cubicBezTo>
                    <a:pt x="44" y="69"/>
                    <a:pt x="47" y="67"/>
                    <a:pt x="44" y="64"/>
                  </a:cubicBezTo>
                  <a:cubicBezTo>
                    <a:pt x="42" y="62"/>
                    <a:pt x="39" y="61"/>
                    <a:pt x="36" y="64"/>
                  </a:cubicBezTo>
                  <a:cubicBezTo>
                    <a:pt x="31" y="68"/>
                    <a:pt x="26" y="71"/>
                    <a:pt x="21" y="75"/>
                  </a:cubicBezTo>
                  <a:cubicBezTo>
                    <a:pt x="18" y="77"/>
                    <a:pt x="16" y="79"/>
                    <a:pt x="12" y="80"/>
                  </a:cubicBezTo>
                  <a:cubicBezTo>
                    <a:pt x="7" y="82"/>
                    <a:pt x="4" y="81"/>
                    <a:pt x="4" y="74"/>
                  </a:cubicBezTo>
                  <a:cubicBezTo>
                    <a:pt x="4" y="68"/>
                    <a:pt x="2" y="61"/>
                    <a:pt x="1" y="55"/>
                  </a:cubicBezTo>
                  <a:cubicBezTo>
                    <a:pt x="0" y="47"/>
                    <a:pt x="4" y="41"/>
                    <a:pt x="12" y="40"/>
                  </a:cubicBezTo>
                  <a:cubicBezTo>
                    <a:pt x="25" y="37"/>
                    <a:pt x="37" y="42"/>
                    <a:pt x="49" y="42"/>
                  </a:cubicBezTo>
                  <a:cubicBezTo>
                    <a:pt x="52" y="42"/>
                    <a:pt x="55" y="45"/>
                    <a:pt x="55" y="40"/>
                  </a:cubicBezTo>
                  <a:cubicBezTo>
                    <a:pt x="56" y="37"/>
                    <a:pt x="53" y="36"/>
                    <a:pt x="50" y="35"/>
                  </a:cubicBezTo>
                  <a:cubicBezTo>
                    <a:pt x="49" y="35"/>
                    <a:pt x="47" y="36"/>
                    <a:pt x="45" y="36"/>
                  </a:cubicBezTo>
                  <a:cubicBezTo>
                    <a:pt x="39" y="35"/>
                    <a:pt x="37" y="30"/>
                    <a:pt x="40" y="25"/>
                  </a:cubicBezTo>
                  <a:cubicBezTo>
                    <a:pt x="44" y="19"/>
                    <a:pt x="49" y="12"/>
                    <a:pt x="54" y="6"/>
                  </a:cubicBezTo>
                  <a:cubicBezTo>
                    <a:pt x="56" y="3"/>
                    <a:pt x="59" y="0"/>
                    <a:pt x="63" y="2"/>
                  </a:cubicBezTo>
                  <a:cubicBezTo>
                    <a:pt x="66" y="4"/>
                    <a:pt x="66" y="8"/>
                    <a:pt x="66" y="12"/>
                  </a:cubicBezTo>
                  <a:cubicBezTo>
                    <a:pt x="66" y="12"/>
                    <a:pt x="66" y="12"/>
                    <a:pt x="66" y="13"/>
                  </a:cubicBezTo>
                  <a:cubicBezTo>
                    <a:pt x="64" y="17"/>
                    <a:pt x="60" y="22"/>
                    <a:pt x="64" y="25"/>
                  </a:cubicBezTo>
                  <a:cubicBezTo>
                    <a:pt x="70" y="28"/>
                    <a:pt x="76" y="25"/>
                    <a:pt x="80" y="20"/>
                  </a:cubicBezTo>
                  <a:cubicBezTo>
                    <a:pt x="81" y="19"/>
                    <a:pt x="81" y="19"/>
                    <a:pt x="82" y="19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4659CC89-736A-69A0-FDFC-0EABD592AE68}"/>
                </a:ext>
              </a:extLst>
            </p:cNvPr>
            <p:cNvSpPr/>
            <p:nvPr/>
          </p:nvSpPr>
          <p:spPr bwMode="auto">
            <a:xfrm>
              <a:off x="2167" y="2116"/>
              <a:ext cx="446" cy="426"/>
            </a:xfrm>
            <a:custGeom>
              <a:avLst/>
              <a:gdLst>
                <a:gd name="T0" fmla="*/ 35 w 114"/>
                <a:gd name="T1" fmla="*/ 45 h 109"/>
                <a:gd name="T2" fmla="*/ 52 w 114"/>
                <a:gd name="T3" fmla="*/ 49 h 109"/>
                <a:gd name="T4" fmla="*/ 60 w 114"/>
                <a:gd name="T5" fmla="*/ 48 h 109"/>
                <a:gd name="T6" fmla="*/ 62 w 114"/>
                <a:gd name="T7" fmla="*/ 39 h 109"/>
                <a:gd name="T8" fmla="*/ 41 w 114"/>
                <a:gd name="T9" fmla="*/ 26 h 109"/>
                <a:gd name="T10" fmla="*/ 31 w 114"/>
                <a:gd name="T11" fmla="*/ 25 h 109"/>
                <a:gd name="T12" fmla="*/ 27 w 114"/>
                <a:gd name="T13" fmla="*/ 17 h 109"/>
                <a:gd name="T14" fmla="*/ 61 w 114"/>
                <a:gd name="T15" fmla="*/ 5 h 109"/>
                <a:gd name="T16" fmla="*/ 73 w 114"/>
                <a:gd name="T17" fmla="*/ 24 h 109"/>
                <a:gd name="T18" fmla="*/ 92 w 114"/>
                <a:gd name="T19" fmla="*/ 55 h 109"/>
                <a:gd name="T20" fmla="*/ 106 w 114"/>
                <a:gd name="T21" fmla="*/ 64 h 109"/>
                <a:gd name="T22" fmla="*/ 112 w 114"/>
                <a:gd name="T23" fmla="*/ 88 h 109"/>
                <a:gd name="T24" fmla="*/ 106 w 114"/>
                <a:gd name="T25" fmla="*/ 93 h 109"/>
                <a:gd name="T26" fmla="*/ 102 w 114"/>
                <a:gd name="T27" fmla="*/ 88 h 109"/>
                <a:gd name="T28" fmla="*/ 98 w 114"/>
                <a:gd name="T29" fmla="*/ 79 h 109"/>
                <a:gd name="T30" fmla="*/ 88 w 114"/>
                <a:gd name="T31" fmla="*/ 83 h 109"/>
                <a:gd name="T32" fmla="*/ 84 w 114"/>
                <a:gd name="T33" fmla="*/ 86 h 109"/>
                <a:gd name="T34" fmla="*/ 63 w 114"/>
                <a:gd name="T35" fmla="*/ 83 h 109"/>
                <a:gd name="T36" fmla="*/ 57 w 114"/>
                <a:gd name="T37" fmla="*/ 72 h 109"/>
                <a:gd name="T38" fmla="*/ 43 w 114"/>
                <a:gd name="T39" fmla="*/ 67 h 109"/>
                <a:gd name="T40" fmla="*/ 40 w 114"/>
                <a:gd name="T41" fmla="*/ 79 h 109"/>
                <a:gd name="T42" fmla="*/ 30 w 114"/>
                <a:gd name="T43" fmla="*/ 106 h 109"/>
                <a:gd name="T44" fmla="*/ 8 w 114"/>
                <a:gd name="T45" fmla="*/ 98 h 109"/>
                <a:gd name="T46" fmla="*/ 23 w 114"/>
                <a:gd name="T47" fmla="*/ 47 h 109"/>
                <a:gd name="T48" fmla="*/ 35 w 114"/>
                <a:gd name="T49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109">
                  <a:moveTo>
                    <a:pt x="35" y="45"/>
                  </a:moveTo>
                  <a:cubicBezTo>
                    <a:pt x="41" y="45"/>
                    <a:pt x="46" y="47"/>
                    <a:pt x="52" y="49"/>
                  </a:cubicBezTo>
                  <a:cubicBezTo>
                    <a:pt x="55" y="51"/>
                    <a:pt x="58" y="51"/>
                    <a:pt x="60" y="48"/>
                  </a:cubicBezTo>
                  <a:cubicBezTo>
                    <a:pt x="63" y="45"/>
                    <a:pt x="63" y="42"/>
                    <a:pt x="62" y="39"/>
                  </a:cubicBezTo>
                  <a:cubicBezTo>
                    <a:pt x="58" y="30"/>
                    <a:pt x="51" y="26"/>
                    <a:pt x="41" y="26"/>
                  </a:cubicBezTo>
                  <a:cubicBezTo>
                    <a:pt x="37" y="26"/>
                    <a:pt x="34" y="25"/>
                    <a:pt x="31" y="25"/>
                  </a:cubicBezTo>
                  <a:cubicBezTo>
                    <a:pt x="24" y="24"/>
                    <a:pt x="24" y="21"/>
                    <a:pt x="27" y="17"/>
                  </a:cubicBezTo>
                  <a:cubicBezTo>
                    <a:pt x="34" y="5"/>
                    <a:pt x="46" y="0"/>
                    <a:pt x="61" y="5"/>
                  </a:cubicBezTo>
                  <a:cubicBezTo>
                    <a:pt x="73" y="10"/>
                    <a:pt x="77" y="10"/>
                    <a:pt x="73" y="24"/>
                  </a:cubicBezTo>
                  <a:cubicBezTo>
                    <a:pt x="71" y="35"/>
                    <a:pt x="79" y="48"/>
                    <a:pt x="92" y="55"/>
                  </a:cubicBezTo>
                  <a:cubicBezTo>
                    <a:pt x="97" y="57"/>
                    <a:pt x="102" y="59"/>
                    <a:pt x="106" y="64"/>
                  </a:cubicBezTo>
                  <a:cubicBezTo>
                    <a:pt x="113" y="71"/>
                    <a:pt x="114" y="79"/>
                    <a:pt x="112" y="88"/>
                  </a:cubicBezTo>
                  <a:cubicBezTo>
                    <a:pt x="111" y="91"/>
                    <a:pt x="110" y="94"/>
                    <a:pt x="106" y="93"/>
                  </a:cubicBezTo>
                  <a:cubicBezTo>
                    <a:pt x="103" y="93"/>
                    <a:pt x="102" y="90"/>
                    <a:pt x="102" y="88"/>
                  </a:cubicBezTo>
                  <a:cubicBezTo>
                    <a:pt x="103" y="84"/>
                    <a:pt x="102" y="81"/>
                    <a:pt x="98" y="79"/>
                  </a:cubicBezTo>
                  <a:cubicBezTo>
                    <a:pt x="93" y="77"/>
                    <a:pt x="91" y="80"/>
                    <a:pt x="88" y="83"/>
                  </a:cubicBezTo>
                  <a:cubicBezTo>
                    <a:pt x="87" y="84"/>
                    <a:pt x="86" y="85"/>
                    <a:pt x="84" y="86"/>
                  </a:cubicBezTo>
                  <a:cubicBezTo>
                    <a:pt x="76" y="95"/>
                    <a:pt x="69" y="94"/>
                    <a:pt x="63" y="83"/>
                  </a:cubicBezTo>
                  <a:cubicBezTo>
                    <a:pt x="61" y="80"/>
                    <a:pt x="59" y="76"/>
                    <a:pt x="57" y="72"/>
                  </a:cubicBezTo>
                  <a:cubicBezTo>
                    <a:pt x="54" y="67"/>
                    <a:pt x="49" y="64"/>
                    <a:pt x="43" y="67"/>
                  </a:cubicBezTo>
                  <a:cubicBezTo>
                    <a:pt x="38" y="69"/>
                    <a:pt x="39" y="74"/>
                    <a:pt x="40" y="79"/>
                  </a:cubicBezTo>
                  <a:cubicBezTo>
                    <a:pt x="44" y="93"/>
                    <a:pt x="40" y="102"/>
                    <a:pt x="30" y="106"/>
                  </a:cubicBezTo>
                  <a:cubicBezTo>
                    <a:pt x="21" y="109"/>
                    <a:pt x="14" y="107"/>
                    <a:pt x="8" y="98"/>
                  </a:cubicBezTo>
                  <a:cubicBezTo>
                    <a:pt x="0" y="86"/>
                    <a:pt x="4" y="53"/>
                    <a:pt x="23" y="47"/>
                  </a:cubicBezTo>
                  <a:cubicBezTo>
                    <a:pt x="27" y="46"/>
                    <a:pt x="30" y="45"/>
                    <a:pt x="35" y="4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38">
              <a:extLst>
                <a:ext uri="{FF2B5EF4-FFF2-40B4-BE49-F238E27FC236}">
                  <a16:creationId xmlns:a16="http://schemas.microsoft.com/office/drawing/2014/main" id="{67A787A2-0B72-ED76-E9DC-641B46C75A2F}"/>
                </a:ext>
              </a:extLst>
            </p:cNvPr>
            <p:cNvSpPr/>
            <p:nvPr/>
          </p:nvSpPr>
          <p:spPr bwMode="auto">
            <a:xfrm>
              <a:off x="2261" y="2562"/>
              <a:ext cx="348" cy="391"/>
            </a:xfrm>
            <a:custGeom>
              <a:avLst/>
              <a:gdLst>
                <a:gd name="T0" fmla="*/ 15 w 89"/>
                <a:gd name="T1" fmla="*/ 80 h 100"/>
                <a:gd name="T2" fmla="*/ 3 w 89"/>
                <a:gd name="T3" fmla="*/ 65 h 100"/>
                <a:gd name="T4" fmla="*/ 5 w 89"/>
                <a:gd name="T5" fmla="*/ 31 h 100"/>
                <a:gd name="T6" fmla="*/ 13 w 89"/>
                <a:gd name="T7" fmla="*/ 12 h 100"/>
                <a:gd name="T8" fmla="*/ 52 w 89"/>
                <a:gd name="T9" fmla="*/ 0 h 100"/>
                <a:gd name="T10" fmla="*/ 59 w 89"/>
                <a:gd name="T11" fmla="*/ 3 h 100"/>
                <a:gd name="T12" fmla="*/ 78 w 89"/>
                <a:gd name="T13" fmla="*/ 10 h 100"/>
                <a:gd name="T14" fmla="*/ 88 w 89"/>
                <a:gd name="T15" fmla="*/ 20 h 100"/>
                <a:gd name="T16" fmla="*/ 83 w 89"/>
                <a:gd name="T17" fmla="*/ 36 h 100"/>
                <a:gd name="T18" fmla="*/ 77 w 89"/>
                <a:gd name="T19" fmla="*/ 36 h 100"/>
                <a:gd name="T20" fmla="*/ 66 w 89"/>
                <a:gd name="T21" fmla="*/ 27 h 100"/>
                <a:gd name="T22" fmla="*/ 57 w 89"/>
                <a:gd name="T23" fmla="*/ 26 h 100"/>
                <a:gd name="T24" fmla="*/ 56 w 89"/>
                <a:gd name="T25" fmla="*/ 36 h 100"/>
                <a:gd name="T26" fmla="*/ 69 w 89"/>
                <a:gd name="T27" fmla="*/ 56 h 100"/>
                <a:gd name="T28" fmla="*/ 70 w 89"/>
                <a:gd name="T29" fmla="*/ 87 h 100"/>
                <a:gd name="T30" fmla="*/ 40 w 89"/>
                <a:gd name="T31" fmla="*/ 97 h 100"/>
                <a:gd name="T32" fmla="*/ 31 w 89"/>
                <a:gd name="T33" fmla="*/ 89 h 100"/>
                <a:gd name="T34" fmla="*/ 36 w 89"/>
                <a:gd name="T35" fmla="*/ 80 h 100"/>
                <a:gd name="T36" fmla="*/ 49 w 89"/>
                <a:gd name="T37" fmla="*/ 44 h 100"/>
                <a:gd name="T38" fmla="*/ 33 w 89"/>
                <a:gd name="T39" fmla="*/ 31 h 100"/>
                <a:gd name="T40" fmla="*/ 25 w 89"/>
                <a:gd name="T41" fmla="*/ 41 h 100"/>
                <a:gd name="T42" fmla="*/ 30 w 89"/>
                <a:gd name="T43" fmla="*/ 64 h 100"/>
                <a:gd name="T44" fmla="*/ 15 w 89"/>
                <a:gd name="T45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" h="100">
                  <a:moveTo>
                    <a:pt x="15" y="80"/>
                  </a:moveTo>
                  <a:cubicBezTo>
                    <a:pt x="5" y="80"/>
                    <a:pt x="0" y="74"/>
                    <a:pt x="3" y="65"/>
                  </a:cubicBezTo>
                  <a:cubicBezTo>
                    <a:pt x="7" y="53"/>
                    <a:pt x="8" y="42"/>
                    <a:pt x="5" y="31"/>
                  </a:cubicBezTo>
                  <a:cubicBezTo>
                    <a:pt x="2" y="23"/>
                    <a:pt x="5" y="17"/>
                    <a:pt x="13" y="12"/>
                  </a:cubicBezTo>
                  <a:cubicBezTo>
                    <a:pt x="25" y="5"/>
                    <a:pt x="38" y="3"/>
                    <a:pt x="52" y="0"/>
                  </a:cubicBezTo>
                  <a:cubicBezTo>
                    <a:pt x="55" y="0"/>
                    <a:pt x="57" y="1"/>
                    <a:pt x="59" y="3"/>
                  </a:cubicBezTo>
                  <a:cubicBezTo>
                    <a:pt x="65" y="7"/>
                    <a:pt x="71" y="9"/>
                    <a:pt x="78" y="10"/>
                  </a:cubicBezTo>
                  <a:cubicBezTo>
                    <a:pt x="85" y="11"/>
                    <a:pt x="87" y="15"/>
                    <a:pt x="88" y="20"/>
                  </a:cubicBezTo>
                  <a:cubicBezTo>
                    <a:pt x="89" y="26"/>
                    <a:pt x="88" y="32"/>
                    <a:pt x="83" y="36"/>
                  </a:cubicBezTo>
                  <a:cubicBezTo>
                    <a:pt x="81" y="38"/>
                    <a:pt x="80" y="38"/>
                    <a:pt x="77" y="36"/>
                  </a:cubicBezTo>
                  <a:cubicBezTo>
                    <a:pt x="74" y="33"/>
                    <a:pt x="70" y="30"/>
                    <a:pt x="66" y="27"/>
                  </a:cubicBezTo>
                  <a:cubicBezTo>
                    <a:pt x="63" y="25"/>
                    <a:pt x="60" y="24"/>
                    <a:pt x="57" y="26"/>
                  </a:cubicBezTo>
                  <a:cubicBezTo>
                    <a:pt x="55" y="29"/>
                    <a:pt x="53" y="32"/>
                    <a:pt x="56" y="36"/>
                  </a:cubicBezTo>
                  <a:cubicBezTo>
                    <a:pt x="60" y="42"/>
                    <a:pt x="64" y="49"/>
                    <a:pt x="69" y="56"/>
                  </a:cubicBezTo>
                  <a:cubicBezTo>
                    <a:pt x="77" y="67"/>
                    <a:pt x="77" y="77"/>
                    <a:pt x="70" y="87"/>
                  </a:cubicBezTo>
                  <a:cubicBezTo>
                    <a:pt x="65" y="94"/>
                    <a:pt x="54" y="100"/>
                    <a:pt x="40" y="97"/>
                  </a:cubicBezTo>
                  <a:cubicBezTo>
                    <a:pt x="35" y="96"/>
                    <a:pt x="32" y="92"/>
                    <a:pt x="31" y="89"/>
                  </a:cubicBezTo>
                  <a:cubicBezTo>
                    <a:pt x="29" y="84"/>
                    <a:pt x="33" y="82"/>
                    <a:pt x="36" y="80"/>
                  </a:cubicBezTo>
                  <a:cubicBezTo>
                    <a:pt x="51" y="69"/>
                    <a:pt x="55" y="58"/>
                    <a:pt x="49" y="44"/>
                  </a:cubicBezTo>
                  <a:cubicBezTo>
                    <a:pt x="46" y="38"/>
                    <a:pt x="41" y="32"/>
                    <a:pt x="33" y="31"/>
                  </a:cubicBezTo>
                  <a:cubicBezTo>
                    <a:pt x="26" y="30"/>
                    <a:pt x="22" y="34"/>
                    <a:pt x="25" y="41"/>
                  </a:cubicBezTo>
                  <a:cubicBezTo>
                    <a:pt x="28" y="49"/>
                    <a:pt x="31" y="56"/>
                    <a:pt x="30" y="64"/>
                  </a:cubicBezTo>
                  <a:cubicBezTo>
                    <a:pt x="29" y="73"/>
                    <a:pt x="23" y="80"/>
                    <a:pt x="15" y="8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39">
              <a:extLst>
                <a:ext uri="{FF2B5EF4-FFF2-40B4-BE49-F238E27FC236}">
                  <a16:creationId xmlns:a16="http://schemas.microsoft.com/office/drawing/2014/main" id="{36B38032-AD9B-EEA4-FF74-5A0F1D35FE67}"/>
                </a:ext>
              </a:extLst>
            </p:cNvPr>
            <p:cNvSpPr/>
            <p:nvPr/>
          </p:nvSpPr>
          <p:spPr bwMode="auto">
            <a:xfrm>
              <a:off x="1222" y="3442"/>
              <a:ext cx="643" cy="117"/>
            </a:xfrm>
            <a:custGeom>
              <a:avLst/>
              <a:gdLst>
                <a:gd name="T0" fmla="*/ 164 w 164"/>
                <a:gd name="T1" fmla="*/ 13 h 30"/>
                <a:gd name="T2" fmla="*/ 151 w 164"/>
                <a:gd name="T3" fmla="*/ 27 h 30"/>
                <a:gd name="T4" fmla="*/ 150 w 164"/>
                <a:gd name="T5" fmla="*/ 27 h 30"/>
                <a:gd name="T6" fmla="*/ 53 w 164"/>
                <a:gd name="T7" fmla="*/ 29 h 30"/>
                <a:gd name="T8" fmla="*/ 11 w 164"/>
                <a:gd name="T9" fmla="*/ 27 h 30"/>
                <a:gd name="T10" fmla="*/ 0 w 164"/>
                <a:gd name="T11" fmla="*/ 18 h 30"/>
                <a:gd name="T12" fmla="*/ 7 w 164"/>
                <a:gd name="T13" fmla="*/ 8 h 30"/>
                <a:gd name="T14" fmla="*/ 22 w 164"/>
                <a:gd name="T15" fmla="*/ 2 h 30"/>
                <a:gd name="T16" fmla="*/ 123 w 164"/>
                <a:gd name="T17" fmla="*/ 0 h 30"/>
                <a:gd name="T18" fmla="*/ 149 w 164"/>
                <a:gd name="T19" fmla="*/ 2 h 30"/>
                <a:gd name="T20" fmla="*/ 161 w 164"/>
                <a:gd name="T21" fmla="*/ 8 h 30"/>
                <a:gd name="T22" fmla="*/ 164 w 164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30">
                  <a:moveTo>
                    <a:pt x="164" y="13"/>
                  </a:moveTo>
                  <a:cubicBezTo>
                    <a:pt x="164" y="24"/>
                    <a:pt x="162" y="26"/>
                    <a:pt x="151" y="27"/>
                  </a:cubicBezTo>
                  <a:cubicBezTo>
                    <a:pt x="151" y="27"/>
                    <a:pt x="150" y="27"/>
                    <a:pt x="150" y="27"/>
                  </a:cubicBezTo>
                  <a:cubicBezTo>
                    <a:pt x="117" y="26"/>
                    <a:pt x="85" y="30"/>
                    <a:pt x="53" y="29"/>
                  </a:cubicBezTo>
                  <a:cubicBezTo>
                    <a:pt x="39" y="28"/>
                    <a:pt x="25" y="28"/>
                    <a:pt x="11" y="27"/>
                  </a:cubicBezTo>
                  <a:cubicBezTo>
                    <a:pt x="5" y="27"/>
                    <a:pt x="2" y="24"/>
                    <a:pt x="0" y="18"/>
                  </a:cubicBezTo>
                  <a:cubicBezTo>
                    <a:pt x="2" y="15"/>
                    <a:pt x="5" y="12"/>
                    <a:pt x="7" y="8"/>
                  </a:cubicBezTo>
                  <a:cubicBezTo>
                    <a:pt x="11" y="3"/>
                    <a:pt x="16" y="2"/>
                    <a:pt x="22" y="2"/>
                  </a:cubicBezTo>
                  <a:cubicBezTo>
                    <a:pt x="55" y="0"/>
                    <a:pt x="89" y="0"/>
                    <a:pt x="123" y="0"/>
                  </a:cubicBezTo>
                  <a:cubicBezTo>
                    <a:pt x="132" y="0"/>
                    <a:pt x="140" y="2"/>
                    <a:pt x="149" y="2"/>
                  </a:cubicBezTo>
                  <a:cubicBezTo>
                    <a:pt x="154" y="2"/>
                    <a:pt x="157" y="6"/>
                    <a:pt x="161" y="8"/>
                  </a:cubicBezTo>
                  <a:cubicBezTo>
                    <a:pt x="163" y="9"/>
                    <a:pt x="164" y="11"/>
                    <a:pt x="164" y="13"/>
                  </a:cubicBezTo>
                  <a:close/>
                </a:path>
              </a:pathLst>
            </a:custGeom>
            <a:solidFill>
              <a:srgbClr val="F8C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0">
              <a:extLst>
                <a:ext uri="{FF2B5EF4-FFF2-40B4-BE49-F238E27FC236}">
                  <a16:creationId xmlns:a16="http://schemas.microsoft.com/office/drawing/2014/main" id="{912EB425-1E4F-DE15-0468-E6194CDC12C6}"/>
                </a:ext>
              </a:extLst>
            </p:cNvPr>
            <p:cNvSpPr/>
            <p:nvPr/>
          </p:nvSpPr>
          <p:spPr bwMode="auto">
            <a:xfrm>
              <a:off x="2084" y="1638"/>
              <a:ext cx="412" cy="697"/>
            </a:xfrm>
            <a:custGeom>
              <a:avLst/>
              <a:gdLst>
                <a:gd name="T0" fmla="*/ 6 w 105"/>
                <a:gd name="T1" fmla="*/ 148 h 178"/>
                <a:gd name="T2" fmla="*/ 4 w 105"/>
                <a:gd name="T3" fmla="*/ 148 h 178"/>
                <a:gd name="T4" fmla="*/ 6 w 105"/>
                <a:gd name="T5" fmla="*/ 132 h 178"/>
                <a:gd name="T6" fmla="*/ 12 w 105"/>
                <a:gd name="T7" fmla="*/ 111 h 178"/>
                <a:gd name="T8" fmla="*/ 18 w 105"/>
                <a:gd name="T9" fmla="*/ 89 h 178"/>
                <a:gd name="T10" fmla="*/ 27 w 105"/>
                <a:gd name="T11" fmla="*/ 78 h 178"/>
                <a:gd name="T12" fmla="*/ 36 w 105"/>
                <a:gd name="T13" fmla="*/ 58 h 178"/>
                <a:gd name="T14" fmla="*/ 46 w 105"/>
                <a:gd name="T15" fmla="*/ 37 h 178"/>
                <a:gd name="T16" fmla="*/ 56 w 105"/>
                <a:gd name="T17" fmla="*/ 15 h 178"/>
                <a:gd name="T18" fmla="*/ 65 w 105"/>
                <a:gd name="T19" fmla="*/ 0 h 178"/>
                <a:gd name="T20" fmla="*/ 62 w 105"/>
                <a:gd name="T21" fmla="*/ 30 h 178"/>
                <a:gd name="T22" fmla="*/ 63 w 105"/>
                <a:gd name="T23" fmla="*/ 43 h 178"/>
                <a:gd name="T24" fmla="*/ 80 w 105"/>
                <a:gd name="T25" fmla="*/ 50 h 178"/>
                <a:gd name="T26" fmla="*/ 92 w 105"/>
                <a:gd name="T27" fmla="*/ 41 h 178"/>
                <a:gd name="T28" fmla="*/ 99 w 105"/>
                <a:gd name="T29" fmla="*/ 28 h 178"/>
                <a:gd name="T30" fmla="*/ 103 w 105"/>
                <a:gd name="T31" fmla="*/ 34 h 178"/>
                <a:gd name="T32" fmla="*/ 75 w 105"/>
                <a:gd name="T33" fmla="*/ 58 h 178"/>
                <a:gd name="T34" fmla="*/ 52 w 105"/>
                <a:gd name="T35" fmla="*/ 77 h 178"/>
                <a:gd name="T36" fmla="*/ 52 w 105"/>
                <a:gd name="T37" fmla="*/ 94 h 178"/>
                <a:gd name="T38" fmla="*/ 52 w 105"/>
                <a:gd name="T39" fmla="*/ 102 h 178"/>
                <a:gd name="T40" fmla="*/ 48 w 105"/>
                <a:gd name="T41" fmla="*/ 112 h 178"/>
                <a:gd name="T42" fmla="*/ 57 w 105"/>
                <a:gd name="T43" fmla="*/ 111 h 178"/>
                <a:gd name="T44" fmla="*/ 75 w 105"/>
                <a:gd name="T45" fmla="*/ 110 h 178"/>
                <a:gd name="T46" fmla="*/ 80 w 105"/>
                <a:gd name="T47" fmla="*/ 116 h 178"/>
                <a:gd name="T48" fmla="*/ 58 w 105"/>
                <a:gd name="T49" fmla="*/ 116 h 178"/>
                <a:gd name="T50" fmla="*/ 52 w 105"/>
                <a:gd name="T51" fmla="*/ 119 h 178"/>
                <a:gd name="T52" fmla="*/ 40 w 105"/>
                <a:gd name="T53" fmla="*/ 140 h 178"/>
                <a:gd name="T54" fmla="*/ 49 w 105"/>
                <a:gd name="T55" fmla="*/ 153 h 178"/>
                <a:gd name="T56" fmla="*/ 71 w 105"/>
                <a:gd name="T57" fmla="*/ 157 h 178"/>
                <a:gd name="T58" fmla="*/ 76 w 105"/>
                <a:gd name="T59" fmla="*/ 161 h 178"/>
                <a:gd name="T60" fmla="*/ 76 w 105"/>
                <a:gd name="T61" fmla="*/ 164 h 178"/>
                <a:gd name="T62" fmla="*/ 73 w 105"/>
                <a:gd name="T63" fmla="*/ 164 h 178"/>
                <a:gd name="T64" fmla="*/ 20 w 105"/>
                <a:gd name="T65" fmla="*/ 178 h 178"/>
                <a:gd name="T66" fmla="*/ 16 w 105"/>
                <a:gd name="T67" fmla="*/ 176 h 178"/>
                <a:gd name="T68" fmla="*/ 18 w 105"/>
                <a:gd name="T69" fmla="*/ 171 h 178"/>
                <a:gd name="T70" fmla="*/ 27 w 105"/>
                <a:gd name="T71" fmla="*/ 150 h 178"/>
                <a:gd name="T72" fmla="*/ 28 w 105"/>
                <a:gd name="T73" fmla="*/ 142 h 178"/>
                <a:gd name="T74" fmla="*/ 42 w 105"/>
                <a:gd name="T75" fmla="*/ 83 h 178"/>
                <a:gd name="T76" fmla="*/ 52 w 105"/>
                <a:gd name="T77" fmla="*/ 60 h 178"/>
                <a:gd name="T78" fmla="*/ 36 w 105"/>
                <a:gd name="T79" fmla="*/ 86 h 178"/>
                <a:gd name="T80" fmla="*/ 23 w 105"/>
                <a:gd name="T81" fmla="*/ 121 h 178"/>
                <a:gd name="T82" fmla="*/ 6 w 105"/>
                <a:gd name="T83" fmla="*/ 14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" h="178">
                  <a:moveTo>
                    <a:pt x="6" y="148"/>
                  </a:moveTo>
                  <a:cubicBezTo>
                    <a:pt x="5" y="148"/>
                    <a:pt x="5" y="148"/>
                    <a:pt x="4" y="148"/>
                  </a:cubicBezTo>
                  <a:cubicBezTo>
                    <a:pt x="0" y="142"/>
                    <a:pt x="3" y="137"/>
                    <a:pt x="6" y="132"/>
                  </a:cubicBezTo>
                  <a:cubicBezTo>
                    <a:pt x="11" y="126"/>
                    <a:pt x="13" y="119"/>
                    <a:pt x="12" y="111"/>
                  </a:cubicBezTo>
                  <a:cubicBezTo>
                    <a:pt x="12" y="103"/>
                    <a:pt x="13" y="96"/>
                    <a:pt x="18" y="89"/>
                  </a:cubicBezTo>
                  <a:cubicBezTo>
                    <a:pt x="20" y="85"/>
                    <a:pt x="24" y="82"/>
                    <a:pt x="27" y="78"/>
                  </a:cubicBezTo>
                  <a:cubicBezTo>
                    <a:pt x="33" y="73"/>
                    <a:pt x="36" y="66"/>
                    <a:pt x="36" y="58"/>
                  </a:cubicBezTo>
                  <a:cubicBezTo>
                    <a:pt x="37" y="49"/>
                    <a:pt x="40" y="43"/>
                    <a:pt x="46" y="37"/>
                  </a:cubicBezTo>
                  <a:cubicBezTo>
                    <a:pt x="53" y="31"/>
                    <a:pt x="55" y="24"/>
                    <a:pt x="56" y="15"/>
                  </a:cubicBezTo>
                  <a:cubicBezTo>
                    <a:pt x="56" y="9"/>
                    <a:pt x="56" y="2"/>
                    <a:pt x="65" y="0"/>
                  </a:cubicBezTo>
                  <a:cubicBezTo>
                    <a:pt x="66" y="10"/>
                    <a:pt x="63" y="20"/>
                    <a:pt x="62" y="30"/>
                  </a:cubicBezTo>
                  <a:cubicBezTo>
                    <a:pt x="61" y="34"/>
                    <a:pt x="61" y="39"/>
                    <a:pt x="63" y="43"/>
                  </a:cubicBezTo>
                  <a:cubicBezTo>
                    <a:pt x="67" y="50"/>
                    <a:pt x="72" y="54"/>
                    <a:pt x="80" y="50"/>
                  </a:cubicBezTo>
                  <a:cubicBezTo>
                    <a:pt x="85" y="49"/>
                    <a:pt x="88" y="44"/>
                    <a:pt x="92" y="41"/>
                  </a:cubicBezTo>
                  <a:cubicBezTo>
                    <a:pt x="96" y="37"/>
                    <a:pt x="96" y="32"/>
                    <a:pt x="99" y="28"/>
                  </a:cubicBezTo>
                  <a:cubicBezTo>
                    <a:pt x="105" y="27"/>
                    <a:pt x="101" y="32"/>
                    <a:pt x="103" y="34"/>
                  </a:cubicBezTo>
                  <a:cubicBezTo>
                    <a:pt x="96" y="45"/>
                    <a:pt x="87" y="52"/>
                    <a:pt x="75" y="58"/>
                  </a:cubicBezTo>
                  <a:cubicBezTo>
                    <a:pt x="66" y="62"/>
                    <a:pt x="58" y="68"/>
                    <a:pt x="52" y="77"/>
                  </a:cubicBezTo>
                  <a:cubicBezTo>
                    <a:pt x="49" y="83"/>
                    <a:pt x="49" y="89"/>
                    <a:pt x="52" y="94"/>
                  </a:cubicBezTo>
                  <a:cubicBezTo>
                    <a:pt x="55" y="98"/>
                    <a:pt x="55" y="99"/>
                    <a:pt x="52" y="102"/>
                  </a:cubicBezTo>
                  <a:cubicBezTo>
                    <a:pt x="49" y="104"/>
                    <a:pt x="46" y="107"/>
                    <a:pt x="48" y="112"/>
                  </a:cubicBezTo>
                  <a:cubicBezTo>
                    <a:pt x="51" y="116"/>
                    <a:pt x="54" y="112"/>
                    <a:pt x="57" y="111"/>
                  </a:cubicBezTo>
                  <a:cubicBezTo>
                    <a:pt x="63" y="110"/>
                    <a:pt x="69" y="109"/>
                    <a:pt x="75" y="110"/>
                  </a:cubicBezTo>
                  <a:cubicBezTo>
                    <a:pt x="78" y="111"/>
                    <a:pt x="80" y="112"/>
                    <a:pt x="80" y="116"/>
                  </a:cubicBezTo>
                  <a:cubicBezTo>
                    <a:pt x="72" y="114"/>
                    <a:pt x="65" y="112"/>
                    <a:pt x="58" y="116"/>
                  </a:cubicBezTo>
                  <a:cubicBezTo>
                    <a:pt x="56" y="117"/>
                    <a:pt x="52" y="118"/>
                    <a:pt x="52" y="119"/>
                  </a:cubicBezTo>
                  <a:cubicBezTo>
                    <a:pt x="51" y="128"/>
                    <a:pt x="45" y="134"/>
                    <a:pt x="40" y="140"/>
                  </a:cubicBezTo>
                  <a:cubicBezTo>
                    <a:pt x="36" y="145"/>
                    <a:pt x="41" y="153"/>
                    <a:pt x="49" y="153"/>
                  </a:cubicBezTo>
                  <a:cubicBezTo>
                    <a:pt x="56" y="154"/>
                    <a:pt x="64" y="152"/>
                    <a:pt x="71" y="157"/>
                  </a:cubicBezTo>
                  <a:cubicBezTo>
                    <a:pt x="73" y="158"/>
                    <a:pt x="75" y="159"/>
                    <a:pt x="76" y="161"/>
                  </a:cubicBezTo>
                  <a:cubicBezTo>
                    <a:pt x="76" y="162"/>
                    <a:pt x="76" y="163"/>
                    <a:pt x="76" y="164"/>
                  </a:cubicBezTo>
                  <a:cubicBezTo>
                    <a:pt x="75" y="165"/>
                    <a:pt x="74" y="165"/>
                    <a:pt x="73" y="164"/>
                  </a:cubicBezTo>
                  <a:cubicBezTo>
                    <a:pt x="51" y="152"/>
                    <a:pt x="35" y="163"/>
                    <a:pt x="20" y="178"/>
                  </a:cubicBezTo>
                  <a:cubicBezTo>
                    <a:pt x="19" y="176"/>
                    <a:pt x="18" y="176"/>
                    <a:pt x="16" y="176"/>
                  </a:cubicBezTo>
                  <a:cubicBezTo>
                    <a:pt x="16" y="174"/>
                    <a:pt x="17" y="172"/>
                    <a:pt x="18" y="171"/>
                  </a:cubicBezTo>
                  <a:cubicBezTo>
                    <a:pt x="25" y="165"/>
                    <a:pt x="27" y="158"/>
                    <a:pt x="27" y="150"/>
                  </a:cubicBezTo>
                  <a:cubicBezTo>
                    <a:pt x="26" y="147"/>
                    <a:pt x="27" y="145"/>
                    <a:pt x="28" y="142"/>
                  </a:cubicBezTo>
                  <a:cubicBezTo>
                    <a:pt x="37" y="124"/>
                    <a:pt x="38" y="103"/>
                    <a:pt x="42" y="83"/>
                  </a:cubicBezTo>
                  <a:cubicBezTo>
                    <a:pt x="44" y="75"/>
                    <a:pt x="49" y="68"/>
                    <a:pt x="52" y="60"/>
                  </a:cubicBezTo>
                  <a:cubicBezTo>
                    <a:pt x="48" y="70"/>
                    <a:pt x="43" y="78"/>
                    <a:pt x="36" y="86"/>
                  </a:cubicBezTo>
                  <a:cubicBezTo>
                    <a:pt x="28" y="96"/>
                    <a:pt x="24" y="108"/>
                    <a:pt x="23" y="121"/>
                  </a:cubicBezTo>
                  <a:cubicBezTo>
                    <a:pt x="23" y="132"/>
                    <a:pt x="16" y="142"/>
                    <a:pt x="6" y="148"/>
                  </a:cubicBezTo>
                  <a:close/>
                </a:path>
              </a:pathLst>
            </a:custGeom>
            <a:solidFill>
              <a:srgbClr val="ED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41">
              <a:extLst>
                <a:ext uri="{FF2B5EF4-FFF2-40B4-BE49-F238E27FC236}">
                  <a16:creationId xmlns:a16="http://schemas.microsoft.com/office/drawing/2014/main" id="{3A0C8695-FB2C-6FBA-062C-8F18CBEBB742}"/>
                </a:ext>
              </a:extLst>
            </p:cNvPr>
            <p:cNvSpPr/>
            <p:nvPr/>
          </p:nvSpPr>
          <p:spPr bwMode="auto">
            <a:xfrm>
              <a:off x="2135" y="2922"/>
              <a:ext cx="361" cy="289"/>
            </a:xfrm>
            <a:custGeom>
              <a:avLst/>
              <a:gdLst>
                <a:gd name="T0" fmla="*/ 38 w 92"/>
                <a:gd name="T1" fmla="*/ 74 h 74"/>
                <a:gd name="T2" fmla="*/ 18 w 92"/>
                <a:gd name="T3" fmla="*/ 63 h 74"/>
                <a:gd name="T4" fmla="*/ 5 w 92"/>
                <a:gd name="T5" fmla="*/ 49 h 74"/>
                <a:gd name="T6" fmla="*/ 6 w 92"/>
                <a:gd name="T7" fmla="*/ 37 h 74"/>
                <a:gd name="T8" fmla="*/ 29 w 92"/>
                <a:gd name="T9" fmla="*/ 9 h 74"/>
                <a:gd name="T10" fmla="*/ 36 w 92"/>
                <a:gd name="T11" fmla="*/ 1 h 74"/>
                <a:gd name="T12" fmla="*/ 44 w 92"/>
                <a:gd name="T13" fmla="*/ 8 h 74"/>
                <a:gd name="T14" fmla="*/ 76 w 92"/>
                <a:gd name="T15" fmla="*/ 27 h 74"/>
                <a:gd name="T16" fmla="*/ 90 w 92"/>
                <a:gd name="T17" fmla="*/ 31 h 74"/>
                <a:gd name="T18" fmla="*/ 83 w 92"/>
                <a:gd name="T19" fmla="*/ 50 h 74"/>
                <a:gd name="T20" fmla="*/ 78 w 92"/>
                <a:gd name="T21" fmla="*/ 55 h 74"/>
                <a:gd name="T22" fmla="*/ 69 w 92"/>
                <a:gd name="T23" fmla="*/ 51 h 74"/>
                <a:gd name="T24" fmla="*/ 68 w 92"/>
                <a:gd name="T25" fmla="*/ 47 h 74"/>
                <a:gd name="T26" fmla="*/ 58 w 92"/>
                <a:gd name="T27" fmla="*/ 38 h 74"/>
                <a:gd name="T28" fmla="*/ 53 w 92"/>
                <a:gd name="T29" fmla="*/ 52 h 74"/>
                <a:gd name="T30" fmla="*/ 53 w 92"/>
                <a:gd name="T31" fmla="*/ 58 h 74"/>
                <a:gd name="T32" fmla="*/ 38 w 92"/>
                <a:gd name="T3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74">
                  <a:moveTo>
                    <a:pt x="38" y="74"/>
                  </a:moveTo>
                  <a:cubicBezTo>
                    <a:pt x="29" y="74"/>
                    <a:pt x="22" y="72"/>
                    <a:pt x="18" y="63"/>
                  </a:cubicBezTo>
                  <a:cubicBezTo>
                    <a:pt x="15" y="58"/>
                    <a:pt x="10" y="53"/>
                    <a:pt x="5" y="49"/>
                  </a:cubicBezTo>
                  <a:cubicBezTo>
                    <a:pt x="0" y="44"/>
                    <a:pt x="0" y="39"/>
                    <a:pt x="6" y="37"/>
                  </a:cubicBezTo>
                  <a:cubicBezTo>
                    <a:pt x="19" y="31"/>
                    <a:pt x="24" y="20"/>
                    <a:pt x="29" y="9"/>
                  </a:cubicBezTo>
                  <a:cubicBezTo>
                    <a:pt x="31" y="5"/>
                    <a:pt x="32" y="1"/>
                    <a:pt x="36" y="1"/>
                  </a:cubicBezTo>
                  <a:cubicBezTo>
                    <a:pt x="41" y="0"/>
                    <a:pt x="43" y="5"/>
                    <a:pt x="44" y="8"/>
                  </a:cubicBezTo>
                  <a:cubicBezTo>
                    <a:pt x="50" y="23"/>
                    <a:pt x="62" y="26"/>
                    <a:pt x="76" y="27"/>
                  </a:cubicBezTo>
                  <a:cubicBezTo>
                    <a:pt x="80" y="28"/>
                    <a:pt x="88" y="25"/>
                    <a:pt x="90" y="31"/>
                  </a:cubicBezTo>
                  <a:cubicBezTo>
                    <a:pt x="92" y="38"/>
                    <a:pt x="87" y="44"/>
                    <a:pt x="83" y="50"/>
                  </a:cubicBezTo>
                  <a:cubicBezTo>
                    <a:pt x="82" y="52"/>
                    <a:pt x="80" y="54"/>
                    <a:pt x="78" y="55"/>
                  </a:cubicBezTo>
                  <a:cubicBezTo>
                    <a:pt x="72" y="60"/>
                    <a:pt x="70" y="59"/>
                    <a:pt x="69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6" y="42"/>
                    <a:pt x="64" y="36"/>
                    <a:pt x="58" y="38"/>
                  </a:cubicBezTo>
                  <a:cubicBezTo>
                    <a:pt x="51" y="40"/>
                    <a:pt x="51" y="46"/>
                    <a:pt x="53" y="52"/>
                  </a:cubicBezTo>
                  <a:cubicBezTo>
                    <a:pt x="53" y="54"/>
                    <a:pt x="53" y="56"/>
                    <a:pt x="53" y="58"/>
                  </a:cubicBezTo>
                  <a:cubicBezTo>
                    <a:pt x="54" y="71"/>
                    <a:pt x="51" y="74"/>
                    <a:pt x="38" y="7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42">
              <a:extLst>
                <a:ext uri="{FF2B5EF4-FFF2-40B4-BE49-F238E27FC236}">
                  <a16:creationId xmlns:a16="http://schemas.microsoft.com/office/drawing/2014/main" id="{5AE05559-18D4-9D10-219B-0322C7D9381F}"/>
                </a:ext>
              </a:extLst>
            </p:cNvPr>
            <p:cNvSpPr/>
            <p:nvPr/>
          </p:nvSpPr>
          <p:spPr bwMode="auto">
            <a:xfrm>
              <a:off x="1512" y="2843"/>
              <a:ext cx="220" cy="368"/>
            </a:xfrm>
            <a:custGeom>
              <a:avLst/>
              <a:gdLst>
                <a:gd name="T0" fmla="*/ 0 w 56"/>
                <a:gd name="T1" fmla="*/ 72 h 94"/>
                <a:gd name="T2" fmla="*/ 2 w 56"/>
                <a:gd name="T3" fmla="*/ 20 h 94"/>
                <a:gd name="T4" fmla="*/ 7 w 56"/>
                <a:gd name="T5" fmla="*/ 8 h 94"/>
                <a:gd name="T6" fmla="*/ 39 w 56"/>
                <a:gd name="T7" fmla="*/ 4 h 94"/>
                <a:gd name="T8" fmla="*/ 55 w 56"/>
                <a:gd name="T9" fmla="*/ 27 h 94"/>
                <a:gd name="T10" fmla="*/ 38 w 56"/>
                <a:gd name="T11" fmla="*/ 38 h 94"/>
                <a:gd name="T12" fmla="*/ 21 w 56"/>
                <a:gd name="T13" fmla="*/ 33 h 94"/>
                <a:gd name="T14" fmla="*/ 13 w 56"/>
                <a:gd name="T15" fmla="*/ 39 h 94"/>
                <a:gd name="T16" fmla="*/ 17 w 56"/>
                <a:gd name="T17" fmla="*/ 46 h 94"/>
                <a:gd name="T18" fmla="*/ 35 w 56"/>
                <a:gd name="T19" fmla="*/ 63 h 94"/>
                <a:gd name="T20" fmla="*/ 27 w 56"/>
                <a:gd name="T21" fmla="*/ 90 h 94"/>
                <a:gd name="T22" fmla="*/ 3 w 56"/>
                <a:gd name="T23" fmla="*/ 83 h 94"/>
                <a:gd name="T24" fmla="*/ 0 w 56"/>
                <a:gd name="T25" fmla="*/ 7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94">
                  <a:moveTo>
                    <a:pt x="0" y="72"/>
                  </a:moveTo>
                  <a:cubicBezTo>
                    <a:pt x="8" y="55"/>
                    <a:pt x="2" y="37"/>
                    <a:pt x="2" y="20"/>
                  </a:cubicBezTo>
                  <a:cubicBezTo>
                    <a:pt x="2" y="15"/>
                    <a:pt x="5" y="12"/>
                    <a:pt x="7" y="8"/>
                  </a:cubicBezTo>
                  <a:cubicBezTo>
                    <a:pt x="13" y="2"/>
                    <a:pt x="30" y="0"/>
                    <a:pt x="39" y="4"/>
                  </a:cubicBezTo>
                  <a:cubicBezTo>
                    <a:pt x="49" y="8"/>
                    <a:pt x="55" y="16"/>
                    <a:pt x="55" y="27"/>
                  </a:cubicBezTo>
                  <a:cubicBezTo>
                    <a:pt x="56" y="39"/>
                    <a:pt x="48" y="44"/>
                    <a:pt x="38" y="38"/>
                  </a:cubicBezTo>
                  <a:cubicBezTo>
                    <a:pt x="32" y="36"/>
                    <a:pt x="28" y="32"/>
                    <a:pt x="21" y="33"/>
                  </a:cubicBezTo>
                  <a:cubicBezTo>
                    <a:pt x="17" y="34"/>
                    <a:pt x="14" y="36"/>
                    <a:pt x="13" y="39"/>
                  </a:cubicBezTo>
                  <a:cubicBezTo>
                    <a:pt x="12" y="43"/>
                    <a:pt x="15" y="45"/>
                    <a:pt x="17" y="46"/>
                  </a:cubicBezTo>
                  <a:cubicBezTo>
                    <a:pt x="24" y="51"/>
                    <a:pt x="31" y="55"/>
                    <a:pt x="35" y="63"/>
                  </a:cubicBezTo>
                  <a:cubicBezTo>
                    <a:pt x="40" y="72"/>
                    <a:pt x="37" y="84"/>
                    <a:pt x="27" y="90"/>
                  </a:cubicBezTo>
                  <a:cubicBezTo>
                    <a:pt x="20" y="94"/>
                    <a:pt x="8" y="91"/>
                    <a:pt x="3" y="83"/>
                  </a:cubicBezTo>
                  <a:cubicBezTo>
                    <a:pt x="0" y="79"/>
                    <a:pt x="0" y="76"/>
                    <a:pt x="0" y="7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43">
              <a:extLst>
                <a:ext uri="{FF2B5EF4-FFF2-40B4-BE49-F238E27FC236}">
                  <a16:creationId xmlns:a16="http://schemas.microsoft.com/office/drawing/2014/main" id="{86E836F1-4B0C-35C4-F487-B499523E7CCD}"/>
                </a:ext>
              </a:extLst>
            </p:cNvPr>
            <p:cNvSpPr/>
            <p:nvPr/>
          </p:nvSpPr>
          <p:spPr bwMode="auto">
            <a:xfrm>
              <a:off x="1250" y="3352"/>
              <a:ext cx="603" cy="121"/>
            </a:xfrm>
            <a:custGeom>
              <a:avLst/>
              <a:gdLst>
                <a:gd name="T0" fmla="*/ 154 w 154"/>
                <a:gd name="T1" fmla="*/ 31 h 31"/>
                <a:gd name="T2" fmla="*/ 118 w 154"/>
                <a:gd name="T3" fmla="*/ 26 h 31"/>
                <a:gd name="T4" fmla="*/ 51 w 154"/>
                <a:gd name="T5" fmla="*/ 27 h 31"/>
                <a:gd name="T6" fmla="*/ 14 w 154"/>
                <a:gd name="T7" fmla="*/ 28 h 31"/>
                <a:gd name="T8" fmla="*/ 0 w 154"/>
                <a:gd name="T9" fmla="*/ 31 h 31"/>
                <a:gd name="T10" fmla="*/ 6 w 154"/>
                <a:gd name="T11" fmla="*/ 23 h 31"/>
                <a:gd name="T12" fmla="*/ 19 w 154"/>
                <a:gd name="T13" fmla="*/ 14 h 31"/>
                <a:gd name="T14" fmla="*/ 22 w 154"/>
                <a:gd name="T15" fmla="*/ 9 h 31"/>
                <a:gd name="T16" fmla="*/ 27 w 154"/>
                <a:gd name="T17" fmla="*/ 0 h 31"/>
                <a:gd name="T18" fmla="*/ 75 w 154"/>
                <a:gd name="T19" fmla="*/ 3 h 31"/>
                <a:gd name="T20" fmla="*/ 122 w 154"/>
                <a:gd name="T21" fmla="*/ 0 h 31"/>
                <a:gd name="T22" fmla="*/ 154 w 154"/>
                <a:gd name="T2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31">
                  <a:moveTo>
                    <a:pt x="154" y="31"/>
                  </a:moveTo>
                  <a:cubicBezTo>
                    <a:pt x="142" y="26"/>
                    <a:pt x="130" y="27"/>
                    <a:pt x="118" y="26"/>
                  </a:cubicBezTo>
                  <a:cubicBezTo>
                    <a:pt x="96" y="26"/>
                    <a:pt x="73" y="26"/>
                    <a:pt x="51" y="27"/>
                  </a:cubicBezTo>
                  <a:cubicBezTo>
                    <a:pt x="38" y="27"/>
                    <a:pt x="26" y="29"/>
                    <a:pt x="14" y="28"/>
                  </a:cubicBezTo>
                  <a:cubicBezTo>
                    <a:pt x="9" y="27"/>
                    <a:pt x="5" y="30"/>
                    <a:pt x="0" y="31"/>
                  </a:cubicBezTo>
                  <a:cubicBezTo>
                    <a:pt x="0" y="27"/>
                    <a:pt x="2" y="25"/>
                    <a:pt x="6" y="23"/>
                  </a:cubicBezTo>
                  <a:cubicBezTo>
                    <a:pt x="10" y="20"/>
                    <a:pt x="14" y="17"/>
                    <a:pt x="19" y="14"/>
                  </a:cubicBezTo>
                  <a:cubicBezTo>
                    <a:pt x="20" y="12"/>
                    <a:pt x="20" y="9"/>
                    <a:pt x="22" y="9"/>
                  </a:cubicBezTo>
                  <a:cubicBezTo>
                    <a:pt x="24" y="6"/>
                    <a:pt x="26" y="3"/>
                    <a:pt x="27" y="0"/>
                  </a:cubicBezTo>
                  <a:cubicBezTo>
                    <a:pt x="43" y="4"/>
                    <a:pt x="59" y="5"/>
                    <a:pt x="75" y="3"/>
                  </a:cubicBezTo>
                  <a:cubicBezTo>
                    <a:pt x="91" y="2"/>
                    <a:pt x="107" y="2"/>
                    <a:pt x="122" y="0"/>
                  </a:cubicBezTo>
                  <a:cubicBezTo>
                    <a:pt x="142" y="1"/>
                    <a:pt x="145" y="19"/>
                    <a:pt x="154" y="31"/>
                  </a:cubicBezTo>
                  <a:close/>
                </a:path>
              </a:pathLst>
            </a:custGeom>
            <a:solidFill>
              <a:srgbClr val="F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44">
              <a:extLst>
                <a:ext uri="{FF2B5EF4-FFF2-40B4-BE49-F238E27FC236}">
                  <a16:creationId xmlns:a16="http://schemas.microsoft.com/office/drawing/2014/main" id="{495F3371-CD6F-499B-0701-C07916FFBC43}"/>
                </a:ext>
              </a:extLst>
            </p:cNvPr>
            <p:cNvSpPr/>
            <p:nvPr/>
          </p:nvSpPr>
          <p:spPr bwMode="auto">
            <a:xfrm>
              <a:off x="1959" y="3156"/>
              <a:ext cx="321" cy="345"/>
            </a:xfrm>
            <a:custGeom>
              <a:avLst/>
              <a:gdLst>
                <a:gd name="T0" fmla="*/ 23 w 82"/>
                <a:gd name="T1" fmla="*/ 0 h 88"/>
                <a:gd name="T2" fmla="*/ 48 w 82"/>
                <a:gd name="T3" fmla="*/ 25 h 88"/>
                <a:gd name="T4" fmla="*/ 68 w 82"/>
                <a:gd name="T5" fmla="*/ 39 h 88"/>
                <a:gd name="T6" fmla="*/ 81 w 82"/>
                <a:gd name="T7" fmla="*/ 44 h 88"/>
                <a:gd name="T8" fmla="*/ 75 w 82"/>
                <a:gd name="T9" fmla="*/ 60 h 88"/>
                <a:gd name="T10" fmla="*/ 67 w 82"/>
                <a:gd name="T11" fmla="*/ 55 h 88"/>
                <a:gd name="T12" fmla="*/ 56 w 82"/>
                <a:gd name="T13" fmla="*/ 49 h 88"/>
                <a:gd name="T14" fmla="*/ 51 w 82"/>
                <a:gd name="T15" fmla="*/ 63 h 88"/>
                <a:gd name="T16" fmla="*/ 53 w 82"/>
                <a:gd name="T17" fmla="*/ 75 h 88"/>
                <a:gd name="T18" fmla="*/ 48 w 82"/>
                <a:gd name="T19" fmla="*/ 86 h 88"/>
                <a:gd name="T20" fmla="*/ 40 w 82"/>
                <a:gd name="T21" fmla="*/ 79 h 88"/>
                <a:gd name="T22" fmla="*/ 22 w 82"/>
                <a:gd name="T23" fmla="*/ 44 h 88"/>
                <a:gd name="T24" fmla="*/ 9 w 82"/>
                <a:gd name="T25" fmla="*/ 33 h 88"/>
                <a:gd name="T26" fmla="*/ 3 w 82"/>
                <a:gd name="T27" fmla="*/ 13 h 88"/>
                <a:gd name="T28" fmla="*/ 23 w 82"/>
                <a:gd name="T2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" h="88">
                  <a:moveTo>
                    <a:pt x="23" y="0"/>
                  </a:moveTo>
                  <a:cubicBezTo>
                    <a:pt x="39" y="0"/>
                    <a:pt x="48" y="9"/>
                    <a:pt x="48" y="25"/>
                  </a:cubicBezTo>
                  <a:cubicBezTo>
                    <a:pt x="49" y="39"/>
                    <a:pt x="56" y="44"/>
                    <a:pt x="68" y="39"/>
                  </a:cubicBezTo>
                  <a:cubicBezTo>
                    <a:pt x="74" y="37"/>
                    <a:pt x="78" y="38"/>
                    <a:pt x="81" y="44"/>
                  </a:cubicBezTo>
                  <a:cubicBezTo>
                    <a:pt x="82" y="49"/>
                    <a:pt x="78" y="59"/>
                    <a:pt x="75" y="60"/>
                  </a:cubicBezTo>
                  <a:cubicBezTo>
                    <a:pt x="70" y="61"/>
                    <a:pt x="68" y="57"/>
                    <a:pt x="67" y="55"/>
                  </a:cubicBezTo>
                  <a:cubicBezTo>
                    <a:pt x="64" y="51"/>
                    <a:pt x="61" y="46"/>
                    <a:pt x="56" y="49"/>
                  </a:cubicBezTo>
                  <a:cubicBezTo>
                    <a:pt x="51" y="52"/>
                    <a:pt x="49" y="57"/>
                    <a:pt x="51" y="63"/>
                  </a:cubicBezTo>
                  <a:cubicBezTo>
                    <a:pt x="52" y="67"/>
                    <a:pt x="53" y="71"/>
                    <a:pt x="53" y="75"/>
                  </a:cubicBezTo>
                  <a:cubicBezTo>
                    <a:pt x="54" y="80"/>
                    <a:pt x="53" y="84"/>
                    <a:pt x="48" y="86"/>
                  </a:cubicBezTo>
                  <a:cubicBezTo>
                    <a:pt x="42" y="88"/>
                    <a:pt x="42" y="83"/>
                    <a:pt x="40" y="79"/>
                  </a:cubicBezTo>
                  <a:cubicBezTo>
                    <a:pt x="36" y="66"/>
                    <a:pt x="34" y="53"/>
                    <a:pt x="22" y="44"/>
                  </a:cubicBezTo>
                  <a:cubicBezTo>
                    <a:pt x="18" y="40"/>
                    <a:pt x="13" y="37"/>
                    <a:pt x="9" y="33"/>
                  </a:cubicBezTo>
                  <a:cubicBezTo>
                    <a:pt x="4" y="27"/>
                    <a:pt x="0" y="21"/>
                    <a:pt x="3" y="13"/>
                  </a:cubicBezTo>
                  <a:cubicBezTo>
                    <a:pt x="7" y="4"/>
                    <a:pt x="13" y="0"/>
                    <a:pt x="23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45">
              <a:extLst>
                <a:ext uri="{FF2B5EF4-FFF2-40B4-BE49-F238E27FC236}">
                  <a16:creationId xmlns:a16="http://schemas.microsoft.com/office/drawing/2014/main" id="{51E3D13A-2523-5F93-9C74-3836187F2F14}"/>
                </a:ext>
              </a:extLst>
            </p:cNvPr>
            <p:cNvSpPr/>
            <p:nvPr/>
          </p:nvSpPr>
          <p:spPr bwMode="auto">
            <a:xfrm>
              <a:off x="1896" y="2683"/>
              <a:ext cx="278" cy="356"/>
            </a:xfrm>
            <a:custGeom>
              <a:avLst/>
              <a:gdLst>
                <a:gd name="T0" fmla="*/ 71 w 71"/>
                <a:gd name="T1" fmla="*/ 61 h 91"/>
                <a:gd name="T2" fmla="*/ 48 w 71"/>
                <a:gd name="T3" fmla="*/ 89 h 91"/>
                <a:gd name="T4" fmla="*/ 42 w 71"/>
                <a:gd name="T5" fmla="*/ 83 h 91"/>
                <a:gd name="T6" fmla="*/ 34 w 71"/>
                <a:gd name="T7" fmla="*/ 51 h 91"/>
                <a:gd name="T8" fmla="*/ 12 w 71"/>
                <a:gd name="T9" fmla="*/ 33 h 91"/>
                <a:gd name="T10" fmla="*/ 1 w 71"/>
                <a:gd name="T11" fmla="*/ 18 h 91"/>
                <a:gd name="T12" fmla="*/ 18 w 71"/>
                <a:gd name="T13" fmla="*/ 2 h 91"/>
                <a:gd name="T14" fmla="*/ 37 w 71"/>
                <a:gd name="T15" fmla="*/ 2 h 91"/>
                <a:gd name="T16" fmla="*/ 46 w 71"/>
                <a:gd name="T17" fmla="*/ 17 h 91"/>
                <a:gd name="T18" fmla="*/ 47 w 71"/>
                <a:gd name="T19" fmla="*/ 52 h 91"/>
                <a:gd name="T20" fmla="*/ 53 w 71"/>
                <a:gd name="T21" fmla="*/ 57 h 91"/>
                <a:gd name="T22" fmla="*/ 57 w 71"/>
                <a:gd name="T23" fmla="*/ 53 h 91"/>
                <a:gd name="T24" fmla="*/ 64 w 71"/>
                <a:gd name="T25" fmla="*/ 46 h 91"/>
                <a:gd name="T26" fmla="*/ 71 w 71"/>
                <a:gd name="T27" fmla="*/ 57 h 91"/>
                <a:gd name="T28" fmla="*/ 71 w 71"/>
                <a:gd name="T29" fmla="*/ 6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91">
                  <a:moveTo>
                    <a:pt x="71" y="61"/>
                  </a:moveTo>
                  <a:cubicBezTo>
                    <a:pt x="71" y="71"/>
                    <a:pt x="58" y="87"/>
                    <a:pt x="48" y="89"/>
                  </a:cubicBezTo>
                  <a:cubicBezTo>
                    <a:pt x="43" y="91"/>
                    <a:pt x="42" y="87"/>
                    <a:pt x="42" y="83"/>
                  </a:cubicBezTo>
                  <a:cubicBezTo>
                    <a:pt x="41" y="72"/>
                    <a:pt x="40" y="61"/>
                    <a:pt x="34" y="51"/>
                  </a:cubicBezTo>
                  <a:cubicBezTo>
                    <a:pt x="28" y="43"/>
                    <a:pt x="21" y="37"/>
                    <a:pt x="12" y="33"/>
                  </a:cubicBezTo>
                  <a:cubicBezTo>
                    <a:pt x="6" y="30"/>
                    <a:pt x="0" y="26"/>
                    <a:pt x="1" y="18"/>
                  </a:cubicBezTo>
                  <a:cubicBezTo>
                    <a:pt x="2" y="10"/>
                    <a:pt x="10" y="3"/>
                    <a:pt x="18" y="2"/>
                  </a:cubicBezTo>
                  <a:cubicBezTo>
                    <a:pt x="24" y="1"/>
                    <a:pt x="30" y="0"/>
                    <a:pt x="37" y="2"/>
                  </a:cubicBezTo>
                  <a:cubicBezTo>
                    <a:pt x="45" y="4"/>
                    <a:pt x="49" y="9"/>
                    <a:pt x="46" y="17"/>
                  </a:cubicBezTo>
                  <a:cubicBezTo>
                    <a:pt x="43" y="29"/>
                    <a:pt x="43" y="40"/>
                    <a:pt x="47" y="52"/>
                  </a:cubicBezTo>
                  <a:cubicBezTo>
                    <a:pt x="48" y="54"/>
                    <a:pt x="50" y="56"/>
                    <a:pt x="53" y="57"/>
                  </a:cubicBezTo>
                  <a:cubicBezTo>
                    <a:pt x="56" y="57"/>
                    <a:pt x="56" y="54"/>
                    <a:pt x="57" y="53"/>
                  </a:cubicBezTo>
                  <a:cubicBezTo>
                    <a:pt x="59" y="50"/>
                    <a:pt x="59" y="44"/>
                    <a:pt x="64" y="46"/>
                  </a:cubicBezTo>
                  <a:cubicBezTo>
                    <a:pt x="69" y="47"/>
                    <a:pt x="71" y="52"/>
                    <a:pt x="71" y="57"/>
                  </a:cubicBezTo>
                  <a:cubicBezTo>
                    <a:pt x="71" y="58"/>
                    <a:pt x="71" y="59"/>
                    <a:pt x="71" y="61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46">
              <a:extLst>
                <a:ext uri="{FF2B5EF4-FFF2-40B4-BE49-F238E27FC236}">
                  <a16:creationId xmlns:a16="http://schemas.microsoft.com/office/drawing/2014/main" id="{C5251F73-AAE7-CD99-8FD5-F6185C7CADFA}"/>
                </a:ext>
              </a:extLst>
            </p:cNvPr>
            <p:cNvSpPr/>
            <p:nvPr/>
          </p:nvSpPr>
          <p:spPr bwMode="auto">
            <a:xfrm>
              <a:off x="1355" y="3211"/>
              <a:ext cx="373" cy="176"/>
            </a:xfrm>
            <a:custGeom>
              <a:avLst/>
              <a:gdLst>
                <a:gd name="T0" fmla="*/ 95 w 95"/>
                <a:gd name="T1" fmla="*/ 36 h 45"/>
                <a:gd name="T2" fmla="*/ 72 w 95"/>
                <a:gd name="T3" fmla="*/ 41 h 45"/>
                <a:gd name="T4" fmla="*/ 39 w 95"/>
                <a:gd name="T5" fmla="*/ 43 h 45"/>
                <a:gd name="T6" fmla="*/ 8 w 95"/>
                <a:gd name="T7" fmla="*/ 41 h 45"/>
                <a:gd name="T8" fmla="*/ 0 w 95"/>
                <a:gd name="T9" fmla="*/ 36 h 45"/>
                <a:gd name="T10" fmla="*/ 2 w 95"/>
                <a:gd name="T11" fmla="*/ 33 h 45"/>
                <a:gd name="T12" fmla="*/ 16 w 95"/>
                <a:gd name="T13" fmla="*/ 17 h 45"/>
                <a:gd name="T14" fmla="*/ 32 w 95"/>
                <a:gd name="T15" fmla="*/ 7 h 45"/>
                <a:gd name="T16" fmla="*/ 47 w 95"/>
                <a:gd name="T17" fmla="*/ 2 h 45"/>
                <a:gd name="T18" fmla="*/ 90 w 95"/>
                <a:gd name="T19" fmla="*/ 28 h 45"/>
                <a:gd name="T20" fmla="*/ 95 w 95"/>
                <a:gd name="T21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45">
                  <a:moveTo>
                    <a:pt x="95" y="36"/>
                  </a:moveTo>
                  <a:cubicBezTo>
                    <a:pt x="89" y="43"/>
                    <a:pt x="80" y="40"/>
                    <a:pt x="72" y="41"/>
                  </a:cubicBezTo>
                  <a:cubicBezTo>
                    <a:pt x="61" y="43"/>
                    <a:pt x="50" y="41"/>
                    <a:pt x="39" y="43"/>
                  </a:cubicBezTo>
                  <a:cubicBezTo>
                    <a:pt x="29" y="45"/>
                    <a:pt x="18" y="41"/>
                    <a:pt x="8" y="41"/>
                  </a:cubicBezTo>
                  <a:cubicBezTo>
                    <a:pt x="5" y="41"/>
                    <a:pt x="2" y="39"/>
                    <a:pt x="0" y="36"/>
                  </a:cubicBezTo>
                  <a:cubicBezTo>
                    <a:pt x="1" y="35"/>
                    <a:pt x="2" y="34"/>
                    <a:pt x="2" y="33"/>
                  </a:cubicBezTo>
                  <a:cubicBezTo>
                    <a:pt x="6" y="27"/>
                    <a:pt x="11" y="22"/>
                    <a:pt x="16" y="17"/>
                  </a:cubicBezTo>
                  <a:cubicBezTo>
                    <a:pt x="23" y="16"/>
                    <a:pt x="28" y="12"/>
                    <a:pt x="32" y="7"/>
                  </a:cubicBezTo>
                  <a:cubicBezTo>
                    <a:pt x="36" y="3"/>
                    <a:pt x="41" y="0"/>
                    <a:pt x="47" y="2"/>
                  </a:cubicBezTo>
                  <a:cubicBezTo>
                    <a:pt x="65" y="5"/>
                    <a:pt x="82" y="9"/>
                    <a:pt x="90" y="28"/>
                  </a:cubicBezTo>
                  <a:cubicBezTo>
                    <a:pt x="91" y="31"/>
                    <a:pt x="94" y="34"/>
                    <a:pt x="95" y="36"/>
                  </a:cubicBezTo>
                  <a:close/>
                </a:path>
              </a:pathLst>
            </a:custGeom>
            <a:solidFill>
              <a:srgbClr val="F7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8D0D7769-E600-9F03-46D2-5E9F4FB921AD}"/>
                </a:ext>
              </a:extLst>
            </p:cNvPr>
            <p:cNvSpPr/>
            <p:nvPr/>
          </p:nvSpPr>
          <p:spPr bwMode="auto">
            <a:xfrm>
              <a:off x="991" y="3023"/>
              <a:ext cx="466" cy="204"/>
            </a:xfrm>
            <a:custGeom>
              <a:avLst/>
              <a:gdLst>
                <a:gd name="T0" fmla="*/ 77 w 119"/>
                <a:gd name="T1" fmla="*/ 31 h 52"/>
                <a:gd name="T2" fmla="*/ 43 w 119"/>
                <a:gd name="T3" fmla="*/ 43 h 52"/>
                <a:gd name="T4" fmla="*/ 12 w 119"/>
                <a:gd name="T5" fmla="*/ 47 h 52"/>
                <a:gd name="T6" fmla="*/ 0 w 119"/>
                <a:gd name="T7" fmla="*/ 26 h 52"/>
                <a:gd name="T8" fmla="*/ 11 w 119"/>
                <a:gd name="T9" fmla="*/ 17 h 52"/>
                <a:gd name="T10" fmla="*/ 93 w 119"/>
                <a:gd name="T11" fmla="*/ 7 h 52"/>
                <a:gd name="T12" fmla="*/ 97 w 119"/>
                <a:gd name="T13" fmla="*/ 5 h 52"/>
                <a:gd name="T14" fmla="*/ 115 w 119"/>
                <a:gd name="T15" fmla="*/ 8 h 52"/>
                <a:gd name="T16" fmla="*/ 107 w 119"/>
                <a:gd name="T17" fmla="*/ 26 h 52"/>
                <a:gd name="T18" fmla="*/ 77 w 119"/>
                <a:gd name="T1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52">
                  <a:moveTo>
                    <a:pt x="77" y="31"/>
                  </a:moveTo>
                  <a:cubicBezTo>
                    <a:pt x="65" y="27"/>
                    <a:pt x="54" y="34"/>
                    <a:pt x="43" y="43"/>
                  </a:cubicBezTo>
                  <a:cubicBezTo>
                    <a:pt x="35" y="51"/>
                    <a:pt x="23" y="52"/>
                    <a:pt x="12" y="47"/>
                  </a:cubicBezTo>
                  <a:cubicBezTo>
                    <a:pt x="4" y="42"/>
                    <a:pt x="0" y="35"/>
                    <a:pt x="0" y="26"/>
                  </a:cubicBezTo>
                  <a:cubicBezTo>
                    <a:pt x="0" y="19"/>
                    <a:pt x="5" y="16"/>
                    <a:pt x="11" y="17"/>
                  </a:cubicBezTo>
                  <a:cubicBezTo>
                    <a:pt x="39" y="22"/>
                    <a:pt x="67" y="17"/>
                    <a:pt x="93" y="7"/>
                  </a:cubicBezTo>
                  <a:cubicBezTo>
                    <a:pt x="95" y="6"/>
                    <a:pt x="96" y="6"/>
                    <a:pt x="97" y="5"/>
                  </a:cubicBezTo>
                  <a:cubicBezTo>
                    <a:pt x="104" y="3"/>
                    <a:pt x="110" y="0"/>
                    <a:pt x="115" y="8"/>
                  </a:cubicBezTo>
                  <a:cubicBezTo>
                    <a:pt x="119" y="12"/>
                    <a:pt x="114" y="21"/>
                    <a:pt x="107" y="26"/>
                  </a:cubicBezTo>
                  <a:cubicBezTo>
                    <a:pt x="98" y="33"/>
                    <a:pt x="89" y="30"/>
                    <a:pt x="77" y="31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48">
              <a:extLst>
                <a:ext uri="{FF2B5EF4-FFF2-40B4-BE49-F238E27FC236}">
                  <a16:creationId xmlns:a16="http://schemas.microsoft.com/office/drawing/2014/main" id="{701D522C-DCFF-257B-7112-5EB35F4A5ECB}"/>
                </a:ext>
              </a:extLst>
            </p:cNvPr>
            <p:cNvSpPr/>
            <p:nvPr/>
          </p:nvSpPr>
          <p:spPr bwMode="auto">
            <a:xfrm>
              <a:off x="1790" y="2800"/>
              <a:ext cx="188" cy="341"/>
            </a:xfrm>
            <a:custGeom>
              <a:avLst/>
              <a:gdLst>
                <a:gd name="T0" fmla="*/ 48 w 48"/>
                <a:gd name="T1" fmla="*/ 56 h 87"/>
                <a:gd name="T2" fmla="*/ 38 w 48"/>
                <a:gd name="T3" fmla="*/ 80 h 87"/>
                <a:gd name="T4" fmla="*/ 17 w 48"/>
                <a:gd name="T5" fmla="*/ 76 h 87"/>
                <a:gd name="T6" fmla="*/ 8 w 48"/>
                <a:gd name="T7" fmla="*/ 47 h 87"/>
                <a:gd name="T8" fmla="*/ 3 w 48"/>
                <a:gd name="T9" fmla="*/ 27 h 87"/>
                <a:gd name="T10" fmla="*/ 0 w 48"/>
                <a:gd name="T11" fmla="*/ 8 h 87"/>
                <a:gd name="T12" fmla="*/ 4 w 48"/>
                <a:gd name="T13" fmla="*/ 1 h 87"/>
                <a:gd name="T14" fmla="*/ 11 w 48"/>
                <a:gd name="T15" fmla="*/ 3 h 87"/>
                <a:gd name="T16" fmla="*/ 24 w 48"/>
                <a:gd name="T17" fmla="*/ 17 h 87"/>
                <a:gd name="T18" fmla="*/ 34 w 48"/>
                <a:gd name="T19" fmla="*/ 27 h 87"/>
                <a:gd name="T20" fmla="*/ 48 w 48"/>
                <a:gd name="T21" fmla="*/ 5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87">
                  <a:moveTo>
                    <a:pt x="48" y="56"/>
                  </a:moveTo>
                  <a:cubicBezTo>
                    <a:pt x="48" y="64"/>
                    <a:pt x="46" y="73"/>
                    <a:pt x="38" y="80"/>
                  </a:cubicBezTo>
                  <a:cubicBezTo>
                    <a:pt x="30" y="87"/>
                    <a:pt x="22" y="86"/>
                    <a:pt x="17" y="76"/>
                  </a:cubicBezTo>
                  <a:cubicBezTo>
                    <a:pt x="12" y="67"/>
                    <a:pt x="8" y="58"/>
                    <a:pt x="8" y="47"/>
                  </a:cubicBezTo>
                  <a:cubicBezTo>
                    <a:pt x="9" y="40"/>
                    <a:pt x="6" y="34"/>
                    <a:pt x="3" y="27"/>
                  </a:cubicBezTo>
                  <a:cubicBezTo>
                    <a:pt x="0" y="21"/>
                    <a:pt x="0" y="15"/>
                    <a:pt x="0" y="8"/>
                  </a:cubicBezTo>
                  <a:cubicBezTo>
                    <a:pt x="0" y="5"/>
                    <a:pt x="1" y="3"/>
                    <a:pt x="4" y="1"/>
                  </a:cubicBezTo>
                  <a:cubicBezTo>
                    <a:pt x="7" y="0"/>
                    <a:pt x="9" y="1"/>
                    <a:pt x="11" y="3"/>
                  </a:cubicBezTo>
                  <a:cubicBezTo>
                    <a:pt x="15" y="7"/>
                    <a:pt x="20" y="12"/>
                    <a:pt x="24" y="17"/>
                  </a:cubicBezTo>
                  <a:cubicBezTo>
                    <a:pt x="27" y="21"/>
                    <a:pt x="30" y="25"/>
                    <a:pt x="34" y="27"/>
                  </a:cubicBezTo>
                  <a:cubicBezTo>
                    <a:pt x="45" y="33"/>
                    <a:pt x="48" y="43"/>
                    <a:pt x="48" y="56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49">
              <a:extLst>
                <a:ext uri="{FF2B5EF4-FFF2-40B4-BE49-F238E27FC236}">
                  <a16:creationId xmlns:a16="http://schemas.microsoft.com/office/drawing/2014/main" id="{A2BBD848-F7EC-D688-2594-D9C4DB967960}"/>
                </a:ext>
              </a:extLst>
            </p:cNvPr>
            <p:cNvSpPr/>
            <p:nvPr/>
          </p:nvSpPr>
          <p:spPr bwMode="auto">
            <a:xfrm>
              <a:off x="1038" y="3219"/>
              <a:ext cx="298" cy="258"/>
            </a:xfrm>
            <a:custGeom>
              <a:avLst/>
              <a:gdLst>
                <a:gd name="T0" fmla="*/ 76 w 76"/>
                <a:gd name="T1" fmla="*/ 43 h 66"/>
                <a:gd name="T2" fmla="*/ 73 w 76"/>
                <a:gd name="T3" fmla="*/ 48 h 66"/>
                <a:gd name="T4" fmla="*/ 68 w 76"/>
                <a:gd name="T5" fmla="*/ 45 h 66"/>
                <a:gd name="T6" fmla="*/ 52 w 76"/>
                <a:gd name="T7" fmla="*/ 42 h 66"/>
                <a:gd name="T8" fmla="*/ 40 w 76"/>
                <a:gd name="T9" fmla="*/ 30 h 66"/>
                <a:gd name="T10" fmla="*/ 32 w 76"/>
                <a:gd name="T11" fmla="*/ 28 h 66"/>
                <a:gd name="T12" fmla="*/ 30 w 76"/>
                <a:gd name="T13" fmla="*/ 36 h 66"/>
                <a:gd name="T14" fmla="*/ 37 w 76"/>
                <a:gd name="T15" fmla="*/ 50 h 66"/>
                <a:gd name="T16" fmla="*/ 37 w 76"/>
                <a:gd name="T17" fmla="*/ 63 h 66"/>
                <a:gd name="T18" fmla="*/ 27 w 76"/>
                <a:gd name="T19" fmla="*/ 64 h 66"/>
                <a:gd name="T20" fmla="*/ 7 w 76"/>
                <a:gd name="T21" fmla="*/ 58 h 66"/>
                <a:gd name="T22" fmla="*/ 5 w 76"/>
                <a:gd name="T23" fmla="*/ 46 h 66"/>
                <a:gd name="T24" fmla="*/ 10 w 76"/>
                <a:gd name="T25" fmla="*/ 27 h 66"/>
                <a:gd name="T26" fmla="*/ 18 w 76"/>
                <a:gd name="T27" fmla="*/ 12 h 66"/>
                <a:gd name="T28" fmla="*/ 23 w 76"/>
                <a:gd name="T29" fmla="*/ 10 h 66"/>
                <a:gd name="T30" fmla="*/ 53 w 76"/>
                <a:gd name="T31" fmla="*/ 16 h 66"/>
                <a:gd name="T32" fmla="*/ 61 w 76"/>
                <a:gd name="T33" fmla="*/ 24 h 66"/>
                <a:gd name="T34" fmla="*/ 76 w 76"/>
                <a:gd name="T35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66">
                  <a:moveTo>
                    <a:pt x="76" y="43"/>
                  </a:moveTo>
                  <a:cubicBezTo>
                    <a:pt x="75" y="45"/>
                    <a:pt x="75" y="47"/>
                    <a:pt x="73" y="48"/>
                  </a:cubicBezTo>
                  <a:cubicBezTo>
                    <a:pt x="73" y="45"/>
                    <a:pt x="71" y="44"/>
                    <a:pt x="68" y="45"/>
                  </a:cubicBezTo>
                  <a:cubicBezTo>
                    <a:pt x="62" y="50"/>
                    <a:pt x="57" y="46"/>
                    <a:pt x="52" y="42"/>
                  </a:cubicBezTo>
                  <a:cubicBezTo>
                    <a:pt x="48" y="38"/>
                    <a:pt x="44" y="34"/>
                    <a:pt x="40" y="30"/>
                  </a:cubicBezTo>
                  <a:cubicBezTo>
                    <a:pt x="38" y="28"/>
                    <a:pt x="35" y="26"/>
                    <a:pt x="32" y="28"/>
                  </a:cubicBezTo>
                  <a:cubicBezTo>
                    <a:pt x="29" y="30"/>
                    <a:pt x="29" y="33"/>
                    <a:pt x="30" y="36"/>
                  </a:cubicBezTo>
                  <a:cubicBezTo>
                    <a:pt x="32" y="41"/>
                    <a:pt x="35" y="46"/>
                    <a:pt x="37" y="50"/>
                  </a:cubicBezTo>
                  <a:cubicBezTo>
                    <a:pt x="39" y="54"/>
                    <a:pt x="40" y="59"/>
                    <a:pt x="37" y="63"/>
                  </a:cubicBezTo>
                  <a:cubicBezTo>
                    <a:pt x="35" y="66"/>
                    <a:pt x="31" y="64"/>
                    <a:pt x="27" y="64"/>
                  </a:cubicBezTo>
                  <a:cubicBezTo>
                    <a:pt x="20" y="64"/>
                    <a:pt x="13" y="62"/>
                    <a:pt x="7" y="58"/>
                  </a:cubicBezTo>
                  <a:cubicBezTo>
                    <a:pt x="2" y="55"/>
                    <a:pt x="0" y="51"/>
                    <a:pt x="5" y="46"/>
                  </a:cubicBezTo>
                  <a:cubicBezTo>
                    <a:pt x="11" y="40"/>
                    <a:pt x="12" y="34"/>
                    <a:pt x="10" y="27"/>
                  </a:cubicBezTo>
                  <a:cubicBezTo>
                    <a:pt x="7" y="19"/>
                    <a:pt x="10" y="14"/>
                    <a:pt x="18" y="12"/>
                  </a:cubicBezTo>
                  <a:cubicBezTo>
                    <a:pt x="20" y="11"/>
                    <a:pt x="21" y="10"/>
                    <a:pt x="23" y="10"/>
                  </a:cubicBezTo>
                  <a:cubicBezTo>
                    <a:pt x="40" y="0"/>
                    <a:pt x="41" y="1"/>
                    <a:pt x="53" y="16"/>
                  </a:cubicBezTo>
                  <a:cubicBezTo>
                    <a:pt x="55" y="19"/>
                    <a:pt x="58" y="23"/>
                    <a:pt x="61" y="24"/>
                  </a:cubicBezTo>
                  <a:cubicBezTo>
                    <a:pt x="70" y="27"/>
                    <a:pt x="74" y="34"/>
                    <a:pt x="76" y="43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50">
              <a:extLst>
                <a:ext uri="{FF2B5EF4-FFF2-40B4-BE49-F238E27FC236}">
                  <a16:creationId xmlns:a16="http://schemas.microsoft.com/office/drawing/2014/main" id="{B3847469-C04D-5D47-E313-CEF0B1E87873}"/>
                </a:ext>
              </a:extLst>
            </p:cNvPr>
            <p:cNvSpPr/>
            <p:nvPr/>
          </p:nvSpPr>
          <p:spPr bwMode="auto">
            <a:xfrm>
              <a:off x="1830" y="3274"/>
              <a:ext cx="239" cy="262"/>
            </a:xfrm>
            <a:custGeom>
              <a:avLst/>
              <a:gdLst>
                <a:gd name="T0" fmla="*/ 42 w 61"/>
                <a:gd name="T1" fmla="*/ 65 h 67"/>
                <a:gd name="T2" fmla="*/ 17 w 61"/>
                <a:gd name="T3" fmla="*/ 51 h 67"/>
                <a:gd name="T4" fmla="*/ 5 w 61"/>
                <a:gd name="T5" fmla="*/ 39 h 67"/>
                <a:gd name="T6" fmla="*/ 0 w 61"/>
                <a:gd name="T7" fmla="*/ 28 h 67"/>
                <a:gd name="T8" fmla="*/ 21 w 61"/>
                <a:gd name="T9" fmla="*/ 1 h 67"/>
                <a:gd name="T10" fmla="*/ 30 w 61"/>
                <a:gd name="T11" fmla="*/ 8 h 67"/>
                <a:gd name="T12" fmla="*/ 47 w 61"/>
                <a:gd name="T13" fmla="*/ 36 h 67"/>
                <a:gd name="T14" fmla="*/ 59 w 61"/>
                <a:gd name="T15" fmla="*/ 48 h 67"/>
                <a:gd name="T16" fmla="*/ 42 w 61"/>
                <a:gd name="T17" fmla="*/ 6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7">
                  <a:moveTo>
                    <a:pt x="42" y="65"/>
                  </a:moveTo>
                  <a:cubicBezTo>
                    <a:pt x="31" y="67"/>
                    <a:pt x="25" y="56"/>
                    <a:pt x="17" y="51"/>
                  </a:cubicBezTo>
                  <a:cubicBezTo>
                    <a:pt x="12" y="48"/>
                    <a:pt x="9" y="43"/>
                    <a:pt x="5" y="39"/>
                  </a:cubicBezTo>
                  <a:cubicBezTo>
                    <a:pt x="2" y="36"/>
                    <a:pt x="0" y="33"/>
                    <a:pt x="0" y="28"/>
                  </a:cubicBezTo>
                  <a:cubicBezTo>
                    <a:pt x="0" y="20"/>
                    <a:pt x="13" y="3"/>
                    <a:pt x="21" y="1"/>
                  </a:cubicBezTo>
                  <a:cubicBezTo>
                    <a:pt x="26" y="0"/>
                    <a:pt x="30" y="2"/>
                    <a:pt x="30" y="8"/>
                  </a:cubicBezTo>
                  <a:cubicBezTo>
                    <a:pt x="29" y="22"/>
                    <a:pt x="35" y="31"/>
                    <a:pt x="47" y="36"/>
                  </a:cubicBezTo>
                  <a:cubicBezTo>
                    <a:pt x="53" y="38"/>
                    <a:pt x="58" y="41"/>
                    <a:pt x="59" y="48"/>
                  </a:cubicBezTo>
                  <a:cubicBezTo>
                    <a:pt x="61" y="59"/>
                    <a:pt x="56" y="65"/>
                    <a:pt x="42" y="65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51">
              <a:extLst>
                <a:ext uri="{FF2B5EF4-FFF2-40B4-BE49-F238E27FC236}">
                  <a16:creationId xmlns:a16="http://schemas.microsoft.com/office/drawing/2014/main" id="{6B5A29A1-8DE3-F02B-0F52-4A79BEB62E63}"/>
                </a:ext>
              </a:extLst>
            </p:cNvPr>
            <p:cNvSpPr/>
            <p:nvPr/>
          </p:nvSpPr>
          <p:spPr bwMode="auto">
            <a:xfrm>
              <a:off x="2519" y="1842"/>
              <a:ext cx="130" cy="450"/>
            </a:xfrm>
            <a:custGeom>
              <a:avLst/>
              <a:gdLst>
                <a:gd name="T0" fmla="*/ 25 w 33"/>
                <a:gd name="T1" fmla="*/ 14 h 115"/>
                <a:gd name="T2" fmla="*/ 19 w 33"/>
                <a:gd name="T3" fmla="*/ 33 h 115"/>
                <a:gd name="T4" fmla="*/ 20 w 33"/>
                <a:gd name="T5" fmla="*/ 51 h 115"/>
                <a:gd name="T6" fmla="*/ 29 w 33"/>
                <a:gd name="T7" fmla="*/ 95 h 115"/>
                <a:gd name="T8" fmla="*/ 28 w 33"/>
                <a:gd name="T9" fmla="*/ 104 h 115"/>
                <a:gd name="T10" fmla="*/ 13 w 33"/>
                <a:gd name="T11" fmla="*/ 110 h 115"/>
                <a:gd name="T12" fmla="*/ 9 w 33"/>
                <a:gd name="T13" fmla="*/ 78 h 115"/>
                <a:gd name="T14" fmla="*/ 8 w 33"/>
                <a:gd name="T15" fmla="*/ 67 h 115"/>
                <a:gd name="T16" fmla="*/ 4 w 33"/>
                <a:gd name="T17" fmla="*/ 60 h 115"/>
                <a:gd name="T18" fmla="*/ 6 w 33"/>
                <a:gd name="T19" fmla="*/ 26 h 115"/>
                <a:gd name="T20" fmla="*/ 6 w 33"/>
                <a:gd name="T21" fmla="*/ 13 h 115"/>
                <a:gd name="T22" fmla="*/ 19 w 33"/>
                <a:gd name="T23" fmla="*/ 2 h 115"/>
                <a:gd name="T24" fmla="*/ 25 w 33"/>
                <a:gd name="T25" fmla="*/ 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115">
                  <a:moveTo>
                    <a:pt x="25" y="14"/>
                  </a:moveTo>
                  <a:cubicBezTo>
                    <a:pt x="26" y="22"/>
                    <a:pt x="21" y="27"/>
                    <a:pt x="19" y="33"/>
                  </a:cubicBezTo>
                  <a:cubicBezTo>
                    <a:pt x="17" y="39"/>
                    <a:pt x="16" y="46"/>
                    <a:pt x="20" y="51"/>
                  </a:cubicBezTo>
                  <a:cubicBezTo>
                    <a:pt x="33" y="64"/>
                    <a:pt x="31" y="80"/>
                    <a:pt x="29" y="95"/>
                  </a:cubicBezTo>
                  <a:cubicBezTo>
                    <a:pt x="29" y="98"/>
                    <a:pt x="28" y="101"/>
                    <a:pt x="28" y="104"/>
                  </a:cubicBezTo>
                  <a:cubicBezTo>
                    <a:pt x="27" y="111"/>
                    <a:pt x="20" y="115"/>
                    <a:pt x="13" y="110"/>
                  </a:cubicBezTo>
                  <a:cubicBezTo>
                    <a:pt x="2" y="103"/>
                    <a:pt x="0" y="88"/>
                    <a:pt x="9" y="78"/>
                  </a:cubicBezTo>
                  <a:cubicBezTo>
                    <a:pt x="13" y="73"/>
                    <a:pt x="13" y="70"/>
                    <a:pt x="8" y="67"/>
                  </a:cubicBezTo>
                  <a:cubicBezTo>
                    <a:pt x="4" y="66"/>
                    <a:pt x="2" y="63"/>
                    <a:pt x="4" y="60"/>
                  </a:cubicBezTo>
                  <a:cubicBezTo>
                    <a:pt x="12" y="49"/>
                    <a:pt x="8" y="37"/>
                    <a:pt x="6" y="26"/>
                  </a:cubicBezTo>
                  <a:cubicBezTo>
                    <a:pt x="5" y="22"/>
                    <a:pt x="5" y="17"/>
                    <a:pt x="6" y="13"/>
                  </a:cubicBezTo>
                  <a:cubicBezTo>
                    <a:pt x="6" y="6"/>
                    <a:pt x="13" y="0"/>
                    <a:pt x="19" y="2"/>
                  </a:cubicBezTo>
                  <a:cubicBezTo>
                    <a:pt x="27" y="3"/>
                    <a:pt x="24" y="9"/>
                    <a:pt x="25" y="14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52">
              <a:extLst>
                <a:ext uri="{FF2B5EF4-FFF2-40B4-BE49-F238E27FC236}">
                  <a16:creationId xmlns:a16="http://schemas.microsoft.com/office/drawing/2014/main" id="{22250B99-F395-4CDE-D725-42E6B11B4A18}"/>
                </a:ext>
              </a:extLst>
            </p:cNvPr>
            <p:cNvSpPr/>
            <p:nvPr/>
          </p:nvSpPr>
          <p:spPr bwMode="auto">
            <a:xfrm>
              <a:off x="811" y="3141"/>
              <a:ext cx="239" cy="262"/>
            </a:xfrm>
            <a:custGeom>
              <a:avLst/>
              <a:gdLst>
                <a:gd name="T0" fmla="*/ 15 w 61"/>
                <a:gd name="T1" fmla="*/ 47 h 67"/>
                <a:gd name="T2" fmla="*/ 29 w 61"/>
                <a:gd name="T3" fmla="*/ 45 h 67"/>
                <a:gd name="T4" fmla="*/ 33 w 61"/>
                <a:gd name="T5" fmla="*/ 35 h 67"/>
                <a:gd name="T6" fmla="*/ 26 w 61"/>
                <a:gd name="T7" fmla="*/ 32 h 67"/>
                <a:gd name="T8" fmla="*/ 22 w 61"/>
                <a:gd name="T9" fmla="*/ 31 h 67"/>
                <a:gd name="T10" fmla="*/ 9 w 61"/>
                <a:gd name="T11" fmla="*/ 26 h 67"/>
                <a:gd name="T12" fmla="*/ 16 w 61"/>
                <a:gd name="T13" fmla="*/ 14 h 67"/>
                <a:gd name="T14" fmla="*/ 17 w 61"/>
                <a:gd name="T15" fmla="*/ 13 h 67"/>
                <a:gd name="T16" fmla="*/ 38 w 61"/>
                <a:gd name="T17" fmla="*/ 16 h 67"/>
                <a:gd name="T18" fmla="*/ 51 w 61"/>
                <a:gd name="T19" fmla="*/ 28 h 67"/>
                <a:gd name="T20" fmla="*/ 50 w 61"/>
                <a:gd name="T21" fmla="*/ 55 h 67"/>
                <a:gd name="T22" fmla="*/ 16 w 61"/>
                <a:gd name="T23" fmla="*/ 66 h 67"/>
                <a:gd name="T24" fmla="*/ 1 w 61"/>
                <a:gd name="T25" fmla="*/ 53 h 67"/>
                <a:gd name="T26" fmla="*/ 6 w 61"/>
                <a:gd name="T27" fmla="*/ 47 h 67"/>
                <a:gd name="T28" fmla="*/ 15 w 61"/>
                <a:gd name="T29" fmla="*/ 4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7">
                  <a:moveTo>
                    <a:pt x="15" y="47"/>
                  </a:moveTo>
                  <a:cubicBezTo>
                    <a:pt x="20" y="47"/>
                    <a:pt x="24" y="47"/>
                    <a:pt x="29" y="45"/>
                  </a:cubicBezTo>
                  <a:cubicBezTo>
                    <a:pt x="33" y="43"/>
                    <a:pt x="33" y="39"/>
                    <a:pt x="33" y="35"/>
                  </a:cubicBezTo>
                  <a:cubicBezTo>
                    <a:pt x="32" y="31"/>
                    <a:pt x="29" y="32"/>
                    <a:pt x="26" y="32"/>
                  </a:cubicBezTo>
                  <a:cubicBezTo>
                    <a:pt x="25" y="32"/>
                    <a:pt x="23" y="32"/>
                    <a:pt x="22" y="31"/>
                  </a:cubicBezTo>
                  <a:cubicBezTo>
                    <a:pt x="17" y="30"/>
                    <a:pt x="11" y="31"/>
                    <a:pt x="9" y="26"/>
                  </a:cubicBezTo>
                  <a:cubicBezTo>
                    <a:pt x="7" y="20"/>
                    <a:pt x="12" y="17"/>
                    <a:pt x="16" y="14"/>
                  </a:cubicBezTo>
                  <a:cubicBezTo>
                    <a:pt x="17" y="14"/>
                    <a:pt x="17" y="13"/>
                    <a:pt x="17" y="13"/>
                  </a:cubicBezTo>
                  <a:cubicBezTo>
                    <a:pt x="29" y="0"/>
                    <a:pt x="31" y="0"/>
                    <a:pt x="38" y="16"/>
                  </a:cubicBezTo>
                  <a:cubicBezTo>
                    <a:pt x="41" y="21"/>
                    <a:pt x="46" y="24"/>
                    <a:pt x="51" y="28"/>
                  </a:cubicBezTo>
                  <a:cubicBezTo>
                    <a:pt x="61" y="36"/>
                    <a:pt x="58" y="49"/>
                    <a:pt x="50" y="55"/>
                  </a:cubicBezTo>
                  <a:cubicBezTo>
                    <a:pt x="40" y="61"/>
                    <a:pt x="29" y="67"/>
                    <a:pt x="16" y="66"/>
                  </a:cubicBezTo>
                  <a:cubicBezTo>
                    <a:pt x="10" y="66"/>
                    <a:pt x="2" y="59"/>
                    <a:pt x="1" y="53"/>
                  </a:cubicBezTo>
                  <a:cubicBezTo>
                    <a:pt x="0" y="49"/>
                    <a:pt x="3" y="48"/>
                    <a:pt x="6" y="47"/>
                  </a:cubicBezTo>
                  <a:cubicBezTo>
                    <a:pt x="9" y="47"/>
                    <a:pt x="12" y="47"/>
                    <a:pt x="15" y="47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53">
              <a:extLst>
                <a:ext uri="{FF2B5EF4-FFF2-40B4-BE49-F238E27FC236}">
                  <a16:creationId xmlns:a16="http://schemas.microsoft.com/office/drawing/2014/main" id="{607B4B4B-A372-1F11-6375-F1F01A20574D}"/>
                </a:ext>
              </a:extLst>
            </p:cNvPr>
            <p:cNvSpPr/>
            <p:nvPr/>
          </p:nvSpPr>
          <p:spPr bwMode="auto">
            <a:xfrm>
              <a:off x="2343" y="1658"/>
              <a:ext cx="251" cy="188"/>
            </a:xfrm>
            <a:custGeom>
              <a:avLst/>
              <a:gdLst>
                <a:gd name="T0" fmla="*/ 35 w 64"/>
                <a:gd name="T1" fmla="*/ 38 h 48"/>
                <a:gd name="T2" fmla="*/ 42 w 64"/>
                <a:gd name="T3" fmla="*/ 23 h 48"/>
                <a:gd name="T4" fmla="*/ 36 w 64"/>
                <a:gd name="T5" fmla="*/ 16 h 48"/>
                <a:gd name="T6" fmla="*/ 29 w 64"/>
                <a:gd name="T7" fmla="*/ 19 h 48"/>
                <a:gd name="T8" fmla="*/ 25 w 64"/>
                <a:gd name="T9" fmla="*/ 26 h 48"/>
                <a:gd name="T10" fmla="*/ 11 w 64"/>
                <a:gd name="T11" fmla="*/ 40 h 48"/>
                <a:gd name="T12" fmla="*/ 3 w 64"/>
                <a:gd name="T13" fmla="*/ 39 h 48"/>
                <a:gd name="T14" fmla="*/ 1 w 64"/>
                <a:gd name="T15" fmla="*/ 31 h 48"/>
                <a:gd name="T16" fmla="*/ 12 w 64"/>
                <a:gd name="T17" fmla="*/ 6 h 48"/>
                <a:gd name="T18" fmla="*/ 23 w 64"/>
                <a:gd name="T19" fmla="*/ 3 h 48"/>
                <a:gd name="T20" fmla="*/ 43 w 64"/>
                <a:gd name="T21" fmla="*/ 6 h 48"/>
                <a:gd name="T22" fmla="*/ 62 w 64"/>
                <a:gd name="T23" fmla="*/ 11 h 48"/>
                <a:gd name="T24" fmla="*/ 54 w 64"/>
                <a:gd name="T25" fmla="*/ 32 h 48"/>
                <a:gd name="T26" fmla="*/ 45 w 64"/>
                <a:gd name="T27" fmla="*/ 43 h 48"/>
                <a:gd name="T28" fmla="*/ 37 w 64"/>
                <a:gd name="T29" fmla="*/ 46 h 48"/>
                <a:gd name="T30" fmla="*/ 35 w 64"/>
                <a:gd name="T31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8">
                  <a:moveTo>
                    <a:pt x="35" y="38"/>
                  </a:moveTo>
                  <a:cubicBezTo>
                    <a:pt x="41" y="35"/>
                    <a:pt x="42" y="29"/>
                    <a:pt x="42" y="23"/>
                  </a:cubicBezTo>
                  <a:cubicBezTo>
                    <a:pt x="41" y="19"/>
                    <a:pt x="39" y="17"/>
                    <a:pt x="36" y="16"/>
                  </a:cubicBezTo>
                  <a:cubicBezTo>
                    <a:pt x="33" y="15"/>
                    <a:pt x="31" y="17"/>
                    <a:pt x="29" y="19"/>
                  </a:cubicBezTo>
                  <a:cubicBezTo>
                    <a:pt x="27" y="22"/>
                    <a:pt x="26" y="24"/>
                    <a:pt x="25" y="26"/>
                  </a:cubicBezTo>
                  <a:cubicBezTo>
                    <a:pt x="23" y="34"/>
                    <a:pt x="18" y="37"/>
                    <a:pt x="11" y="40"/>
                  </a:cubicBezTo>
                  <a:cubicBezTo>
                    <a:pt x="8" y="42"/>
                    <a:pt x="5" y="42"/>
                    <a:pt x="3" y="39"/>
                  </a:cubicBezTo>
                  <a:cubicBezTo>
                    <a:pt x="0" y="37"/>
                    <a:pt x="0" y="34"/>
                    <a:pt x="1" y="31"/>
                  </a:cubicBezTo>
                  <a:cubicBezTo>
                    <a:pt x="5" y="22"/>
                    <a:pt x="9" y="15"/>
                    <a:pt x="12" y="6"/>
                  </a:cubicBezTo>
                  <a:cubicBezTo>
                    <a:pt x="13" y="1"/>
                    <a:pt x="19" y="0"/>
                    <a:pt x="23" y="3"/>
                  </a:cubicBezTo>
                  <a:cubicBezTo>
                    <a:pt x="29" y="8"/>
                    <a:pt x="37" y="8"/>
                    <a:pt x="43" y="6"/>
                  </a:cubicBezTo>
                  <a:cubicBezTo>
                    <a:pt x="51" y="5"/>
                    <a:pt x="57" y="6"/>
                    <a:pt x="62" y="11"/>
                  </a:cubicBezTo>
                  <a:cubicBezTo>
                    <a:pt x="64" y="20"/>
                    <a:pt x="60" y="26"/>
                    <a:pt x="54" y="32"/>
                  </a:cubicBezTo>
                  <a:cubicBezTo>
                    <a:pt x="50" y="36"/>
                    <a:pt x="48" y="39"/>
                    <a:pt x="45" y="43"/>
                  </a:cubicBezTo>
                  <a:cubicBezTo>
                    <a:pt x="43" y="45"/>
                    <a:pt x="40" y="48"/>
                    <a:pt x="37" y="46"/>
                  </a:cubicBezTo>
                  <a:cubicBezTo>
                    <a:pt x="33" y="45"/>
                    <a:pt x="34" y="41"/>
                    <a:pt x="35" y="38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54">
              <a:extLst>
                <a:ext uri="{FF2B5EF4-FFF2-40B4-BE49-F238E27FC236}">
                  <a16:creationId xmlns:a16="http://schemas.microsoft.com/office/drawing/2014/main" id="{6DFDB344-6CD3-D0E4-7ED9-B102469F07A5}"/>
                </a:ext>
              </a:extLst>
            </p:cNvPr>
            <p:cNvSpPr/>
            <p:nvPr/>
          </p:nvSpPr>
          <p:spPr bwMode="auto">
            <a:xfrm>
              <a:off x="1167" y="2871"/>
              <a:ext cx="278" cy="191"/>
            </a:xfrm>
            <a:custGeom>
              <a:avLst/>
              <a:gdLst>
                <a:gd name="T0" fmla="*/ 30 w 71"/>
                <a:gd name="T1" fmla="*/ 23 h 49"/>
                <a:gd name="T2" fmla="*/ 36 w 71"/>
                <a:gd name="T3" fmla="*/ 20 h 49"/>
                <a:gd name="T4" fmla="*/ 50 w 71"/>
                <a:gd name="T5" fmla="*/ 10 h 49"/>
                <a:gd name="T6" fmla="*/ 57 w 71"/>
                <a:gd name="T7" fmla="*/ 3 h 49"/>
                <a:gd name="T8" fmla="*/ 67 w 71"/>
                <a:gd name="T9" fmla="*/ 1 h 49"/>
                <a:gd name="T10" fmla="*/ 71 w 71"/>
                <a:gd name="T11" fmla="*/ 12 h 49"/>
                <a:gd name="T12" fmla="*/ 49 w 71"/>
                <a:gd name="T13" fmla="*/ 36 h 49"/>
                <a:gd name="T14" fmla="*/ 15 w 71"/>
                <a:gd name="T15" fmla="*/ 48 h 49"/>
                <a:gd name="T16" fmla="*/ 3 w 71"/>
                <a:gd name="T17" fmla="*/ 44 h 49"/>
                <a:gd name="T18" fmla="*/ 10 w 71"/>
                <a:gd name="T19" fmla="*/ 33 h 49"/>
                <a:gd name="T20" fmla="*/ 30 w 71"/>
                <a:gd name="T21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49">
                  <a:moveTo>
                    <a:pt x="30" y="23"/>
                  </a:moveTo>
                  <a:cubicBezTo>
                    <a:pt x="32" y="22"/>
                    <a:pt x="34" y="21"/>
                    <a:pt x="36" y="20"/>
                  </a:cubicBezTo>
                  <a:cubicBezTo>
                    <a:pt x="43" y="19"/>
                    <a:pt x="46" y="14"/>
                    <a:pt x="50" y="10"/>
                  </a:cubicBezTo>
                  <a:cubicBezTo>
                    <a:pt x="53" y="8"/>
                    <a:pt x="55" y="6"/>
                    <a:pt x="57" y="3"/>
                  </a:cubicBezTo>
                  <a:cubicBezTo>
                    <a:pt x="60" y="0"/>
                    <a:pt x="63" y="0"/>
                    <a:pt x="67" y="1"/>
                  </a:cubicBezTo>
                  <a:cubicBezTo>
                    <a:pt x="71" y="4"/>
                    <a:pt x="71" y="8"/>
                    <a:pt x="71" y="12"/>
                  </a:cubicBezTo>
                  <a:cubicBezTo>
                    <a:pt x="69" y="24"/>
                    <a:pt x="60" y="32"/>
                    <a:pt x="49" y="36"/>
                  </a:cubicBezTo>
                  <a:cubicBezTo>
                    <a:pt x="38" y="40"/>
                    <a:pt x="27" y="45"/>
                    <a:pt x="15" y="48"/>
                  </a:cubicBezTo>
                  <a:cubicBezTo>
                    <a:pt x="9" y="49"/>
                    <a:pt x="4" y="49"/>
                    <a:pt x="3" y="44"/>
                  </a:cubicBezTo>
                  <a:cubicBezTo>
                    <a:pt x="0" y="38"/>
                    <a:pt x="5" y="35"/>
                    <a:pt x="10" y="33"/>
                  </a:cubicBezTo>
                  <a:cubicBezTo>
                    <a:pt x="17" y="30"/>
                    <a:pt x="25" y="30"/>
                    <a:pt x="30" y="23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55">
              <a:extLst>
                <a:ext uri="{FF2B5EF4-FFF2-40B4-BE49-F238E27FC236}">
                  <a16:creationId xmlns:a16="http://schemas.microsoft.com/office/drawing/2014/main" id="{6C5D68FC-1E1F-AC9C-5C97-3EE7B69C874D}"/>
                </a:ext>
              </a:extLst>
            </p:cNvPr>
            <p:cNvSpPr/>
            <p:nvPr/>
          </p:nvSpPr>
          <p:spPr bwMode="auto">
            <a:xfrm>
              <a:off x="1688" y="3109"/>
              <a:ext cx="161" cy="216"/>
            </a:xfrm>
            <a:custGeom>
              <a:avLst/>
              <a:gdLst>
                <a:gd name="T0" fmla="*/ 19 w 41"/>
                <a:gd name="T1" fmla="*/ 55 h 55"/>
                <a:gd name="T2" fmla="*/ 3 w 41"/>
                <a:gd name="T3" fmla="*/ 31 h 55"/>
                <a:gd name="T4" fmla="*/ 18 w 41"/>
                <a:gd name="T5" fmla="*/ 4 h 55"/>
                <a:gd name="T6" fmla="*/ 30 w 41"/>
                <a:gd name="T7" fmla="*/ 5 h 55"/>
                <a:gd name="T8" fmla="*/ 35 w 41"/>
                <a:gd name="T9" fmla="*/ 14 h 55"/>
                <a:gd name="T10" fmla="*/ 28 w 41"/>
                <a:gd name="T11" fmla="*/ 52 h 55"/>
                <a:gd name="T12" fmla="*/ 19 w 41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5">
                  <a:moveTo>
                    <a:pt x="19" y="55"/>
                  </a:moveTo>
                  <a:cubicBezTo>
                    <a:pt x="9" y="55"/>
                    <a:pt x="0" y="41"/>
                    <a:pt x="3" y="31"/>
                  </a:cubicBezTo>
                  <a:cubicBezTo>
                    <a:pt x="6" y="20"/>
                    <a:pt x="13" y="13"/>
                    <a:pt x="18" y="4"/>
                  </a:cubicBezTo>
                  <a:cubicBezTo>
                    <a:pt x="21" y="0"/>
                    <a:pt x="26" y="1"/>
                    <a:pt x="30" y="5"/>
                  </a:cubicBezTo>
                  <a:cubicBezTo>
                    <a:pt x="32" y="8"/>
                    <a:pt x="33" y="11"/>
                    <a:pt x="35" y="14"/>
                  </a:cubicBezTo>
                  <a:cubicBezTo>
                    <a:pt x="41" y="27"/>
                    <a:pt x="38" y="43"/>
                    <a:pt x="28" y="52"/>
                  </a:cubicBezTo>
                  <a:cubicBezTo>
                    <a:pt x="25" y="55"/>
                    <a:pt x="24" y="55"/>
                    <a:pt x="19" y="5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56">
              <a:extLst>
                <a:ext uri="{FF2B5EF4-FFF2-40B4-BE49-F238E27FC236}">
                  <a16:creationId xmlns:a16="http://schemas.microsoft.com/office/drawing/2014/main" id="{D262B2C8-1051-1509-2E66-F8984E3A75EA}"/>
                </a:ext>
              </a:extLst>
            </p:cNvPr>
            <p:cNvSpPr/>
            <p:nvPr/>
          </p:nvSpPr>
          <p:spPr bwMode="auto">
            <a:xfrm>
              <a:off x="2284" y="1893"/>
              <a:ext cx="216" cy="180"/>
            </a:xfrm>
            <a:custGeom>
              <a:avLst/>
              <a:gdLst>
                <a:gd name="T0" fmla="*/ 17 w 55"/>
                <a:gd name="T1" fmla="*/ 43 h 46"/>
                <a:gd name="T2" fmla="*/ 26 w 55"/>
                <a:gd name="T3" fmla="*/ 34 h 46"/>
                <a:gd name="T4" fmla="*/ 31 w 55"/>
                <a:gd name="T5" fmla="*/ 27 h 46"/>
                <a:gd name="T6" fmla="*/ 24 w 55"/>
                <a:gd name="T7" fmla="*/ 22 h 46"/>
                <a:gd name="T8" fmla="*/ 12 w 55"/>
                <a:gd name="T9" fmla="*/ 25 h 46"/>
                <a:gd name="T10" fmla="*/ 3 w 55"/>
                <a:gd name="T11" fmla="*/ 25 h 46"/>
                <a:gd name="T12" fmla="*/ 4 w 55"/>
                <a:gd name="T13" fmla="*/ 16 h 46"/>
                <a:gd name="T14" fmla="*/ 34 w 55"/>
                <a:gd name="T15" fmla="*/ 3 h 46"/>
                <a:gd name="T16" fmla="*/ 54 w 55"/>
                <a:gd name="T17" fmla="*/ 23 h 46"/>
                <a:gd name="T18" fmla="*/ 43 w 55"/>
                <a:gd name="T19" fmla="*/ 45 h 46"/>
                <a:gd name="T20" fmla="*/ 34 w 55"/>
                <a:gd name="T21" fmla="*/ 44 h 46"/>
                <a:gd name="T22" fmla="*/ 17 w 55"/>
                <a:gd name="T23" fmla="*/ 4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46">
                  <a:moveTo>
                    <a:pt x="17" y="43"/>
                  </a:moveTo>
                  <a:cubicBezTo>
                    <a:pt x="19" y="36"/>
                    <a:pt x="23" y="36"/>
                    <a:pt x="26" y="34"/>
                  </a:cubicBezTo>
                  <a:cubicBezTo>
                    <a:pt x="29" y="33"/>
                    <a:pt x="31" y="31"/>
                    <a:pt x="31" y="27"/>
                  </a:cubicBezTo>
                  <a:cubicBezTo>
                    <a:pt x="30" y="23"/>
                    <a:pt x="27" y="22"/>
                    <a:pt x="24" y="22"/>
                  </a:cubicBezTo>
                  <a:cubicBezTo>
                    <a:pt x="19" y="20"/>
                    <a:pt x="16" y="22"/>
                    <a:pt x="12" y="25"/>
                  </a:cubicBezTo>
                  <a:cubicBezTo>
                    <a:pt x="9" y="26"/>
                    <a:pt x="6" y="28"/>
                    <a:pt x="3" y="25"/>
                  </a:cubicBezTo>
                  <a:cubicBezTo>
                    <a:pt x="0" y="22"/>
                    <a:pt x="3" y="19"/>
                    <a:pt x="4" y="16"/>
                  </a:cubicBezTo>
                  <a:cubicBezTo>
                    <a:pt x="10" y="6"/>
                    <a:pt x="23" y="0"/>
                    <a:pt x="34" y="3"/>
                  </a:cubicBezTo>
                  <a:cubicBezTo>
                    <a:pt x="45" y="5"/>
                    <a:pt x="52" y="12"/>
                    <a:pt x="54" y="23"/>
                  </a:cubicBezTo>
                  <a:cubicBezTo>
                    <a:pt x="55" y="31"/>
                    <a:pt x="50" y="41"/>
                    <a:pt x="43" y="45"/>
                  </a:cubicBezTo>
                  <a:cubicBezTo>
                    <a:pt x="40" y="46"/>
                    <a:pt x="37" y="45"/>
                    <a:pt x="34" y="44"/>
                  </a:cubicBezTo>
                  <a:cubicBezTo>
                    <a:pt x="29" y="41"/>
                    <a:pt x="24" y="38"/>
                    <a:pt x="17" y="43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57">
              <a:extLst>
                <a:ext uri="{FF2B5EF4-FFF2-40B4-BE49-F238E27FC236}">
                  <a16:creationId xmlns:a16="http://schemas.microsoft.com/office/drawing/2014/main" id="{794E4306-0AEE-0200-CD6E-88C5CDA606D4}"/>
                </a:ext>
              </a:extLst>
            </p:cNvPr>
            <p:cNvSpPr/>
            <p:nvPr/>
          </p:nvSpPr>
          <p:spPr bwMode="auto">
            <a:xfrm>
              <a:off x="732" y="2859"/>
              <a:ext cx="271" cy="137"/>
            </a:xfrm>
            <a:custGeom>
              <a:avLst/>
              <a:gdLst>
                <a:gd name="T0" fmla="*/ 10 w 69"/>
                <a:gd name="T1" fmla="*/ 1 h 35"/>
                <a:gd name="T2" fmla="*/ 57 w 69"/>
                <a:gd name="T3" fmla="*/ 5 h 35"/>
                <a:gd name="T4" fmla="*/ 68 w 69"/>
                <a:gd name="T5" fmla="*/ 19 h 35"/>
                <a:gd name="T6" fmla="*/ 51 w 69"/>
                <a:gd name="T7" fmla="*/ 35 h 35"/>
                <a:gd name="T8" fmla="*/ 36 w 69"/>
                <a:gd name="T9" fmla="*/ 25 h 35"/>
                <a:gd name="T10" fmla="*/ 14 w 69"/>
                <a:gd name="T11" fmla="*/ 12 h 35"/>
                <a:gd name="T12" fmla="*/ 9 w 69"/>
                <a:gd name="T13" fmla="*/ 12 h 35"/>
                <a:gd name="T14" fmla="*/ 1 w 69"/>
                <a:gd name="T15" fmla="*/ 5 h 35"/>
                <a:gd name="T16" fmla="*/ 10 w 69"/>
                <a:gd name="T1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10" y="1"/>
                  </a:moveTo>
                  <a:cubicBezTo>
                    <a:pt x="24" y="8"/>
                    <a:pt x="41" y="1"/>
                    <a:pt x="57" y="5"/>
                  </a:cubicBezTo>
                  <a:cubicBezTo>
                    <a:pt x="64" y="7"/>
                    <a:pt x="69" y="10"/>
                    <a:pt x="68" y="19"/>
                  </a:cubicBezTo>
                  <a:cubicBezTo>
                    <a:pt x="68" y="25"/>
                    <a:pt x="59" y="34"/>
                    <a:pt x="51" y="35"/>
                  </a:cubicBezTo>
                  <a:cubicBezTo>
                    <a:pt x="44" y="35"/>
                    <a:pt x="38" y="32"/>
                    <a:pt x="36" y="25"/>
                  </a:cubicBezTo>
                  <a:cubicBezTo>
                    <a:pt x="30" y="10"/>
                    <a:pt x="30" y="9"/>
                    <a:pt x="14" y="12"/>
                  </a:cubicBezTo>
                  <a:cubicBezTo>
                    <a:pt x="12" y="12"/>
                    <a:pt x="11" y="12"/>
                    <a:pt x="9" y="12"/>
                  </a:cubicBezTo>
                  <a:cubicBezTo>
                    <a:pt x="4" y="12"/>
                    <a:pt x="1" y="10"/>
                    <a:pt x="1" y="5"/>
                  </a:cubicBezTo>
                  <a:cubicBezTo>
                    <a:pt x="0" y="0"/>
                    <a:pt x="6" y="3"/>
                    <a:pt x="10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58">
              <a:extLst>
                <a:ext uri="{FF2B5EF4-FFF2-40B4-BE49-F238E27FC236}">
                  <a16:creationId xmlns:a16="http://schemas.microsoft.com/office/drawing/2014/main" id="{3ED2E235-903E-2163-5993-9D35ECF7CFC7}"/>
                </a:ext>
              </a:extLst>
            </p:cNvPr>
            <p:cNvSpPr/>
            <p:nvPr/>
          </p:nvSpPr>
          <p:spPr bwMode="auto">
            <a:xfrm>
              <a:off x="999" y="2898"/>
              <a:ext cx="243" cy="145"/>
            </a:xfrm>
            <a:custGeom>
              <a:avLst/>
              <a:gdLst>
                <a:gd name="T0" fmla="*/ 53 w 62"/>
                <a:gd name="T1" fmla="*/ 1 h 37"/>
                <a:gd name="T2" fmla="*/ 61 w 62"/>
                <a:gd name="T3" fmla="*/ 4 h 37"/>
                <a:gd name="T4" fmla="*/ 55 w 62"/>
                <a:gd name="T5" fmla="*/ 11 h 37"/>
                <a:gd name="T6" fmla="*/ 37 w 62"/>
                <a:gd name="T7" fmla="*/ 25 h 37"/>
                <a:gd name="T8" fmla="*/ 9 w 62"/>
                <a:gd name="T9" fmla="*/ 34 h 37"/>
                <a:gd name="T10" fmla="*/ 5 w 62"/>
                <a:gd name="T11" fmla="*/ 19 h 37"/>
                <a:gd name="T12" fmla="*/ 39 w 62"/>
                <a:gd name="T13" fmla="*/ 2 h 37"/>
                <a:gd name="T14" fmla="*/ 53 w 62"/>
                <a:gd name="T1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37">
                  <a:moveTo>
                    <a:pt x="53" y="1"/>
                  </a:moveTo>
                  <a:cubicBezTo>
                    <a:pt x="56" y="1"/>
                    <a:pt x="61" y="0"/>
                    <a:pt x="61" y="4"/>
                  </a:cubicBezTo>
                  <a:cubicBezTo>
                    <a:pt x="62" y="7"/>
                    <a:pt x="58" y="10"/>
                    <a:pt x="55" y="11"/>
                  </a:cubicBezTo>
                  <a:cubicBezTo>
                    <a:pt x="47" y="13"/>
                    <a:pt x="41" y="18"/>
                    <a:pt x="37" y="25"/>
                  </a:cubicBezTo>
                  <a:cubicBezTo>
                    <a:pt x="31" y="33"/>
                    <a:pt x="19" y="37"/>
                    <a:pt x="9" y="34"/>
                  </a:cubicBezTo>
                  <a:cubicBezTo>
                    <a:pt x="1" y="31"/>
                    <a:pt x="0" y="26"/>
                    <a:pt x="5" y="19"/>
                  </a:cubicBezTo>
                  <a:cubicBezTo>
                    <a:pt x="13" y="7"/>
                    <a:pt x="26" y="4"/>
                    <a:pt x="39" y="2"/>
                  </a:cubicBezTo>
                  <a:cubicBezTo>
                    <a:pt x="44" y="2"/>
                    <a:pt x="48" y="1"/>
                    <a:pt x="53" y="1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59">
              <a:extLst>
                <a:ext uri="{FF2B5EF4-FFF2-40B4-BE49-F238E27FC236}">
                  <a16:creationId xmlns:a16="http://schemas.microsoft.com/office/drawing/2014/main" id="{6D1B764A-5505-E074-5ED2-B4CCAB892D83}"/>
                </a:ext>
              </a:extLst>
            </p:cNvPr>
            <p:cNvSpPr/>
            <p:nvPr/>
          </p:nvSpPr>
          <p:spPr bwMode="auto">
            <a:xfrm>
              <a:off x="701" y="2280"/>
              <a:ext cx="133" cy="184"/>
            </a:xfrm>
            <a:custGeom>
              <a:avLst/>
              <a:gdLst>
                <a:gd name="T0" fmla="*/ 15 w 34"/>
                <a:gd name="T1" fmla="*/ 0 h 47"/>
                <a:gd name="T2" fmla="*/ 31 w 34"/>
                <a:gd name="T3" fmla="*/ 21 h 47"/>
                <a:gd name="T4" fmla="*/ 18 w 34"/>
                <a:gd name="T5" fmla="*/ 41 h 47"/>
                <a:gd name="T6" fmla="*/ 3 w 34"/>
                <a:gd name="T7" fmla="*/ 37 h 47"/>
                <a:gd name="T8" fmla="*/ 1 w 34"/>
                <a:gd name="T9" fmla="*/ 11 h 47"/>
                <a:gd name="T10" fmla="*/ 15 w 34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47">
                  <a:moveTo>
                    <a:pt x="15" y="0"/>
                  </a:moveTo>
                  <a:cubicBezTo>
                    <a:pt x="28" y="0"/>
                    <a:pt x="34" y="9"/>
                    <a:pt x="31" y="21"/>
                  </a:cubicBezTo>
                  <a:cubicBezTo>
                    <a:pt x="29" y="29"/>
                    <a:pt x="24" y="36"/>
                    <a:pt x="18" y="41"/>
                  </a:cubicBezTo>
                  <a:cubicBezTo>
                    <a:pt x="11" y="47"/>
                    <a:pt x="5" y="45"/>
                    <a:pt x="3" y="37"/>
                  </a:cubicBezTo>
                  <a:cubicBezTo>
                    <a:pt x="2" y="28"/>
                    <a:pt x="1" y="19"/>
                    <a:pt x="1" y="11"/>
                  </a:cubicBezTo>
                  <a:cubicBezTo>
                    <a:pt x="0" y="3"/>
                    <a:pt x="6" y="0"/>
                    <a:pt x="15" y="0"/>
                  </a:cubicBezTo>
                  <a:close/>
                </a:path>
              </a:pathLst>
            </a:custGeom>
            <a:solidFill>
              <a:srgbClr val="F18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60">
              <a:extLst>
                <a:ext uri="{FF2B5EF4-FFF2-40B4-BE49-F238E27FC236}">
                  <a16:creationId xmlns:a16="http://schemas.microsoft.com/office/drawing/2014/main" id="{78046620-0352-2A63-74D1-BE43FC7DE112}"/>
                </a:ext>
              </a:extLst>
            </p:cNvPr>
            <p:cNvSpPr/>
            <p:nvPr/>
          </p:nvSpPr>
          <p:spPr bwMode="auto">
            <a:xfrm>
              <a:off x="901" y="3434"/>
              <a:ext cx="239" cy="129"/>
            </a:xfrm>
            <a:custGeom>
              <a:avLst/>
              <a:gdLst>
                <a:gd name="T0" fmla="*/ 61 w 61"/>
                <a:gd name="T1" fmla="*/ 24 h 33"/>
                <a:gd name="T2" fmla="*/ 60 w 61"/>
                <a:gd name="T3" fmla="*/ 27 h 33"/>
                <a:gd name="T4" fmla="*/ 38 w 61"/>
                <a:gd name="T5" fmla="*/ 32 h 33"/>
                <a:gd name="T6" fmla="*/ 13 w 61"/>
                <a:gd name="T7" fmla="*/ 20 h 33"/>
                <a:gd name="T8" fmla="*/ 4 w 61"/>
                <a:gd name="T9" fmla="*/ 7 h 33"/>
                <a:gd name="T10" fmla="*/ 19 w 61"/>
                <a:gd name="T11" fmla="*/ 7 h 33"/>
                <a:gd name="T12" fmla="*/ 32 w 61"/>
                <a:gd name="T13" fmla="*/ 14 h 33"/>
                <a:gd name="T14" fmla="*/ 50 w 61"/>
                <a:gd name="T15" fmla="*/ 19 h 33"/>
                <a:gd name="T16" fmla="*/ 61 w 61"/>
                <a:gd name="T17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3">
                  <a:moveTo>
                    <a:pt x="61" y="24"/>
                  </a:moveTo>
                  <a:cubicBezTo>
                    <a:pt x="61" y="26"/>
                    <a:pt x="61" y="27"/>
                    <a:pt x="60" y="27"/>
                  </a:cubicBezTo>
                  <a:cubicBezTo>
                    <a:pt x="57" y="31"/>
                    <a:pt x="43" y="33"/>
                    <a:pt x="38" y="32"/>
                  </a:cubicBezTo>
                  <a:cubicBezTo>
                    <a:pt x="29" y="30"/>
                    <a:pt x="21" y="25"/>
                    <a:pt x="13" y="20"/>
                  </a:cubicBezTo>
                  <a:cubicBezTo>
                    <a:pt x="8" y="17"/>
                    <a:pt x="0" y="13"/>
                    <a:pt x="4" y="7"/>
                  </a:cubicBezTo>
                  <a:cubicBezTo>
                    <a:pt x="7" y="0"/>
                    <a:pt x="14" y="5"/>
                    <a:pt x="19" y="7"/>
                  </a:cubicBezTo>
                  <a:cubicBezTo>
                    <a:pt x="24" y="8"/>
                    <a:pt x="28" y="11"/>
                    <a:pt x="32" y="14"/>
                  </a:cubicBezTo>
                  <a:cubicBezTo>
                    <a:pt x="37" y="17"/>
                    <a:pt x="43" y="19"/>
                    <a:pt x="50" y="19"/>
                  </a:cubicBezTo>
                  <a:cubicBezTo>
                    <a:pt x="54" y="19"/>
                    <a:pt x="59" y="19"/>
                    <a:pt x="61" y="24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61">
              <a:extLst>
                <a:ext uri="{FF2B5EF4-FFF2-40B4-BE49-F238E27FC236}">
                  <a16:creationId xmlns:a16="http://schemas.microsoft.com/office/drawing/2014/main" id="{6CF3D0DF-1BE8-8DF6-FC78-14449824D7F8}"/>
                </a:ext>
              </a:extLst>
            </p:cNvPr>
            <p:cNvSpPr/>
            <p:nvPr/>
          </p:nvSpPr>
          <p:spPr bwMode="auto">
            <a:xfrm>
              <a:off x="2139" y="2616"/>
              <a:ext cx="86" cy="196"/>
            </a:xfrm>
            <a:custGeom>
              <a:avLst/>
              <a:gdLst>
                <a:gd name="T0" fmla="*/ 21 w 22"/>
                <a:gd name="T1" fmla="*/ 27 h 50"/>
                <a:gd name="T2" fmla="*/ 20 w 22"/>
                <a:gd name="T3" fmla="*/ 46 h 50"/>
                <a:gd name="T4" fmla="*/ 15 w 22"/>
                <a:gd name="T5" fmla="*/ 49 h 50"/>
                <a:gd name="T6" fmla="*/ 3 w 22"/>
                <a:gd name="T7" fmla="*/ 33 h 50"/>
                <a:gd name="T8" fmla="*/ 1 w 22"/>
                <a:gd name="T9" fmla="*/ 17 h 50"/>
                <a:gd name="T10" fmla="*/ 1 w 22"/>
                <a:gd name="T11" fmla="*/ 10 h 50"/>
                <a:gd name="T12" fmla="*/ 11 w 22"/>
                <a:gd name="T13" fmla="*/ 0 h 50"/>
                <a:gd name="T14" fmla="*/ 20 w 22"/>
                <a:gd name="T15" fmla="*/ 10 h 50"/>
                <a:gd name="T16" fmla="*/ 21 w 22"/>
                <a:gd name="T17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0">
                  <a:moveTo>
                    <a:pt x="21" y="27"/>
                  </a:moveTo>
                  <a:cubicBezTo>
                    <a:pt x="21" y="34"/>
                    <a:pt x="22" y="41"/>
                    <a:pt x="20" y="46"/>
                  </a:cubicBezTo>
                  <a:cubicBezTo>
                    <a:pt x="19" y="48"/>
                    <a:pt x="18" y="50"/>
                    <a:pt x="15" y="49"/>
                  </a:cubicBezTo>
                  <a:cubicBezTo>
                    <a:pt x="11" y="48"/>
                    <a:pt x="2" y="36"/>
                    <a:pt x="3" y="33"/>
                  </a:cubicBezTo>
                  <a:cubicBezTo>
                    <a:pt x="4" y="27"/>
                    <a:pt x="3" y="22"/>
                    <a:pt x="1" y="17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2" y="5"/>
                    <a:pt x="6" y="0"/>
                    <a:pt x="11" y="0"/>
                  </a:cubicBezTo>
                  <a:cubicBezTo>
                    <a:pt x="16" y="1"/>
                    <a:pt x="19" y="5"/>
                    <a:pt x="20" y="10"/>
                  </a:cubicBezTo>
                  <a:cubicBezTo>
                    <a:pt x="21" y="16"/>
                    <a:pt x="22" y="22"/>
                    <a:pt x="21" y="27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62">
              <a:extLst>
                <a:ext uri="{FF2B5EF4-FFF2-40B4-BE49-F238E27FC236}">
                  <a16:creationId xmlns:a16="http://schemas.microsoft.com/office/drawing/2014/main" id="{2149555E-2D3E-1235-E93D-ABF573E2A20B}"/>
                </a:ext>
              </a:extLst>
            </p:cNvPr>
            <p:cNvSpPr/>
            <p:nvPr/>
          </p:nvSpPr>
          <p:spPr bwMode="auto">
            <a:xfrm>
              <a:off x="701" y="2053"/>
              <a:ext cx="114" cy="180"/>
            </a:xfrm>
            <a:custGeom>
              <a:avLst/>
              <a:gdLst>
                <a:gd name="T0" fmla="*/ 28 w 29"/>
                <a:gd name="T1" fmla="*/ 10 h 46"/>
                <a:gd name="T2" fmla="*/ 23 w 29"/>
                <a:gd name="T3" fmla="*/ 34 h 46"/>
                <a:gd name="T4" fmla="*/ 15 w 29"/>
                <a:gd name="T5" fmla="*/ 43 h 46"/>
                <a:gd name="T6" fmla="*/ 4 w 29"/>
                <a:gd name="T7" fmla="*/ 43 h 46"/>
                <a:gd name="T8" fmla="*/ 4 w 29"/>
                <a:gd name="T9" fmla="*/ 32 h 46"/>
                <a:gd name="T10" fmla="*/ 9 w 29"/>
                <a:gd name="T11" fmla="*/ 18 h 46"/>
                <a:gd name="T12" fmla="*/ 28 w 29"/>
                <a:gd name="T13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6">
                  <a:moveTo>
                    <a:pt x="28" y="10"/>
                  </a:moveTo>
                  <a:cubicBezTo>
                    <a:pt x="29" y="18"/>
                    <a:pt x="26" y="26"/>
                    <a:pt x="23" y="34"/>
                  </a:cubicBezTo>
                  <a:cubicBezTo>
                    <a:pt x="22" y="38"/>
                    <a:pt x="20" y="42"/>
                    <a:pt x="15" y="43"/>
                  </a:cubicBezTo>
                  <a:cubicBezTo>
                    <a:pt x="12" y="44"/>
                    <a:pt x="8" y="46"/>
                    <a:pt x="4" y="43"/>
                  </a:cubicBezTo>
                  <a:cubicBezTo>
                    <a:pt x="0" y="40"/>
                    <a:pt x="3" y="36"/>
                    <a:pt x="4" y="32"/>
                  </a:cubicBezTo>
                  <a:cubicBezTo>
                    <a:pt x="6" y="28"/>
                    <a:pt x="8" y="23"/>
                    <a:pt x="9" y="18"/>
                  </a:cubicBezTo>
                  <a:cubicBezTo>
                    <a:pt x="12" y="2"/>
                    <a:pt x="16" y="0"/>
                    <a:pt x="28" y="10"/>
                  </a:cubicBezTo>
                  <a:close/>
                </a:path>
              </a:pathLst>
            </a:custGeom>
            <a:solidFill>
              <a:srgbClr val="F18C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63">
              <a:extLst>
                <a:ext uri="{FF2B5EF4-FFF2-40B4-BE49-F238E27FC236}">
                  <a16:creationId xmlns:a16="http://schemas.microsoft.com/office/drawing/2014/main" id="{09836EF4-664A-967B-EA48-BBD4030DA580}"/>
                </a:ext>
              </a:extLst>
            </p:cNvPr>
            <p:cNvSpPr/>
            <p:nvPr/>
          </p:nvSpPr>
          <p:spPr bwMode="auto">
            <a:xfrm>
              <a:off x="1273" y="3176"/>
              <a:ext cx="184" cy="86"/>
            </a:xfrm>
            <a:custGeom>
              <a:avLst/>
              <a:gdLst>
                <a:gd name="T0" fmla="*/ 27 w 47"/>
                <a:gd name="T1" fmla="*/ 22 h 22"/>
                <a:gd name="T2" fmla="*/ 4 w 47"/>
                <a:gd name="T3" fmla="*/ 14 h 22"/>
                <a:gd name="T4" fmla="*/ 1 w 47"/>
                <a:gd name="T5" fmla="*/ 8 h 22"/>
                <a:gd name="T6" fmla="*/ 8 w 47"/>
                <a:gd name="T7" fmla="*/ 4 h 22"/>
                <a:gd name="T8" fmla="*/ 34 w 47"/>
                <a:gd name="T9" fmla="*/ 1 h 22"/>
                <a:gd name="T10" fmla="*/ 45 w 47"/>
                <a:gd name="T11" fmla="*/ 5 h 22"/>
                <a:gd name="T12" fmla="*/ 42 w 47"/>
                <a:gd name="T13" fmla="*/ 17 h 22"/>
                <a:gd name="T14" fmla="*/ 27 w 47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22">
                  <a:moveTo>
                    <a:pt x="27" y="22"/>
                  </a:moveTo>
                  <a:cubicBezTo>
                    <a:pt x="18" y="21"/>
                    <a:pt x="10" y="21"/>
                    <a:pt x="4" y="14"/>
                  </a:cubicBezTo>
                  <a:cubicBezTo>
                    <a:pt x="2" y="13"/>
                    <a:pt x="0" y="11"/>
                    <a:pt x="1" y="8"/>
                  </a:cubicBezTo>
                  <a:cubicBezTo>
                    <a:pt x="2" y="5"/>
                    <a:pt x="5" y="3"/>
                    <a:pt x="8" y="4"/>
                  </a:cubicBezTo>
                  <a:cubicBezTo>
                    <a:pt x="17" y="7"/>
                    <a:pt x="25" y="3"/>
                    <a:pt x="34" y="1"/>
                  </a:cubicBezTo>
                  <a:cubicBezTo>
                    <a:pt x="39" y="0"/>
                    <a:pt x="42" y="1"/>
                    <a:pt x="45" y="5"/>
                  </a:cubicBezTo>
                  <a:cubicBezTo>
                    <a:pt x="47" y="10"/>
                    <a:pt x="46" y="14"/>
                    <a:pt x="42" y="17"/>
                  </a:cubicBezTo>
                  <a:cubicBezTo>
                    <a:pt x="37" y="22"/>
                    <a:pt x="31" y="20"/>
                    <a:pt x="27" y="22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64">
              <a:extLst>
                <a:ext uri="{FF2B5EF4-FFF2-40B4-BE49-F238E27FC236}">
                  <a16:creationId xmlns:a16="http://schemas.microsoft.com/office/drawing/2014/main" id="{23EB6088-ED91-8D4A-A197-4F560FF5AE72}"/>
                </a:ext>
              </a:extLst>
            </p:cNvPr>
            <p:cNvSpPr/>
            <p:nvPr/>
          </p:nvSpPr>
          <p:spPr bwMode="auto">
            <a:xfrm>
              <a:off x="572" y="2902"/>
              <a:ext cx="152" cy="86"/>
            </a:xfrm>
            <a:custGeom>
              <a:avLst/>
              <a:gdLst>
                <a:gd name="T0" fmla="*/ 11 w 39"/>
                <a:gd name="T1" fmla="*/ 22 h 22"/>
                <a:gd name="T2" fmla="*/ 1 w 39"/>
                <a:gd name="T3" fmla="*/ 17 h 22"/>
                <a:gd name="T4" fmla="*/ 7 w 39"/>
                <a:gd name="T5" fmla="*/ 5 h 22"/>
                <a:gd name="T6" fmla="*/ 32 w 39"/>
                <a:gd name="T7" fmla="*/ 1 h 22"/>
                <a:gd name="T8" fmla="*/ 38 w 39"/>
                <a:gd name="T9" fmla="*/ 6 h 22"/>
                <a:gd name="T10" fmla="*/ 35 w 39"/>
                <a:gd name="T11" fmla="*/ 14 h 22"/>
                <a:gd name="T12" fmla="*/ 11 w 3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22">
                  <a:moveTo>
                    <a:pt x="11" y="22"/>
                  </a:moveTo>
                  <a:cubicBezTo>
                    <a:pt x="6" y="22"/>
                    <a:pt x="2" y="21"/>
                    <a:pt x="1" y="17"/>
                  </a:cubicBezTo>
                  <a:cubicBezTo>
                    <a:pt x="0" y="12"/>
                    <a:pt x="2" y="7"/>
                    <a:pt x="7" y="5"/>
                  </a:cubicBezTo>
                  <a:cubicBezTo>
                    <a:pt x="14" y="2"/>
                    <a:pt x="23" y="0"/>
                    <a:pt x="32" y="1"/>
                  </a:cubicBezTo>
                  <a:cubicBezTo>
                    <a:pt x="35" y="2"/>
                    <a:pt x="37" y="3"/>
                    <a:pt x="38" y="6"/>
                  </a:cubicBezTo>
                  <a:cubicBezTo>
                    <a:pt x="39" y="9"/>
                    <a:pt x="38" y="12"/>
                    <a:pt x="35" y="14"/>
                  </a:cubicBezTo>
                  <a:cubicBezTo>
                    <a:pt x="28" y="20"/>
                    <a:pt x="19" y="20"/>
                    <a:pt x="11" y="22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65">
              <a:extLst>
                <a:ext uri="{FF2B5EF4-FFF2-40B4-BE49-F238E27FC236}">
                  <a16:creationId xmlns:a16="http://schemas.microsoft.com/office/drawing/2014/main" id="{1024DBA1-C84D-08E0-4C2C-3B1A101736C8}"/>
                </a:ext>
              </a:extLst>
            </p:cNvPr>
            <p:cNvSpPr/>
            <p:nvPr/>
          </p:nvSpPr>
          <p:spPr bwMode="auto">
            <a:xfrm>
              <a:off x="748" y="3148"/>
              <a:ext cx="172" cy="173"/>
            </a:xfrm>
            <a:custGeom>
              <a:avLst/>
              <a:gdLst>
                <a:gd name="T0" fmla="*/ 2 w 44"/>
                <a:gd name="T1" fmla="*/ 37 h 44"/>
                <a:gd name="T2" fmla="*/ 7 w 44"/>
                <a:gd name="T3" fmla="*/ 25 h 44"/>
                <a:gd name="T4" fmla="*/ 14 w 44"/>
                <a:gd name="T5" fmla="*/ 13 h 44"/>
                <a:gd name="T6" fmla="*/ 25 w 44"/>
                <a:gd name="T7" fmla="*/ 1 h 44"/>
                <a:gd name="T8" fmla="*/ 32 w 44"/>
                <a:gd name="T9" fmla="*/ 3 h 44"/>
                <a:gd name="T10" fmla="*/ 30 w 44"/>
                <a:gd name="T11" fmla="*/ 8 h 44"/>
                <a:gd name="T12" fmla="*/ 22 w 44"/>
                <a:gd name="T13" fmla="*/ 14 h 44"/>
                <a:gd name="T14" fmla="*/ 25 w 44"/>
                <a:gd name="T15" fmla="*/ 31 h 44"/>
                <a:gd name="T16" fmla="*/ 40 w 44"/>
                <a:gd name="T17" fmla="*/ 34 h 44"/>
                <a:gd name="T18" fmla="*/ 44 w 44"/>
                <a:gd name="T19" fmla="*/ 36 h 44"/>
                <a:gd name="T20" fmla="*/ 41 w 44"/>
                <a:gd name="T21" fmla="*/ 39 h 44"/>
                <a:gd name="T22" fmla="*/ 20 w 44"/>
                <a:gd name="T23" fmla="*/ 35 h 44"/>
                <a:gd name="T24" fmla="*/ 14 w 44"/>
                <a:gd name="T25" fmla="*/ 33 h 44"/>
                <a:gd name="T26" fmla="*/ 2 w 44"/>
                <a:gd name="T27" fmla="*/ 37 h 44"/>
                <a:gd name="T28" fmla="*/ 2 w 44"/>
                <a:gd name="T2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4">
                  <a:moveTo>
                    <a:pt x="2" y="37"/>
                  </a:moveTo>
                  <a:cubicBezTo>
                    <a:pt x="0" y="31"/>
                    <a:pt x="0" y="27"/>
                    <a:pt x="7" y="25"/>
                  </a:cubicBezTo>
                  <a:cubicBezTo>
                    <a:pt x="12" y="23"/>
                    <a:pt x="13" y="18"/>
                    <a:pt x="14" y="13"/>
                  </a:cubicBezTo>
                  <a:cubicBezTo>
                    <a:pt x="15" y="6"/>
                    <a:pt x="20" y="3"/>
                    <a:pt x="25" y="1"/>
                  </a:cubicBezTo>
                  <a:cubicBezTo>
                    <a:pt x="28" y="0"/>
                    <a:pt x="31" y="1"/>
                    <a:pt x="32" y="3"/>
                  </a:cubicBezTo>
                  <a:cubicBezTo>
                    <a:pt x="33" y="5"/>
                    <a:pt x="31" y="7"/>
                    <a:pt x="30" y="8"/>
                  </a:cubicBezTo>
                  <a:cubicBezTo>
                    <a:pt x="27" y="10"/>
                    <a:pt x="25" y="12"/>
                    <a:pt x="22" y="14"/>
                  </a:cubicBezTo>
                  <a:cubicBezTo>
                    <a:pt x="15" y="20"/>
                    <a:pt x="16" y="27"/>
                    <a:pt x="25" y="31"/>
                  </a:cubicBezTo>
                  <a:cubicBezTo>
                    <a:pt x="30" y="33"/>
                    <a:pt x="35" y="33"/>
                    <a:pt x="40" y="34"/>
                  </a:cubicBezTo>
                  <a:cubicBezTo>
                    <a:pt x="42" y="34"/>
                    <a:pt x="44" y="34"/>
                    <a:pt x="44" y="36"/>
                  </a:cubicBezTo>
                  <a:cubicBezTo>
                    <a:pt x="44" y="37"/>
                    <a:pt x="42" y="39"/>
                    <a:pt x="41" y="39"/>
                  </a:cubicBezTo>
                  <a:cubicBezTo>
                    <a:pt x="34" y="44"/>
                    <a:pt x="25" y="42"/>
                    <a:pt x="20" y="35"/>
                  </a:cubicBezTo>
                  <a:cubicBezTo>
                    <a:pt x="18" y="33"/>
                    <a:pt x="16" y="30"/>
                    <a:pt x="14" y="33"/>
                  </a:cubicBezTo>
                  <a:cubicBezTo>
                    <a:pt x="11" y="39"/>
                    <a:pt x="6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lose/>
                </a:path>
              </a:pathLst>
            </a:custGeom>
            <a:solidFill>
              <a:srgbClr val="EE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66">
              <a:extLst>
                <a:ext uri="{FF2B5EF4-FFF2-40B4-BE49-F238E27FC236}">
                  <a16:creationId xmlns:a16="http://schemas.microsoft.com/office/drawing/2014/main" id="{752AB4FC-1B1C-D705-9860-E80AB09897C0}"/>
                </a:ext>
              </a:extLst>
            </p:cNvPr>
            <p:cNvSpPr/>
            <p:nvPr/>
          </p:nvSpPr>
          <p:spPr bwMode="auto">
            <a:xfrm>
              <a:off x="1998" y="2495"/>
              <a:ext cx="125" cy="121"/>
            </a:xfrm>
            <a:custGeom>
              <a:avLst/>
              <a:gdLst>
                <a:gd name="T0" fmla="*/ 15 w 32"/>
                <a:gd name="T1" fmla="*/ 31 h 31"/>
                <a:gd name="T2" fmla="*/ 3 w 32"/>
                <a:gd name="T3" fmla="*/ 26 h 31"/>
                <a:gd name="T4" fmla="*/ 6 w 32"/>
                <a:gd name="T5" fmla="*/ 14 h 31"/>
                <a:gd name="T6" fmla="*/ 10 w 32"/>
                <a:gd name="T7" fmla="*/ 11 h 31"/>
                <a:gd name="T8" fmla="*/ 26 w 32"/>
                <a:gd name="T9" fmla="*/ 5 h 31"/>
                <a:gd name="T10" fmla="*/ 31 w 32"/>
                <a:gd name="T11" fmla="*/ 21 h 31"/>
                <a:gd name="T12" fmla="*/ 15 w 32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1">
                  <a:moveTo>
                    <a:pt x="15" y="31"/>
                  </a:moveTo>
                  <a:cubicBezTo>
                    <a:pt x="11" y="30"/>
                    <a:pt x="6" y="30"/>
                    <a:pt x="3" y="26"/>
                  </a:cubicBezTo>
                  <a:cubicBezTo>
                    <a:pt x="0" y="21"/>
                    <a:pt x="5" y="18"/>
                    <a:pt x="6" y="14"/>
                  </a:cubicBezTo>
                  <a:cubicBezTo>
                    <a:pt x="7" y="13"/>
                    <a:pt x="9" y="11"/>
                    <a:pt x="10" y="11"/>
                  </a:cubicBezTo>
                  <a:cubicBezTo>
                    <a:pt x="15" y="8"/>
                    <a:pt x="20" y="0"/>
                    <a:pt x="26" y="5"/>
                  </a:cubicBezTo>
                  <a:cubicBezTo>
                    <a:pt x="31" y="9"/>
                    <a:pt x="32" y="15"/>
                    <a:pt x="31" y="21"/>
                  </a:cubicBezTo>
                  <a:cubicBezTo>
                    <a:pt x="29" y="29"/>
                    <a:pt x="22" y="30"/>
                    <a:pt x="15" y="31"/>
                  </a:cubicBezTo>
                  <a:close/>
                </a:path>
              </a:pathLst>
            </a:custGeom>
            <a:solidFill>
              <a:srgbClr val="F18A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67">
              <a:extLst>
                <a:ext uri="{FF2B5EF4-FFF2-40B4-BE49-F238E27FC236}">
                  <a16:creationId xmlns:a16="http://schemas.microsoft.com/office/drawing/2014/main" id="{9A906BAA-795B-2F5C-0D74-96C671436EC0}"/>
                </a:ext>
              </a:extLst>
            </p:cNvPr>
            <p:cNvSpPr/>
            <p:nvPr/>
          </p:nvSpPr>
          <p:spPr bwMode="auto">
            <a:xfrm>
              <a:off x="474" y="2530"/>
              <a:ext cx="109" cy="102"/>
            </a:xfrm>
            <a:custGeom>
              <a:avLst/>
              <a:gdLst>
                <a:gd name="T0" fmla="*/ 11 w 28"/>
                <a:gd name="T1" fmla="*/ 1 h 26"/>
                <a:gd name="T2" fmla="*/ 19 w 28"/>
                <a:gd name="T3" fmla="*/ 2 h 26"/>
                <a:gd name="T4" fmla="*/ 28 w 28"/>
                <a:gd name="T5" fmla="*/ 15 h 26"/>
                <a:gd name="T6" fmla="*/ 16 w 28"/>
                <a:gd name="T7" fmla="*/ 25 h 26"/>
                <a:gd name="T8" fmla="*/ 12 w 28"/>
                <a:gd name="T9" fmla="*/ 20 h 26"/>
                <a:gd name="T10" fmla="*/ 7 w 28"/>
                <a:gd name="T11" fmla="*/ 11 h 26"/>
                <a:gd name="T12" fmla="*/ 3 w 28"/>
                <a:gd name="T13" fmla="*/ 5 h 26"/>
                <a:gd name="T14" fmla="*/ 11 w 28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6">
                  <a:moveTo>
                    <a:pt x="11" y="1"/>
                  </a:moveTo>
                  <a:cubicBezTo>
                    <a:pt x="14" y="1"/>
                    <a:pt x="16" y="1"/>
                    <a:pt x="19" y="2"/>
                  </a:cubicBezTo>
                  <a:cubicBezTo>
                    <a:pt x="25" y="4"/>
                    <a:pt x="28" y="9"/>
                    <a:pt x="28" y="15"/>
                  </a:cubicBezTo>
                  <a:cubicBezTo>
                    <a:pt x="27" y="21"/>
                    <a:pt x="21" y="23"/>
                    <a:pt x="16" y="25"/>
                  </a:cubicBezTo>
                  <a:cubicBezTo>
                    <a:pt x="13" y="26"/>
                    <a:pt x="12" y="23"/>
                    <a:pt x="12" y="20"/>
                  </a:cubicBezTo>
                  <a:cubicBezTo>
                    <a:pt x="12" y="16"/>
                    <a:pt x="9" y="13"/>
                    <a:pt x="7" y="11"/>
                  </a:cubicBezTo>
                  <a:cubicBezTo>
                    <a:pt x="5" y="9"/>
                    <a:pt x="0" y="9"/>
                    <a:pt x="3" y="5"/>
                  </a:cubicBezTo>
                  <a:cubicBezTo>
                    <a:pt x="4" y="2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68">
              <a:extLst>
                <a:ext uri="{FF2B5EF4-FFF2-40B4-BE49-F238E27FC236}">
                  <a16:creationId xmlns:a16="http://schemas.microsoft.com/office/drawing/2014/main" id="{263E4550-98D3-5AF8-E190-3F32FFFDC9A9}"/>
                </a:ext>
              </a:extLst>
            </p:cNvPr>
            <p:cNvSpPr/>
            <p:nvPr/>
          </p:nvSpPr>
          <p:spPr bwMode="auto">
            <a:xfrm>
              <a:off x="2386" y="2710"/>
              <a:ext cx="59" cy="145"/>
            </a:xfrm>
            <a:custGeom>
              <a:avLst/>
              <a:gdLst>
                <a:gd name="T0" fmla="*/ 12 w 15"/>
                <a:gd name="T1" fmla="*/ 20 h 37"/>
                <a:gd name="T2" fmla="*/ 6 w 15"/>
                <a:gd name="T3" fmla="*/ 35 h 37"/>
                <a:gd name="T4" fmla="*/ 1 w 15"/>
                <a:gd name="T5" fmla="*/ 35 h 37"/>
                <a:gd name="T6" fmla="*/ 1 w 15"/>
                <a:gd name="T7" fmla="*/ 31 h 37"/>
                <a:gd name="T8" fmla="*/ 3 w 15"/>
                <a:gd name="T9" fmla="*/ 8 h 37"/>
                <a:gd name="T10" fmla="*/ 4 w 15"/>
                <a:gd name="T11" fmla="*/ 1 h 37"/>
                <a:gd name="T12" fmla="*/ 9 w 15"/>
                <a:gd name="T13" fmla="*/ 5 h 37"/>
                <a:gd name="T14" fmla="*/ 12 w 15"/>
                <a:gd name="T15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37">
                  <a:moveTo>
                    <a:pt x="12" y="20"/>
                  </a:moveTo>
                  <a:cubicBezTo>
                    <a:pt x="14" y="27"/>
                    <a:pt x="9" y="31"/>
                    <a:pt x="6" y="35"/>
                  </a:cubicBezTo>
                  <a:cubicBezTo>
                    <a:pt x="4" y="36"/>
                    <a:pt x="3" y="37"/>
                    <a:pt x="1" y="35"/>
                  </a:cubicBezTo>
                  <a:cubicBezTo>
                    <a:pt x="0" y="34"/>
                    <a:pt x="0" y="32"/>
                    <a:pt x="1" y="31"/>
                  </a:cubicBezTo>
                  <a:cubicBezTo>
                    <a:pt x="8" y="24"/>
                    <a:pt x="5" y="16"/>
                    <a:pt x="3" y="8"/>
                  </a:cubicBezTo>
                  <a:cubicBezTo>
                    <a:pt x="2" y="5"/>
                    <a:pt x="0" y="2"/>
                    <a:pt x="4" y="1"/>
                  </a:cubicBezTo>
                  <a:cubicBezTo>
                    <a:pt x="7" y="0"/>
                    <a:pt x="9" y="3"/>
                    <a:pt x="9" y="5"/>
                  </a:cubicBezTo>
                  <a:cubicBezTo>
                    <a:pt x="9" y="10"/>
                    <a:pt x="15" y="14"/>
                    <a:pt x="12" y="20"/>
                  </a:cubicBezTo>
                  <a:close/>
                </a:path>
              </a:pathLst>
            </a:custGeom>
            <a:solidFill>
              <a:srgbClr val="EE77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69">
              <a:extLst>
                <a:ext uri="{FF2B5EF4-FFF2-40B4-BE49-F238E27FC236}">
                  <a16:creationId xmlns:a16="http://schemas.microsoft.com/office/drawing/2014/main" id="{A2525E0A-CD4F-182F-E5EA-F06A8F90537C}"/>
                </a:ext>
              </a:extLst>
            </p:cNvPr>
            <p:cNvSpPr/>
            <p:nvPr/>
          </p:nvSpPr>
          <p:spPr bwMode="auto">
            <a:xfrm>
              <a:off x="717" y="1861"/>
              <a:ext cx="58" cy="94"/>
            </a:xfrm>
            <a:custGeom>
              <a:avLst/>
              <a:gdLst>
                <a:gd name="T0" fmla="*/ 15 w 15"/>
                <a:gd name="T1" fmla="*/ 12 h 24"/>
                <a:gd name="T2" fmla="*/ 8 w 15"/>
                <a:gd name="T3" fmla="*/ 24 h 24"/>
                <a:gd name="T4" fmla="*/ 12 w 15"/>
                <a:gd name="T5" fmla="*/ 15 h 24"/>
                <a:gd name="T6" fmla="*/ 5 w 15"/>
                <a:gd name="T7" fmla="*/ 4 h 24"/>
                <a:gd name="T8" fmla="*/ 0 w 15"/>
                <a:gd name="T9" fmla="*/ 3 h 24"/>
                <a:gd name="T10" fmla="*/ 15 w 15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4">
                  <a:moveTo>
                    <a:pt x="15" y="12"/>
                  </a:moveTo>
                  <a:cubicBezTo>
                    <a:pt x="14" y="17"/>
                    <a:pt x="13" y="21"/>
                    <a:pt x="8" y="24"/>
                  </a:cubicBezTo>
                  <a:cubicBezTo>
                    <a:pt x="10" y="21"/>
                    <a:pt x="11" y="18"/>
                    <a:pt x="12" y="15"/>
                  </a:cubicBezTo>
                  <a:cubicBezTo>
                    <a:pt x="15" y="8"/>
                    <a:pt x="13" y="4"/>
                    <a:pt x="5" y="4"/>
                  </a:cubicBezTo>
                  <a:cubicBezTo>
                    <a:pt x="3" y="5"/>
                    <a:pt x="1" y="4"/>
                    <a:pt x="0" y="3"/>
                  </a:cubicBezTo>
                  <a:cubicBezTo>
                    <a:pt x="10" y="0"/>
                    <a:pt x="14" y="2"/>
                    <a:pt x="15" y="12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70">
              <a:extLst>
                <a:ext uri="{FF2B5EF4-FFF2-40B4-BE49-F238E27FC236}">
                  <a16:creationId xmlns:a16="http://schemas.microsoft.com/office/drawing/2014/main" id="{6DD19178-7BFA-955F-7173-F1AA7539802F}"/>
                </a:ext>
              </a:extLst>
            </p:cNvPr>
            <p:cNvSpPr/>
            <p:nvPr/>
          </p:nvSpPr>
          <p:spPr bwMode="auto">
            <a:xfrm>
              <a:off x="677" y="2057"/>
              <a:ext cx="24" cy="113"/>
            </a:xfrm>
            <a:custGeom>
              <a:avLst/>
              <a:gdLst>
                <a:gd name="T0" fmla="*/ 6 w 6"/>
                <a:gd name="T1" fmla="*/ 0 h 29"/>
                <a:gd name="T2" fmla="*/ 1 w 6"/>
                <a:gd name="T3" fmla="*/ 29 h 29"/>
                <a:gd name="T4" fmla="*/ 6 w 6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8">
                  <a:moveTo>
                    <a:pt x="6" y="0"/>
                  </a:moveTo>
                  <a:cubicBezTo>
                    <a:pt x="5" y="10"/>
                    <a:pt x="6" y="20"/>
                    <a:pt x="1" y="29"/>
                  </a:cubicBezTo>
                  <a:cubicBezTo>
                    <a:pt x="0" y="19"/>
                    <a:pt x="3" y="9"/>
                    <a:pt x="6" y="0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71">
              <a:extLst>
                <a:ext uri="{FF2B5EF4-FFF2-40B4-BE49-F238E27FC236}">
                  <a16:creationId xmlns:a16="http://schemas.microsoft.com/office/drawing/2014/main" id="{04891B0F-DE34-DDAC-E5F6-B7A2841325B8}"/>
                </a:ext>
              </a:extLst>
            </p:cNvPr>
            <p:cNvSpPr/>
            <p:nvPr/>
          </p:nvSpPr>
          <p:spPr bwMode="auto">
            <a:xfrm>
              <a:off x="1363" y="3278"/>
              <a:ext cx="55" cy="62"/>
            </a:xfrm>
            <a:custGeom>
              <a:avLst/>
              <a:gdLst>
                <a:gd name="T0" fmla="*/ 14 w 14"/>
                <a:gd name="T1" fmla="*/ 0 h 16"/>
                <a:gd name="T2" fmla="*/ 0 w 14"/>
                <a:gd name="T3" fmla="*/ 16 h 16"/>
                <a:gd name="T4" fmla="*/ 14 w 14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1" y="7"/>
                    <a:pt x="6" y="12"/>
                    <a:pt x="0" y="16"/>
                  </a:cubicBezTo>
                  <a:cubicBezTo>
                    <a:pt x="2" y="8"/>
                    <a:pt x="7" y="3"/>
                    <a:pt x="14" y="0"/>
                  </a:cubicBezTo>
                  <a:close/>
                </a:path>
              </a:pathLst>
            </a:custGeom>
            <a:solidFill>
              <a:srgbClr val="F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72">
              <a:extLst>
                <a:ext uri="{FF2B5EF4-FFF2-40B4-BE49-F238E27FC236}">
                  <a16:creationId xmlns:a16="http://schemas.microsoft.com/office/drawing/2014/main" id="{00531DF4-4CF5-BD84-A71E-5BA3D6F81D3C}"/>
                </a:ext>
              </a:extLst>
            </p:cNvPr>
            <p:cNvSpPr/>
            <p:nvPr/>
          </p:nvSpPr>
          <p:spPr bwMode="auto">
            <a:xfrm>
              <a:off x="2319" y="2002"/>
              <a:ext cx="40" cy="20"/>
            </a:xfrm>
            <a:custGeom>
              <a:avLst/>
              <a:gdLst>
                <a:gd name="T0" fmla="*/ 0 w 10"/>
                <a:gd name="T1" fmla="*/ 3 h 5"/>
                <a:gd name="T2" fmla="*/ 10 w 10"/>
                <a:gd name="T3" fmla="*/ 0 h 5"/>
                <a:gd name="T4" fmla="*/ 1 w 10"/>
                <a:gd name="T5" fmla="*/ 5 h 5"/>
                <a:gd name="T6" fmla="*/ 0 w 10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0" y="3"/>
                  </a:moveTo>
                  <a:cubicBezTo>
                    <a:pt x="3" y="2"/>
                    <a:pt x="6" y="1"/>
                    <a:pt x="10" y="0"/>
                  </a:cubicBezTo>
                  <a:cubicBezTo>
                    <a:pt x="7" y="5"/>
                    <a:pt x="4" y="5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D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73">
              <a:extLst>
                <a:ext uri="{FF2B5EF4-FFF2-40B4-BE49-F238E27FC236}">
                  <a16:creationId xmlns:a16="http://schemas.microsoft.com/office/drawing/2014/main" id="{01E79DB5-5420-759D-E984-51E48E8DD7D8}"/>
                </a:ext>
              </a:extLst>
            </p:cNvPr>
            <p:cNvSpPr/>
            <p:nvPr/>
          </p:nvSpPr>
          <p:spPr bwMode="auto">
            <a:xfrm>
              <a:off x="1171" y="3669"/>
              <a:ext cx="729" cy="90"/>
            </a:xfrm>
            <a:custGeom>
              <a:avLst/>
              <a:gdLst>
                <a:gd name="T0" fmla="*/ 99 w 186"/>
                <a:gd name="T1" fmla="*/ 23 h 23"/>
                <a:gd name="T2" fmla="*/ 44 w 186"/>
                <a:gd name="T3" fmla="*/ 21 h 23"/>
                <a:gd name="T4" fmla="*/ 13 w 186"/>
                <a:gd name="T5" fmla="*/ 21 h 23"/>
                <a:gd name="T6" fmla="*/ 0 w 186"/>
                <a:gd name="T7" fmla="*/ 11 h 23"/>
                <a:gd name="T8" fmla="*/ 12 w 186"/>
                <a:gd name="T9" fmla="*/ 0 h 23"/>
                <a:gd name="T10" fmla="*/ 60 w 186"/>
                <a:gd name="T11" fmla="*/ 2 h 23"/>
                <a:gd name="T12" fmla="*/ 149 w 186"/>
                <a:gd name="T13" fmla="*/ 2 h 23"/>
                <a:gd name="T14" fmla="*/ 174 w 186"/>
                <a:gd name="T15" fmla="*/ 4 h 23"/>
                <a:gd name="T16" fmla="*/ 186 w 186"/>
                <a:gd name="T17" fmla="*/ 12 h 23"/>
                <a:gd name="T18" fmla="*/ 173 w 186"/>
                <a:gd name="T19" fmla="*/ 21 h 23"/>
                <a:gd name="T20" fmla="*/ 99 w 186"/>
                <a:gd name="T2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23">
                  <a:moveTo>
                    <a:pt x="99" y="23"/>
                  </a:moveTo>
                  <a:cubicBezTo>
                    <a:pt x="82" y="21"/>
                    <a:pt x="63" y="23"/>
                    <a:pt x="44" y="21"/>
                  </a:cubicBezTo>
                  <a:cubicBezTo>
                    <a:pt x="34" y="21"/>
                    <a:pt x="23" y="20"/>
                    <a:pt x="13" y="21"/>
                  </a:cubicBezTo>
                  <a:cubicBezTo>
                    <a:pt x="6" y="22"/>
                    <a:pt x="1" y="17"/>
                    <a:pt x="0" y="11"/>
                  </a:cubicBezTo>
                  <a:cubicBezTo>
                    <a:pt x="0" y="4"/>
                    <a:pt x="6" y="0"/>
                    <a:pt x="12" y="0"/>
                  </a:cubicBezTo>
                  <a:cubicBezTo>
                    <a:pt x="28" y="0"/>
                    <a:pt x="44" y="1"/>
                    <a:pt x="60" y="2"/>
                  </a:cubicBezTo>
                  <a:cubicBezTo>
                    <a:pt x="90" y="3"/>
                    <a:pt x="120" y="2"/>
                    <a:pt x="149" y="2"/>
                  </a:cubicBezTo>
                  <a:cubicBezTo>
                    <a:pt x="158" y="2"/>
                    <a:pt x="166" y="3"/>
                    <a:pt x="174" y="4"/>
                  </a:cubicBezTo>
                  <a:cubicBezTo>
                    <a:pt x="180" y="4"/>
                    <a:pt x="186" y="7"/>
                    <a:pt x="186" y="12"/>
                  </a:cubicBezTo>
                  <a:cubicBezTo>
                    <a:pt x="186" y="18"/>
                    <a:pt x="179" y="20"/>
                    <a:pt x="173" y="21"/>
                  </a:cubicBezTo>
                  <a:cubicBezTo>
                    <a:pt x="149" y="23"/>
                    <a:pt x="126" y="22"/>
                    <a:pt x="99" y="23"/>
                  </a:cubicBezTo>
                  <a:close/>
                </a:path>
              </a:pathLst>
            </a:custGeom>
            <a:solidFill>
              <a:srgbClr val="F8C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74">
              <a:extLst>
                <a:ext uri="{FF2B5EF4-FFF2-40B4-BE49-F238E27FC236}">
                  <a16:creationId xmlns:a16="http://schemas.microsoft.com/office/drawing/2014/main" id="{A727672A-9191-0696-85DC-C7EA8BD92090}"/>
                </a:ext>
              </a:extLst>
            </p:cNvPr>
            <p:cNvSpPr/>
            <p:nvPr/>
          </p:nvSpPr>
          <p:spPr bwMode="auto">
            <a:xfrm>
              <a:off x="1187" y="3857"/>
              <a:ext cx="690" cy="82"/>
            </a:xfrm>
            <a:custGeom>
              <a:avLst/>
              <a:gdLst>
                <a:gd name="T0" fmla="*/ 82 w 176"/>
                <a:gd name="T1" fmla="*/ 19 h 21"/>
                <a:gd name="T2" fmla="*/ 9 w 176"/>
                <a:gd name="T3" fmla="*/ 16 h 21"/>
                <a:gd name="T4" fmla="*/ 0 w 176"/>
                <a:gd name="T5" fmla="*/ 10 h 21"/>
                <a:gd name="T6" fmla="*/ 9 w 176"/>
                <a:gd name="T7" fmla="*/ 4 h 21"/>
                <a:gd name="T8" fmla="*/ 66 w 176"/>
                <a:gd name="T9" fmla="*/ 3 h 21"/>
                <a:gd name="T10" fmla="*/ 106 w 176"/>
                <a:gd name="T11" fmla="*/ 2 h 21"/>
                <a:gd name="T12" fmla="*/ 159 w 176"/>
                <a:gd name="T13" fmla="*/ 2 h 21"/>
                <a:gd name="T14" fmla="*/ 170 w 176"/>
                <a:gd name="T15" fmla="*/ 4 h 21"/>
                <a:gd name="T16" fmla="*/ 176 w 176"/>
                <a:gd name="T17" fmla="*/ 9 h 21"/>
                <a:gd name="T18" fmla="*/ 171 w 176"/>
                <a:gd name="T19" fmla="*/ 14 h 21"/>
                <a:gd name="T20" fmla="*/ 165 w 176"/>
                <a:gd name="T21" fmla="*/ 16 h 21"/>
                <a:gd name="T22" fmla="*/ 82 w 176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21">
                  <a:moveTo>
                    <a:pt x="82" y="19"/>
                  </a:moveTo>
                  <a:cubicBezTo>
                    <a:pt x="56" y="20"/>
                    <a:pt x="32" y="18"/>
                    <a:pt x="9" y="16"/>
                  </a:cubicBezTo>
                  <a:cubicBezTo>
                    <a:pt x="4" y="16"/>
                    <a:pt x="0" y="15"/>
                    <a:pt x="0" y="10"/>
                  </a:cubicBezTo>
                  <a:cubicBezTo>
                    <a:pt x="0" y="5"/>
                    <a:pt x="5" y="4"/>
                    <a:pt x="9" y="4"/>
                  </a:cubicBezTo>
                  <a:cubicBezTo>
                    <a:pt x="28" y="1"/>
                    <a:pt x="47" y="3"/>
                    <a:pt x="66" y="3"/>
                  </a:cubicBezTo>
                  <a:cubicBezTo>
                    <a:pt x="79" y="3"/>
                    <a:pt x="93" y="3"/>
                    <a:pt x="106" y="2"/>
                  </a:cubicBezTo>
                  <a:cubicBezTo>
                    <a:pt x="124" y="0"/>
                    <a:pt x="141" y="3"/>
                    <a:pt x="159" y="2"/>
                  </a:cubicBezTo>
                  <a:cubicBezTo>
                    <a:pt x="163" y="2"/>
                    <a:pt x="167" y="3"/>
                    <a:pt x="170" y="4"/>
                  </a:cubicBezTo>
                  <a:cubicBezTo>
                    <a:pt x="173" y="5"/>
                    <a:pt x="175" y="6"/>
                    <a:pt x="176" y="9"/>
                  </a:cubicBezTo>
                  <a:cubicBezTo>
                    <a:pt x="176" y="12"/>
                    <a:pt x="173" y="13"/>
                    <a:pt x="171" y="14"/>
                  </a:cubicBezTo>
                  <a:cubicBezTo>
                    <a:pt x="169" y="15"/>
                    <a:pt x="167" y="16"/>
                    <a:pt x="165" y="16"/>
                  </a:cubicBezTo>
                  <a:cubicBezTo>
                    <a:pt x="137" y="16"/>
                    <a:pt x="109" y="21"/>
                    <a:pt x="82" y="19"/>
                  </a:cubicBezTo>
                  <a:close/>
                </a:path>
              </a:pathLst>
            </a:custGeom>
            <a:solidFill>
              <a:srgbClr val="F8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75">
              <a:extLst>
                <a:ext uri="{FF2B5EF4-FFF2-40B4-BE49-F238E27FC236}">
                  <a16:creationId xmlns:a16="http://schemas.microsoft.com/office/drawing/2014/main" id="{E713C006-5756-5470-E6D0-23A25E53CACE}"/>
                </a:ext>
              </a:extLst>
            </p:cNvPr>
            <p:cNvSpPr/>
            <p:nvPr/>
          </p:nvSpPr>
          <p:spPr bwMode="auto">
            <a:xfrm>
              <a:off x="1735" y="598"/>
              <a:ext cx="659" cy="629"/>
            </a:xfrm>
            <a:custGeom>
              <a:avLst/>
              <a:gdLst>
                <a:gd name="T0" fmla="*/ 16 w 168"/>
                <a:gd name="T1" fmla="*/ 94 h 161"/>
                <a:gd name="T2" fmla="*/ 146 w 168"/>
                <a:gd name="T3" fmla="*/ 25 h 161"/>
                <a:gd name="T4" fmla="*/ 160 w 168"/>
                <a:gd name="T5" fmla="*/ 3 h 161"/>
                <a:gd name="T6" fmla="*/ 164 w 168"/>
                <a:gd name="T7" fmla="*/ 0 h 161"/>
                <a:gd name="T8" fmla="*/ 163 w 168"/>
                <a:gd name="T9" fmla="*/ 53 h 161"/>
                <a:gd name="T10" fmla="*/ 159 w 168"/>
                <a:gd name="T11" fmla="*/ 59 h 161"/>
                <a:gd name="T12" fmla="*/ 158 w 168"/>
                <a:gd name="T13" fmla="*/ 29 h 161"/>
                <a:gd name="T14" fmla="*/ 158 w 168"/>
                <a:gd name="T15" fmla="*/ 24 h 161"/>
                <a:gd name="T16" fmla="*/ 161 w 168"/>
                <a:gd name="T17" fmla="*/ 84 h 161"/>
                <a:gd name="T18" fmla="*/ 161 w 168"/>
                <a:gd name="T19" fmla="*/ 88 h 161"/>
                <a:gd name="T20" fmla="*/ 144 w 168"/>
                <a:gd name="T21" fmla="*/ 123 h 161"/>
                <a:gd name="T22" fmla="*/ 104 w 168"/>
                <a:gd name="T23" fmla="*/ 142 h 161"/>
                <a:gd name="T24" fmla="*/ 52 w 168"/>
                <a:gd name="T25" fmla="*/ 145 h 161"/>
                <a:gd name="T26" fmla="*/ 29 w 168"/>
                <a:gd name="T27" fmla="*/ 151 h 161"/>
                <a:gd name="T28" fmla="*/ 23 w 168"/>
                <a:gd name="T29" fmla="*/ 151 h 161"/>
                <a:gd name="T30" fmla="*/ 24 w 168"/>
                <a:gd name="T31" fmla="*/ 145 h 161"/>
                <a:gd name="T32" fmla="*/ 28 w 168"/>
                <a:gd name="T33" fmla="*/ 135 h 161"/>
                <a:gd name="T34" fmla="*/ 35 w 168"/>
                <a:gd name="T35" fmla="*/ 115 h 161"/>
                <a:gd name="T36" fmla="*/ 34 w 168"/>
                <a:gd name="T37" fmla="*/ 114 h 161"/>
                <a:gd name="T38" fmla="*/ 34 w 168"/>
                <a:gd name="T39" fmla="*/ 115 h 161"/>
                <a:gd name="T40" fmla="*/ 26 w 168"/>
                <a:gd name="T41" fmla="*/ 133 h 161"/>
                <a:gd name="T42" fmla="*/ 19 w 168"/>
                <a:gd name="T43" fmla="*/ 151 h 161"/>
                <a:gd name="T44" fmla="*/ 5 w 168"/>
                <a:gd name="T45" fmla="*/ 157 h 161"/>
                <a:gd name="T46" fmla="*/ 5 w 168"/>
                <a:gd name="T47" fmla="*/ 136 h 161"/>
                <a:gd name="T48" fmla="*/ 16 w 168"/>
                <a:gd name="T49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8" h="161">
                  <a:moveTo>
                    <a:pt x="16" y="94"/>
                  </a:moveTo>
                  <a:cubicBezTo>
                    <a:pt x="68" y="89"/>
                    <a:pt x="112" y="66"/>
                    <a:pt x="146" y="25"/>
                  </a:cubicBezTo>
                  <a:cubicBezTo>
                    <a:pt x="151" y="18"/>
                    <a:pt x="157" y="12"/>
                    <a:pt x="160" y="3"/>
                  </a:cubicBezTo>
                  <a:cubicBezTo>
                    <a:pt x="161" y="1"/>
                    <a:pt x="162" y="1"/>
                    <a:pt x="164" y="0"/>
                  </a:cubicBezTo>
                  <a:cubicBezTo>
                    <a:pt x="166" y="18"/>
                    <a:pt x="168" y="36"/>
                    <a:pt x="163" y="53"/>
                  </a:cubicBezTo>
                  <a:cubicBezTo>
                    <a:pt x="163" y="56"/>
                    <a:pt x="163" y="59"/>
                    <a:pt x="159" y="59"/>
                  </a:cubicBezTo>
                  <a:cubicBezTo>
                    <a:pt x="155" y="49"/>
                    <a:pt x="158" y="39"/>
                    <a:pt x="158" y="29"/>
                  </a:cubicBezTo>
                  <a:cubicBezTo>
                    <a:pt x="157" y="27"/>
                    <a:pt x="158" y="25"/>
                    <a:pt x="158" y="24"/>
                  </a:cubicBezTo>
                  <a:cubicBezTo>
                    <a:pt x="156" y="44"/>
                    <a:pt x="157" y="64"/>
                    <a:pt x="161" y="84"/>
                  </a:cubicBezTo>
                  <a:cubicBezTo>
                    <a:pt x="161" y="85"/>
                    <a:pt x="162" y="87"/>
                    <a:pt x="161" y="88"/>
                  </a:cubicBezTo>
                  <a:cubicBezTo>
                    <a:pt x="156" y="100"/>
                    <a:pt x="153" y="113"/>
                    <a:pt x="144" y="123"/>
                  </a:cubicBezTo>
                  <a:cubicBezTo>
                    <a:pt x="133" y="135"/>
                    <a:pt x="119" y="139"/>
                    <a:pt x="104" y="142"/>
                  </a:cubicBezTo>
                  <a:cubicBezTo>
                    <a:pt x="87" y="145"/>
                    <a:pt x="69" y="142"/>
                    <a:pt x="52" y="145"/>
                  </a:cubicBezTo>
                  <a:cubicBezTo>
                    <a:pt x="44" y="147"/>
                    <a:pt x="37" y="149"/>
                    <a:pt x="29" y="151"/>
                  </a:cubicBezTo>
                  <a:cubicBezTo>
                    <a:pt x="27" y="151"/>
                    <a:pt x="25" y="153"/>
                    <a:pt x="23" y="151"/>
                  </a:cubicBezTo>
                  <a:cubicBezTo>
                    <a:pt x="22" y="149"/>
                    <a:pt x="23" y="147"/>
                    <a:pt x="24" y="145"/>
                  </a:cubicBezTo>
                  <a:cubicBezTo>
                    <a:pt x="25" y="142"/>
                    <a:pt x="26" y="138"/>
                    <a:pt x="28" y="135"/>
                  </a:cubicBezTo>
                  <a:cubicBezTo>
                    <a:pt x="27" y="127"/>
                    <a:pt x="33" y="122"/>
                    <a:pt x="35" y="115"/>
                  </a:cubicBezTo>
                  <a:cubicBezTo>
                    <a:pt x="35" y="114"/>
                    <a:pt x="33" y="114"/>
                    <a:pt x="34" y="114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2" y="121"/>
                    <a:pt x="30" y="128"/>
                    <a:pt x="26" y="133"/>
                  </a:cubicBezTo>
                  <a:cubicBezTo>
                    <a:pt x="22" y="139"/>
                    <a:pt x="21" y="145"/>
                    <a:pt x="19" y="151"/>
                  </a:cubicBezTo>
                  <a:cubicBezTo>
                    <a:pt x="16" y="157"/>
                    <a:pt x="12" y="161"/>
                    <a:pt x="5" y="157"/>
                  </a:cubicBezTo>
                  <a:cubicBezTo>
                    <a:pt x="0" y="150"/>
                    <a:pt x="4" y="143"/>
                    <a:pt x="5" y="136"/>
                  </a:cubicBezTo>
                  <a:cubicBezTo>
                    <a:pt x="7" y="121"/>
                    <a:pt x="9" y="107"/>
                    <a:pt x="16" y="94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76">
              <a:extLst>
                <a:ext uri="{FF2B5EF4-FFF2-40B4-BE49-F238E27FC236}">
                  <a16:creationId xmlns:a16="http://schemas.microsoft.com/office/drawing/2014/main" id="{477088EC-709C-78B5-A3DF-2D659C3BCEE3}"/>
                </a:ext>
              </a:extLst>
            </p:cNvPr>
            <p:cNvSpPr/>
            <p:nvPr/>
          </p:nvSpPr>
          <p:spPr bwMode="auto">
            <a:xfrm>
              <a:off x="1324" y="1016"/>
              <a:ext cx="443" cy="399"/>
            </a:xfrm>
            <a:custGeom>
              <a:avLst/>
              <a:gdLst>
                <a:gd name="T0" fmla="*/ 105 w 113"/>
                <a:gd name="T1" fmla="*/ 55 h 102"/>
                <a:gd name="T2" fmla="*/ 97 w 113"/>
                <a:gd name="T3" fmla="*/ 64 h 102"/>
                <a:gd name="T4" fmla="*/ 72 w 113"/>
                <a:gd name="T5" fmla="*/ 88 h 102"/>
                <a:gd name="T6" fmla="*/ 26 w 113"/>
                <a:gd name="T7" fmla="*/ 83 h 102"/>
                <a:gd name="T8" fmla="*/ 9 w 113"/>
                <a:gd name="T9" fmla="*/ 59 h 102"/>
                <a:gd name="T10" fmla="*/ 0 w 113"/>
                <a:gd name="T11" fmla="*/ 9 h 102"/>
                <a:gd name="T12" fmla="*/ 13 w 113"/>
                <a:gd name="T13" fmla="*/ 6 h 102"/>
                <a:gd name="T14" fmla="*/ 42 w 113"/>
                <a:gd name="T15" fmla="*/ 13 h 102"/>
                <a:gd name="T16" fmla="*/ 85 w 113"/>
                <a:gd name="T17" fmla="*/ 8 h 102"/>
                <a:gd name="T18" fmla="*/ 101 w 113"/>
                <a:gd name="T19" fmla="*/ 2 h 102"/>
                <a:gd name="T20" fmla="*/ 113 w 113"/>
                <a:gd name="T21" fmla="*/ 5 h 102"/>
                <a:gd name="T22" fmla="*/ 105 w 113"/>
                <a:gd name="T23" fmla="*/ 5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" h="102">
                  <a:moveTo>
                    <a:pt x="105" y="55"/>
                  </a:moveTo>
                  <a:cubicBezTo>
                    <a:pt x="103" y="59"/>
                    <a:pt x="101" y="62"/>
                    <a:pt x="97" y="64"/>
                  </a:cubicBezTo>
                  <a:cubicBezTo>
                    <a:pt x="88" y="71"/>
                    <a:pt x="80" y="80"/>
                    <a:pt x="72" y="88"/>
                  </a:cubicBezTo>
                  <a:cubicBezTo>
                    <a:pt x="58" y="102"/>
                    <a:pt x="38" y="101"/>
                    <a:pt x="26" y="83"/>
                  </a:cubicBezTo>
                  <a:cubicBezTo>
                    <a:pt x="21" y="75"/>
                    <a:pt x="18" y="65"/>
                    <a:pt x="9" y="59"/>
                  </a:cubicBezTo>
                  <a:cubicBezTo>
                    <a:pt x="4" y="43"/>
                    <a:pt x="0" y="26"/>
                    <a:pt x="0" y="9"/>
                  </a:cubicBezTo>
                  <a:cubicBezTo>
                    <a:pt x="3" y="3"/>
                    <a:pt x="8" y="5"/>
                    <a:pt x="13" y="6"/>
                  </a:cubicBezTo>
                  <a:cubicBezTo>
                    <a:pt x="23" y="8"/>
                    <a:pt x="32" y="10"/>
                    <a:pt x="42" y="13"/>
                  </a:cubicBezTo>
                  <a:cubicBezTo>
                    <a:pt x="57" y="17"/>
                    <a:pt x="71" y="14"/>
                    <a:pt x="85" y="8"/>
                  </a:cubicBezTo>
                  <a:cubicBezTo>
                    <a:pt x="90" y="6"/>
                    <a:pt x="95" y="3"/>
                    <a:pt x="101" y="2"/>
                  </a:cubicBezTo>
                  <a:cubicBezTo>
                    <a:pt x="106" y="1"/>
                    <a:pt x="110" y="0"/>
                    <a:pt x="113" y="5"/>
                  </a:cubicBezTo>
                  <a:cubicBezTo>
                    <a:pt x="111" y="22"/>
                    <a:pt x="110" y="39"/>
                    <a:pt x="105" y="55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77">
              <a:extLst>
                <a:ext uri="{FF2B5EF4-FFF2-40B4-BE49-F238E27FC236}">
                  <a16:creationId xmlns:a16="http://schemas.microsoft.com/office/drawing/2014/main" id="{FDA8C18F-8E86-D4EE-7DD5-2A518F35FB03}"/>
                </a:ext>
              </a:extLst>
            </p:cNvPr>
            <p:cNvSpPr/>
            <p:nvPr/>
          </p:nvSpPr>
          <p:spPr bwMode="auto">
            <a:xfrm>
              <a:off x="752" y="832"/>
              <a:ext cx="509" cy="352"/>
            </a:xfrm>
            <a:custGeom>
              <a:avLst/>
              <a:gdLst>
                <a:gd name="T0" fmla="*/ 127 w 130"/>
                <a:gd name="T1" fmla="*/ 87 h 90"/>
                <a:gd name="T2" fmla="*/ 113 w 130"/>
                <a:gd name="T3" fmla="*/ 89 h 90"/>
                <a:gd name="T4" fmla="*/ 73 w 130"/>
                <a:gd name="T5" fmla="*/ 87 h 90"/>
                <a:gd name="T6" fmla="*/ 4 w 130"/>
                <a:gd name="T7" fmla="*/ 52 h 90"/>
                <a:gd name="T8" fmla="*/ 1 w 130"/>
                <a:gd name="T9" fmla="*/ 49 h 90"/>
                <a:gd name="T10" fmla="*/ 5 w 130"/>
                <a:gd name="T11" fmla="*/ 3 h 90"/>
                <a:gd name="T12" fmla="*/ 14 w 130"/>
                <a:gd name="T13" fmla="*/ 4 h 90"/>
                <a:gd name="T14" fmla="*/ 83 w 130"/>
                <a:gd name="T15" fmla="*/ 33 h 90"/>
                <a:gd name="T16" fmla="*/ 120 w 130"/>
                <a:gd name="T17" fmla="*/ 64 h 90"/>
                <a:gd name="T18" fmla="*/ 127 w 130"/>
                <a:gd name="T19" fmla="*/ 78 h 90"/>
                <a:gd name="T20" fmla="*/ 127 w 130"/>
                <a:gd name="T21" fmla="*/ 8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90">
                  <a:moveTo>
                    <a:pt x="127" y="87"/>
                  </a:moveTo>
                  <a:cubicBezTo>
                    <a:pt x="123" y="90"/>
                    <a:pt x="118" y="89"/>
                    <a:pt x="113" y="89"/>
                  </a:cubicBezTo>
                  <a:cubicBezTo>
                    <a:pt x="99" y="86"/>
                    <a:pt x="86" y="87"/>
                    <a:pt x="73" y="87"/>
                  </a:cubicBezTo>
                  <a:cubicBezTo>
                    <a:pt x="44" y="87"/>
                    <a:pt x="20" y="77"/>
                    <a:pt x="4" y="52"/>
                  </a:cubicBezTo>
                  <a:cubicBezTo>
                    <a:pt x="3" y="51"/>
                    <a:pt x="2" y="50"/>
                    <a:pt x="1" y="49"/>
                  </a:cubicBezTo>
                  <a:cubicBezTo>
                    <a:pt x="0" y="34"/>
                    <a:pt x="0" y="18"/>
                    <a:pt x="5" y="3"/>
                  </a:cubicBezTo>
                  <a:cubicBezTo>
                    <a:pt x="8" y="0"/>
                    <a:pt x="11" y="1"/>
                    <a:pt x="14" y="4"/>
                  </a:cubicBezTo>
                  <a:cubicBezTo>
                    <a:pt x="34" y="21"/>
                    <a:pt x="58" y="29"/>
                    <a:pt x="83" y="33"/>
                  </a:cubicBezTo>
                  <a:cubicBezTo>
                    <a:pt x="102" y="37"/>
                    <a:pt x="113" y="48"/>
                    <a:pt x="120" y="64"/>
                  </a:cubicBezTo>
                  <a:cubicBezTo>
                    <a:pt x="122" y="69"/>
                    <a:pt x="124" y="73"/>
                    <a:pt x="127" y="78"/>
                  </a:cubicBezTo>
                  <a:cubicBezTo>
                    <a:pt x="128" y="81"/>
                    <a:pt x="130" y="84"/>
                    <a:pt x="127" y="87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78">
              <a:extLst>
                <a:ext uri="{FF2B5EF4-FFF2-40B4-BE49-F238E27FC236}">
                  <a16:creationId xmlns:a16="http://schemas.microsoft.com/office/drawing/2014/main" id="{54B0E291-D5D7-9DFC-55C3-A29E9A38A703}"/>
                </a:ext>
              </a:extLst>
            </p:cNvPr>
            <p:cNvSpPr/>
            <p:nvPr/>
          </p:nvSpPr>
          <p:spPr bwMode="auto">
            <a:xfrm>
              <a:off x="1148" y="1208"/>
              <a:ext cx="1085" cy="567"/>
            </a:xfrm>
            <a:custGeom>
              <a:avLst/>
              <a:gdLst>
                <a:gd name="T0" fmla="*/ 260 w 277"/>
                <a:gd name="T1" fmla="*/ 8 h 145"/>
                <a:gd name="T2" fmla="*/ 277 w 277"/>
                <a:gd name="T3" fmla="*/ 8 h 145"/>
                <a:gd name="T4" fmla="*/ 255 w 277"/>
                <a:gd name="T5" fmla="*/ 16 h 145"/>
                <a:gd name="T6" fmla="*/ 233 w 277"/>
                <a:gd name="T7" fmla="*/ 15 h 145"/>
                <a:gd name="T8" fmla="*/ 224 w 277"/>
                <a:gd name="T9" fmla="*/ 22 h 145"/>
                <a:gd name="T10" fmla="*/ 221 w 277"/>
                <a:gd name="T11" fmla="*/ 19 h 145"/>
                <a:gd name="T12" fmla="*/ 200 w 277"/>
                <a:gd name="T13" fmla="*/ 14 h 145"/>
                <a:gd name="T14" fmla="*/ 179 w 277"/>
                <a:gd name="T15" fmla="*/ 18 h 145"/>
                <a:gd name="T16" fmla="*/ 166 w 277"/>
                <a:gd name="T17" fmla="*/ 27 h 145"/>
                <a:gd name="T18" fmla="*/ 166 w 277"/>
                <a:gd name="T19" fmla="*/ 30 h 145"/>
                <a:gd name="T20" fmla="*/ 171 w 277"/>
                <a:gd name="T21" fmla="*/ 32 h 145"/>
                <a:gd name="T22" fmla="*/ 174 w 277"/>
                <a:gd name="T23" fmla="*/ 51 h 145"/>
                <a:gd name="T24" fmla="*/ 171 w 277"/>
                <a:gd name="T25" fmla="*/ 55 h 145"/>
                <a:gd name="T26" fmla="*/ 161 w 277"/>
                <a:gd name="T27" fmla="*/ 67 h 145"/>
                <a:gd name="T28" fmla="*/ 134 w 277"/>
                <a:gd name="T29" fmla="*/ 122 h 145"/>
                <a:gd name="T30" fmla="*/ 124 w 277"/>
                <a:gd name="T31" fmla="*/ 131 h 145"/>
                <a:gd name="T32" fmla="*/ 115 w 277"/>
                <a:gd name="T33" fmla="*/ 124 h 145"/>
                <a:gd name="T34" fmla="*/ 130 w 277"/>
                <a:gd name="T35" fmla="*/ 79 h 145"/>
                <a:gd name="T36" fmla="*/ 67 w 277"/>
                <a:gd name="T37" fmla="*/ 82 h 145"/>
                <a:gd name="T38" fmla="*/ 72 w 277"/>
                <a:gd name="T39" fmla="*/ 99 h 145"/>
                <a:gd name="T40" fmla="*/ 77 w 277"/>
                <a:gd name="T41" fmla="*/ 114 h 145"/>
                <a:gd name="T42" fmla="*/ 81 w 277"/>
                <a:gd name="T43" fmla="*/ 133 h 145"/>
                <a:gd name="T44" fmla="*/ 67 w 277"/>
                <a:gd name="T45" fmla="*/ 141 h 145"/>
                <a:gd name="T46" fmla="*/ 52 w 277"/>
                <a:gd name="T47" fmla="*/ 110 h 145"/>
                <a:gd name="T48" fmla="*/ 50 w 277"/>
                <a:gd name="T49" fmla="*/ 107 h 145"/>
                <a:gd name="T50" fmla="*/ 43 w 277"/>
                <a:gd name="T51" fmla="*/ 93 h 145"/>
                <a:gd name="T52" fmla="*/ 16 w 277"/>
                <a:gd name="T53" fmla="*/ 39 h 145"/>
                <a:gd name="T54" fmla="*/ 11 w 277"/>
                <a:gd name="T55" fmla="*/ 29 h 145"/>
                <a:gd name="T56" fmla="*/ 27 w 277"/>
                <a:gd name="T57" fmla="*/ 22 h 145"/>
                <a:gd name="T58" fmla="*/ 19 w 277"/>
                <a:gd name="T59" fmla="*/ 17 h 145"/>
                <a:gd name="T60" fmla="*/ 13 w 277"/>
                <a:gd name="T61" fmla="*/ 20 h 145"/>
                <a:gd name="T62" fmla="*/ 7 w 277"/>
                <a:gd name="T63" fmla="*/ 22 h 145"/>
                <a:gd name="T64" fmla="*/ 1 w 277"/>
                <a:gd name="T65" fmla="*/ 14 h 145"/>
                <a:gd name="T66" fmla="*/ 5 w 277"/>
                <a:gd name="T67" fmla="*/ 7 h 145"/>
                <a:gd name="T68" fmla="*/ 5 w 277"/>
                <a:gd name="T69" fmla="*/ 6 h 145"/>
                <a:gd name="T70" fmla="*/ 51 w 277"/>
                <a:gd name="T71" fmla="*/ 36 h 145"/>
                <a:gd name="T72" fmla="*/ 70 w 277"/>
                <a:gd name="T73" fmla="*/ 71 h 145"/>
                <a:gd name="T74" fmla="*/ 124 w 277"/>
                <a:gd name="T75" fmla="*/ 74 h 145"/>
                <a:gd name="T76" fmla="*/ 148 w 277"/>
                <a:gd name="T77" fmla="*/ 38 h 145"/>
                <a:gd name="T78" fmla="*/ 227 w 277"/>
                <a:gd name="T79" fmla="*/ 6 h 145"/>
                <a:gd name="T80" fmla="*/ 260 w 277"/>
                <a:gd name="T81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7" h="145">
                  <a:moveTo>
                    <a:pt x="260" y="8"/>
                  </a:moveTo>
                  <a:cubicBezTo>
                    <a:pt x="266" y="8"/>
                    <a:pt x="271" y="8"/>
                    <a:pt x="277" y="8"/>
                  </a:cubicBezTo>
                  <a:cubicBezTo>
                    <a:pt x="271" y="16"/>
                    <a:pt x="262" y="17"/>
                    <a:pt x="255" y="16"/>
                  </a:cubicBezTo>
                  <a:cubicBezTo>
                    <a:pt x="248" y="15"/>
                    <a:pt x="241" y="17"/>
                    <a:pt x="233" y="15"/>
                  </a:cubicBezTo>
                  <a:cubicBezTo>
                    <a:pt x="229" y="14"/>
                    <a:pt x="225" y="17"/>
                    <a:pt x="224" y="22"/>
                  </a:cubicBezTo>
                  <a:cubicBezTo>
                    <a:pt x="223" y="21"/>
                    <a:pt x="222" y="20"/>
                    <a:pt x="221" y="19"/>
                  </a:cubicBezTo>
                  <a:cubicBezTo>
                    <a:pt x="215" y="12"/>
                    <a:pt x="208" y="13"/>
                    <a:pt x="200" y="14"/>
                  </a:cubicBezTo>
                  <a:cubicBezTo>
                    <a:pt x="193" y="13"/>
                    <a:pt x="186" y="15"/>
                    <a:pt x="179" y="18"/>
                  </a:cubicBezTo>
                  <a:cubicBezTo>
                    <a:pt x="175" y="21"/>
                    <a:pt x="171" y="24"/>
                    <a:pt x="166" y="27"/>
                  </a:cubicBezTo>
                  <a:cubicBezTo>
                    <a:pt x="165" y="28"/>
                    <a:pt x="163" y="29"/>
                    <a:pt x="166" y="30"/>
                  </a:cubicBezTo>
                  <a:cubicBezTo>
                    <a:pt x="168" y="31"/>
                    <a:pt x="170" y="31"/>
                    <a:pt x="171" y="32"/>
                  </a:cubicBezTo>
                  <a:cubicBezTo>
                    <a:pt x="179" y="37"/>
                    <a:pt x="177" y="44"/>
                    <a:pt x="174" y="51"/>
                  </a:cubicBezTo>
                  <a:cubicBezTo>
                    <a:pt x="173" y="53"/>
                    <a:pt x="172" y="54"/>
                    <a:pt x="171" y="55"/>
                  </a:cubicBezTo>
                  <a:cubicBezTo>
                    <a:pt x="166" y="58"/>
                    <a:pt x="162" y="61"/>
                    <a:pt x="161" y="67"/>
                  </a:cubicBezTo>
                  <a:cubicBezTo>
                    <a:pt x="152" y="85"/>
                    <a:pt x="141" y="103"/>
                    <a:pt x="134" y="122"/>
                  </a:cubicBezTo>
                  <a:cubicBezTo>
                    <a:pt x="133" y="127"/>
                    <a:pt x="128" y="129"/>
                    <a:pt x="124" y="131"/>
                  </a:cubicBezTo>
                  <a:cubicBezTo>
                    <a:pt x="116" y="133"/>
                    <a:pt x="112" y="131"/>
                    <a:pt x="115" y="124"/>
                  </a:cubicBezTo>
                  <a:cubicBezTo>
                    <a:pt x="122" y="108"/>
                    <a:pt x="119" y="89"/>
                    <a:pt x="130" y="79"/>
                  </a:cubicBezTo>
                  <a:cubicBezTo>
                    <a:pt x="118" y="97"/>
                    <a:pt x="95" y="99"/>
                    <a:pt x="67" y="82"/>
                  </a:cubicBezTo>
                  <a:cubicBezTo>
                    <a:pt x="73" y="87"/>
                    <a:pt x="73" y="92"/>
                    <a:pt x="72" y="99"/>
                  </a:cubicBezTo>
                  <a:cubicBezTo>
                    <a:pt x="72" y="104"/>
                    <a:pt x="75" y="109"/>
                    <a:pt x="77" y="114"/>
                  </a:cubicBezTo>
                  <a:cubicBezTo>
                    <a:pt x="80" y="120"/>
                    <a:pt x="80" y="127"/>
                    <a:pt x="81" y="133"/>
                  </a:cubicBezTo>
                  <a:cubicBezTo>
                    <a:pt x="82" y="142"/>
                    <a:pt x="76" y="145"/>
                    <a:pt x="67" y="141"/>
                  </a:cubicBezTo>
                  <a:cubicBezTo>
                    <a:pt x="55" y="134"/>
                    <a:pt x="57" y="121"/>
                    <a:pt x="52" y="110"/>
                  </a:cubicBezTo>
                  <a:cubicBezTo>
                    <a:pt x="51" y="109"/>
                    <a:pt x="51" y="108"/>
                    <a:pt x="50" y="107"/>
                  </a:cubicBezTo>
                  <a:cubicBezTo>
                    <a:pt x="47" y="102"/>
                    <a:pt x="45" y="98"/>
                    <a:pt x="43" y="93"/>
                  </a:cubicBezTo>
                  <a:cubicBezTo>
                    <a:pt x="37" y="73"/>
                    <a:pt x="28" y="55"/>
                    <a:pt x="16" y="39"/>
                  </a:cubicBezTo>
                  <a:cubicBezTo>
                    <a:pt x="12" y="37"/>
                    <a:pt x="9" y="34"/>
                    <a:pt x="11" y="29"/>
                  </a:cubicBezTo>
                  <a:cubicBezTo>
                    <a:pt x="14" y="23"/>
                    <a:pt x="20" y="21"/>
                    <a:pt x="27" y="22"/>
                  </a:cubicBezTo>
                  <a:cubicBezTo>
                    <a:pt x="25" y="18"/>
                    <a:pt x="22" y="18"/>
                    <a:pt x="19" y="17"/>
                  </a:cubicBezTo>
                  <a:cubicBezTo>
                    <a:pt x="16" y="15"/>
                    <a:pt x="13" y="13"/>
                    <a:pt x="13" y="20"/>
                  </a:cubicBezTo>
                  <a:cubicBezTo>
                    <a:pt x="13" y="23"/>
                    <a:pt x="10" y="23"/>
                    <a:pt x="7" y="22"/>
                  </a:cubicBezTo>
                  <a:cubicBezTo>
                    <a:pt x="4" y="21"/>
                    <a:pt x="0" y="19"/>
                    <a:pt x="1" y="14"/>
                  </a:cubicBezTo>
                  <a:cubicBezTo>
                    <a:pt x="2" y="11"/>
                    <a:pt x="3" y="9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27" y="7"/>
                    <a:pt x="41" y="18"/>
                    <a:pt x="51" y="36"/>
                  </a:cubicBezTo>
                  <a:cubicBezTo>
                    <a:pt x="58" y="48"/>
                    <a:pt x="62" y="60"/>
                    <a:pt x="70" y="71"/>
                  </a:cubicBezTo>
                  <a:cubicBezTo>
                    <a:pt x="85" y="91"/>
                    <a:pt x="108" y="91"/>
                    <a:pt x="124" y="74"/>
                  </a:cubicBezTo>
                  <a:cubicBezTo>
                    <a:pt x="134" y="63"/>
                    <a:pt x="139" y="49"/>
                    <a:pt x="148" y="38"/>
                  </a:cubicBezTo>
                  <a:cubicBezTo>
                    <a:pt x="169" y="12"/>
                    <a:pt x="194" y="0"/>
                    <a:pt x="227" y="6"/>
                  </a:cubicBezTo>
                  <a:cubicBezTo>
                    <a:pt x="238" y="8"/>
                    <a:pt x="249" y="7"/>
                    <a:pt x="260" y="8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79">
              <a:extLst>
                <a:ext uri="{FF2B5EF4-FFF2-40B4-BE49-F238E27FC236}">
                  <a16:creationId xmlns:a16="http://schemas.microsoft.com/office/drawing/2014/main" id="{529541D6-2AAE-0B36-5C8E-120DCFDC2675}"/>
                </a:ext>
              </a:extLst>
            </p:cNvPr>
            <p:cNvSpPr/>
            <p:nvPr/>
          </p:nvSpPr>
          <p:spPr bwMode="auto">
            <a:xfrm>
              <a:off x="2057" y="1012"/>
              <a:ext cx="384" cy="325"/>
            </a:xfrm>
            <a:custGeom>
              <a:avLst/>
              <a:gdLst>
                <a:gd name="T0" fmla="*/ 80 w 98"/>
                <a:gd name="T1" fmla="*/ 6 h 83"/>
                <a:gd name="T2" fmla="*/ 85 w 98"/>
                <a:gd name="T3" fmla="*/ 4 h 83"/>
                <a:gd name="T4" fmla="*/ 94 w 98"/>
                <a:gd name="T5" fmla="*/ 2 h 83"/>
                <a:gd name="T6" fmla="*/ 97 w 98"/>
                <a:gd name="T7" fmla="*/ 12 h 83"/>
                <a:gd name="T8" fmla="*/ 80 w 98"/>
                <a:gd name="T9" fmla="*/ 53 h 83"/>
                <a:gd name="T10" fmla="*/ 3 w 98"/>
                <a:gd name="T11" fmla="*/ 74 h 83"/>
                <a:gd name="T12" fmla="*/ 0 w 98"/>
                <a:gd name="T13" fmla="*/ 71 h 83"/>
                <a:gd name="T14" fmla="*/ 5 w 98"/>
                <a:gd name="T15" fmla="*/ 69 h 83"/>
                <a:gd name="T16" fmla="*/ 30 w 98"/>
                <a:gd name="T17" fmla="*/ 68 h 83"/>
                <a:gd name="T18" fmla="*/ 73 w 98"/>
                <a:gd name="T19" fmla="*/ 32 h 83"/>
                <a:gd name="T20" fmla="*/ 70 w 98"/>
                <a:gd name="T21" fmla="*/ 31 h 83"/>
                <a:gd name="T22" fmla="*/ 80 w 98"/>
                <a:gd name="T23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83">
                  <a:moveTo>
                    <a:pt x="80" y="6"/>
                  </a:moveTo>
                  <a:cubicBezTo>
                    <a:pt x="83" y="9"/>
                    <a:pt x="84" y="6"/>
                    <a:pt x="85" y="4"/>
                  </a:cubicBezTo>
                  <a:cubicBezTo>
                    <a:pt x="88" y="2"/>
                    <a:pt x="91" y="0"/>
                    <a:pt x="94" y="2"/>
                  </a:cubicBezTo>
                  <a:cubicBezTo>
                    <a:pt x="98" y="4"/>
                    <a:pt x="98" y="8"/>
                    <a:pt x="97" y="12"/>
                  </a:cubicBezTo>
                  <a:cubicBezTo>
                    <a:pt x="93" y="26"/>
                    <a:pt x="87" y="40"/>
                    <a:pt x="80" y="53"/>
                  </a:cubicBezTo>
                  <a:cubicBezTo>
                    <a:pt x="64" y="83"/>
                    <a:pt x="27" y="83"/>
                    <a:pt x="3" y="74"/>
                  </a:cubicBezTo>
                  <a:cubicBezTo>
                    <a:pt x="2" y="73"/>
                    <a:pt x="0" y="72"/>
                    <a:pt x="0" y="71"/>
                  </a:cubicBezTo>
                  <a:cubicBezTo>
                    <a:pt x="1" y="69"/>
                    <a:pt x="3" y="69"/>
                    <a:pt x="5" y="69"/>
                  </a:cubicBezTo>
                  <a:cubicBezTo>
                    <a:pt x="13" y="69"/>
                    <a:pt x="22" y="69"/>
                    <a:pt x="30" y="68"/>
                  </a:cubicBezTo>
                  <a:cubicBezTo>
                    <a:pt x="54" y="66"/>
                    <a:pt x="67" y="52"/>
                    <a:pt x="73" y="32"/>
                  </a:cubicBezTo>
                  <a:cubicBezTo>
                    <a:pt x="73" y="31"/>
                    <a:pt x="71" y="31"/>
                    <a:pt x="70" y="31"/>
                  </a:cubicBezTo>
                  <a:cubicBezTo>
                    <a:pt x="75" y="23"/>
                    <a:pt x="77" y="15"/>
                    <a:pt x="80" y="6"/>
                  </a:cubicBezTo>
                  <a:close/>
                </a:path>
              </a:pathLst>
            </a:custGeom>
            <a:solidFill>
              <a:srgbClr val="F6B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80">
              <a:extLst>
                <a:ext uri="{FF2B5EF4-FFF2-40B4-BE49-F238E27FC236}">
                  <a16:creationId xmlns:a16="http://schemas.microsoft.com/office/drawing/2014/main" id="{B32D939B-3583-7E8B-FDB9-FD31E023D81D}"/>
                </a:ext>
              </a:extLst>
            </p:cNvPr>
            <p:cNvSpPr/>
            <p:nvPr/>
          </p:nvSpPr>
          <p:spPr bwMode="auto">
            <a:xfrm>
              <a:off x="1179" y="1001"/>
              <a:ext cx="165" cy="219"/>
            </a:xfrm>
            <a:custGeom>
              <a:avLst/>
              <a:gdLst>
                <a:gd name="T0" fmla="*/ 40 w 42"/>
                <a:gd name="T1" fmla="*/ 53 h 56"/>
                <a:gd name="T2" fmla="*/ 23 w 42"/>
                <a:gd name="T3" fmla="*/ 47 h 56"/>
                <a:gd name="T4" fmla="*/ 9 w 42"/>
                <a:gd name="T5" fmla="*/ 20 h 56"/>
                <a:gd name="T6" fmla="*/ 2 w 42"/>
                <a:gd name="T7" fmla="*/ 7 h 56"/>
                <a:gd name="T8" fmla="*/ 5 w 42"/>
                <a:gd name="T9" fmla="*/ 1 h 56"/>
                <a:gd name="T10" fmla="*/ 35 w 42"/>
                <a:gd name="T11" fmla="*/ 10 h 56"/>
                <a:gd name="T12" fmla="*/ 42 w 42"/>
                <a:gd name="T13" fmla="*/ 46 h 56"/>
                <a:gd name="T14" fmla="*/ 40 w 42"/>
                <a:gd name="T15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6">
                  <a:moveTo>
                    <a:pt x="40" y="53"/>
                  </a:moveTo>
                  <a:cubicBezTo>
                    <a:pt x="33" y="56"/>
                    <a:pt x="29" y="49"/>
                    <a:pt x="23" y="47"/>
                  </a:cubicBezTo>
                  <a:cubicBezTo>
                    <a:pt x="17" y="39"/>
                    <a:pt x="15" y="29"/>
                    <a:pt x="9" y="20"/>
                  </a:cubicBezTo>
                  <a:cubicBezTo>
                    <a:pt x="7" y="16"/>
                    <a:pt x="5" y="12"/>
                    <a:pt x="2" y="7"/>
                  </a:cubicBezTo>
                  <a:cubicBezTo>
                    <a:pt x="0" y="3"/>
                    <a:pt x="1" y="0"/>
                    <a:pt x="5" y="1"/>
                  </a:cubicBezTo>
                  <a:cubicBezTo>
                    <a:pt x="16" y="1"/>
                    <a:pt x="26" y="2"/>
                    <a:pt x="35" y="10"/>
                  </a:cubicBezTo>
                  <a:cubicBezTo>
                    <a:pt x="38" y="22"/>
                    <a:pt x="40" y="34"/>
                    <a:pt x="42" y="46"/>
                  </a:cubicBezTo>
                  <a:cubicBezTo>
                    <a:pt x="42" y="48"/>
                    <a:pt x="42" y="51"/>
                    <a:pt x="40" y="53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81">
              <a:extLst>
                <a:ext uri="{FF2B5EF4-FFF2-40B4-BE49-F238E27FC236}">
                  <a16:creationId xmlns:a16="http://schemas.microsoft.com/office/drawing/2014/main" id="{1BEA719D-CCF6-5A64-52A6-3D6DE498AA3C}"/>
                </a:ext>
              </a:extLst>
            </p:cNvPr>
            <p:cNvSpPr/>
            <p:nvPr/>
          </p:nvSpPr>
          <p:spPr bwMode="auto">
            <a:xfrm>
              <a:off x="662" y="621"/>
              <a:ext cx="117" cy="348"/>
            </a:xfrm>
            <a:custGeom>
              <a:avLst/>
              <a:gdLst>
                <a:gd name="T0" fmla="*/ 5 w 30"/>
                <a:gd name="T1" fmla="*/ 0 h 89"/>
                <a:gd name="T2" fmla="*/ 10 w 30"/>
                <a:gd name="T3" fmla="*/ 5 h 89"/>
                <a:gd name="T4" fmla="*/ 10 w 30"/>
                <a:gd name="T5" fmla="*/ 5 h 89"/>
                <a:gd name="T6" fmla="*/ 21 w 30"/>
                <a:gd name="T7" fmla="*/ 24 h 89"/>
                <a:gd name="T8" fmla="*/ 27 w 30"/>
                <a:gd name="T9" fmla="*/ 42 h 89"/>
                <a:gd name="T10" fmla="*/ 30 w 30"/>
                <a:gd name="T11" fmla="*/ 52 h 89"/>
                <a:gd name="T12" fmla="*/ 24 w 30"/>
                <a:gd name="T13" fmla="*/ 83 h 89"/>
                <a:gd name="T14" fmla="*/ 22 w 30"/>
                <a:gd name="T15" fmla="*/ 89 h 89"/>
                <a:gd name="T16" fmla="*/ 12 w 30"/>
                <a:gd name="T17" fmla="*/ 84 h 89"/>
                <a:gd name="T18" fmla="*/ 11 w 30"/>
                <a:gd name="T19" fmla="*/ 79 h 89"/>
                <a:gd name="T20" fmla="*/ 12 w 30"/>
                <a:gd name="T21" fmla="*/ 48 h 89"/>
                <a:gd name="T22" fmla="*/ 9 w 30"/>
                <a:gd name="T23" fmla="*/ 18 h 89"/>
                <a:gd name="T24" fmla="*/ 12 w 30"/>
                <a:gd name="T25" fmla="*/ 43 h 89"/>
                <a:gd name="T26" fmla="*/ 10 w 30"/>
                <a:gd name="T27" fmla="*/ 51 h 89"/>
                <a:gd name="T28" fmla="*/ 6 w 30"/>
                <a:gd name="T29" fmla="*/ 44 h 89"/>
                <a:gd name="T30" fmla="*/ 5 w 30"/>
                <a:gd name="T3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89">
                  <a:moveTo>
                    <a:pt x="5" y="0"/>
                  </a:moveTo>
                  <a:cubicBezTo>
                    <a:pt x="7" y="1"/>
                    <a:pt x="9" y="3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12"/>
                    <a:pt x="18" y="17"/>
                    <a:pt x="21" y="24"/>
                  </a:cubicBezTo>
                  <a:cubicBezTo>
                    <a:pt x="21" y="30"/>
                    <a:pt x="23" y="36"/>
                    <a:pt x="27" y="42"/>
                  </a:cubicBezTo>
                  <a:cubicBezTo>
                    <a:pt x="29" y="45"/>
                    <a:pt x="30" y="48"/>
                    <a:pt x="30" y="52"/>
                  </a:cubicBezTo>
                  <a:cubicBezTo>
                    <a:pt x="26" y="62"/>
                    <a:pt x="26" y="73"/>
                    <a:pt x="24" y="83"/>
                  </a:cubicBezTo>
                  <a:cubicBezTo>
                    <a:pt x="24" y="85"/>
                    <a:pt x="24" y="88"/>
                    <a:pt x="22" y="89"/>
                  </a:cubicBezTo>
                  <a:cubicBezTo>
                    <a:pt x="19" y="88"/>
                    <a:pt x="16" y="84"/>
                    <a:pt x="12" y="84"/>
                  </a:cubicBezTo>
                  <a:cubicBezTo>
                    <a:pt x="11" y="83"/>
                    <a:pt x="10" y="81"/>
                    <a:pt x="11" y="79"/>
                  </a:cubicBezTo>
                  <a:cubicBezTo>
                    <a:pt x="13" y="69"/>
                    <a:pt x="11" y="58"/>
                    <a:pt x="12" y="48"/>
                  </a:cubicBezTo>
                  <a:cubicBezTo>
                    <a:pt x="13" y="37"/>
                    <a:pt x="10" y="27"/>
                    <a:pt x="9" y="18"/>
                  </a:cubicBezTo>
                  <a:cubicBezTo>
                    <a:pt x="9" y="25"/>
                    <a:pt x="13" y="34"/>
                    <a:pt x="12" y="43"/>
                  </a:cubicBezTo>
                  <a:cubicBezTo>
                    <a:pt x="12" y="46"/>
                    <a:pt x="13" y="49"/>
                    <a:pt x="10" y="51"/>
                  </a:cubicBezTo>
                  <a:cubicBezTo>
                    <a:pt x="7" y="50"/>
                    <a:pt x="7" y="47"/>
                    <a:pt x="6" y="44"/>
                  </a:cubicBezTo>
                  <a:cubicBezTo>
                    <a:pt x="3" y="29"/>
                    <a:pt x="0" y="15"/>
                    <a:pt x="5" y="0"/>
                  </a:cubicBezTo>
                  <a:close/>
                </a:path>
              </a:pathLst>
            </a:custGeom>
            <a:solidFill>
              <a:srgbClr val="F5EF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82">
              <a:extLst>
                <a:ext uri="{FF2B5EF4-FFF2-40B4-BE49-F238E27FC236}">
                  <a16:creationId xmlns:a16="http://schemas.microsoft.com/office/drawing/2014/main" id="{9743B610-32A5-F186-059C-B42D55956962}"/>
                </a:ext>
              </a:extLst>
            </p:cNvPr>
            <p:cNvSpPr/>
            <p:nvPr/>
          </p:nvSpPr>
          <p:spPr bwMode="auto">
            <a:xfrm>
              <a:off x="1735" y="965"/>
              <a:ext cx="63" cy="325"/>
            </a:xfrm>
            <a:custGeom>
              <a:avLst/>
              <a:gdLst>
                <a:gd name="T0" fmla="*/ 0 w 16"/>
                <a:gd name="T1" fmla="*/ 68 h 83"/>
                <a:gd name="T2" fmla="*/ 7 w 16"/>
                <a:gd name="T3" fmla="*/ 19 h 83"/>
                <a:gd name="T4" fmla="*/ 12 w 16"/>
                <a:gd name="T5" fmla="*/ 0 h 83"/>
                <a:gd name="T6" fmla="*/ 16 w 16"/>
                <a:gd name="T7" fmla="*/ 0 h 83"/>
                <a:gd name="T8" fmla="*/ 6 w 16"/>
                <a:gd name="T9" fmla="*/ 47 h 83"/>
                <a:gd name="T10" fmla="*/ 5 w 16"/>
                <a:gd name="T11" fmla="*/ 63 h 83"/>
                <a:gd name="T12" fmla="*/ 1 w 16"/>
                <a:gd name="T13" fmla="*/ 83 h 83"/>
                <a:gd name="T14" fmla="*/ 0 w 16"/>
                <a:gd name="T15" fmla="*/ 6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3">
                  <a:moveTo>
                    <a:pt x="0" y="68"/>
                  </a:moveTo>
                  <a:cubicBezTo>
                    <a:pt x="1" y="52"/>
                    <a:pt x="4" y="35"/>
                    <a:pt x="7" y="19"/>
                  </a:cubicBezTo>
                  <a:cubicBezTo>
                    <a:pt x="7" y="12"/>
                    <a:pt x="8" y="5"/>
                    <a:pt x="12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4" y="16"/>
                    <a:pt x="8" y="31"/>
                    <a:pt x="6" y="47"/>
                  </a:cubicBezTo>
                  <a:cubicBezTo>
                    <a:pt x="6" y="53"/>
                    <a:pt x="6" y="58"/>
                    <a:pt x="5" y="63"/>
                  </a:cubicBezTo>
                  <a:cubicBezTo>
                    <a:pt x="2" y="69"/>
                    <a:pt x="5" y="76"/>
                    <a:pt x="1" y="83"/>
                  </a:cubicBezTo>
                  <a:cubicBezTo>
                    <a:pt x="0" y="78"/>
                    <a:pt x="0" y="73"/>
                    <a:pt x="0" y="68"/>
                  </a:cubicBezTo>
                  <a:close/>
                </a:path>
              </a:pathLst>
            </a:custGeom>
            <a:solidFill>
              <a:srgbClr val="CBB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83">
              <a:extLst>
                <a:ext uri="{FF2B5EF4-FFF2-40B4-BE49-F238E27FC236}">
                  <a16:creationId xmlns:a16="http://schemas.microsoft.com/office/drawing/2014/main" id="{78559E7C-A8E7-5019-8474-74CE9C814990}"/>
                </a:ext>
              </a:extLst>
            </p:cNvPr>
            <p:cNvSpPr/>
            <p:nvPr/>
          </p:nvSpPr>
          <p:spPr bwMode="auto">
            <a:xfrm>
              <a:off x="1281" y="969"/>
              <a:ext cx="86" cy="309"/>
            </a:xfrm>
            <a:custGeom>
              <a:avLst/>
              <a:gdLst>
                <a:gd name="T0" fmla="*/ 14 w 22"/>
                <a:gd name="T1" fmla="*/ 61 h 79"/>
                <a:gd name="T2" fmla="*/ 7 w 22"/>
                <a:gd name="T3" fmla="*/ 17 h 79"/>
                <a:gd name="T4" fmla="*/ 4 w 22"/>
                <a:gd name="T5" fmla="*/ 0 h 79"/>
                <a:gd name="T6" fmla="*/ 6 w 22"/>
                <a:gd name="T7" fmla="*/ 0 h 79"/>
                <a:gd name="T8" fmla="*/ 12 w 22"/>
                <a:gd name="T9" fmla="*/ 12 h 79"/>
                <a:gd name="T10" fmla="*/ 13 w 22"/>
                <a:gd name="T11" fmla="*/ 21 h 79"/>
                <a:gd name="T12" fmla="*/ 19 w 22"/>
                <a:gd name="T13" fmla="*/ 58 h 79"/>
                <a:gd name="T14" fmla="*/ 20 w 22"/>
                <a:gd name="T15" fmla="*/ 71 h 79"/>
                <a:gd name="T16" fmla="*/ 19 w 22"/>
                <a:gd name="T17" fmla="*/ 79 h 79"/>
                <a:gd name="T18" fmla="*/ 14 w 22"/>
                <a:gd name="T19" fmla="*/ 6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79">
                  <a:moveTo>
                    <a:pt x="14" y="61"/>
                  </a:moveTo>
                  <a:cubicBezTo>
                    <a:pt x="14" y="46"/>
                    <a:pt x="10" y="32"/>
                    <a:pt x="7" y="17"/>
                  </a:cubicBezTo>
                  <a:cubicBezTo>
                    <a:pt x="4" y="12"/>
                    <a:pt x="0" y="7"/>
                    <a:pt x="4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12" y="2"/>
                    <a:pt x="10" y="8"/>
                    <a:pt x="12" y="12"/>
                  </a:cubicBezTo>
                  <a:cubicBezTo>
                    <a:pt x="13" y="15"/>
                    <a:pt x="12" y="18"/>
                    <a:pt x="13" y="21"/>
                  </a:cubicBezTo>
                  <a:cubicBezTo>
                    <a:pt x="15" y="33"/>
                    <a:pt x="16" y="46"/>
                    <a:pt x="19" y="58"/>
                  </a:cubicBezTo>
                  <a:cubicBezTo>
                    <a:pt x="19" y="62"/>
                    <a:pt x="19" y="67"/>
                    <a:pt x="20" y="71"/>
                  </a:cubicBezTo>
                  <a:cubicBezTo>
                    <a:pt x="19" y="73"/>
                    <a:pt x="22" y="76"/>
                    <a:pt x="19" y="79"/>
                  </a:cubicBezTo>
                  <a:cubicBezTo>
                    <a:pt x="17" y="72"/>
                    <a:pt x="16" y="66"/>
                    <a:pt x="14" y="61"/>
                  </a:cubicBezTo>
                  <a:close/>
                </a:path>
              </a:pathLst>
            </a:custGeom>
            <a:solidFill>
              <a:srgbClr val="CBB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84">
              <a:extLst>
                <a:ext uri="{FF2B5EF4-FFF2-40B4-BE49-F238E27FC236}">
                  <a16:creationId xmlns:a16="http://schemas.microsoft.com/office/drawing/2014/main" id="{DC91693A-14FE-9304-5D43-E6BACA7F7D11}"/>
                </a:ext>
              </a:extLst>
            </p:cNvPr>
            <p:cNvSpPr/>
            <p:nvPr/>
          </p:nvSpPr>
          <p:spPr bwMode="auto">
            <a:xfrm>
              <a:off x="693" y="688"/>
              <a:ext cx="31" cy="285"/>
            </a:xfrm>
            <a:custGeom>
              <a:avLst/>
              <a:gdLst>
                <a:gd name="T0" fmla="*/ 2 w 8"/>
                <a:gd name="T1" fmla="*/ 34 h 73"/>
                <a:gd name="T2" fmla="*/ 1 w 8"/>
                <a:gd name="T3" fmla="*/ 0 h 73"/>
                <a:gd name="T4" fmla="*/ 4 w 8"/>
                <a:gd name="T5" fmla="*/ 67 h 73"/>
                <a:gd name="T6" fmla="*/ 0 w 8"/>
                <a:gd name="T7" fmla="*/ 73 h 73"/>
                <a:gd name="T8" fmla="*/ 2 w 8"/>
                <a:gd name="T9" fmla="*/ 3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3">
                  <a:moveTo>
                    <a:pt x="2" y="34"/>
                  </a:moveTo>
                  <a:cubicBezTo>
                    <a:pt x="3" y="23"/>
                    <a:pt x="1" y="11"/>
                    <a:pt x="1" y="0"/>
                  </a:cubicBezTo>
                  <a:cubicBezTo>
                    <a:pt x="8" y="22"/>
                    <a:pt x="7" y="44"/>
                    <a:pt x="4" y="67"/>
                  </a:cubicBezTo>
                  <a:cubicBezTo>
                    <a:pt x="4" y="69"/>
                    <a:pt x="3" y="71"/>
                    <a:pt x="0" y="73"/>
                  </a:cubicBezTo>
                  <a:cubicBezTo>
                    <a:pt x="0" y="60"/>
                    <a:pt x="4" y="47"/>
                    <a:pt x="2" y="34"/>
                  </a:cubicBezTo>
                  <a:close/>
                </a:path>
              </a:pathLst>
            </a:custGeom>
            <a:solidFill>
              <a:srgbClr val="C9B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85">
              <a:extLst>
                <a:ext uri="{FF2B5EF4-FFF2-40B4-BE49-F238E27FC236}">
                  <a16:creationId xmlns:a16="http://schemas.microsoft.com/office/drawing/2014/main" id="{B82D2457-3919-9A16-8F72-1FE18DB7B042}"/>
                </a:ext>
              </a:extLst>
            </p:cNvPr>
            <p:cNvSpPr/>
            <p:nvPr/>
          </p:nvSpPr>
          <p:spPr bwMode="auto">
            <a:xfrm>
              <a:off x="2335" y="660"/>
              <a:ext cx="43" cy="282"/>
            </a:xfrm>
            <a:custGeom>
              <a:avLst/>
              <a:gdLst>
                <a:gd name="T0" fmla="*/ 8 w 11"/>
                <a:gd name="T1" fmla="*/ 72 h 72"/>
                <a:gd name="T2" fmla="*/ 7 w 11"/>
                <a:gd name="T3" fmla="*/ 0 h 72"/>
                <a:gd name="T4" fmla="*/ 6 w 11"/>
                <a:gd name="T5" fmla="*/ 43 h 72"/>
                <a:gd name="T6" fmla="*/ 9 w 11"/>
                <a:gd name="T7" fmla="*/ 62 h 72"/>
                <a:gd name="T8" fmla="*/ 8 w 11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2">
                  <a:moveTo>
                    <a:pt x="8" y="72"/>
                  </a:moveTo>
                  <a:cubicBezTo>
                    <a:pt x="1" y="50"/>
                    <a:pt x="0" y="14"/>
                    <a:pt x="7" y="0"/>
                  </a:cubicBezTo>
                  <a:cubicBezTo>
                    <a:pt x="5" y="14"/>
                    <a:pt x="6" y="29"/>
                    <a:pt x="6" y="43"/>
                  </a:cubicBezTo>
                  <a:cubicBezTo>
                    <a:pt x="7" y="49"/>
                    <a:pt x="8" y="55"/>
                    <a:pt x="9" y="62"/>
                  </a:cubicBezTo>
                  <a:cubicBezTo>
                    <a:pt x="9" y="65"/>
                    <a:pt x="11" y="69"/>
                    <a:pt x="8" y="72"/>
                  </a:cubicBezTo>
                  <a:close/>
                </a:path>
              </a:pathLst>
            </a:custGeom>
            <a:solidFill>
              <a:srgbClr val="CDBD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86">
              <a:extLst>
                <a:ext uri="{FF2B5EF4-FFF2-40B4-BE49-F238E27FC236}">
                  <a16:creationId xmlns:a16="http://schemas.microsoft.com/office/drawing/2014/main" id="{7DBE7A61-A835-7409-45C7-F9973DBDE90D}"/>
                </a:ext>
              </a:extLst>
            </p:cNvPr>
            <p:cNvSpPr/>
            <p:nvPr/>
          </p:nvSpPr>
          <p:spPr bwMode="auto">
            <a:xfrm>
              <a:off x="748" y="821"/>
              <a:ext cx="35" cy="215"/>
            </a:xfrm>
            <a:custGeom>
              <a:avLst/>
              <a:gdLst>
                <a:gd name="T0" fmla="*/ 0 w 9"/>
                <a:gd name="T1" fmla="*/ 38 h 55"/>
                <a:gd name="T2" fmla="*/ 6 w 9"/>
                <a:gd name="T3" fmla="*/ 0 h 55"/>
                <a:gd name="T4" fmla="*/ 7 w 9"/>
                <a:gd name="T5" fmla="*/ 5 h 55"/>
                <a:gd name="T6" fmla="*/ 2 w 9"/>
                <a:gd name="T7" fmla="*/ 52 h 55"/>
                <a:gd name="T8" fmla="*/ 2 w 9"/>
                <a:gd name="T9" fmla="*/ 55 h 55"/>
                <a:gd name="T10" fmla="*/ 0 w 9"/>
                <a:gd name="T11" fmla="*/ 55 h 55"/>
                <a:gd name="T12" fmla="*/ 0 w 9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5">
                  <a:moveTo>
                    <a:pt x="0" y="38"/>
                  </a:moveTo>
                  <a:cubicBezTo>
                    <a:pt x="2" y="26"/>
                    <a:pt x="4" y="13"/>
                    <a:pt x="6" y="0"/>
                  </a:cubicBezTo>
                  <a:cubicBezTo>
                    <a:pt x="9" y="1"/>
                    <a:pt x="8" y="3"/>
                    <a:pt x="7" y="5"/>
                  </a:cubicBezTo>
                  <a:cubicBezTo>
                    <a:pt x="4" y="21"/>
                    <a:pt x="4" y="36"/>
                    <a:pt x="2" y="52"/>
                  </a:cubicBezTo>
                  <a:cubicBezTo>
                    <a:pt x="2" y="53"/>
                    <a:pt x="2" y="54"/>
                    <a:pt x="2" y="55"/>
                  </a:cubicBezTo>
                  <a:cubicBezTo>
                    <a:pt x="1" y="55"/>
                    <a:pt x="1" y="55"/>
                    <a:pt x="0" y="55"/>
                  </a:cubicBezTo>
                  <a:cubicBezTo>
                    <a:pt x="0" y="50"/>
                    <a:pt x="0" y="44"/>
                    <a:pt x="0" y="38"/>
                  </a:cubicBezTo>
                  <a:close/>
                </a:path>
              </a:pathLst>
            </a:custGeom>
            <a:solidFill>
              <a:srgbClr val="CDC0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87">
              <a:extLst>
                <a:ext uri="{FF2B5EF4-FFF2-40B4-BE49-F238E27FC236}">
                  <a16:creationId xmlns:a16="http://schemas.microsoft.com/office/drawing/2014/main" id="{EB8E905F-78E3-F9AD-DCA6-31E4C58DE315}"/>
                </a:ext>
              </a:extLst>
            </p:cNvPr>
            <p:cNvSpPr/>
            <p:nvPr/>
          </p:nvSpPr>
          <p:spPr bwMode="auto">
            <a:xfrm>
              <a:off x="1214" y="1075"/>
              <a:ext cx="59" cy="125"/>
            </a:xfrm>
            <a:custGeom>
              <a:avLst/>
              <a:gdLst>
                <a:gd name="T0" fmla="*/ 2 w 15"/>
                <a:gd name="T1" fmla="*/ 1 h 32"/>
                <a:gd name="T2" fmla="*/ 14 w 15"/>
                <a:gd name="T3" fmla="*/ 28 h 32"/>
                <a:gd name="T4" fmla="*/ 12 w 15"/>
                <a:gd name="T5" fmla="*/ 30 h 32"/>
                <a:gd name="T6" fmla="*/ 9 w 15"/>
                <a:gd name="T7" fmla="*/ 25 h 32"/>
                <a:gd name="T8" fmla="*/ 0 w 15"/>
                <a:gd name="T9" fmla="*/ 2 h 32"/>
                <a:gd name="T10" fmla="*/ 2 w 15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2">
                  <a:moveTo>
                    <a:pt x="2" y="1"/>
                  </a:moveTo>
                  <a:cubicBezTo>
                    <a:pt x="6" y="10"/>
                    <a:pt x="10" y="19"/>
                    <a:pt x="14" y="28"/>
                  </a:cubicBezTo>
                  <a:cubicBezTo>
                    <a:pt x="14" y="29"/>
                    <a:pt x="15" y="32"/>
                    <a:pt x="12" y="30"/>
                  </a:cubicBezTo>
                  <a:cubicBezTo>
                    <a:pt x="11" y="28"/>
                    <a:pt x="10" y="27"/>
                    <a:pt x="9" y="25"/>
                  </a:cubicBezTo>
                  <a:cubicBezTo>
                    <a:pt x="8" y="17"/>
                    <a:pt x="2" y="10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CDC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88">
              <a:extLst>
                <a:ext uri="{FF2B5EF4-FFF2-40B4-BE49-F238E27FC236}">
                  <a16:creationId xmlns:a16="http://schemas.microsoft.com/office/drawing/2014/main" id="{855FF2ED-2670-33BC-22BD-ED1AB00EB461}"/>
                </a:ext>
              </a:extLst>
            </p:cNvPr>
            <p:cNvSpPr/>
            <p:nvPr/>
          </p:nvSpPr>
          <p:spPr bwMode="auto">
            <a:xfrm>
              <a:off x="1837" y="1044"/>
              <a:ext cx="43" cy="82"/>
            </a:xfrm>
            <a:custGeom>
              <a:avLst/>
              <a:gdLst>
                <a:gd name="T0" fmla="*/ 0 w 11"/>
                <a:gd name="T1" fmla="*/ 19 h 21"/>
                <a:gd name="T2" fmla="*/ 11 w 11"/>
                <a:gd name="T3" fmla="*/ 0 h 21"/>
                <a:gd name="T4" fmla="*/ 2 w 11"/>
                <a:gd name="T5" fmla="*/ 21 h 21"/>
                <a:gd name="T6" fmla="*/ 0 w 11"/>
                <a:gd name="T7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1">
                  <a:moveTo>
                    <a:pt x="0" y="19"/>
                  </a:moveTo>
                  <a:cubicBezTo>
                    <a:pt x="2" y="12"/>
                    <a:pt x="4" y="5"/>
                    <a:pt x="11" y="0"/>
                  </a:cubicBezTo>
                  <a:cubicBezTo>
                    <a:pt x="8" y="7"/>
                    <a:pt x="5" y="14"/>
                    <a:pt x="2" y="21"/>
                  </a:cubicBezTo>
                  <a:cubicBezTo>
                    <a:pt x="1" y="20"/>
                    <a:pt x="0" y="20"/>
                    <a:pt x="0" y="19"/>
                  </a:cubicBezTo>
                  <a:close/>
                </a:path>
              </a:pathLst>
            </a:custGeom>
            <a:solidFill>
              <a:srgbClr val="CDC2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89">
              <a:extLst>
                <a:ext uri="{FF2B5EF4-FFF2-40B4-BE49-F238E27FC236}">
                  <a16:creationId xmlns:a16="http://schemas.microsoft.com/office/drawing/2014/main" id="{40E05126-446B-60FB-9BF9-3C392EEBDD31}"/>
                </a:ext>
              </a:extLst>
            </p:cNvPr>
            <p:cNvSpPr/>
            <p:nvPr/>
          </p:nvSpPr>
          <p:spPr bwMode="auto">
            <a:xfrm>
              <a:off x="752" y="1321"/>
              <a:ext cx="1540" cy="658"/>
            </a:xfrm>
            <a:custGeom>
              <a:avLst/>
              <a:gdLst>
                <a:gd name="T0" fmla="*/ 200 w 393"/>
                <a:gd name="T1" fmla="*/ 165 h 168"/>
                <a:gd name="T2" fmla="*/ 163 w 393"/>
                <a:gd name="T3" fmla="*/ 155 h 168"/>
                <a:gd name="T4" fmla="*/ 98 w 393"/>
                <a:gd name="T5" fmla="*/ 129 h 168"/>
                <a:gd name="T6" fmla="*/ 44 w 393"/>
                <a:gd name="T7" fmla="*/ 87 h 168"/>
                <a:gd name="T8" fmla="*/ 3 w 393"/>
                <a:gd name="T9" fmla="*/ 18 h 168"/>
                <a:gd name="T10" fmla="*/ 5 w 393"/>
                <a:gd name="T11" fmla="*/ 12 h 168"/>
                <a:gd name="T12" fmla="*/ 62 w 393"/>
                <a:gd name="T13" fmla="*/ 3 h 168"/>
                <a:gd name="T14" fmla="*/ 122 w 393"/>
                <a:gd name="T15" fmla="*/ 33 h 168"/>
                <a:gd name="T16" fmla="*/ 146 w 393"/>
                <a:gd name="T17" fmla="*/ 95 h 168"/>
                <a:gd name="T18" fmla="*/ 172 w 393"/>
                <a:gd name="T19" fmla="*/ 133 h 168"/>
                <a:gd name="T20" fmla="*/ 233 w 393"/>
                <a:gd name="T21" fmla="*/ 119 h 168"/>
                <a:gd name="T22" fmla="*/ 256 w 393"/>
                <a:gd name="T23" fmla="*/ 65 h 168"/>
                <a:gd name="T24" fmla="*/ 287 w 393"/>
                <a:gd name="T25" fmla="*/ 22 h 168"/>
                <a:gd name="T26" fmla="*/ 338 w 393"/>
                <a:gd name="T27" fmla="*/ 13 h 168"/>
                <a:gd name="T28" fmla="*/ 386 w 393"/>
                <a:gd name="T29" fmla="*/ 14 h 168"/>
                <a:gd name="T30" fmla="*/ 392 w 393"/>
                <a:gd name="T31" fmla="*/ 15 h 168"/>
                <a:gd name="T32" fmla="*/ 391 w 393"/>
                <a:gd name="T33" fmla="*/ 20 h 168"/>
                <a:gd name="T34" fmla="*/ 370 w 393"/>
                <a:gd name="T35" fmla="*/ 65 h 168"/>
                <a:gd name="T36" fmla="*/ 300 w 393"/>
                <a:gd name="T37" fmla="*/ 126 h 168"/>
                <a:gd name="T38" fmla="*/ 241 w 393"/>
                <a:gd name="T39" fmla="*/ 153 h 168"/>
                <a:gd name="T40" fmla="*/ 200 w 393"/>
                <a:gd name="T41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3" h="168">
                  <a:moveTo>
                    <a:pt x="200" y="165"/>
                  </a:moveTo>
                  <a:cubicBezTo>
                    <a:pt x="186" y="168"/>
                    <a:pt x="174" y="161"/>
                    <a:pt x="163" y="155"/>
                  </a:cubicBezTo>
                  <a:cubicBezTo>
                    <a:pt x="143" y="142"/>
                    <a:pt x="120" y="136"/>
                    <a:pt x="98" y="129"/>
                  </a:cubicBezTo>
                  <a:cubicBezTo>
                    <a:pt x="74" y="123"/>
                    <a:pt x="56" y="109"/>
                    <a:pt x="44" y="87"/>
                  </a:cubicBezTo>
                  <a:cubicBezTo>
                    <a:pt x="32" y="63"/>
                    <a:pt x="20" y="39"/>
                    <a:pt x="3" y="18"/>
                  </a:cubicBezTo>
                  <a:cubicBezTo>
                    <a:pt x="1" y="15"/>
                    <a:pt x="0" y="12"/>
                    <a:pt x="5" y="12"/>
                  </a:cubicBezTo>
                  <a:cubicBezTo>
                    <a:pt x="25" y="15"/>
                    <a:pt x="43" y="6"/>
                    <a:pt x="62" y="3"/>
                  </a:cubicBezTo>
                  <a:cubicBezTo>
                    <a:pt x="86" y="0"/>
                    <a:pt x="109" y="11"/>
                    <a:pt x="122" y="33"/>
                  </a:cubicBezTo>
                  <a:cubicBezTo>
                    <a:pt x="134" y="52"/>
                    <a:pt x="138" y="74"/>
                    <a:pt x="146" y="95"/>
                  </a:cubicBezTo>
                  <a:cubicBezTo>
                    <a:pt x="151" y="110"/>
                    <a:pt x="158" y="123"/>
                    <a:pt x="172" y="133"/>
                  </a:cubicBezTo>
                  <a:cubicBezTo>
                    <a:pt x="191" y="145"/>
                    <a:pt x="219" y="142"/>
                    <a:pt x="233" y="119"/>
                  </a:cubicBezTo>
                  <a:cubicBezTo>
                    <a:pt x="242" y="102"/>
                    <a:pt x="248" y="83"/>
                    <a:pt x="256" y="65"/>
                  </a:cubicBezTo>
                  <a:cubicBezTo>
                    <a:pt x="264" y="49"/>
                    <a:pt x="273" y="34"/>
                    <a:pt x="287" y="22"/>
                  </a:cubicBezTo>
                  <a:cubicBezTo>
                    <a:pt x="302" y="9"/>
                    <a:pt x="320" y="11"/>
                    <a:pt x="338" y="13"/>
                  </a:cubicBezTo>
                  <a:cubicBezTo>
                    <a:pt x="354" y="14"/>
                    <a:pt x="370" y="17"/>
                    <a:pt x="386" y="14"/>
                  </a:cubicBezTo>
                  <a:cubicBezTo>
                    <a:pt x="388" y="14"/>
                    <a:pt x="390" y="13"/>
                    <a:pt x="392" y="15"/>
                  </a:cubicBezTo>
                  <a:cubicBezTo>
                    <a:pt x="393" y="17"/>
                    <a:pt x="392" y="18"/>
                    <a:pt x="391" y="20"/>
                  </a:cubicBezTo>
                  <a:cubicBezTo>
                    <a:pt x="382" y="34"/>
                    <a:pt x="378" y="50"/>
                    <a:pt x="370" y="65"/>
                  </a:cubicBezTo>
                  <a:cubicBezTo>
                    <a:pt x="356" y="96"/>
                    <a:pt x="332" y="115"/>
                    <a:pt x="300" y="126"/>
                  </a:cubicBezTo>
                  <a:cubicBezTo>
                    <a:pt x="280" y="134"/>
                    <a:pt x="260" y="142"/>
                    <a:pt x="241" y="153"/>
                  </a:cubicBezTo>
                  <a:cubicBezTo>
                    <a:pt x="229" y="160"/>
                    <a:pt x="216" y="168"/>
                    <a:pt x="200" y="165"/>
                  </a:cubicBezTo>
                  <a:close/>
                </a:path>
              </a:pathLst>
            </a:custGeom>
            <a:solidFill>
              <a:srgbClr val="F298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90">
              <a:extLst>
                <a:ext uri="{FF2B5EF4-FFF2-40B4-BE49-F238E27FC236}">
                  <a16:creationId xmlns:a16="http://schemas.microsoft.com/office/drawing/2014/main" id="{FB803CA9-850B-8C8C-D820-9CB1BA65AF32}"/>
                </a:ext>
              </a:extLst>
            </p:cNvPr>
            <p:cNvSpPr/>
            <p:nvPr/>
          </p:nvSpPr>
          <p:spPr bwMode="auto">
            <a:xfrm>
              <a:off x="760" y="1337"/>
              <a:ext cx="1622" cy="1182"/>
            </a:xfrm>
            <a:custGeom>
              <a:avLst/>
              <a:gdLst>
                <a:gd name="T0" fmla="*/ 353 w 414"/>
                <a:gd name="T1" fmla="*/ 192 h 302"/>
                <a:gd name="T2" fmla="*/ 342 w 414"/>
                <a:gd name="T3" fmla="*/ 225 h 302"/>
                <a:gd name="T4" fmla="*/ 278 w 414"/>
                <a:gd name="T5" fmla="*/ 284 h 302"/>
                <a:gd name="T6" fmla="*/ 238 w 414"/>
                <a:gd name="T7" fmla="*/ 284 h 302"/>
                <a:gd name="T8" fmla="*/ 185 w 414"/>
                <a:gd name="T9" fmla="*/ 293 h 302"/>
                <a:gd name="T10" fmla="*/ 132 w 414"/>
                <a:gd name="T11" fmla="*/ 290 h 302"/>
                <a:gd name="T12" fmla="*/ 59 w 414"/>
                <a:gd name="T13" fmla="*/ 217 h 302"/>
                <a:gd name="T14" fmla="*/ 53 w 414"/>
                <a:gd name="T15" fmla="*/ 205 h 302"/>
                <a:gd name="T16" fmla="*/ 60 w 414"/>
                <a:gd name="T17" fmla="*/ 194 h 302"/>
                <a:gd name="T18" fmla="*/ 151 w 414"/>
                <a:gd name="T19" fmla="*/ 254 h 302"/>
                <a:gd name="T20" fmla="*/ 153 w 414"/>
                <a:gd name="T21" fmla="*/ 248 h 302"/>
                <a:gd name="T22" fmla="*/ 89 w 414"/>
                <a:gd name="T23" fmla="*/ 212 h 302"/>
                <a:gd name="T24" fmla="*/ 51 w 414"/>
                <a:gd name="T25" fmla="*/ 187 h 302"/>
                <a:gd name="T26" fmla="*/ 49 w 414"/>
                <a:gd name="T27" fmla="*/ 160 h 302"/>
                <a:gd name="T28" fmla="*/ 27 w 414"/>
                <a:gd name="T29" fmla="*/ 136 h 302"/>
                <a:gd name="T30" fmla="*/ 26 w 414"/>
                <a:gd name="T31" fmla="*/ 129 h 302"/>
                <a:gd name="T32" fmla="*/ 72 w 414"/>
                <a:gd name="T33" fmla="*/ 150 h 302"/>
                <a:gd name="T34" fmla="*/ 188 w 414"/>
                <a:gd name="T35" fmla="*/ 182 h 302"/>
                <a:gd name="T36" fmla="*/ 80 w 414"/>
                <a:gd name="T37" fmla="*/ 139 h 302"/>
                <a:gd name="T38" fmla="*/ 28 w 414"/>
                <a:gd name="T39" fmla="*/ 88 h 302"/>
                <a:gd name="T40" fmla="*/ 7 w 414"/>
                <a:gd name="T41" fmla="*/ 42 h 302"/>
                <a:gd name="T42" fmla="*/ 18 w 414"/>
                <a:gd name="T43" fmla="*/ 112 h 302"/>
                <a:gd name="T44" fmla="*/ 6 w 414"/>
                <a:gd name="T45" fmla="*/ 77 h 302"/>
                <a:gd name="T46" fmla="*/ 3 w 414"/>
                <a:gd name="T47" fmla="*/ 44 h 302"/>
                <a:gd name="T48" fmla="*/ 7 w 414"/>
                <a:gd name="T49" fmla="*/ 32 h 302"/>
                <a:gd name="T50" fmla="*/ 33 w 414"/>
                <a:gd name="T51" fmla="*/ 79 h 302"/>
                <a:gd name="T52" fmla="*/ 58 w 414"/>
                <a:gd name="T53" fmla="*/ 120 h 302"/>
                <a:gd name="T54" fmla="*/ 86 w 414"/>
                <a:gd name="T55" fmla="*/ 131 h 302"/>
                <a:gd name="T56" fmla="*/ 182 w 414"/>
                <a:gd name="T57" fmla="*/ 167 h 302"/>
                <a:gd name="T58" fmla="*/ 209 w 414"/>
                <a:gd name="T59" fmla="*/ 182 h 302"/>
                <a:gd name="T60" fmla="*/ 277 w 414"/>
                <a:gd name="T61" fmla="*/ 143 h 302"/>
                <a:gd name="T62" fmla="*/ 285 w 414"/>
                <a:gd name="T63" fmla="*/ 137 h 302"/>
                <a:gd name="T64" fmla="*/ 340 w 414"/>
                <a:gd name="T65" fmla="*/ 115 h 302"/>
                <a:gd name="T66" fmla="*/ 358 w 414"/>
                <a:gd name="T67" fmla="*/ 92 h 302"/>
                <a:gd name="T68" fmla="*/ 384 w 414"/>
                <a:gd name="T69" fmla="*/ 43 h 302"/>
                <a:gd name="T70" fmla="*/ 399 w 414"/>
                <a:gd name="T71" fmla="*/ 10 h 302"/>
                <a:gd name="T72" fmla="*/ 408 w 414"/>
                <a:gd name="T73" fmla="*/ 8 h 302"/>
                <a:gd name="T74" fmla="*/ 413 w 414"/>
                <a:gd name="T75" fmla="*/ 28 h 302"/>
                <a:gd name="T76" fmla="*/ 386 w 414"/>
                <a:gd name="T77" fmla="*/ 109 h 302"/>
                <a:gd name="T78" fmla="*/ 360 w 414"/>
                <a:gd name="T79" fmla="*/ 144 h 302"/>
                <a:gd name="T80" fmla="*/ 338 w 414"/>
                <a:gd name="T81" fmla="*/ 153 h 302"/>
                <a:gd name="T82" fmla="*/ 324 w 414"/>
                <a:gd name="T83" fmla="*/ 160 h 302"/>
                <a:gd name="T84" fmla="*/ 322 w 414"/>
                <a:gd name="T85" fmla="*/ 171 h 302"/>
                <a:gd name="T86" fmla="*/ 164 w 414"/>
                <a:gd name="T87" fmla="*/ 190 h 302"/>
                <a:gd name="T88" fmla="*/ 55 w 414"/>
                <a:gd name="T89" fmla="*/ 162 h 302"/>
                <a:gd name="T90" fmla="*/ 149 w 414"/>
                <a:gd name="T91" fmla="*/ 235 h 302"/>
                <a:gd name="T92" fmla="*/ 335 w 414"/>
                <a:gd name="T93" fmla="*/ 181 h 302"/>
                <a:gd name="T94" fmla="*/ 328 w 414"/>
                <a:gd name="T95" fmla="*/ 167 h 302"/>
                <a:gd name="T96" fmla="*/ 358 w 414"/>
                <a:gd name="T97" fmla="*/ 16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3" h="302">
                  <a:moveTo>
                    <a:pt x="358" y="166"/>
                  </a:moveTo>
                  <a:cubicBezTo>
                    <a:pt x="352" y="174"/>
                    <a:pt x="352" y="183"/>
                    <a:pt x="353" y="192"/>
                  </a:cubicBezTo>
                  <a:cubicBezTo>
                    <a:pt x="353" y="198"/>
                    <a:pt x="352" y="204"/>
                    <a:pt x="348" y="208"/>
                  </a:cubicBezTo>
                  <a:cubicBezTo>
                    <a:pt x="343" y="213"/>
                    <a:pt x="342" y="219"/>
                    <a:pt x="342" y="225"/>
                  </a:cubicBezTo>
                  <a:cubicBezTo>
                    <a:pt x="342" y="226"/>
                    <a:pt x="341" y="228"/>
                    <a:pt x="340" y="229"/>
                  </a:cubicBezTo>
                  <a:cubicBezTo>
                    <a:pt x="324" y="253"/>
                    <a:pt x="307" y="275"/>
                    <a:pt x="278" y="284"/>
                  </a:cubicBezTo>
                  <a:cubicBezTo>
                    <a:pt x="270" y="287"/>
                    <a:pt x="261" y="286"/>
                    <a:pt x="254" y="290"/>
                  </a:cubicBezTo>
                  <a:cubicBezTo>
                    <a:pt x="248" y="290"/>
                    <a:pt x="244" y="285"/>
                    <a:pt x="238" y="284"/>
                  </a:cubicBezTo>
                  <a:cubicBezTo>
                    <a:pt x="229" y="282"/>
                    <a:pt x="221" y="283"/>
                    <a:pt x="214" y="290"/>
                  </a:cubicBezTo>
                  <a:cubicBezTo>
                    <a:pt x="204" y="300"/>
                    <a:pt x="197" y="302"/>
                    <a:pt x="185" y="293"/>
                  </a:cubicBezTo>
                  <a:cubicBezTo>
                    <a:pt x="171" y="282"/>
                    <a:pt x="157" y="283"/>
                    <a:pt x="142" y="289"/>
                  </a:cubicBezTo>
                  <a:cubicBezTo>
                    <a:pt x="139" y="291"/>
                    <a:pt x="136" y="292"/>
                    <a:pt x="132" y="290"/>
                  </a:cubicBezTo>
                  <a:cubicBezTo>
                    <a:pt x="129" y="288"/>
                    <a:pt x="126" y="288"/>
                    <a:pt x="123" y="287"/>
                  </a:cubicBezTo>
                  <a:cubicBezTo>
                    <a:pt x="87" y="277"/>
                    <a:pt x="66" y="253"/>
                    <a:pt x="59" y="217"/>
                  </a:cubicBezTo>
                  <a:cubicBezTo>
                    <a:pt x="58" y="216"/>
                    <a:pt x="58" y="214"/>
                    <a:pt x="56" y="213"/>
                  </a:cubicBezTo>
                  <a:cubicBezTo>
                    <a:pt x="57" y="210"/>
                    <a:pt x="54" y="207"/>
                    <a:pt x="53" y="205"/>
                  </a:cubicBezTo>
                  <a:cubicBezTo>
                    <a:pt x="53" y="199"/>
                    <a:pt x="47" y="193"/>
                    <a:pt x="53" y="187"/>
                  </a:cubicBezTo>
                  <a:cubicBezTo>
                    <a:pt x="57" y="187"/>
                    <a:pt x="58" y="191"/>
                    <a:pt x="60" y="194"/>
                  </a:cubicBezTo>
                  <a:cubicBezTo>
                    <a:pt x="79" y="223"/>
                    <a:pt x="105" y="241"/>
                    <a:pt x="138" y="252"/>
                  </a:cubicBezTo>
                  <a:cubicBezTo>
                    <a:pt x="142" y="253"/>
                    <a:pt x="146" y="255"/>
                    <a:pt x="151" y="254"/>
                  </a:cubicBezTo>
                  <a:cubicBezTo>
                    <a:pt x="153" y="254"/>
                    <a:pt x="155" y="254"/>
                    <a:pt x="156" y="252"/>
                  </a:cubicBezTo>
                  <a:cubicBezTo>
                    <a:pt x="156" y="250"/>
                    <a:pt x="155" y="249"/>
                    <a:pt x="153" y="248"/>
                  </a:cubicBezTo>
                  <a:cubicBezTo>
                    <a:pt x="148" y="244"/>
                    <a:pt x="143" y="241"/>
                    <a:pt x="137" y="238"/>
                  </a:cubicBezTo>
                  <a:cubicBezTo>
                    <a:pt x="120" y="231"/>
                    <a:pt x="104" y="221"/>
                    <a:pt x="89" y="212"/>
                  </a:cubicBezTo>
                  <a:cubicBezTo>
                    <a:pt x="79" y="206"/>
                    <a:pt x="72" y="197"/>
                    <a:pt x="65" y="189"/>
                  </a:cubicBezTo>
                  <a:cubicBezTo>
                    <a:pt x="60" y="185"/>
                    <a:pt x="56" y="183"/>
                    <a:pt x="51" y="187"/>
                  </a:cubicBezTo>
                  <a:cubicBezTo>
                    <a:pt x="49" y="183"/>
                    <a:pt x="50" y="178"/>
                    <a:pt x="51" y="174"/>
                  </a:cubicBezTo>
                  <a:cubicBezTo>
                    <a:pt x="52" y="169"/>
                    <a:pt x="49" y="164"/>
                    <a:pt x="49" y="160"/>
                  </a:cubicBezTo>
                  <a:cubicBezTo>
                    <a:pt x="48" y="154"/>
                    <a:pt x="45" y="149"/>
                    <a:pt x="40" y="147"/>
                  </a:cubicBezTo>
                  <a:cubicBezTo>
                    <a:pt x="34" y="144"/>
                    <a:pt x="32" y="138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5" y="134"/>
                    <a:pt x="25" y="131"/>
                    <a:pt x="26" y="129"/>
                  </a:cubicBezTo>
                  <a:cubicBezTo>
                    <a:pt x="30" y="127"/>
                    <a:pt x="32" y="130"/>
                    <a:pt x="34" y="132"/>
                  </a:cubicBezTo>
                  <a:cubicBezTo>
                    <a:pt x="45" y="142"/>
                    <a:pt x="58" y="148"/>
                    <a:pt x="72" y="150"/>
                  </a:cubicBezTo>
                  <a:cubicBezTo>
                    <a:pt x="111" y="156"/>
                    <a:pt x="149" y="165"/>
                    <a:pt x="186" y="182"/>
                  </a:cubicBezTo>
                  <a:cubicBezTo>
                    <a:pt x="186" y="182"/>
                    <a:pt x="187" y="182"/>
                    <a:pt x="188" y="182"/>
                  </a:cubicBezTo>
                  <a:cubicBezTo>
                    <a:pt x="184" y="179"/>
                    <a:pt x="180" y="176"/>
                    <a:pt x="176" y="174"/>
                  </a:cubicBezTo>
                  <a:cubicBezTo>
                    <a:pt x="145" y="158"/>
                    <a:pt x="114" y="145"/>
                    <a:pt x="80" y="139"/>
                  </a:cubicBezTo>
                  <a:cubicBezTo>
                    <a:pt x="79" y="139"/>
                    <a:pt x="79" y="139"/>
                    <a:pt x="78" y="139"/>
                  </a:cubicBezTo>
                  <a:cubicBezTo>
                    <a:pt x="48" y="135"/>
                    <a:pt x="33" y="117"/>
                    <a:pt x="28" y="88"/>
                  </a:cubicBezTo>
                  <a:cubicBezTo>
                    <a:pt x="25" y="74"/>
                    <a:pt x="19" y="61"/>
                    <a:pt x="13" y="48"/>
                  </a:cubicBezTo>
                  <a:cubicBezTo>
                    <a:pt x="12" y="45"/>
                    <a:pt x="12" y="43"/>
                    <a:pt x="7" y="42"/>
                  </a:cubicBezTo>
                  <a:cubicBezTo>
                    <a:pt x="16" y="62"/>
                    <a:pt x="12" y="84"/>
                    <a:pt x="19" y="103"/>
                  </a:cubicBezTo>
                  <a:cubicBezTo>
                    <a:pt x="20" y="106"/>
                    <a:pt x="21" y="109"/>
                    <a:pt x="18" y="112"/>
                  </a:cubicBezTo>
                  <a:cubicBezTo>
                    <a:pt x="10" y="111"/>
                    <a:pt x="8" y="106"/>
                    <a:pt x="8" y="99"/>
                  </a:cubicBezTo>
                  <a:cubicBezTo>
                    <a:pt x="7" y="91"/>
                    <a:pt x="9" y="84"/>
                    <a:pt x="6" y="77"/>
                  </a:cubicBezTo>
                  <a:cubicBezTo>
                    <a:pt x="6" y="76"/>
                    <a:pt x="6" y="76"/>
                    <a:pt x="6" y="75"/>
                  </a:cubicBezTo>
                  <a:cubicBezTo>
                    <a:pt x="8" y="65"/>
                    <a:pt x="6" y="54"/>
                    <a:pt x="3" y="44"/>
                  </a:cubicBezTo>
                  <a:cubicBezTo>
                    <a:pt x="2" y="41"/>
                    <a:pt x="0" y="39"/>
                    <a:pt x="1" y="35"/>
                  </a:cubicBezTo>
                  <a:cubicBezTo>
                    <a:pt x="1" y="31"/>
                    <a:pt x="3" y="30"/>
                    <a:pt x="7" y="32"/>
                  </a:cubicBezTo>
                  <a:cubicBezTo>
                    <a:pt x="11" y="34"/>
                    <a:pt x="14" y="37"/>
                    <a:pt x="16" y="40"/>
                  </a:cubicBezTo>
                  <a:cubicBezTo>
                    <a:pt x="22" y="53"/>
                    <a:pt x="29" y="65"/>
                    <a:pt x="33" y="79"/>
                  </a:cubicBezTo>
                  <a:cubicBezTo>
                    <a:pt x="35" y="89"/>
                    <a:pt x="36" y="101"/>
                    <a:pt x="43" y="110"/>
                  </a:cubicBezTo>
                  <a:cubicBezTo>
                    <a:pt x="47" y="115"/>
                    <a:pt x="50" y="121"/>
                    <a:pt x="58" y="120"/>
                  </a:cubicBezTo>
                  <a:cubicBezTo>
                    <a:pt x="59" y="120"/>
                    <a:pt x="60" y="120"/>
                    <a:pt x="61" y="121"/>
                  </a:cubicBezTo>
                  <a:cubicBezTo>
                    <a:pt x="67" y="131"/>
                    <a:pt x="77" y="128"/>
                    <a:pt x="86" y="131"/>
                  </a:cubicBezTo>
                  <a:cubicBezTo>
                    <a:pt x="110" y="137"/>
                    <a:pt x="133" y="145"/>
                    <a:pt x="156" y="155"/>
                  </a:cubicBezTo>
                  <a:cubicBezTo>
                    <a:pt x="164" y="159"/>
                    <a:pt x="173" y="163"/>
                    <a:pt x="182" y="167"/>
                  </a:cubicBezTo>
                  <a:cubicBezTo>
                    <a:pt x="189" y="170"/>
                    <a:pt x="194" y="177"/>
                    <a:pt x="202" y="181"/>
                  </a:cubicBezTo>
                  <a:cubicBezTo>
                    <a:pt x="204" y="182"/>
                    <a:pt x="206" y="184"/>
                    <a:pt x="209" y="182"/>
                  </a:cubicBezTo>
                  <a:cubicBezTo>
                    <a:pt x="227" y="165"/>
                    <a:pt x="251" y="157"/>
                    <a:pt x="274" y="148"/>
                  </a:cubicBezTo>
                  <a:cubicBezTo>
                    <a:pt x="276" y="147"/>
                    <a:pt x="279" y="147"/>
                    <a:pt x="277" y="143"/>
                  </a:cubicBezTo>
                  <a:cubicBezTo>
                    <a:pt x="276" y="142"/>
                    <a:pt x="272" y="140"/>
                    <a:pt x="276" y="138"/>
                  </a:cubicBezTo>
                  <a:cubicBezTo>
                    <a:pt x="279" y="136"/>
                    <a:pt x="282" y="134"/>
                    <a:pt x="285" y="137"/>
                  </a:cubicBezTo>
                  <a:cubicBezTo>
                    <a:pt x="293" y="144"/>
                    <a:pt x="297" y="139"/>
                    <a:pt x="305" y="135"/>
                  </a:cubicBezTo>
                  <a:cubicBezTo>
                    <a:pt x="317" y="129"/>
                    <a:pt x="329" y="122"/>
                    <a:pt x="340" y="115"/>
                  </a:cubicBezTo>
                  <a:cubicBezTo>
                    <a:pt x="344" y="112"/>
                    <a:pt x="347" y="110"/>
                    <a:pt x="348" y="105"/>
                  </a:cubicBezTo>
                  <a:cubicBezTo>
                    <a:pt x="349" y="99"/>
                    <a:pt x="355" y="96"/>
                    <a:pt x="358" y="92"/>
                  </a:cubicBezTo>
                  <a:cubicBezTo>
                    <a:pt x="368" y="79"/>
                    <a:pt x="373" y="64"/>
                    <a:pt x="381" y="50"/>
                  </a:cubicBezTo>
                  <a:cubicBezTo>
                    <a:pt x="383" y="48"/>
                    <a:pt x="384" y="46"/>
                    <a:pt x="384" y="43"/>
                  </a:cubicBezTo>
                  <a:cubicBezTo>
                    <a:pt x="383" y="37"/>
                    <a:pt x="386" y="32"/>
                    <a:pt x="390" y="28"/>
                  </a:cubicBezTo>
                  <a:cubicBezTo>
                    <a:pt x="395" y="23"/>
                    <a:pt x="397" y="16"/>
                    <a:pt x="399" y="10"/>
                  </a:cubicBezTo>
                  <a:cubicBezTo>
                    <a:pt x="398" y="6"/>
                    <a:pt x="397" y="2"/>
                    <a:pt x="402" y="1"/>
                  </a:cubicBezTo>
                  <a:cubicBezTo>
                    <a:pt x="407" y="0"/>
                    <a:pt x="408" y="4"/>
                    <a:pt x="408" y="8"/>
                  </a:cubicBezTo>
                  <a:cubicBezTo>
                    <a:pt x="408" y="11"/>
                    <a:pt x="409" y="14"/>
                    <a:pt x="411" y="17"/>
                  </a:cubicBezTo>
                  <a:cubicBezTo>
                    <a:pt x="412" y="20"/>
                    <a:pt x="414" y="24"/>
                    <a:pt x="413" y="28"/>
                  </a:cubicBezTo>
                  <a:cubicBezTo>
                    <a:pt x="410" y="36"/>
                    <a:pt x="410" y="46"/>
                    <a:pt x="407" y="55"/>
                  </a:cubicBezTo>
                  <a:cubicBezTo>
                    <a:pt x="401" y="73"/>
                    <a:pt x="394" y="91"/>
                    <a:pt x="386" y="109"/>
                  </a:cubicBezTo>
                  <a:cubicBezTo>
                    <a:pt x="382" y="117"/>
                    <a:pt x="374" y="124"/>
                    <a:pt x="367" y="131"/>
                  </a:cubicBezTo>
                  <a:cubicBezTo>
                    <a:pt x="363" y="135"/>
                    <a:pt x="361" y="139"/>
                    <a:pt x="360" y="144"/>
                  </a:cubicBezTo>
                  <a:cubicBezTo>
                    <a:pt x="358" y="154"/>
                    <a:pt x="355" y="156"/>
                    <a:pt x="345" y="152"/>
                  </a:cubicBezTo>
                  <a:cubicBezTo>
                    <a:pt x="343" y="151"/>
                    <a:pt x="341" y="152"/>
                    <a:pt x="338" y="153"/>
                  </a:cubicBezTo>
                  <a:cubicBezTo>
                    <a:pt x="336" y="155"/>
                    <a:pt x="334" y="157"/>
                    <a:pt x="331" y="158"/>
                  </a:cubicBezTo>
                  <a:cubicBezTo>
                    <a:pt x="329" y="159"/>
                    <a:pt x="326" y="158"/>
                    <a:pt x="324" y="160"/>
                  </a:cubicBezTo>
                  <a:cubicBezTo>
                    <a:pt x="324" y="164"/>
                    <a:pt x="327" y="164"/>
                    <a:pt x="329" y="167"/>
                  </a:cubicBezTo>
                  <a:cubicBezTo>
                    <a:pt x="328" y="171"/>
                    <a:pt x="325" y="170"/>
                    <a:pt x="322" y="171"/>
                  </a:cubicBezTo>
                  <a:cubicBezTo>
                    <a:pt x="294" y="173"/>
                    <a:pt x="267" y="182"/>
                    <a:pt x="240" y="191"/>
                  </a:cubicBezTo>
                  <a:cubicBezTo>
                    <a:pt x="215" y="200"/>
                    <a:pt x="189" y="199"/>
                    <a:pt x="164" y="190"/>
                  </a:cubicBezTo>
                  <a:cubicBezTo>
                    <a:pt x="142" y="181"/>
                    <a:pt x="118" y="176"/>
                    <a:pt x="94" y="172"/>
                  </a:cubicBezTo>
                  <a:cubicBezTo>
                    <a:pt x="82" y="170"/>
                    <a:pt x="70" y="164"/>
                    <a:pt x="55" y="162"/>
                  </a:cubicBezTo>
                  <a:cubicBezTo>
                    <a:pt x="61" y="170"/>
                    <a:pt x="69" y="175"/>
                    <a:pt x="75" y="181"/>
                  </a:cubicBezTo>
                  <a:cubicBezTo>
                    <a:pt x="98" y="201"/>
                    <a:pt x="121" y="221"/>
                    <a:pt x="149" y="235"/>
                  </a:cubicBezTo>
                  <a:cubicBezTo>
                    <a:pt x="181" y="251"/>
                    <a:pt x="214" y="252"/>
                    <a:pt x="246" y="235"/>
                  </a:cubicBezTo>
                  <a:cubicBezTo>
                    <a:pt x="277" y="219"/>
                    <a:pt x="306" y="201"/>
                    <a:pt x="335" y="181"/>
                  </a:cubicBezTo>
                  <a:cubicBezTo>
                    <a:pt x="340" y="177"/>
                    <a:pt x="345" y="173"/>
                    <a:pt x="349" y="167"/>
                  </a:cubicBezTo>
                  <a:cubicBezTo>
                    <a:pt x="342" y="168"/>
                    <a:pt x="335" y="171"/>
                    <a:pt x="328" y="167"/>
                  </a:cubicBezTo>
                  <a:cubicBezTo>
                    <a:pt x="333" y="157"/>
                    <a:pt x="346" y="152"/>
                    <a:pt x="355" y="157"/>
                  </a:cubicBezTo>
                  <a:cubicBezTo>
                    <a:pt x="359" y="159"/>
                    <a:pt x="360" y="163"/>
                    <a:pt x="358" y="166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91">
              <a:extLst>
                <a:ext uri="{FF2B5EF4-FFF2-40B4-BE49-F238E27FC236}">
                  <a16:creationId xmlns:a16="http://schemas.microsoft.com/office/drawing/2014/main" id="{0D93FBEC-CA65-F7D7-613E-786B09D4C248}"/>
                </a:ext>
              </a:extLst>
            </p:cNvPr>
            <p:cNvSpPr/>
            <p:nvPr/>
          </p:nvSpPr>
          <p:spPr bwMode="auto">
            <a:xfrm>
              <a:off x="1391" y="1474"/>
              <a:ext cx="294" cy="352"/>
            </a:xfrm>
            <a:custGeom>
              <a:avLst/>
              <a:gdLst>
                <a:gd name="T0" fmla="*/ 5 w 75"/>
                <a:gd name="T1" fmla="*/ 73 h 90"/>
                <a:gd name="T2" fmla="*/ 16 w 75"/>
                <a:gd name="T3" fmla="*/ 62 h 90"/>
                <a:gd name="T4" fmla="*/ 8 w 75"/>
                <a:gd name="T5" fmla="*/ 34 h 90"/>
                <a:gd name="T6" fmla="*/ 7 w 75"/>
                <a:gd name="T7" fmla="*/ 29 h 90"/>
                <a:gd name="T8" fmla="*/ 2 w 75"/>
                <a:gd name="T9" fmla="*/ 16 h 90"/>
                <a:gd name="T10" fmla="*/ 1 w 75"/>
                <a:gd name="T11" fmla="*/ 12 h 90"/>
                <a:gd name="T12" fmla="*/ 7 w 75"/>
                <a:gd name="T13" fmla="*/ 11 h 90"/>
                <a:gd name="T14" fmla="*/ 22 w 75"/>
                <a:gd name="T15" fmla="*/ 21 h 90"/>
                <a:gd name="T16" fmla="*/ 54 w 75"/>
                <a:gd name="T17" fmla="*/ 19 h 90"/>
                <a:gd name="T18" fmla="*/ 73 w 75"/>
                <a:gd name="T19" fmla="*/ 0 h 90"/>
                <a:gd name="T20" fmla="*/ 71 w 75"/>
                <a:gd name="T21" fmla="*/ 9 h 90"/>
                <a:gd name="T22" fmla="*/ 60 w 75"/>
                <a:gd name="T23" fmla="*/ 39 h 90"/>
                <a:gd name="T24" fmla="*/ 55 w 75"/>
                <a:gd name="T25" fmla="*/ 53 h 90"/>
                <a:gd name="T26" fmla="*/ 62 w 75"/>
                <a:gd name="T27" fmla="*/ 63 h 90"/>
                <a:gd name="T28" fmla="*/ 62 w 75"/>
                <a:gd name="T29" fmla="*/ 68 h 90"/>
                <a:gd name="T30" fmla="*/ 62 w 75"/>
                <a:gd name="T31" fmla="*/ 76 h 90"/>
                <a:gd name="T32" fmla="*/ 34 w 75"/>
                <a:gd name="T33" fmla="*/ 90 h 90"/>
                <a:gd name="T34" fmla="*/ 5 w 75"/>
                <a:gd name="T35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90">
                  <a:moveTo>
                    <a:pt x="5" y="73"/>
                  </a:moveTo>
                  <a:cubicBezTo>
                    <a:pt x="15" y="75"/>
                    <a:pt x="18" y="72"/>
                    <a:pt x="16" y="62"/>
                  </a:cubicBezTo>
                  <a:cubicBezTo>
                    <a:pt x="15" y="52"/>
                    <a:pt x="12" y="43"/>
                    <a:pt x="8" y="34"/>
                  </a:cubicBezTo>
                  <a:cubicBezTo>
                    <a:pt x="8" y="32"/>
                    <a:pt x="7" y="30"/>
                    <a:pt x="7" y="29"/>
                  </a:cubicBezTo>
                  <a:cubicBezTo>
                    <a:pt x="11" y="23"/>
                    <a:pt x="9" y="18"/>
                    <a:pt x="2" y="16"/>
                  </a:cubicBezTo>
                  <a:cubicBezTo>
                    <a:pt x="0" y="15"/>
                    <a:pt x="0" y="14"/>
                    <a:pt x="1" y="12"/>
                  </a:cubicBezTo>
                  <a:cubicBezTo>
                    <a:pt x="2" y="9"/>
                    <a:pt x="5" y="9"/>
                    <a:pt x="7" y="11"/>
                  </a:cubicBezTo>
                  <a:cubicBezTo>
                    <a:pt x="12" y="14"/>
                    <a:pt x="17" y="18"/>
                    <a:pt x="22" y="21"/>
                  </a:cubicBezTo>
                  <a:cubicBezTo>
                    <a:pt x="34" y="28"/>
                    <a:pt x="44" y="25"/>
                    <a:pt x="54" y="19"/>
                  </a:cubicBezTo>
                  <a:cubicBezTo>
                    <a:pt x="61" y="14"/>
                    <a:pt x="69" y="10"/>
                    <a:pt x="73" y="0"/>
                  </a:cubicBezTo>
                  <a:cubicBezTo>
                    <a:pt x="75" y="5"/>
                    <a:pt x="73" y="7"/>
                    <a:pt x="71" y="9"/>
                  </a:cubicBezTo>
                  <a:cubicBezTo>
                    <a:pt x="65" y="18"/>
                    <a:pt x="61" y="28"/>
                    <a:pt x="60" y="39"/>
                  </a:cubicBezTo>
                  <a:cubicBezTo>
                    <a:pt x="60" y="44"/>
                    <a:pt x="57" y="48"/>
                    <a:pt x="55" y="53"/>
                  </a:cubicBezTo>
                  <a:cubicBezTo>
                    <a:pt x="52" y="62"/>
                    <a:pt x="53" y="62"/>
                    <a:pt x="62" y="63"/>
                  </a:cubicBezTo>
                  <a:cubicBezTo>
                    <a:pt x="62" y="64"/>
                    <a:pt x="60" y="67"/>
                    <a:pt x="62" y="68"/>
                  </a:cubicBezTo>
                  <a:cubicBezTo>
                    <a:pt x="67" y="71"/>
                    <a:pt x="65" y="73"/>
                    <a:pt x="62" y="76"/>
                  </a:cubicBezTo>
                  <a:cubicBezTo>
                    <a:pt x="55" y="85"/>
                    <a:pt x="47" y="89"/>
                    <a:pt x="34" y="90"/>
                  </a:cubicBezTo>
                  <a:cubicBezTo>
                    <a:pt x="19" y="90"/>
                    <a:pt x="12" y="84"/>
                    <a:pt x="5" y="73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92">
              <a:extLst>
                <a:ext uri="{FF2B5EF4-FFF2-40B4-BE49-F238E27FC236}">
                  <a16:creationId xmlns:a16="http://schemas.microsoft.com/office/drawing/2014/main" id="{1C68A848-203D-B01C-5EC9-79988456F8BF}"/>
                </a:ext>
              </a:extLst>
            </p:cNvPr>
            <p:cNvSpPr/>
            <p:nvPr/>
          </p:nvSpPr>
          <p:spPr bwMode="auto">
            <a:xfrm>
              <a:off x="2002" y="1165"/>
              <a:ext cx="443" cy="825"/>
            </a:xfrm>
            <a:custGeom>
              <a:avLst/>
              <a:gdLst>
                <a:gd name="T0" fmla="*/ 41 w 113"/>
                <a:gd name="T1" fmla="*/ 210 h 211"/>
                <a:gd name="T2" fmla="*/ 36 w 113"/>
                <a:gd name="T3" fmla="*/ 202 h 211"/>
                <a:gd name="T4" fmla="*/ 22 w 113"/>
                <a:gd name="T5" fmla="*/ 204 h 211"/>
                <a:gd name="T6" fmla="*/ 12 w 113"/>
                <a:gd name="T7" fmla="*/ 211 h 211"/>
                <a:gd name="T8" fmla="*/ 12 w 113"/>
                <a:gd name="T9" fmla="*/ 211 h 211"/>
                <a:gd name="T10" fmla="*/ 4 w 113"/>
                <a:gd name="T11" fmla="*/ 207 h 211"/>
                <a:gd name="T12" fmla="*/ 6 w 113"/>
                <a:gd name="T13" fmla="*/ 201 h 211"/>
                <a:gd name="T14" fmla="*/ 22 w 113"/>
                <a:gd name="T15" fmla="*/ 194 h 211"/>
                <a:gd name="T16" fmla="*/ 30 w 113"/>
                <a:gd name="T17" fmla="*/ 195 h 211"/>
                <a:gd name="T18" fmla="*/ 39 w 113"/>
                <a:gd name="T19" fmla="*/ 192 h 211"/>
                <a:gd name="T20" fmla="*/ 65 w 113"/>
                <a:gd name="T21" fmla="*/ 156 h 211"/>
                <a:gd name="T22" fmla="*/ 73 w 113"/>
                <a:gd name="T23" fmla="*/ 137 h 211"/>
                <a:gd name="T24" fmla="*/ 88 w 113"/>
                <a:gd name="T25" fmla="*/ 99 h 211"/>
                <a:gd name="T26" fmla="*/ 94 w 113"/>
                <a:gd name="T27" fmla="*/ 70 h 211"/>
                <a:gd name="T28" fmla="*/ 91 w 113"/>
                <a:gd name="T29" fmla="*/ 60 h 211"/>
                <a:gd name="T30" fmla="*/ 89 w 113"/>
                <a:gd name="T31" fmla="*/ 54 h 211"/>
                <a:gd name="T32" fmla="*/ 85 w 113"/>
                <a:gd name="T33" fmla="*/ 46 h 211"/>
                <a:gd name="T34" fmla="*/ 82 w 113"/>
                <a:gd name="T35" fmla="*/ 54 h 211"/>
                <a:gd name="T36" fmla="*/ 65 w 113"/>
                <a:gd name="T37" fmla="*/ 45 h 211"/>
                <a:gd name="T38" fmla="*/ 75 w 113"/>
                <a:gd name="T39" fmla="*/ 38 h 211"/>
                <a:gd name="T40" fmla="*/ 93 w 113"/>
                <a:gd name="T41" fmla="*/ 24 h 211"/>
                <a:gd name="T42" fmla="*/ 103 w 113"/>
                <a:gd name="T43" fmla="*/ 9 h 211"/>
                <a:gd name="T44" fmla="*/ 109 w 113"/>
                <a:gd name="T45" fmla="*/ 0 h 211"/>
                <a:gd name="T46" fmla="*/ 110 w 113"/>
                <a:gd name="T47" fmla="*/ 20 h 211"/>
                <a:gd name="T48" fmla="*/ 113 w 113"/>
                <a:gd name="T49" fmla="*/ 58 h 211"/>
                <a:gd name="T50" fmla="*/ 112 w 113"/>
                <a:gd name="T51" fmla="*/ 62 h 211"/>
                <a:gd name="T52" fmla="*/ 112 w 113"/>
                <a:gd name="T53" fmla="*/ 74 h 211"/>
                <a:gd name="T54" fmla="*/ 94 w 113"/>
                <a:gd name="T55" fmla="*/ 92 h 211"/>
                <a:gd name="T56" fmla="*/ 89 w 113"/>
                <a:gd name="T57" fmla="*/ 111 h 211"/>
                <a:gd name="T58" fmla="*/ 86 w 113"/>
                <a:gd name="T59" fmla="*/ 121 h 211"/>
                <a:gd name="T60" fmla="*/ 79 w 113"/>
                <a:gd name="T61" fmla="*/ 137 h 211"/>
                <a:gd name="T62" fmla="*/ 69 w 113"/>
                <a:gd name="T63" fmla="*/ 159 h 211"/>
                <a:gd name="T64" fmla="*/ 60 w 113"/>
                <a:gd name="T65" fmla="*/ 180 h 211"/>
                <a:gd name="T66" fmla="*/ 51 w 113"/>
                <a:gd name="T67" fmla="*/ 200 h 211"/>
                <a:gd name="T68" fmla="*/ 41 w 113"/>
                <a:gd name="T69" fmla="*/ 21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211">
                  <a:moveTo>
                    <a:pt x="41" y="210"/>
                  </a:moveTo>
                  <a:cubicBezTo>
                    <a:pt x="41" y="207"/>
                    <a:pt x="40" y="203"/>
                    <a:pt x="36" y="202"/>
                  </a:cubicBezTo>
                  <a:cubicBezTo>
                    <a:pt x="32" y="202"/>
                    <a:pt x="26" y="197"/>
                    <a:pt x="22" y="204"/>
                  </a:cubicBezTo>
                  <a:cubicBezTo>
                    <a:pt x="19" y="208"/>
                    <a:pt x="13" y="206"/>
                    <a:pt x="12" y="211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8" y="211"/>
                    <a:pt x="6" y="209"/>
                    <a:pt x="4" y="207"/>
                  </a:cubicBezTo>
                  <a:cubicBezTo>
                    <a:pt x="0" y="204"/>
                    <a:pt x="3" y="201"/>
                    <a:pt x="6" y="201"/>
                  </a:cubicBezTo>
                  <a:cubicBezTo>
                    <a:pt x="13" y="201"/>
                    <a:pt x="17" y="197"/>
                    <a:pt x="22" y="194"/>
                  </a:cubicBezTo>
                  <a:cubicBezTo>
                    <a:pt x="25" y="193"/>
                    <a:pt x="28" y="190"/>
                    <a:pt x="30" y="195"/>
                  </a:cubicBezTo>
                  <a:cubicBezTo>
                    <a:pt x="35" y="202"/>
                    <a:pt x="39" y="196"/>
                    <a:pt x="39" y="192"/>
                  </a:cubicBezTo>
                  <a:cubicBezTo>
                    <a:pt x="41" y="175"/>
                    <a:pt x="56" y="167"/>
                    <a:pt x="65" y="156"/>
                  </a:cubicBezTo>
                  <a:cubicBezTo>
                    <a:pt x="70" y="151"/>
                    <a:pt x="70" y="143"/>
                    <a:pt x="73" y="137"/>
                  </a:cubicBezTo>
                  <a:cubicBezTo>
                    <a:pt x="79" y="125"/>
                    <a:pt x="83" y="112"/>
                    <a:pt x="88" y="99"/>
                  </a:cubicBezTo>
                  <a:cubicBezTo>
                    <a:pt x="91" y="90"/>
                    <a:pt x="90" y="80"/>
                    <a:pt x="94" y="70"/>
                  </a:cubicBezTo>
                  <a:cubicBezTo>
                    <a:pt x="95" y="67"/>
                    <a:pt x="93" y="63"/>
                    <a:pt x="91" y="60"/>
                  </a:cubicBezTo>
                  <a:cubicBezTo>
                    <a:pt x="90" y="58"/>
                    <a:pt x="88" y="57"/>
                    <a:pt x="89" y="54"/>
                  </a:cubicBezTo>
                  <a:cubicBezTo>
                    <a:pt x="89" y="51"/>
                    <a:pt x="90" y="46"/>
                    <a:pt x="85" y="46"/>
                  </a:cubicBezTo>
                  <a:cubicBezTo>
                    <a:pt x="81" y="46"/>
                    <a:pt x="83" y="51"/>
                    <a:pt x="82" y="54"/>
                  </a:cubicBezTo>
                  <a:cubicBezTo>
                    <a:pt x="80" y="44"/>
                    <a:pt x="71" y="48"/>
                    <a:pt x="65" y="45"/>
                  </a:cubicBezTo>
                  <a:cubicBezTo>
                    <a:pt x="66" y="39"/>
                    <a:pt x="72" y="41"/>
                    <a:pt x="75" y="38"/>
                  </a:cubicBezTo>
                  <a:cubicBezTo>
                    <a:pt x="84" y="37"/>
                    <a:pt x="87" y="29"/>
                    <a:pt x="93" y="24"/>
                  </a:cubicBezTo>
                  <a:cubicBezTo>
                    <a:pt x="98" y="21"/>
                    <a:pt x="102" y="16"/>
                    <a:pt x="103" y="9"/>
                  </a:cubicBezTo>
                  <a:cubicBezTo>
                    <a:pt x="103" y="5"/>
                    <a:pt x="104" y="1"/>
                    <a:pt x="109" y="0"/>
                  </a:cubicBezTo>
                  <a:cubicBezTo>
                    <a:pt x="112" y="6"/>
                    <a:pt x="110" y="14"/>
                    <a:pt x="110" y="20"/>
                  </a:cubicBezTo>
                  <a:cubicBezTo>
                    <a:pt x="111" y="33"/>
                    <a:pt x="112" y="46"/>
                    <a:pt x="113" y="58"/>
                  </a:cubicBezTo>
                  <a:cubicBezTo>
                    <a:pt x="113" y="60"/>
                    <a:pt x="113" y="61"/>
                    <a:pt x="112" y="62"/>
                  </a:cubicBezTo>
                  <a:cubicBezTo>
                    <a:pt x="106" y="66"/>
                    <a:pt x="109" y="70"/>
                    <a:pt x="112" y="74"/>
                  </a:cubicBezTo>
                  <a:cubicBezTo>
                    <a:pt x="98" y="75"/>
                    <a:pt x="94" y="78"/>
                    <a:pt x="94" y="92"/>
                  </a:cubicBezTo>
                  <a:cubicBezTo>
                    <a:pt x="94" y="99"/>
                    <a:pt x="94" y="105"/>
                    <a:pt x="89" y="111"/>
                  </a:cubicBezTo>
                  <a:cubicBezTo>
                    <a:pt x="87" y="113"/>
                    <a:pt x="87" y="117"/>
                    <a:pt x="86" y="121"/>
                  </a:cubicBezTo>
                  <a:cubicBezTo>
                    <a:pt x="80" y="125"/>
                    <a:pt x="79" y="131"/>
                    <a:pt x="79" y="137"/>
                  </a:cubicBezTo>
                  <a:cubicBezTo>
                    <a:pt x="79" y="146"/>
                    <a:pt x="76" y="153"/>
                    <a:pt x="69" y="159"/>
                  </a:cubicBezTo>
                  <a:cubicBezTo>
                    <a:pt x="63" y="165"/>
                    <a:pt x="59" y="172"/>
                    <a:pt x="60" y="180"/>
                  </a:cubicBezTo>
                  <a:cubicBezTo>
                    <a:pt x="60" y="188"/>
                    <a:pt x="56" y="195"/>
                    <a:pt x="51" y="200"/>
                  </a:cubicBezTo>
                  <a:cubicBezTo>
                    <a:pt x="47" y="203"/>
                    <a:pt x="44" y="207"/>
                    <a:pt x="41" y="21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93">
              <a:extLst>
                <a:ext uri="{FF2B5EF4-FFF2-40B4-BE49-F238E27FC236}">
                  <a16:creationId xmlns:a16="http://schemas.microsoft.com/office/drawing/2014/main" id="{6317B3D0-FCEC-3387-8E83-0F6C8C95E5B2}"/>
                </a:ext>
              </a:extLst>
            </p:cNvPr>
            <p:cNvSpPr/>
            <p:nvPr/>
          </p:nvSpPr>
          <p:spPr bwMode="auto">
            <a:xfrm>
              <a:off x="1767" y="1243"/>
              <a:ext cx="247" cy="164"/>
            </a:xfrm>
            <a:custGeom>
              <a:avLst/>
              <a:gdLst>
                <a:gd name="T0" fmla="*/ 16 w 63"/>
                <a:gd name="T1" fmla="*/ 42 h 42"/>
                <a:gd name="T2" fmla="*/ 11 w 63"/>
                <a:gd name="T3" fmla="*/ 23 h 42"/>
                <a:gd name="T4" fmla="*/ 8 w 63"/>
                <a:gd name="T5" fmla="*/ 16 h 42"/>
                <a:gd name="T6" fmla="*/ 20 w 63"/>
                <a:gd name="T7" fmla="*/ 8 h 42"/>
                <a:gd name="T8" fmla="*/ 42 w 63"/>
                <a:gd name="T9" fmla="*/ 3 h 42"/>
                <a:gd name="T10" fmla="*/ 63 w 63"/>
                <a:gd name="T11" fmla="*/ 10 h 42"/>
                <a:gd name="T12" fmla="*/ 53 w 63"/>
                <a:gd name="T13" fmla="*/ 17 h 42"/>
                <a:gd name="T14" fmla="*/ 45 w 63"/>
                <a:gd name="T15" fmla="*/ 27 h 42"/>
                <a:gd name="T16" fmla="*/ 16 w 63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2">
                  <a:moveTo>
                    <a:pt x="16" y="42"/>
                  </a:moveTo>
                  <a:cubicBezTo>
                    <a:pt x="16" y="36"/>
                    <a:pt x="19" y="28"/>
                    <a:pt x="11" y="23"/>
                  </a:cubicBezTo>
                  <a:cubicBezTo>
                    <a:pt x="9" y="22"/>
                    <a:pt x="0" y="23"/>
                    <a:pt x="8" y="16"/>
                  </a:cubicBezTo>
                  <a:cubicBezTo>
                    <a:pt x="11" y="13"/>
                    <a:pt x="15" y="10"/>
                    <a:pt x="20" y="8"/>
                  </a:cubicBezTo>
                  <a:cubicBezTo>
                    <a:pt x="27" y="6"/>
                    <a:pt x="35" y="4"/>
                    <a:pt x="42" y="3"/>
                  </a:cubicBezTo>
                  <a:cubicBezTo>
                    <a:pt x="52" y="0"/>
                    <a:pt x="59" y="2"/>
                    <a:pt x="63" y="10"/>
                  </a:cubicBezTo>
                  <a:cubicBezTo>
                    <a:pt x="53" y="6"/>
                    <a:pt x="53" y="7"/>
                    <a:pt x="53" y="17"/>
                  </a:cubicBezTo>
                  <a:cubicBezTo>
                    <a:pt x="54" y="22"/>
                    <a:pt x="51" y="28"/>
                    <a:pt x="45" y="27"/>
                  </a:cubicBezTo>
                  <a:cubicBezTo>
                    <a:pt x="30" y="23"/>
                    <a:pt x="24" y="34"/>
                    <a:pt x="16" y="42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94">
              <a:extLst>
                <a:ext uri="{FF2B5EF4-FFF2-40B4-BE49-F238E27FC236}">
                  <a16:creationId xmlns:a16="http://schemas.microsoft.com/office/drawing/2014/main" id="{6009E50D-B1EE-A9BD-204C-F0ADE2CC70E2}"/>
                </a:ext>
              </a:extLst>
            </p:cNvPr>
            <p:cNvSpPr/>
            <p:nvPr/>
          </p:nvSpPr>
          <p:spPr bwMode="auto">
            <a:xfrm>
              <a:off x="1065" y="1231"/>
              <a:ext cx="204" cy="130"/>
            </a:xfrm>
            <a:custGeom>
              <a:avLst/>
              <a:gdLst>
                <a:gd name="T0" fmla="*/ 26 w 52"/>
                <a:gd name="T1" fmla="*/ 1 h 33"/>
                <a:gd name="T2" fmla="*/ 24 w 52"/>
                <a:gd name="T3" fmla="*/ 7 h 33"/>
                <a:gd name="T4" fmla="*/ 24 w 52"/>
                <a:gd name="T5" fmla="*/ 12 h 33"/>
                <a:gd name="T6" fmla="*/ 31 w 52"/>
                <a:gd name="T7" fmla="*/ 15 h 33"/>
                <a:gd name="T8" fmla="*/ 32 w 52"/>
                <a:gd name="T9" fmla="*/ 11 h 33"/>
                <a:gd name="T10" fmla="*/ 31 w 52"/>
                <a:gd name="T11" fmla="*/ 6 h 33"/>
                <a:gd name="T12" fmla="*/ 36 w 52"/>
                <a:gd name="T13" fmla="*/ 6 h 33"/>
                <a:gd name="T14" fmla="*/ 45 w 52"/>
                <a:gd name="T15" fmla="*/ 10 h 33"/>
                <a:gd name="T16" fmla="*/ 52 w 52"/>
                <a:gd name="T17" fmla="*/ 17 h 33"/>
                <a:gd name="T18" fmla="*/ 44 w 52"/>
                <a:gd name="T19" fmla="*/ 18 h 33"/>
                <a:gd name="T20" fmla="*/ 34 w 52"/>
                <a:gd name="T21" fmla="*/ 23 h 33"/>
                <a:gd name="T22" fmla="*/ 37 w 52"/>
                <a:gd name="T23" fmla="*/ 33 h 33"/>
                <a:gd name="T24" fmla="*/ 0 w 52"/>
                <a:gd name="T25" fmla="*/ 19 h 33"/>
                <a:gd name="T26" fmla="*/ 4 w 52"/>
                <a:gd name="T27" fmla="*/ 7 h 33"/>
                <a:gd name="T28" fmla="*/ 6 w 52"/>
                <a:gd name="T29" fmla="*/ 4 h 33"/>
                <a:gd name="T30" fmla="*/ 26 w 52"/>
                <a:gd name="T3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33">
                  <a:moveTo>
                    <a:pt x="26" y="1"/>
                  </a:moveTo>
                  <a:cubicBezTo>
                    <a:pt x="26" y="3"/>
                    <a:pt x="26" y="5"/>
                    <a:pt x="24" y="7"/>
                  </a:cubicBezTo>
                  <a:cubicBezTo>
                    <a:pt x="23" y="9"/>
                    <a:pt x="22" y="11"/>
                    <a:pt x="24" y="12"/>
                  </a:cubicBezTo>
                  <a:cubicBezTo>
                    <a:pt x="26" y="14"/>
                    <a:pt x="29" y="15"/>
                    <a:pt x="31" y="15"/>
                  </a:cubicBezTo>
                  <a:cubicBezTo>
                    <a:pt x="34" y="15"/>
                    <a:pt x="33" y="12"/>
                    <a:pt x="32" y="11"/>
                  </a:cubicBezTo>
                  <a:cubicBezTo>
                    <a:pt x="31" y="9"/>
                    <a:pt x="29" y="8"/>
                    <a:pt x="31" y="6"/>
                  </a:cubicBezTo>
                  <a:cubicBezTo>
                    <a:pt x="33" y="5"/>
                    <a:pt x="35" y="6"/>
                    <a:pt x="36" y="6"/>
                  </a:cubicBezTo>
                  <a:cubicBezTo>
                    <a:pt x="39" y="8"/>
                    <a:pt x="42" y="9"/>
                    <a:pt x="45" y="10"/>
                  </a:cubicBezTo>
                  <a:cubicBezTo>
                    <a:pt x="48" y="12"/>
                    <a:pt x="52" y="13"/>
                    <a:pt x="52" y="17"/>
                  </a:cubicBezTo>
                  <a:cubicBezTo>
                    <a:pt x="51" y="22"/>
                    <a:pt x="47" y="17"/>
                    <a:pt x="44" y="18"/>
                  </a:cubicBezTo>
                  <a:cubicBezTo>
                    <a:pt x="39" y="18"/>
                    <a:pt x="36" y="20"/>
                    <a:pt x="34" y="23"/>
                  </a:cubicBezTo>
                  <a:cubicBezTo>
                    <a:pt x="31" y="27"/>
                    <a:pt x="35" y="30"/>
                    <a:pt x="37" y="33"/>
                  </a:cubicBezTo>
                  <a:cubicBezTo>
                    <a:pt x="26" y="26"/>
                    <a:pt x="14" y="21"/>
                    <a:pt x="0" y="19"/>
                  </a:cubicBezTo>
                  <a:cubicBezTo>
                    <a:pt x="2" y="15"/>
                    <a:pt x="7" y="12"/>
                    <a:pt x="4" y="7"/>
                  </a:cubicBezTo>
                  <a:cubicBezTo>
                    <a:pt x="2" y="4"/>
                    <a:pt x="5" y="4"/>
                    <a:pt x="6" y="4"/>
                  </a:cubicBezTo>
                  <a:cubicBezTo>
                    <a:pt x="13" y="2"/>
                    <a:pt x="19" y="0"/>
                    <a:pt x="26" y="1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95">
              <a:extLst>
                <a:ext uri="{FF2B5EF4-FFF2-40B4-BE49-F238E27FC236}">
                  <a16:creationId xmlns:a16="http://schemas.microsoft.com/office/drawing/2014/main" id="{F281E7A1-936C-32E5-4AA6-154FE5C01F76}"/>
                </a:ext>
              </a:extLst>
            </p:cNvPr>
            <p:cNvSpPr/>
            <p:nvPr/>
          </p:nvSpPr>
          <p:spPr bwMode="auto">
            <a:xfrm>
              <a:off x="2033" y="1302"/>
              <a:ext cx="110" cy="51"/>
            </a:xfrm>
            <a:custGeom>
              <a:avLst/>
              <a:gdLst>
                <a:gd name="T0" fmla="*/ 0 w 28"/>
                <a:gd name="T1" fmla="*/ 1 h 13"/>
                <a:gd name="T2" fmla="*/ 28 w 28"/>
                <a:gd name="T3" fmla="*/ 8 h 13"/>
                <a:gd name="T4" fmla="*/ 28 w 28"/>
                <a:gd name="T5" fmla="*/ 10 h 13"/>
                <a:gd name="T6" fmla="*/ 28 w 28"/>
                <a:gd name="T7" fmla="*/ 10 h 13"/>
                <a:gd name="T8" fmla="*/ 26 w 28"/>
                <a:gd name="T9" fmla="*/ 10 h 13"/>
                <a:gd name="T10" fmla="*/ 9 w 28"/>
                <a:gd name="T11" fmla="*/ 7 h 13"/>
                <a:gd name="T12" fmla="*/ 0 w 28"/>
                <a:gd name="T13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3">
                  <a:moveTo>
                    <a:pt x="0" y="1"/>
                  </a:moveTo>
                  <a:cubicBezTo>
                    <a:pt x="10" y="0"/>
                    <a:pt x="18" y="7"/>
                    <a:pt x="28" y="8"/>
                  </a:cubicBezTo>
                  <a:cubicBezTo>
                    <a:pt x="28" y="9"/>
                    <a:pt x="28" y="9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19" y="13"/>
                    <a:pt x="14" y="10"/>
                    <a:pt x="9" y="7"/>
                  </a:cubicBezTo>
                  <a:cubicBezTo>
                    <a:pt x="6" y="5"/>
                    <a:pt x="2" y="4"/>
                    <a:pt x="0" y="1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96">
              <a:extLst>
                <a:ext uri="{FF2B5EF4-FFF2-40B4-BE49-F238E27FC236}">
                  <a16:creationId xmlns:a16="http://schemas.microsoft.com/office/drawing/2014/main" id="{125010EE-0C1A-495B-7DC0-51D1C0AE8A39}"/>
                </a:ext>
              </a:extLst>
            </p:cNvPr>
            <p:cNvSpPr/>
            <p:nvPr/>
          </p:nvSpPr>
          <p:spPr bwMode="auto">
            <a:xfrm>
              <a:off x="1308" y="1572"/>
              <a:ext cx="36" cy="55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4 h 14"/>
                <a:gd name="T4" fmla="*/ 2 w 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6" y="4"/>
                    <a:pt x="9" y="8"/>
                    <a:pt x="9" y="14"/>
                  </a:cubicBezTo>
                  <a:cubicBezTo>
                    <a:pt x="3" y="11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97">
              <a:extLst>
                <a:ext uri="{FF2B5EF4-FFF2-40B4-BE49-F238E27FC236}">
                  <a16:creationId xmlns:a16="http://schemas.microsoft.com/office/drawing/2014/main" id="{C50418B7-0F15-C8A2-C1D1-08A6FF233C26}"/>
                </a:ext>
              </a:extLst>
            </p:cNvPr>
            <p:cNvSpPr/>
            <p:nvPr/>
          </p:nvSpPr>
          <p:spPr bwMode="auto">
            <a:xfrm>
              <a:off x="2229" y="1314"/>
              <a:ext cx="67" cy="27"/>
            </a:xfrm>
            <a:custGeom>
              <a:avLst/>
              <a:gdLst>
                <a:gd name="T0" fmla="*/ 17 w 17"/>
                <a:gd name="T1" fmla="*/ 0 h 7"/>
                <a:gd name="T2" fmla="*/ 7 w 17"/>
                <a:gd name="T3" fmla="*/ 7 h 7"/>
                <a:gd name="T4" fmla="*/ 2 w 17"/>
                <a:gd name="T5" fmla="*/ 7 h 7"/>
                <a:gd name="T6" fmla="*/ 0 w 17"/>
                <a:gd name="T7" fmla="*/ 5 h 7"/>
                <a:gd name="T8" fmla="*/ 17 w 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7">
                  <a:moveTo>
                    <a:pt x="17" y="0"/>
                  </a:moveTo>
                  <a:cubicBezTo>
                    <a:pt x="14" y="3"/>
                    <a:pt x="10" y="5"/>
                    <a:pt x="7" y="7"/>
                  </a:cubicBezTo>
                  <a:cubicBezTo>
                    <a:pt x="5" y="7"/>
                    <a:pt x="4" y="7"/>
                    <a:pt x="2" y="7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6" y="3"/>
                    <a:pt x="11" y="1"/>
                    <a:pt x="17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98">
              <a:extLst>
                <a:ext uri="{FF2B5EF4-FFF2-40B4-BE49-F238E27FC236}">
                  <a16:creationId xmlns:a16="http://schemas.microsoft.com/office/drawing/2014/main" id="{3D3C359B-829F-1DD0-5941-CB5FDAEF9624}"/>
                </a:ext>
              </a:extLst>
            </p:cNvPr>
            <p:cNvSpPr/>
            <p:nvPr/>
          </p:nvSpPr>
          <p:spPr bwMode="auto">
            <a:xfrm>
              <a:off x="2143" y="1333"/>
              <a:ext cx="94" cy="8"/>
            </a:xfrm>
            <a:custGeom>
              <a:avLst/>
              <a:gdLst>
                <a:gd name="T0" fmla="*/ 22 w 24"/>
                <a:gd name="T1" fmla="*/ 0 h 2"/>
                <a:gd name="T2" fmla="*/ 24 w 24"/>
                <a:gd name="T3" fmla="*/ 2 h 2"/>
                <a:gd name="T4" fmla="*/ 0 w 24"/>
                <a:gd name="T5" fmla="*/ 2 h 2"/>
                <a:gd name="T6" fmla="*/ 0 w 24"/>
                <a:gd name="T7" fmla="*/ 0 h 2"/>
                <a:gd name="T8" fmla="*/ 22 w 2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">
                  <a:moveTo>
                    <a:pt x="22" y="0"/>
                  </a:moveTo>
                  <a:cubicBezTo>
                    <a:pt x="23" y="1"/>
                    <a:pt x="23" y="2"/>
                    <a:pt x="24" y="2"/>
                  </a:cubicBezTo>
                  <a:cubicBezTo>
                    <a:pt x="16" y="2"/>
                    <a:pt x="8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7" y="0"/>
                    <a:pt x="15" y="0"/>
                    <a:pt x="22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99">
              <a:extLst>
                <a:ext uri="{FF2B5EF4-FFF2-40B4-BE49-F238E27FC236}">
                  <a16:creationId xmlns:a16="http://schemas.microsoft.com/office/drawing/2014/main" id="{40FA07A9-360D-762C-5FBE-F58836B5B294}"/>
                </a:ext>
              </a:extLst>
            </p:cNvPr>
            <p:cNvSpPr/>
            <p:nvPr/>
          </p:nvSpPr>
          <p:spPr bwMode="auto">
            <a:xfrm>
              <a:off x="1775" y="1423"/>
              <a:ext cx="43" cy="47"/>
            </a:xfrm>
            <a:custGeom>
              <a:avLst/>
              <a:gdLst>
                <a:gd name="T0" fmla="*/ 1 w 11"/>
                <a:gd name="T1" fmla="*/ 12 h 12"/>
                <a:gd name="T2" fmla="*/ 11 w 11"/>
                <a:gd name="T3" fmla="*/ 0 h 12"/>
                <a:gd name="T4" fmla="*/ 1 w 11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1" y="12"/>
                  </a:moveTo>
                  <a:cubicBezTo>
                    <a:pt x="0" y="5"/>
                    <a:pt x="5" y="2"/>
                    <a:pt x="11" y="0"/>
                  </a:cubicBezTo>
                  <a:cubicBezTo>
                    <a:pt x="7" y="4"/>
                    <a:pt x="4" y="8"/>
                    <a:pt x="1" y="12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100">
              <a:extLst>
                <a:ext uri="{FF2B5EF4-FFF2-40B4-BE49-F238E27FC236}">
                  <a16:creationId xmlns:a16="http://schemas.microsoft.com/office/drawing/2014/main" id="{55B9AAD2-8D67-2255-27A1-99077343E220}"/>
                </a:ext>
              </a:extLst>
            </p:cNvPr>
            <p:cNvSpPr/>
            <p:nvPr/>
          </p:nvSpPr>
          <p:spPr bwMode="auto">
            <a:xfrm>
              <a:off x="2069" y="1329"/>
              <a:ext cx="66" cy="28"/>
            </a:xfrm>
            <a:custGeom>
              <a:avLst/>
              <a:gdLst>
                <a:gd name="T0" fmla="*/ 0 w 17"/>
                <a:gd name="T1" fmla="*/ 0 h 7"/>
                <a:gd name="T2" fmla="*/ 17 w 17"/>
                <a:gd name="T3" fmla="*/ 3 h 7"/>
                <a:gd name="T4" fmla="*/ 0 w 1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7">
                  <a:moveTo>
                    <a:pt x="0" y="0"/>
                  </a:moveTo>
                  <a:cubicBezTo>
                    <a:pt x="5" y="1"/>
                    <a:pt x="11" y="4"/>
                    <a:pt x="17" y="3"/>
                  </a:cubicBezTo>
                  <a:cubicBezTo>
                    <a:pt x="10" y="7"/>
                    <a:pt x="4" y="6"/>
                    <a:pt x="0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101">
              <a:extLst>
                <a:ext uri="{FF2B5EF4-FFF2-40B4-BE49-F238E27FC236}">
                  <a16:creationId xmlns:a16="http://schemas.microsoft.com/office/drawing/2014/main" id="{C88320F4-A462-6D10-9723-86FDCD03F491}"/>
                </a:ext>
              </a:extLst>
            </p:cNvPr>
            <p:cNvSpPr/>
            <p:nvPr/>
          </p:nvSpPr>
          <p:spPr bwMode="auto">
            <a:xfrm>
              <a:off x="1481" y="738"/>
              <a:ext cx="106" cy="24"/>
            </a:xfrm>
            <a:custGeom>
              <a:avLst/>
              <a:gdLst>
                <a:gd name="T0" fmla="*/ 27 w 27"/>
                <a:gd name="T1" fmla="*/ 6 h 6"/>
                <a:gd name="T2" fmla="*/ 0 w 27"/>
                <a:gd name="T3" fmla="*/ 6 h 6"/>
                <a:gd name="T4" fmla="*/ 27 w 2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">
                  <a:moveTo>
                    <a:pt x="27" y="6"/>
                  </a:moveTo>
                  <a:cubicBezTo>
                    <a:pt x="18" y="5"/>
                    <a:pt x="9" y="3"/>
                    <a:pt x="0" y="6"/>
                  </a:cubicBezTo>
                  <a:cubicBezTo>
                    <a:pt x="9" y="0"/>
                    <a:pt x="18" y="1"/>
                    <a:pt x="27" y="6"/>
                  </a:cubicBezTo>
                  <a:close/>
                </a:path>
              </a:pathLst>
            </a:custGeom>
            <a:solidFill>
              <a:srgbClr val="FFF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102">
              <a:extLst>
                <a:ext uri="{FF2B5EF4-FFF2-40B4-BE49-F238E27FC236}">
                  <a16:creationId xmlns:a16="http://schemas.microsoft.com/office/drawing/2014/main" id="{49DAF607-11B4-8228-8D7F-A6BD4D4BF5DC}"/>
                </a:ext>
              </a:extLst>
            </p:cNvPr>
            <p:cNvSpPr/>
            <p:nvPr/>
          </p:nvSpPr>
          <p:spPr bwMode="auto">
            <a:xfrm>
              <a:off x="646" y="394"/>
              <a:ext cx="1783" cy="544"/>
            </a:xfrm>
            <a:custGeom>
              <a:avLst/>
              <a:gdLst>
                <a:gd name="T0" fmla="*/ 0 w 455"/>
                <a:gd name="T1" fmla="*/ 9 h 139"/>
                <a:gd name="T2" fmla="*/ 0 w 455"/>
                <a:gd name="T3" fmla="*/ 4 h 139"/>
                <a:gd name="T4" fmla="*/ 9 w 455"/>
                <a:gd name="T5" fmla="*/ 11 h 139"/>
                <a:gd name="T6" fmla="*/ 36 w 455"/>
                <a:gd name="T7" fmla="*/ 55 h 139"/>
                <a:gd name="T8" fmla="*/ 70 w 455"/>
                <a:gd name="T9" fmla="*/ 86 h 139"/>
                <a:gd name="T10" fmla="*/ 105 w 455"/>
                <a:gd name="T11" fmla="*/ 106 h 139"/>
                <a:gd name="T12" fmla="*/ 152 w 455"/>
                <a:gd name="T13" fmla="*/ 118 h 139"/>
                <a:gd name="T14" fmla="*/ 170 w 455"/>
                <a:gd name="T15" fmla="*/ 118 h 139"/>
                <a:gd name="T16" fmla="*/ 156 w 455"/>
                <a:gd name="T17" fmla="*/ 110 h 139"/>
                <a:gd name="T18" fmla="*/ 134 w 455"/>
                <a:gd name="T19" fmla="*/ 96 h 139"/>
                <a:gd name="T20" fmla="*/ 129 w 455"/>
                <a:gd name="T21" fmla="*/ 89 h 139"/>
                <a:gd name="T22" fmla="*/ 138 w 455"/>
                <a:gd name="T23" fmla="*/ 88 h 139"/>
                <a:gd name="T24" fmla="*/ 174 w 455"/>
                <a:gd name="T25" fmla="*/ 102 h 139"/>
                <a:gd name="T26" fmla="*/ 187 w 455"/>
                <a:gd name="T27" fmla="*/ 104 h 139"/>
                <a:gd name="T28" fmla="*/ 223 w 455"/>
                <a:gd name="T29" fmla="*/ 100 h 139"/>
                <a:gd name="T30" fmla="*/ 240 w 455"/>
                <a:gd name="T31" fmla="*/ 101 h 139"/>
                <a:gd name="T32" fmla="*/ 284 w 455"/>
                <a:gd name="T33" fmla="*/ 97 h 139"/>
                <a:gd name="T34" fmla="*/ 301 w 455"/>
                <a:gd name="T35" fmla="*/ 87 h 139"/>
                <a:gd name="T36" fmla="*/ 311 w 455"/>
                <a:gd name="T37" fmla="*/ 88 h 139"/>
                <a:gd name="T38" fmla="*/ 309 w 455"/>
                <a:gd name="T39" fmla="*/ 97 h 139"/>
                <a:gd name="T40" fmla="*/ 283 w 455"/>
                <a:gd name="T41" fmla="*/ 114 h 139"/>
                <a:gd name="T42" fmla="*/ 279 w 455"/>
                <a:gd name="T43" fmla="*/ 119 h 139"/>
                <a:gd name="T44" fmla="*/ 285 w 455"/>
                <a:gd name="T45" fmla="*/ 121 h 139"/>
                <a:gd name="T46" fmla="*/ 354 w 455"/>
                <a:gd name="T47" fmla="*/ 100 h 139"/>
                <a:gd name="T48" fmla="*/ 358 w 455"/>
                <a:gd name="T49" fmla="*/ 97 h 139"/>
                <a:gd name="T50" fmla="*/ 405 w 455"/>
                <a:gd name="T51" fmla="*/ 59 h 139"/>
                <a:gd name="T52" fmla="*/ 440 w 455"/>
                <a:gd name="T53" fmla="*/ 13 h 139"/>
                <a:gd name="T54" fmla="*/ 450 w 455"/>
                <a:gd name="T55" fmla="*/ 8 h 139"/>
                <a:gd name="T56" fmla="*/ 450 w 455"/>
                <a:gd name="T57" fmla="*/ 19 h 139"/>
                <a:gd name="T58" fmla="*/ 400 w 455"/>
                <a:gd name="T59" fmla="*/ 85 h 139"/>
                <a:gd name="T60" fmla="*/ 323 w 455"/>
                <a:gd name="T61" fmla="*/ 129 h 139"/>
                <a:gd name="T62" fmla="*/ 238 w 455"/>
                <a:gd name="T63" fmla="*/ 132 h 139"/>
                <a:gd name="T64" fmla="*/ 190 w 455"/>
                <a:gd name="T65" fmla="*/ 137 h 139"/>
                <a:gd name="T66" fmla="*/ 162 w 455"/>
                <a:gd name="T67" fmla="*/ 135 h 139"/>
                <a:gd name="T68" fmla="*/ 126 w 455"/>
                <a:gd name="T69" fmla="*/ 128 h 139"/>
                <a:gd name="T70" fmla="*/ 126 w 455"/>
                <a:gd name="T71" fmla="*/ 128 h 139"/>
                <a:gd name="T72" fmla="*/ 104 w 455"/>
                <a:gd name="T73" fmla="*/ 121 h 139"/>
                <a:gd name="T74" fmla="*/ 75 w 455"/>
                <a:gd name="T75" fmla="*/ 108 h 139"/>
                <a:gd name="T76" fmla="*/ 59 w 455"/>
                <a:gd name="T77" fmla="*/ 97 h 139"/>
                <a:gd name="T78" fmla="*/ 47 w 455"/>
                <a:gd name="T79" fmla="*/ 87 h 139"/>
                <a:gd name="T80" fmla="*/ 23 w 455"/>
                <a:gd name="T81" fmla="*/ 59 h 139"/>
                <a:gd name="T82" fmla="*/ 13 w 455"/>
                <a:gd name="T83" fmla="*/ 42 h 139"/>
                <a:gd name="T84" fmla="*/ 13 w 455"/>
                <a:gd name="T85" fmla="*/ 42 h 139"/>
                <a:gd name="T86" fmla="*/ 6 w 455"/>
                <a:gd name="T87" fmla="*/ 27 h 139"/>
                <a:gd name="T88" fmla="*/ 6 w 455"/>
                <a:gd name="T89" fmla="*/ 27 h 139"/>
                <a:gd name="T90" fmla="*/ 0 w 455"/>
                <a:gd name="T91" fmla="*/ 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5" h="139">
                  <a:moveTo>
                    <a:pt x="0" y="9"/>
                  </a:moveTo>
                  <a:cubicBezTo>
                    <a:pt x="0" y="8"/>
                    <a:pt x="0" y="6"/>
                    <a:pt x="0" y="4"/>
                  </a:cubicBezTo>
                  <a:cubicBezTo>
                    <a:pt x="8" y="0"/>
                    <a:pt x="8" y="8"/>
                    <a:pt x="9" y="11"/>
                  </a:cubicBezTo>
                  <a:cubicBezTo>
                    <a:pt x="17" y="26"/>
                    <a:pt x="26" y="41"/>
                    <a:pt x="36" y="55"/>
                  </a:cubicBezTo>
                  <a:cubicBezTo>
                    <a:pt x="45" y="68"/>
                    <a:pt x="58" y="77"/>
                    <a:pt x="70" y="86"/>
                  </a:cubicBezTo>
                  <a:cubicBezTo>
                    <a:pt x="81" y="94"/>
                    <a:pt x="93" y="101"/>
                    <a:pt x="105" y="106"/>
                  </a:cubicBezTo>
                  <a:cubicBezTo>
                    <a:pt x="120" y="111"/>
                    <a:pt x="136" y="117"/>
                    <a:pt x="152" y="118"/>
                  </a:cubicBezTo>
                  <a:cubicBezTo>
                    <a:pt x="157" y="118"/>
                    <a:pt x="163" y="121"/>
                    <a:pt x="170" y="118"/>
                  </a:cubicBezTo>
                  <a:cubicBezTo>
                    <a:pt x="165" y="114"/>
                    <a:pt x="160" y="112"/>
                    <a:pt x="156" y="110"/>
                  </a:cubicBezTo>
                  <a:cubicBezTo>
                    <a:pt x="148" y="107"/>
                    <a:pt x="141" y="102"/>
                    <a:pt x="134" y="96"/>
                  </a:cubicBezTo>
                  <a:cubicBezTo>
                    <a:pt x="131" y="94"/>
                    <a:pt x="128" y="91"/>
                    <a:pt x="129" y="89"/>
                  </a:cubicBezTo>
                  <a:cubicBezTo>
                    <a:pt x="131" y="85"/>
                    <a:pt x="135" y="87"/>
                    <a:pt x="138" y="88"/>
                  </a:cubicBezTo>
                  <a:cubicBezTo>
                    <a:pt x="150" y="93"/>
                    <a:pt x="162" y="98"/>
                    <a:pt x="174" y="102"/>
                  </a:cubicBezTo>
                  <a:cubicBezTo>
                    <a:pt x="178" y="103"/>
                    <a:pt x="182" y="105"/>
                    <a:pt x="187" y="104"/>
                  </a:cubicBezTo>
                  <a:cubicBezTo>
                    <a:pt x="199" y="110"/>
                    <a:pt x="211" y="101"/>
                    <a:pt x="223" y="100"/>
                  </a:cubicBezTo>
                  <a:cubicBezTo>
                    <a:pt x="229" y="100"/>
                    <a:pt x="235" y="99"/>
                    <a:pt x="240" y="101"/>
                  </a:cubicBezTo>
                  <a:cubicBezTo>
                    <a:pt x="256" y="108"/>
                    <a:pt x="270" y="102"/>
                    <a:pt x="284" y="97"/>
                  </a:cubicBezTo>
                  <a:cubicBezTo>
                    <a:pt x="290" y="95"/>
                    <a:pt x="296" y="91"/>
                    <a:pt x="301" y="87"/>
                  </a:cubicBezTo>
                  <a:cubicBezTo>
                    <a:pt x="305" y="85"/>
                    <a:pt x="309" y="84"/>
                    <a:pt x="311" y="88"/>
                  </a:cubicBezTo>
                  <a:cubicBezTo>
                    <a:pt x="314" y="91"/>
                    <a:pt x="311" y="94"/>
                    <a:pt x="309" y="97"/>
                  </a:cubicBezTo>
                  <a:cubicBezTo>
                    <a:pt x="302" y="105"/>
                    <a:pt x="292" y="109"/>
                    <a:pt x="283" y="114"/>
                  </a:cubicBezTo>
                  <a:cubicBezTo>
                    <a:pt x="281" y="115"/>
                    <a:pt x="278" y="116"/>
                    <a:pt x="279" y="119"/>
                  </a:cubicBezTo>
                  <a:cubicBezTo>
                    <a:pt x="280" y="121"/>
                    <a:pt x="282" y="121"/>
                    <a:pt x="285" y="121"/>
                  </a:cubicBezTo>
                  <a:cubicBezTo>
                    <a:pt x="309" y="118"/>
                    <a:pt x="332" y="112"/>
                    <a:pt x="354" y="100"/>
                  </a:cubicBezTo>
                  <a:cubicBezTo>
                    <a:pt x="355" y="99"/>
                    <a:pt x="356" y="98"/>
                    <a:pt x="358" y="97"/>
                  </a:cubicBezTo>
                  <a:cubicBezTo>
                    <a:pt x="376" y="87"/>
                    <a:pt x="392" y="74"/>
                    <a:pt x="405" y="59"/>
                  </a:cubicBezTo>
                  <a:cubicBezTo>
                    <a:pt x="418" y="44"/>
                    <a:pt x="429" y="29"/>
                    <a:pt x="440" y="13"/>
                  </a:cubicBezTo>
                  <a:cubicBezTo>
                    <a:pt x="443" y="10"/>
                    <a:pt x="445" y="6"/>
                    <a:pt x="450" y="8"/>
                  </a:cubicBezTo>
                  <a:cubicBezTo>
                    <a:pt x="455" y="11"/>
                    <a:pt x="452" y="15"/>
                    <a:pt x="450" y="19"/>
                  </a:cubicBezTo>
                  <a:cubicBezTo>
                    <a:pt x="439" y="45"/>
                    <a:pt x="421" y="66"/>
                    <a:pt x="400" y="85"/>
                  </a:cubicBezTo>
                  <a:cubicBezTo>
                    <a:pt x="378" y="105"/>
                    <a:pt x="353" y="120"/>
                    <a:pt x="323" y="129"/>
                  </a:cubicBezTo>
                  <a:cubicBezTo>
                    <a:pt x="295" y="137"/>
                    <a:pt x="266" y="136"/>
                    <a:pt x="238" y="132"/>
                  </a:cubicBezTo>
                  <a:cubicBezTo>
                    <a:pt x="222" y="130"/>
                    <a:pt x="206" y="132"/>
                    <a:pt x="190" y="137"/>
                  </a:cubicBezTo>
                  <a:cubicBezTo>
                    <a:pt x="181" y="139"/>
                    <a:pt x="172" y="135"/>
                    <a:pt x="162" y="135"/>
                  </a:cubicBezTo>
                  <a:cubicBezTo>
                    <a:pt x="150" y="134"/>
                    <a:pt x="138" y="132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19" y="126"/>
                    <a:pt x="111" y="125"/>
                    <a:pt x="104" y="121"/>
                  </a:cubicBezTo>
                  <a:cubicBezTo>
                    <a:pt x="93" y="119"/>
                    <a:pt x="84" y="114"/>
                    <a:pt x="75" y="108"/>
                  </a:cubicBezTo>
                  <a:cubicBezTo>
                    <a:pt x="69" y="105"/>
                    <a:pt x="65" y="100"/>
                    <a:pt x="59" y="97"/>
                  </a:cubicBezTo>
                  <a:cubicBezTo>
                    <a:pt x="55" y="94"/>
                    <a:pt x="51" y="90"/>
                    <a:pt x="47" y="87"/>
                  </a:cubicBezTo>
                  <a:cubicBezTo>
                    <a:pt x="39" y="77"/>
                    <a:pt x="30" y="69"/>
                    <a:pt x="23" y="59"/>
                  </a:cubicBezTo>
                  <a:cubicBezTo>
                    <a:pt x="19" y="53"/>
                    <a:pt x="16" y="47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37"/>
                    <a:pt x="8" y="32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4" y="21"/>
                    <a:pt x="2" y="15"/>
                    <a:pt x="0" y="9"/>
                  </a:cubicBezTo>
                  <a:close/>
                </a:path>
              </a:pathLst>
            </a:custGeom>
            <a:solidFill>
              <a:srgbClr val="FFF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103">
              <a:extLst>
                <a:ext uri="{FF2B5EF4-FFF2-40B4-BE49-F238E27FC236}">
                  <a16:creationId xmlns:a16="http://schemas.microsoft.com/office/drawing/2014/main" id="{8006B9DD-BC70-F78B-02BC-67CF01385158}"/>
                </a:ext>
              </a:extLst>
            </p:cNvPr>
            <p:cNvSpPr/>
            <p:nvPr/>
          </p:nvSpPr>
          <p:spPr bwMode="auto">
            <a:xfrm>
              <a:off x="1304" y="934"/>
              <a:ext cx="479" cy="160"/>
            </a:xfrm>
            <a:custGeom>
              <a:avLst/>
              <a:gdLst>
                <a:gd name="T0" fmla="*/ 7 w 122"/>
                <a:gd name="T1" fmla="*/ 30 h 41"/>
                <a:gd name="T2" fmla="*/ 0 w 122"/>
                <a:gd name="T3" fmla="*/ 9 h 41"/>
                <a:gd name="T4" fmla="*/ 20 w 122"/>
                <a:gd name="T5" fmla="*/ 8 h 41"/>
                <a:gd name="T6" fmla="*/ 29 w 122"/>
                <a:gd name="T7" fmla="*/ 4 h 41"/>
                <a:gd name="T8" fmla="*/ 36 w 122"/>
                <a:gd name="T9" fmla="*/ 4 h 41"/>
                <a:gd name="T10" fmla="*/ 76 w 122"/>
                <a:gd name="T11" fmla="*/ 4 h 41"/>
                <a:gd name="T12" fmla="*/ 122 w 122"/>
                <a:gd name="T13" fmla="*/ 8 h 41"/>
                <a:gd name="T14" fmla="*/ 117 w 122"/>
                <a:gd name="T15" fmla="*/ 27 h 41"/>
                <a:gd name="T16" fmla="*/ 96 w 122"/>
                <a:gd name="T17" fmla="*/ 30 h 41"/>
                <a:gd name="T18" fmla="*/ 33 w 122"/>
                <a:gd name="T19" fmla="*/ 33 h 41"/>
                <a:gd name="T20" fmla="*/ 15 w 122"/>
                <a:gd name="T21" fmla="*/ 29 h 41"/>
                <a:gd name="T22" fmla="*/ 7 w 122"/>
                <a:gd name="T23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2" h="41">
                  <a:moveTo>
                    <a:pt x="7" y="30"/>
                  </a:moveTo>
                  <a:cubicBezTo>
                    <a:pt x="3" y="24"/>
                    <a:pt x="4" y="16"/>
                    <a:pt x="0" y="9"/>
                  </a:cubicBezTo>
                  <a:cubicBezTo>
                    <a:pt x="6" y="6"/>
                    <a:pt x="14" y="8"/>
                    <a:pt x="20" y="8"/>
                  </a:cubicBezTo>
                  <a:cubicBezTo>
                    <a:pt x="24" y="7"/>
                    <a:pt x="27" y="8"/>
                    <a:pt x="29" y="4"/>
                  </a:cubicBezTo>
                  <a:cubicBezTo>
                    <a:pt x="32" y="4"/>
                    <a:pt x="34" y="4"/>
                    <a:pt x="36" y="4"/>
                  </a:cubicBezTo>
                  <a:cubicBezTo>
                    <a:pt x="49" y="0"/>
                    <a:pt x="62" y="1"/>
                    <a:pt x="76" y="4"/>
                  </a:cubicBezTo>
                  <a:cubicBezTo>
                    <a:pt x="91" y="9"/>
                    <a:pt x="107" y="7"/>
                    <a:pt x="122" y="8"/>
                  </a:cubicBezTo>
                  <a:cubicBezTo>
                    <a:pt x="122" y="14"/>
                    <a:pt x="119" y="20"/>
                    <a:pt x="117" y="27"/>
                  </a:cubicBezTo>
                  <a:cubicBezTo>
                    <a:pt x="109" y="21"/>
                    <a:pt x="102" y="27"/>
                    <a:pt x="96" y="30"/>
                  </a:cubicBezTo>
                  <a:cubicBezTo>
                    <a:pt x="75" y="40"/>
                    <a:pt x="54" y="41"/>
                    <a:pt x="33" y="33"/>
                  </a:cubicBezTo>
                  <a:cubicBezTo>
                    <a:pt x="27" y="31"/>
                    <a:pt x="21" y="30"/>
                    <a:pt x="15" y="29"/>
                  </a:cubicBezTo>
                  <a:cubicBezTo>
                    <a:pt x="12" y="28"/>
                    <a:pt x="9" y="27"/>
                    <a:pt x="7" y="30"/>
                  </a:cubicBezTo>
                  <a:close/>
                </a:path>
              </a:pathLst>
            </a:custGeom>
            <a:solidFill>
              <a:srgbClr val="F5E6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104">
              <a:extLst>
                <a:ext uri="{FF2B5EF4-FFF2-40B4-BE49-F238E27FC236}">
                  <a16:creationId xmlns:a16="http://schemas.microsoft.com/office/drawing/2014/main" id="{CD1EB0CD-15B4-93B2-36DB-663D21AB782A}"/>
                </a:ext>
              </a:extLst>
            </p:cNvPr>
            <p:cNvSpPr/>
            <p:nvPr/>
          </p:nvSpPr>
          <p:spPr bwMode="auto">
            <a:xfrm>
              <a:off x="1140" y="895"/>
              <a:ext cx="251" cy="43"/>
            </a:xfrm>
            <a:custGeom>
              <a:avLst/>
              <a:gdLst>
                <a:gd name="T0" fmla="*/ 0 w 64"/>
                <a:gd name="T1" fmla="*/ 0 h 11"/>
                <a:gd name="T2" fmla="*/ 57 w 64"/>
                <a:gd name="T3" fmla="*/ 8 h 11"/>
                <a:gd name="T4" fmla="*/ 64 w 64"/>
                <a:gd name="T5" fmla="*/ 9 h 11"/>
                <a:gd name="T6" fmla="*/ 64 w 64"/>
                <a:gd name="T7" fmla="*/ 11 h 11"/>
                <a:gd name="T8" fmla="*/ 8 w 64"/>
                <a:gd name="T9" fmla="*/ 4 h 11"/>
                <a:gd name="T10" fmla="*/ 0 w 6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1">
                  <a:moveTo>
                    <a:pt x="0" y="0"/>
                  </a:moveTo>
                  <a:cubicBezTo>
                    <a:pt x="19" y="3"/>
                    <a:pt x="38" y="5"/>
                    <a:pt x="57" y="8"/>
                  </a:cubicBezTo>
                  <a:cubicBezTo>
                    <a:pt x="60" y="8"/>
                    <a:pt x="62" y="9"/>
                    <a:pt x="64" y="9"/>
                  </a:cubicBezTo>
                  <a:cubicBezTo>
                    <a:pt x="64" y="9"/>
                    <a:pt x="64" y="10"/>
                    <a:pt x="64" y="11"/>
                  </a:cubicBezTo>
                  <a:cubicBezTo>
                    <a:pt x="45" y="11"/>
                    <a:pt x="27" y="7"/>
                    <a:pt x="8" y="4"/>
                  </a:cubicBezTo>
                  <a:cubicBezTo>
                    <a:pt x="5" y="3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105">
              <a:extLst>
                <a:ext uri="{FF2B5EF4-FFF2-40B4-BE49-F238E27FC236}">
                  <a16:creationId xmlns:a16="http://schemas.microsoft.com/office/drawing/2014/main" id="{00E3735C-FA3B-FBA6-BD4C-50159A8FB1E3}"/>
                </a:ext>
              </a:extLst>
            </p:cNvPr>
            <p:cNvSpPr/>
            <p:nvPr/>
          </p:nvSpPr>
          <p:spPr bwMode="auto">
            <a:xfrm>
              <a:off x="1445" y="926"/>
              <a:ext cx="157" cy="24"/>
            </a:xfrm>
            <a:custGeom>
              <a:avLst/>
              <a:gdLst>
                <a:gd name="T0" fmla="*/ 40 w 40"/>
                <a:gd name="T1" fmla="*/ 6 h 6"/>
                <a:gd name="T2" fmla="*/ 0 w 40"/>
                <a:gd name="T3" fmla="*/ 6 h 6"/>
                <a:gd name="T4" fmla="*/ 40 w 40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6">
                  <a:moveTo>
                    <a:pt x="40" y="6"/>
                  </a:moveTo>
                  <a:cubicBezTo>
                    <a:pt x="26" y="5"/>
                    <a:pt x="13" y="3"/>
                    <a:pt x="0" y="6"/>
                  </a:cubicBezTo>
                  <a:cubicBezTo>
                    <a:pt x="13" y="0"/>
                    <a:pt x="26" y="2"/>
                    <a:pt x="40" y="6"/>
                  </a:cubicBezTo>
                  <a:close/>
                </a:path>
              </a:pathLst>
            </a:custGeom>
            <a:solidFill>
              <a:srgbClr val="FFF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106">
              <a:extLst>
                <a:ext uri="{FF2B5EF4-FFF2-40B4-BE49-F238E27FC236}">
                  <a16:creationId xmlns:a16="http://schemas.microsoft.com/office/drawing/2014/main" id="{CEBE99DE-48B5-7C89-1F41-94E280A1557E}"/>
                </a:ext>
              </a:extLst>
            </p:cNvPr>
            <p:cNvSpPr/>
            <p:nvPr/>
          </p:nvSpPr>
          <p:spPr bwMode="auto">
            <a:xfrm>
              <a:off x="595" y="1478"/>
              <a:ext cx="114" cy="133"/>
            </a:xfrm>
            <a:custGeom>
              <a:avLst/>
              <a:gdLst>
                <a:gd name="T0" fmla="*/ 0 w 29"/>
                <a:gd name="T1" fmla="*/ 20 h 34"/>
                <a:gd name="T2" fmla="*/ 24 w 29"/>
                <a:gd name="T3" fmla="*/ 5 h 34"/>
                <a:gd name="T4" fmla="*/ 25 w 29"/>
                <a:gd name="T5" fmla="*/ 18 h 34"/>
                <a:gd name="T6" fmla="*/ 8 w 29"/>
                <a:gd name="T7" fmla="*/ 31 h 34"/>
                <a:gd name="T8" fmla="*/ 0 w 29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4">
                  <a:moveTo>
                    <a:pt x="0" y="20"/>
                  </a:moveTo>
                  <a:cubicBezTo>
                    <a:pt x="0" y="10"/>
                    <a:pt x="15" y="0"/>
                    <a:pt x="24" y="5"/>
                  </a:cubicBezTo>
                  <a:cubicBezTo>
                    <a:pt x="29" y="8"/>
                    <a:pt x="28" y="14"/>
                    <a:pt x="25" y="18"/>
                  </a:cubicBezTo>
                  <a:cubicBezTo>
                    <a:pt x="20" y="24"/>
                    <a:pt x="14" y="27"/>
                    <a:pt x="8" y="31"/>
                  </a:cubicBezTo>
                  <a:cubicBezTo>
                    <a:pt x="3" y="34"/>
                    <a:pt x="0" y="29"/>
                    <a:pt x="0" y="20"/>
                  </a:cubicBezTo>
                  <a:close/>
                </a:path>
              </a:pathLst>
            </a:custGeom>
            <a:solidFill>
              <a:srgbClr val="F1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107">
              <a:extLst>
                <a:ext uri="{FF2B5EF4-FFF2-40B4-BE49-F238E27FC236}">
                  <a16:creationId xmlns:a16="http://schemas.microsoft.com/office/drawing/2014/main" id="{95A91DF8-15DD-1F5F-22F2-58CF15A49AD2}"/>
                </a:ext>
              </a:extLst>
            </p:cNvPr>
            <p:cNvSpPr/>
            <p:nvPr/>
          </p:nvSpPr>
          <p:spPr bwMode="auto">
            <a:xfrm>
              <a:off x="622" y="1098"/>
              <a:ext cx="447" cy="212"/>
            </a:xfrm>
            <a:custGeom>
              <a:avLst/>
              <a:gdLst>
                <a:gd name="T0" fmla="*/ 61 w 114"/>
                <a:gd name="T1" fmla="*/ 53 h 54"/>
                <a:gd name="T2" fmla="*/ 21 w 114"/>
                <a:gd name="T3" fmla="*/ 42 h 54"/>
                <a:gd name="T4" fmla="*/ 1 w 114"/>
                <a:gd name="T5" fmla="*/ 7 h 54"/>
                <a:gd name="T6" fmla="*/ 3 w 114"/>
                <a:gd name="T7" fmla="*/ 1 h 54"/>
                <a:gd name="T8" fmla="*/ 10 w 114"/>
                <a:gd name="T9" fmla="*/ 5 h 54"/>
                <a:gd name="T10" fmla="*/ 25 w 114"/>
                <a:gd name="T11" fmla="*/ 26 h 54"/>
                <a:gd name="T12" fmla="*/ 69 w 114"/>
                <a:gd name="T13" fmla="*/ 40 h 54"/>
                <a:gd name="T14" fmla="*/ 110 w 114"/>
                <a:gd name="T15" fmla="*/ 43 h 54"/>
                <a:gd name="T16" fmla="*/ 114 w 114"/>
                <a:gd name="T17" fmla="*/ 45 h 54"/>
                <a:gd name="T18" fmla="*/ 110 w 114"/>
                <a:gd name="T19" fmla="*/ 48 h 54"/>
                <a:gd name="T20" fmla="*/ 61 w 114"/>
                <a:gd name="T21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54">
                  <a:moveTo>
                    <a:pt x="61" y="53"/>
                  </a:moveTo>
                  <a:cubicBezTo>
                    <a:pt x="47" y="54"/>
                    <a:pt x="33" y="51"/>
                    <a:pt x="21" y="42"/>
                  </a:cubicBezTo>
                  <a:cubicBezTo>
                    <a:pt x="10" y="33"/>
                    <a:pt x="5" y="20"/>
                    <a:pt x="1" y="7"/>
                  </a:cubicBezTo>
                  <a:cubicBezTo>
                    <a:pt x="1" y="5"/>
                    <a:pt x="0" y="1"/>
                    <a:pt x="3" y="1"/>
                  </a:cubicBezTo>
                  <a:cubicBezTo>
                    <a:pt x="7" y="0"/>
                    <a:pt x="8" y="2"/>
                    <a:pt x="10" y="5"/>
                  </a:cubicBezTo>
                  <a:cubicBezTo>
                    <a:pt x="14" y="13"/>
                    <a:pt x="18" y="20"/>
                    <a:pt x="25" y="26"/>
                  </a:cubicBezTo>
                  <a:cubicBezTo>
                    <a:pt x="38" y="37"/>
                    <a:pt x="53" y="37"/>
                    <a:pt x="69" y="40"/>
                  </a:cubicBezTo>
                  <a:cubicBezTo>
                    <a:pt x="82" y="42"/>
                    <a:pt x="96" y="39"/>
                    <a:pt x="110" y="43"/>
                  </a:cubicBezTo>
                  <a:cubicBezTo>
                    <a:pt x="111" y="43"/>
                    <a:pt x="114" y="43"/>
                    <a:pt x="114" y="45"/>
                  </a:cubicBezTo>
                  <a:cubicBezTo>
                    <a:pt x="114" y="48"/>
                    <a:pt x="112" y="48"/>
                    <a:pt x="110" y="48"/>
                  </a:cubicBezTo>
                  <a:cubicBezTo>
                    <a:pt x="94" y="52"/>
                    <a:pt x="78" y="54"/>
                    <a:pt x="61" y="53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108">
              <a:extLst>
                <a:ext uri="{FF2B5EF4-FFF2-40B4-BE49-F238E27FC236}">
                  <a16:creationId xmlns:a16="http://schemas.microsoft.com/office/drawing/2014/main" id="{F008B763-4EF8-EB2D-7BC2-B5EC06748CCF}"/>
                </a:ext>
              </a:extLst>
            </p:cNvPr>
            <p:cNvSpPr/>
            <p:nvPr/>
          </p:nvSpPr>
          <p:spPr bwMode="auto">
            <a:xfrm>
              <a:off x="728" y="1763"/>
              <a:ext cx="243" cy="580"/>
            </a:xfrm>
            <a:custGeom>
              <a:avLst/>
              <a:gdLst>
                <a:gd name="T0" fmla="*/ 61 w 62"/>
                <a:gd name="T1" fmla="*/ 132 h 148"/>
                <a:gd name="T2" fmla="*/ 60 w 62"/>
                <a:gd name="T3" fmla="*/ 141 h 148"/>
                <a:gd name="T4" fmla="*/ 58 w 62"/>
                <a:gd name="T5" fmla="*/ 148 h 148"/>
                <a:gd name="T6" fmla="*/ 50 w 62"/>
                <a:gd name="T7" fmla="*/ 141 h 148"/>
                <a:gd name="T8" fmla="*/ 48 w 62"/>
                <a:gd name="T9" fmla="*/ 114 h 148"/>
                <a:gd name="T10" fmla="*/ 46 w 62"/>
                <a:gd name="T11" fmla="*/ 106 h 148"/>
                <a:gd name="T12" fmla="*/ 31 w 62"/>
                <a:gd name="T13" fmla="*/ 72 h 148"/>
                <a:gd name="T14" fmla="*/ 14 w 62"/>
                <a:gd name="T15" fmla="*/ 61 h 148"/>
                <a:gd name="T16" fmla="*/ 8 w 62"/>
                <a:gd name="T17" fmla="*/ 62 h 148"/>
                <a:gd name="T18" fmla="*/ 10 w 62"/>
                <a:gd name="T19" fmla="*/ 56 h 148"/>
                <a:gd name="T20" fmla="*/ 17 w 62"/>
                <a:gd name="T21" fmla="*/ 39 h 148"/>
                <a:gd name="T22" fmla="*/ 11 w 62"/>
                <a:gd name="T23" fmla="*/ 24 h 148"/>
                <a:gd name="T24" fmla="*/ 0 w 62"/>
                <a:gd name="T25" fmla="*/ 17 h 148"/>
                <a:gd name="T26" fmla="*/ 6 w 62"/>
                <a:gd name="T27" fmla="*/ 0 h 148"/>
                <a:gd name="T28" fmla="*/ 16 w 62"/>
                <a:gd name="T29" fmla="*/ 16 h 148"/>
                <a:gd name="T30" fmla="*/ 36 w 62"/>
                <a:gd name="T31" fmla="*/ 37 h 148"/>
                <a:gd name="T32" fmla="*/ 51 w 62"/>
                <a:gd name="T33" fmla="*/ 73 h 148"/>
                <a:gd name="T34" fmla="*/ 54 w 62"/>
                <a:gd name="T35" fmla="*/ 96 h 148"/>
                <a:gd name="T36" fmla="*/ 61 w 62"/>
                <a:gd name="T37" fmla="*/ 1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" h="148">
                  <a:moveTo>
                    <a:pt x="61" y="132"/>
                  </a:moveTo>
                  <a:cubicBezTo>
                    <a:pt x="61" y="135"/>
                    <a:pt x="61" y="138"/>
                    <a:pt x="60" y="141"/>
                  </a:cubicBezTo>
                  <a:cubicBezTo>
                    <a:pt x="60" y="144"/>
                    <a:pt x="62" y="148"/>
                    <a:pt x="58" y="148"/>
                  </a:cubicBezTo>
                  <a:cubicBezTo>
                    <a:pt x="54" y="148"/>
                    <a:pt x="50" y="146"/>
                    <a:pt x="50" y="141"/>
                  </a:cubicBezTo>
                  <a:cubicBezTo>
                    <a:pt x="50" y="132"/>
                    <a:pt x="51" y="123"/>
                    <a:pt x="48" y="114"/>
                  </a:cubicBezTo>
                  <a:cubicBezTo>
                    <a:pt x="48" y="111"/>
                    <a:pt x="47" y="108"/>
                    <a:pt x="46" y="106"/>
                  </a:cubicBezTo>
                  <a:cubicBezTo>
                    <a:pt x="37" y="97"/>
                    <a:pt x="32" y="85"/>
                    <a:pt x="31" y="72"/>
                  </a:cubicBezTo>
                  <a:cubicBezTo>
                    <a:pt x="30" y="65"/>
                    <a:pt x="21" y="60"/>
                    <a:pt x="14" y="61"/>
                  </a:cubicBezTo>
                  <a:cubicBezTo>
                    <a:pt x="12" y="62"/>
                    <a:pt x="10" y="64"/>
                    <a:pt x="8" y="62"/>
                  </a:cubicBezTo>
                  <a:cubicBezTo>
                    <a:pt x="7" y="60"/>
                    <a:pt x="8" y="58"/>
                    <a:pt x="10" y="56"/>
                  </a:cubicBezTo>
                  <a:cubicBezTo>
                    <a:pt x="14" y="51"/>
                    <a:pt x="15" y="45"/>
                    <a:pt x="17" y="39"/>
                  </a:cubicBezTo>
                  <a:cubicBezTo>
                    <a:pt x="22" y="31"/>
                    <a:pt x="16" y="28"/>
                    <a:pt x="11" y="24"/>
                  </a:cubicBezTo>
                  <a:cubicBezTo>
                    <a:pt x="8" y="21"/>
                    <a:pt x="0" y="21"/>
                    <a:pt x="0" y="17"/>
                  </a:cubicBezTo>
                  <a:cubicBezTo>
                    <a:pt x="0" y="12"/>
                    <a:pt x="3" y="6"/>
                    <a:pt x="6" y="0"/>
                  </a:cubicBezTo>
                  <a:cubicBezTo>
                    <a:pt x="12" y="4"/>
                    <a:pt x="13" y="11"/>
                    <a:pt x="16" y="16"/>
                  </a:cubicBezTo>
                  <a:cubicBezTo>
                    <a:pt x="21" y="25"/>
                    <a:pt x="28" y="31"/>
                    <a:pt x="36" y="37"/>
                  </a:cubicBezTo>
                  <a:cubicBezTo>
                    <a:pt x="49" y="45"/>
                    <a:pt x="55" y="57"/>
                    <a:pt x="51" y="73"/>
                  </a:cubicBezTo>
                  <a:cubicBezTo>
                    <a:pt x="49" y="81"/>
                    <a:pt x="50" y="90"/>
                    <a:pt x="54" y="96"/>
                  </a:cubicBezTo>
                  <a:cubicBezTo>
                    <a:pt x="61" y="108"/>
                    <a:pt x="61" y="120"/>
                    <a:pt x="61" y="132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109">
              <a:extLst>
                <a:ext uri="{FF2B5EF4-FFF2-40B4-BE49-F238E27FC236}">
                  <a16:creationId xmlns:a16="http://schemas.microsoft.com/office/drawing/2014/main" id="{48AAB213-39D9-514E-5C77-8FF4AA457D2C}"/>
                </a:ext>
              </a:extLst>
            </p:cNvPr>
            <p:cNvSpPr/>
            <p:nvPr/>
          </p:nvSpPr>
          <p:spPr bwMode="auto">
            <a:xfrm>
              <a:off x="971" y="2170"/>
              <a:ext cx="306" cy="345"/>
            </a:xfrm>
            <a:custGeom>
              <a:avLst/>
              <a:gdLst>
                <a:gd name="T0" fmla="*/ 2 w 78"/>
                <a:gd name="T1" fmla="*/ 0 h 88"/>
                <a:gd name="T2" fmla="*/ 8 w 78"/>
                <a:gd name="T3" fmla="*/ 14 h 88"/>
                <a:gd name="T4" fmla="*/ 72 w 78"/>
                <a:gd name="T5" fmla="*/ 73 h 88"/>
                <a:gd name="T6" fmla="*/ 78 w 78"/>
                <a:gd name="T7" fmla="*/ 76 h 88"/>
                <a:gd name="T8" fmla="*/ 69 w 78"/>
                <a:gd name="T9" fmla="*/ 81 h 88"/>
                <a:gd name="T10" fmla="*/ 66 w 78"/>
                <a:gd name="T11" fmla="*/ 82 h 88"/>
                <a:gd name="T12" fmla="*/ 45 w 78"/>
                <a:gd name="T13" fmla="*/ 85 h 88"/>
                <a:gd name="T14" fmla="*/ 15 w 78"/>
                <a:gd name="T15" fmla="*/ 50 h 88"/>
                <a:gd name="T16" fmla="*/ 2 w 78"/>
                <a:gd name="T17" fmla="*/ 28 h 88"/>
                <a:gd name="T18" fmla="*/ 2 w 78"/>
                <a:gd name="T1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88">
                  <a:moveTo>
                    <a:pt x="2" y="0"/>
                  </a:moveTo>
                  <a:cubicBezTo>
                    <a:pt x="8" y="3"/>
                    <a:pt x="7" y="9"/>
                    <a:pt x="8" y="14"/>
                  </a:cubicBezTo>
                  <a:cubicBezTo>
                    <a:pt x="20" y="44"/>
                    <a:pt x="40" y="65"/>
                    <a:pt x="72" y="73"/>
                  </a:cubicBezTo>
                  <a:cubicBezTo>
                    <a:pt x="74" y="73"/>
                    <a:pt x="78" y="72"/>
                    <a:pt x="78" y="76"/>
                  </a:cubicBezTo>
                  <a:cubicBezTo>
                    <a:pt x="76" y="80"/>
                    <a:pt x="72" y="80"/>
                    <a:pt x="69" y="81"/>
                  </a:cubicBezTo>
                  <a:cubicBezTo>
                    <a:pt x="68" y="81"/>
                    <a:pt x="67" y="82"/>
                    <a:pt x="66" y="82"/>
                  </a:cubicBezTo>
                  <a:cubicBezTo>
                    <a:pt x="59" y="83"/>
                    <a:pt x="53" y="88"/>
                    <a:pt x="45" y="85"/>
                  </a:cubicBezTo>
                  <a:cubicBezTo>
                    <a:pt x="39" y="70"/>
                    <a:pt x="28" y="59"/>
                    <a:pt x="15" y="50"/>
                  </a:cubicBezTo>
                  <a:cubicBezTo>
                    <a:pt x="8" y="45"/>
                    <a:pt x="1" y="39"/>
                    <a:pt x="2" y="28"/>
                  </a:cubicBezTo>
                  <a:cubicBezTo>
                    <a:pt x="0" y="19"/>
                    <a:pt x="6" y="9"/>
                    <a:pt x="2" y="0"/>
                  </a:cubicBezTo>
                  <a:close/>
                </a:path>
              </a:pathLst>
            </a:custGeom>
            <a:solidFill>
              <a:srgbClr val="F18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110">
              <a:extLst>
                <a:ext uri="{FF2B5EF4-FFF2-40B4-BE49-F238E27FC236}">
                  <a16:creationId xmlns:a16="http://schemas.microsoft.com/office/drawing/2014/main" id="{D0932A7D-1C45-3D0F-F9BA-8E4D710A6CB5}"/>
                </a:ext>
              </a:extLst>
            </p:cNvPr>
            <p:cNvSpPr/>
            <p:nvPr/>
          </p:nvSpPr>
          <p:spPr bwMode="auto">
            <a:xfrm>
              <a:off x="764" y="1638"/>
              <a:ext cx="101" cy="231"/>
            </a:xfrm>
            <a:custGeom>
              <a:avLst/>
              <a:gdLst>
                <a:gd name="T0" fmla="*/ 5 w 26"/>
                <a:gd name="T1" fmla="*/ 0 h 59"/>
                <a:gd name="T2" fmla="*/ 8 w 26"/>
                <a:gd name="T3" fmla="*/ 17 h 59"/>
                <a:gd name="T4" fmla="*/ 17 w 26"/>
                <a:gd name="T5" fmla="*/ 34 h 59"/>
                <a:gd name="T6" fmla="*/ 26 w 26"/>
                <a:gd name="T7" fmla="*/ 52 h 59"/>
                <a:gd name="T8" fmla="*/ 26 w 26"/>
                <a:gd name="T9" fmla="*/ 59 h 59"/>
                <a:gd name="T10" fmla="*/ 5 w 26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59">
                  <a:moveTo>
                    <a:pt x="5" y="0"/>
                  </a:moveTo>
                  <a:cubicBezTo>
                    <a:pt x="11" y="4"/>
                    <a:pt x="8" y="11"/>
                    <a:pt x="8" y="17"/>
                  </a:cubicBezTo>
                  <a:cubicBezTo>
                    <a:pt x="8" y="25"/>
                    <a:pt x="10" y="31"/>
                    <a:pt x="17" y="34"/>
                  </a:cubicBezTo>
                  <a:cubicBezTo>
                    <a:pt x="24" y="38"/>
                    <a:pt x="26" y="44"/>
                    <a:pt x="26" y="52"/>
                  </a:cubicBezTo>
                  <a:cubicBezTo>
                    <a:pt x="26" y="54"/>
                    <a:pt x="26" y="56"/>
                    <a:pt x="26" y="59"/>
                  </a:cubicBezTo>
                  <a:cubicBezTo>
                    <a:pt x="13" y="41"/>
                    <a:pt x="0" y="24"/>
                    <a:pt x="5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111">
              <a:extLst>
                <a:ext uri="{FF2B5EF4-FFF2-40B4-BE49-F238E27FC236}">
                  <a16:creationId xmlns:a16="http://schemas.microsoft.com/office/drawing/2014/main" id="{D41B44D5-A157-0E5C-A55E-EBD711C04B07}"/>
                </a:ext>
              </a:extLst>
            </p:cNvPr>
            <p:cNvSpPr/>
            <p:nvPr/>
          </p:nvSpPr>
          <p:spPr bwMode="auto">
            <a:xfrm>
              <a:off x="865" y="1869"/>
              <a:ext cx="95" cy="94"/>
            </a:xfrm>
            <a:custGeom>
              <a:avLst/>
              <a:gdLst>
                <a:gd name="T0" fmla="*/ 0 w 24"/>
                <a:gd name="T1" fmla="*/ 0 h 24"/>
                <a:gd name="T2" fmla="*/ 23 w 24"/>
                <a:gd name="T3" fmla="*/ 16 h 24"/>
                <a:gd name="T4" fmla="*/ 22 w 24"/>
                <a:gd name="T5" fmla="*/ 24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cubicBezTo>
                    <a:pt x="9" y="2"/>
                    <a:pt x="14" y="11"/>
                    <a:pt x="23" y="16"/>
                  </a:cubicBezTo>
                  <a:cubicBezTo>
                    <a:pt x="24" y="16"/>
                    <a:pt x="22" y="21"/>
                    <a:pt x="22" y="24"/>
                  </a:cubicBezTo>
                  <a:cubicBezTo>
                    <a:pt x="15" y="16"/>
                    <a:pt x="7" y="8"/>
                    <a:pt x="0" y="0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112">
              <a:extLst>
                <a:ext uri="{FF2B5EF4-FFF2-40B4-BE49-F238E27FC236}">
                  <a16:creationId xmlns:a16="http://schemas.microsoft.com/office/drawing/2014/main" id="{6653EE3A-16C6-4BCA-84C6-45EB6BDCEE96}"/>
                </a:ext>
              </a:extLst>
            </p:cNvPr>
            <p:cNvSpPr/>
            <p:nvPr/>
          </p:nvSpPr>
          <p:spPr bwMode="auto">
            <a:xfrm>
              <a:off x="932" y="2018"/>
              <a:ext cx="47" cy="121"/>
            </a:xfrm>
            <a:custGeom>
              <a:avLst/>
              <a:gdLst>
                <a:gd name="T0" fmla="*/ 9 w 12"/>
                <a:gd name="T1" fmla="*/ 13 h 31"/>
                <a:gd name="T2" fmla="*/ 9 w 12"/>
                <a:gd name="T3" fmla="*/ 31 h 31"/>
                <a:gd name="T4" fmla="*/ 7 w 12"/>
                <a:gd name="T5" fmla="*/ 0 h 31"/>
                <a:gd name="T6" fmla="*/ 9 w 12"/>
                <a:gd name="T7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1">
                  <a:moveTo>
                    <a:pt x="9" y="13"/>
                  </a:moveTo>
                  <a:cubicBezTo>
                    <a:pt x="6" y="19"/>
                    <a:pt x="12" y="25"/>
                    <a:pt x="9" y="31"/>
                  </a:cubicBezTo>
                  <a:cubicBezTo>
                    <a:pt x="0" y="21"/>
                    <a:pt x="4" y="10"/>
                    <a:pt x="7" y="0"/>
                  </a:cubicBezTo>
                  <a:cubicBezTo>
                    <a:pt x="8" y="4"/>
                    <a:pt x="5" y="9"/>
                    <a:pt x="9" y="13"/>
                  </a:cubicBezTo>
                  <a:close/>
                </a:path>
              </a:pathLst>
            </a:custGeom>
            <a:solidFill>
              <a:srgbClr val="EE7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113">
              <a:extLst>
                <a:ext uri="{FF2B5EF4-FFF2-40B4-BE49-F238E27FC236}">
                  <a16:creationId xmlns:a16="http://schemas.microsoft.com/office/drawing/2014/main" id="{3E849CAC-CF2E-23FA-D771-92806CACE14A}"/>
                </a:ext>
              </a:extLst>
            </p:cNvPr>
            <p:cNvSpPr/>
            <p:nvPr/>
          </p:nvSpPr>
          <p:spPr bwMode="auto">
            <a:xfrm>
              <a:off x="2406" y="1482"/>
              <a:ext cx="133" cy="148"/>
            </a:xfrm>
            <a:custGeom>
              <a:avLst/>
              <a:gdLst>
                <a:gd name="T0" fmla="*/ 18 w 34"/>
                <a:gd name="T1" fmla="*/ 38 h 38"/>
                <a:gd name="T2" fmla="*/ 4 w 34"/>
                <a:gd name="T3" fmla="*/ 24 h 38"/>
                <a:gd name="T4" fmla="*/ 7 w 34"/>
                <a:gd name="T5" fmla="*/ 3 h 38"/>
                <a:gd name="T6" fmla="*/ 15 w 34"/>
                <a:gd name="T7" fmla="*/ 3 h 38"/>
                <a:gd name="T8" fmla="*/ 31 w 34"/>
                <a:gd name="T9" fmla="*/ 25 h 38"/>
                <a:gd name="T10" fmla="*/ 18 w 3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8">
                  <a:moveTo>
                    <a:pt x="18" y="38"/>
                  </a:moveTo>
                  <a:cubicBezTo>
                    <a:pt x="12" y="38"/>
                    <a:pt x="8" y="31"/>
                    <a:pt x="4" y="24"/>
                  </a:cubicBezTo>
                  <a:cubicBezTo>
                    <a:pt x="0" y="17"/>
                    <a:pt x="1" y="10"/>
                    <a:pt x="7" y="3"/>
                  </a:cubicBezTo>
                  <a:cubicBezTo>
                    <a:pt x="9" y="0"/>
                    <a:pt x="12" y="0"/>
                    <a:pt x="15" y="3"/>
                  </a:cubicBezTo>
                  <a:cubicBezTo>
                    <a:pt x="21" y="10"/>
                    <a:pt x="29" y="16"/>
                    <a:pt x="31" y="25"/>
                  </a:cubicBezTo>
                  <a:cubicBezTo>
                    <a:pt x="34" y="33"/>
                    <a:pt x="30" y="38"/>
                    <a:pt x="18" y="38"/>
                  </a:cubicBezTo>
                  <a:close/>
                </a:path>
              </a:pathLst>
            </a:custGeom>
            <a:solidFill>
              <a:srgbClr val="F18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114">
              <a:extLst>
                <a:ext uri="{FF2B5EF4-FFF2-40B4-BE49-F238E27FC236}">
                  <a16:creationId xmlns:a16="http://schemas.microsoft.com/office/drawing/2014/main" id="{096A0CC3-8A9F-9E24-ABE4-2BADECB74676}"/>
                </a:ext>
              </a:extLst>
            </p:cNvPr>
            <p:cNvSpPr/>
            <p:nvPr/>
          </p:nvSpPr>
          <p:spPr bwMode="auto">
            <a:xfrm>
              <a:off x="2331" y="1807"/>
              <a:ext cx="67" cy="43"/>
            </a:xfrm>
            <a:custGeom>
              <a:avLst/>
              <a:gdLst>
                <a:gd name="T0" fmla="*/ 17 w 17"/>
                <a:gd name="T1" fmla="*/ 7 h 11"/>
                <a:gd name="T2" fmla="*/ 0 w 17"/>
                <a:gd name="T3" fmla="*/ 0 h 11"/>
                <a:gd name="T4" fmla="*/ 17 w 17"/>
                <a:gd name="T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17" y="7"/>
                  </a:moveTo>
                  <a:cubicBezTo>
                    <a:pt x="8" y="11"/>
                    <a:pt x="4" y="10"/>
                    <a:pt x="0" y="0"/>
                  </a:cubicBezTo>
                  <a:cubicBezTo>
                    <a:pt x="5" y="5"/>
                    <a:pt x="10" y="9"/>
                    <a:pt x="17" y="7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115">
              <a:extLst>
                <a:ext uri="{FF2B5EF4-FFF2-40B4-BE49-F238E27FC236}">
                  <a16:creationId xmlns:a16="http://schemas.microsoft.com/office/drawing/2014/main" id="{74D7C835-C9AE-CA64-A36E-032DDC6350ED}"/>
                </a:ext>
              </a:extLst>
            </p:cNvPr>
            <p:cNvSpPr/>
            <p:nvPr/>
          </p:nvSpPr>
          <p:spPr bwMode="auto">
            <a:xfrm>
              <a:off x="2445" y="1748"/>
              <a:ext cx="27" cy="51"/>
            </a:xfrm>
            <a:custGeom>
              <a:avLst/>
              <a:gdLst>
                <a:gd name="T0" fmla="*/ 7 w 7"/>
                <a:gd name="T1" fmla="*/ 0 h 13"/>
                <a:gd name="T2" fmla="*/ 0 w 7"/>
                <a:gd name="T3" fmla="*/ 13 h 13"/>
                <a:gd name="T4" fmla="*/ 7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cubicBezTo>
                    <a:pt x="6" y="5"/>
                    <a:pt x="5" y="10"/>
                    <a:pt x="0" y="13"/>
                  </a:cubicBezTo>
                  <a:cubicBezTo>
                    <a:pt x="2" y="8"/>
                    <a:pt x="2" y="3"/>
                    <a:pt x="7" y="0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116">
              <a:extLst>
                <a:ext uri="{FF2B5EF4-FFF2-40B4-BE49-F238E27FC236}">
                  <a16:creationId xmlns:a16="http://schemas.microsoft.com/office/drawing/2014/main" id="{E589F063-BB32-C61E-9E02-DDB7F08312FB}"/>
                </a:ext>
              </a:extLst>
            </p:cNvPr>
            <p:cNvSpPr/>
            <p:nvPr/>
          </p:nvSpPr>
          <p:spPr bwMode="auto">
            <a:xfrm>
              <a:off x="2366" y="1200"/>
              <a:ext cx="44" cy="59"/>
            </a:xfrm>
            <a:custGeom>
              <a:avLst/>
              <a:gdLst>
                <a:gd name="T0" fmla="*/ 10 w 11"/>
                <a:gd name="T1" fmla="*/ 0 h 15"/>
                <a:gd name="T2" fmla="*/ 0 w 11"/>
                <a:gd name="T3" fmla="*/ 15 h 15"/>
                <a:gd name="T4" fmla="*/ 10 w 1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10" y="0"/>
                  </a:moveTo>
                  <a:cubicBezTo>
                    <a:pt x="11" y="8"/>
                    <a:pt x="8" y="13"/>
                    <a:pt x="0" y="15"/>
                  </a:cubicBezTo>
                  <a:cubicBezTo>
                    <a:pt x="3" y="10"/>
                    <a:pt x="6" y="5"/>
                    <a:pt x="10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117">
              <a:extLst>
                <a:ext uri="{FF2B5EF4-FFF2-40B4-BE49-F238E27FC236}">
                  <a16:creationId xmlns:a16="http://schemas.microsoft.com/office/drawing/2014/main" id="{4FE6CDA7-BB6F-71B4-9942-6CA2813B2586}"/>
                </a:ext>
              </a:extLst>
            </p:cNvPr>
            <p:cNvSpPr/>
            <p:nvPr/>
          </p:nvSpPr>
          <p:spPr bwMode="auto">
            <a:xfrm>
              <a:off x="732" y="711"/>
              <a:ext cx="576" cy="372"/>
            </a:xfrm>
            <a:custGeom>
              <a:avLst/>
              <a:gdLst>
                <a:gd name="T0" fmla="*/ 125 w 147"/>
                <a:gd name="T1" fmla="*/ 94 h 95"/>
                <a:gd name="T2" fmla="*/ 123 w 147"/>
                <a:gd name="T3" fmla="*/ 95 h 95"/>
                <a:gd name="T4" fmla="*/ 85 w 147"/>
                <a:gd name="T5" fmla="*/ 66 h 95"/>
                <a:gd name="T6" fmla="*/ 41 w 147"/>
                <a:gd name="T7" fmla="*/ 52 h 95"/>
                <a:gd name="T8" fmla="*/ 20 w 147"/>
                <a:gd name="T9" fmla="*/ 38 h 95"/>
                <a:gd name="T10" fmla="*/ 11 w 147"/>
                <a:gd name="T11" fmla="*/ 33 h 95"/>
                <a:gd name="T12" fmla="*/ 10 w 147"/>
                <a:gd name="T13" fmla="*/ 28 h 95"/>
                <a:gd name="T14" fmla="*/ 5 w 147"/>
                <a:gd name="T15" fmla="*/ 18 h 95"/>
                <a:gd name="T16" fmla="*/ 1 w 147"/>
                <a:gd name="T17" fmla="*/ 1 h 95"/>
                <a:gd name="T18" fmla="*/ 6 w 147"/>
                <a:gd name="T19" fmla="*/ 4 h 95"/>
                <a:gd name="T20" fmla="*/ 25 w 147"/>
                <a:gd name="T21" fmla="*/ 23 h 95"/>
                <a:gd name="T22" fmla="*/ 39 w 147"/>
                <a:gd name="T23" fmla="*/ 32 h 95"/>
                <a:gd name="T24" fmla="*/ 73 w 147"/>
                <a:gd name="T25" fmla="*/ 47 h 95"/>
                <a:gd name="T26" fmla="*/ 105 w 147"/>
                <a:gd name="T27" fmla="*/ 58 h 95"/>
                <a:gd name="T28" fmla="*/ 144 w 147"/>
                <a:gd name="T29" fmla="*/ 66 h 95"/>
                <a:gd name="T30" fmla="*/ 147 w 147"/>
                <a:gd name="T31" fmla="*/ 83 h 95"/>
                <a:gd name="T32" fmla="*/ 115 w 147"/>
                <a:gd name="T33" fmla="*/ 77 h 95"/>
                <a:gd name="T34" fmla="*/ 125 w 147"/>
                <a:gd name="T35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95">
                  <a:moveTo>
                    <a:pt x="125" y="94"/>
                  </a:moveTo>
                  <a:cubicBezTo>
                    <a:pt x="124" y="94"/>
                    <a:pt x="124" y="95"/>
                    <a:pt x="123" y="95"/>
                  </a:cubicBezTo>
                  <a:cubicBezTo>
                    <a:pt x="116" y="79"/>
                    <a:pt x="104" y="69"/>
                    <a:pt x="85" y="66"/>
                  </a:cubicBezTo>
                  <a:cubicBezTo>
                    <a:pt x="70" y="63"/>
                    <a:pt x="55" y="59"/>
                    <a:pt x="41" y="52"/>
                  </a:cubicBezTo>
                  <a:cubicBezTo>
                    <a:pt x="33" y="48"/>
                    <a:pt x="26" y="43"/>
                    <a:pt x="20" y="38"/>
                  </a:cubicBezTo>
                  <a:cubicBezTo>
                    <a:pt x="17" y="35"/>
                    <a:pt x="15" y="34"/>
                    <a:pt x="11" y="33"/>
                  </a:cubicBezTo>
                  <a:cubicBezTo>
                    <a:pt x="11" y="32"/>
                    <a:pt x="12" y="30"/>
                    <a:pt x="10" y="28"/>
                  </a:cubicBezTo>
                  <a:cubicBezTo>
                    <a:pt x="10" y="24"/>
                    <a:pt x="7" y="21"/>
                    <a:pt x="5" y="18"/>
                  </a:cubicBezTo>
                  <a:cubicBezTo>
                    <a:pt x="2" y="12"/>
                    <a:pt x="0" y="7"/>
                    <a:pt x="1" y="1"/>
                  </a:cubicBezTo>
                  <a:cubicBezTo>
                    <a:pt x="4" y="0"/>
                    <a:pt x="5" y="3"/>
                    <a:pt x="6" y="4"/>
                  </a:cubicBezTo>
                  <a:cubicBezTo>
                    <a:pt x="10" y="13"/>
                    <a:pt x="18" y="17"/>
                    <a:pt x="25" y="23"/>
                  </a:cubicBezTo>
                  <a:cubicBezTo>
                    <a:pt x="30" y="26"/>
                    <a:pt x="34" y="29"/>
                    <a:pt x="39" y="32"/>
                  </a:cubicBezTo>
                  <a:cubicBezTo>
                    <a:pt x="49" y="39"/>
                    <a:pt x="61" y="43"/>
                    <a:pt x="73" y="47"/>
                  </a:cubicBezTo>
                  <a:cubicBezTo>
                    <a:pt x="84" y="50"/>
                    <a:pt x="95" y="54"/>
                    <a:pt x="105" y="58"/>
                  </a:cubicBezTo>
                  <a:cubicBezTo>
                    <a:pt x="118" y="62"/>
                    <a:pt x="131" y="64"/>
                    <a:pt x="144" y="66"/>
                  </a:cubicBezTo>
                  <a:cubicBezTo>
                    <a:pt x="145" y="72"/>
                    <a:pt x="146" y="78"/>
                    <a:pt x="147" y="83"/>
                  </a:cubicBezTo>
                  <a:cubicBezTo>
                    <a:pt x="137" y="80"/>
                    <a:pt x="127" y="77"/>
                    <a:pt x="115" y="77"/>
                  </a:cubicBezTo>
                  <a:cubicBezTo>
                    <a:pt x="119" y="83"/>
                    <a:pt x="122" y="88"/>
                    <a:pt x="125" y="94"/>
                  </a:cubicBezTo>
                  <a:close/>
                </a:path>
              </a:pathLst>
            </a:custGeom>
            <a:solidFill>
              <a:srgbClr val="F5E6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118">
              <a:extLst>
                <a:ext uri="{FF2B5EF4-FFF2-40B4-BE49-F238E27FC236}">
                  <a16:creationId xmlns:a16="http://schemas.microsoft.com/office/drawing/2014/main" id="{CA74DFAB-3B68-452A-55EE-F25C7981EBA2}"/>
                </a:ext>
              </a:extLst>
            </p:cNvPr>
            <p:cNvSpPr/>
            <p:nvPr/>
          </p:nvSpPr>
          <p:spPr bwMode="auto">
            <a:xfrm>
              <a:off x="697" y="558"/>
              <a:ext cx="133" cy="177"/>
            </a:xfrm>
            <a:custGeom>
              <a:avLst/>
              <a:gdLst>
                <a:gd name="T0" fmla="*/ 0 w 34"/>
                <a:gd name="T1" fmla="*/ 0 h 45"/>
                <a:gd name="T2" fmla="*/ 24 w 34"/>
                <a:gd name="T3" fmla="*/ 32 h 45"/>
                <a:gd name="T4" fmla="*/ 34 w 34"/>
                <a:gd name="T5" fmla="*/ 45 h 45"/>
                <a:gd name="T6" fmla="*/ 0 w 34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5">
                  <a:moveTo>
                    <a:pt x="0" y="0"/>
                  </a:moveTo>
                  <a:cubicBezTo>
                    <a:pt x="8" y="10"/>
                    <a:pt x="15" y="22"/>
                    <a:pt x="24" y="32"/>
                  </a:cubicBezTo>
                  <a:cubicBezTo>
                    <a:pt x="27" y="36"/>
                    <a:pt x="33" y="39"/>
                    <a:pt x="34" y="45"/>
                  </a:cubicBezTo>
                  <a:cubicBezTo>
                    <a:pt x="19" y="32"/>
                    <a:pt x="7" y="18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119">
              <a:extLst>
                <a:ext uri="{FF2B5EF4-FFF2-40B4-BE49-F238E27FC236}">
                  <a16:creationId xmlns:a16="http://schemas.microsoft.com/office/drawing/2014/main" id="{48D09C83-E5BA-1A6D-A4D3-46005A3FB2D4}"/>
                </a:ext>
              </a:extLst>
            </p:cNvPr>
            <p:cNvSpPr/>
            <p:nvPr/>
          </p:nvSpPr>
          <p:spPr bwMode="auto">
            <a:xfrm>
              <a:off x="701" y="641"/>
              <a:ext cx="55" cy="86"/>
            </a:xfrm>
            <a:custGeom>
              <a:avLst/>
              <a:gdLst>
                <a:gd name="T0" fmla="*/ 14 w 14"/>
                <a:gd name="T1" fmla="*/ 22 h 22"/>
                <a:gd name="T2" fmla="*/ 9 w 14"/>
                <a:gd name="T3" fmla="*/ 19 h 22"/>
                <a:gd name="T4" fmla="*/ 0 w 14"/>
                <a:gd name="T5" fmla="*/ 0 h 22"/>
                <a:gd name="T6" fmla="*/ 14 w 14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2">
                  <a:moveTo>
                    <a:pt x="14" y="22"/>
                  </a:moveTo>
                  <a:cubicBezTo>
                    <a:pt x="12" y="21"/>
                    <a:pt x="11" y="20"/>
                    <a:pt x="9" y="19"/>
                  </a:cubicBezTo>
                  <a:cubicBezTo>
                    <a:pt x="7" y="12"/>
                    <a:pt x="1" y="7"/>
                    <a:pt x="0" y="0"/>
                  </a:cubicBezTo>
                  <a:cubicBezTo>
                    <a:pt x="6" y="7"/>
                    <a:pt x="11" y="14"/>
                    <a:pt x="14" y="22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120">
              <a:extLst>
                <a:ext uri="{FF2B5EF4-FFF2-40B4-BE49-F238E27FC236}">
                  <a16:creationId xmlns:a16="http://schemas.microsoft.com/office/drawing/2014/main" id="{83595026-4D9F-9959-B0F4-60D529589FC5}"/>
                </a:ext>
              </a:extLst>
            </p:cNvPr>
            <p:cNvSpPr/>
            <p:nvPr/>
          </p:nvSpPr>
          <p:spPr bwMode="auto">
            <a:xfrm>
              <a:off x="1054" y="868"/>
              <a:ext cx="86" cy="27"/>
            </a:xfrm>
            <a:custGeom>
              <a:avLst/>
              <a:gdLst>
                <a:gd name="T0" fmla="*/ 0 w 22"/>
                <a:gd name="T1" fmla="*/ 0 h 7"/>
                <a:gd name="T2" fmla="*/ 22 w 22"/>
                <a:gd name="T3" fmla="*/ 7 h 7"/>
                <a:gd name="T4" fmla="*/ 0 w 22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7">
                  <a:moveTo>
                    <a:pt x="0" y="0"/>
                  </a:moveTo>
                  <a:cubicBezTo>
                    <a:pt x="7" y="3"/>
                    <a:pt x="15" y="3"/>
                    <a:pt x="22" y="7"/>
                  </a:cubicBezTo>
                  <a:cubicBezTo>
                    <a:pt x="15" y="6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121">
              <a:extLst>
                <a:ext uri="{FF2B5EF4-FFF2-40B4-BE49-F238E27FC236}">
                  <a16:creationId xmlns:a16="http://schemas.microsoft.com/office/drawing/2014/main" id="{A9A2E40B-139B-0DB8-0DCB-6C9C59717172}"/>
                </a:ext>
              </a:extLst>
            </p:cNvPr>
            <p:cNvSpPr/>
            <p:nvPr/>
          </p:nvSpPr>
          <p:spPr bwMode="auto">
            <a:xfrm>
              <a:off x="877" y="774"/>
              <a:ext cx="63" cy="43"/>
            </a:xfrm>
            <a:custGeom>
              <a:avLst/>
              <a:gdLst>
                <a:gd name="T0" fmla="*/ 0 w 16"/>
                <a:gd name="T1" fmla="*/ 0 h 11"/>
                <a:gd name="T2" fmla="*/ 16 w 16"/>
                <a:gd name="T3" fmla="*/ 11 h 11"/>
                <a:gd name="T4" fmla="*/ 0 w 16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1">
                  <a:moveTo>
                    <a:pt x="0" y="0"/>
                  </a:moveTo>
                  <a:cubicBezTo>
                    <a:pt x="7" y="1"/>
                    <a:pt x="11" y="6"/>
                    <a:pt x="16" y="11"/>
                  </a:cubicBezTo>
                  <a:cubicBezTo>
                    <a:pt x="9" y="10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22">
              <a:extLst>
                <a:ext uri="{FF2B5EF4-FFF2-40B4-BE49-F238E27FC236}">
                  <a16:creationId xmlns:a16="http://schemas.microsoft.com/office/drawing/2014/main" id="{18D56EF4-886E-9C6E-E620-A5DB59BE412B}"/>
                </a:ext>
              </a:extLst>
            </p:cNvPr>
            <p:cNvSpPr/>
            <p:nvPr/>
          </p:nvSpPr>
          <p:spPr bwMode="auto">
            <a:xfrm>
              <a:off x="646" y="429"/>
              <a:ext cx="24" cy="71"/>
            </a:xfrm>
            <a:custGeom>
              <a:avLst/>
              <a:gdLst>
                <a:gd name="T0" fmla="*/ 0 w 6"/>
                <a:gd name="T1" fmla="*/ 0 h 18"/>
                <a:gd name="T2" fmla="*/ 6 w 6"/>
                <a:gd name="T3" fmla="*/ 18 h 18"/>
                <a:gd name="T4" fmla="*/ 0 w 6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8">
                  <a:moveTo>
                    <a:pt x="0" y="0"/>
                  </a:moveTo>
                  <a:cubicBezTo>
                    <a:pt x="4" y="6"/>
                    <a:pt x="6" y="11"/>
                    <a:pt x="6" y="18"/>
                  </a:cubicBezTo>
                  <a:cubicBezTo>
                    <a:pt x="1" y="13"/>
                    <a:pt x="1" y="6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23">
              <a:extLst>
                <a:ext uri="{FF2B5EF4-FFF2-40B4-BE49-F238E27FC236}">
                  <a16:creationId xmlns:a16="http://schemas.microsoft.com/office/drawing/2014/main" id="{24A0E2D8-EC08-52DA-EF18-6F655C8A11BF}"/>
                </a:ext>
              </a:extLst>
            </p:cNvPr>
            <p:cNvSpPr/>
            <p:nvPr/>
          </p:nvSpPr>
          <p:spPr bwMode="auto">
            <a:xfrm>
              <a:off x="670" y="500"/>
              <a:ext cx="27" cy="58"/>
            </a:xfrm>
            <a:custGeom>
              <a:avLst/>
              <a:gdLst>
                <a:gd name="T0" fmla="*/ 0 w 7"/>
                <a:gd name="T1" fmla="*/ 0 h 15"/>
                <a:gd name="T2" fmla="*/ 7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3" y="4"/>
                    <a:pt x="6" y="9"/>
                    <a:pt x="7" y="15"/>
                  </a:cubicBezTo>
                  <a:cubicBezTo>
                    <a:pt x="3" y="10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24">
              <a:extLst>
                <a:ext uri="{FF2B5EF4-FFF2-40B4-BE49-F238E27FC236}">
                  <a16:creationId xmlns:a16="http://schemas.microsoft.com/office/drawing/2014/main" id="{B19C64AC-E81A-D03E-CBB0-877EF153688B}"/>
                </a:ext>
              </a:extLst>
            </p:cNvPr>
            <p:cNvSpPr/>
            <p:nvPr/>
          </p:nvSpPr>
          <p:spPr bwMode="auto">
            <a:xfrm>
              <a:off x="830" y="801"/>
              <a:ext cx="55" cy="35"/>
            </a:xfrm>
            <a:custGeom>
              <a:avLst/>
              <a:gdLst>
                <a:gd name="T0" fmla="*/ 14 w 14"/>
                <a:gd name="T1" fmla="*/ 9 h 9"/>
                <a:gd name="T2" fmla="*/ 0 w 14"/>
                <a:gd name="T3" fmla="*/ 0 h 9"/>
                <a:gd name="T4" fmla="*/ 14 w 1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14" y="9"/>
                  </a:moveTo>
                  <a:cubicBezTo>
                    <a:pt x="8" y="7"/>
                    <a:pt x="4" y="4"/>
                    <a:pt x="0" y="0"/>
                  </a:cubicBezTo>
                  <a:cubicBezTo>
                    <a:pt x="6" y="1"/>
                    <a:pt x="10" y="4"/>
                    <a:pt x="14" y="9"/>
                  </a:cubicBezTo>
                  <a:close/>
                </a:path>
              </a:pathLst>
            </a:custGeom>
            <a:solidFill>
              <a:srgbClr val="FFE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25">
              <a:extLst>
                <a:ext uri="{FF2B5EF4-FFF2-40B4-BE49-F238E27FC236}">
                  <a16:creationId xmlns:a16="http://schemas.microsoft.com/office/drawing/2014/main" id="{3197EE28-37F7-E872-CFC9-AC1FE26AD80A}"/>
                </a:ext>
              </a:extLst>
            </p:cNvPr>
            <p:cNvSpPr/>
            <p:nvPr/>
          </p:nvSpPr>
          <p:spPr bwMode="auto">
            <a:xfrm>
              <a:off x="1148" y="2429"/>
              <a:ext cx="783" cy="363"/>
            </a:xfrm>
            <a:custGeom>
              <a:avLst/>
              <a:gdLst>
                <a:gd name="T0" fmla="*/ 24 w 200"/>
                <a:gd name="T1" fmla="*/ 14 h 93"/>
                <a:gd name="T2" fmla="*/ 33 w 200"/>
                <a:gd name="T3" fmla="*/ 10 h 93"/>
                <a:gd name="T4" fmla="*/ 56 w 200"/>
                <a:gd name="T5" fmla="*/ 4 h 93"/>
                <a:gd name="T6" fmla="*/ 83 w 200"/>
                <a:gd name="T7" fmla="*/ 10 h 93"/>
                <a:gd name="T8" fmla="*/ 116 w 200"/>
                <a:gd name="T9" fmla="*/ 7 h 93"/>
                <a:gd name="T10" fmla="*/ 149 w 200"/>
                <a:gd name="T11" fmla="*/ 6 h 93"/>
                <a:gd name="T12" fmla="*/ 155 w 200"/>
                <a:gd name="T13" fmla="*/ 10 h 93"/>
                <a:gd name="T14" fmla="*/ 163 w 200"/>
                <a:gd name="T15" fmla="*/ 12 h 93"/>
                <a:gd name="T16" fmla="*/ 191 w 200"/>
                <a:gd name="T17" fmla="*/ 24 h 93"/>
                <a:gd name="T18" fmla="*/ 198 w 200"/>
                <a:gd name="T19" fmla="*/ 27 h 93"/>
                <a:gd name="T20" fmla="*/ 199 w 200"/>
                <a:gd name="T21" fmla="*/ 38 h 93"/>
                <a:gd name="T22" fmla="*/ 173 w 200"/>
                <a:gd name="T23" fmla="*/ 70 h 93"/>
                <a:gd name="T24" fmla="*/ 171 w 200"/>
                <a:gd name="T25" fmla="*/ 72 h 93"/>
                <a:gd name="T26" fmla="*/ 137 w 200"/>
                <a:gd name="T27" fmla="*/ 86 h 93"/>
                <a:gd name="T28" fmla="*/ 93 w 200"/>
                <a:gd name="T29" fmla="*/ 92 h 93"/>
                <a:gd name="T30" fmla="*/ 53 w 200"/>
                <a:gd name="T31" fmla="*/ 80 h 93"/>
                <a:gd name="T32" fmla="*/ 40 w 200"/>
                <a:gd name="T33" fmla="*/ 70 h 93"/>
                <a:gd name="T34" fmla="*/ 49 w 200"/>
                <a:gd name="T35" fmla="*/ 69 h 93"/>
                <a:gd name="T36" fmla="*/ 75 w 200"/>
                <a:gd name="T37" fmla="*/ 74 h 93"/>
                <a:gd name="T38" fmla="*/ 149 w 200"/>
                <a:gd name="T39" fmla="*/ 73 h 93"/>
                <a:gd name="T40" fmla="*/ 163 w 200"/>
                <a:gd name="T41" fmla="*/ 69 h 93"/>
                <a:gd name="T42" fmla="*/ 167 w 200"/>
                <a:gd name="T43" fmla="*/ 61 h 93"/>
                <a:gd name="T44" fmla="*/ 160 w 200"/>
                <a:gd name="T45" fmla="*/ 58 h 93"/>
                <a:gd name="T46" fmla="*/ 125 w 200"/>
                <a:gd name="T47" fmla="*/ 57 h 93"/>
                <a:gd name="T48" fmla="*/ 43 w 200"/>
                <a:gd name="T49" fmla="*/ 56 h 93"/>
                <a:gd name="T50" fmla="*/ 36 w 200"/>
                <a:gd name="T51" fmla="*/ 56 h 93"/>
                <a:gd name="T52" fmla="*/ 29 w 200"/>
                <a:gd name="T53" fmla="*/ 58 h 93"/>
                <a:gd name="T54" fmla="*/ 33 w 200"/>
                <a:gd name="T55" fmla="*/ 64 h 93"/>
                <a:gd name="T56" fmla="*/ 35 w 200"/>
                <a:gd name="T57" fmla="*/ 69 h 93"/>
                <a:gd name="T58" fmla="*/ 8 w 200"/>
                <a:gd name="T59" fmla="*/ 47 h 93"/>
                <a:gd name="T60" fmla="*/ 0 w 200"/>
                <a:gd name="T61" fmla="*/ 19 h 93"/>
                <a:gd name="T62" fmla="*/ 21 w 200"/>
                <a:gd name="T63" fmla="*/ 14 h 93"/>
                <a:gd name="T64" fmla="*/ 21 w 200"/>
                <a:gd name="T65" fmla="*/ 15 h 93"/>
                <a:gd name="T66" fmla="*/ 29 w 200"/>
                <a:gd name="T67" fmla="*/ 30 h 93"/>
                <a:gd name="T68" fmla="*/ 88 w 200"/>
                <a:gd name="T69" fmla="*/ 34 h 93"/>
                <a:gd name="T70" fmla="*/ 138 w 200"/>
                <a:gd name="T71" fmla="*/ 34 h 93"/>
                <a:gd name="T72" fmla="*/ 168 w 200"/>
                <a:gd name="T73" fmla="*/ 30 h 93"/>
                <a:gd name="T74" fmla="*/ 174 w 200"/>
                <a:gd name="T75" fmla="*/ 29 h 93"/>
                <a:gd name="T76" fmla="*/ 147 w 200"/>
                <a:gd name="T77" fmla="*/ 14 h 93"/>
                <a:gd name="T78" fmla="*/ 118 w 200"/>
                <a:gd name="T79" fmla="*/ 16 h 93"/>
                <a:gd name="T80" fmla="*/ 79 w 200"/>
                <a:gd name="T81" fmla="*/ 17 h 93"/>
                <a:gd name="T82" fmla="*/ 47 w 200"/>
                <a:gd name="T83" fmla="*/ 14 h 93"/>
                <a:gd name="T84" fmla="*/ 24 w 200"/>
                <a:gd name="T85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93">
                  <a:moveTo>
                    <a:pt x="24" y="14"/>
                  </a:moveTo>
                  <a:cubicBezTo>
                    <a:pt x="26" y="11"/>
                    <a:pt x="30" y="12"/>
                    <a:pt x="33" y="10"/>
                  </a:cubicBezTo>
                  <a:cubicBezTo>
                    <a:pt x="41" y="11"/>
                    <a:pt x="48" y="5"/>
                    <a:pt x="56" y="4"/>
                  </a:cubicBezTo>
                  <a:cubicBezTo>
                    <a:pt x="66" y="3"/>
                    <a:pt x="75" y="3"/>
                    <a:pt x="83" y="10"/>
                  </a:cubicBezTo>
                  <a:cubicBezTo>
                    <a:pt x="99" y="21"/>
                    <a:pt x="102" y="20"/>
                    <a:pt x="116" y="7"/>
                  </a:cubicBezTo>
                  <a:cubicBezTo>
                    <a:pt x="124" y="0"/>
                    <a:pt x="139" y="0"/>
                    <a:pt x="149" y="6"/>
                  </a:cubicBezTo>
                  <a:cubicBezTo>
                    <a:pt x="151" y="8"/>
                    <a:pt x="152" y="10"/>
                    <a:pt x="155" y="10"/>
                  </a:cubicBezTo>
                  <a:cubicBezTo>
                    <a:pt x="158" y="10"/>
                    <a:pt x="161" y="11"/>
                    <a:pt x="163" y="12"/>
                  </a:cubicBezTo>
                  <a:cubicBezTo>
                    <a:pt x="172" y="17"/>
                    <a:pt x="181" y="21"/>
                    <a:pt x="191" y="24"/>
                  </a:cubicBezTo>
                  <a:cubicBezTo>
                    <a:pt x="194" y="24"/>
                    <a:pt x="196" y="25"/>
                    <a:pt x="198" y="27"/>
                  </a:cubicBezTo>
                  <a:cubicBezTo>
                    <a:pt x="200" y="31"/>
                    <a:pt x="198" y="34"/>
                    <a:pt x="199" y="38"/>
                  </a:cubicBezTo>
                  <a:cubicBezTo>
                    <a:pt x="189" y="48"/>
                    <a:pt x="180" y="58"/>
                    <a:pt x="173" y="70"/>
                  </a:cubicBezTo>
                  <a:cubicBezTo>
                    <a:pt x="173" y="71"/>
                    <a:pt x="172" y="72"/>
                    <a:pt x="171" y="72"/>
                  </a:cubicBezTo>
                  <a:cubicBezTo>
                    <a:pt x="159" y="75"/>
                    <a:pt x="151" y="86"/>
                    <a:pt x="137" y="86"/>
                  </a:cubicBezTo>
                  <a:cubicBezTo>
                    <a:pt x="122" y="86"/>
                    <a:pt x="108" y="91"/>
                    <a:pt x="93" y="92"/>
                  </a:cubicBezTo>
                  <a:cubicBezTo>
                    <a:pt x="78" y="93"/>
                    <a:pt x="65" y="89"/>
                    <a:pt x="53" y="80"/>
                  </a:cubicBezTo>
                  <a:cubicBezTo>
                    <a:pt x="48" y="77"/>
                    <a:pt x="44" y="74"/>
                    <a:pt x="40" y="70"/>
                  </a:cubicBezTo>
                  <a:cubicBezTo>
                    <a:pt x="42" y="67"/>
                    <a:pt x="46" y="67"/>
                    <a:pt x="49" y="69"/>
                  </a:cubicBezTo>
                  <a:cubicBezTo>
                    <a:pt x="57" y="73"/>
                    <a:pt x="66" y="73"/>
                    <a:pt x="75" y="74"/>
                  </a:cubicBezTo>
                  <a:cubicBezTo>
                    <a:pt x="100" y="77"/>
                    <a:pt x="125" y="76"/>
                    <a:pt x="149" y="73"/>
                  </a:cubicBezTo>
                  <a:cubicBezTo>
                    <a:pt x="154" y="72"/>
                    <a:pt x="158" y="71"/>
                    <a:pt x="163" y="69"/>
                  </a:cubicBezTo>
                  <a:cubicBezTo>
                    <a:pt x="166" y="67"/>
                    <a:pt x="168" y="65"/>
                    <a:pt x="167" y="61"/>
                  </a:cubicBezTo>
                  <a:cubicBezTo>
                    <a:pt x="167" y="58"/>
                    <a:pt x="163" y="58"/>
                    <a:pt x="160" y="58"/>
                  </a:cubicBezTo>
                  <a:cubicBezTo>
                    <a:pt x="149" y="57"/>
                    <a:pt x="137" y="57"/>
                    <a:pt x="125" y="57"/>
                  </a:cubicBezTo>
                  <a:cubicBezTo>
                    <a:pt x="98" y="57"/>
                    <a:pt x="71" y="58"/>
                    <a:pt x="43" y="56"/>
                  </a:cubicBezTo>
                  <a:cubicBezTo>
                    <a:pt x="41" y="56"/>
                    <a:pt x="38" y="56"/>
                    <a:pt x="36" y="56"/>
                  </a:cubicBezTo>
                  <a:cubicBezTo>
                    <a:pt x="33" y="56"/>
                    <a:pt x="30" y="56"/>
                    <a:pt x="29" y="58"/>
                  </a:cubicBezTo>
                  <a:cubicBezTo>
                    <a:pt x="27" y="61"/>
                    <a:pt x="31" y="62"/>
                    <a:pt x="33" y="64"/>
                  </a:cubicBezTo>
                  <a:cubicBezTo>
                    <a:pt x="34" y="66"/>
                    <a:pt x="35" y="67"/>
                    <a:pt x="35" y="69"/>
                  </a:cubicBezTo>
                  <a:cubicBezTo>
                    <a:pt x="21" y="68"/>
                    <a:pt x="12" y="61"/>
                    <a:pt x="8" y="47"/>
                  </a:cubicBezTo>
                  <a:cubicBezTo>
                    <a:pt x="6" y="38"/>
                    <a:pt x="1" y="29"/>
                    <a:pt x="0" y="19"/>
                  </a:cubicBezTo>
                  <a:cubicBezTo>
                    <a:pt x="7" y="17"/>
                    <a:pt x="14" y="15"/>
                    <a:pt x="21" y="14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16" y="24"/>
                    <a:pt x="17" y="27"/>
                    <a:pt x="29" y="30"/>
                  </a:cubicBezTo>
                  <a:cubicBezTo>
                    <a:pt x="48" y="34"/>
                    <a:pt x="68" y="34"/>
                    <a:pt x="88" y="34"/>
                  </a:cubicBezTo>
                  <a:cubicBezTo>
                    <a:pt x="104" y="33"/>
                    <a:pt x="121" y="34"/>
                    <a:pt x="138" y="34"/>
                  </a:cubicBezTo>
                  <a:cubicBezTo>
                    <a:pt x="148" y="34"/>
                    <a:pt x="158" y="33"/>
                    <a:pt x="168" y="30"/>
                  </a:cubicBezTo>
                  <a:cubicBezTo>
                    <a:pt x="171" y="29"/>
                    <a:pt x="173" y="28"/>
                    <a:pt x="174" y="29"/>
                  </a:cubicBezTo>
                  <a:cubicBezTo>
                    <a:pt x="167" y="22"/>
                    <a:pt x="156" y="19"/>
                    <a:pt x="147" y="14"/>
                  </a:cubicBezTo>
                  <a:cubicBezTo>
                    <a:pt x="137" y="10"/>
                    <a:pt x="128" y="9"/>
                    <a:pt x="118" y="16"/>
                  </a:cubicBezTo>
                  <a:cubicBezTo>
                    <a:pt x="106" y="26"/>
                    <a:pt x="92" y="24"/>
                    <a:pt x="79" y="17"/>
                  </a:cubicBezTo>
                  <a:cubicBezTo>
                    <a:pt x="68" y="10"/>
                    <a:pt x="58" y="12"/>
                    <a:pt x="47" y="14"/>
                  </a:cubicBezTo>
                  <a:cubicBezTo>
                    <a:pt x="40" y="16"/>
                    <a:pt x="32" y="19"/>
                    <a:pt x="24" y="14"/>
                  </a:cubicBezTo>
                  <a:close/>
                </a:path>
              </a:pathLst>
            </a:custGeom>
            <a:solidFill>
              <a:srgbClr val="F5AE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26">
              <a:extLst>
                <a:ext uri="{FF2B5EF4-FFF2-40B4-BE49-F238E27FC236}">
                  <a16:creationId xmlns:a16="http://schemas.microsoft.com/office/drawing/2014/main" id="{C1AC1FEA-83AD-27E8-B073-75D00D6F2E07}"/>
                </a:ext>
              </a:extLst>
            </p:cNvPr>
            <p:cNvSpPr/>
            <p:nvPr/>
          </p:nvSpPr>
          <p:spPr bwMode="auto">
            <a:xfrm>
              <a:off x="1238" y="2636"/>
              <a:ext cx="584" cy="106"/>
            </a:xfrm>
            <a:custGeom>
              <a:avLst/>
              <a:gdLst>
                <a:gd name="T0" fmla="*/ 12 w 149"/>
                <a:gd name="T1" fmla="*/ 16 h 27"/>
                <a:gd name="T2" fmla="*/ 5 w 149"/>
                <a:gd name="T3" fmla="*/ 11 h 27"/>
                <a:gd name="T4" fmla="*/ 0 w 149"/>
                <a:gd name="T5" fmla="*/ 5 h 27"/>
                <a:gd name="T6" fmla="*/ 9 w 149"/>
                <a:gd name="T7" fmla="*/ 0 h 27"/>
                <a:gd name="T8" fmla="*/ 40 w 149"/>
                <a:gd name="T9" fmla="*/ 1 h 27"/>
                <a:gd name="T10" fmla="*/ 69 w 149"/>
                <a:gd name="T11" fmla="*/ 2 h 27"/>
                <a:gd name="T12" fmla="*/ 137 w 149"/>
                <a:gd name="T13" fmla="*/ 2 h 27"/>
                <a:gd name="T14" fmla="*/ 148 w 149"/>
                <a:gd name="T15" fmla="*/ 8 h 27"/>
                <a:gd name="T16" fmla="*/ 140 w 149"/>
                <a:gd name="T17" fmla="*/ 19 h 27"/>
                <a:gd name="T18" fmla="*/ 114 w 149"/>
                <a:gd name="T19" fmla="*/ 24 h 27"/>
                <a:gd name="T20" fmla="*/ 50 w 149"/>
                <a:gd name="T21" fmla="*/ 23 h 27"/>
                <a:gd name="T22" fmla="*/ 23 w 149"/>
                <a:gd name="T23" fmla="*/ 17 h 27"/>
                <a:gd name="T24" fmla="*/ 17 w 149"/>
                <a:gd name="T25" fmla="*/ 17 h 27"/>
                <a:gd name="T26" fmla="*/ 12 w 149"/>
                <a:gd name="T27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" h="27">
                  <a:moveTo>
                    <a:pt x="12" y="16"/>
                  </a:moveTo>
                  <a:cubicBezTo>
                    <a:pt x="10" y="14"/>
                    <a:pt x="8" y="12"/>
                    <a:pt x="5" y="11"/>
                  </a:cubicBezTo>
                  <a:cubicBezTo>
                    <a:pt x="3" y="9"/>
                    <a:pt x="0" y="8"/>
                    <a:pt x="0" y="5"/>
                  </a:cubicBezTo>
                  <a:cubicBezTo>
                    <a:pt x="1" y="1"/>
                    <a:pt x="5" y="0"/>
                    <a:pt x="9" y="0"/>
                  </a:cubicBezTo>
                  <a:cubicBezTo>
                    <a:pt x="19" y="1"/>
                    <a:pt x="29" y="0"/>
                    <a:pt x="40" y="1"/>
                  </a:cubicBezTo>
                  <a:cubicBezTo>
                    <a:pt x="49" y="3"/>
                    <a:pt x="59" y="2"/>
                    <a:pt x="69" y="2"/>
                  </a:cubicBezTo>
                  <a:cubicBezTo>
                    <a:pt x="91" y="2"/>
                    <a:pt x="114" y="2"/>
                    <a:pt x="137" y="2"/>
                  </a:cubicBezTo>
                  <a:cubicBezTo>
                    <a:pt x="142" y="2"/>
                    <a:pt x="147" y="0"/>
                    <a:pt x="148" y="8"/>
                  </a:cubicBezTo>
                  <a:cubicBezTo>
                    <a:pt x="149" y="14"/>
                    <a:pt x="145" y="17"/>
                    <a:pt x="140" y="19"/>
                  </a:cubicBezTo>
                  <a:cubicBezTo>
                    <a:pt x="131" y="22"/>
                    <a:pt x="122" y="23"/>
                    <a:pt x="114" y="24"/>
                  </a:cubicBezTo>
                  <a:cubicBezTo>
                    <a:pt x="93" y="25"/>
                    <a:pt x="72" y="27"/>
                    <a:pt x="50" y="23"/>
                  </a:cubicBezTo>
                  <a:cubicBezTo>
                    <a:pt x="41" y="22"/>
                    <a:pt x="32" y="22"/>
                    <a:pt x="23" y="17"/>
                  </a:cubicBezTo>
                  <a:cubicBezTo>
                    <a:pt x="21" y="15"/>
                    <a:pt x="19" y="18"/>
                    <a:pt x="17" y="17"/>
                  </a:cubicBezTo>
                  <a:cubicBezTo>
                    <a:pt x="15" y="17"/>
                    <a:pt x="13" y="16"/>
                    <a:pt x="12" y="16"/>
                  </a:cubicBezTo>
                  <a:close/>
                </a:path>
              </a:pathLst>
            </a:custGeom>
            <a:solidFill>
              <a:srgbClr val="F8C5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27">
              <a:extLst>
                <a:ext uri="{FF2B5EF4-FFF2-40B4-BE49-F238E27FC236}">
                  <a16:creationId xmlns:a16="http://schemas.microsoft.com/office/drawing/2014/main" id="{15AFD4E8-D45A-E66B-F958-D34738EB1254}"/>
                </a:ext>
              </a:extLst>
            </p:cNvPr>
            <p:cNvSpPr/>
            <p:nvPr/>
          </p:nvSpPr>
          <p:spPr bwMode="auto">
            <a:xfrm>
              <a:off x="2002" y="1846"/>
              <a:ext cx="302" cy="637"/>
            </a:xfrm>
            <a:custGeom>
              <a:avLst/>
              <a:gdLst>
                <a:gd name="T0" fmla="*/ 27 w 77"/>
                <a:gd name="T1" fmla="*/ 95 h 163"/>
                <a:gd name="T2" fmla="*/ 43 w 77"/>
                <a:gd name="T3" fmla="*/ 60 h 163"/>
                <a:gd name="T4" fmla="*/ 55 w 77"/>
                <a:gd name="T5" fmla="*/ 32 h 163"/>
                <a:gd name="T6" fmla="*/ 72 w 77"/>
                <a:gd name="T7" fmla="*/ 4 h 163"/>
                <a:gd name="T8" fmla="*/ 75 w 77"/>
                <a:gd name="T9" fmla="*/ 1 h 163"/>
                <a:gd name="T10" fmla="*/ 76 w 77"/>
                <a:gd name="T11" fmla="*/ 6 h 163"/>
                <a:gd name="T12" fmla="*/ 70 w 77"/>
                <a:gd name="T13" fmla="*/ 18 h 163"/>
                <a:gd name="T14" fmla="*/ 62 w 77"/>
                <a:gd name="T15" fmla="*/ 52 h 163"/>
                <a:gd name="T16" fmla="*/ 51 w 77"/>
                <a:gd name="T17" fmla="*/ 92 h 163"/>
                <a:gd name="T18" fmla="*/ 50 w 77"/>
                <a:gd name="T19" fmla="*/ 95 h 163"/>
                <a:gd name="T20" fmla="*/ 37 w 77"/>
                <a:gd name="T21" fmla="*/ 123 h 163"/>
                <a:gd name="T22" fmla="*/ 29 w 77"/>
                <a:gd name="T23" fmla="*/ 144 h 163"/>
                <a:gd name="T24" fmla="*/ 28 w 77"/>
                <a:gd name="T25" fmla="*/ 148 h 163"/>
                <a:gd name="T26" fmla="*/ 4 w 77"/>
                <a:gd name="T27" fmla="*/ 162 h 163"/>
                <a:gd name="T28" fmla="*/ 2 w 77"/>
                <a:gd name="T29" fmla="*/ 155 h 163"/>
                <a:gd name="T30" fmla="*/ 18 w 77"/>
                <a:gd name="T31" fmla="*/ 130 h 163"/>
                <a:gd name="T32" fmla="*/ 27 w 77"/>
                <a:gd name="T33" fmla="*/ 103 h 163"/>
                <a:gd name="T34" fmla="*/ 27 w 77"/>
                <a:gd name="T35" fmla="*/ 9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163">
                  <a:moveTo>
                    <a:pt x="27" y="95"/>
                  </a:moveTo>
                  <a:cubicBezTo>
                    <a:pt x="35" y="85"/>
                    <a:pt x="44" y="75"/>
                    <a:pt x="43" y="60"/>
                  </a:cubicBezTo>
                  <a:cubicBezTo>
                    <a:pt x="42" y="49"/>
                    <a:pt x="49" y="40"/>
                    <a:pt x="55" y="32"/>
                  </a:cubicBezTo>
                  <a:cubicBezTo>
                    <a:pt x="62" y="24"/>
                    <a:pt x="68" y="15"/>
                    <a:pt x="72" y="4"/>
                  </a:cubicBezTo>
                  <a:cubicBezTo>
                    <a:pt x="72" y="3"/>
                    <a:pt x="72" y="0"/>
                    <a:pt x="75" y="1"/>
                  </a:cubicBezTo>
                  <a:cubicBezTo>
                    <a:pt x="77" y="2"/>
                    <a:pt x="77" y="4"/>
                    <a:pt x="76" y="6"/>
                  </a:cubicBezTo>
                  <a:cubicBezTo>
                    <a:pt x="75" y="10"/>
                    <a:pt x="72" y="14"/>
                    <a:pt x="70" y="18"/>
                  </a:cubicBezTo>
                  <a:cubicBezTo>
                    <a:pt x="65" y="29"/>
                    <a:pt x="63" y="40"/>
                    <a:pt x="62" y="52"/>
                  </a:cubicBezTo>
                  <a:cubicBezTo>
                    <a:pt x="60" y="66"/>
                    <a:pt x="55" y="79"/>
                    <a:pt x="51" y="92"/>
                  </a:cubicBezTo>
                  <a:cubicBezTo>
                    <a:pt x="51" y="93"/>
                    <a:pt x="50" y="94"/>
                    <a:pt x="50" y="95"/>
                  </a:cubicBezTo>
                  <a:cubicBezTo>
                    <a:pt x="52" y="107"/>
                    <a:pt x="45" y="115"/>
                    <a:pt x="37" y="123"/>
                  </a:cubicBezTo>
                  <a:cubicBezTo>
                    <a:pt x="32" y="129"/>
                    <a:pt x="30" y="136"/>
                    <a:pt x="29" y="144"/>
                  </a:cubicBezTo>
                  <a:cubicBezTo>
                    <a:pt x="29" y="145"/>
                    <a:pt x="29" y="148"/>
                    <a:pt x="28" y="148"/>
                  </a:cubicBezTo>
                  <a:cubicBezTo>
                    <a:pt x="20" y="153"/>
                    <a:pt x="12" y="158"/>
                    <a:pt x="4" y="162"/>
                  </a:cubicBezTo>
                  <a:cubicBezTo>
                    <a:pt x="0" y="163"/>
                    <a:pt x="1" y="158"/>
                    <a:pt x="2" y="155"/>
                  </a:cubicBezTo>
                  <a:cubicBezTo>
                    <a:pt x="6" y="146"/>
                    <a:pt x="11" y="137"/>
                    <a:pt x="18" y="130"/>
                  </a:cubicBezTo>
                  <a:cubicBezTo>
                    <a:pt x="26" y="123"/>
                    <a:pt x="28" y="113"/>
                    <a:pt x="27" y="103"/>
                  </a:cubicBezTo>
                  <a:cubicBezTo>
                    <a:pt x="27" y="100"/>
                    <a:pt x="27" y="98"/>
                    <a:pt x="27" y="95"/>
                  </a:cubicBezTo>
                  <a:close/>
                </a:path>
              </a:pathLst>
            </a:custGeom>
            <a:solidFill>
              <a:srgbClr val="EF7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28">
              <a:extLst>
                <a:ext uri="{FF2B5EF4-FFF2-40B4-BE49-F238E27FC236}">
                  <a16:creationId xmlns:a16="http://schemas.microsoft.com/office/drawing/2014/main" id="{115A7DCA-2178-9638-01D5-5575C8646867}"/>
                </a:ext>
              </a:extLst>
            </p:cNvPr>
            <p:cNvSpPr/>
            <p:nvPr/>
          </p:nvSpPr>
          <p:spPr bwMode="auto">
            <a:xfrm>
              <a:off x="1755" y="2233"/>
              <a:ext cx="345" cy="313"/>
            </a:xfrm>
            <a:custGeom>
              <a:avLst/>
              <a:gdLst>
                <a:gd name="T0" fmla="*/ 42 w 88"/>
                <a:gd name="T1" fmla="*/ 78 h 80"/>
                <a:gd name="T2" fmla="*/ 0 w 88"/>
                <a:gd name="T3" fmla="*/ 60 h 80"/>
                <a:gd name="T4" fmla="*/ 11 w 88"/>
                <a:gd name="T5" fmla="*/ 55 h 80"/>
                <a:gd name="T6" fmla="*/ 58 w 88"/>
                <a:gd name="T7" fmla="*/ 31 h 80"/>
                <a:gd name="T8" fmla="*/ 86 w 88"/>
                <a:gd name="T9" fmla="*/ 0 h 80"/>
                <a:gd name="T10" fmla="*/ 78 w 88"/>
                <a:gd name="T11" fmla="*/ 21 h 80"/>
                <a:gd name="T12" fmla="*/ 62 w 88"/>
                <a:gd name="T13" fmla="*/ 53 h 80"/>
                <a:gd name="T14" fmla="*/ 50 w 88"/>
                <a:gd name="T15" fmla="*/ 79 h 80"/>
                <a:gd name="T16" fmla="*/ 42 w 88"/>
                <a:gd name="T17" fmla="*/ 7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80">
                  <a:moveTo>
                    <a:pt x="42" y="78"/>
                  </a:moveTo>
                  <a:cubicBezTo>
                    <a:pt x="27" y="74"/>
                    <a:pt x="13" y="69"/>
                    <a:pt x="0" y="60"/>
                  </a:cubicBezTo>
                  <a:cubicBezTo>
                    <a:pt x="3" y="56"/>
                    <a:pt x="7" y="55"/>
                    <a:pt x="11" y="55"/>
                  </a:cubicBezTo>
                  <a:cubicBezTo>
                    <a:pt x="31" y="54"/>
                    <a:pt x="45" y="45"/>
                    <a:pt x="58" y="31"/>
                  </a:cubicBezTo>
                  <a:cubicBezTo>
                    <a:pt x="68" y="21"/>
                    <a:pt x="77" y="10"/>
                    <a:pt x="86" y="0"/>
                  </a:cubicBezTo>
                  <a:cubicBezTo>
                    <a:pt x="88" y="8"/>
                    <a:pt x="85" y="16"/>
                    <a:pt x="78" y="21"/>
                  </a:cubicBezTo>
                  <a:cubicBezTo>
                    <a:pt x="68" y="29"/>
                    <a:pt x="63" y="40"/>
                    <a:pt x="62" y="53"/>
                  </a:cubicBezTo>
                  <a:cubicBezTo>
                    <a:pt x="61" y="63"/>
                    <a:pt x="56" y="71"/>
                    <a:pt x="50" y="79"/>
                  </a:cubicBezTo>
                  <a:cubicBezTo>
                    <a:pt x="47" y="79"/>
                    <a:pt x="44" y="80"/>
                    <a:pt x="42" y="78"/>
                  </a:cubicBezTo>
                  <a:close/>
                </a:path>
              </a:pathLst>
            </a:custGeom>
            <a:solidFill>
              <a:srgbClr val="F18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29">
              <a:extLst>
                <a:ext uri="{FF2B5EF4-FFF2-40B4-BE49-F238E27FC236}">
                  <a16:creationId xmlns:a16="http://schemas.microsoft.com/office/drawing/2014/main" id="{3E8CC024-9C67-F479-402A-23D3F1E1093B}"/>
                </a:ext>
              </a:extLst>
            </p:cNvPr>
            <p:cNvSpPr/>
            <p:nvPr/>
          </p:nvSpPr>
          <p:spPr bwMode="auto">
            <a:xfrm>
              <a:off x="1912" y="2530"/>
              <a:ext cx="39" cy="47"/>
            </a:xfrm>
            <a:custGeom>
              <a:avLst/>
              <a:gdLst>
                <a:gd name="T0" fmla="*/ 2 w 10"/>
                <a:gd name="T1" fmla="*/ 2 h 12"/>
                <a:gd name="T2" fmla="*/ 10 w 10"/>
                <a:gd name="T3" fmla="*/ 3 h 12"/>
                <a:gd name="T4" fmla="*/ 4 w 10"/>
                <a:gd name="T5" fmla="*/ 12 h 12"/>
                <a:gd name="T6" fmla="*/ 2 w 10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2" y="2"/>
                  </a:moveTo>
                  <a:cubicBezTo>
                    <a:pt x="5" y="2"/>
                    <a:pt x="8" y="0"/>
                    <a:pt x="10" y="3"/>
                  </a:cubicBezTo>
                  <a:cubicBezTo>
                    <a:pt x="8" y="6"/>
                    <a:pt x="6" y="9"/>
                    <a:pt x="4" y="12"/>
                  </a:cubicBezTo>
                  <a:cubicBezTo>
                    <a:pt x="0" y="9"/>
                    <a:pt x="2" y="5"/>
                    <a:pt x="2" y="2"/>
                  </a:cubicBezTo>
                  <a:close/>
                </a:path>
              </a:pathLst>
            </a:custGeom>
            <a:solidFill>
              <a:srgbClr val="FDEB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30">
              <a:extLst>
                <a:ext uri="{FF2B5EF4-FFF2-40B4-BE49-F238E27FC236}">
                  <a16:creationId xmlns:a16="http://schemas.microsoft.com/office/drawing/2014/main" id="{E3104E69-61D4-2726-652E-B9E2514B2E6E}"/>
                </a:ext>
              </a:extLst>
            </p:cNvPr>
            <p:cNvSpPr/>
            <p:nvPr/>
          </p:nvSpPr>
          <p:spPr bwMode="auto">
            <a:xfrm>
              <a:off x="2280" y="809"/>
              <a:ext cx="32" cy="188"/>
            </a:xfrm>
            <a:custGeom>
              <a:avLst/>
              <a:gdLst>
                <a:gd name="T0" fmla="*/ 0 w 8"/>
                <a:gd name="T1" fmla="*/ 0 h 48"/>
                <a:gd name="T2" fmla="*/ 6 w 8"/>
                <a:gd name="T3" fmla="*/ 48 h 48"/>
                <a:gd name="T4" fmla="*/ 0 w 8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8">
                  <a:moveTo>
                    <a:pt x="0" y="0"/>
                  </a:moveTo>
                  <a:cubicBezTo>
                    <a:pt x="5" y="16"/>
                    <a:pt x="8" y="32"/>
                    <a:pt x="6" y="48"/>
                  </a:cubicBezTo>
                  <a:cubicBezTo>
                    <a:pt x="4" y="32"/>
                    <a:pt x="2" y="16"/>
                    <a:pt x="0" y="0"/>
                  </a:cubicBezTo>
                  <a:close/>
                </a:path>
              </a:pathLst>
            </a:custGeom>
            <a:solidFill>
              <a:srgbClr val="CEC4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131">
              <a:extLst>
                <a:ext uri="{FF2B5EF4-FFF2-40B4-BE49-F238E27FC236}">
                  <a16:creationId xmlns:a16="http://schemas.microsoft.com/office/drawing/2014/main" id="{1E2742D4-BA37-325C-7E86-190235EE0B95}"/>
                </a:ext>
              </a:extLst>
            </p:cNvPr>
            <p:cNvSpPr/>
            <p:nvPr/>
          </p:nvSpPr>
          <p:spPr bwMode="auto">
            <a:xfrm>
              <a:off x="1226" y="1317"/>
              <a:ext cx="208" cy="407"/>
            </a:xfrm>
            <a:custGeom>
              <a:avLst/>
              <a:gdLst>
                <a:gd name="T0" fmla="*/ 53 w 53"/>
                <a:gd name="T1" fmla="*/ 97 h 104"/>
                <a:gd name="T2" fmla="*/ 50 w 53"/>
                <a:gd name="T3" fmla="*/ 104 h 104"/>
                <a:gd name="T4" fmla="*/ 44 w 53"/>
                <a:gd name="T5" fmla="*/ 98 h 104"/>
                <a:gd name="T6" fmla="*/ 29 w 53"/>
                <a:gd name="T7" fmla="*/ 59 h 104"/>
                <a:gd name="T8" fmla="*/ 5 w 53"/>
                <a:gd name="T9" fmla="*/ 11 h 104"/>
                <a:gd name="T10" fmla="*/ 5 w 53"/>
                <a:gd name="T11" fmla="*/ 10 h 104"/>
                <a:gd name="T12" fmla="*/ 3 w 53"/>
                <a:gd name="T13" fmla="*/ 2 h 104"/>
                <a:gd name="T14" fmla="*/ 11 w 53"/>
                <a:gd name="T15" fmla="*/ 7 h 104"/>
                <a:gd name="T16" fmla="*/ 24 w 53"/>
                <a:gd name="T17" fmla="*/ 27 h 104"/>
                <a:gd name="T18" fmla="*/ 52 w 53"/>
                <a:gd name="T19" fmla="*/ 94 h 104"/>
                <a:gd name="T20" fmla="*/ 53 w 53"/>
                <a:gd name="T21" fmla="*/ 9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104">
                  <a:moveTo>
                    <a:pt x="53" y="97"/>
                  </a:moveTo>
                  <a:cubicBezTo>
                    <a:pt x="53" y="100"/>
                    <a:pt x="52" y="103"/>
                    <a:pt x="50" y="104"/>
                  </a:cubicBezTo>
                  <a:cubicBezTo>
                    <a:pt x="46" y="104"/>
                    <a:pt x="45" y="101"/>
                    <a:pt x="44" y="98"/>
                  </a:cubicBezTo>
                  <a:cubicBezTo>
                    <a:pt x="39" y="85"/>
                    <a:pt x="35" y="72"/>
                    <a:pt x="29" y="59"/>
                  </a:cubicBezTo>
                  <a:cubicBezTo>
                    <a:pt x="22" y="42"/>
                    <a:pt x="14" y="26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4" y="8"/>
                    <a:pt x="0" y="4"/>
                    <a:pt x="3" y="2"/>
                  </a:cubicBezTo>
                  <a:cubicBezTo>
                    <a:pt x="7" y="0"/>
                    <a:pt x="9" y="5"/>
                    <a:pt x="11" y="7"/>
                  </a:cubicBezTo>
                  <a:cubicBezTo>
                    <a:pt x="15" y="14"/>
                    <a:pt x="20" y="20"/>
                    <a:pt x="24" y="27"/>
                  </a:cubicBezTo>
                  <a:cubicBezTo>
                    <a:pt x="35" y="48"/>
                    <a:pt x="47" y="70"/>
                    <a:pt x="52" y="94"/>
                  </a:cubicBezTo>
                  <a:cubicBezTo>
                    <a:pt x="52" y="95"/>
                    <a:pt x="52" y="97"/>
                    <a:pt x="53" y="97"/>
                  </a:cubicBezTo>
                  <a:close/>
                </a:path>
              </a:pathLst>
            </a:custGeom>
            <a:solidFill>
              <a:srgbClr val="F6B5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132">
              <a:extLst>
                <a:ext uri="{FF2B5EF4-FFF2-40B4-BE49-F238E27FC236}">
                  <a16:creationId xmlns:a16="http://schemas.microsoft.com/office/drawing/2014/main" id="{0BBCA9F0-A9EE-DF09-CD1A-3B84D0CEDF35}"/>
                </a:ext>
              </a:extLst>
            </p:cNvPr>
            <p:cNvSpPr/>
            <p:nvPr/>
          </p:nvSpPr>
          <p:spPr bwMode="auto">
            <a:xfrm>
              <a:off x="1630" y="1341"/>
              <a:ext cx="188" cy="344"/>
            </a:xfrm>
            <a:custGeom>
              <a:avLst/>
              <a:gdLst>
                <a:gd name="T0" fmla="*/ 1 w 48"/>
                <a:gd name="T1" fmla="*/ 83 h 88"/>
                <a:gd name="T2" fmla="*/ 21 w 48"/>
                <a:gd name="T3" fmla="*/ 32 h 88"/>
                <a:gd name="T4" fmla="*/ 37 w 48"/>
                <a:gd name="T5" fmla="*/ 7 h 88"/>
                <a:gd name="T6" fmla="*/ 45 w 48"/>
                <a:gd name="T7" fmla="*/ 3 h 88"/>
                <a:gd name="T8" fmla="*/ 44 w 48"/>
                <a:gd name="T9" fmla="*/ 12 h 88"/>
                <a:gd name="T10" fmla="*/ 31 w 48"/>
                <a:gd name="T11" fmla="*/ 34 h 88"/>
                <a:gd name="T12" fmla="*/ 7 w 48"/>
                <a:gd name="T13" fmla="*/ 83 h 88"/>
                <a:gd name="T14" fmla="*/ 2 w 48"/>
                <a:gd name="T15" fmla="*/ 87 h 88"/>
                <a:gd name="T16" fmla="*/ 1 w 48"/>
                <a:gd name="T17" fmla="*/ 8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88">
                  <a:moveTo>
                    <a:pt x="1" y="83"/>
                  </a:moveTo>
                  <a:cubicBezTo>
                    <a:pt x="5" y="65"/>
                    <a:pt x="12" y="48"/>
                    <a:pt x="21" y="32"/>
                  </a:cubicBezTo>
                  <a:cubicBezTo>
                    <a:pt x="26" y="23"/>
                    <a:pt x="29" y="14"/>
                    <a:pt x="37" y="7"/>
                  </a:cubicBezTo>
                  <a:cubicBezTo>
                    <a:pt x="39" y="5"/>
                    <a:pt x="40" y="0"/>
                    <a:pt x="45" y="3"/>
                  </a:cubicBezTo>
                  <a:cubicBezTo>
                    <a:pt x="48" y="6"/>
                    <a:pt x="45" y="9"/>
                    <a:pt x="44" y="12"/>
                  </a:cubicBezTo>
                  <a:cubicBezTo>
                    <a:pt x="39" y="19"/>
                    <a:pt x="35" y="27"/>
                    <a:pt x="31" y="34"/>
                  </a:cubicBezTo>
                  <a:cubicBezTo>
                    <a:pt x="22" y="50"/>
                    <a:pt x="13" y="66"/>
                    <a:pt x="7" y="83"/>
                  </a:cubicBezTo>
                  <a:cubicBezTo>
                    <a:pt x="6" y="85"/>
                    <a:pt x="6" y="88"/>
                    <a:pt x="2" y="87"/>
                  </a:cubicBezTo>
                  <a:cubicBezTo>
                    <a:pt x="0" y="86"/>
                    <a:pt x="1" y="84"/>
                    <a:pt x="1" y="83"/>
                  </a:cubicBezTo>
                  <a:close/>
                </a:path>
              </a:pathLst>
            </a:custGeom>
            <a:solidFill>
              <a:srgbClr val="F6B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33">
              <a:extLst>
                <a:ext uri="{FF2B5EF4-FFF2-40B4-BE49-F238E27FC236}">
                  <a16:creationId xmlns:a16="http://schemas.microsoft.com/office/drawing/2014/main" id="{0054126B-03C7-DA62-6B85-C5EF0369625C}"/>
                </a:ext>
              </a:extLst>
            </p:cNvPr>
            <p:cNvSpPr/>
            <p:nvPr/>
          </p:nvSpPr>
          <p:spPr bwMode="auto">
            <a:xfrm>
              <a:off x="1312" y="1357"/>
              <a:ext cx="71" cy="121"/>
            </a:xfrm>
            <a:custGeom>
              <a:avLst/>
              <a:gdLst>
                <a:gd name="T0" fmla="*/ 18 w 18"/>
                <a:gd name="T1" fmla="*/ 26 h 31"/>
                <a:gd name="T2" fmla="*/ 16 w 18"/>
                <a:gd name="T3" fmla="*/ 30 h 31"/>
                <a:gd name="T4" fmla="*/ 13 w 18"/>
                <a:gd name="T5" fmla="*/ 29 h 31"/>
                <a:gd name="T6" fmla="*/ 2 w 18"/>
                <a:gd name="T7" fmla="*/ 9 h 31"/>
                <a:gd name="T8" fmla="*/ 4 w 18"/>
                <a:gd name="T9" fmla="*/ 1 h 31"/>
                <a:gd name="T10" fmla="*/ 8 w 18"/>
                <a:gd name="T11" fmla="*/ 6 h 31"/>
                <a:gd name="T12" fmla="*/ 18 w 18"/>
                <a:gd name="T13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1">
                  <a:moveTo>
                    <a:pt x="18" y="26"/>
                  </a:moveTo>
                  <a:cubicBezTo>
                    <a:pt x="18" y="28"/>
                    <a:pt x="18" y="30"/>
                    <a:pt x="16" y="30"/>
                  </a:cubicBezTo>
                  <a:cubicBezTo>
                    <a:pt x="15" y="31"/>
                    <a:pt x="13" y="30"/>
                    <a:pt x="13" y="29"/>
                  </a:cubicBezTo>
                  <a:cubicBezTo>
                    <a:pt x="11" y="21"/>
                    <a:pt x="6" y="15"/>
                    <a:pt x="2" y="9"/>
                  </a:cubicBezTo>
                  <a:cubicBezTo>
                    <a:pt x="0" y="6"/>
                    <a:pt x="1" y="2"/>
                    <a:pt x="4" y="1"/>
                  </a:cubicBezTo>
                  <a:cubicBezTo>
                    <a:pt x="7" y="0"/>
                    <a:pt x="7" y="4"/>
                    <a:pt x="8" y="6"/>
                  </a:cubicBezTo>
                  <a:cubicBezTo>
                    <a:pt x="12" y="13"/>
                    <a:pt x="14" y="21"/>
                    <a:pt x="18" y="26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34">
              <a:extLst>
                <a:ext uri="{FF2B5EF4-FFF2-40B4-BE49-F238E27FC236}">
                  <a16:creationId xmlns:a16="http://schemas.microsoft.com/office/drawing/2014/main" id="{701215AC-1C9C-B121-EED8-A2CEAC8600BE}"/>
                </a:ext>
              </a:extLst>
            </p:cNvPr>
            <p:cNvSpPr/>
            <p:nvPr/>
          </p:nvSpPr>
          <p:spPr bwMode="auto">
            <a:xfrm>
              <a:off x="1845" y="1251"/>
              <a:ext cx="86" cy="35"/>
            </a:xfrm>
            <a:custGeom>
              <a:avLst/>
              <a:gdLst>
                <a:gd name="T0" fmla="*/ 22 w 22"/>
                <a:gd name="T1" fmla="*/ 1 h 9"/>
                <a:gd name="T2" fmla="*/ 0 w 22"/>
                <a:gd name="T3" fmla="*/ 6 h 9"/>
                <a:gd name="T4" fmla="*/ 22 w 22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9">
                  <a:moveTo>
                    <a:pt x="22" y="1"/>
                  </a:moveTo>
                  <a:cubicBezTo>
                    <a:pt x="15" y="3"/>
                    <a:pt x="8" y="9"/>
                    <a:pt x="0" y="6"/>
                  </a:cubicBezTo>
                  <a:cubicBezTo>
                    <a:pt x="6" y="0"/>
                    <a:pt x="14" y="0"/>
                    <a:pt x="22" y="1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35">
              <a:extLst>
                <a:ext uri="{FF2B5EF4-FFF2-40B4-BE49-F238E27FC236}">
                  <a16:creationId xmlns:a16="http://schemas.microsoft.com/office/drawing/2014/main" id="{60CB729A-408C-968C-74F1-D6ED72721361}"/>
                </a:ext>
              </a:extLst>
            </p:cNvPr>
            <p:cNvSpPr/>
            <p:nvPr/>
          </p:nvSpPr>
          <p:spPr bwMode="auto">
            <a:xfrm>
              <a:off x="1285" y="1321"/>
              <a:ext cx="35" cy="36"/>
            </a:xfrm>
            <a:custGeom>
              <a:avLst/>
              <a:gdLst>
                <a:gd name="T0" fmla="*/ 9 w 9"/>
                <a:gd name="T1" fmla="*/ 4 h 9"/>
                <a:gd name="T2" fmla="*/ 3 w 9"/>
                <a:gd name="T3" fmla="*/ 8 h 9"/>
                <a:gd name="T4" fmla="*/ 0 w 9"/>
                <a:gd name="T5" fmla="*/ 4 h 9"/>
                <a:gd name="T6" fmla="*/ 4 w 9"/>
                <a:gd name="T7" fmla="*/ 0 h 9"/>
                <a:gd name="T8" fmla="*/ 9 w 9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4"/>
                  </a:moveTo>
                  <a:cubicBezTo>
                    <a:pt x="8" y="7"/>
                    <a:pt x="5" y="8"/>
                    <a:pt x="3" y="8"/>
                  </a:cubicBezTo>
                  <a:cubicBezTo>
                    <a:pt x="0" y="9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8" y="2"/>
                    <a:pt x="9" y="4"/>
                  </a:cubicBezTo>
                  <a:close/>
                </a:path>
              </a:pathLst>
            </a:custGeom>
            <a:solidFill>
              <a:srgbClr val="F4A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136">
              <a:extLst>
                <a:ext uri="{FF2B5EF4-FFF2-40B4-BE49-F238E27FC236}">
                  <a16:creationId xmlns:a16="http://schemas.microsoft.com/office/drawing/2014/main" id="{20A66EEB-714F-9E32-84EA-7B7EB89BCA63}"/>
                </a:ext>
              </a:extLst>
            </p:cNvPr>
            <p:cNvSpPr/>
            <p:nvPr/>
          </p:nvSpPr>
          <p:spPr bwMode="auto">
            <a:xfrm>
              <a:off x="1775" y="1306"/>
              <a:ext cx="35" cy="35"/>
            </a:xfrm>
            <a:custGeom>
              <a:avLst/>
              <a:gdLst>
                <a:gd name="T0" fmla="*/ 6 w 9"/>
                <a:gd name="T1" fmla="*/ 0 h 9"/>
                <a:gd name="T2" fmla="*/ 9 w 9"/>
                <a:gd name="T3" fmla="*/ 7 h 9"/>
                <a:gd name="T4" fmla="*/ 1 w 9"/>
                <a:gd name="T5" fmla="*/ 5 h 9"/>
                <a:gd name="T6" fmla="*/ 6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5"/>
                    <a:pt x="8" y="5"/>
                    <a:pt x="9" y="7"/>
                  </a:cubicBezTo>
                  <a:cubicBezTo>
                    <a:pt x="6" y="7"/>
                    <a:pt x="2" y="9"/>
                    <a:pt x="1" y="5"/>
                  </a:cubicBezTo>
                  <a:cubicBezTo>
                    <a:pt x="0" y="2"/>
                    <a:pt x="3" y="1"/>
                    <a:pt x="6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137">
              <a:extLst>
                <a:ext uri="{FF2B5EF4-FFF2-40B4-BE49-F238E27FC236}">
                  <a16:creationId xmlns:a16="http://schemas.microsoft.com/office/drawing/2014/main" id="{90CB5FB6-46C0-0CD5-1851-1DD7E144DAD7}"/>
                </a:ext>
              </a:extLst>
            </p:cNvPr>
            <p:cNvSpPr/>
            <p:nvPr/>
          </p:nvSpPr>
          <p:spPr bwMode="auto">
            <a:xfrm>
              <a:off x="960" y="1959"/>
              <a:ext cx="1179" cy="372"/>
            </a:xfrm>
            <a:custGeom>
              <a:avLst/>
              <a:gdLst>
                <a:gd name="T0" fmla="*/ 278 w 301"/>
                <a:gd name="T1" fmla="*/ 8 h 95"/>
                <a:gd name="T2" fmla="*/ 301 w 301"/>
                <a:gd name="T3" fmla="*/ 6 h 95"/>
                <a:gd name="T4" fmla="*/ 281 w 301"/>
                <a:gd name="T5" fmla="*/ 27 h 95"/>
                <a:gd name="T6" fmla="*/ 193 w 301"/>
                <a:gd name="T7" fmla="*/ 80 h 95"/>
                <a:gd name="T8" fmla="*/ 99 w 301"/>
                <a:gd name="T9" fmla="*/ 79 h 95"/>
                <a:gd name="T10" fmla="*/ 33 w 301"/>
                <a:gd name="T11" fmla="*/ 32 h 95"/>
                <a:gd name="T12" fmla="*/ 0 w 301"/>
                <a:gd name="T13" fmla="*/ 1 h 95"/>
                <a:gd name="T14" fmla="*/ 19 w 301"/>
                <a:gd name="T15" fmla="*/ 4 h 95"/>
                <a:gd name="T16" fmla="*/ 86 w 301"/>
                <a:gd name="T17" fmla="*/ 19 h 95"/>
                <a:gd name="T18" fmla="*/ 126 w 301"/>
                <a:gd name="T19" fmla="*/ 32 h 95"/>
                <a:gd name="T20" fmla="*/ 193 w 301"/>
                <a:gd name="T21" fmla="*/ 29 h 95"/>
                <a:gd name="T22" fmla="*/ 275 w 301"/>
                <a:gd name="T23" fmla="*/ 9 h 95"/>
                <a:gd name="T24" fmla="*/ 278 w 301"/>
                <a:gd name="T25" fmla="*/ 8 h 95"/>
                <a:gd name="T26" fmla="*/ 278 w 301"/>
                <a:gd name="T27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95">
                  <a:moveTo>
                    <a:pt x="278" y="8"/>
                  </a:moveTo>
                  <a:cubicBezTo>
                    <a:pt x="285" y="8"/>
                    <a:pt x="293" y="7"/>
                    <a:pt x="301" y="6"/>
                  </a:cubicBezTo>
                  <a:cubicBezTo>
                    <a:pt x="297" y="16"/>
                    <a:pt x="289" y="22"/>
                    <a:pt x="281" y="27"/>
                  </a:cubicBezTo>
                  <a:cubicBezTo>
                    <a:pt x="252" y="46"/>
                    <a:pt x="224" y="65"/>
                    <a:pt x="193" y="80"/>
                  </a:cubicBezTo>
                  <a:cubicBezTo>
                    <a:pt x="161" y="95"/>
                    <a:pt x="130" y="93"/>
                    <a:pt x="99" y="79"/>
                  </a:cubicBezTo>
                  <a:cubicBezTo>
                    <a:pt x="74" y="67"/>
                    <a:pt x="53" y="50"/>
                    <a:pt x="33" y="32"/>
                  </a:cubicBezTo>
                  <a:cubicBezTo>
                    <a:pt x="21" y="23"/>
                    <a:pt x="10" y="14"/>
                    <a:pt x="0" y="1"/>
                  </a:cubicBezTo>
                  <a:cubicBezTo>
                    <a:pt x="7" y="0"/>
                    <a:pt x="13" y="2"/>
                    <a:pt x="19" y="4"/>
                  </a:cubicBezTo>
                  <a:cubicBezTo>
                    <a:pt x="40" y="12"/>
                    <a:pt x="64" y="13"/>
                    <a:pt x="86" y="19"/>
                  </a:cubicBezTo>
                  <a:cubicBezTo>
                    <a:pt x="100" y="23"/>
                    <a:pt x="113" y="29"/>
                    <a:pt x="126" y="32"/>
                  </a:cubicBezTo>
                  <a:cubicBezTo>
                    <a:pt x="149" y="38"/>
                    <a:pt x="171" y="36"/>
                    <a:pt x="193" y="29"/>
                  </a:cubicBezTo>
                  <a:cubicBezTo>
                    <a:pt x="220" y="19"/>
                    <a:pt x="246" y="11"/>
                    <a:pt x="275" y="9"/>
                  </a:cubicBezTo>
                  <a:cubicBezTo>
                    <a:pt x="276" y="9"/>
                    <a:pt x="277" y="8"/>
                    <a:pt x="278" y="8"/>
                  </a:cubicBezTo>
                  <a:cubicBezTo>
                    <a:pt x="278" y="8"/>
                    <a:pt x="278" y="8"/>
                    <a:pt x="278" y="8"/>
                  </a:cubicBezTo>
                  <a:close/>
                </a:path>
              </a:pathLst>
            </a:custGeom>
            <a:solidFill>
              <a:srgbClr val="F6E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138">
              <a:extLst>
                <a:ext uri="{FF2B5EF4-FFF2-40B4-BE49-F238E27FC236}">
                  <a16:creationId xmlns:a16="http://schemas.microsoft.com/office/drawing/2014/main" id="{8CD800C0-ED36-8B31-D385-30A06497C42D}"/>
                </a:ext>
              </a:extLst>
            </p:cNvPr>
            <p:cNvSpPr/>
            <p:nvPr/>
          </p:nvSpPr>
          <p:spPr bwMode="auto">
            <a:xfrm>
              <a:off x="775" y="1482"/>
              <a:ext cx="741" cy="587"/>
            </a:xfrm>
            <a:custGeom>
              <a:avLst/>
              <a:gdLst>
                <a:gd name="T0" fmla="*/ 23 w 189"/>
                <a:gd name="T1" fmla="*/ 92 h 150"/>
                <a:gd name="T2" fmla="*/ 14 w 189"/>
                <a:gd name="T3" fmla="*/ 74 h 150"/>
                <a:gd name="T4" fmla="*/ 8 w 189"/>
                <a:gd name="T5" fmla="*/ 47 h 150"/>
                <a:gd name="T6" fmla="*/ 1 w 189"/>
                <a:gd name="T7" fmla="*/ 5 h 150"/>
                <a:gd name="T8" fmla="*/ 2 w 189"/>
                <a:gd name="T9" fmla="*/ 1 h 150"/>
                <a:gd name="T10" fmla="*/ 6 w 189"/>
                <a:gd name="T11" fmla="*/ 2 h 150"/>
                <a:gd name="T12" fmla="*/ 12 w 189"/>
                <a:gd name="T13" fmla="*/ 10 h 150"/>
                <a:gd name="T14" fmla="*/ 29 w 189"/>
                <a:gd name="T15" fmla="*/ 63 h 150"/>
                <a:gd name="T16" fmla="*/ 63 w 189"/>
                <a:gd name="T17" fmla="*/ 97 h 150"/>
                <a:gd name="T18" fmla="*/ 134 w 189"/>
                <a:gd name="T19" fmla="*/ 117 h 150"/>
                <a:gd name="T20" fmla="*/ 182 w 189"/>
                <a:gd name="T21" fmla="*/ 140 h 150"/>
                <a:gd name="T22" fmla="*/ 189 w 189"/>
                <a:gd name="T23" fmla="*/ 148 h 150"/>
                <a:gd name="T24" fmla="*/ 180 w 189"/>
                <a:gd name="T25" fmla="*/ 147 h 150"/>
                <a:gd name="T26" fmla="*/ 116 w 189"/>
                <a:gd name="T27" fmla="*/ 124 h 150"/>
                <a:gd name="T28" fmla="*/ 77 w 189"/>
                <a:gd name="T29" fmla="*/ 117 h 150"/>
                <a:gd name="T30" fmla="*/ 23 w 189"/>
                <a:gd name="T31" fmla="*/ 9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9" h="150">
                  <a:moveTo>
                    <a:pt x="23" y="92"/>
                  </a:moveTo>
                  <a:cubicBezTo>
                    <a:pt x="20" y="86"/>
                    <a:pt x="17" y="80"/>
                    <a:pt x="14" y="74"/>
                  </a:cubicBezTo>
                  <a:cubicBezTo>
                    <a:pt x="14" y="65"/>
                    <a:pt x="9" y="56"/>
                    <a:pt x="8" y="47"/>
                  </a:cubicBezTo>
                  <a:cubicBezTo>
                    <a:pt x="7" y="33"/>
                    <a:pt x="8" y="18"/>
                    <a:pt x="1" y="5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9" y="4"/>
                    <a:pt x="11" y="7"/>
                    <a:pt x="12" y="10"/>
                  </a:cubicBezTo>
                  <a:cubicBezTo>
                    <a:pt x="20" y="27"/>
                    <a:pt x="25" y="45"/>
                    <a:pt x="29" y="63"/>
                  </a:cubicBezTo>
                  <a:cubicBezTo>
                    <a:pt x="34" y="81"/>
                    <a:pt x="45" y="93"/>
                    <a:pt x="63" y="97"/>
                  </a:cubicBezTo>
                  <a:cubicBezTo>
                    <a:pt x="87" y="102"/>
                    <a:pt x="111" y="108"/>
                    <a:pt x="134" y="117"/>
                  </a:cubicBezTo>
                  <a:cubicBezTo>
                    <a:pt x="151" y="124"/>
                    <a:pt x="167" y="131"/>
                    <a:pt x="182" y="140"/>
                  </a:cubicBezTo>
                  <a:cubicBezTo>
                    <a:pt x="185" y="142"/>
                    <a:pt x="188" y="143"/>
                    <a:pt x="189" y="148"/>
                  </a:cubicBezTo>
                  <a:cubicBezTo>
                    <a:pt x="186" y="150"/>
                    <a:pt x="183" y="148"/>
                    <a:pt x="180" y="147"/>
                  </a:cubicBezTo>
                  <a:cubicBezTo>
                    <a:pt x="159" y="138"/>
                    <a:pt x="138" y="129"/>
                    <a:pt x="116" y="124"/>
                  </a:cubicBezTo>
                  <a:cubicBezTo>
                    <a:pt x="103" y="121"/>
                    <a:pt x="90" y="120"/>
                    <a:pt x="77" y="117"/>
                  </a:cubicBezTo>
                  <a:cubicBezTo>
                    <a:pt x="56" y="114"/>
                    <a:pt x="38" y="107"/>
                    <a:pt x="23" y="92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139">
              <a:extLst>
                <a:ext uri="{FF2B5EF4-FFF2-40B4-BE49-F238E27FC236}">
                  <a16:creationId xmlns:a16="http://schemas.microsoft.com/office/drawing/2014/main" id="{C616C563-A4EF-DD0F-8BF6-9485CEEA40FB}"/>
                </a:ext>
              </a:extLst>
            </p:cNvPr>
            <p:cNvSpPr/>
            <p:nvPr/>
          </p:nvSpPr>
          <p:spPr bwMode="auto">
            <a:xfrm>
              <a:off x="1618" y="1415"/>
              <a:ext cx="737" cy="642"/>
            </a:xfrm>
            <a:custGeom>
              <a:avLst/>
              <a:gdLst>
                <a:gd name="T0" fmla="*/ 0 w 188"/>
                <a:gd name="T1" fmla="*/ 164 h 164"/>
                <a:gd name="T2" fmla="*/ 23 w 188"/>
                <a:gd name="T3" fmla="*/ 147 h 164"/>
                <a:gd name="T4" fmla="*/ 88 w 188"/>
                <a:gd name="T5" fmla="*/ 122 h 164"/>
                <a:gd name="T6" fmla="*/ 152 w 188"/>
                <a:gd name="T7" fmla="*/ 63 h 164"/>
                <a:gd name="T8" fmla="*/ 178 w 188"/>
                <a:gd name="T9" fmla="*/ 9 h 164"/>
                <a:gd name="T10" fmla="*/ 179 w 188"/>
                <a:gd name="T11" fmla="*/ 5 h 164"/>
                <a:gd name="T12" fmla="*/ 184 w 188"/>
                <a:gd name="T13" fmla="*/ 1 h 164"/>
                <a:gd name="T14" fmla="*/ 187 w 188"/>
                <a:gd name="T15" fmla="*/ 8 h 164"/>
                <a:gd name="T16" fmla="*/ 182 w 188"/>
                <a:gd name="T17" fmla="*/ 28 h 164"/>
                <a:gd name="T18" fmla="*/ 152 w 188"/>
                <a:gd name="T19" fmla="*/ 95 h 164"/>
                <a:gd name="T20" fmla="*/ 80 w 188"/>
                <a:gd name="T21" fmla="*/ 140 h 164"/>
                <a:gd name="T22" fmla="*/ 26 w 188"/>
                <a:gd name="T23" fmla="*/ 153 h 164"/>
                <a:gd name="T24" fmla="*/ 0 w 188"/>
                <a:gd name="T2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164">
                  <a:moveTo>
                    <a:pt x="0" y="164"/>
                  </a:moveTo>
                  <a:cubicBezTo>
                    <a:pt x="6" y="154"/>
                    <a:pt x="15" y="150"/>
                    <a:pt x="23" y="147"/>
                  </a:cubicBezTo>
                  <a:cubicBezTo>
                    <a:pt x="44" y="138"/>
                    <a:pt x="66" y="131"/>
                    <a:pt x="88" y="122"/>
                  </a:cubicBezTo>
                  <a:cubicBezTo>
                    <a:pt x="116" y="110"/>
                    <a:pt x="138" y="91"/>
                    <a:pt x="152" y="63"/>
                  </a:cubicBezTo>
                  <a:cubicBezTo>
                    <a:pt x="161" y="45"/>
                    <a:pt x="171" y="27"/>
                    <a:pt x="178" y="9"/>
                  </a:cubicBezTo>
                  <a:cubicBezTo>
                    <a:pt x="178" y="7"/>
                    <a:pt x="179" y="6"/>
                    <a:pt x="179" y="5"/>
                  </a:cubicBezTo>
                  <a:cubicBezTo>
                    <a:pt x="181" y="3"/>
                    <a:pt x="181" y="0"/>
                    <a:pt x="184" y="1"/>
                  </a:cubicBezTo>
                  <a:cubicBezTo>
                    <a:pt x="188" y="2"/>
                    <a:pt x="187" y="6"/>
                    <a:pt x="187" y="8"/>
                  </a:cubicBezTo>
                  <a:cubicBezTo>
                    <a:pt x="185" y="15"/>
                    <a:pt x="184" y="22"/>
                    <a:pt x="182" y="28"/>
                  </a:cubicBezTo>
                  <a:cubicBezTo>
                    <a:pt x="176" y="52"/>
                    <a:pt x="167" y="75"/>
                    <a:pt x="152" y="95"/>
                  </a:cubicBezTo>
                  <a:cubicBezTo>
                    <a:pt x="134" y="120"/>
                    <a:pt x="109" y="133"/>
                    <a:pt x="80" y="140"/>
                  </a:cubicBezTo>
                  <a:cubicBezTo>
                    <a:pt x="62" y="144"/>
                    <a:pt x="43" y="147"/>
                    <a:pt x="26" y="153"/>
                  </a:cubicBezTo>
                  <a:cubicBezTo>
                    <a:pt x="18" y="156"/>
                    <a:pt x="11" y="162"/>
                    <a:pt x="0" y="164"/>
                  </a:cubicBezTo>
                  <a:close/>
                </a:path>
              </a:pathLst>
            </a:custGeom>
            <a:solidFill>
              <a:srgbClr val="F6B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140">
              <a:extLst>
                <a:ext uri="{FF2B5EF4-FFF2-40B4-BE49-F238E27FC236}">
                  <a16:creationId xmlns:a16="http://schemas.microsoft.com/office/drawing/2014/main" id="{166FFA73-39A1-6C07-3EC6-F8FEC0F1A63D}"/>
                </a:ext>
              </a:extLst>
            </p:cNvPr>
            <p:cNvSpPr/>
            <p:nvPr/>
          </p:nvSpPr>
          <p:spPr bwMode="auto">
            <a:xfrm>
              <a:off x="960" y="2041"/>
              <a:ext cx="427" cy="302"/>
            </a:xfrm>
            <a:custGeom>
              <a:avLst/>
              <a:gdLst>
                <a:gd name="T0" fmla="*/ 2 w 109"/>
                <a:gd name="T1" fmla="*/ 7 h 77"/>
                <a:gd name="T2" fmla="*/ 4 w 109"/>
                <a:gd name="T3" fmla="*/ 1 h 77"/>
                <a:gd name="T4" fmla="*/ 11 w 109"/>
                <a:gd name="T5" fmla="*/ 4 h 77"/>
                <a:gd name="T6" fmla="*/ 74 w 109"/>
                <a:gd name="T7" fmla="*/ 50 h 77"/>
                <a:gd name="T8" fmla="*/ 104 w 109"/>
                <a:gd name="T9" fmla="*/ 66 h 77"/>
                <a:gd name="T10" fmla="*/ 108 w 109"/>
                <a:gd name="T11" fmla="*/ 73 h 77"/>
                <a:gd name="T12" fmla="*/ 101 w 109"/>
                <a:gd name="T13" fmla="*/ 76 h 77"/>
                <a:gd name="T14" fmla="*/ 69 w 109"/>
                <a:gd name="T15" fmla="*/ 67 h 77"/>
                <a:gd name="T16" fmla="*/ 2 w 109"/>
                <a:gd name="T17" fmla="*/ 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77">
                  <a:moveTo>
                    <a:pt x="2" y="7"/>
                  </a:moveTo>
                  <a:cubicBezTo>
                    <a:pt x="2" y="5"/>
                    <a:pt x="0" y="2"/>
                    <a:pt x="4" y="1"/>
                  </a:cubicBezTo>
                  <a:cubicBezTo>
                    <a:pt x="7" y="0"/>
                    <a:pt x="9" y="2"/>
                    <a:pt x="11" y="4"/>
                  </a:cubicBezTo>
                  <a:cubicBezTo>
                    <a:pt x="29" y="24"/>
                    <a:pt x="50" y="39"/>
                    <a:pt x="74" y="50"/>
                  </a:cubicBezTo>
                  <a:cubicBezTo>
                    <a:pt x="84" y="55"/>
                    <a:pt x="94" y="60"/>
                    <a:pt x="104" y="66"/>
                  </a:cubicBezTo>
                  <a:cubicBezTo>
                    <a:pt x="106" y="68"/>
                    <a:pt x="109" y="70"/>
                    <a:pt x="108" y="73"/>
                  </a:cubicBezTo>
                  <a:cubicBezTo>
                    <a:pt x="107" y="77"/>
                    <a:pt x="104" y="76"/>
                    <a:pt x="101" y="76"/>
                  </a:cubicBezTo>
                  <a:cubicBezTo>
                    <a:pt x="89" y="77"/>
                    <a:pt x="80" y="71"/>
                    <a:pt x="69" y="67"/>
                  </a:cubicBezTo>
                  <a:cubicBezTo>
                    <a:pt x="39" y="55"/>
                    <a:pt x="19" y="33"/>
                    <a:pt x="2" y="7"/>
                  </a:cubicBezTo>
                  <a:close/>
                </a:path>
              </a:pathLst>
            </a:custGeom>
            <a:solidFill>
              <a:srgbClr val="F6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141">
              <a:extLst>
                <a:ext uri="{FF2B5EF4-FFF2-40B4-BE49-F238E27FC236}">
                  <a16:creationId xmlns:a16="http://schemas.microsoft.com/office/drawing/2014/main" id="{C9D1008B-6209-84CE-EFFB-12FF87D57BE2}"/>
                </a:ext>
              </a:extLst>
            </p:cNvPr>
            <p:cNvSpPr/>
            <p:nvPr/>
          </p:nvSpPr>
          <p:spPr bwMode="auto">
            <a:xfrm>
              <a:off x="1677" y="2100"/>
              <a:ext cx="435" cy="258"/>
            </a:xfrm>
            <a:custGeom>
              <a:avLst/>
              <a:gdLst>
                <a:gd name="T0" fmla="*/ 7 w 111"/>
                <a:gd name="T1" fmla="*/ 65 h 66"/>
                <a:gd name="T2" fmla="*/ 1 w 111"/>
                <a:gd name="T3" fmla="*/ 63 h 66"/>
                <a:gd name="T4" fmla="*/ 5 w 111"/>
                <a:gd name="T5" fmla="*/ 57 h 66"/>
                <a:gd name="T6" fmla="*/ 35 w 111"/>
                <a:gd name="T7" fmla="*/ 39 h 66"/>
                <a:gd name="T8" fmla="*/ 88 w 111"/>
                <a:gd name="T9" fmla="*/ 7 h 66"/>
                <a:gd name="T10" fmla="*/ 99 w 111"/>
                <a:gd name="T11" fmla="*/ 2 h 66"/>
                <a:gd name="T12" fmla="*/ 108 w 111"/>
                <a:gd name="T13" fmla="*/ 3 h 66"/>
                <a:gd name="T14" fmla="*/ 106 w 111"/>
                <a:gd name="T15" fmla="*/ 11 h 66"/>
                <a:gd name="T16" fmla="*/ 73 w 111"/>
                <a:gd name="T17" fmla="*/ 37 h 66"/>
                <a:gd name="T18" fmla="*/ 14 w 111"/>
                <a:gd name="T19" fmla="*/ 63 h 66"/>
                <a:gd name="T20" fmla="*/ 7 w 111"/>
                <a:gd name="T21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66">
                  <a:moveTo>
                    <a:pt x="7" y="65"/>
                  </a:moveTo>
                  <a:cubicBezTo>
                    <a:pt x="4" y="64"/>
                    <a:pt x="1" y="66"/>
                    <a:pt x="1" y="63"/>
                  </a:cubicBezTo>
                  <a:cubicBezTo>
                    <a:pt x="0" y="60"/>
                    <a:pt x="3" y="59"/>
                    <a:pt x="5" y="57"/>
                  </a:cubicBezTo>
                  <a:cubicBezTo>
                    <a:pt x="15" y="51"/>
                    <a:pt x="25" y="45"/>
                    <a:pt x="35" y="39"/>
                  </a:cubicBezTo>
                  <a:cubicBezTo>
                    <a:pt x="53" y="29"/>
                    <a:pt x="71" y="19"/>
                    <a:pt x="88" y="7"/>
                  </a:cubicBezTo>
                  <a:cubicBezTo>
                    <a:pt x="91" y="5"/>
                    <a:pt x="95" y="4"/>
                    <a:pt x="99" y="2"/>
                  </a:cubicBezTo>
                  <a:cubicBezTo>
                    <a:pt x="102" y="1"/>
                    <a:pt x="106" y="0"/>
                    <a:pt x="108" y="3"/>
                  </a:cubicBezTo>
                  <a:cubicBezTo>
                    <a:pt x="111" y="6"/>
                    <a:pt x="108" y="9"/>
                    <a:pt x="106" y="11"/>
                  </a:cubicBezTo>
                  <a:cubicBezTo>
                    <a:pt x="97" y="22"/>
                    <a:pt x="86" y="30"/>
                    <a:pt x="73" y="37"/>
                  </a:cubicBezTo>
                  <a:cubicBezTo>
                    <a:pt x="54" y="49"/>
                    <a:pt x="34" y="57"/>
                    <a:pt x="14" y="63"/>
                  </a:cubicBezTo>
                  <a:cubicBezTo>
                    <a:pt x="11" y="64"/>
                    <a:pt x="9" y="65"/>
                    <a:pt x="7" y="65"/>
                  </a:cubicBezTo>
                  <a:close/>
                </a:path>
              </a:pathLst>
            </a:custGeom>
            <a:solidFill>
              <a:srgbClr val="F6B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142">
              <a:extLst>
                <a:ext uri="{FF2B5EF4-FFF2-40B4-BE49-F238E27FC236}">
                  <a16:creationId xmlns:a16="http://schemas.microsoft.com/office/drawing/2014/main" id="{4CE347CE-611E-CE00-5E81-EFA789B505B8}"/>
                </a:ext>
              </a:extLst>
            </p:cNvPr>
            <p:cNvSpPr/>
            <p:nvPr/>
          </p:nvSpPr>
          <p:spPr bwMode="auto">
            <a:xfrm>
              <a:off x="2386" y="1384"/>
              <a:ext cx="27" cy="23"/>
            </a:xfrm>
            <a:custGeom>
              <a:avLst/>
              <a:gdLst>
                <a:gd name="T0" fmla="*/ 3 w 7"/>
                <a:gd name="T1" fmla="*/ 0 h 6"/>
                <a:gd name="T2" fmla="*/ 6 w 7"/>
                <a:gd name="T3" fmla="*/ 3 h 6"/>
                <a:gd name="T4" fmla="*/ 4 w 7"/>
                <a:gd name="T5" fmla="*/ 6 h 6"/>
                <a:gd name="T6" fmla="*/ 0 w 7"/>
                <a:gd name="T7" fmla="*/ 3 h 6"/>
                <a:gd name="T8" fmla="*/ 3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cubicBezTo>
                    <a:pt x="5" y="0"/>
                    <a:pt x="6" y="1"/>
                    <a:pt x="6" y="3"/>
                  </a:cubicBezTo>
                  <a:cubicBezTo>
                    <a:pt x="7" y="5"/>
                    <a:pt x="6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143">
              <a:extLst>
                <a:ext uri="{FF2B5EF4-FFF2-40B4-BE49-F238E27FC236}">
                  <a16:creationId xmlns:a16="http://schemas.microsoft.com/office/drawing/2014/main" id="{3CBF8E4B-4F2C-E435-8042-64853E352406}"/>
                </a:ext>
              </a:extLst>
            </p:cNvPr>
            <p:cNvSpPr/>
            <p:nvPr/>
          </p:nvSpPr>
          <p:spPr bwMode="auto">
            <a:xfrm>
              <a:off x="2178" y="1877"/>
              <a:ext cx="32" cy="31"/>
            </a:xfrm>
            <a:custGeom>
              <a:avLst/>
              <a:gdLst>
                <a:gd name="T0" fmla="*/ 8 w 8"/>
                <a:gd name="T1" fmla="*/ 0 h 8"/>
                <a:gd name="T2" fmla="*/ 0 w 8"/>
                <a:gd name="T3" fmla="*/ 8 h 8"/>
                <a:gd name="T4" fmla="*/ 8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7" y="5"/>
                    <a:pt x="5" y="7"/>
                    <a:pt x="0" y="8"/>
                  </a:cubicBezTo>
                  <a:cubicBezTo>
                    <a:pt x="1" y="4"/>
                    <a:pt x="4" y="2"/>
                    <a:pt x="8" y="0"/>
                  </a:cubicBezTo>
                  <a:close/>
                </a:path>
              </a:pathLst>
            </a:custGeom>
            <a:solidFill>
              <a:srgbClr val="F4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144">
              <a:extLst>
                <a:ext uri="{FF2B5EF4-FFF2-40B4-BE49-F238E27FC236}">
                  <a16:creationId xmlns:a16="http://schemas.microsoft.com/office/drawing/2014/main" id="{3BA6A1CC-FEFC-EB52-42EA-6368C618FB0F}"/>
                </a:ext>
              </a:extLst>
            </p:cNvPr>
            <p:cNvSpPr/>
            <p:nvPr/>
          </p:nvSpPr>
          <p:spPr bwMode="auto">
            <a:xfrm>
              <a:off x="1195" y="2448"/>
              <a:ext cx="658" cy="141"/>
            </a:xfrm>
            <a:custGeom>
              <a:avLst/>
              <a:gdLst>
                <a:gd name="T0" fmla="*/ 12 w 168"/>
                <a:gd name="T1" fmla="*/ 9 h 36"/>
                <a:gd name="T2" fmla="*/ 52 w 168"/>
                <a:gd name="T3" fmla="*/ 4 h 36"/>
                <a:gd name="T4" fmla="*/ 62 w 168"/>
                <a:gd name="T5" fmla="*/ 6 h 36"/>
                <a:gd name="T6" fmla="*/ 110 w 168"/>
                <a:gd name="T7" fmla="*/ 5 h 36"/>
                <a:gd name="T8" fmla="*/ 133 w 168"/>
                <a:gd name="T9" fmla="*/ 6 h 36"/>
                <a:gd name="T10" fmla="*/ 168 w 168"/>
                <a:gd name="T11" fmla="*/ 24 h 36"/>
                <a:gd name="T12" fmla="*/ 70 w 168"/>
                <a:gd name="T13" fmla="*/ 32 h 36"/>
                <a:gd name="T14" fmla="*/ 15 w 168"/>
                <a:gd name="T15" fmla="*/ 27 h 36"/>
                <a:gd name="T16" fmla="*/ 8 w 168"/>
                <a:gd name="T17" fmla="*/ 25 h 36"/>
                <a:gd name="T18" fmla="*/ 1 w 168"/>
                <a:gd name="T19" fmla="*/ 16 h 36"/>
                <a:gd name="T20" fmla="*/ 7 w 168"/>
                <a:gd name="T21" fmla="*/ 11 h 36"/>
                <a:gd name="T22" fmla="*/ 9 w 168"/>
                <a:gd name="T23" fmla="*/ 9 h 36"/>
                <a:gd name="T24" fmla="*/ 12 w 168"/>
                <a:gd name="T2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36">
                  <a:moveTo>
                    <a:pt x="12" y="9"/>
                  </a:moveTo>
                  <a:cubicBezTo>
                    <a:pt x="26" y="11"/>
                    <a:pt x="39" y="5"/>
                    <a:pt x="52" y="4"/>
                  </a:cubicBezTo>
                  <a:cubicBezTo>
                    <a:pt x="56" y="4"/>
                    <a:pt x="59" y="4"/>
                    <a:pt x="62" y="6"/>
                  </a:cubicBezTo>
                  <a:cubicBezTo>
                    <a:pt x="78" y="17"/>
                    <a:pt x="93" y="20"/>
                    <a:pt x="110" y="5"/>
                  </a:cubicBezTo>
                  <a:cubicBezTo>
                    <a:pt x="116" y="0"/>
                    <a:pt x="126" y="2"/>
                    <a:pt x="133" y="6"/>
                  </a:cubicBezTo>
                  <a:cubicBezTo>
                    <a:pt x="146" y="11"/>
                    <a:pt x="158" y="17"/>
                    <a:pt x="168" y="24"/>
                  </a:cubicBezTo>
                  <a:cubicBezTo>
                    <a:pt x="137" y="36"/>
                    <a:pt x="103" y="29"/>
                    <a:pt x="70" y="32"/>
                  </a:cubicBezTo>
                  <a:cubicBezTo>
                    <a:pt x="52" y="33"/>
                    <a:pt x="33" y="31"/>
                    <a:pt x="15" y="27"/>
                  </a:cubicBezTo>
                  <a:cubicBezTo>
                    <a:pt x="13" y="26"/>
                    <a:pt x="10" y="26"/>
                    <a:pt x="8" y="25"/>
                  </a:cubicBezTo>
                  <a:cubicBezTo>
                    <a:pt x="5" y="23"/>
                    <a:pt x="1" y="21"/>
                    <a:pt x="1" y="16"/>
                  </a:cubicBezTo>
                  <a:cubicBezTo>
                    <a:pt x="0" y="12"/>
                    <a:pt x="5" y="13"/>
                    <a:pt x="7" y="11"/>
                  </a:cubicBezTo>
                  <a:cubicBezTo>
                    <a:pt x="8" y="10"/>
                    <a:pt x="8" y="9"/>
                    <a:pt x="9" y="9"/>
                  </a:cubicBezTo>
                  <a:cubicBezTo>
                    <a:pt x="10" y="9"/>
                    <a:pt x="11" y="9"/>
                    <a:pt x="12" y="9"/>
                  </a:cubicBezTo>
                  <a:close/>
                </a:path>
              </a:pathLst>
            </a:custGeom>
            <a:solidFill>
              <a:srgbClr val="F8C3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145">
              <a:extLst>
                <a:ext uri="{FF2B5EF4-FFF2-40B4-BE49-F238E27FC236}">
                  <a16:creationId xmlns:a16="http://schemas.microsoft.com/office/drawing/2014/main" id="{D8D03049-E97B-2C1A-4A1A-F59B932164C2}"/>
                </a:ext>
              </a:extLst>
            </p:cNvPr>
            <p:cNvSpPr/>
            <p:nvPr/>
          </p:nvSpPr>
          <p:spPr bwMode="auto">
            <a:xfrm>
              <a:off x="1391" y="2116"/>
              <a:ext cx="290" cy="137"/>
            </a:xfrm>
            <a:custGeom>
              <a:avLst/>
              <a:gdLst>
                <a:gd name="T0" fmla="*/ 0 w 74"/>
                <a:gd name="T1" fmla="*/ 0 h 35"/>
                <a:gd name="T2" fmla="*/ 38 w 74"/>
                <a:gd name="T3" fmla="*/ 5 h 35"/>
                <a:gd name="T4" fmla="*/ 52 w 74"/>
                <a:gd name="T5" fmla="*/ 4 h 35"/>
                <a:gd name="T6" fmla="*/ 68 w 74"/>
                <a:gd name="T7" fmla="*/ 1 h 35"/>
                <a:gd name="T8" fmla="*/ 74 w 74"/>
                <a:gd name="T9" fmla="*/ 4 h 35"/>
                <a:gd name="T10" fmla="*/ 60 w 74"/>
                <a:gd name="T11" fmla="*/ 33 h 35"/>
                <a:gd name="T12" fmla="*/ 18 w 74"/>
                <a:gd name="T13" fmla="*/ 31 h 35"/>
                <a:gd name="T14" fmla="*/ 12 w 74"/>
                <a:gd name="T15" fmla="*/ 25 h 35"/>
                <a:gd name="T16" fmla="*/ 0 w 74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5">
                  <a:moveTo>
                    <a:pt x="0" y="0"/>
                  </a:moveTo>
                  <a:cubicBezTo>
                    <a:pt x="13" y="2"/>
                    <a:pt x="25" y="3"/>
                    <a:pt x="38" y="5"/>
                  </a:cubicBezTo>
                  <a:cubicBezTo>
                    <a:pt x="43" y="5"/>
                    <a:pt x="48" y="7"/>
                    <a:pt x="52" y="4"/>
                  </a:cubicBezTo>
                  <a:cubicBezTo>
                    <a:pt x="57" y="2"/>
                    <a:pt x="62" y="2"/>
                    <a:pt x="68" y="1"/>
                  </a:cubicBezTo>
                  <a:cubicBezTo>
                    <a:pt x="70" y="1"/>
                    <a:pt x="73" y="1"/>
                    <a:pt x="74" y="4"/>
                  </a:cubicBezTo>
                  <a:cubicBezTo>
                    <a:pt x="71" y="15"/>
                    <a:pt x="67" y="25"/>
                    <a:pt x="60" y="33"/>
                  </a:cubicBezTo>
                  <a:cubicBezTo>
                    <a:pt x="46" y="32"/>
                    <a:pt x="32" y="35"/>
                    <a:pt x="18" y="31"/>
                  </a:cubicBezTo>
                  <a:cubicBezTo>
                    <a:pt x="14" y="31"/>
                    <a:pt x="13" y="28"/>
                    <a:pt x="12" y="25"/>
                  </a:cubicBezTo>
                  <a:cubicBezTo>
                    <a:pt x="9" y="17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FC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146">
              <a:extLst>
                <a:ext uri="{FF2B5EF4-FFF2-40B4-BE49-F238E27FC236}">
                  <a16:creationId xmlns:a16="http://schemas.microsoft.com/office/drawing/2014/main" id="{740448EE-D4B1-4D9C-C457-CE78A8964D08}"/>
                </a:ext>
              </a:extLst>
            </p:cNvPr>
            <p:cNvSpPr/>
            <p:nvPr/>
          </p:nvSpPr>
          <p:spPr bwMode="auto">
            <a:xfrm>
              <a:off x="1638" y="2002"/>
              <a:ext cx="435" cy="251"/>
            </a:xfrm>
            <a:custGeom>
              <a:avLst/>
              <a:gdLst>
                <a:gd name="T0" fmla="*/ 24 w 111"/>
                <a:gd name="T1" fmla="*/ 21 h 64"/>
                <a:gd name="T2" fmla="*/ 28 w 111"/>
                <a:gd name="T3" fmla="*/ 22 h 64"/>
                <a:gd name="T4" fmla="*/ 56 w 111"/>
                <a:gd name="T5" fmla="*/ 12 h 64"/>
                <a:gd name="T6" fmla="*/ 66 w 111"/>
                <a:gd name="T7" fmla="*/ 9 h 64"/>
                <a:gd name="T8" fmla="*/ 91 w 111"/>
                <a:gd name="T9" fmla="*/ 3 h 64"/>
                <a:gd name="T10" fmla="*/ 108 w 111"/>
                <a:gd name="T11" fmla="*/ 7 h 64"/>
                <a:gd name="T12" fmla="*/ 105 w 111"/>
                <a:gd name="T13" fmla="*/ 13 h 64"/>
                <a:gd name="T14" fmla="*/ 82 w 111"/>
                <a:gd name="T15" fmla="*/ 26 h 64"/>
                <a:gd name="T16" fmla="*/ 30 w 111"/>
                <a:gd name="T17" fmla="*/ 58 h 64"/>
                <a:gd name="T18" fmla="*/ 1 w 111"/>
                <a:gd name="T19" fmla="*/ 64 h 64"/>
                <a:gd name="T20" fmla="*/ 4 w 111"/>
                <a:gd name="T21" fmla="*/ 56 h 64"/>
                <a:gd name="T22" fmla="*/ 15 w 111"/>
                <a:gd name="T23" fmla="*/ 56 h 64"/>
                <a:gd name="T24" fmla="*/ 24 w 111"/>
                <a:gd name="T25" fmla="*/ 51 h 64"/>
                <a:gd name="T26" fmla="*/ 42 w 111"/>
                <a:gd name="T27" fmla="*/ 45 h 64"/>
                <a:gd name="T28" fmla="*/ 81 w 111"/>
                <a:gd name="T29" fmla="*/ 17 h 64"/>
                <a:gd name="T30" fmla="*/ 75 w 111"/>
                <a:gd name="T31" fmla="*/ 22 h 64"/>
                <a:gd name="T32" fmla="*/ 52 w 111"/>
                <a:gd name="T33" fmla="*/ 39 h 64"/>
                <a:gd name="T34" fmla="*/ 46 w 111"/>
                <a:gd name="T35" fmla="*/ 41 h 64"/>
                <a:gd name="T36" fmla="*/ 47 w 111"/>
                <a:gd name="T37" fmla="*/ 34 h 64"/>
                <a:gd name="T38" fmla="*/ 68 w 111"/>
                <a:gd name="T39" fmla="*/ 17 h 64"/>
                <a:gd name="T40" fmla="*/ 47 w 111"/>
                <a:gd name="T41" fmla="*/ 24 h 64"/>
                <a:gd name="T42" fmla="*/ 39 w 111"/>
                <a:gd name="T43" fmla="*/ 27 h 64"/>
                <a:gd name="T44" fmla="*/ 20 w 111"/>
                <a:gd name="T45" fmla="*/ 28 h 64"/>
                <a:gd name="T46" fmla="*/ 24 w 111"/>
                <a:gd name="T47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" h="64">
                  <a:moveTo>
                    <a:pt x="24" y="21"/>
                  </a:moveTo>
                  <a:cubicBezTo>
                    <a:pt x="25" y="21"/>
                    <a:pt x="28" y="23"/>
                    <a:pt x="28" y="22"/>
                  </a:cubicBezTo>
                  <a:cubicBezTo>
                    <a:pt x="37" y="16"/>
                    <a:pt x="47" y="17"/>
                    <a:pt x="56" y="12"/>
                  </a:cubicBezTo>
                  <a:cubicBezTo>
                    <a:pt x="59" y="10"/>
                    <a:pt x="62" y="9"/>
                    <a:pt x="66" y="9"/>
                  </a:cubicBezTo>
                  <a:cubicBezTo>
                    <a:pt x="74" y="9"/>
                    <a:pt x="83" y="9"/>
                    <a:pt x="91" y="3"/>
                  </a:cubicBezTo>
                  <a:cubicBezTo>
                    <a:pt x="96" y="0"/>
                    <a:pt x="103" y="5"/>
                    <a:pt x="108" y="7"/>
                  </a:cubicBezTo>
                  <a:cubicBezTo>
                    <a:pt x="111" y="8"/>
                    <a:pt x="107" y="12"/>
                    <a:pt x="105" y="13"/>
                  </a:cubicBezTo>
                  <a:cubicBezTo>
                    <a:pt x="97" y="17"/>
                    <a:pt x="89" y="20"/>
                    <a:pt x="82" y="26"/>
                  </a:cubicBezTo>
                  <a:cubicBezTo>
                    <a:pt x="66" y="38"/>
                    <a:pt x="49" y="49"/>
                    <a:pt x="30" y="58"/>
                  </a:cubicBezTo>
                  <a:cubicBezTo>
                    <a:pt x="21" y="62"/>
                    <a:pt x="11" y="64"/>
                    <a:pt x="1" y="64"/>
                  </a:cubicBezTo>
                  <a:cubicBezTo>
                    <a:pt x="0" y="61"/>
                    <a:pt x="1" y="58"/>
                    <a:pt x="4" y="56"/>
                  </a:cubicBezTo>
                  <a:cubicBezTo>
                    <a:pt x="8" y="56"/>
                    <a:pt x="11" y="57"/>
                    <a:pt x="15" y="56"/>
                  </a:cubicBezTo>
                  <a:cubicBezTo>
                    <a:pt x="19" y="57"/>
                    <a:pt x="20" y="51"/>
                    <a:pt x="24" y="51"/>
                  </a:cubicBezTo>
                  <a:cubicBezTo>
                    <a:pt x="31" y="51"/>
                    <a:pt x="37" y="48"/>
                    <a:pt x="42" y="45"/>
                  </a:cubicBezTo>
                  <a:cubicBezTo>
                    <a:pt x="57" y="38"/>
                    <a:pt x="69" y="28"/>
                    <a:pt x="81" y="17"/>
                  </a:cubicBezTo>
                  <a:cubicBezTo>
                    <a:pt x="79" y="19"/>
                    <a:pt x="78" y="21"/>
                    <a:pt x="75" y="22"/>
                  </a:cubicBezTo>
                  <a:cubicBezTo>
                    <a:pt x="66" y="26"/>
                    <a:pt x="59" y="32"/>
                    <a:pt x="52" y="39"/>
                  </a:cubicBezTo>
                  <a:cubicBezTo>
                    <a:pt x="51" y="40"/>
                    <a:pt x="48" y="43"/>
                    <a:pt x="46" y="41"/>
                  </a:cubicBezTo>
                  <a:cubicBezTo>
                    <a:pt x="44" y="39"/>
                    <a:pt x="46" y="36"/>
                    <a:pt x="47" y="34"/>
                  </a:cubicBezTo>
                  <a:cubicBezTo>
                    <a:pt x="52" y="26"/>
                    <a:pt x="61" y="22"/>
                    <a:pt x="68" y="17"/>
                  </a:cubicBezTo>
                  <a:cubicBezTo>
                    <a:pt x="61" y="20"/>
                    <a:pt x="54" y="21"/>
                    <a:pt x="47" y="24"/>
                  </a:cubicBezTo>
                  <a:cubicBezTo>
                    <a:pt x="44" y="25"/>
                    <a:pt x="42" y="27"/>
                    <a:pt x="39" y="27"/>
                  </a:cubicBezTo>
                  <a:cubicBezTo>
                    <a:pt x="32" y="26"/>
                    <a:pt x="26" y="32"/>
                    <a:pt x="20" y="28"/>
                  </a:cubicBezTo>
                  <a:cubicBezTo>
                    <a:pt x="18" y="24"/>
                    <a:pt x="21" y="23"/>
                    <a:pt x="24" y="21"/>
                  </a:cubicBezTo>
                  <a:close/>
                </a:path>
              </a:pathLst>
            </a:custGeom>
            <a:solidFill>
              <a:srgbClr val="F6E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147">
              <a:extLst>
                <a:ext uri="{FF2B5EF4-FFF2-40B4-BE49-F238E27FC236}">
                  <a16:creationId xmlns:a16="http://schemas.microsoft.com/office/drawing/2014/main" id="{6819ABDE-F0B4-6BE4-469C-A98633427836}"/>
                </a:ext>
              </a:extLst>
            </p:cNvPr>
            <p:cNvSpPr/>
            <p:nvPr/>
          </p:nvSpPr>
          <p:spPr bwMode="auto">
            <a:xfrm>
              <a:off x="1355" y="2080"/>
              <a:ext cx="118" cy="200"/>
            </a:xfrm>
            <a:custGeom>
              <a:avLst/>
              <a:gdLst>
                <a:gd name="T0" fmla="*/ 9 w 30"/>
                <a:gd name="T1" fmla="*/ 9 h 51"/>
                <a:gd name="T2" fmla="*/ 27 w 30"/>
                <a:gd name="T3" fmla="*/ 40 h 51"/>
                <a:gd name="T4" fmla="*/ 26 w 30"/>
                <a:gd name="T5" fmla="*/ 51 h 51"/>
                <a:gd name="T6" fmla="*/ 0 w 30"/>
                <a:gd name="T7" fmla="*/ 0 h 51"/>
                <a:gd name="T8" fmla="*/ 9 w 30"/>
                <a:gd name="T9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1">
                  <a:moveTo>
                    <a:pt x="9" y="9"/>
                  </a:moveTo>
                  <a:cubicBezTo>
                    <a:pt x="16" y="19"/>
                    <a:pt x="21" y="30"/>
                    <a:pt x="27" y="40"/>
                  </a:cubicBezTo>
                  <a:cubicBezTo>
                    <a:pt x="26" y="44"/>
                    <a:pt x="30" y="47"/>
                    <a:pt x="26" y="51"/>
                  </a:cubicBezTo>
                  <a:cubicBezTo>
                    <a:pt x="17" y="34"/>
                    <a:pt x="11" y="16"/>
                    <a:pt x="0" y="0"/>
                  </a:cubicBezTo>
                  <a:cubicBezTo>
                    <a:pt x="3" y="3"/>
                    <a:pt x="6" y="6"/>
                    <a:pt x="9" y="9"/>
                  </a:cubicBezTo>
                  <a:close/>
                </a:path>
              </a:pathLst>
            </a:custGeom>
            <a:solidFill>
              <a:srgbClr val="CAB9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148">
              <a:extLst>
                <a:ext uri="{FF2B5EF4-FFF2-40B4-BE49-F238E27FC236}">
                  <a16:creationId xmlns:a16="http://schemas.microsoft.com/office/drawing/2014/main" id="{EE58E906-2C2F-002B-70C0-1ED906E82334}"/>
                </a:ext>
              </a:extLst>
            </p:cNvPr>
            <p:cNvSpPr/>
            <p:nvPr/>
          </p:nvSpPr>
          <p:spPr bwMode="auto">
            <a:xfrm>
              <a:off x="1614" y="2080"/>
              <a:ext cx="118" cy="200"/>
            </a:xfrm>
            <a:custGeom>
              <a:avLst/>
              <a:gdLst>
                <a:gd name="T0" fmla="*/ 30 w 30"/>
                <a:gd name="T1" fmla="*/ 1 h 51"/>
                <a:gd name="T2" fmla="*/ 26 w 30"/>
                <a:gd name="T3" fmla="*/ 8 h 51"/>
                <a:gd name="T4" fmla="*/ 10 w 30"/>
                <a:gd name="T5" fmla="*/ 37 h 51"/>
                <a:gd name="T6" fmla="*/ 7 w 30"/>
                <a:gd name="T7" fmla="*/ 44 h 51"/>
                <a:gd name="T8" fmla="*/ 3 w 30"/>
                <a:gd name="T9" fmla="*/ 50 h 51"/>
                <a:gd name="T10" fmla="*/ 3 w 30"/>
                <a:gd name="T11" fmla="*/ 42 h 51"/>
                <a:gd name="T12" fmla="*/ 16 w 30"/>
                <a:gd name="T13" fmla="*/ 15 h 51"/>
                <a:gd name="T14" fmla="*/ 22 w 30"/>
                <a:gd name="T15" fmla="*/ 6 h 51"/>
                <a:gd name="T16" fmla="*/ 30 w 30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1">
                  <a:moveTo>
                    <a:pt x="30" y="1"/>
                  </a:moveTo>
                  <a:cubicBezTo>
                    <a:pt x="28" y="3"/>
                    <a:pt x="26" y="5"/>
                    <a:pt x="26" y="8"/>
                  </a:cubicBezTo>
                  <a:cubicBezTo>
                    <a:pt x="22" y="18"/>
                    <a:pt x="17" y="28"/>
                    <a:pt x="10" y="37"/>
                  </a:cubicBezTo>
                  <a:cubicBezTo>
                    <a:pt x="8" y="39"/>
                    <a:pt x="9" y="42"/>
                    <a:pt x="7" y="44"/>
                  </a:cubicBezTo>
                  <a:cubicBezTo>
                    <a:pt x="7" y="46"/>
                    <a:pt x="7" y="51"/>
                    <a:pt x="3" y="50"/>
                  </a:cubicBezTo>
                  <a:cubicBezTo>
                    <a:pt x="0" y="49"/>
                    <a:pt x="4" y="45"/>
                    <a:pt x="3" y="42"/>
                  </a:cubicBezTo>
                  <a:cubicBezTo>
                    <a:pt x="7" y="33"/>
                    <a:pt x="11" y="23"/>
                    <a:pt x="16" y="15"/>
                  </a:cubicBezTo>
                  <a:cubicBezTo>
                    <a:pt x="16" y="11"/>
                    <a:pt x="19" y="8"/>
                    <a:pt x="22" y="6"/>
                  </a:cubicBezTo>
                  <a:cubicBezTo>
                    <a:pt x="25" y="4"/>
                    <a:pt x="25" y="0"/>
                    <a:pt x="30" y="1"/>
                  </a:cubicBezTo>
                  <a:close/>
                </a:path>
              </a:pathLst>
            </a:custGeom>
            <a:solidFill>
              <a:srgbClr val="CBB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149">
              <a:extLst>
                <a:ext uri="{FF2B5EF4-FFF2-40B4-BE49-F238E27FC236}">
                  <a16:creationId xmlns:a16="http://schemas.microsoft.com/office/drawing/2014/main" id="{66B0AC90-8EC9-F1CB-1D63-80FAB2C29817}"/>
                </a:ext>
              </a:extLst>
            </p:cNvPr>
            <p:cNvSpPr/>
            <p:nvPr/>
          </p:nvSpPr>
          <p:spPr bwMode="auto">
            <a:xfrm>
              <a:off x="1234" y="2061"/>
              <a:ext cx="117" cy="152"/>
            </a:xfrm>
            <a:custGeom>
              <a:avLst/>
              <a:gdLst>
                <a:gd name="T0" fmla="*/ 0 w 30"/>
                <a:gd name="T1" fmla="*/ 0 h 39"/>
                <a:gd name="T2" fmla="*/ 30 w 30"/>
                <a:gd name="T3" fmla="*/ 39 h 39"/>
                <a:gd name="T4" fmla="*/ 0 w 30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9">
                  <a:moveTo>
                    <a:pt x="0" y="0"/>
                  </a:moveTo>
                  <a:cubicBezTo>
                    <a:pt x="12" y="11"/>
                    <a:pt x="24" y="23"/>
                    <a:pt x="30" y="39"/>
                  </a:cubicBezTo>
                  <a:cubicBezTo>
                    <a:pt x="19" y="27"/>
                    <a:pt x="12" y="12"/>
                    <a:pt x="0" y="0"/>
                  </a:cubicBezTo>
                  <a:close/>
                </a:path>
              </a:pathLst>
            </a:custGeom>
            <a:solidFill>
              <a:srgbClr val="D6CB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150">
              <a:extLst>
                <a:ext uri="{FF2B5EF4-FFF2-40B4-BE49-F238E27FC236}">
                  <a16:creationId xmlns:a16="http://schemas.microsoft.com/office/drawing/2014/main" id="{55A59A3D-5F10-7C88-7EC0-3472A4BE865E}"/>
                </a:ext>
              </a:extLst>
            </p:cNvPr>
            <p:cNvSpPr/>
            <p:nvPr/>
          </p:nvSpPr>
          <p:spPr bwMode="auto">
            <a:xfrm>
              <a:off x="1594" y="2104"/>
              <a:ext cx="106" cy="35"/>
            </a:xfrm>
            <a:custGeom>
              <a:avLst/>
              <a:gdLst>
                <a:gd name="T0" fmla="*/ 27 w 27"/>
                <a:gd name="T1" fmla="*/ 0 h 9"/>
                <a:gd name="T2" fmla="*/ 21 w 27"/>
                <a:gd name="T3" fmla="*/ 9 h 9"/>
                <a:gd name="T4" fmla="*/ 15 w 27"/>
                <a:gd name="T5" fmla="*/ 6 h 9"/>
                <a:gd name="T6" fmla="*/ 0 w 27"/>
                <a:gd name="T7" fmla="*/ 7 h 9"/>
                <a:gd name="T8" fmla="*/ 27 w 2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9">
                  <a:moveTo>
                    <a:pt x="27" y="0"/>
                  </a:moveTo>
                  <a:cubicBezTo>
                    <a:pt x="25" y="3"/>
                    <a:pt x="23" y="6"/>
                    <a:pt x="21" y="9"/>
                  </a:cubicBezTo>
                  <a:cubicBezTo>
                    <a:pt x="20" y="5"/>
                    <a:pt x="18" y="5"/>
                    <a:pt x="15" y="6"/>
                  </a:cubicBezTo>
                  <a:cubicBezTo>
                    <a:pt x="10" y="8"/>
                    <a:pt x="5" y="7"/>
                    <a:pt x="0" y="7"/>
                  </a:cubicBezTo>
                  <a:cubicBezTo>
                    <a:pt x="9" y="3"/>
                    <a:pt x="18" y="3"/>
                    <a:pt x="27" y="0"/>
                  </a:cubicBezTo>
                  <a:close/>
                </a:path>
              </a:pathLst>
            </a:custGeom>
            <a:solidFill>
              <a:srgbClr val="F6E5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151">
              <a:extLst>
                <a:ext uri="{FF2B5EF4-FFF2-40B4-BE49-F238E27FC236}">
                  <a16:creationId xmlns:a16="http://schemas.microsoft.com/office/drawing/2014/main" id="{BE268412-1099-D737-F1FE-03AE0A364FD5}"/>
                </a:ext>
              </a:extLst>
            </p:cNvPr>
            <p:cNvSpPr/>
            <p:nvPr/>
          </p:nvSpPr>
          <p:spPr bwMode="auto">
            <a:xfrm>
              <a:off x="1728" y="2033"/>
              <a:ext cx="254" cy="184"/>
            </a:xfrm>
            <a:custGeom>
              <a:avLst/>
              <a:gdLst>
                <a:gd name="T0" fmla="*/ 23 w 65"/>
                <a:gd name="T1" fmla="*/ 15 h 47"/>
                <a:gd name="T2" fmla="*/ 52 w 65"/>
                <a:gd name="T3" fmla="*/ 7 h 47"/>
                <a:gd name="T4" fmla="*/ 24 w 65"/>
                <a:gd name="T5" fmla="*/ 32 h 47"/>
                <a:gd name="T6" fmla="*/ 54 w 65"/>
                <a:gd name="T7" fmla="*/ 11 h 47"/>
                <a:gd name="T8" fmla="*/ 61 w 65"/>
                <a:gd name="T9" fmla="*/ 6 h 47"/>
                <a:gd name="T10" fmla="*/ 55 w 65"/>
                <a:gd name="T11" fmla="*/ 14 h 47"/>
                <a:gd name="T12" fmla="*/ 9 w 65"/>
                <a:gd name="T13" fmla="*/ 44 h 47"/>
                <a:gd name="T14" fmla="*/ 0 w 65"/>
                <a:gd name="T15" fmla="*/ 44 h 47"/>
                <a:gd name="T16" fmla="*/ 17 w 65"/>
                <a:gd name="T17" fmla="*/ 20 h 47"/>
                <a:gd name="T18" fmla="*/ 23 w 65"/>
                <a:gd name="T1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47">
                  <a:moveTo>
                    <a:pt x="23" y="15"/>
                  </a:moveTo>
                  <a:cubicBezTo>
                    <a:pt x="31" y="11"/>
                    <a:pt x="40" y="8"/>
                    <a:pt x="52" y="7"/>
                  </a:cubicBezTo>
                  <a:cubicBezTo>
                    <a:pt x="40" y="15"/>
                    <a:pt x="28" y="20"/>
                    <a:pt x="24" y="32"/>
                  </a:cubicBezTo>
                  <a:cubicBezTo>
                    <a:pt x="33" y="24"/>
                    <a:pt x="42" y="16"/>
                    <a:pt x="54" y="11"/>
                  </a:cubicBezTo>
                  <a:cubicBezTo>
                    <a:pt x="56" y="10"/>
                    <a:pt x="56" y="0"/>
                    <a:pt x="61" y="6"/>
                  </a:cubicBezTo>
                  <a:cubicBezTo>
                    <a:pt x="65" y="10"/>
                    <a:pt x="57" y="12"/>
                    <a:pt x="55" y="14"/>
                  </a:cubicBezTo>
                  <a:cubicBezTo>
                    <a:pt x="41" y="27"/>
                    <a:pt x="26" y="37"/>
                    <a:pt x="9" y="44"/>
                  </a:cubicBezTo>
                  <a:cubicBezTo>
                    <a:pt x="6" y="45"/>
                    <a:pt x="3" y="47"/>
                    <a:pt x="0" y="44"/>
                  </a:cubicBezTo>
                  <a:cubicBezTo>
                    <a:pt x="3" y="33"/>
                    <a:pt x="12" y="28"/>
                    <a:pt x="17" y="20"/>
                  </a:cubicBezTo>
                  <a:cubicBezTo>
                    <a:pt x="19" y="18"/>
                    <a:pt x="21" y="16"/>
                    <a:pt x="23" y="15"/>
                  </a:cubicBezTo>
                  <a:close/>
                </a:path>
              </a:pathLst>
            </a:custGeom>
            <a:solidFill>
              <a:srgbClr val="FC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152">
              <a:extLst>
                <a:ext uri="{FF2B5EF4-FFF2-40B4-BE49-F238E27FC236}">
                  <a16:creationId xmlns:a16="http://schemas.microsoft.com/office/drawing/2014/main" id="{6A726DA8-6F5F-6BE5-3AF6-5CC632A9DDE3}"/>
                </a:ext>
              </a:extLst>
            </p:cNvPr>
            <p:cNvSpPr/>
            <p:nvPr/>
          </p:nvSpPr>
          <p:spPr bwMode="auto">
            <a:xfrm>
              <a:off x="1653" y="2088"/>
              <a:ext cx="141" cy="149"/>
            </a:xfrm>
            <a:custGeom>
              <a:avLst/>
              <a:gdLst>
                <a:gd name="T0" fmla="*/ 0 w 36"/>
                <a:gd name="T1" fmla="*/ 35 h 38"/>
                <a:gd name="T2" fmla="*/ 16 w 36"/>
                <a:gd name="T3" fmla="*/ 6 h 38"/>
                <a:gd name="T4" fmla="*/ 35 w 36"/>
                <a:gd name="T5" fmla="*/ 4 h 38"/>
                <a:gd name="T6" fmla="*/ 31 w 36"/>
                <a:gd name="T7" fmla="*/ 12 h 38"/>
                <a:gd name="T8" fmla="*/ 12 w 36"/>
                <a:gd name="T9" fmla="*/ 35 h 38"/>
                <a:gd name="T10" fmla="*/ 0 w 36"/>
                <a:gd name="T11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8">
                  <a:moveTo>
                    <a:pt x="0" y="35"/>
                  </a:moveTo>
                  <a:cubicBezTo>
                    <a:pt x="4" y="25"/>
                    <a:pt x="9" y="14"/>
                    <a:pt x="16" y="6"/>
                  </a:cubicBezTo>
                  <a:cubicBezTo>
                    <a:pt x="22" y="7"/>
                    <a:pt x="28" y="0"/>
                    <a:pt x="35" y="4"/>
                  </a:cubicBezTo>
                  <a:cubicBezTo>
                    <a:pt x="36" y="8"/>
                    <a:pt x="33" y="10"/>
                    <a:pt x="31" y="12"/>
                  </a:cubicBezTo>
                  <a:cubicBezTo>
                    <a:pt x="25" y="20"/>
                    <a:pt x="19" y="28"/>
                    <a:pt x="12" y="35"/>
                  </a:cubicBezTo>
                  <a:cubicBezTo>
                    <a:pt x="8" y="37"/>
                    <a:pt x="4" y="38"/>
                    <a:pt x="0" y="35"/>
                  </a:cubicBezTo>
                  <a:close/>
                </a:path>
              </a:pathLst>
            </a:custGeom>
            <a:solidFill>
              <a:srgbClr val="FC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153">
              <a:extLst>
                <a:ext uri="{FF2B5EF4-FFF2-40B4-BE49-F238E27FC236}">
                  <a16:creationId xmlns:a16="http://schemas.microsoft.com/office/drawing/2014/main" id="{5CECCA5E-D393-A9D4-F9F5-EF86D46F5162}"/>
                </a:ext>
              </a:extLst>
            </p:cNvPr>
            <p:cNvSpPr/>
            <p:nvPr/>
          </p:nvSpPr>
          <p:spPr bwMode="auto">
            <a:xfrm>
              <a:off x="1700" y="2088"/>
              <a:ext cx="118" cy="141"/>
            </a:xfrm>
            <a:custGeom>
              <a:avLst/>
              <a:gdLst>
                <a:gd name="T0" fmla="*/ 0 w 30"/>
                <a:gd name="T1" fmla="*/ 35 h 36"/>
                <a:gd name="T2" fmla="*/ 23 w 30"/>
                <a:gd name="T3" fmla="*/ 4 h 36"/>
                <a:gd name="T4" fmla="*/ 30 w 30"/>
                <a:gd name="T5" fmla="*/ 1 h 36"/>
                <a:gd name="T6" fmla="*/ 9 w 30"/>
                <a:gd name="T7" fmla="*/ 27 h 36"/>
                <a:gd name="T8" fmla="*/ 7 w 30"/>
                <a:gd name="T9" fmla="*/ 30 h 36"/>
                <a:gd name="T10" fmla="*/ 0 w 30"/>
                <a:gd name="T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0" y="35"/>
                  </a:moveTo>
                  <a:cubicBezTo>
                    <a:pt x="6" y="23"/>
                    <a:pt x="16" y="15"/>
                    <a:pt x="23" y="4"/>
                  </a:cubicBezTo>
                  <a:cubicBezTo>
                    <a:pt x="25" y="3"/>
                    <a:pt x="27" y="0"/>
                    <a:pt x="30" y="1"/>
                  </a:cubicBezTo>
                  <a:cubicBezTo>
                    <a:pt x="25" y="11"/>
                    <a:pt x="16" y="18"/>
                    <a:pt x="9" y="27"/>
                  </a:cubicBezTo>
                  <a:cubicBezTo>
                    <a:pt x="9" y="28"/>
                    <a:pt x="8" y="29"/>
                    <a:pt x="7" y="30"/>
                  </a:cubicBezTo>
                  <a:cubicBezTo>
                    <a:pt x="5" y="31"/>
                    <a:pt x="5" y="36"/>
                    <a:pt x="0" y="35"/>
                  </a:cubicBezTo>
                  <a:close/>
                </a:path>
              </a:pathLst>
            </a:custGeom>
            <a:solidFill>
              <a:srgbClr val="D7CD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08" name="Group 4">
            <a:extLst>
              <a:ext uri="{FF2B5EF4-FFF2-40B4-BE49-F238E27FC236}">
                <a16:creationId xmlns:a16="http://schemas.microsoft.com/office/drawing/2014/main" id="{1C8CC83D-6179-0784-84A5-CCD02C104D84}"/>
              </a:ext>
            </a:extLst>
          </p:cNvPr>
          <p:cNvGrpSpPr>
            <a:grpSpLocks noChangeAspect="1"/>
          </p:cNvGrpSpPr>
          <p:nvPr/>
        </p:nvGrpSpPr>
        <p:grpSpPr>
          <a:xfrm>
            <a:off x="2652498" y="3798743"/>
            <a:ext cx="1510315" cy="2997308"/>
            <a:chOff x="397" y="297"/>
            <a:chExt cx="1878" cy="3727"/>
          </a:xfrm>
        </p:grpSpPr>
        <p:sp>
          <p:nvSpPr>
            <p:cNvPr id="209" name="Freeform 5">
              <a:extLst>
                <a:ext uri="{FF2B5EF4-FFF2-40B4-BE49-F238E27FC236}">
                  <a16:creationId xmlns:a16="http://schemas.microsoft.com/office/drawing/2014/main" id="{ECD08A06-86D2-A3CF-EE4B-5B1DF72C9DC6}"/>
                </a:ext>
              </a:extLst>
            </p:cNvPr>
            <p:cNvSpPr/>
            <p:nvPr/>
          </p:nvSpPr>
          <p:spPr bwMode="auto">
            <a:xfrm>
              <a:off x="397" y="1230"/>
              <a:ext cx="1878" cy="1540"/>
            </a:xfrm>
            <a:custGeom>
              <a:avLst/>
              <a:gdLst>
                <a:gd name="T0" fmla="*/ 232 w 262"/>
                <a:gd name="T1" fmla="*/ 7 h 216"/>
                <a:gd name="T2" fmla="*/ 244 w 262"/>
                <a:gd name="T3" fmla="*/ 30 h 216"/>
                <a:gd name="T4" fmla="*/ 253 w 262"/>
                <a:gd name="T5" fmla="*/ 45 h 216"/>
                <a:gd name="T6" fmla="*/ 256 w 262"/>
                <a:gd name="T7" fmla="*/ 67 h 216"/>
                <a:gd name="T8" fmla="*/ 256 w 262"/>
                <a:gd name="T9" fmla="*/ 92 h 216"/>
                <a:gd name="T10" fmla="*/ 256 w 262"/>
                <a:gd name="T11" fmla="*/ 109 h 216"/>
                <a:gd name="T12" fmla="*/ 260 w 262"/>
                <a:gd name="T13" fmla="*/ 122 h 216"/>
                <a:gd name="T14" fmla="*/ 255 w 262"/>
                <a:gd name="T15" fmla="*/ 132 h 216"/>
                <a:gd name="T16" fmla="*/ 256 w 262"/>
                <a:gd name="T17" fmla="*/ 143 h 216"/>
                <a:gd name="T18" fmla="*/ 252 w 262"/>
                <a:gd name="T19" fmla="*/ 154 h 216"/>
                <a:gd name="T20" fmla="*/ 246 w 262"/>
                <a:gd name="T21" fmla="*/ 170 h 216"/>
                <a:gd name="T22" fmla="*/ 238 w 262"/>
                <a:gd name="T23" fmla="*/ 186 h 216"/>
                <a:gd name="T24" fmla="*/ 235 w 262"/>
                <a:gd name="T25" fmla="*/ 197 h 216"/>
                <a:gd name="T26" fmla="*/ 220 w 262"/>
                <a:gd name="T27" fmla="*/ 209 h 216"/>
                <a:gd name="T28" fmla="*/ 208 w 262"/>
                <a:gd name="T29" fmla="*/ 216 h 216"/>
                <a:gd name="T30" fmla="*/ 189 w 262"/>
                <a:gd name="T31" fmla="*/ 213 h 216"/>
                <a:gd name="T32" fmla="*/ 178 w 262"/>
                <a:gd name="T33" fmla="*/ 200 h 216"/>
                <a:gd name="T34" fmla="*/ 165 w 262"/>
                <a:gd name="T35" fmla="*/ 189 h 216"/>
                <a:gd name="T36" fmla="*/ 149 w 262"/>
                <a:gd name="T37" fmla="*/ 173 h 216"/>
                <a:gd name="T38" fmla="*/ 127 w 262"/>
                <a:gd name="T39" fmla="*/ 169 h 216"/>
                <a:gd name="T40" fmla="*/ 107 w 262"/>
                <a:gd name="T41" fmla="*/ 178 h 216"/>
                <a:gd name="T42" fmla="*/ 95 w 262"/>
                <a:gd name="T43" fmla="*/ 193 h 216"/>
                <a:gd name="T44" fmla="*/ 81 w 262"/>
                <a:gd name="T45" fmla="*/ 207 h 216"/>
                <a:gd name="T46" fmla="*/ 63 w 262"/>
                <a:gd name="T47" fmla="*/ 213 h 216"/>
                <a:gd name="T48" fmla="*/ 42 w 262"/>
                <a:gd name="T49" fmla="*/ 209 h 216"/>
                <a:gd name="T50" fmla="*/ 33 w 262"/>
                <a:gd name="T51" fmla="*/ 203 h 216"/>
                <a:gd name="T52" fmla="*/ 25 w 262"/>
                <a:gd name="T53" fmla="*/ 189 h 216"/>
                <a:gd name="T54" fmla="*/ 19 w 262"/>
                <a:gd name="T55" fmla="*/ 182 h 216"/>
                <a:gd name="T56" fmla="*/ 16 w 262"/>
                <a:gd name="T57" fmla="*/ 169 h 216"/>
                <a:gd name="T58" fmla="*/ 10 w 262"/>
                <a:gd name="T59" fmla="*/ 150 h 216"/>
                <a:gd name="T60" fmla="*/ 5 w 262"/>
                <a:gd name="T61" fmla="*/ 139 h 216"/>
                <a:gd name="T62" fmla="*/ 4 w 262"/>
                <a:gd name="T63" fmla="*/ 113 h 216"/>
                <a:gd name="T64" fmla="*/ 1 w 262"/>
                <a:gd name="T65" fmla="*/ 101 h 216"/>
                <a:gd name="T66" fmla="*/ 4 w 262"/>
                <a:gd name="T67" fmla="*/ 92 h 216"/>
                <a:gd name="T68" fmla="*/ 4 w 262"/>
                <a:gd name="T69" fmla="*/ 88 h 216"/>
                <a:gd name="T70" fmla="*/ 3 w 262"/>
                <a:gd name="T71" fmla="*/ 77 h 216"/>
                <a:gd name="T72" fmla="*/ 6 w 262"/>
                <a:gd name="T73" fmla="*/ 57 h 216"/>
                <a:gd name="T74" fmla="*/ 9 w 262"/>
                <a:gd name="T75" fmla="*/ 41 h 216"/>
                <a:gd name="T76" fmla="*/ 18 w 262"/>
                <a:gd name="T77" fmla="*/ 30 h 216"/>
                <a:gd name="T78" fmla="*/ 20 w 262"/>
                <a:gd name="T79" fmla="*/ 16 h 216"/>
                <a:gd name="T80" fmla="*/ 29 w 262"/>
                <a:gd name="T81" fmla="*/ 13 h 216"/>
                <a:gd name="T82" fmla="*/ 49 w 262"/>
                <a:gd name="T83" fmla="*/ 6 h 216"/>
                <a:gd name="T84" fmla="*/ 66 w 262"/>
                <a:gd name="T85" fmla="*/ 24 h 216"/>
                <a:gd name="T86" fmla="*/ 76 w 262"/>
                <a:gd name="T87" fmla="*/ 48 h 216"/>
                <a:gd name="T88" fmla="*/ 89 w 262"/>
                <a:gd name="T89" fmla="*/ 79 h 216"/>
                <a:gd name="T90" fmla="*/ 99 w 262"/>
                <a:gd name="T91" fmla="*/ 98 h 216"/>
                <a:gd name="T92" fmla="*/ 123 w 262"/>
                <a:gd name="T93" fmla="*/ 116 h 216"/>
                <a:gd name="T94" fmla="*/ 139 w 262"/>
                <a:gd name="T95" fmla="*/ 116 h 216"/>
                <a:gd name="T96" fmla="*/ 163 w 262"/>
                <a:gd name="T97" fmla="*/ 98 h 216"/>
                <a:gd name="T98" fmla="*/ 173 w 262"/>
                <a:gd name="T99" fmla="*/ 77 h 216"/>
                <a:gd name="T100" fmla="*/ 185 w 262"/>
                <a:gd name="T101" fmla="*/ 48 h 216"/>
                <a:gd name="T102" fmla="*/ 196 w 262"/>
                <a:gd name="T103" fmla="*/ 25 h 216"/>
                <a:gd name="T104" fmla="*/ 212 w 262"/>
                <a:gd name="T105" fmla="*/ 8 h 216"/>
                <a:gd name="T106" fmla="*/ 219 w 262"/>
                <a:gd name="T10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16">
                  <a:moveTo>
                    <a:pt x="226" y="1"/>
                  </a:moveTo>
                  <a:cubicBezTo>
                    <a:pt x="227" y="2"/>
                    <a:pt x="229" y="3"/>
                    <a:pt x="231" y="4"/>
                  </a:cubicBezTo>
                  <a:cubicBezTo>
                    <a:pt x="231" y="5"/>
                    <a:pt x="232" y="5"/>
                    <a:pt x="232" y="7"/>
                  </a:cubicBezTo>
                  <a:cubicBezTo>
                    <a:pt x="233" y="8"/>
                    <a:pt x="233" y="10"/>
                    <a:pt x="233" y="12"/>
                  </a:cubicBezTo>
                  <a:cubicBezTo>
                    <a:pt x="233" y="13"/>
                    <a:pt x="234" y="14"/>
                    <a:pt x="236" y="14"/>
                  </a:cubicBezTo>
                  <a:cubicBezTo>
                    <a:pt x="243" y="15"/>
                    <a:pt x="248" y="23"/>
                    <a:pt x="244" y="30"/>
                  </a:cubicBezTo>
                  <a:cubicBezTo>
                    <a:pt x="243" y="32"/>
                    <a:pt x="244" y="33"/>
                    <a:pt x="246" y="33"/>
                  </a:cubicBezTo>
                  <a:cubicBezTo>
                    <a:pt x="249" y="34"/>
                    <a:pt x="251" y="37"/>
                    <a:pt x="252" y="40"/>
                  </a:cubicBezTo>
                  <a:cubicBezTo>
                    <a:pt x="252" y="42"/>
                    <a:pt x="253" y="43"/>
                    <a:pt x="253" y="45"/>
                  </a:cubicBezTo>
                  <a:cubicBezTo>
                    <a:pt x="252" y="46"/>
                    <a:pt x="252" y="48"/>
                    <a:pt x="250" y="49"/>
                  </a:cubicBezTo>
                  <a:cubicBezTo>
                    <a:pt x="249" y="51"/>
                    <a:pt x="250" y="52"/>
                    <a:pt x="251" y="52"/>
                  </a:cubicBezTo>
                  <a:cubicBezTo>
                    <a:pt x="257" y="56"/>
                    <a:pt x="259" y="62"/>
                    <a:pt x="256" y="67"/>
                  </a:cubicBezTo>
                  <a:cubicBezTo>
                    <a:pt x="254" y="71"/>
                    <a:pt x="254" y="71"/>
                    <a:pt x="257" y="73"/>
                  </a:cubicBezTo>
                  <a:cubicBezTo>
                    <a:pt x="260" y="77"/>
                    <a:pt x="261" y="85"/>
                    <a:pt x="257" y="89"/>
                  </a:cubicBezTo>
                  <a:cubicBezTo>
                    <a:pt x="256" y="90"/>
                    <a:pt x="255" y="91"/>
                    <a:pt x="256" y="92"/>
                  </a:cubicBezTo>
                  <a:cubicBezTo>
                    <a:pt x="259" y="93"/>
                    <a:pt x="260" y="95"/>
                    <a:pt x="261" y="98"/>
                  </a:cubicBezTo>
                  <a:cubicBezTo>
                    <a:pt x="261" y="100"/>
                    <a:pt x="262" y="103"/>
                    <a:pt x="260" y="106"/>
                  </a:cubicBezTo>
                  <a:cubicBezTo>
                    <a:pt x="259" y="107"/>
                    <a:pt x="258" y="108"/>
                    <a:pt x="256" y="109"/>
                  </a:cubicBezTo>
                  <a:cubicBezTo>
                    <a:pt x="256" y="110"/>
                    <a:pt x="255" y="111"/>
                    <a:pt x="256" y="112"/>
                  </a:cubicBezTo>
                  <a:cubicBezTo>
                    <a:pt x="258" y="113"/>
                    <a:pt x="259" y="115"/>
                    <a:pt x="260" y="117"/>
                  </a:cubicBezTo>
                  <a:cubicBezTo>
                    <a:pt x="260" y="119"/>
                    <a:pt x="260" y="121"/>
                    <a:pt x="260" y="122"/>
                  </a:cubicBezTo>
                  <a:cubicBezTo>
                    <a:pt x="259" y="124"/>
                    <a:pt x="259" y="125"/>
                    <a:pt x="258" y="126"/>
                  </a:cubicBezTo>
                  <a:cubicBezTo>
                    <a:pt x="257" y="128"/>
                    <a:pt x="256" y="128"/>
                    <a:pt x="255" y="129"/>
                  </a:cubicBezTo>
                  <a:cubicBezTo>
                    <a:pt x="254" y="130"/>
                    <a:pt x="254" y="131"/>
                    <a:pt x="255" y="132"/>
                  </a:cubicBezTo>
                  <a:cubicBezTo>
                    <a:pt x="256" y="134"/>
                    <a:pt x="257" y="136"/>
                    <a:pt x="257" y="138"/>
                  </a:cubicBezTo>
                  <a:cubicBezTo>
                    <a:pt x="258" y="139"/>
                    <a:pt x="257" y="141"/>
                    <a:pt x="257" y="142"/>
                  </a:cubicBezTo>
                  <a:cubicBezTo>
                    <a:pt x="256" y="142"/>
                    <a:pt x="256" y="143"/>
                    <a:pt x="256" y="143"/>
                  </a:cubicBezTo>
                  <a:cubicBezTo>
                    <a:pt x="256" y="146"/>
                    <a:pt x="254" y="147"/>
                    <a:pt x="252" y="149"/>
                  </a:cubicBezTo>
                  <a:cubicBezTo>
                    <a:pt x="252" y="149"/>
                    <a:pt x="252" y="149"/>
                    <a:pt x="252" y="149"/>
                  </a:cubicBezTo>
                  <a:cubicBezTo>
                    <a:pt x="251" y="151"/>
                    <a:pt x="251" y="153"/>
                    <a:pt x="252" y="154"/>
                  </a:cubicBezTo>
                  <a:cubicBezTo>
                    <a:pt x="252" y="158"/>
                    <a:pt x="252" y="161"/>
                    <a:pt x="250" y="164"/>
                  </a:cubicBezTo>
                  <a:cubicBezTo>
                    <a:pt x="250" y="165"/>
                    <a:pt x="249" y="165"/>
                    <a:pt x="248" y="166"/>
                  </a:cubicBezTo>
                  <a:cubicBezTo>
                    <a:pt x="246" y="167"/>
                    <a:pt x="246" y="169"/>
                    <a:pt x="246" y="170"/>
                  </a:cubicBezTo>
                  <a:cubicBezTo>
                    <a:pt x="245" y="172"/>
                    <a:pt x="245" y="173"/>
                    <a:pt x="245" y="175"/>
                  </a:cubicBezTo>
                  <a:cubicBezTo>
                    <a:pt x="246" y="175"/>
                    <a:pt x="246" y="176"/>
                    <a:pt x="245" y="177"/>
                  </a:cubicBezTo>
                  <a:cubicBezTo>
                    <a:pt x="244" y="181"/>
                    <a:pt x="242" y="184"/>
                    <a:pt x="238" y="186"/>
                  </a:cubicBezTo>
                  <a:cubicBezTo>
                    <a:pt x="237" y="187"/>
                    <a:pt x="237" y="188"/>
                    <a:pt x="236" y="189"/>
                  </a:cubicBezTo>
                  <a:cubicBezTo>
                    <a:pt x="235" y="191"/>
                    <a:pt x="235" y="192"/>
                    <a:pt x="235" y="194"/>
                  </a:cubicBezTo>
                  <a:cubicBezTo>
                    <a:pt x="235" y="195"/>
                    <a:pt x="236" y="196"/>
                    <a:pt x="235" y="197"/>
                  </a:cubicBezTo>
                  <a:cubicBezTo>
                    <a:pt x="233" y="200"/>
                    <a:pt x="231" y="202"/>
                    <a:pt x="227" y="203"/>
                  </a:cubicBezTo>
                  <a:cubicBezTo>
                    <a:pt x="225" y="204"/>
                    <a:pt x="222" y="205"/>
                    <a:pt x="220" y="207"/>
                  </a:cubicBezTo>
                  <a:cubicBezTo>
                    <a:pt x="220" y="208"/>
                    <a:pt x="220" y="208"/>
                    <a:pt x="220" y="209"/>
                  </a:cubicBezTo>
                  <a:cubicBezTo>
                    <a:pt x="219" y="211"/>
                    <a:pt x="218" y="212"/>
                    <a:pt x="216" y="213"/>
                  </a:cubicBezTo>
                  <a:cubicBezTo>
                    <a:pt x="215" y="214"/>
                    <a:pt x="213" y="215"/>
                    <a:pt x="211" y="216"/>
                  </a:cubicBezTo>
                  <a:cubicBezTo>
                    <a:pt x="210" y="216"/>
                    <a:pt x="209" y="216"/>
                    <a:pt x="208" y="216"/>
                  </a:cubicBezTo>
                  <a:cubicBezTo>
                    <a:pt x="206" y="215"/>
                    <a:pt x="205" y="215"/>
                    <a:pt x="203" y="214"/>
                  </a:cubicBezTo>
                  <a:cubicBezTo>
                    <a:pt x="202" y="213"/>
                    <a:pt x="202" y="213"/>
                    <a:pt x="201" y="214"/>
                  </a:cubicBezTo>
                  <a:cubicBezTo>
                    <a:pt x="197" y="214"/>
                    <a:pt x="193" y="213"/>
                    <a:pt x="189" y="213"/>
                  </a:cubicBezTo>
                  <a:cubicBezTo>
                    <a:pt x="186" y="212"/>
                    <a:pt x="184" y="211"/>
                    <a:pt x="182" y="208"/>
                  </a:cubicBezTo>
                  <a:cubicBezTo>
                    <a:pt x="180" y="206"/>
                    <a:pt x="180" y="204"/>
                    <a:pt x="180" y="201"/>
                  </a:cubicBezTo>
                  <a:cubicBezTo>
                    <a:pt x="180" y="200"/>
                    <a:pt x="179" y="200"/>
                    <a:pt x="178" y="200"/>
                  </a:cubicBezTo>
                  <a:cubicBezTo>
                    <a:pt x="175" y="200"/>
                    <a:pt x="173" y="199"/>
                    <a:pt x="171" y="198"/>
                  </a:cubicBezTo>
                  <a:cubicBezTo>
                    <a:pt x="169" y="197"/>
                    <a:pt x="168" y="195"/>
                    <a:pt x="167" y="194"/>
                  </a:cubicBezTo>
                  <a:cubicBezTo>
                    <a:pt x="167" y="192"/>
                    <a:pt x="166" y="191"/>
                    <a:pt x="165" y="189"/>
                  </a:cubicBezTo>
                  <a:cubicBezTo>
                    <a:pt x="164" y="187"/>
                    <a:pt x="162" y="185"/>
                    <a:pt x="159" y="183"/>
                  </a:cubicBezTo>
                  <a:cubicBezTo>
                    <a:pt x="157" y="182"/>
                    <a:pt x="155" y="180"/>
                    <a:pt x="154" y="178"/>
                  </a:cubicBezTo>
                  <a:cubicBezTo>
                    <a:pt x="153" y="175"/>
                    <a:pt x="151" y="173"/>
                    <a:pt x="149" y="173"/>
                  </a:cubicBezTo>
                  <a:cubicBezTo>
                    <a:pt x="146" y="172"/>
                    <a:pt x="144" y="171"/>
                    <a:pt x="142" y="170"/>
                  </a:cubicBezTo>
                  <a:cubicBezTo>
                    <a:pt x="140" y="168"/>
                    <a:pt x="137" y="168"/>
                    <a:pt x="135" y="169"/>
                  </a:cubicBezTo>
                  <a:cubicBezTo>
                    <a:pt x="132" y="170"/>
                    <a:pt x="130" y="170"/>
                    <a:pt x="127" y="169"/>
                  </a:cubicBezTo>
                  <a:cubicBezTo>
                    <a:pt x="124" y="168"/>
                    <a:pt x="122" y="168"/>
                    <a:pt x="119" y="170"/>
                  </a:cubicBezTo>
                  <a:cubicBezTo>
                    <a:pt x="117" y="172"/>
                    <a:pt x="116" y="172"/>
                    <a:pt x="113" y="173"/>
                  </a:cubicBezTo>
                  <a:cubicBezTo>
                    <a:pt x="111" y="173"/>
                    <a:pt x="109" y="175"/>
                    <a:pt x="107" y="178"/>
                  </a:cubicBezTo>
                  <a:cubicBezTo>
                    <a:pt x="106" y="181"/>
                    <a:pt x="105" y="183"/>
                    <a:pt x="102" y="184"/>
                  </a:cubicBezTo>
                  <a:cubicBezTo>
                    <a:pt x="100" y="185"/>
                    <a:pt x="99" y="185"/>
                    <a:pt x="98" y="187"/>
                  </a:cubicBezTo>
                  <a:cubicBezTo>
                    <a:pt x="97" y="189"/>
                    <a:pt x="96" y="191"/>
                    <a:pt x="95" y="193"/>
                  </a:cubicBezTo>
                  <a:cubicBezTo>
                    <a:pt x="94" y="195"/>
                    <a:pt x="93" y="197"/>
                    <a:pt x="91" y="198"/>
                  </a:cubicBezTo>
                  <a:cubicBezTo>
                    <a:pt x="88" y="202"/>
                    <a:pt x="85" y="205"/>
                    <a:pt x="81" y="207"/>
                  </a:cubicBezTo>
                  <a:cubicBezTo>
                    <a:pt x="81" y="207"/>
                    <a:pt x="81" y="207"/>
                    <a:pt x="81" y="207"/>
                  </a:cubicBezTo>
                  <a:cubicBezTo>
                    <a:pt x="80" y="208"/>
                    <a:pt x="80" y="209"/>
                    <a:pt x="79" y="210"/>
                  </a:cubicBezTo>
                  <a:cubicBezTo>
                    <a:pt x="77" y="211"/>
                    <a:pt x="75" y="212"/>
                    <a:pt x="73" y="213"/>
                  </a:cubicBezTo>
                  <a:cubicBezTo>
                    <a:pt x="70" y="213"/>
                    <a:pt x="67" y="213"/>
                    <a:pt x="63" y="213"/>
                  </a:cubicBezTo>
                  <a:cubicBezTo>
                    <a:pt x="61" y="213"/>
                    <a:pt x="59" y="213"/>
                    <a:pt x="57" y="215"/>
                  </a:cubicBezTo>
                  <a:cubicBezTo>
                    <a:pt x="53" y="216"/>
                    <a:pt x="49" y="216"/>
                    <a:pt x="46" y="214"/>
                  </a:cubicBezTo>
                  <a:cubicBezTo>
                    <a:pt x="44" y="213"/>
                    <a:pt x="43" y="211"/>
                    <a:pt x="42" y="209"/>
                  </a:cubicBezTo>
                  <a:cubicBezTo>
                    <a:pt x="42" y="209"/>
                    <a:pt x="42" y="209"/>
                    <a:pt x="42" y="208"/>
                  </a:cubicBezTo>
                  <a:cubicBezTo>
                    <a:pt x="41" y="206"/>
                    <a:pt x="39" y="205"/>
                    <a:pt x="37" y="204"/>
                  </a:cubicBezTo>
                  <a:cubicBezTo>
                    <a:pt x="36" y="204"/>
                    <a:pt x="34" y="204"/>
                    <a:pt x="33" y="203"/>
                  </a:cubicBezTo>
                  <a:cubicBezTo>
                    <a:pt x="32" y="203"/>
                    <a:pt x="31" y="202"/>
                    <a:pt x="30" y="201"/>
                  </a:cubicBezTo>
                  <a:cubicBezTo>
                    <a:pt x="27" y="198"/>
                    <a:pt x="26" y="195"/>
                    <a:pt x="26" y="191"/>
                  </a:cubicBezTo>
                  <a:cubicBezTo>
                    <a:pt x="26" y="190"/>
                    <a:pt x="25" y="189"/>
                    <a:pt x="25" y="189"/>
                  </a:cubicBezTo>
                  <a:cubicBezTo>
                    <a:pt x="24" y="187"/>
                    <a:pt x="24" y="186"/>
                    <a:pt x="22" y="185"/>
                  </a:cubicBezTo>
                  <a:cubicBezTo>
                    <a:pt x="22" y="185"/>
                    <a:pt x="22" y="185"/>
                    <a:pt x="21" y="185"/>
                  </a:cubicBezTo>
                  <a:cubicBezTo>
                    <a:pt x="20" y="184"/>
                    <a:pt x="19" y="183"/>
                    <a:pt x="19" y="182"/>
                  </a:cubicBezTo>
                  <a:cubicBezTo>
                    <a:pt x="18" y="181"/>
                    <a:pt x="17" y="179"/>
                    <a:pt x="17" y="178"/>
                  </a:cubicBezTo>
                  <a:cubicBezTo>
                    <a:pt x="16" y="177"/>
                    <a:pt x="16" y="176"/>
                    <a:pt x="17" y="175"/>
                  </a:cubicBezTo>
                  <a:cubicBezTo>
                    <a:pt x="17" y="173"/>
                    <a:pt x="17" y="171"/>
                    <a:pt x="16" y="169"/>
                  </a:cubicBezTo>
                  <a:cubicBezTo>
                    <a:pt x="15" y="168"/>
                    <a:pt x="15" y="167"/>
                    <a:pt x="13" y="166"/>
                  </a:cubicBezTo>
                  <a:cubicBezTo>
                    <a:pt x="10" y="163"/>
                    <a:pt x="9" y="159"/>
                    <a:pt x="10" y="155"/>
                  </a:cubicBezTo>
                  <a:cubicBezTo>
                    <a:pt x="10" y="153"/>
                    <a:pt x="10" y="151"/>
                    <a:pt x="10" y="150"/>
                  </a:cubicBezTo>
                  <a:cubicBezTo>
                    <a:pt x="10" y="148"/>
                    <a:pt x="8" y="147"/>
                    <a:pt x="7" y="146"/>
                  </a:cubicBezTo>
                  <a:cubicBezTo>
                    <a:pt x="6" y="145"/>
                    <a:pt x="6" y="144"/>
                    <a:pt x="5" y="142"/>
                  </a:cubicBezTo>
                  <a:cubicBezTo>
                    <a:pt x="5" y="141"/>
                    <a:pt x="4" y="140"/>
                    <a:pt x="5" y="139"/>
                  </a:cubicBezTo>
                  <a:cubicBezTo>
                    <a:pt x="5" y="136"/>
                    <a:pt x="6" y="134"/>
                    <a:pt x="7" y="132"/>
                  </a:cubicBezTo>
                  <a:cubicBezTo>
                    <a:pt x="8" y="130"/>
                    <a:pt x="6" y="129"/>
                    <a:pt x="5" y="128"/>
                  </a:cubicBezTo>
                  <a:cubicBezTo>
                    <a:pt x="1" y="125"/>
                    <a:pt x="0" y="117"/>
                    <a:pt x="4" y="113"/>
                  </a:cubicBezTo>
                  <a:cubicBezTo>
                    <a:pt x="6" y="111"/>
                    <a:pt x="6" y="110"/>
                    <a:pt x="4" y="109"/>
                  </a:cubicBezTo>
                  <a:cubicBezTo>
                    <a:pt x="3" y="108"/>
                    <a:pt x="2" y="106"/>
                    <a:pt x="2" y="105"/>
                  </a:cubicBezTo>
                  <a:cubicBezTo>
                    <a:pt x="1" y="104"/>
                    <a:pt x="1" y="102"/>
                    <a:pt x="1" y="10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0"/>
                    <a:pt x="1" y="98"/>
                    <a:pt x="1" y="97"/>
                  </a:cubicBezTo>
                  <a:cubicBezTo>
                    <a:pt x="2" y="95"/>
                    <a:pt x="3" y="94"/>
                    <a:pt x="4" y="92"/>
                  </a:cubicBezTo>
                  <a:cubicBezTo>
                    <a:pt x="6" y="91"/>
                    <a:pt x="6" y="90"/>
                    <a:pt x="5" y="89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7"/>
                    <a:pt x="3" y="85"/>
                    <a:pt x="2" y="84"/>
                  </a:cubicBezTo>
                  <a:cubicBezTo>
                    <a:pt x="2" y="84"/>
                    <a:pt x="2" y="84"/>
                    <a:pt x="2" y="83"/>
                  </a:cubicBezTo>
                  <a:cubicBezTo>
                    <a:pt x="2" y="81"/>
                    <a:pt x="1" y="79"/>
                    <a:pt x="3" y="77"/>
                  </a:cubicBezTo>
                  <a:cubicBezTo>
                    <a:pt x="3" y="75"/>
                    <a:pt x="4" y="73"/>
                    <a:pt x="6" y="72"/>
                  </a:cubicBezTo>
                  <a:cubicBezTo>
                    <a:pt x="8" y="71"/>
                    <a:pt x="8" y="70"/>
                    <a:pt x="7" y="69"/>
                  </a:cubicBezTo>
                  <a:cubicBezTo>
                    <a:pt x="4" y="65"/>
                    <a:pt x="4" y="61"/>
                    <a:pt x="6" y="57"/>
                  </a:cubicBezTo>
                  <a:cubicBezTo>
                    <a:pt x="6" y="55"/>
                    <a:pt x="8" y="54"/>
                    <a:pt x="9" y="53"/>
                  </a:cubicBezTo>
                  <a:cubicBezTo>
                    <a:pt x="12" y="51"/>
                    <a:pt x="12" y="51"/>
                    <a:pt x="10" y="47"/>
                  </a:cubicBezTo>
                  <a:cubicBezTo>
                    <a:pt x="9" y="45"/>
                    <a:pt x="9" y="44"/>
                    <a:pt x="9" y="41"/>
                  </a:cubicBezTo>
                  <a:cubicBezTo>
                    <a:pt x="10" y="38"/>
                    <a:pt x="12" y="35"/>
                    <a:pt x="14" y="34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2"/>
                    <a:pt x="18" y="32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8"/>
                    <a:pt x="16" y="27"/>
                  </a:cubicBezTo>
                  <a:cubicBezTo>
                    <a:pt x="16" y="23"/>
                    <a:pt x="17" y="19"/>
                    <a:pt x="20" y="16"/>
                  </a:cubicBezTo>
                  <a:cubicBezTo>
                    <a:pt x="21" y="15"/>
                    <a:pt x="23" y="15"/>
                    <a:pt x="24" y="14"/>
                  </a:cubicBezTo>
                  <a:cubicBezTo>
                    <a:pt x="25" y="14"/>
                    <a:pt x="26" y="14"/>
                    <a:pt x="27" y="14"/>
                  </a:cubicBezTo>
                  <a:cubicBezTo>
                    <a:pt x="28" y="14"/>
                    <a:pt x="28" y="13"/>
                    <a:pt x="29" y="13"/>
                  </a:cubicBezTo>
                  <a:cubicBezTo>
                    <a:pt x="29" y="11"/>
                    <a:pt x="29" y="9"/>
                    <a:pt x="29" y="7"/>
                  </a:cubicBezTo>
                  <a:cubicBezTo>
                    <a:pt x="31" y="3"/>
                    <a:pt x="34" y="1"/>
                    <a:pt x="37" y="1"/>
                  </a:cubicBezTo>
                  <a:cubicBezTo>
                    <a:pt x="42" y="0"/>
                    <a:pt x="46" y="1"/>
                    <a:pt x="49" y="6"/>
                  </a:cubicBezTo>
                  <a:cubicBezTo>
                    <a:pt x="50" y="7"/>
                    <a:pt x="50" y="9"/>
                    <a:pt x="52" y="10"/>
                  </a:cubicBezTo>
                  <a:cubicBezTo>
                    <a:pt x="53" y="12"/>
                    <a:pt x="55" y="12"/>
                    <a:pt x="57" y="12"/>
                  </a:cubicBezTo>
                  <a:cubicBezTo>
                    <a:pt x="62" y="13"/>
                    <a:pt x="66" y="19"/>
                    <a:pt x="66" y="24"/>
                  </a:cubicBezTo>
                  <a:cubicBezTo>
                    <a:pt x="65" y="28"/>
                    <a:pt x="65" y="28"/>
                    <a:pt x="68" y="30"/>
                  </a:cubicBezTo>
                  <a:cubicBezTo>
                    <a:pt x="73" y="32"/>
                    <a:pt x="76" y="38"/>
                    <a:pt x="74" y="43"/>
                  </a:cubicBezTo>
                  <a:cubicBezTo>
                    <a:pt x="74" y="45"/>
                    <a:pt x="74" y="47"/>
                    <a:pt x="76" y="48"/>
                  </a:cubicBezTo>
                  <a:cubicBezTo>
                    <a:pt x="81" y="51"/>
                    <a:pt x="83" y="55"/>
                    <a:pt x="82" y="61"/>
                  </a:cubicBezTo>
                  <a:cubicBezTo>
                    <a:pt x="82" y="63"/>
                    <a:pt x="82" y="65"/>
                    <a:pt x="84" y="66"/>
                  </a:cubicBezTo>
                  <a:cubicBezTo>
                    <a:pt x="88" y="70"/>
                    <a:pt x="90" y="74"/>
                    <a:pt x="89" y="79"/>
                  </a:cubicBezTo>
                  <a:cubicBezTo>
                    <a:pt x="89" y="81"/>
                    <a:pt x="90" y="83"/>
                    <a:pt x="92" y="84"/>
                  </a:cubicBezTo>
                  <a:cubicBezTo>
                    <a:pt x="95" y="87"/>
                    <a:pt x="97" y="90"/>
                    <a:pt x="97" y="95"/>
                  </a:cubicBezTo>
                  <a:cubicBezTo>
                    <a:pt x="97" y="97"/>
                    <a:pt x="97" y="98"/>
                    <a:pt x="99" y="98"/>
                  </a:cubicBezTo>
                  <a:cubicBezTo>
                    <a:pt x="104" y="99"/>
                    <a:pt x="108" y="102"/>
                    <a:pt x="108" y="108"/>
                  </a:cubicBezTo>
                  <a:cubicBezTo>
                    <a:pt x="109" y="109"/>
                    <a:pt x="109" y="110"/>
                    <a:pt x="111" y="110"/>
                  </a:cubicBezTo>
                  <a:cubicBezTo>
                    <a:pt x="116" y="109"/>
                    <a:pt x="120" y="111"/>
                    <a:pt x="123" y="116"/>
                  </a:cubicBezTo>
                  <a:cubicBezTo>
                    <a:pt x="124" y="117"/>
                    <a:pt x="124" y="118"/>
                    <a:pt x="126" y="117"/>
                  </a:cubicBezTo>
                  <a:cubicBezTo>
                    <a:pt x="129" y="115"/>
                    <a:pt x="133" y="115"/>
                    <a:pt x="136" y="117"/>
                  </a:cubicBezTo>
                  <a:cubicBezTo>
                    <a:pt x="138" y="118"/>
                    <a:pt x="138" y="117"/>
                    <a:pt x="139" y="116"/>
                  </a:cubicBezTo>
                  <a:cubicBezTo>
                    <a:pt x="141" y="111"/>
                    <a:pt x="146" y="109"/>
                    <a:pt x="151" y="110"/>
                  </a:cubicBezTo>
                  <a:cubicBezTo>
                    <a:pt x="153" y="110"/>
                    <a:pt x="153" y="109"/>
                    <a:pt x="153" y="108"/>
                  </a:cubicBezTo>
                  <a:cubicBezTo>
                    <a:pt x="154" y="103"/>
                    <a:pt x="158" y="99"/>
                    <a:pt x="163" y="98"/>
                  </a:cubicBezTo>
                  <a:cubicBezTo>
                    <a:pt x="164" y="98"/>
                    <a:pt x="165" y="97"/>
                    <a:pt x="165" y="95"/>
                  </a:cubicBezTo>
                  <a:cubicBezTo>
                    <a:pt x="164" y="91"/>
                    <a:pt x="166" y="88"/>
                    <a:pt x="169" y="85"/>
                  </a:cubicBezTo>
                  <a:cubicBezTo>
                    <a:pt x="172" y="83"/>
                    <a:pt x="173" y="80"/>
                    <a:pt x="173" y="77"/>
                  </a:cubicBezTo>
                  <a:cubicBezTo>
                    <a:pt x="172" y="73"/>
                    <a:pt x="174" y="70"/>
                    <a:pt x="177" y="67"/>
                  </a:cubicBezTo>
                  <a:cubicBezTo>
                    <a:pt x="179" y="65"/>
                    <a:pt x="180" y="63"/>
                    <a:pt x="180" y="60"/>
                  </a:cubicBezTo>
                  <a:cubicBezTo>
                    <a:pt x="179" y="55"/>
                    <a:pt x="181" y="51"/>
                    <a:pt x="185" y="48"/>
                  </a:cubicBezTo>
                  <a:cubicBezTo>
                    <a:pt x="187" y="47"/>
                    <a:pt x="188" y="45"/>
                    <a:pt x="188" y="43"/>
                  </a:cubicBezTo>
                  <a:cubicBezTo>
                    <a:pt x="186" y="37"/>
                    <a:pt x="189" y="33"/>
                    <a:pt x="194" y="30"/>
                  </a:cubicBezTo>
                  <a:cubicBezTo>
                    <a:pt x="197" y="28"/>
                    <a:pt x="197" y="28"/>
                    <a:pt x="196" y="25"/>
                  </a:cubicBezTo>
                  <a:cubicBezTo>
                    <a:pt x="196" y="19"/>
                    <a:pt x="198" y="14"/>
                    <a:pt x="204" y="12"/>
                  </a:cubicBezTo>
                  <a:cubicBezTo>
                    <a:pt x="204" y="12"/>
                    <a:pt x="205" y="12"/>
                    <a:pt x="205" y="12"/>
                  </a:cubicBezTo>
                  <a:cubicBezTo>
                    <a:pt x="208" y="12"/>
                    <a:pt x="210" y="10"/>
                    <a:pt x="212" y="8"/>
                  </a:cubicBezTo>
                  <a:cubicBezTo>
                    <a:pt x="212" y="7"/>
                    <a:pt x="212" y="6"/>
                    <a:pt x="213" y="6"/>
                  </a:cubicBezTo>
                  <a:cubicBezTo>
                    <a:pt x="213" y="4"/>
                    <a:pt x="215" y="3"/>
                    <a:pt x="216" y="2"/>
                  </a:cubicBezTo>
                  <a:cubicBezTo>
                    <a:pt x="217" y="2"/>
                    <a:pt x="218" y="1"/>
                    <a:pt x="219" y="1"/>
                  </a:cubicBezTo>
                  <a:cubicBezTo>
                    <a:pt x="221" y="0"/>
                    <a:pt x="223" y="0"/>
                    <a:pt x="226" y="1"/>
                  </a:cubicBezTo>
                  <a:close/>
                </a:path>
              </a:pathLst>
            </a:custGeom>
            <a:solidFill>
              <a:srgbClr val="ED6A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0" name="Freeform 6">
              <a:extLst>
                <a:ext uri="{FF2B5EF4-FFF2-40B4-BE49-F238E27FC236}">
                  <a16:creationId xmlns:a16="http://schemas.microsoft.com/office/drawing/2014/main" id="{F491D587-7E4C-0550-BFEB-69A487BB4720}"/>
                </a:ext>
              </a:extLst>
            </p:cNvPr>
            <p:cNvSpPr/>
            <p:nvPr/>
          </p:nvSpPr>
          <p:spPr bwMode="auto">
            <a:xfrm>
              <a:off x="677" y="297"/>
              <a:ext cx="1319" cy="1781"/>
            </a:xfrm>
            <a:custGeom>
              <a:avLst/>
              <a:gdLst>
                <a:gd name="T0" fmla="*/ 167 w 184"/>
                <a:gd name="T1" fmla="*/ 143 h 250"/>
                <a:gd name="T2" fmla="*/ 156 w 184"/>
                <a:gd name="T3" fmla="*/ 161 h 250"/>
                <a:gd name="T4" fmla="*/ 147 w 184"/>
                <a:gd name="T5" fmla="*/ 179 h 250"/>
                <a:gd name="T6" fmla="*/ 139 w 184"/>
                <a:gd name="T7" fmla="*/ 198 h 250"/>
                <a:gd name="T8" fmla="*/ 131 w 184"/>
                <a:gd name="T9" fmla="*/ 216 h 250"/>
                <a:gd name="T10" fmla="*/ 124 w 184"/>
                <a:gd name="T11" fmla="*/ 230 h 250"/>
                <a:gd name="T12" fmla="*/ 113 w 184"/>
                <a:gd name="T13" fmla="*/ 241 h 250"/>
                <a:gd name="T14" fmla="*/ 98 w 184"/>
                <a:gd name="T15" fmla="*/ 249 h 250"/>
                <a:gd name="T16" fmla="*/ 84 w 184"/>
                <a:gd name="T17" fmla="*/ 248 h 250"/>
                <a:gd name="T18" fmla="*/ 69 w 184"/>
                <a:gd name="T19" fmla="*/ 240 h 250"/>
                <a:gd name="T20" fmla="*/ 57 w 184"/>
                <a:gd name="T21" fmla="*/ 227 h 250"/>
                <a:gd name="T22" fmla="*/ 52 w 184"/>
                <a:gd name="T23" fmla="*/ 215 h 250"/>
                <a:gd name="T24" fmla="*/ 45 w 184"/>
                <a:gd name="T25" fmla="*/ 198 h 250"/>
                <a:gd name="T26" fmla="*/ 38 w 184"/>
                <a:gd name="T27" fmla="*/ 180 h 250"/>
                <a:gd name="T28" fmla="*/ 28 w 184"/>
                <a:gd name="T29" fmla="*/ 161 h 250"/>
                <a:gd name="T30" fmla="*/ 16 w 184"/>
                <a:gd name="T31" fmla="*/ 143 h 250"/>
                <a:gd name="T32" fmla="*/ 16 w 184"/>
                <a:gd name="T33" fmla="*/ 142 h 250"/>
                <a:gd name="T34" fmla="*/ 10 w 184"/>
                <a:gd name="T35" fmla="*/ 116 h 250"/>
                <a:gd name="T36" fmla="*/ 1 w 184"/>
                <a:gd name="T37" fmla="*/ 70 h 250"/>
                <a:gd name="T38" fmla="*/ 1 w 184"/>
                <a:gd name="T39" fmla="*/ 36 h 250"/>
                <a:gd name="T40" fmla="*/ 6 w 184"/>
                <a:gd name="T41" fmla="*/ 4 h 250"/>
                <a:gd name="T42" fmla="*/ 10 w 184"/>
                <a:gd name="T43" fmla="*/ 1 h 250"/>
                <a:gd name="T44" fmla="*/ 13 w 184"/>
                <a:gd name="T45" fmla="*/ 31 h 250"/>
                <a:gd name="T46" fmla="*/ 16 w 184"/>
                <a:gd name="T47" fmla="*/ 38 h 250"/>
                <a:gd name="T48" fmla="*/ 56 w 184"/>
                <a:gd name="T49" fmla="*/ 19 h 250"/>
                <a:gd name="T50" fmla="*/ 81 w 184"/>
                <a:gd name="T51" fmla="*/ 46 h 250"/>
                <a:gd name="T52" fmla="*/ 88 w 184"/>
                <a:gd name="T53" fmla="*/ 78 h 250"/>
                <a:gd name="T54" fmla="*/ 101 w 184"/>
                <a:gd name="T55" fmla="*/ 65 h 250"/>
                <a:gd name="T56" fmla="*/ 107 w 184"/>
                <a:gd name="T57" fmla="*/ 30 h 250"/>
                <a:gd name="T58" fmla="*/ 165 w 184"/>
                <a:gd name="T59" fmla="*/ 36 h 250"/>
                <a:gd name="T60" fmla="*/ 170 w 184"/>
                <a:gd name="T61" fmla="*/ 38 h 250"/>
                <a:gd name="T62" fmla="*/ 171 w 184"/>
                <a:gd name="T63" fmla="*/ 11 h 250"/>
                <a:gd name="T64" fmla="*/ 175 w 184"/>
                <a:gd name="T65" fmla="*/ 0 h 250"/>
                <a:gd name="T66" fmla="*/ 178 w 184"/>
                <a:gd name="T67" fmla="*/ 9 h 250"/>
                <a:gd name="T68" fmla="*/ 184 w 184"/>
                <a:gd name="T69" fmla="*/ 48 h 250"/>
                <a:gd name="T70" fmla="*/ 180 w 184"/>
                <a:gd name="T71" fmla="*/ 90 h 250"/>
                <a:gd name="T72" fmla="*/ 169 w 184"/>
                <a:gd name="T73" fmla="*/ 133 h 250"/>
                <a:gd name="T74" fmla="*/ 168 w 184"/>
                <a:gd name="T75" fmla="*/ 142 h 250"/>
                <a:gd name="T76" fmla="*/ 173 w 184"/>
                <a:gd name="T77" fmla="*/ 13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250">
                  <a:moveTo>
                    <a:pt x="173" y="139"/>
                  </a:moveTo>
                  <a:cubicBezTo>
                    <a:pt x="172" y="141"/>
                    <a:pt x="170" y="143"/>
                    <a:pt x="167" y="143"/>
                  </a:cubicBezTo>
                  <a:cubicBezTo>
                    <a:pt x="161" y="144"/>
                    <a:pt x="157" y="150"/>
                    <a:pt x="158" y="156"/>
                  </a:cubicBezTo>
                  <a:cubicBezTo>
                    <a:pt x="159" y="159"/>
                    <a:pt x="158" y="160"/>
                    <a:pt x="156" y="161"/>
                  </a:cubicBezTo>
                  <a:cubicBezTo>
                    <a:pt x="150" y="164"/>
                    <a:pt x="148" y="168"/>
                    <a:pt x="149" y="174"/>
                  </a:cubicBezTo>
                  <a:cubicBezTo>
                    <a:pt x="150" y="177"/>
                    <a:pt x="149" y="178"/>
                    <a:pt x="147" y="179"/>
                  </a:cubicBezTo>
                  <a:cubicBezTo>
                    <a:pt x="142" y="182"/>
                    <a:pt x="141" y="186"/>
                    <a:pt x="142" y="192"/>
                  </a:cubicBezTo>
                  <a:cubicBezTo>
                    <a:pt x="142" y="194"/>
                    <a:pt x="141" y="196"/>
                    <a:pt x="139" y="198"/>
                  </a:cubicBezTo>
                  <a:cubicBezTo>
                    <a:pt x="135" y="201"/>
                    <a:pt x="134" y="204"/>
                    <a:pt x="134" y="209"/>
                  </a:cubicBezTo>
                  <a:cubicBezTo>
                    <a:pt x="135" y="212"/>
                    <a:pt x="134" y="214"/>
                    <a:pt x="131" y="216"/>
                  </a:cubicBezTo>
                  <a:cubicBezTo>
                    <a:pt x="128" y="218"/>
                    <a:pt x="126" y="222"/>
                    <a:pt x="127" y="226"/>
                  </a:cubicBezTo>
                  <a:cubicBezTo>
                    <a:pt x="127" y="228"/>
                    <a:pt x="127" y="229"/>
                    <a:pt x="124" y="230"/>
                  </a:cubicBezTo>
                  <a:cubicBezTo>
                    <a:pt x="119" y="231"/>
                    <a:pt x="115" y="234"/>
                    <a:pt x="115" y="240"/>
                  </a:cubicBezTo>
                  <a:cubicBezTo>
                    <a:pt x="115" y="242"/>
                    <a:pt x="114" y="242"/>
                    <a:pt x="113" y="241"/>
                  </a:cubicBezTo>
                  <a:cubicBezTo>
                    <a:pt x="107" y="240"/>
                    <a:pt x="102" y="243"/>
                    <a:pt x="100" y="248"/>
                  </a:cubicBezTo>
                  <a:cubicBezTo>
                    <a:pt x="99" y="250"/>
                    <a:pt x="99" y="250"/>
                    <a:pt x="98" y="249"/>
                  </a:cubicBezTo>
                  <a:cubicBezTo>
                    <a:pt x="94" y="247"/>
                    <a:pt x="90" y="247"/>
                    <a:pt x="86" y="249"/>
                  </a:cubicBezTo>
                  <a:cubicBezTo>
                    <a:pt x="85" y="250"/>
                    <a:pt x="84" y="250"/>
                    <a:pt x="84" y="248"/>
                  </a:cubicBezTo>
                  <a:cubicBezTo>
                    <a:pt x="81" y="242"/>
                    <a:pt x="77" y="240"/>
                    <a:pt x="71" y="241"/>
                  </a:cubicBezTo>
                  <a:cubicBezTo>
                    <a:pt x="69" y="242"/>
                    <a:pt x="69" y="241"/>
                    <a:pt x="69" y="240"/>
                  </a:cubicBezTo>
                  <a:cubicBezTo>
                    <a:pt x="68" y="234"/>
                    <a:pt x="65" y="230"/>
                    <a:pt x="59" y="230"/>
                  </a:cubicBezTo>
                  <a:cubicBezTo>
                    <a:pt x="57" y="229"/>
                    <a:pt x="57" y="228"/>
                    <a:pt x="57" y="227"/>
                  </a:cubicBezTo>
                  <a:cubicBezTo>
                    <a:pt x="58" y="222"/>
                    <a:pt x="56" y="218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0" y="214"/>
                    <a:pt x="49" y="212"/>
                    <a:pt x="50" y="209"/>
                  </a:cubicBezTo>
                  <a:cubicBezTo>
                    <a:pt x="51" y="205"/>
                    <a:pt x="49" y="201"/>
                    <a:pt x="45" y="198"/>
                  </a:cubicBezTo>
                  <a:cubicBezTo>
                    <a:pt x="43" y="196"/>
                    <a:pt x="42" y="194"/>
                    <a:pt x="42" y="191"/>
                  </a:cubicBezTo>
                  <a:cubicBezTo>
                    <a:pt x="43" y="186"/>
                    <a:pt x="42" y="183"/>
                    <a:pt x="38" y="180"/>
                  </a:cubicBezTo>
                  <a:cubicBezTo>
                    <a:pt x="34" y="178"/>
                    <a:pt x="34" y="177"/>
                    <a:pt x="35" y="173"/>
                  </a:cubicBezTo>
                  <a:cubicBezTo>
                    <a:pt x="36" y="168"/>
                    <a:pt x="33" y="163"/>
                    <a:pt x="28" y="161"/>
                  </a:cubicBezTo>
                  <a:cubicBezTo>
                    <a:pt x="26" y="160"/>
                    <a:pt x="25" y="159"/>
                    <a:pt x="26" y="156"/>
                  </a:cubicBezTo>
                  <a:cubicBezTo>
                    <a:pt x="27" y="150"/>
                    <a:pt x="23" y="144"/>
                    <a:pt x="16" y="143"/>
                  </a:cubicBezTo>
                  <a:cubicBezTo>
                    <a:pt x="15" y="143"/>
                    <a:pt x="13" y="142"/>
                    <a:pt x="13" y="141"/>
                  </a:cubicBezTo>
                  <a:cubicBezTo>
                    <a:pt x="14" y="141"/>
                    <a:pt x="15" y="143"/>
                    <a:pt x="16" y="142"/>
                  </a:cubicBezTo>
                  <a:cubicBezTo>
                    <a:pt x="17" y="141"/>
                    <a:pt x="16" y="140"/>
                    <a:pt x="16" y="138"/>
                  </a:cubicBezTo>
                  <a:cubicBezTo>
                    <a:pt x="14" y="131"/>
                    <a:pt x="12" y="124"/>
                    <a:pt x="10" y="116"/>
                  </a:cubicBezTo>
                  <a:cubicBezTo>
                    <a:pt x="8" y="107"/>
                    <a:pt x="5" y="98"/>
                    <a:pt x="3" y="89"/>
                  </a:cubicBezTo>
                  <a:cubicBezTo>
                    <a:pt x="2" y="83"/>
                    <a:pt x="0" y="76"/>
                    <a:pt x="1" y="70"/>
                  </a:cubicBezTo>
                  <a:cubicBezTo>
                    <a:pt x="1" y="64"/>
                    <a:pt x="0" y="59"/>
                    <a:pt x="0" y="53"/>
                  </a:cubicBezTo>
                  <a:cubicBezTo>
                    <a:pt x="0" y="47"/>
                    <a:pt x="0" y="42"/>
                    <a:pt x="1" y="36"/>
                  </a:cubicBezTo>
                  <a:cubicBezTo>
                    <a:pt x="2" y="32"/>
                    <a:pt x="3" y="28"/>
                    <a:pt x="4" y="23"/>
                  </a:cubicBezTo>
                  <a:cubicBezTo>
                    <a:pt x="5" y="17"/>
                    <a:pt x="6" y="10"/>
                    <a:pt x="6" y="4"/>
                  </a:cubicBezTo>
                  <a:cubicBezTo>
                    <a:pt x="6" y="2"/>
                    <a:pt x="6" y="2"/>
                    <a:pt x="7" y="1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2" y="2"/>
                    <a:pt x="13" y="4"/>
                    <a:pt x="13" y="7"/>
                  </a:cubicBezTo>
                  <a:cubicBezTo>
                    <a:pt x="13" y="15"/>
                    <a:pt x="13" y="23"/>
                    <a:pt x="13" y="31"/>
                  </a:cubicBezTo>
                  <a:cubicBezTo>
                    <a:pt x="13" y="33"/>
                    <a:pt x="13" y="35"/>
                    <a:pt x="13" y="37"/>
                  </a:cubicBezTo>
                  <a:cubicBezTo>
                    <a:pt x="14" y="39"/>
                    <a:pt x="14" y="40"/>
                    <a:pt x="16" y="38"/>
                  </a:cubicBezTo>
                  <a:cubicBezTo>
                    <a:pt x="20" y="35"/>
                    <a:pt x="25" y="32"/>
                    <a:pt x="30" y="29"/>
                  </a:cubicBezTo>
                  <a:cubicBezTo>
                    <a:pt x="38" y="24"/>
                    <a:pt x="46" y="20"/>
                    <a:pt x="56" y="19"/>
                  </a:cubicBezTo>
                  <a:cubicBezTo>
                    <a:pt x="65" y="18"/>
                    <a:pt x="71" y="20"/>
                    <a:pt x="76" y="28"/>
                  </a:cubicBezTo>
                  <a:cubicBezTo>
                    <a:pt x="79" y="34"/>
                    <a:pt x="80" y="40"/>
                    <a:pt x="81" y="46"/>
                  </a:cubicBezTo>
                  <a:cubicBezTo>
                    <a:pt x="82" y="54"/>
                    <a:pt x="82" y="63"/>
                    <a:pt x="84" y="71"/>
                  </a:cubicBezTo>
                  <a:cubicBezTo>
                    <a:pt x="85" y="73"/>
                    <a:pt x="86" y="76"/>
                    <a:pt x="88" y="78"/>
                  </a:cubicBezTo>
                  <a:cubicBezTo>
                    <a:pt x="90" y="80"/>
                    <a:pt x="95" y="79"/>
                    <a:pt x="96" y="77"/>
                  </a:cubicBezTo>
                  <a:cubicBezTo>
                    <a:pt x="99" y="73"/>
                    <a:pt x="100" y="69"/>
                    <a:pt x="101" y="65"/>
                  </a:cubicBezTo>
                  <a:cubicBezTo>
                    <a:pt x="101" y="59"/>
                    <a:pt x="102" y="52"/>
                    <a:pt x="103" y="46"/>
                  </a:cubicBezTo>
                  <a:cubicBezTo>
                    <a:pt x="104" y="40"/>
                    <a:pt x="105" y="35"/>
                    <a:pt x="107" y="30"/>
                  </a:cubicBezTo>
                  <a:cubicBezTo>
                    <a:pt x="113" y="19"/>
                    <a:pt x="121" y="17"/>
                    <a:pt x="132" y="19"/>
                  </a:cubicBezTo>
                  <a:cubicBezTo>
                    <a:pt x="144" y="22"/>
                    <a:pt x="155" y="29"/>
                    <a:pt x="165" y="36"/>
                  </a:cubicBezTo>
                  <a:cubicBezTo>
                    <a:pt x="166" y="37"/>
                    <a:pt x="167" y="38"/>
                    <a:pt x="169" y="39"/>
                  </a:cubicBezTo>
                  <a:cubicBezTo>
                    <a:pt x="170" y="40"/>
                    <a:pt x="170" y="39"/>
                    <a:pt x="170" y="38"/>
                  </a:cubicBezTo>
                  <a:cubicBezTo>
                    <a:pt x="170" y="35"/>
                    <a:pt x="171" y="32"/>
                    <a:pt x="171" y="28"/>
                  </a:cubicBezTo>
                  <a:cubicBezTo>
                    <a:pt x="171" y="22"/>
                    <a:pt x="171" y="17"/>
                    <a:pt x="171" y="11"/>
                  </a:cubicBezTo>
                  <a:cubicBezTo>
                    <a:pt x="170" y="8"/>
                    <a:pt x="171" y="6"/>
                    <a:pt x="172" y="3"/>
                  </a:cubicBezTo>
                  <a:cubicBezTo>
                    <a:pt x="173" y="1"/>
                    <a:pt x="174" y="0"/>
                    <a:pt x="175" y="0"/>
                  </a:cubicBezTo>
                  <a:cubicBezTo>
                    <a:pt x="177" y="0"/>
                    <a:pt x="178" y="2"/>
                    <a:pt x="178" y="4"/>
                  </a:cubicBezTo>
                  <a:cubicBezTo>
                    <a:pt x="178" y="6"/>
                    <a:pt x="178" y="7"/>
                    <a:pt x="178" y="9"/>
                  </a:cubicBezTo>
                  <a:cubicBezTo>
                    <a:pt x="178" y="15"/>
                    <a:pt x="180" y="20"/>
                    <a:pt x="180" y="26"/>
                  </a:cubicBezTo>
                  <a:cubicBezTo>
                    <a:pt x="182" y="33"/>
                    <a:pt x="183" y="40"/>
                    <a:pt x="184" y="48"/>
                  </a:cubicBezTo>
                  <a:cubicBezTo>
                    <a:pt x="184" y="56"/>
                    <a:pt x="183" y="64"/>
                    <a:pt x="183" y="72"/>
                  </a:cubicBezTo>
                  <a:cubicBezTo>
                    <a:pt x="183" y="78"/>
                    <a:pt x="182" y="84"/>
                    <a:pt x="180" y="90"/>
                  </a:cubicBezTo>
                  <a:cubicBezTo>
                    <a:pt x="178" y="98"/>
                    <a:pt x="176" y="107"/>
                    <a:pt x="174" y="116"/>
                  </a:cubicBezTo>
                  <a:cubicBezTo>
                    <a:pt x="172" y="121"/>
                    <a:pt x="171" y="128"/>
                    <a:pt x="169" y="133"/>
                  </a:cubicBezTo>
                  <a:cubicBezTo>
                    <a:pt x="168" y="136"/>
                    <a:pt x="168" y="138"/>
                    <a:pt x="167" y="140"/>
                  </a:cubicBezTo>
                  <a:cubicBezTo>
                    <a:pt x="167" y="141"/>
                    <a:pt x="167" y="142"/>
                    <a:pt x="168" y="142"/>
                  </a:cubicBezTo>
                  <a:cubicBezTo>
                    <a:pt x="169" y="143"/>
                    <a:pt x="169" y="142"/>
                    <a:pt x="170" y="141"/>
                  </a:cubicBezTo>
                  <a:cubicBezTo>
                    <a:pt x="171" y="140"/>
                    <a:pt x="172" y="139"/>
                    <a:pt x="173" y="139"/>
                  </a:cubicBezTo>
                  <a:close/>
                </a:path>
              </a:pathLst>
            </a:custGeom>
            <a:solidFill>
              <a:srgbClr val="F3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1" name="Freeform 7">
              <a:extLst>
                <a:ext uri="{FF2B5EF4-FFF2-40B4-BE49-F238E27FC236}">
                  <a16:creationId xmlns:a16="http://schemas.microsoft.com/office/drawing/2014/main" id="{A1E62AA8-3C82-F225-6E67-69A18969DD7D}"/>
                </a:ext>
              </a:extLst>
            </p:cNvPr>
            <p:cNvSpPr/>
            <p:nvPr/>
          </p:nvSpPr>
          <p:spPr bwMode="auto">
            <a:xfrm>
              <a:off x="978" y="2420"/>
              <a:ext cx="709" cy="1604"/>
            </a:xfrm>
            <a:custGeom>
              <a:avLst/>
              <a:gdLst>
                <a:gd name="T0" fmla="*/ 6 w 99"/>
                <a:gd name="T1" fmla="*/ 35 h 225"/>
                <a:gd name="T2" fmla="*/ 20 w 99"/>
                <a:gd name="T3" fmla="*/ 17 h 225"/>
                <a:gd name="T4" fmla="*/ 31 w 99"/>
                <a:gd name="T5" fmla="*/ 6 h 225"/>
                <a:gd name="T6" fmla="*/ 46 w 99"/>
                <a:gd name="T7" fmla="*/ 1 h 225"/>
                <a:gd name="T8" fmla="*/ 61 w 99"/>
                <a:gd name="T9" fmla="*/ 2 h 225"/>
                <a:gd name="T10" fmla="*/ 74 w 99"/>
                <a:gd name="T11" fmla="*/ 10 h 225"/>
                <a:gd name="T12" fmla="*/ 85 w 99"/>
                <a:gd name="T13" fmla="*/ 23 h 225"/>
                <a:gd name="T14" fmla="*/ 98 w 99"/>
                <a:gd name="T15" fmla="*/ 38 h 225"/>
                <a:gd name="T16" fmla="*/ 98 w 99"/>
                <a:gd name="T17" fmla="*/ 44 h 225"/>
                <a:gd name="T18" fmla="*/ 95 w 99"/>
                <a:gd name="T19" fmla="*/ 57 h 225"/>
                <a:gd name="T20" fmla="*/ 93 w 99"/>
                <a:gd name="T21" fmla="*/ 73 h 225"/>
                <a:gd name="T22" fmla="*/ 98 w 99"/>
                <a:gd name="T23" fmla="*/ 81 h 225"/>
                <a:gd name="T24" fmla="*/ 95 w 99"/>
                <a:gd name="T25" fmla="*/ 96 h 225"/>
                <a:gd name="T26" fmla="*/ 93 w 99"/>
                <a:gd name="T27" fmla="*/ 113 h 225"/>
                <a:gd name="T28" fmla="*/ 98 w 99"/>
                <a:gd name="T29" fmla="*/ 119 h 225"/>
                <a:gd name="T30" fmla="*/ 94 w 99"/>
                <a:gd name="T31" fmla="*/ 136 h 225"/>
                <a:gd name="T32" fmla="*/ 93 w 99"/>
                <a:gd name="T33" fmla="*/ 153 h 225"/>
                <a:gd name="T34" fmla="*/ 98 w 99"/>
                <a:gd name="T35" fmla="*/ 159 h 225"/>
                <a:gd name="T36" fmla="*/ 94 w 99"/>
                <a:gd name="T37" fmla="*/ 175 h 225"/>
                <a:gd name="T38" fmla="*/ 93 w 99"/>
                <a:gd name="T39" fmla="*/ 192 h 225"/>
                <a:gd name="T40" fmla="*/ 98 w 99"/>
                <a:gd name="T41" fmla="*/ 200 h 225"/>
                <a:gd name="T42" fmla="*/ 94 w 99"/>
                <a:gd name="T43" fmla="*/ 215 h 225"/>
                <a:gd name="T44" fmla="*/ 93 w 99"/>
                <a:gd name="T45" fmla="*/ 223 h 225"/>
                <a:gd name="T46" fmla="*/ 90 w 99"/>
                <a:gd name="T47" fmla="*/ 225 h 225"/>
                <a:gd name="T48" fmla="*/ 7 w 99"/>
                <a:gd name="T49" fmla="*/ 222 h 225"/>
                <a:gd name="T50" fmla="*/ 5 w 99"/>
                <a:gd name="T51" fmla="*/ 215 h 225"/>
                <a:gd name="T52" fmla="*/ 2 w 99"/>
                <a:gd name="T53" fmla="*/ 200 h 225"/>
                <a:gd name="T54" fmla="*/ 7 w 99"/>
                <a:gd name="T55" fmla="*/ 193 h 225"/>
                <a:gd name="T56" fmla="*/ 5 w 99"/>
                <a:gd name="T57" fmla="*/ 175 h 225"/>
                <a:gd name="T58" fmla="*/ 2 w 99"/>
                <a:gd name="T59" fmla="*/ 160 h 225"/>
                <a:gd name="T60" fmla="*/ 7 w 99"/>
                <a:gd name="T61" fmla="*/ 151 h 225"/>
                <a:gd name="T62" fmla="*/ 5 w 99"/>
                <a:gd name="T63" fmla="*/ 136 h 225"/>
                <a:gd name="T64" fmla="*/ 2 w 99"/>
                <a:gd name="T65" fmla="*/ 119 h 225"/>
                <a:gd name="T66" fmla="*/ 7 w 99"/>
                <a:gd name="T67" fmla="*/ 114 h 225"/>
                <a:gd name="T68" fmla="*/ 5 w 99"/>
                <a:gd name="T69" fmla="*/ 96 h 225"/>
                <a:gd name="T70" fmla="*/ 2 w 99"/>
                <a:gd name="T71" fmla="*/ 80 h 225"/>
                <a:gd name="T72" fmla="*/ 7 w 99"/>
                <a:gd name="T73" fmla="*/ 73 h 225"/>
                <a:gd name="T74" fmla="*/ 4 w 99"/>
                <a:gd name="T75" fmla="*/ 56 h 225"/>
                <a:gd name="T76" fmla="*/ 2 w 99"/>
                <a:gd name="T77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225">
                  <a:moveTo>
                    <a:pt x="0" y="40"/>
                  </a:moveTo>
                  <a:cubicBezTo>
                    <a:pt x="2" y="39"/>
                    <a:pt x="4" y="37"/>
                    <a:pt x="6" y="35"/>
                  </a:cubicBezTo>
                  <a:cubicBezTo>
                    <a:pt x="11" y="31"/>
                    <a:pt x="14" y="25"/>
                    <a:pt x="17" y="19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3" y="15"/>
                    <a:pt x="25" y="13"/>
                    <a:pt x="26" y="10"/>
                  </a:cubicBezTo>
                  <a:cubicBezTo>
                    <a:pt x="27" y="7"/>
                    <a:pt x="29" y="6"/>
                    <a:pt x="31" y="6"/>
                  </a:cubicBezTo>
                  <a:cubicBezTo>
                    <a:pt x="34" y="5"/>
                    <a:pt x="37" y="4"/>
                    <a:pt x="39" y="2"/>
                  </a:cubicBezTo>
                  <a:cubicBezTo>
                    <a:pt x="41" y="1"/>
                    <a:pt x="43" y="0"/>
                    <a:pt x="46" y="1"/>
                  </a:cubicBezTo>
                  <a:cubicBezTo>
                    <a:pt x="49" y="2"/>
                    <a:pt x="52" y="2"/>
                    <a:pt x="55" y="1"/>
                  </a:cubicBezTo>
                  <a:cubicBezTo>
                    <a:pt x="57" y="0"/>
                    <a:pt x="59" y="1"/>
                    <a:pt x="61" y="2"/>
                  </a:cubicBezTo>
                  <a:cubicBezTo>
                    <a:pt x="63" y="4"/>
                    <a:pt x="65" y="5"/>
                    <a:pt x="68" y="5"/>
                  </a:cubicBezTo>
                  <a:cubicBezTo>
                    <a:pt x="71" y="6"/>
                    <a:pt x="73" y="7"/>
                    <a:pt x="74" y="10"/>
                  </a:cubicBezTo>
                  <a:cubicBezTo>
                    <a:pt x="74" y="13"/>
                    <a:pt x="76" y="15"/>
                    <a:pt x="79" y="16"/>
                  </a:cubicBezTo>
                  <a:cubicBezTo>
                    <a:pt x="82" y="17"/>
                    <a:pt x="83" y="20"/>
                    <a:pt x="85" y="23"/>
                  </a:cubicBezTo>
                  <a:cubicBezTo>
                    <a:pt x="86" y="25"/>
                    <a:pt x="87" y="28"/>
                    <a:pt x="90" y="30"/>
                  </a:cubicBezTo>
                  <a:cubicBezTo>
                    <a:pt x="93" y="33"/>
                    <a:pt x="95" y="36"/>
                    <a:pt x="98" y="38"/>
                  </a:cubicBezTo>
                  <a:cubicBezTo>
                    <a:pt x="98" y="39"/>
                    <a:pt x="99" y="39"/>
                    <a:pt x="99" y="40"/>
                  </a:cubicBezTo>
                  <a:cubicBezTo>
                    <a:pt x="97" y="41"/>
                    <a:pt x="98" y="43"/>
                    <a:pt x="98" y="44"/>
                  </a:cubicBezTo>
                  <a:cubicBezTo>
                    <a:pt x="98" y="47"/>
                    <a:pt x="98" y="50"/>
                    <a:pt x="98" y="53"/>
                  </a:cubicBezTo>
                  <a:cubicBezTo>
                    <a:pt x="97" y="55"/>
                    <a:pt x="96" y="56"/>
                    <a:pt x="95" y="57"/>
                  </a:cubicBezTo>
                  <a:cubicBezTo>
                    <a:pt x="93" y="57"/>
                    <a:pt x="93" y="58"/>
                    <a:pt x="93" y="59"/>
                  </a:cubicBezTo>
                  <a:cubicBezTo>
                    <a:pt x="93" y="64"/>
                    <a:pt x="93" y="69"/>
                    <a:pt x="93" y="73"/>
                  </a:cubicBezTo>
                  <a:cubicBezTo>
                    <a:pt x="93" y="75"/>
                    <a:pt x="93" y="75"/>
                    <a:pt x="95" y="76"/>
                  </a:cubicBezTo>
                  <a:cubicBezTo>
                    <a:pt x="97" y="77"/>
                    <a:pt x="98" y="78"/>
                    <a:pt x="98" y="81"/>
                  </a:cubicBezTo>
                  <a:cubicBezTo>
                    <a:pt x="98" y="84"/>
                    <a:pt x="98" y="88"/>
                    <a:pt x="98" y="91"/>
                  </a:cubicBezTo>
                  <a:cubicBezTo>
                    <a:pt x="98" y="94"/>
                    <a:pt x="97" y="95"/>
                    <a:pt x="95" y="96"/>
                  </a:cubicBezTo>
                  <a:cubicBezTo>
                    <a:pt x="93" y="97"/>
                    <a:pt x="93" y="98"/>
                    <a:pt x="93" y="99"/>
                  </a:cubicBezTo>
                  <a:cubicBezTo>
                    <a:pt x="93" y="104"/>
                    <a:pt x="93" y="108"/>
                    <a:pt x="93" y="113"/>
                  </a:cubicBezTo>
                  <a:cubicBezTo>
                    <a:pt x="93" y="114"/>
                    <a:pt x="93" y="115"/>
                    <a:pt x="95" y="116"/>
                  </a:cubicBezTo>
                  <a:cubicBezTo>
                    <a:pt x="96" y="116"/>
                    <a:pt x="98" y="117"/>
                    <a:pt x="98" y="119"/>
                  </a:cubicBezTo>
                  <a:cubicBezTo>
                    <a:pt x="98" y="123"/>
                    <a:pt x="98" y="127"/>
                    <a:pt x="98" y="132"/>
                  </a:cubicBezTo>
                  <a:cubicBezTo>
                    <a:pt x="98" y="134"/>
                    <a:pt x="96" y="135"/>
                    <a:pt x="94" y="136"/>
                  </a:cubicBezTo>
                  <a:cubicBezTo>
                    <a:pt x="93" y="136"/>
                    <a:pt x="93" y="137"/>
                    <a:pt x="93" y="138"/>
                  </a:cubicBezTo>
                  <a:cubicBezTo>
                    <a:pt x="93" y="143"/>
                    <a:pt x="93" y="148"/>
                    <a:pt x="93" y="153"/>
                  </a:cubicBezTo>
                  <a:cubicBezTo>
                    <a:pt x="93" y="154"/>
                    <a:pt x="94" y="155"/>
                    <a:pt x="95" y="155"/>
                  </a:cubicBezTo>
                  <a:cubicBezTo>
                    <a:pt x="97" y="156"/>
                    <a:pt x="98" y="157"/>
                    <a:pt x="98" y="159"/>
                  </a:cubicBezTo>
                  <a:cubicBezTo>
                    <a:pt x="98" y="163"/>
                    <a:pt x="98" y="168"/>
                    <a:pt x="98" y="172"/>
                  </a:cubicBezTo>
                  <a:cubicBezTo>
                    <a:pt x="97" y="174"/>
                    <a:pt x="96" y="175"/>
                    <a:pt x="94" y="175"/>
                  </a:cubicBezTo>
                  <a:cubicBezTo>
                    <a:pt x="93" y="176"/>
                    <a:pt x="93" y="176"/>
                    <a:pt x="93" y="178"/>
                  </a:cubicBezTo>
                  <a:cubicBezTo>
                    <a:pt x="93" y="182"/>
                    <a:pt x="93" y="187"/>
                    <a:pt x="93" y="192"/>
                  </a:cubicBezTo>
                  <a:cubicBezTo>
                    <a:pt x="93" y="193"/>
                    <a:pt x="93" y="194"/>
                    <a:pt x="94" y="195"/>
                  </a:cubicBezTo>
                  <a:cubicBezTo>
                    <a:pt x="97" y="195"/>
                    <a:pt x="98" y="197"/>
                    <a:pt x="98" y="200"/>
                  </a:cubicBezTo>
                  <a:cubicBezTo>
                    <a:pt x="98" y="204"/>
                    <a:pt x="98" y="208"/>
                    <a:pt x="98" y="212"/>
                  </a:cubicBezTo>
                  <a:cubicBezTo>
                    <a:pt x="97" y="214"/>
                    <a:pt x="96" y="214"/>
                    <a:pt x="94" y="215"/>
                  </a:cubicBezTo>
                  <a:cubicBezTo>
                    <a:pt x="93" y="215"/>
                    <a:pt x="93" y="216"/>
                    <a:pt x="93" y="217"/>
                  </a:cubicBezTo>
                  <a:cubicBezTo>
                    <a:pt x="93" y="219"/>
                    <a:pt x="93" y="221"/>
                    <a:pt x="93" y="223"/>
                  </a:cubicBezTo>
                  <a:cubicBezTo>
                    <a:pt x="93" y="224"/>
                    <a:pt x="92" y="225"/>
                    <a:pt x="91" y="225"/>
                  </a:cubicBezTo>
                  <a:cubicBezTo>
                    <a:pt x="90" y="225"/>
                    <a:pt x="90" y="225"/>
                    <a:pt x="90" y="225"/>
                  </a:cubicBezTo>
                  <a:cubicBezTo>
                    <a:pt x="63" y="225"/>
                    <a:pt x="37" y="225"/>
                    <a:pt x="10" y="225"/>
                  </a:cubicBezTo>
                  <a:cubicBezTo>
                    <a:pt x="7" y="225"/>
                    <a:pt x="7" y="225"/>
                    <a:pt x="7" y="222"/>
                  </a:cubicBezTo>
                  <a:cubicBezTo>
                    <a:pt x="7" y="220"/>
                    <a:pt x="6" y="218"/>
                    <a:pt x="7" y="217"/>
                  </a:cubicBezTo>
                  <a:cubicBezTo>
                    <a:pt x="7" y="216"/>
                    <a:pt x="6" y="215"/>
                    <a:pt x="5" y="215"/>
                  </a:cubicBezTo>
                  <a:cubicBezTo>
                    <a:pt x="3" y="214"/>
                    <a:pt x="2" y="212"/>
                    <a:pt x="2" y="209"/>
                  </a:cubicBezTo>
                  <a:cubicBezTo>
                    <a:pt x="2" y="206"/>
                    <a:pt x="2" y="203"/>
                    <a:pt x="2" y="200"/>
                  </a:cubicBezTo>
                  <a:cubicBezTo>
                    <a:pt x="2" y="197"/>
                    <a:pt x="3" y="195"/>
                    <a:pt x="5" y="195"/>
                  </a:cubicBezTo>
                  <a:cubicBezTo>
                    <a:pt x="6" y="194"/>
                    <a:pt x="7" y="194"/>
                    <a:pt x="7" y="193"/>
                  </a:cubicBezTo>
                  <a:cubicBezTo>
                    <a:pt x="7" y="188"/>
                    <a:pt x="7" y="182"/>
                    <a:pt x="7" y="177"/>
                  </a:cubicBezTo>
                  <a:cubicBezTo>
                    <a:pt x="7" y="176"/>
                    <a:pt x="6" y="176"/>
                    <a:pt x="5" y="175"/>
                  </a:cubicBezTo>
                  <a:cubicBezTo>
                    <a:pt x="3" y="175"/>
                    <a:pt x="2" y="173"/>
                    <a:pt x="2" y="170"/>
                  </a:cubicBezTo>
                  <a:cubicBezTo>
                    <a:pt x="2" y="167"/>
                    <a:pt x="2" y="163"/>
                    <a:pt x="2" y="160"/>
                  </a:cubicBezTo>
                  <a:cubicBezTo>
                    <a:pt x="2" y="157"/>
                    <a:pt x="3" y="156"/>
                    <a:pt x="5" y="155"/>
                  </a:cubicBezTo>
                  <a:cubicBezTo>
                    <a:pt x="7" y="154"/>
                    <a:pt x="7" y="153"/>
                    <a:pt x="7" y="151"/>
                  </a:cubicBezTo>
                  <a:cubicBezTo>
                    <a:pt x="6" y="146"/>
                    <a:pt x="7" y="142"/>
                    <a:pt x="7" y="138"/>
                  </a:cubicBezTo>
                  <a:cubicBezTo>
                    <a:pt x="7" y="137"/>
                    <a:pt x="7" y="136"/>
                    <a:pt x="5" y="136"/>
                  </a:cubicBezTo>
                  <a:cubicBezTo>
                    <a:pt x="3" y="135"/>
                    <a:pt x="2" y="133"/>
                    <a:pt x="2" y="131"/>
                  </a:cubicBezTo>
                  <a:cubicBezTo>
                    <a:pt x="2" y="127"/>
                    <a:pt x="2" y="123"/>
                    <a:pt x="2" y="119"/>
                  </a:cubicBezTo>
                  <a:cubicBezTo>
                    <a:pt x="2" y="117"/>
                    <a:pt x="4" y="116"/>
                    <a:pt x="6" y="115"/>
                  </a:cubicBezTo>
                  <a:cubicBezTo>
                    <a:pt x="7" y="115"/>
                    <a:pt x="7" y="115"/>
                    <a:pt x="7" y="114"/>
                  </a:cubicBezTo>
                  <a:cubicBezTo>
                    <a:pt x="6" y="109"/>
                    <a:pt x="6" y="103"/>
                    <a:pt x="7" y="98"/>
                  </a:cubicBezTo>
                  <a:cubicBezTo>
                    <a:pt x="7" y="97"/>
                    <a:pt x="6" y="97"/>
                    <a:pt x="5" y="96"/>
                  </a:cubicBezTo>
                  <a:cubicBezTo>
                    <a:pt x="3" y="95"/>
                    <a:pt x="2" y="94"/>
                    <a:pt x="2" y="91"/>
                  </a:cubicBezTo>
                  <a:cubicBezTo>
                    <a:pt x="2" y="87"/>
                    <a:pt x="2" y="84"/>
                    <a:pt x="2" y="80"/>
                  </a:cubicBezTo>
                  <a:cubicBezTo>
                    <a:pt x="2" y="78"/>
                    <a:pt x="3" y="77"/>
                    <a:pt x="5" y="76"/>
                  </a:cubicBezTo>
                  <a:cubicBezTo>
                    <a:pt x="6" y="76"/>
                    <a:pt x="7" y="75"/>
                    <a:pt x="7" y="73"/>
                  </a:cubicBezTo>
                  <a:cubicBezTo>
                    <a:pt x="7" y="69"/>
                    <a:pt x="6" y="66"/>
                    <a:pt x="7" y="62"/>
                  </a:cubicBezTo>
                  <a:cubicBezTo>
                    <a:pt x="7" y="59"/>
                    <a:pt x="6" y="58"/>
                    <a:pt x="4" y="56"/>
                  </a:cubicBezTo>
                  <a:cubicBezTo>
                    <a:pt x="2" y="55"/>
                    <a:pt x="2" y="54"/>
                    <a:pt x="2" y="52"/>
                  </a:cubicBezTo>
                  <a:cubicBezTo>
                    <a:pt x="2" y="49"/>
                    <a:pt x="2" y="45"/>
                    <a:pt x="2" y="42"/>
                  </a:cubicBezTo>
                  <a:cubicBezTo>
                    <a:pt x="2" y="40"/>
                    <a:pt x="1" y="40"/>
                    <a:pt x="0" y="40"/>
                  </a:cubicBezTo>
                  <a:close/>
                </a:path>
              </a:pathLst>
            </a:custGeom>
            <a:solidFill>
              <a:srgbClr val="F3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12" name="Group 92">
            <a:extLst>
              <a:ext uri="{FF2B5EF4-FFF2-40B4-BE49-F238E27FC236}">
                <a16:creationId xmlns:a16="http://schemas.microsoft.com/office/drawing/2014/main" id="{7885D7CD-85BA-00B8-FC94-2C690F9A3C3B}"/>
              </a:ext>
            </a:extLst>
          </p:cNvPr>
          <p:cNvGrpSpPr>
            <a:grpSpLocks noChangeAspect="1"/>
          </p:cNvGrpSpPr>
          <p:nvPr/>
        </p:nvGrpSpPr>
        <p:grpSpPr>
          <a:xfrm>
            <a:off x="6676902" y="3796609"/>
            <a:ext cx="3448017" cy="2956649"/>
            <a:chOff x="360" y="3276"/>
            <a:chExt cx="1228" cy="1053"/>
          </a:xfrm>
        </p:grpSpPr>
        <p:sp>
          <p:nvSpPr>
            <p:cNvPr id="213" name="Freeform 93">
              <a:extLst>
                <a:ext uri="{FF2B5EF4-FFF2-40B4-BE49-F238E27FC236}">
                  <a16:creationId xmlns:a16="http://schemas.microsoft.com/office/drawing/2014/main" id="{B16479CD-1B7E-03DB-BD29-2E2AC56760BA}"/>
                </a:ext>
              </a:extLst>
            </p:cNvPr>
            <p:cNvSpPr/>
            <p:nvPr/>
          </p:nvSpPr>
          <p:spPr bwMode="auto">
            <a:xfrm>
              <a:off x="360" y="4055"/>
              <a:ext cx="1006" cy="274"/>
            </a:xfrm>
            <a:custGeom>
              <a:avLst/>
              <a:gdLst>
                <a:gd name="T0" fmla="*/ 1630 w 1894"/>
                <a:gd name="T1" fmla="*/ 6 h 514"/>
                <a:gd name="T2" fmla="*/ 1811 w 1894"/>
                <a:gd name="T3" fmla="*/ 111 h 514"/>
                <a:gd name="T4" fmla="*/ 1872 w 1894"/>
                <a:gd name="T5" fmla="*/ 250 h 514"/>
                <a:gd name="T6" fmla="*/ 1894 w 1894"/>
                <a:gd name="T7" fmla="*/ 514 h 514"/>
                <a:gd name="T8" fmla="*/ 0 w 1894"/>
                <a:gd name="T9" fmla="*/ 514 h 514"/>
                <a:gd name="T10" fmla="*/ 20 w 1894"/>
                <a:gd name="T11" fmla="*/ 253 h 514"/>
                <a:gd name="T12" fmla="*/ 242 w 1894"/>
                <a:gd name="T13" fmla="*/ 9 h 514"/>
                <a:gd name="T14" fmla="*/ 295 w 1894"/>
                <a:gd name="T15" fmla="*/ 2 h 514"/>
                <a:gd name="T16" fmla="*/ 303 w 1894"/>
                <a:gd name="T17" fmla="*/ 38 h 514"/>
                <a:gd name="T18" fmla="*/ 588 w 1894"/>
                <a:gd name="T19" fmla="*/ 333 h 514"/>
                <a:gd name="T20" fmla="*/ 668 w 1894"/>
                <a:gd name="T21" fmla="*/ 344 h 514"/>
                <a:gd name="T22" fmla="*/ 685 w 1894"/>
                <a:gd name="T23" fmla="*/ 342 h 514"/>
                <a:gd name="T24" fmla="*/ 648 w 1894"/>
                <a:gd name="T25" fmla="*/ 304 h 514"/>
                <a:gd name="T26" fmla="*/ 593 w 1894"/>
                <a:gd name="T27" fmla="*/ 205 h 514"/>
                <a:gd name="T28" fmla="*/ 592 w 1894"/>
                <a:gd name="T29" fmla="*/ 181 h 514"/>
                <a:gd name="T30" fmla="*/ 617 w 1894"/>
                <a:gd name="T31" fmla="*/ 185 h 514"/>
                <a:gd name="T32" fmla="*/ 906 w 1894"/>
                <a:gd name="T33" fmla="*/ 263 h 514"/>
                <a:gd name="T34" fmla="*/ 1103 w 1894"/>
                <a:gd name="T35" fmla="*/ 249 h 514"/>
                <a:gd name="T36" fmla="*/ 1480 w 1894"/>
                <a:gd name="T37" fmla="*/ 88 h 514"/>
                <a:gd name="T38" fmla="*/ 1579 w 1894"/>
                <a:gd name="T39" fmla="*/ 21 h 514"/>
                <a:gd name="T40" fmla="*/ 1630 w 1894"/>
                <a:gd name="T41" fmla="*/ 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3" h="514">
                  <a:moveTo>
                    <a:pt x="1630" y="6"/>
                  </a:moveTo>
                  <a:cubicBezTo>
                    <a:pt x="1702" y="22"/>
                    <a:pt x="1764" y="53"/>
                    <a:pt x="1811" y="111"/>
                  </a:cubicBezTo>
                  <a:cubicBezTo>
                    <a:pt x="1844" y="152"/>
                    <a:pt x="1864" y="199"/>
                    <a:pt x="1872" y="250"/>
                  </a:cubicBezTo>
                  <a:cubicBezTo>
                    <a:pt x="1884" y="337"/>
                    <a:pt x="1894" y="425"/>
                    <a:pt x="1894" y="514"/>
                  </a:cubicBezTo>
                  <a:cubicBezTo>
                    <a:pt x="1263" y="514"/>
                    <a:pt x="631" y="514"/>
                    <a:pt x="0" y="514"/>
                  </a:cubicBezTo>
                  <a:cubicBezTo>
                    <a:pt x="1" y="426"/>
                    <a:pt x="8" y="339"/>
                    <a:pt x="20" y="253"/>
                  </a:cubicBezTo>
                  <a:cubicBezTo>
                    <a:pt x="38" y="124"/>
                    <a:pt x="124" y="29"/>
                    <a:pt x="242" y="9"/>
                  </a:cubicBezTo>
                  <a:cubicBezTo>
                    <a:pt x="259" y="6"/>
                    <a:pt x="277" y="5"/>
                    <a:pt x="295" y="2"/>
                  </a:cubicBezTo>
                  <a:cubicBezTo>
                    <a:pt x="305" y="13"/>
                    <a:pt x="302" y="26"/>
                    <a:pt x="303" y="38"/>
                  </a:cubicBezTo>
                  <a:cubicBezTo>
                    <a:pt x="325" y="200"/>
                    <a:pt x="444" y="299"/>
                    <a:pt x="588" y="333"/>
                  </a:cubicBezTo>
                  <a:cubicBezTo>
                    <a:pt x="614" y="339"/>
                    <a:pt x="641" y="341"/>
                    <a:pt x="668" y="344"/>
                  </a:cubicBezTo>
                  <a:cubicBezTo>
                    <a:pt x="673" y="345"/>
                    <a:pt x="679" y="346"/>
                    <a:pt x="685" y="342"/>
                  </a:cubicBezTo>
                  <a:cubicBezTo>
                    <a:pt x="673" y="329"/>
                    <a:pt x="660" y="318"/>
                    <a:pt x="648" y="304"/>
                  </a:cubicBezTo>
                  <a:cubicBezTo>
                    <a:pt x="624" y="274"/>
                    <a:pt x="607" y="240"/>
                    <a:pt x="593" y="205"/>
                  </a:cubicBezTo>
                  <a:cubicBezTo>
                    <a:pt x="590" y="197"/>
                    <a:pt x="585" y="189"/>
                    <a:pt x="592" y="181"/>
                  </a:cubicBezTo>
                  <a:cubicBezTo>
                    <a:pt x="601" y="177"/>
                    <a:pt x="609" y="182"/>
                    <a:pt x="617" y="185"/>
                  </a:cubicBezTo>
                  <a:cubicBezTo>
                    <a:pt x="710" y="224"/>
                    <a:pt x="806" y="254"/>
                    <a:pt x="906" y="263"/>
                  </a:cubicBezTo>
                  <a:cubicBezTo>
                    <a:pt x="972" y="269"/>
                    <a:pt x="1038" y="262"/>
                    <a:pt x="1103" y="249"/>
                  </a:cubicBezTo>
                  <a:cubicBezTo>
                    <a:pt x="1240" y="222"/>
                    <a:pt x="1363" y="163"/>
                    <a:pt x="1480" y="88"/>
                  </a:cubicBezTo>
                  <a:cubicBezTo>
                    <a:pt x="1514" y="67"/>
                    <a:pt x="1547" y="44"/>
                    <a:pt x="1579" y="21"/>
                  </a:cubicBezTo>
                  <a:cubicBezTo>
                    <a:pt x="1594" y="10"/>
                    <a:pt x="1610" y="0"/>
                    <a:pt x="1630" y="6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4" name="Freeform 94">
              <a:extLst>
                <a:ext uri="{FF2B5EF4-FFF2-40B4-BE49-F238E27FC236}">
                  <a16:creationId xmlns:a16="http://schemas.microsoft.com/office/drawing/2014/main" id="{6D1BA955-CB68-294C-4C58-3A6B4C9F0E20}"/>
                </a:ext>
              </a:extLst>
            </p:cNvPr>
            <p:cNvSpPr/>
            <p:nvPr/>
          </p:nvSpPr>
          <p:spPr bwMode="auto">
            <a:xfrm>
              <a:off x="664" y="3413"/>
              <a:ext cx="398" cy="504"/>
            </a:xfrm>
            <a:custGeom>
              <a:avLst/>
              <a:gdLst>
                <a:gd name="T0" fmla="*/ 686 w 749"/>
                <a:gd name="T1" fmla="*/ 674 h 947"/>
                <a:gd name="T2" fmla="*/ 633 w 749"/>
                <a:gd name="T3" fmla="*/ 748 h 947"/>
                <a:gd name="T4" fmla="*/ 581 w 749"/>
                <a:gd name="T5" fmla="*/ 803 h 947"/>
                <a:gd name="T6" fmla="*/ 454 w 749"/>
                <a:gd name="T7" fmla="*/ 913 h 947"/>
                <a:gd name="T8" fmla="*/ 284 w 749"/>
                <a:gd name="T9" fmla="*/ 912 h 947"/>
                <a:gd name="T10" fmla="*/ 218 w 749"/>
                <a:gd name="T11" fmla="*/ 857 h 947"/>
                <a:gd name="T12" fmla="*/ 164 w 749"/>
                <a:gd name="T13" fmla="*/ 814 h 947"/>
                <a:gd name="T14" fmla="*/ 79 w 749"/>
                <a:gd name="T15" fmla="*/ 704 h 947"/>
                <a:gd name="T16" fmla="*/ 6 w 749"/>
                <a:gd name="T17" fmla="*/ 484 h 947"/>
                <a:gd name="T18" fmla="*/ 1 w 749"/>
                <a:gd name="T19" fmla="*/ 431 h 947"/>
                <a:gd name="T20" fmla="*/ 1 w 749"/>
                <a:gd name="T21" fmla="*/ 348 h 947"/>
                <a:gd name="T22" fmla="*/ 10 w 749"/>
                <a:gd name="T23" fmla="*/ 254 h 947"/>
                <a:gd name="T24" fmla="*/ 18 w 749"/>
                <a:gd name="T25" fmla="*/ 226 h 947"/>
                <a:gd name="T26" fmla="*/ 124 w 749"/>
                <a:gd name="T27" fmla="*/ 119 h 947"/>
                <a:gd name="T28" fmla="*/ 379 w 749"/>
                <a:gd name="T29" fmla="*/ 5 h 947"/>
                <a:gd name="T30" fmla="*/ 443 w 749"/>
                <a:gd name="T31" fmla="*/ 17 h 947"/>
                <a:gd name="T32" fmla="*/ 579 w 749"/>
                <a:gd name="T33" fmla="*/ 79 h 947"/>
                <a:gd name="T34" fmla="*/ 726 w 749"/>
                <a:gd name="T35" fmla="*/ 240 h 947"/>
                <a:gd name="T36" fmla="*/ 741 w 749"/>
                <a:gd name="T37" fmla="*/ 474 h 947"/>
                <a:gd name="T38" fmla="*/ 718 w 749"/>
                <a:gd name="T39" fmla="*/ 609 h 947"/>
                <a:gd name="T40" fmla="*/ 686 w 749"/>
                <a:gd name="T41" fmla="*/ 674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9" h="946">
                  <a:moveTo>
                    <a:pt x="686" y="674"/>
                  </a:moveTo>
                  <a:cubicBezTo>
                    <a:pt x="676" y="704"/>
                    <a:pt x="653" y="725"/>
                    <a:pt x="633" y="748"/>
                  </a:cubicBezTo>
                  <a:cubicBezTo>
                    <a:pt x="617" y="767"/>
                    <a:pt x="599" y="784"/>
                    <a:pt x="581" y="803"/>
                  </a:cubicBezTo>
                  <a:cubicBezTo>
                    <a:pt x="539" y="839"/>
                    <a:pt x="503" y="884"/>
                    <a:pt x="454" y="913"/>
                  </a:cubicBezTo>
                  <a:cubicBezTo>
                    <a:pt x="398" y="947"/>
                    <a:pt x="341" y="943"/>
                    <a:pt x="284" y="912"/>
                  </a:cubicBezTo>
                  <a:cubicBezTo>
                    <a:pt x="258" y="897"/>
                    <a:pt x="240" y="876"/>
                    <a:pt x="218" y="857"/>
                  </a:cubicBezTo>
                  <a:cubicBezTo>
                    <a:pt x="201" y="842"/>
                    <a:pt x="183" y="827"/>
                    <a:pt x="164" y="814"/>
                  </a:cubicBezTo>
                  <a:cubicBezTo>
                    <a:pt x="134" y="778"/>
                    <a:pt x="105" y="742"/>
                    <a:pt x="79" y="704"/>
                  </a:cubicBezTo>
                  <a:cubicBezTo>
                    <a:pt x="33" y="637"/>
                    <a:pt x="15" y="562"/>
                    <a:pt x="6" y="484"/>
                  </a:cubicBezTo>
                  <a:cubicBezTo>
                    <a:pt x="4" y="466"/>
                    <a:pt x="0" y="449"/>
                    <a:pt x="1" y="431"/>
                  </a:cubicBezTo>
                  <a:cubicBezTo>
                    <a:pt x="1" y="403"/>
                    <a:pt x="1" y="376"/>
                    <a:pt x="1" y="348"/>
                  </a:cubicBezTo>
                  <a:cubicBezTo>
                    <a:pt x="0" y="317"/>
                    <a:pt x="10" y="286"/>
                    <a:pt x="10" y="254"/>
                  </a:cubicBezTo>
                  <a:cubicBezTo>
                    <a:pt x="11" y="244"/>
                    <a:pt x="15" y="235"/>
                    <a:pt x="18" y="226"/>
                  </a:cubicBezTo>
                  <a:cubicBezTo>
                    <a:pt x="42" y="178"/>
                    <a:pt x="82" y="148"/>
                    <a:pt x="124" y="119"/>
                  </a:cubicBezTo>
                  <a:cubicBezTo>
                    <a:pt x="203" y="67"/>
                    <a:pt x="287" y="27"/>
                    <a:pt x="379" y="5"/>
                  </a:cubicBezTo>
                  <a:cubicBezTo>
                    <a:pt x="403" y="0"/>
                    <a:pt x="423" y="3"/>
                    <a:pt x="443" y="17"/>
                  </a:cubicBezTo>
                  <a:cubicBezTo>
                    <a:pt x="485" y="45"/>
                    <a:pt x="531" y="64"/>
                    <a:pt x="579" y="79"/>
                  </a:cubicBezTo>
                  <a:cubicBezTo>
                    <a:pt x="660" y="104"/>
                    <a:pt x="711" y="160"/>
                    <a:pt x="726" y="240"/>
                  </a:cubicBezTo>
                  <a:cubicBezTo>
                    <a:pt x="740" y="317"/>
                    <a:pt x="749" y="395"/>
                    <a:pt x="741" y="474"/>
                  </a:cubicBezTo>
                  <a:cubicBezTo>
                    <a:pt x="736" y="520"/>
                    <a:pt x="731" y="565"/>
                    <a:pt x="718" y="609"/>
                  </a:cubicBezTo>
                  <a:cubicBezTo>
                    <a:pt x="712" y="633"/>
                    <a:pt x="705" y="657"/>
                    <a:pt x="686" y="674"/>
                  </a:cubicBezTo>
                  <a:close/>
                </a:path>
              </a:pathLst>
            </a:custGeom>
            <a:solidFill>
              <a:srgbClr val="F0C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5" name="Freeform 95">
              <a:extLst>
                <a:ext uri="{FF2B5EF4-FFF2-40B4-BE49-F238E27FC236}">
                  <a16:creationId xmlns:a16="http://schemas.microsoft.com/office/drawing/2014/main" id="{B78192BF-EAB5-5626-889F-5A6F327B1FC8}"/>
                </a:ext>
              </a:extLst>
            </p:cNvPr>
            <p:cNvSpPr/>
            <p:nvPr/>
          </p:nvSpPr>
          <p:spPr bwMode="auto">
            <a:xfrm>
              <a:off x="657" y="3861"/>
              <a:ext cx="568" cy="340"/>
            </a:xfrm>
            <a:custGeom>
              <a:avLst/>
              <a:gdLst>
                <a:gd name="T0" fmla="*/ 1070 w 1070"/>
                <a:gd name="T1" fmla="*/ 372 h 640"/>
                <a:gd name="T2" fmla="*/ 1019 w 1070"/>
                <a:gd name="T3" fmla="*/ 394 h 640"/>
                <a:gd name="T4" fmla="*/ 671 w 1070"/>
                <a:gd name="T5" fmla="*/ 585 h 640"/>
                <a:gd name="T6" fmla="*/ 369 w 1070"/>
                <a:gd name="T7" fmla="*/ 636 h 640"/>
                <a:gd name="T8" fmla="*/ 151 w 1070"/>
                <a:gd name="T9" fmla="*/ 592 h 640"/>
                <a:gd name="T10" fmla="*/ 32 w 1070"/>
                <a:gd name="T11" fmla="*/ 548 h 640"/>
                <a:gd name="T12" fmla="*/ 19 w 1070"/>
                <a:gd name="T13" fmla="*/ 530 h 640"/>
                <a:gd name="T14" fmla="*/ 6 w 1070"/>
                <a:gd name="T15" fmla="*/ 407 h 640"/>
                <a:gd name="T16" fmla="*/ 3 w 1070"/>
                <a:gd name="T17" fmla="*/ 359 h 640"/>
                <a:gd name="T18" fmla="*/ 2 w 1070"/>
                <a:gd name="T19" fmla="*/ 270 h 640"/>
                <a:gd name="T20" fmla="*/ 18 w 1070"/>
                <a:gd name="T21" fmla="*/ 239 h 640"/>
                <a:gd name="T22" fmla="*/ 140 w 1070"/>
                <a:gd name="T23" fmla="*/ 138 h 640"/>
                <a:gd name="T24" fmla="*/ 176 w 1070"/>
                <a:gd name="T25" fmla="*/ 21 h 640"/>
                <a:gd name="T26" fmla="*/ 202 w 1070"/>
                <a:gd name="T27" fmla="*/ 14 h 640"/>
                <a:gd name="T28" fmla="*/ 307 w 1070"/>
                <a:gd name="T29" fmla="*/ 102 h 640"/>
                <a:gd name="T30" fmla="*/ 488 w 1070"/>
                <a:gd name="T31" fmla="*/ 81 h 640"/>
                <a:gd name="T32" fmla="*/ 623 w 1070"/>
                <a:gd name="T33" fmla="*/ 17 h 640"/>
                <a:gd name="T34" fmla="*/ 671 w 1070"/>
                <a:gd name="T35" fmla="*/ 96 h 640"/>
                <a:gd name="T36" fmla="*/ 674 w 1070"/>
                <a:gd name="T37" fmla="*/ 180 h 640"/>
                <a:gd name="T38" fmla="*/ 679 w 1070"/>
                <a:gd name="T39" fmla="*/ 192 h 640"/>
                <a:gd name="T40" fmla="*/ 551 w 1070"/>
                <a:gd name="T41" fmla="*/ 272 h 640"/>
                <a:gd name="T42" fmla="*/ 537 w 1070"/>
                <a:gd name="T43" fmla="*/ 270 h 640"/>
                <a:gd name="T44" fmla="*/ 519 w 1070"/>
                <a:gd name="T45" fmla="*/ 274 h 640"/>
                <a:gd name="T46" fmla="*/ 518 w 1070"/>
                <a:gd name="T47" fmla="*/ 291 h 640"/>
                <a:gd name="T48" fmla="*/ 538 w 1070"/>
                <a:gd name="T49" fmla="*/ 298 h 640"/>
                <a:gd name="T50" fmla="*/ 601 w 1070"/>
                <a:gd name="T51" fmla="*/ 277 h 640"/>
                <a:gd name="T52" fmla="*/ 687 w 1070"/>
                <a:gd name="T53" fmla="*/ 200 h 640"/>
                <a:gd name="T54" fmla="*/ 732 w 1070"/>
                <a:gd name="T55" fmla="*/ 232 h 640"/>
                <a:gd name="T56" fmla="*/ 1063 w 1070"/>
                <a:gd name="T57" fmla="*/ 368 h 640"/>
                <a:gd name="T58" fmla="*/ 1070 w 1070"/>
                <a:gd name="T59" fmla="*/ 37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70" h="640">
                  <a:moveTo>
                    <a:pt x="1070" y="372"/>
                  </a:moveTo>
                  <a:cubicBezTo>
                    <a:pt x="1049" y="369"/>
                    <a:pt x="1034" y="383"/>
                    <a:pt x="1019" y="394"/>
                  </a:cubicBezTo>
                  <a:cubicBezTo>
                    <a:pt x="910" y="472"/>
                    <a:pt x="797" y="541"/>
                    <a:pt x="671" y="585"/>
                  </a:cubicBezTo>
                  <a:cubicBezTo>
                    <a:pt x="573" y="620"/>
                    <a:pt x="473" y="640"/>
                    <a:pt x="369" y="636"/>
                  </a:cubicBezTo>
                  <a:cubicBezTo>
                    <a:pt x="294" y="632"/>
                    <a:pt x="222" y="616"/>
                    <a:pt x="151" y="592"/>
                  </a:cubicBezTo>
                  <a:cubicBezTo>
                    <a:pt x="111" y="578"/>
                    <a:pt x="72" y="563"/>
                    <a:pt x="32" y="548"/>
                  </a:cubicBezTo>
                  <a:cubicBezTo>
                    <a:pt x="23" y="545"/>
                    <a:pt x="22" y="537"/>
                    <a:pt x="19" y="530"/>
                  </a:cubicBezTo>
                  <a:cubicBezTo>
                    <a:pt x="6" y="490"/>
                    <a:pt x="8" y="449"/>
                    <a:pt x="6" y="407"/>
                  </a:cubicBezTo>
                  <a:cubicBezTo>
                    <a:pt x="5" y="391"/>
                    <a:pt x="8" y="375"/>
                    <a:pt x="3" y="359"/>
                  </a:cubicBezTo>
                  <a:cubicBezTo>
                    <a:pt x="0" y="329"/>
                    <a:pt x="2" y="300"/>
                    <a:pt x="2" y="270"/>
                  </a:cubicBezTo>
                  <a:cubicBezTo>
                    <a:pt x="2" y="257"/>
                    <a:pt x="7" y="246"/>
                    <a:pt x="18" y="239"/>
                  </a:cubicBezTo>
                  <a:cubicBezTo>
                    <a:pt x="69" y="218"/>
                    <a:pt x="111" y="187"/>
                    <a:pt x="140" y="138"/>
                  </a:cubicBezTo>
                  <a:cubicBezTo>
                    <a:pt x="162" y="102"/>
                    <a:pt x="169" y="61"/>
                    <a:pt x="176" y="21"/>
                  </a:cubicBezTo>
                  <a:cubicBezTo>
                    <a:pt x="183" y="0"/>
                    <a:pt x="186" y="0"/>
                    <a:pt x="202" y="14"/>
                  </a:cubicBezTo>
                  <a:cubicBezTo>
                    <a:pt x="237" y="44"/>
                    <a:pt x="268" y="78"/>
                    <a:pt x="307" y="102"/>
                  </a:cubicBezTo>
                  <a:cubicBezTo>
                    <a:pt x="366" y="138"/>
                    <a:pt x="442" y="126"/>
                    <a:pt x="488" y="81"/>
                  </a:cubicBezTo>
                  <a:cubicBezTo>
                    <a:pt x="526" y="44"/>
                    <a:pt x="572" y="25"/>
                    <a:pt x="623" y="17"/>
                  </a:cubicBezTo>
                  <a:cubicBezTo>
                    <a:pt x="649" y="37"/>
                    <a:pt x="664" y="64"/>
                    <a:pt x="671" y="96"/>
                  </a:cubicBezTo>
                  <a:cubicBezTo>
                    <a:pt x="676" y="124"/>
                    <a:pt x="670" y="152"/>
                    <a:pt x="674" y="180"/>
                  </a:cubicBezTo>
                  <a:cubicBezTo>
                    <a:pt x="676" y="184"/>
                    <a:pt x="677" y="188"/>
                    <a:pt x="679" y="192"/>
                  </a:cubicBezTo>
                  <a:cubicBezTo>
                    <a:pt x="668" y="246"/>
                    <a:pt x="615" y="283"/>
                    <a:pt x="551" y="272"/>
                  </a:cubicBezTo>
                  <a:cubicBezTo>
                    <a:pt x="546" y="271"/>
                    <a:pt x="542" y="270"/>
                    <a:pt x="537" y="270"/>
                  </a:cubicBezTo>
                  <a:cubicBezTo>
                    <a:pt x="531" y="269"/>
                    <a:pt x="524" y="267"/>
                    <a:pt x="519" y="274"/>
                  </a:cubicBezTo>
                  <a:cubicBezTo>
                    <a:pt x="516" y="280"/>
                    <a:pt x="516" y="286"/>
                    <a:pt x="518" y="291"/>
                  </a:cubicBezTo>
                  <a:cubicBezTo>
                    <a:pt x="522" y="300"/>
                    <a:pt x="530" y="299"/>
                    <a:pt x="538" y="298"/>
                  </a:cubicBezTo>
                  <a:cubicBezTo>
                    <a:pt x="561" y="296"/>
                    <a:pt x="581" y="287"/>
                    <a:pt x="601" y="277"/>
                  </a:cubicBezTo>
                  <a:cubicBezTo>
                    <a:pt x="637" y="259"/>
                    <a:pt x="668" y="237"/>
                    <a:pt x="687" y="200"/>
                  </a:cubicBezTo>
                  <a:cubicBezTo>
                    <a:pt x="702" y="211"/>
                    <a:pt x="717" y="221"/>
                    <a:pt x="732" y="232"/>
                  </a:cubicBezTo>
                  <a:cubicBezTo>
                    <a:pt x="833" y="301"/>
                    <a:pt x="940" y="353"/>
                    <a:pt x="1063" y="368"/>
                  </a:cubicBezTo>
                  <a:cubicBezTo>
                    <a:pt x="1066" y="369"/>
                    <a:pt x="1068" y="371"/>
                    <a:pt x="1070" y="372"/>
                  </a:cubicBezTo>
                  <a:close/>
                </a:path>
              </a:pathLst>
            </a:custGeom>
            <a:solidFill>
              <a:srgbClr val="F0C0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6" name="Freeform 96">
              <a:extLst>
                <a:ext uri="{FF2B5EF4-FFF2-40B4-BE49-F238E27FC236}">
                  <a16:creationId xmlns:a16="http://schemas.microsoft.com/office/drawing/2014/main" id="{9BF1018D-3654-3280-F2CA-D2D08B5E7F57}"/>
                </a:ext>
              </a:extLst>
            </p:cNvPr>
            <p:cNvSpPr/>
            <p:nvPr/>
          </p:nvSpPr>
          <p:spPr bwMode="auto">
            <a:xfrm>
              <a:off x="515" y="3797"/>
              <a:ext cx="216" cy="446"/>
            </a:xfrm>
            <a:custGeom>
              <a:avLst/>
              <a:gdLst>
                <a:gd name="T0" fmla="*/ 292 w 407"/>
                <a:gd name="T1" fmla="*/ 651 h 839"/>
                <a:gd name="T2" fmla="*/ 300 w 407"/>
                <a:gd name="T3" fmla="*/ 668 h 839"/>
                <a:gd name="T4" fmla="*/ 407 w 407"/>
                <a:gd name="T5" fmla="*/ 833 h 839"/>
                <a:gd name="T6" fmla="*/ 335 w 407"/>
                <a:gd name="T7" fmla="*/ 831 h 839"/>
                <a:gd name="T8" fmla="*/ 100 w 407"/>
                <a:gd name="T9" fmla="*/ 720 h 839"/>
                <a:gd name="T10" fmla="*/ 4 w 407"/>
                <a:gd name="T11" fmla="*/ 504 h 839"/>
                <a:gd name="T12" fmla="*/ 3 w 407"/>
                <a:gd name="T13" fmla="*/ 488 h 839"/>
                <a:gd name="T14" fmla="*/ 83 w 407"/>
                <a:gd name="T15" fmla="*/ 143 h 839"/>
                <a:gd name="T16" fmla="*/ 102 w 407"/>
                <a:gd name="T17" fmla="*/ 164 h 839"/>
                <a:gd name="T18" fmla="*/ 103 w 407"/>
                <a:gd name="T19" fmla="*/ 200 h 839"/>
                <a:gd name="T20" fmla="*/ 87 w 407"/>
                <a:gd name="T21" fmla="*/ 249 h 839"/>
                <a:gd name="T22" fmla="*/ 77 w 407"/>
                <a:gd name="T23" fmla="*/ 280 h 839"/>
                <a:gd name="T24" fmla="*/ 60 w 407"/>
                <a:gd name="T25" fmla="*/ 357 h 839"/>
                <a:gd name="T26" fmla="*/ 82 w 407"/>
                <a:gd name="T27" fmla="*/ 562 h 839"/>
                <a:gd name="T28" fmla="*/ 85 w 407"/>
                <a:gd name="T29" fmla="*/ 569 h 839"/>
                <a:gd name="T30" fmla="*/ 171 w 407"/>
                <a:gd name="T31" fmla="*/ 672 h 839"/>
                <a:gd name="T32" fmla="*/ 191 w 407"/>
                <a:gd name="T33" fmla="*/ 676 h 839"/>
                <a:gd name="T34" fmla="*/ 191 w 407"/>
                <a:gd name="T35" fmla="*/ 654 h 839"/>
                <a:gd name="T36" fmla="*/ 145 w 407"/>
                <a:gd name="T37" fmla="*/ 496 h 839"/>
                <a:gd name="T38" fmla="*/ 152 w 407"/>
                <a:gd name="T39" fmla="*/ 361 h 839"/>
                <a:gd name="T40" fmla="*/ 158 w 407"/>
                <a:gd name="T41" fmla="*/ 334 h 839"/>
                <a:gd name="T42" fmla="*/ 190 w 407"/>
                <a:gd name="T43" fmla="*/ 283 h 839"/>
                <a:gd name="T44" fmla="*/ 195 w 407"/>
                <a:gd name="T45" fmla="*/ 280 h 839"/>
                <a:gd name="T46" fmla="*/ 271 w 407"/>
                <a:gd name="T47" fmla="*/ 182 h 839"/>
                <a:gd name="T48" fmla="*/ 292 w 407"/>
                <a:gd name="T49" fmla="*/ 133 h 839"/>
                <a:gd name="T50" fmla="*/ 292 w 407"/>
                <a:gd name="T51" fmla="*/ 86 h 839"/>
                <a:gd name="T52" fmla="*/ 296 w 407"/>
                <a:gd name="T53" fmla="*/ 0 h 839"/>
                <a:gd name="T54" fmla="*/ 339 w 407"/>
                <a:gd name="T55" fmla="*/ 29 h 839"/>
                <a:gd name="T56" fmla="*/ 354 w 407"/>
                <a:gd name="T57" fmla="*/ 49 h 839"/>
                <a:gd name="T58" fmla="*/ 365 w 407"/>
                <a:gd name="T59" fmla="*/ 153 h 839"/>
                <a:gd name="T60" fmla="*/ 355 w 407"/>
                <a:gd name="T61" fmla="*/ 185 h 839"/>
                <a:gd name="T62" fmla="*/ 344 w 407"/>
                <a:gd name="T63" fmla="*/ 227 h 839"/>
                <a:gd name="T64" fmla="*/ 293 w 407"/>
                <a:gd name="T65" fmla="*/ 312 h 839"/>
                <a:gd name="T66" fmla="*/ 269 w 407"/>
                <a:gd name="T67" fmla="*/ 363 h 839"/>
                <a:gd name="T68" fmla="*/ 265 w 407"/>
                <a:gd name="T69" fmla="*/ 430 h 839"/>
                <a:gd name="T70" fmla="*/ 275 w 407"/>
                <a:gd name="T71" fmla="*/ 551 h 839"/>
                <a:gd name="T72" fmla="*/ 272 w 407"/>
                <a:gd name="T73" fmla="*/ 611 h 839"/>
                <a:gd name="T74" fmla="*/ 292 w 407"/>
                <a:gd name="T75" fmla="*/ 651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7" h="839">
                  <a:moveTo>
                    <a:pt x="292" y="651"/>
                  </a:moveTo>
                  <a:cubicBezTo>
                    <a:pt x="294" y="657"/>
                    <a:pt x="297" y="663"/>
                    <a:pt x="300" y="668"/>
                  </a:cubicBezTo>
                  <a:cubicBezTo>
                    <a:pt x="318" y="733"/>
                    <a:pt x="353" y="788"/>
                    <a:pt x="407" y="833"/>
                  </a:cubicBezTo>
                  <a:cubicBezTo>
                    <a:pt x="381" y="839"/>
                    <a:pt x="358" y="834"/>
                    <a:pt x="335" y="831"/>
                  </a:cubicBezTo>
                  <a:cubicBezTo>
                    <a:pt x="245" y="818"/>
                    <a:pt x="165" y="785"/>
                    <a:pt x="100" y="720"/>
                  </a:cubicBezTo>
                  <a:cubicBezTo>
                    <a:pt x="41" y="660"/>
                    <a:pt x="12" y="587"/>
                    <a:pt x="4" y="504"/>
                  </a:cubicBezTo>
                  <a:cubicBezTo>
                    <a:pt x="4" y="499"/>
                    <a:pt x="3" y="494"/>
                    <a:pt x="3" y="488"/>
                  </a:cubicBezTo>
                  <a:cubicBezTo>
                    <a:pt x="0" y="366"/>
                    <a:pt x="45" y="255"/>
                    <a:pt x="83" y="143"/>
                  </a:cubicBezTo>
                  <a:cubicBezTo>
                    <a:pt x="90" y="150"/>
                    <a:pt x="93" y="159"/>
                    <a:pt x="102" y="164"/>
                  </a:cubicBezTo>
                  <a:cubicBezTo>
                    <a:pt x="112" y="169"/>
                    <a:pt x="113" y="191"/>
                    <a:pt x="103" y="200"/>
                  </a:cubicBezTo>
                  <a:cubicBezTo>
                    <a:pt x="88" y="214"/>
                    <a:pt x="80" y="227"/>
                    <a:pt x="87" y="249"/>
                  </a:cubicBezTo>
                  <a:cubicBezTo>
                    <a:pt x="91" y="259"/>
                    <a:pt x="82" y="270"/>
                    <a:pt x="77" y="280"/>
                  </a:cubicBezTo>
                  <a:cubicBezTo>
                    <a:pt x="65" y="305"/>
                    <a:pt x="63" y="332"/>
                    <a:pt x="60" y="357"/>
                  </a:cubicBezTo>
                  <a:cubicBezTo>
                    <a:pt x="51" y="427"/>
                    <a:pt x="50" y="496"/>
                    <a:pt x="82" y="562"/>
                  </a:cubicBezTo>
                  <a:cubicBezTo>
                    <a:pt x="83" y="564"/>
                    <a:pt x="85" y="567"/>
                    <a:pt x="85" y="569"/>
                  </a:cubicBezTo>
                  <a:cubicBezTo>
                    <a:pt x="95" y="620"/>
                    <a:pt x="136" y="643"/>
                    <a:pt x="171" y="672"/>
                  </a:cubicBezTo>
                  <a:cubicBezTo>
                    <a:pt x="176" y="676"/>
                    <a:pt x="184" y="681"/>
                    <a:pt x="191" y="676"/>
                  </a:cubicBezTo>
                  <a:cubicBezTo>
                    <a:pt x="199" y="670"/>
                    <a:pt x="194" y="662"/>
                    <a:pt x="191" y="654"/>
                  </a:cubicBezTo>
                  <a:cubicBezTo>
                    <a:pt x="171" y="603"/>
                    <a:pt x="156" y="549"/>
                    <a:pt x="145" y="496"/>
                  </a:cubicBezTo>
                  <a:cubicBezTo>
                    <a:pt x="136" y="452"/>
                    <a:pt x="136" y="405"/>
                    <a:pt x="152" y="361"/>
                  </a:cubicBezTo>
                  <a:cubicBezTo>
                    <a:pt x="155" y="353"/>
                    <a:pt x="157" y="343"/>
                    <a:pt x="158" y="334"/>
                  </a:cubicBezTo>
                  <a:cubicBezTo>
                    <a:pt x="163" y="313"/>
                    <a:pt x="172" y="295"/>
                    <a:pt x="190" y="283"/>
                  </a:cubicBezTo>
                  <a:cubicBezTo>
                    <a:pt x="192" y="282"/>
                    <a:pt x="194" y="281"/>
                    <a:pt x="195" y="280"/>
                  </a:cubicBezTo>
                  <a:cubicBezTo>
                    <a:pt x="228" y="253"/>
                    <a:pt x="255" y="221"/>
                    <a:pt x="271" y="182"/>
                  </a:cubicBezTo>
                  <a:cubicBezTo>
                    <a:pt x="278" y="166"/>
                    <a:pt x="284" y="149"/>
                    <a:pt x="292" y="133"/>
                  </a:cubicBezTo>
                  <a:cubicBezTo>
                    <a:pt x="300" y="118"/>
                    <a:pt x="295" y="101"/>
                    <a:pt x="292" y="86"/>
                  </a:cubicBezTo>
                  <a:cubicBezTo>
                    <a:pt x="288" y="57"/>
                    <a:pt x="293" y="28"/>
                    <a:pt x="296" y="0"/>
                  </a:cubicBezTo>
                  <a:cubicBezTo>
                    <a:pt x="309" y="12"/>
                    <a:pt x="321" y="24"/>
                    <a:pt x="339" y="29"/>
                  </a:cubicBezTo>
                  <a:cubicBezTo>
                    <a:pt x="347" y="31"/>
                    <a:pt x="353" y="40"/>
                    <a:pt x="354" y="49"/>
                  </a:cubicBezTo>
                  <a:cubicBezTo>
                    <a:pt x="359" y="83"/>
                    <a:pt x="375" y="116"/>
                    <a:pt x="365" y="153"/>
                  </a:cubicBezTo>
                  <a:cubicBezTo>
                    <a:pt x="362" y="164"/>
                    <a:pt x="361" y="175"/>
                    <a:pt x="355" y="185"/>
                  </a:cubicBezTo>
                  <a:cubicBezTo>
                    <a:pt x="349" y="199"/>
                    <a:pt x="347" y="213"/>
                    <a:pt x="344" y="227"/>
                  </a:cubicBezTo>
                  <a:cubicBezTo>
                    <a:pt x="336" y="260"/>
                    <a:pt x="323" y="292"/>
                    <a:pt x="293" y="312"/>
                  </a:cubicBezTo>
                  <a:cubicBezTo>
                    <a:pt x="275" y="324"/>
                    <a:pt x="265" y="337"/>
                    <a:pt x="269" y="363"/>
                  </a:cubicBezTo>
                  <a:cubicBezTo>
                    <a:pt x="272" y="384"/>
                    <a:pt x="264" y="407"/>
                    <a:pt x="265" y="430"/>
                  </a:cubicBezTo>
                  <a:cubicBezTo>
                    <a:pt x="265" y="470"/>
                    <a:pt x="265" y="511"/>
                    <a:pt x="275" y="551"/>
                  </a:cubicBezTo>
                  <a:cubicBezTo>
                    <a:pt x="280" y="570"/>
                    <a:pt x="276" y="591"/>
                    <a:pt x="272" y="611"/>
                  </a:cubicBezTo>
                  <a:cubicBezTo>
                    <a:pt x="268" y="631"/>
                    <a:pt x="273" y="644"/>
                    <a:pt x="292" y="651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7" name="Freeform 97">
              <a:extLst>
                <a:ext uri="{FF2B5EF4-FFF2-40B4-BE49-F238E27FC236}">
                  <a16:creationId xmlns:a16="http://schemas.microsoft.com/office/drawing/2014/main" id="{1820309A-F8FB-AD1D-9F74-8100FFEDF530}"/>
                </a:ext>
              </a:extLst>
            </p:cNvPr>
            <p:cNvSpPr/>
            <p:nvPr/>
          </p:nvSpPr>
          <p:spPr bwMode="auto">
            <a:xfrm>
              <a:off x="880" y="3303"/>
              <a:ext cx="229" cy="399"/>
            </a:xfrm>
            <a:custGeom>
              <a:avLst/>
              <a:gdLst>
                <a:gd name="T0" fmla="*/ 179 w 430"/>
                <a:gd name="T1" fmla="*/ 15 h 751"/>
                <a:gd name="T2" fmla="*/ 382 w 430"/>
                <a:gd name="T3" fmla="*/ 234 h 751"/>
                <a:gd name="T4" fmla="*/ 399 w 430"/>
                <a:gd name="T5" fmla="*/ 603 h 751"/>
                <a:gd name="T6" fmla="*/ 391 w 430"/>
                <a:gd name="T7" fmla="*/ 642 h 751"/>
                <a:gd name="T8" fmla="*/ 379 w 430"/>
                <a:gd name="T9" fmla="*/ 686 h 751"/>
                <a:gd name="T10" fmla="*/ 370 w 430"/>
                <a:gd name="T11" fmla="*/ 714 h 751"/>
                <a:gd name="T12" fmla="*/ 367 w 430"/>
                <a:gd name="T13" fmla="*/ 723 h 751"/>
                <a:gd name="T14" fmla="*/ 352 w 430"/>
                <a:gd name="T15" fmla="*/ 751 h 751"/>
                <a:gd name="T16" fmla="*/ 347 w 430"/>
                <a:gd name="T17" fmla="*/ 734 h 751"/>
                <a:gd name="T18" fmla="*/ 356 w 430"/>
                <a:gd name="T19" fmla="*/ 665 h 751"/>
                <a:gd name="T20" fmla="*/ 360 w 430"/>
                <a:gd name="T21" fmla="*/ 526 h 751"/>
                <a:gd name="T22" fmla="*/ 323 w 430"/>
                <a:gd name="T23" fmla="*/ 395 h 751"/>
                <a:gd name="T24" fmla="*/ 270 w 430"/>
                <a:gd name="T25" fmla="*/ 321 h 751"/>
                <a:gd name="T26" fmla="*/ 244 w 430"/>
                <a:gd name="T27" fmla="*/ 303 h 751"/>
                <a:gd name="T28" fmla="*/ 155 w 430"/>
                <a:gd name="T29" fmla="*/ 251 h 751"/>
                <a:gd name="T30" fmla="*/ 74 w 430"/>
                <a:gd name="T31" fmla="*/ 206 h 751"/>
                <a:gd name="T32" fmla="*/ 21 w 430"/>
                <a:gd name="T33" fmla="*/ 149 h 751"/>
                <a:gd name="T34" fmla="*/ 44 w 430"/>
                <a:gd name="T35" fmla="*/ 117 h 751"/>
                <a:gd name="T36" fmla="*/ 109 w 430"/>
                <a:gd name="T37" fmla="*/ 121 h 751"/>
                <a:gd name="T38" fmla="*/ 72 w 430"/>
                <a:gd name="T39" fmla="*/ 100 h 751"/>
                <a:gd name="T40" fmla="*/ 18 w 430"/>
                <a:gd name="T41" fmla="*/ 88 h 751"/>
                <a:gd name="T42" fmla="*/ 1 w 430"/>
                <a:gd name="T43" fmla="*/ 75 h 751"/>
                <a:gd name="T44" fmla="*/ 14 w 430"/>
                <a:gd name="T45" fmla="*/ 59 h 751"/>
                <a:gd name="T46" fmla="*/ 73 w 430"/>
                <a:gd name="T47" fmla="*/ 54 h 751"/>
                <a:gd name="T48" fmla="*/ 93 w 430"/>
                <a:gd name="T49" fmla="*/ 54 h 751"/>
                <a:gd name="T50" fmla="*/ 47 w 430"/>
                <a:gd name="T51" fmla="*/ 35 h 751"/>
                <a:gd name="T52" fmla="*/ 23 w 430"/>
                <a:gd name="T53" fmla="*/ 26 h 751"/>
                <a:gd name="T54" fmla="*/ 14 w 430"/>
                <a:gd name="T55" fmla="*/ 14 h 751"/>
                <a:gd name="T56" fmla="*/ 26 w 430"/>
                <a:gd name="T57" fmla="*/ 3 h 751"/>
                <a:gd name="T58" fmla="*/ 44 w 430"/>
                <a:gd name="T59" fmla="*/ 1 h 751"/>
                <a:gd name="T60" fmla="*/ 144 w 430"/>
                <a:gd name="T61" fmla="*/ 5 h 751"/>
                <a:gd name="T62" fmla="*/ 179 w 430"/>
                <a:gd name="T63" fmla="*/ 15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0" h="751">
                  <a:moveTo>
                    <a:pt x="179" y="15"/>
                  </a:moveTo>
                  <a:cubicBezTo>
                    <a:pt x="276" y="61"/>
                    <a:pt x="343" y="135"/>
                    <a:pt x="382" y="234"/>
                  </a:cubicBezTo>
                  <a:cubicBezTo>
                    <a:pt x="430" y="355"/>
                    <a:pt x="424" y="479"/>
                    <a:pt x="399" y="603"/>
                  </a:cubicBezTo>
                  <a:cubicBezTo>
                    <a:pt x="393" y="615"/>
                    <a:pt x="391" y="628"/>
                    <a:pt x="391" y="642"/>
                  </a:cubicBezTo>
                  <a:cubicBezTo>
                    <a:pt x="389" y="657"/>
                    <a:pt x="385" y="672"/>
                    <a:pt x="379" y="686"/>
                  </a:cubicBezTo>
                  <a:cubicBezTo>
                    <a:pt x="373" y="695"/>
                    <a:pt x="370" y="703"/>
                    <a:pt x="370" y="714"/>
                  </a:cubicBezTo>
                  <a:cubicBezTo>
                    <a:pt x="371" y="717"/>
                    <a:pt x="371" y="721"/>
                    <a:pt x="367" y="723"/>
                  </a:cubicBezTo>
                  <a:cubicBezTo>
                    <a:pt x="357" y="729"/>
                    <a:pt x="364" y="745"/>
                    <a:pt x="352" y="751"/>
                  </a:cubicBezTo>
                  <a:cubicBezTo>
                    <a:pt x="346" y="746"/>
                    <a:pt x="346" y="740"/>
                    <a:pt x="347" y="734"/>
                  </a:cubicBezTo>
                  <a:cubicBezTo>
                    <a:pt x="356" y="712"/>
                    <a:pt x="354" y="688"/>
                    <a:pt x="356" y="665"/>
                  </a:cubicBezTo>
                  <a:cubicBezTo>
                    <a:pt x="362" y="619"/>
                    <a:pt x="367" y="572"/>
                    <a:pt x="360" y="526"/>
                  </a:cubicBezTo>
                  <a:cubicBezTo>
                    <a:pt x="353" y="481"/>
                    <a:pt x="344" y="436"/>
                    <a:pt x="323" y="395"/>
                  </a:cubicBezTo>
                  <a:cubicBezTo>
                    <a:pt x="309" y="367"/>
                    <a:pt x="294" y="341"/>
                    <a:pt x="270" y="321"/>
                  </a:cubicBezTo>
                  <a:cubicBezTo>
                    <a:pt x="261" y="314"/>
                    <a:pt x="253" y="308"/>
                    <a:pt x="244" y="303"/>
                  </a:cubicBezTo>
                  <a:cubicBezTo>
                    <a:pt x="215" y="285"/>
                    <a:pt x="186" y="266"/>
                    <a:pt x="155" y="251"/>
                  </a:cubicBezTo>
                  <a:cubicBezTo>
                    <a:pt x="127" y="238"/>
                    <a:pt x="103" y="216"/>
                    <a:pt x="74" y="206"/>
                  </a:cubicBezTo>
                  <a:cubicBezTo>
                    <a:pt x="51" y="192"/>
                    <a:pt x="29" y="177"/>
                    <a:pt x="21" y="149"/>
                  </a:cubicBezTo>
                  <a:cubicBezTo>
                    <a:pt x="16" y="127"/>
                    <a:pt x="22" y="118"/>
                    <a:pt x="44" y="117"/>
                  </a:cubicBezTo>
                  <a:cubicBezTo>
                    <a:pt x="64" y="116"/>
                    <a:pt x="85" y="117"/>
                    <a:pt x="109" y="121"/>
                  </a:cubicBezTo>
                  <a:cubicBezTo>
                    <a:pt x="97" y="107"/>
                    <a:pt x="85" y="103"/>
                    <a:pt x="72" y="100"/>
                  </a:cubicBezTo>
                  <a:cubicBezTo>
                    <a:pt x="54" y="96"/>
                    <a:pt x="36" y="91"/>
                    <a:pt x="18" y="88"/>
                  </a:cubicBezTo>
                  <a:cubicBezTo>
                    <a:pt x="10" y="86"/>
                    <a:pt x="3" y="84"/>
                    <a:pt x="1" y="75"/>
                  </a:cubicBezTo>
                  <a:cubicBezTo>
                    <a:pt x="0" y="67"/>
                    <a:pt x="7" y="63"/>
                    <a:pt x="14" y="59"/>
                  </a:cubicBezTo>
                  <a:cubicBezTo>
                    <a:pt x="33" y="50"/>
                    <a:pt x="53" y="53"/>
                    <a:pt x="73" y="54"/>
                  </a:cubicBezTo>
                  <a:cubicBezTo>
                    <a:pt x="79" y="54"/>
                    <a:pt x="86" y="58"/>
                    <a:pt x="93" y="54"/>
                  </a:cubicBezTo>
                  <a:cubicBezTo>
                    <a:pt x="80" y="41"/>
                    <a:pt x="62" y="41"/>
                    <a:pt x="47" y="35"/>
                  </a:cubicBezTo>
                  <a:cubicBezTo>
                    <a:pt x="39" y="32"/>
                    <a:pt x="31" y="31"/>
                    <a:pt x="23" y="26"/>
                  </a:cubicBezTo>
                  <a:cubicBezTo>
                    <a:pt x="19" y="23"/>
                    <a:pt x="13" y="21"/>
                    <a:pt x="14" y="14"/>
                  </a:cubicBezTo>
                  <a:cubicBezTo>
                    <a:pt x="14" y="7"/>
                    <a:pt x="21" y="5"/>
                    <a:pt x="26" y="3"/>
                  </a:cubicBezTo>
                  <a:cubicBezTo>
                    <a:pt x="32" y="1"/>
                    <a:pt x="38" y="1"/>
                    <a:pt x="44" y="1"/>
                  </a:cubicBezTo>
                  <a:cubicBezTo>
                    <a:pt x="77" y="0"/>
                    <a:pt x="110" y="3"/>
                    <a:pt x="144" y="5"/>
                  </a:cubicBezTo>
                  <a:cubicBezTo>
                    <a:pt x="157" y="6"/>
                    <a:pt x="166" y="17"/>
                    <a:pt x="179" y="15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8" name="Freeform 98">
              <a:extLst>
                <a:ext uri="{FF2B5EF4-FFF2-40B4-BE49-F238E27FC236}">
                  <a16:creationId xmlns:a16="http://schemas.microsoft.com/office/drawing/2014/main" id="{D31AFF32-9C2D-91EE-D440-346CA04F5326}"/>
                </a:ext>
              </a:extLst>
            </p:cNvPr>
            <p:cNvSpPr/>
            <p:nvPr/>
          </p:nvSpPr>
          <p:spPr bwMode="auto">
            <a:xfrm>
              <a:off x="540" y="3312"/>
              <a:ext cx="286" cy="851"/>
            </a:xfrm>
            <a:custGeom>
              <a:avLst/>
              <a:gdLst>
                <a:gd name="T0" fmla="*/ 115 w 540"/>
                <a:gd name="T1" fmla="*/ 1257 h 1602"/>
                <a:gd name="T2" fmla="*/ 123 w 540"/>
                <a:gd name="T3" fmla="*/ 1475 h 1602"/>
                <a:gd name="T4" fmla="*/ 150 w 540"/>
                <a:gd name="T5" fmla="*/ 1595 h 1602"/>
                <a:gd name="T6" fmla="*/ 104 w 540"/>
                <a:gd name="T7" fmla="*/ 1577 h 1602"/>
                <a:gd name="T8" fmla="*/ 2 w 540"/>
                <a:gd name="T9" fmla="*/ 1342 h 1602"/>
                <a:gd name="T10" fmla="*/ 36 w 540"/>
                <a:gd name="T11" fmla="*/ 1166 h 1602"/>
                <a:gd name="T12" fmla="*/ 47 w 540"/>
                <a:gd name="T13" fmla="*/ 1117 h 1602"/>
                <a:gd name="T14" fmla="*/ 52 w 540"/>
                <a:gd name="T15" fmla="*/ 1079 h 1602"/>
                <a:gd name="T16" fmla="*/ 57 w 540"/>
                <a:gd name="T17" fmla="*/ 992 h 1602"/>
                <a:gd name="T18" fmla="*/ 83 w 540"/>
                <a:gd name="T19" fmla="*/ 504 h 1602"/>
                <a:gd name="T20" fmla="*/ 120 w 540"/>
                <a:gd name="T21" fmla="*/ 233 h 1602"/>
                <a:gd name="T22" fmla="*/ 131 w 540"/>
                <a:gd name="T23" fmla="*/ 213 h 1602"/>
                <a:gd name="T24" fmla="*/ 153 w 540"/>
                <a:gd name="T25" fmla="*/ 162 h 1602"/>
                <a:gd name="T26" fmla="*/ 195 w 540"/>
                <a:gd name="T27" fmla="*/ 117 h 1602"/>
                <a:gd name="T28" fmla="*/ 238 w 540"/>
                <a:gd name="T29" fmla="*/ 69 h 1602"/>
                <a:gd name="T30" fmla="*/ 290 w 540"/>
                <a:gd name="T31" fmla="*/ 35 h 1602"/>
                <a:gd name="T32" fmla="*/ 303 w 540"/>
                <a:gd name="T33" fmla="*/ 16 h 1602"/>
                <a:gd name="T34" fmla="*/ 337 w 540"/>
                <a:gd name="T35" fmla="*/ 6 h 1602"/>
                <a:gd name="T36" fmla="*/ 504 w 540"/>
                <a:gd name="T37" fmla="*/ 31 h 1602"/>
                <a:gd name="T38" fmla="*/ 448 w 540"/>
                <a:gd name="T39" fmla="*/ 52 h 1602"/>
                <a:gd name="T40" fmla="*/ 430 w 540"/>
                <a:gd name="T41" fmla="*/ 68 h 1602"/>
                <a:gd name="T42" fmla="*/ 479 w 540"/>
                <a:gd name="T43" fmla="*/ 76 h 1602"/>
                <a:gd name="T44" fmla="*/ 529 w 540"/>
                <a:gd name="T45" fmla="*/ 111 h 1602"/>
                <a:gd name="T46" fmla="*/ 460 w 540"/>
                <a:gd name="T47" fmla="*/ 130 h 1602"/>
                <a:gd name="T48" fmla="*/ 402 w 540"/>
                <a:gd name="T49" fmla="*/ 208 h 1602"/>
                <a:gd name="T50" fmla="*/ 410 w 540"/>
                <a:gd name="T51" fmla="*/ 169 h 1602"/>
                <a:gd name="T52" fmla="*/ 390 w 540"/>
                <a:gd name="T53" fmla="*/ 157 h 1602"/>
                <a:gd name="T54" fmla="*/ 331 w 540"/>
                <a:gd name="T55" fmla="*/ 195 h 1602"/>
                <a:gd name="T56" fmla="*/ 241 w 540"/>
                <a:gd name="T57" fmla="*/ 288 h 1602"/>
                <a:gd name="T58" fmla="*/ 219 w 540"/>
                <a:gd name="T59" fmla="*/ 331 h 1602"/>
                <a:gd name="T60" fmla="*/ 195 w 540"/>
                <a:gd name="T61" fmla="*/ 391 h 1602"/>
                <a:gd name="T62" fmla="*/ 185 w 540"/>
                <a:gd name="T63" fmla="*/ 473 h 1602"/>
                <a:gd name="T64" fmla="*/ 194 w 540"/>
                <a:gd name="T65" fmla="*/ 630 h 1602"/>
                <a:gd name="T66" fmla="*/ 232 w 540"/>
                <a:gd name="T67" fmla="*/ 815 h 1602"/>
                <a:gd name="T68" fmla="*/ 254 w 540"/>
                <a:gd name="T69" fmla="*/ 894 h 1602"/>
                <a:gd name="T70" fmla="*/ 255 w 540"/>
                <a:gd name="T71" fmla="*/ 1037 h 1602"/>
                <a:gd name="T72" fmla="*/ 218 w 540"/>
                <a:gd name="T73" fmla="*/ 1119 h 1602"/>
                <a:gd name="T74" fmla="*/ 149 w 540"/>
                <a:gd name="T75" fmla="*/ 1197 h 1602"/>
                <a:gd name="T76" fmla="*/ 149 w 540"/>
                <a:gd name="T77" fmla="*/ 1197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0" h="1602">
                  <a:moveTo>
                    <a:pt x="149" y="1197"/>
                  </a:moveTo>
                  <a:cubicBezTo>
                    <a:pt x="128" y="1212"/>
                    <a:pt x="122" y="1234"/>
                    <a:pt x="115" y="1257"/>
                  </a:cubicBezTo>
                  <a:cubicBezTo>
                    <a:pt x="100" y="1300"/>
                    <a:pt x="101" y="1343"/>
                    <a:pt x="100" y="1387"/>
                  </a:cubicBezTo>
                  <a:cubicBezTo>
                    <a:pt x="99" y="1419"/>
                    <a:pt x="115" y="1446"/>
                    <a:pt x="123" y="1475"/>
                  </a:cubicBezTo>
                  <a:cubicBezTo>
                    <a:pt x="131" y="1508"/>
                    <a:pt x="135" y="1542"/>
                    <a:pt x="153" y="1572"/>
                  </a:cubicBezTo>
                  <a:cubicBezTo>
                    <a:pt x="157" y="1580"/>
                    <a:pt x="158" y="1588"/>
                    <a:pt x="150" y="1595"/>
                  </a:cubicBezTo>
                  <a:cubicBezTo>
                    <a:pt x="143" y="1602"/>
                    <a:pt x="135" y="1598"/>
                    <a:pt x="128" y="1594"/>
                  </a:cubicBezTo>
                  <a:cubicBezTo>
                    <a:pt x="119" y="1589"/>
                    <a:pt x="112" y="1583"/>
                    <a:pt x="104" y="1577"/>
                  </a:cubicBezTo>
                  <a:cubicBezTo>
                    <a:pt x="72" y="1552"/>
                    <a:pt x="47" y="1524"/>
                    <a:pt x="31" y="1484"/>
                  </a:cubicBezTo>
                  <a:cubicBezTo>
                    <a:pt x="12" y="1438"/>
                    <a:pt x="5" y="1390"/>
                    <a:pt x="2" y="1342"/>
                  </a:cubicBezTo>
                  <a:cubicBezTo>
                    <a:pt x="0" y="1315"/>
                    <a:pt x="5" y="1287"/>
                    <a:pt x="9" y="1260"/>
                  </a:cubicBezTo>
                  <a:cubicBezTo>
                    <a:pt x="14" y="1227"/>
                    <a:pt x="22" y="1196"/>
                    <a:pt x="36" y="1166"/>
                  </a:cubicBezTo>
                  <a:cubicBezTo>
                    <a:pt x="37" y="1163"/>
                    <a:pt x="38" y="1158"/>
                    <a:pt x="36" y="1156"/>
                  </a:cubicBezTo>
                  <a:cubicBezTo>
                    <a:pt x="22" y="1138"/>
                    <a:pt x="30" y="1127"/>
                    <a:pt x="47" y="1117"/>
                  </a:cubicBezTo>
                  <a:cubicBezTo>
                    <a:pt x="58" y="1110"/>
                    <a:pt x="57" y="1098"/>
                    <a:pt x="57" y="1087"/>
                  </a:cubicBezTo>
                  <a:cubicBezTo>
                    <a:pt x="56" y="1084"/>
                    <a:pt x="56" y="1079"/>
                    <a:pt x="52" y="1079"/>
                  </a:cubicBezTo>
                  <a:cubicBezTo>
                    <a:pt x="30" y="1083"/>
                    <a:pt x="39" y="1065"/>
                    <a:pt x="36" y="1056"/>
                  </a:cubicBezTo>
                  <a:cubicBezTo>
                    <a:pt x="43" y="1035"/>
                    <a:pt x="49" y="1013"/>
                    <a:pt x="57" y="992"/>
                  </a:cubicBezTo>
                  <a:cubicBezTo>
                    <a:pt x="73" y="952"/>
                    <a:pt x="78" y="909"/>
                    <a:pt x="80" y="866"/>
                  </a:cubicBezTo>
                  <a:cubicBezTo>
                    <a:pt x="88" y="746"/>
                    <a:pt x="84" y="625"/>
                    <a:pt x="83" y="504"/>
                  </a:cubicBezTo>
                  <a:cubicBezTo>
                    <a:pt x="82" y="432"/>
                    <a:pt x="82" y="360"/>
                    <a:pt x="100" y="290"/>
                  </a:cubicBezTo>
                  <a:cubicBezTo>
                    <a:pt x="106" y="271"/>
                    <a:pt x="111" y="251"/>
                    <a:pt x="120" y="233"/>
                  </a:cubicBezTo>
                  <a:cubicBezTo>
                    <a:pt x="126" y="231"/>
                    <a:pt x="131" y="228"/>
                    <a:pt x="130" y="220"/>
                  </a:cubicBezTo>
                  <a:cubicBezTo>
                    <a:pt x="130" y="218"/>
                    <a:pt x="130" y="213"/>
                    <a:pt x="131" y="213"/>
                  </a:cubicBezTo>
                  <a:cubicBezTo>
                    <a:pt x="148" y="206"/>
                    <a:pt x="141" y="188"/>
                    <a:pt x="148" y="178"/>
                  </a:cubicBezTo>
                  <a:cubicBezTo>
                    <a:pt x="150" y="173"/>
                    <a:pt x="151" y="168"/>
                    <a:pt x="153" y="162"/>
                  </a:cubicBezTo>
                  <a:cubicBezTo>
                    <a:pt x="166" y="154"/>
                    <a:pt x="180" y="148"/>
                    <a:pt x="180" y="129"/>
                  </a:cubicBezTo>
                  <a:cubicBezTo>
                    <a:pt x="180" y="121"/>
                    <a:pt x="188" y="119"/>
                    <a:pt x="195" y="117"/>
                  </a:cubicBezTo>
                  <a:cubicBezTo>
                    <a:pt x="215" y="111"/>
                    <a:pt x="223" y="103"/>
                    <a:pt x="224" y="82"/>
                  </a:cubicBezTo>
                  <a:cubicBezTo>
                    <a:pt x="224" y="71"/>
                    <a:pt x="228" y="68"/>
                    <a:pt x="238" y="69"/>
                  </a:cubicBezTo>
                  <a:cubicBezTo>
                    <a:pt x="253" y="71"/>
                    <a:pt x="267" y="69"/>
                    <a:pt x="281" y="62"/>
                  </a:cubicBezTo>
                  <a:cubicBezTo>
                    <a:pt x="297" y="55"/>
                    <a:pt x="299" y="50"/>
                    <a:pt x="290" y="35"/>
                  </a:cubicBezTo>
                  <a:cubicBezTo>
                    <a:pt x="288" y="31"/>
                    <a:pt x="281" y="27"/>
                    <a:pt x="287" y="21"/>
                  </a:cubicBezTo>
                  <a:cubicBezTo>
                    <a:pt x="291" y="17"/>
                    <a:pt x="296" y="13"/>
                    <a:pt x="303" y="16"/>
                  </a:cubicBezTo>
                  <a:cubicBezTo>
                    <a:pt x="312" y="21"/>
                    <a:pt x="316" y="19"/>
                    <a:pt x="320" y="8"/>
                  </a:cubicBezTo>
                  <a:cubicBezTo>
                    <a:pt x="322" y="1"/>
                    <a:pt x="331" y="3"/>
                    <a:pt x="337" y="6"/>
                  </a:cubicBezTo>
                  <a:cubicBezTo>
                    <a:pt x="373" y="19"/>
                    <a:pt x="408" y="24"/>
                    <a:pt x="445" y="6"/>
                  </a:cubicBezTo>
                  <a:cubicBezTo>
                    <a:pt x="459" y="0"/>
                    <a:pt x="498" y="17"/>
                    <a:pt x="504" y="31"/>
                  </a:cubicBezTo>
                  <a:cubicBezTo>
                    <a:pt x="508" y="40"/>
                    <a:pt x="501" y="42"/>
                    <a:pt x="495" y="43"/>
                  </a:cubicBezTo>
                  <a:cubicBezTo>
                    <a:pt x="479" y="44"/>
                    <a:pt x="464" y="50"/>
                    <a:pt x="448" y="52"/>
                  </a:cubicBezTo>
                  <a:cubicBezTo>
                    <a:pt x="441" y="53"/>
                    <a:pt x="435" y="54"/>
                    <a:pt x="429" y="58"/>
                  </a:cubicBezTo>
                  <a:cubicBezTo>
                    <a:pt x="424" y="62"/>
                    <a:pt x="424" y="66"/>
                    <a:pt x="430" y="68"/>
                  </a:cubicBezTo>
                  <a:cubicBezTo>
                    <a:pt x="442" y="72"/>
                    <a:pt x="452" y="78"/>
                    <a:pt x="465" y="76"/>
                  </a:cubicBezTo>
                  <a:cubicBezTo>
                    <a:pt x="470" y="75"/>
                    <a:pt x="475" y="73"/>
                    <a:pt x="479" y="76"/>
                  </a:cubicBezTo>
                  <a:cubicBezTo>
                    <a:pt x="494" y="89"/>
                    <a:pt x="510" y="98"/>
                    <a:pt x="531" y="99"/>
                  </a:cubicBezTo>
                  <a:cubicBezTo>
                    <a:pt x="540" y="100"/>
                    <a:pt x="536" y="108"/>
                    <a:pt x="529" y="111"/>
                  </a:cubicBezTo>
                  <a:cubicBezTo>
                    <a:pt x="517" y="117"/>
                    <a:pt x="503" y="117"/>
                    <a:pt x="490" y="114"/>
                  </a:cubicBezTo>
                  <a:cubicBezTo>
                    <a:pt x="475" y="111"/>
                    <a:pt x="467" y="117"/>
                    <a:pt x="460" y="130"/>
                  </a:cubicBezTo>
                  <a:cubicBezTo>
                    <a:pt x="449" y="148"/>
                    <a:pt x="439" y="165"/>
                    <a:pt x="441" y="187"/>
                  </a:cubicBezTo>
                  <a:cubicBezTo>
                    <a:pt x="443" y="202"/>
                    <a:pt x="415" y="216"/>
                    <a:pt x="402" y="208"/>
                  </a:cubicBezTo>
                  <a:cubicBezTo>
                    <a:pt x="394" y="203"/>
                    <a:pt x="396" y="195"/>
                    <a:pt x="400" y="188"/>
                  </a:cubicBezTo>
                  <a:cubicBezTo>
                    <a:pt x="403" y="182"/>
                    <a:pt x="408" y="177"/>
                    <a:pt x="410" y="169"/>
                  </a:cubicBezTo>
                  <a:cubicBezTo>
                    <a:pt x="411" y="164"/>
                    <a:pt x="412" y="158"/>
                    <a:pt x="407" y="154"/>
                  </a:cubicBezTo>
                  <a:cubicBezTo>
                    <a:pt x="401" y="151"/>
                    <a:pt x="395" y="153"/>
                    <a:pt x="390" y="157"/>
                  </a:cubicBezTo>
                  <a:cubicBezTo>
                    <a:pt x="388" y="159"/>
                    <a:pt x="390" y="157"/>
                    <a:pt x="389" y="159"/>
                  </a:cubicBezTo>
                  <a:cubicBezTo>
                    <a:pt x="378" y="184"/>
                    <a:pt x="354" y="189"/>
                    <a:pt x="331" y="195"/>
                  </a:cubicBezTo>
                  <a:cubicBezTo>
                    <a:pt x="303" y="203"/>
                    <a:pt x="289" y="229"/>
                    <a:pt x="272" y="250"/>
                  </a:cubicBezTo>
                  <a:cubicBezTo>
                    <a:pt x="263" y="264"/>
                    <a:pt x="254" y="278"/>
                    <a:pt x="241" y="288"/>
                  </a:cubicBezTo>
                  <a:cubicBezTo>
                    <a:pt x="232" y="295"/>
                    <a:pt x="230" y="306"/>
                    <a:pt x="225" y="316"/>
                  </a:cubicBezTo>
                  <a:cubicBezTo>
                    <a:pt x="223" y="321"/>
                    <a:pt x="221" y="326"/>
                    <a:pt x="219" y="331"/>
                  </a:cubicBezTo>
                  <a:cubicBezTo>
                    <a:pt x="214" y="350"/>
                    <a:pt x="212" y="371"/>
                    <a:pt x="197" y="385"/>
                  </a:cubicBezTo>
                  <a:cubicBezTo>
                    <a:pt x="196" y="387"/>
                    <a:pt x="196" y="389"/>
                    <a:pt x="195" y="391"/>
                  </a:cubicBezTo>
                  <a:cubicBezTo>
                    <a:pt x="193" y="409"/>
                    <a:pt x="195" y="429"/>
                    <a:pt x="186" y="446"/>
                  </a:cubicBezTo>
                  <a:cubicBezTo>
                    <a:pt x="183" y="455"/>
                    <a:pt x="186" y="464"/>
                    <a:pt x="185" y="473"/>
                  </a:cubicBezTo>
                  <a:cubicBezTo>
                    <a:pt x="187" y="509"/>
                    <a:pt x="180" y="545"/>
                    <a:pt x="195" y="581"/>
                  </a:cubicBezTo>
                  <a:cubicBezTo>
                    <a:pt x="201" y="595"/>
                    <a:pt x="193" y="613"/>
                    <a:pt x="194" y="630"/>
                  </a:cubicBezTo>
                  <a:cubicBezTo>
                    <a:pt x="195" y="639"/>
                    <a:pt x="193" y="648"/>
                    <a:pt x="197" y="657"/>
                  </a:cubicBezTo>
                  <a:cubicBezTo>
                    <a:pt x="214" y="709"/>
                    <a:pt x="220" y="763"/>
                    <a:pt x="232" y="815"/>
                  </a:cubicBezTo>
                  <a:cubicBezTo>
                    <a:pt x="236" y="831"/>
                    <a:pt x="246" y="844"/>
                    <a:pt x="249" y="860"/>
                  </a:cubicBezTo>
                  <a:cubicBezTo>
                    <a:pt x="251" y="871"/>
                    <a:pt x="255" y="882"/>
                    <a:pt x="254" y="894"/>
                  </a:cubicBezTo>
                  <a:cubicBezTo>
                    <a:pt x="253" y="901"/>
                    <a:pt x="252" y="908"/>
                    <a:pt x="248" y="914"/>
                  </a:cubicBezTo>
                  <a:cubicBezTo>
                    <a:pt x="253" y="955"/>
                    <a:pt x="245" y="996"/>
                    <a:pt x="255" y="1037"/>
                  </a:cubicBezTo>
                  <a:cubicBezTo>
                    <a:pt x="258" y="1048"/>
                    <a:pt x="245" y="1053"/>
                    <a:pt x="242" y="1063"/>
                  </a:cubicBezTo>
                  <a:cubicBezTo>
                    <a:pt x="235" y="1082"/>
                    <a:pt x="225" y="1100"/>
                    <a:pt x="218" y="1119"/>
                  </a:cubicBezTo>
                  <a:cubicBezTo>
                    <a:pt x="204" y="1151"/>
                    <a:pt x="176" y="1170"/>
                    <a:pt x="156" y="1195"/>
                  </a:cubicBezTo>
                  <a:cubicBezTo>
                    <a:pt x="155" y="1197"/>
                    <a:pt x="151" y="1197"/>
                    <a:pt x="149" y="1197"/>
                  </a:cubicBezTo>
                  <a:cubicBezTo>
                    <a:pt x="146" y="1189"/>
                    <a:pt x="146" y="1180"/>
                    <a:pt x="144" y="1171"/>
                  </a:cubicBezTo>
                  <a:cubicBezTo>
                    <a:pt x="145" y="1181"/>
                    <a:pt x="146" y="1189"/>
                    <a:pt x="149" y="1197"/>
                  </a:cubicBezTo>
                  <a:close/>
                </a:path>
              </a:pathLst>
            </a:custGeom>
            <a:solidFill>
              <a:srgbClr val="6918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9" name="Freeform 99">
              <a:extLst>
                <a:ext uri="{FF2B5EF4-FFF2-40B4-BE49-F238E27FC236}">
                  <a16:creationId xmlns:a16="http://schemas.microsoft.com/office/drawing/2014/main" id="{B48ADCEE-140D-5F25-122C-5E21A24D596E}"/>
                </a:ext>
              </a:extLst>
            </p:cNvPr>
            <p:cNvSpPr/>
            <p:nvPr/>
          </p:nvSpPr>
          <p:spPr bwMode="auto">
            <a:xfrm>
              <a:off x="672" y="3276"/>
              <a:ext cx="404" cy="496"/>
            </a:xfrm>
            <a:custGeom>
              <a:avLst/>
              <a:gdLst>
                <a:gd name="T0" fmla="*/ 746 w 760"/>
                <a:gd name="T1" fmla="*/ 801 h 933"/>
                <a:gd name="T2" fmla="*/ 747 w 760"/>
                <a:gd name="T3" fmla="*/ 806 h 933"/>
                <a:gd name="T4" fmla="*/ 671 w 760"/>
                <a:gd name="T5" fmla="*/ 932 h 933"/>
                <a:gd name="T6" fmla="*/ 708 w 760"/>
                <a:gd name="T7" fmla="*/ 509 h 933"/>
                <a:gd name="T8" fmla="*/ 411 w 760"/>
                <a:gd name="T9" fmla="*/ 270 h 933"/>
                <a:gd name="T10" fmla="*/ 57 w 760"/>
                <a:gd name="T11" fmla="*/ 425 h 933"/>
                <a:gd name="T12" fmla="*/ 2 w 760"/>
                <a:gd name="T13" fmla="*/ 485 h 933"/>
                <a:gd name="T14" fmla="*/ 51 w 760"/>
                <a:gd name="T15" fmla="*/ 356 h 933"/>
                <a:gd name="T16" fmla="*/ 314 w 760"/>
                <a:gd name="T17" fmla="*/ 249 h 933"/>
                <a:gd name="T18" fmla="*/ 315 w 760"/>
                <a:gd name="T19" fmla="*/ 229 h 933"/>
                <a:gd name="T20" fmla="*/ 215 w 760"/>
                <a:gd name="T21" fmla="*/ 217 h 933"/>
                <a:gd name="T22" fmla="*/ 323 w 760"/>
                <a:gd name="T23" fmla="*/ 188 h 933"/>
                <a:gd name="T24" fmla="*/ 361 w 760"/>
                <a:gd name="T25" fmla="*/ 178 h 933"/>
                <a:gd name="T26" fmla="*/ 266 w 760"/>
                <a:gd name="T27" fmla="*/ 143 h 933"/>
                <a:gd name="T28" fmla="*/ 218 w 760"/>
                <a:gd name="T29" fmla="*/ 134 h 933"/>
                <a:gd name="T30" fmla="*/ 267 w 760"/>
                <a:gd name="T31" fmla="*/ 109 h 933"/>
                <a:gd name="T32" fmla="*/ 337 w 760"/>
                <a:gd name="T33" fmla="*/ 111 h 933"/>
                <a:gd name="T34" fmla="*/ 125 w 760"/>
                <a:gd name="T35" fmla="*/ 58 h 933"/>
                <a:gd name="T36" fmla="*/ 334 w 760"/>
                <a:gd name="T37" fmla="*/ 24 h 933"/>
                <a:gd name="T38" fmla="*/ 571 w 760"/>
                <a:gd name="T39" fmla="*/ 66 h 933"/>
                <a:gd name="T40" fmla="*/ 420 w 760"/>
                <a:gd name="T41" fmla="*/ 58 h 933"/>
                <a:gd name="T42" fmla="*/ 419 w 760"/>
                <a:gd name="T43" fmla="*/ 73 h 933"/>
                <a:gd name="T44" fmla="*/ 489 w 760"/>
                <a:gd name="T45" fmla="*/ 99 h 933"/>
                <a:gd name="T46" fmla="*/ 485 w 760"/>
                <a:gd name="T47" fmla="*/ 113 h 933"/>
                <a:gd name="T48" fmla="*/ 422 w 760"/>
                <a:gd name="T49" fmla="*/ 110 h 933"/>
                <a:gd name="T50" fmla="*/ 419 w 760"/>
                <a:gd name="T51" fmla="*/ 134 h 933"/>
                <a:gd name="T52" fmla="*/ 510 w 760"/>
                <a:gd name="T53" fmla="*/ 173 h 933"/>
                <a:gd name="T54" fmla="*/ 431 w 760"/>
                <a:gd name="T55" fmla="*/ 173 h 933"/>
                <a:gd name="T56" fmla="*/ 467 w 760"/>
                <a:gd name="T57" fmla="*/ 253 h 933"/>
                <a:gd name="T58" fmla="*/ 582 w 760"/>
                <a:gd name="T59" fmla="*/ 319 h 933"/>
                <a:gd name="T60" fmla="*/ 738 w 760"/>
                <a:gd name="T61" fmla="*/ 505 h 933"/>
                <a:gd name="T62" fmla="*/ 743 w 760"/>
                <a:gd name="T63" fmla="*/ 785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0" h="933">
                  <a:moveTo>
                    <a:pt x="743" y="785"/>
                  </a:moveTo>
                  <a:cubicBezTo>
                    <a:pt x="743" y="790"/>
                    <a:pt x="741" y="797"/>
                    <a:pt x="746" y="801"/>
                  </a:cubicBezTo>
                  <a:cubicBezTo>
                    <a:pt x="748" y="802"/>
                    <a:pt x="748" y="803"/>
                    <a:pt x="748" y="804"/>
                  </a:cubicBezTo>
                  <a:cubicBezTo>
                    <a:pt x="748" y="805"/>
                    <a:pt x="747" y="806"/>
                    <a:pt x="747" y="806"/>
                  </a:cubicBezTo>
                  <a:cubicBezTo>
                    <a:pt x="732" y="847"/>
                    <a:pt x="712" y="885"/>
                    <a:pt x="687" y="921"/>
                  </a:cubicBezTo>
                  <a:cubicBezTo>
                    <a:pt x="683" y="927"/>
                    <a:pt x="680" y="933"/>
                    <a:pt x="671" y="932"/>
                  </a:cubicBezTo>
                  <a:cubicBezTo>
                    <a:pt x="703" y="870"/>
                    <a:pt x="712" y="803"/>
                    <a:pt x="720" y="735"/>
                  </a:cubicBezTo>
                  <a:cubicBezTo>
                    <a:pt x="728" y="658"/>
                    <a:pt x="718" y="583"/>
                    <a:pt x="708" y="509"/>
                  </a:cubicBezTo>
                  <a:cubicBezTo>
                    <a:pt x="697" y="429"/>
                    <a:pt x="647" y="371"/>
                    <a:pt x="569" y="344"/>
                  </a:cubicBezTo>
                  <a:cubicBezTo>
                    <a:pt x="514" y="325"/>
                    <a:pt x="459" y="305"/>
                    <a:pt x="411" y="270"/>
                  </a:cubicBezTo>
                  <a:cubicBezTo>
                    <a:pt x="399" y="262"/>
                    <a:pt x="385" y="264"/>
                    <a:pt x="372" y="267"/>
                  </a:cubicBezTo>
                  <a:cubicBezTo>
                    <a:pt x="255" y="296"/>
                    <a:pt x="149" y="346"/>
                    <a:pt x="57" y="425"/>
                  </a:cubicBezTo>
                  <a:cubicBezTo>
                    <a:pt x="36" y="442"/>
                    <a:pt x="22" y="463"/>
                    <a:pt x="8" y="485"/>
                  </a:cubicBezTo>
                  <a:cubicBezTo>
                    <a:pt x="6" y="487"/>
                    <a:pt x="4" y="486"/>
                    <a:pt x="2" y="485"/>
                  </a:cubicBezTo>
                  <a:cubicBezTo>
                    <a:pt x="0" y="482"/>
                    <a:pt x="0" y="478"/>
                    <a:pt x="0" y="475"/>
                  </a:cubicBezTo>
                  <a:cubicBezTo>
                    <a:pt x="7" y="431"/>
                    <a:pt x="21" y="390"/>
                    <a:pt x="51" y="356"/>
                  </a:cubicBezTo>
                  <a:cubicBezTo>
                    <a:pt x="101" y="299"/>
                    <a:pt x="166" y="271"/>
                    <a:pt x="239" y="260"/>
                  </a:cubicBezTo>
                  <a:cubicBezTo>
                    <a:pt x="264" y="257"/>
                    <a:pt x="290" y="254"/>
                    <a:pt x="314" y="249"/>
                  </a:cubicBezTo>
                  <a:cubicBezTo>
                    <a:pt x="321" y="248"/>
                    <a:pt x="330" y="247"/>
                    <a:pt x="330" y="239"/>
                  </a:cubicBezTo>
                  <a:cubicBezTo>
                    <a:pt x="330" y="231"/>
                    <a:pt x="321" y="230"/>
                    <a:pt x="315" y="229"/>
                  </a:cubicBezTo>
                  <a:cubicBezTo>
                    <a:pt x="290" y="225"/>
                    <a:pt x="266" y="228"/>
                    <a:pt x="241" y="227"/>
                  </a:cubicBezTo>
                  <a:cubicBezTo>
                    <a:pt x="231" y="226"/>
                    <a:pt x="216" y="231"/>
                    <a:pt x="215" y="217"/>
                  </a:cubicBezTo>
                  <a:cubicBezTo>
                    <a:pt x="214" y="204"/>
                    <a:pt x="229" y="199"/>
                    <a:pt x="240" y="198"/>
                  </a:cubicBezTo>
                  <a:cubicBezTo>
                    <a:pt x="267" y="193"/>
                    <a:pt x="295" y="188"/>
                    <a:pt x="323" y="188"/>
                  </a:cubicBezTo>
                  <a:cubicBezTo>
                    <a:pt x="329" y="188"/>
                    <a:pt x="336" y="188"/>
                    <a:pt x="343" y="188"/>
                  </a:cubicBezTo>
                  <a:cubicBezTo>
                    <a:pt x="350" y="187"/>
                    <a:pt x="358" y="186"/>
                    <a:pt x="361" y="178"/>
                  </a:cubicBezTo>
                  <a:cubicBezTo>
                    <a:pt x="363" y="169"/>
                    <a:pt x="355" y="165"/>
                    <a:pt x="349" y="161"/>
                  </a:cubicBezTo>
                  <a:cubicBezTo>
                    <a:pt x="324" y="145"/>
                    <a:pt x="295" y="145"/>
                    <a:pt x="266" y="143"/>
                  </a:cubicBezTo>
                  <a:cubicBezTo>
                    <a:pt x="254" y="142"/>
                    <a:pt x="242" y="144"/>
                    <a:pt x="230" y="142"/>
                  </a:cubicBezTo>
                  <a:cubicBezTo>
                    <a:pt x="225" y="141"/>
                    <a:pt x="219" y="141"/>
                    <a:pt x="218" y="134"/>
                  </a:cubicBezTo>
                  <a:cubicBezTo>
                    <a:pt x="217" y="128"/>
                    <a:pt x="221" y="124"/>
                    <a:pt x="226" y="121"/>
                  </a:cubicBezTo>
                  <a:cubicBezTo>
                    <a:pt x="238" y="113"/>
                    <a:pt x="253" y="110"/>
                    <a:pt x="267" y="109"/>
                  </a:cubicBezTo>
                  <a:cubicBezTo>
                    <a:pt x="283" y="107"/>
                    <a:pt x="298" y="108"/>
                    <a:pt x="313" y="111"/>
                  </a:cubicBezTo>
                  <a:cubicBezTo>
                    <a:pt x="321" y="113"/>
                    <a:pt x="329" y="116"/>
                    <a:pt x="337" y="111"/>
                  </a:cubicBezTo>
                  <a:cubicBezTo>
                    <a:pt x="336" y="101"/>
                    <a:pt x="327" y="97"/>
                    <a:pt x="320" y="93"/>
                  </a:cubicBezTo>
                  <a:cubicBezTo>
                    <a:pt x="259" y="57"/>
                    <a:pt x="195" y="41"/>
                    <a:pt x="125" y="58"/>
                  </a:cubicBezTo>
                  <a:cubicBezTo>
                    <a:pt x="116" y="60"/>
                    <a:pt x="103" y="68"/>
                    <a:pt x="99" y="50"/>
                  </a:cubicBezTo>
                  <a:cubicBezTo>
                    <a:pt x="174" y="12"/>
                    <a:pt x="252" y="0"/>
                    <a:pt x="334" y="24"/>
                  </a:cubicBezTo>
                  <a:cubicBezTo>
                    <a:pt x="345" y="27"/>
                    <a:pt x="355" y="31"/>
                    <a:pt x="367" y="30"/>
                  </a:cubicBezTo>
                  <a:cubicBezTo>
                    <a:pt x="439" y="22"/>
                    <a:pt x="507" y="34"/>
                    <a:pt x="571" y="66"/>
                  </a:cubicBezTo>
                  <a:cubicBezTo>
                    <a:pt x="549" y="64"/>
                    <a:pt x="528" y="62"/>
                    <a:pt x="506" y="59"/>
                  </a:cubicBezTo>
                  <a:cubicBezTo>
                    <a:pt x="478" y="56"/>
                    <a:pt x="449" y="58"/>
                    <a:pt x="420" y="58"/>
                  </a:cubicBezTo>
                  <a:cubicBezTo>
                    <a:pt x="416" y="58"/>
                    <a:pt x="410" y="60"/>
                    <a:pt x="410" y="65"/>
                  </a:cubicBezTo>
                  <a:cubicBezTo>
                    <a:pt x="409" y="71"/>
                    <a:pt x="415" y="72"/>
                    <a:pt x="419" y="73"/>
                  </a:cubicBezTo>
                  <a:cubicBezTo>
                    <a:pt x="438" y="80"/>
                    <a:pt x="456" y="85"/>
                    <a:pt x="475" y="92"/>
                  </a:cubicBezTo>
                  <a:cubicBezTo>
                    <a:pt x="480" y="93"/>
                    <a:pt x="485" y="96"/>
                    <a:pt x="489" y="99"/>
                  </a:cubicBezTo>
                  <a:cubicBezTo>
                    <a:pt x="493" y="101"/>
                    <a:pt x="498" y="104"/>
                    <a:pt x="497" y="109"/>
                  </a:cubicBezTo>
                  <a:cubicBezTo>
                    <a:pt x="495" y="116"/>
                    <a:pt x="489" y="114"/>
                    <a:pt x="485" y="113"/>
                  </a:cubicBezTo>
                  <a:cubicBezTo>
                    <a:pt x="468" y="111"/>
                    <a:pt x="451" y="108"/>
                    <a:pt x="434" y="109"/>
                  </a:cubicBezTo>
                  <a:cubicBezTo>
                    <a:pt x="430" y="110"/>
                    <a:pt x="425" y="109"/>
                    <a:pt x="422" y="110"/>
                  </a:cubicBezTo>
                  <a:cubicBezTo>
                    <a:pt x="412" y="113"/>
                    <a:pt x="397" y="114"/>
                    <a:pt x="397" y="126"/>
                  </a:cubicBezTo>
                  <a:cubicBezTo>
                    <a:pt x="398" y="138"/>
                    <a:pt x="411" y="132"/>
                    <a:pt x="419" y="134"/>
                  </a:cubicBezTo>
                  <a:cubicBezTo>
                    <a:pt x="445" y="143"/>
                    <a:pt x="474" y="143"/>
                    <a:pt x="498" y="159"/>
                  </a:cubicBezTo>
                  <a:cubicBezTo>
                    <a:pt x="503" y="162"/>
                    <a:pt x="512" y="164"/>
                    <a:pt x="510" y="173"/>
                  </a:cubicBezTo>
                  <a:cubicBezTo>
                    <a:pt x="507" y="181"/>
                    <a:pt x="498" y="178"/>
                    <a:pt x="492" y="177"/>
                  </a:cubicBezTo>
                  <a:cubicBezTo>
                    <a:pt x="472" y="172"/>
                    <a:pt x="451" y="174"/>
                    <a:pt x="431" y="173"/>
                  </a:cubicBezTo>
                  <a:cubicBezTo>
                    <a:pt x="417" y="173"/>
                    <a:pt x="414" y="180"/>
                    <a:pt x="416" y="193"/>
                  </a:cubicBezTo>
                  <a:cubicBezTo>
                    <a:pt x="422" y="223"/>
                    <a:pt x="446" y="236"/>
                    <a:pt x="467" y="253"/>
                  </a:cubicBezTo>
                  <a:cubicBezTo>
                    <a:pt x="493" y="268"/>
                    <a:pt x="519" y="285"/>
                    <a:pt x="545" y="301"/>
                  </a:cubicBezTo>
                  <a:cubicBezTo>
                    <a:pt x="557" y="308"/>
                    <a:pt x="570" y="312"/>
                    <a:pt x="582" y="319"/>
                  </a:cubicBezTo>
                  <a:cubicBezTo>
                    <a:pt x="624" y="343"/>
                    <a:pt x="666" y="369"/>
                    <a:pt x="695" y="410"/>
                  </a:cubicBezTo>
                  <a:cubicBezTo>
                    <a:pt x="714" y="439"/>
                    <a:pt x="728" y="472"/>
                    <a:pt x="738" y="505"/>
                  </a:cubicBezTo>
                  <a:cubicBezTo>
                    <a:pt x="760" y="575"/>
                    <a:pt x="752" y="646"/>
                    <a:pt x="749" y="716"/>
                  </a:cubicBezTo>
                  <a:cubicBezTo>
                    <a:pt x="748" y="739"/>
                    <a:pt x="750" y="763"/>
                    <a:pt x="743" y="785"/>
                  </a:cubicBezTo>
                  <a:close/>
                </a:path>
              </a:pathLst>
            </a:custGeom>
            <a:solidFill>
              <a:srgbClr val="531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0" name="Freeform 100">
              <a:extLst>
                <a:ext uri="{FF2B5EF4-FFF2-40B4-BE49-F238E27FC236}">
                  <a16:creationId xmlns:a16="http://schemas.microsoft.com/office/drawing/2014/main" id="{DD8B4C12-F4A9-C05F-FA0E-F5F1EB6E67CB}"/>
                </a:ext>
              </a:extLst>
            </p:cNvPr>
            <p:cNvSpPr/>
            <p:nvPr/>
          </p:nvSpPr>
          <p:spPr bwMode="auto">
            <a:xfrm>
              <a:off x="621" y="3296"/>
              <a:ext cx="249" cy="850"/>
            </a:xfrm>
            <a:custGeom>
              <a:avLst/>
              <a:gdLst>
                <a:gd name="T0" fmla="*/ 212 w 469"/>
                <a:gd name="T1" fmla="*/ 16 h 1598"/>
                <a:gd name="T2" fmla="*/ 432 w 469"/>
                <a:gd name="T3" fmla="*/ 59 h 1598"/>
                <a:gd name="T4" fmla="*/ 422 w 469"/>
                <a:gd name="T5" fmla="*/ 81 h 1598"/>
                <a:gd name="T6" fmla="*/ 325 w 469"/>
                <a:gd name="T7" fmla="*/ 87 h 1598"/>
                <a:gd name="T8" fmla="*/ 328 w 469"/>
                <a:gd name="T9" fmla="*/ 99 h 1598"/>
                <a:gd name="T10" fmla="*/ 455 w 469"/>
                <a:gd name="T11" fmla="*/ 122 h 1598"/>
                <a:gd name="T12" fmla="*/ 445 w 469"/>
                <a:gd name="T13" fmla="*/ 155 h 1598"/>
                <a:gd name="T14" fmla="*/ 334 w 469"/>
                <a:gd name="T15" fmla="*/ 165 h 1598"/>
                <a:gd name="T16" fmla="*/ 336 w 469"/>
                <a:gd name="T17" fmla="*/ 183 h 1598"/>
                <a:gd name="T18" fmla="*/ 436 w 469"/>
                <a:gd name="T19" fmla="*/ 201 h 1598"/>
                <a:gd name="T20" fmla="*/ 259 w 469"/>
                <a:gd name="T21" fmla="*/ 247 h 1598"/>
                <a:gd name="T22" fmla="*/ 99 w 469"/>
                <a:gd name="T23" fmla="*/ 447 h 1598"/>
                <a:gd name="T24" fmla="*/ 77 w 469"/>
                <a:gd name="T25" fmla="*/ 783 h 1598"/>
                <a:gd name="T26" fmla="*/ 171 w 469"/>
                <a:gd name="T27" fmla="*/ 1146 h 1598"/>
                <a:gd name="T28" fmla="*/ 92 w 469"/>
                <a:gd name="T29" fmla="*/ 1303 h 1598"/>
                <a:gd name="T30" fmla="*/ 76 w 469"/>
                <a:gd name="T31" fmla="*/ 1421 h 1598"/>
                <a:gd name="T32" fmla="*/ 92 w 469"/>
                <a:gd name="T33" fmla="*/ 1593 h 1598"/>
                <a:gd name="T34" fmla="*/ 73 w 469"/>
                <a:gd name="T35" fmla="*/ 1503 h 1598"/>
                <a:gd name="T36" fmla="*/ 65 w 469"/>
                <a:gd name="T37" fmla="*/ 1313 h 1598"/>
                <a:gd name="T38" fmla="*/ 88 w 469"/>
                <a:gd name="T39" fmla="*/ 1251 h 1598"/>
                <a:gd name="T40" fmla="*/ 140 w 469"/>
                <a:gd name="T41" fmla="*/ 1150 h 1598"/>
                <a:gd name="T42" fmla="*/ 157 w 469"/>
                <a:gd name="T43" fmla="*/ 1030 h 1598"/>
                <a:gd name="T44" fmla="*/ 123 w 469"/>
                <a:gd name="T45" fmla="*/ 970 h 1598"/>
                <a:gd name="T46" fmla="*/ 95 w 469"/>
                <a:gd name="T47" fmla="*/ 927 h 1598"/>
                <a:gd name="T48" fmla="*/ 39 w 469"/>
                <a:gd name="T49" fmla="*/ 687 h 1598"/>
                <a:gd name="T50" fmla="*/ 42 w 469"/>
                <a:gd name="T51" fmla="*/ 605 h 1598"/>
                <a:gd name="T52" fmla="*/ 28 w 469"/>
                <a:gd name="T53" fmla="*/ 499 h 1598"/>
                <a:gd name="T54" fmla="*/ 46 w 469"/>
                <a:gd name="T55" fmla="*/ 469 h 1598"/>
                <a:gd name="T56" fmla="*/ 55 w 469"/>
                <a:gd name="T57" fmla="*/ 505 h 1598"/>
                <a:gd name="T58" fmla="*/ 90 w 469"/>
                <a:gd name="T59" fmla="*/ 388 h 1598"/>
                <a:gd name="T60" fmla="*/ 203 w 469"/>
                <a:gd name="T61" fmla="*/ 254 h 1598"/>
                <a:gd name="T62" fmla="*/ 127 w 469"/>
                <a:gd name="T63" fmla="*/ 294 h 1598"/>
                <a:gd name="T64" fmla="*/ 195 w 469"/>
                <a:gd name="T65" fmla="*/ 215 h 1598"/>
                <a:gd name="T66" fmla="*/ 227 w 469"/>
                <a:gd name="T67" fmla="*/ 190 h 1598"/>
                <a:gd name="T68" fmla="*/ 260 w 469"/>
                <a:gd name="T69" fmla="*/ 208 h 1598"/>
                <a:gd name="T70" fmla="*/ 249 w 469"/>
                <a:gd name="T71" fmla="*/ 232 h 1598"/>
                <a:gd name="T72" fmla="*/ 284 w 469"/>
                <a:gd name="T73" fmla="*/ 204 h 1598"/>
                <a:gd name="T74" fmla="*/ 331 w 469"/>
                <a:gd name="T75" fmla="*/ 137 h 1598"/>
                <a:gd name="T76" fmla="*/ 366 w 469"/>
                <a:gd name="T77" fmla="*/ 129 h 1598"/>
                <a:gd name="T78" fmla="*/ 319 w 469"/>
                <a:gd name="T79" fmla="*/ 109 h 1598"/>
                <a:gd name="T80" fmla="*/ 262 w 469"/>
                <a:gd name="T81" fmla="*/ 94 h 1598"/>
                <a:gd name="T82" fmla="*/ 337 w 469"/>
                <a:gd name="T83" fmla="*/ 68 h 1598"/>
                <a:gd name="T84" fmla="*/ 319 w 469"/>
                <a:gd name="T85" fmla="*/ 42 h 1598"/>
                <a:gd name="T86" fmla="*/ 185 w 469"/>
                <a:gd name="T87" fmla="*/ 40 h 1598"/>
                <a:gd name="T88" fmla="*/ 155 w 469"/>
                <a:gd name="T89" fmla="*/ 53 h 1598"/>
                <a:gd name="T90" fmla="*/ 124 w 469"/>
                <a:gd name="T91" fmla="*/ 99 h 1598"/>
                <a:gd name="T92" fmla="*/ 40 w 469"/>
                <a:gd name="T93" fmla="*/ 151 h 1598"/>
                <a:gd name="T94" fmla="*/ 0 w 469"/>
                <a:gd name="T95" fmla="*/ 191 h 1598"/>
                <a:gd name="T96" fmla="*/ 195 w 469"/>
                <a:gd name="T97" fmla="*/ 12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9" h="1598">
                  <a:moveTo>
                    <a:pt x="195" y="12"/>
                  </a:moveTo>
                  <a:cubicBezTo>
                    <a:pt x="199" y="21"/>
                    <a:pt x="206" y="18"/>
                    <a:pt x="212" y="16"/>
                  </a:cubicBezTo>
                  <a:cubicBezTo>
                    <a:pt x="267" y="0"/>
                    <a:pt x="321" y="7"/>
                    <a:pt x="374" y="27"/>
                  </a:cubicBezTo>
                  <a:cubicBezTo>
                    <a:pt x="395" y="35"/>
                    <a:pt x="415" y="46"/>
                    <a:pt x="432" y="59"/>
                  </a:cubicBezTo>
                  <a:cubicBezTo>
                    <a:pt x="438" y="64"/>
                    <a:pt x="446" y="69"/>
                    <a:pt x="441" y="77"/>
                  </a:cubicBezTo>
                  <a:cubicBezTo>
                    <a:pt x="437" y="86"/>
                    <a:pt x="430" y="83"/>
                    <a:pt x="422" y="81"/>
                  </a:cubicBezTo>
                  <a:cubicBezTo>
                    <a:pt x="396" y="75"/>
                    <a:pt x="369" y="72"/>
                    <a:pt x="342" y="80"/>
                  </a:cubicBezTo>
                  <a:cubicBezTo>
                    <a:pt x="336" y="81"/>
                    <a:pt x="331" y="84"/>
                    <a:pt x="325" y="87"/>
                  </a:cubicBezTo>
                  <a:cubicBezTo>
                    <a:pt x="321" y="89"/>
                    <a:pt x="316" y="90"/>
                    <a:pt x="318" y="96"/>
                  </a:cubicBezTo>
                  <a:cubicBezTo>
                    <a:pt x="319" y="101"/>
                    <a:pt x="325" y="99"/>
                    <a:pt x="328" y="99"/>
                  </a:cubicBezTo>
                  <a:cubicBezTo>
                    <a:pt x="353" y="100"/>
                    <a:pt x="377" y="100"/>
                    <a:pt x="402" y="103"/>
                  </a:cubicBezTo>
                  <a:cubicBezTo>
                    <a:pt x="422" y="105"/>
                    <a:pt x="439" y="113"/>
                    <a:pt x="455" y="122"/>
                  </a:cubicBezTo>
                  <a:cubicBezTo>
                    <a:pt x="461" y="126"/>
                    <a:pt x="469" y="131"/>
                    <a:pt x="466" y="140"/>
                  </a:cubicBezTo>
                  <a:cubicBezTo>
                    <a:pt x="463" y="149"/>
                    <a:pt x="456" y="156"/>
                    <a:pt x="445" y="155"/>
                  </a:cubicBezTo>
                  <a:cubicBezTo>
                    <a:pt x="411" y="154"/>
                    <a:pt x="378" y="159"/>
                    <a:pt x="344" y="163"/>
                  </a:cubicBezTo>
                  <a:cubicBezTo>
                    <a:pt x="341" y="164"/>
                    <a:pt x="337" y="163"/>
                    <a:pt x="334" y="165"/>
                  </a:cubicBezTo>
                  <a:cubicBezTo>
                    <a:pt x="327" y="168"/>
                    <a:pt x="313" y="170"/>
                    <a:pt x="314" y="178"/>
                  </a:cubicBezTo>
                  <a:cubicBezTo>
                    <a:pt x="316" y="189"/>
                    <a:pt x="328" y="183"/>
                    <a:pt x="336" y="183"/>
                  </a:cubicBezTo>
                  <a:cubicBezTo>
                    <a:pt x="364" y="185"/>
                    <a:pt x="392" y="180"/>
                    <a:pt x="419" y="187"/>
                  </a:cubicBezTo>
                  <a:cubicBezTo>
                    <a:pt x="427" y="189"/>
                    <a:pt x="437" y="192"/>
                    <a:pt x="436" y="201"/>
                  </a:cubicBezTo>
                  <a:cubicBezTo>
                    <a:pt x="435" y="210"/>
                    <a:pt x="427" y="214"/>
                    <a:pt x="418" y="216"/>
                  </a:cubicBezTo>
                  <a:cubicBezTo>
                    <a:pt x="364" y="224"/>
                    <a:pt x="309" y="227"/>
                    <a:pt x="259" y="247"/>
                  </a:cubicBezTo>
                  <a:cubicBezTo>
                    <a:pt x="195" y="273"/>
                    <a:pt x="142" y="312"/>
                    <a:pt x="118" y="381"/>
                  </a:cubicBezTo>
                  <a:cubicBezTo>
                    <a:pt x="110" y="403"/>
                    <a:pt x="103" y="424"/>
                    <a:pt x="99" y="447"/>
                  </a:cubicBezTo>
                  <a:cubicBezTo>
                    <a:pt x="81" y="491"/>
                    <a:pt x="75" y="537"/>
                    <a:pt x="70" y="583"/>
                  </a:cubicBezTo>
                  <a:cubicBezTo>
                    <a:pt x="62" y="650"/>
                    <a:pt x="64" y="717"/>
                    <a:pt x="77" y="783"/>
                  </a:cubicBezTo>
                  <a:cubicBezTo>
                    <a:pt x="89" y="845"/>
                    <a:pt x="115" y="901"/>
                    <a:pt x="148" y="954"/>
                  </a:cubicBezTo>
                  <a:cubicBezTo>
                    <a:pt x="186" y="1015"/>
                    <a:pt x="189" y="1079"/>
                    <a:pt x="171" y="1146"/>
                  </a:cubicBezTo>
                  <a:cubicBezTo>
                    <a:pt x="157" y="1196"/>
                    <a:pt x="134" y="1243"/>
                    <a:pt x="106" y="1287"/>
                  </a:cubicBezTo>
                  <a:cubicBezTo>
                    <a:pt x="102" y="1293"/>
                    <a:pt x="97" y="1298"/>
                    <a:pt x="92" y="1303"/>
                  </a:cubicBezTo>
                  <a:cubicBezTo>
                    <a:pt x="80" y="1310"/>
                    <a:pt x="75" y="1320"/>
                    <a:pt x="76" y="1335"/>
                  </a:cubicBezTo>
                  <a:cubicBezTo>
                    <a:pt x="78" y="1364"/>
                    <a:pt x="76" y="1392"/>
                    <a:pt x="76" y="1421"/>
                  </a:cubicBezTo>
                  <a:cubicBezTo>
                    <a:pt x="80" y="1437"/>
                    <a:pt x="75" y="1454"/>
                    <a:pt x="79" y="1470"/>
                  </a:cubicBezTo>
                  <a:cubicBezTo>
                    <a:pt x="82" y="1511"/>
                    <a:pt x="81" y="1553"/>
                    <a:pt x="92" y="1593"/>
                  </a:cubicBezTo>
                  <a:cubicBezTo>
                    <a:pt x="81" y="1598"/>
                    <a:pt x="61" y="1585"/>
                    <a:pt x="64" y="1574"/>
                  </a:cubicBezTo>
                  <a:cubicBezTo>
                    <a:pt x="71" y="1550"/>
                    <a:pt x="66" y="1526"/>
                    <a:pt x="73" y="1503"/>
                  </a:cubicBezTo>
                  <a:cubicBezTo>
                    <a:pt x="78" y="1489"/>
                    <a:pt x="63" y="1474"/>
                    <a:pt x="62" y="1457"/>
                  </a:cubicBezTo>
                  <a:cubicBezTo>
                    <a:pt x="59" y="1409"/>
                    <a:pt x="56" y="1361"/>
                    <a:pt x="65" y="1313"/>
                  </a:cubicBezTo>
                  <a:cubicBezTo>
                    <a:pt x="65" y="1309"/>
                    <a:pt x="66" y="1306"/>
                    <a:pt x="65" y="1301"/>
                  </a:cubicBezTo>
                  <a:cubicBezTo>
                    <a:pt x="58" y="1277"/>
                    <a:pt x="65" y="1263"/>
                    <a:pt x="88" y="1251"/>
                  </a:cubicBezTo>
                  <a:cubicBezTo>
                    <a:pt x="94" y="1248"/>
                    <a:pt x="97" y="1244"/>
                    <a:pt x="101" y="1240"/>
                  </a:cubicBezTo>
                  <a:cubicBezTo>
                    <a:pt x="125" y="1215"/>
                    <a:pt x="139" y="1185"/>
                    <a:pt x="140" y="1150"/>
                  </a:cubicBezTo>
                  <a:cubicBezTo>
                    <a:pt x="140" y="1141"/>
                    <a:pt x="147" y="1136"/>
                    <a:pt x="150" y="1128"/>
                  </a:cubicBezTo>
                  <a:cubicBezTo>
                    <a:pt x="161" y="1096"/>
                    <a:pt x="169" y="1064"/>
                    <a:pt x="157" y="1030"/>
                  </a:cubicBezTo>
                  <a:cubicBezTo>
                    <a:pt x="154" y="1021"/>
                    <a:pt x="152" y="1012"/>
                    <a:pt x="151" y="1002"/>
                  </a:cubicBezTo>
                  <a:cubicBezTo>
                    <a:pt x="150" y="985"/>
                    <a:pt x="143" y="972"/>
                    <a:pt x="123" y="970"/>
                  </a:cubicBezTo>
                  <a:cubicBezTo>
                    <a:pt x="105" y="969"/>
                    <a:pt x="103" y="954"/>
                    <a:pt x="95" y="943"/>
                  </a:cubicBezTo>
                  <a:cubicBezTo>
                    <a:pt x="91" y="937"/>
                    <a:pt x="97" y="932"/>
                    <a:pt x="95" y="927"/>
                  </a:cubicBezTo>
                  <a:cubicBezTo>
                    <a:pt x="100" y="914"/>
                    <a:pt x="97" y="902"/>
                    <a:pt x="91" y="891"/>
                  </a:cubicBezTo>
                  <a:cubicBezTo>
                    <a:pt x="62" y="826"/>
                    <a:pt x="60" y="754"/>
                    <a:pt x="39" y="687"/>
                  </a:cubicBezTo>
                  <a:cubicBezTo>
                    <a:pt x="38" y="667"/>
                    <a:pt x="41" y="647"/>
                    <a:pt x="42" y="626"/>
                  </a:cubicBezTo>
                  <a:cubicBezTo>
                    <a:pt x="43" y="619"/>
                    <a:pt x="45" y="611"/>
                    <a:pt x="42" y="605"/>
                  </a:cubicBezTo>
                  <a:cubicBezTo>
                    <a:pt x="25" y="574"/>
                    <a:pt x="30" y="541"/>
                    <a:pt x="29" y="508"/>
                  </a:cubicBezTo>
                  <a:cubicBezTo>
                    <a:pt x="29" y="505"/>
                    <a:pt x="30" y="502"/>
                    <a:pt x="28" y="499"/>
                  </a:cubicBezTo>
                  <a:cubicBezTo>
                    <a:pt x="29" y="491"/>
                    <a:pt x="21" y="483"/>
                    <a:pt x="28" y="475"/>
                  </a:cubicBezTo>
                  <a:cubicBezTo>
                    <a:pt x="32" y="468"/>
                    <a:pt x="38" y="466"/>
                    <a:pt x="46" y="469"/>
                  </a:cubicBezTo>
                  <a:cubicBezTo>
                    <a:pt x="54" y="472"/>
                    <a:pt x="54" y="479"/>
                    <a:pt x="53" y="486"/>
                  </a:cubicBezTo>
                  <a:cubicBezTo>
                    <a:pt x="53" y="491"/>
                    <a:pt x="53" y="497"/>
                    <a:pt x="55" y="505"/>
                  </a:cubicBezTo>
                  <a:cubicBezTo>
                    <a:pt x="52" y="487"/>
                    <a:pt x="56" y="474"/>
                    <a:pt x="63" y="460"/>
                  </a:cubicBezTo>
                  <a:cubicBezTo>
                    <a:pt x="74" y="437"/>
                    <a:pt x="85" y="413"/>
                    <a:pt x="90" y="388"/>
                  </a:cubicBezTo>
                  <a:cubicBezTo>
                    <a:pt x="98" y="350"/>
                    <a:pt x="120" y="323"/>
                    <a:pt x="145" y="296"/>
                  </a:cubicBezTo>
                  <a:cubicBezTo>
                    <a:pt x="162" y="278"/>
                    <a:pt x="181" y="264"/>
                    <a:pt x="203" y="254"/>
                  </a:cubicBezTo>
                  <a:cubicBezTo>
                    <a:pt x="184" y="259"/>
                    <a:pt x="162" y="256"/>
                    <a:pt x="152" y="281"/>
                  </a:cubicBezTo>
                  <a:cubicBezTo>
                    <a:pt x="148" y="290"/>
                    <a:pt x="138" y="295"/>
                    <a:pt x="127" y="294"/>
                  </a:cubicBezTo>
                  <a:cubicBezTo>
                    <a:pt x="118" y="294"/>
                    <a:pt x="111" y="290"/>
                    <a:pt x="115" y="279"/>
                  </a:cubicBezTo>
                  <a:cubicBezTo>
                    <a:pt x="134" y="248"/>
                    <a:pt x="155" y="220"/>
                    <a:pt x="195" y="215"/>
                  </a:cubicBezTo>
                  <a:cubicBezTo>
                    <a:pt x="208" y="213"/>
                    <a:pt x="221" y="209"/>
                    <a:pt x="225" y="193"/>
                  </a:cubicBezTo>
                  <a:cubicBezTo>
                    <a:pt x="225" y="192"/>
                    <a:pt x="226" y="191"/>
                    <a:pt x="227" y="190"/>
                  </a:cubicBezTo>
                  <a:cubicBezTo>
                    <a:pt x="234" y="177"/>
                    <a:pt x="247" y="170"/>
                    <a:pt x="259" y="177"/>
                  </a:cubicBezTo>
                  <a:cubicBezTo>
                    <a:pt x="269" y="184"/>
                    <a:pt x="262" y="198"/>
                    <a:pt x="260" y="208"/>
                  </a:cubicBezTo>
                  <a:cubicBezTo>
                    <a:pt x="258" y="213"/>
                    <a:pt x="254" y="215"/>
                    <a:pt x="251" y="219"/>
                  </a:cubicBezTo>
                  <a:cubicBezTo>
                    <a:pt x="247" y="223"/>
                    <a:pt x="246" y="227"/>
                    <a:pt x="249" y="232"/>
                  </a:cubicBezTo>
                  <a:cubicBezTo>
                    <a:pt x="251" y="236"/>
                    <a:pt x="255" y="234"/>
                    <a:pt x="259" y="234"/>
                  </a:cubicBezTo>
                  <a:cubicBezTo>
                    <a:pt x="279" y="233"/>
                    <a:pt x="287" y="225"/>
                    <a:pt x="284" y="204"/>
                  </a:cubicBezTo>
                  <a:cubicBezTo>
                    <a:pt x="279" y="177"/>
                    <a:pt x="303" y="160"/>
                    <a:pt x="314" y="139"/>
                  </a:cubicBezTo>
                  <a:cubicBezTo>
                    <a:pt x="317" y="134"/>
                    <a:pt x="325" y="136"/>
                    <a:pt x="331" y="137"/>
                  </a:cubicBezTo>
                  <a:cubicBezTo>
                    <a:pt x="347" y="141"/>
                    <a:pt x="364" y="141"/>
                    <a:pt x="380" y="134"/>
                  </a:cubicBezTo>
                  <a:cubicBezTo>
                    <a:pt x="376" y="130"/>
                    <a:pt x="370" y="127"/>
                    <a:pt x="366" y="129"/>
                  </a:cubicBezTo>
                  <a:cubicBezTo>
                    <a:pt x="351" y="134"/>
                    <a:pt x="342" y="131"/>
                    <a:pt x="335" y="117"/>
                  </a:cubicBezTo>
                  <a:cubicBezTo>
                    <a:pt x="332" y="110"/>
                    <a:pt x="325" y="106"/>
                    <a:pt x="319" y="109"/>
                  </a:cubicBezTo>
                  <a:cubicBezTo>
                    <a:pt x="301" y="117"/>
                    <a:pt x="287" y="103"/>
                    <a:pt x="271" y="101"/>
                  </a:cubicBezTo>
                  <a:cubicBezTo>
                    <a:pt x="267" y="100"/>
                    <a:pt x="262" y="98"/>
                    <a:pt x="262" y="94"/>
                  </a:cubicBezTo>
                  <a:cubicBezTo>
                    <a:pt x="261" y="89"/>
                    <a:pt x="266" y="86"/>
                    <a:pt x="270" y="84"/>
                  </a:cubicBezTo>
                  <a:cubicBezTo>
                    <a:pt x="291" y="73"/>
                    <a:pt x="315" y="72"/>
                    <a:pt x="337" y="68"/>
                  </a:cubicBezTo>
                  <a:cubicBezTo>
                    <a:pt x="341" y="67"/>
                    <a:pt x="345" y="67"/>
                    <a:pt x="349" y="65"/>
                  </a:cubicBezTo>
                  <a:cubicBezTo>
                    <a:pt x="335" y="62"/>
                    <a:pt x="331" y="49"/>
                    <a:pt x="319" y="42"/>
                  </a:cubicBezTo>
                  <a:cubicBezTo>
                    <a:pt x="297" y="31"/>
                    <a:pt x="280" y="45"/>
                    <a:pt x="263" y="50"/>
                  </a:cubicBezTo>
                  <a:cubicBezTo>
                    <a:pt x="234" y="57"/>
                    <a:pt x="211" y="46"/>
                    <a:pt x="185" y="40"/>
                  </a:cubicBezTo>
                  <a:cubicBezTo>
                    <a:pt x="177" y="38"/>
                    <a:pt x="166" y="27"/>
                    <a:pt x="170" y="49"/>
                  </a:cubicBezTo>
                  <a:cubicBezTo>
                    <a:pt x="172" y="57"/>
                    <a:pt x="163" y="61"/>
                    <a:pt x="155" y="53"/>
                  </a:cubicBezTo>
                  <a:cubicBezTo>
                    <a:pt x="148" y="46"/>
                    <a:pt x="141" y="47"/>
                    <a:pt x="134" y="53"/>
                  </a:cubicBezTo>
                  <a:cubicBezTo>
                    <a:pt x="157" y="78"/>
                    <a:pt x="155" y="87"/>
                    <a:pt x="124" y="99"/>
                  </a:cubicBezTo>
                  <a:cubicBezTo>
                    <a:pt x="109" y="104"/>
                    <a:pt x="91" y="106"/>
                    <a:pt x="76" y="102"/>
                  </a:cubicBezTo>
                  <a:cubicBezTo>
                    <a:pt x="80" y="130"/>
                    <a:pt x="68" y="145"/>
                    <a:pt x="40" y="151"/>
                  </a:cubicBezTo>
                  <a:cubicBezTo>
                    <a:pt x="35" y="152"/>
                    <a:pt x="29" y="152"/>
                    <a:pt x="30" y="160"/>
                  </a:cubicBezTo>
                  <a:cubicBezTo>
                    <a:pt x="35" y="185"/>
                    <a:pt x="16" y="187"/>
                    <a:pt x="0" y="191"/>
                  </a:cubicBezTo>
                  <a:cubicBezTo>
                    <a:pt x="43" y="118"/>
                    <a:pt x="101" y="61"/>
                    <a:pt x="176" y="20"/>
                  </a:cubicBezTo>
                  <a:cubicBezTo>
                    <a:pt x="182" y="17"/>
                    <a:pt x="188" y="12"/>
                    <a:pt x="195" y="12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1" name="Freeform 101">
              <a:extLst>
                <a:ext uri="{FF2B5EF4-FFF2-40B4-BE49-F238E27FC236}">
                  <a16:creationId xmlns:a16="http://schemas.microsoft.com/office/drawing/2014/main" id="{5C5310B7-03DD-37BA-E024-3FF147C0FE88}"/>
                </a:ext>
              </a:extLst>
            </p:cNvPr>
            <p:cNvSpPr/>
            <p:nvPr/>
          </p:nvSpPr>
          <p:spPr bwMode="auto">
            <a:xfrm>
              <a:off x="1387" y="3700"/>
              <a:ext cx="123" cy="195"/>
            </a:xfrm>
            <a:custGeom>
              <a:avLst/>
              <a:gdLst>
                <a:gd name="T0" fmla="*/ 0 w 231"/>
                <a:gd name="T1" fmla="*/ 72 h 366"/>
                <a:gd name="T2" fmla="*/ 28 w 231"/>
                <a:gd name="T3" fmla="*/ 47 h 366"/>
                <a:gd name="T4" fmla="*/ 55 w 231"/>
                <a:gd name="T5" fmla="*/ 28 h 366"/>
                <a:gd name="T6" fmla="*/ 214 w 231"/>
                <a:gd name="T7" fmla="*/ 115 h 366"/>
                <a:gd name="T8" fmla="*/ 108 w 231"/>
                <a:gd name="T9" fmla="*/ 346 h 366"/>
                <a:gd name="T10" fmla="*/ 38 w 231"/>
                <a:gd name="T11" fmla="*/ 323 h 366"/>
                <a:gd name="T12" fmla="*/ 20 w 231"/>
                <a:gd name="T13" fmla="*/ 309 h 366"/>
                <a:gd name="T14" fmla="*/ 54 w 231"/>
                <a:gd name="T15" fmla="*/ 278 h 366"/>
                <a:gd name="T16" fmla="*/ 95 w 231"/>
                <a:gd name="T17" fmla="*/ 241 h 366"/>
                <a:gd name="T18" fmla="*/ 107 w 231"/>
                <a:gd name="T19" fmla="*/ 216 h 366"/>
                <a:gd name="T20" fmla="*/ 116 w 231"/>
                <a:gd name="T21" fmla="*/ 165 h 366"/>
                <a:gd name="T22" fmla="*/ 103 w 231"/>
                <a:gd name="T23" fmla="*/ 128 h 366"/>
                <a:gd name="T24" fmla="*/ 98 w 231"/>
                <a:gd name="T25" fmla="*/ 119 h 366"/>
                <a:gd name="T26" fmla="*/ 22 w 231"/>
                <a:gd name="T27" fmla="*/ 80 h 366"/>
                <a:gd name="T28" fmla="*/ 0 w 231"/>
                <a:gd name="T29" fmla="*/ 7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" h="366">
                  <a:moveTo>
                    <a:pt x="0" y="72"/>
                  </a:moveTo>
                  <a:cubicBezTo>
                    <a:pt x="12" y="66"/>
                    <a:pt x="22" y="59"/>
                    <a:pt x="28" y="47"/>
                  </a:cubicBezTo>
                  <a:cubicBezTo>
                    <a:pt x="33" y="37"/>
                    <a:pt x="45" y="32"/>
                    <a:pt x="55" y="28"/>
                  </a:cubicBezTo>
                  <a:cubicBezTo>
                    <a:pt x="125" y="0"/>
                    <a:pt x="200" y="42"/>
                    <a:pt x="214" y="115"/>
                  </a:cubicBezTo>
                  <a:cubicBezTo>
                    <a:pt x="231" y="210"/>
                    <a:pt x="190" y="300"/>
                    <a:pt x="108" y="346"/>
                  </a:cubicBezTo>
                  <a:cubicBezTo>
                    <a:pt x="72" y="366"/>
                    <a:pt x="54" y="361"/>
                    <a:pt x="38" y="323"/>
                  </a:cubicBezTo>
                  <a:cubicBezTo>
                    <a:pt x="34" y="312"/>
                    <a:pt x="29" y="310"/>
                    <a:pt x="20" y="309"/>
                  </a:cubicBezTo>
                  <a:cubicBezTo>
                    <a:pt x="25" y="288"/>
                    <a:pt x="34" y="279"/>
                    <a:pt x="54" y="278"/>
                  </a:cubicBezTo>
                  <a:cubicBezTo>
                    <a:pt x="84" y="276"/>
                    <a:pt x="90" y="271"/>
                    <a:pt x="95" y="241"/>
                  </a:cubicBezTo>
                  <a:cubicBezTo>
                    <a:pt x="97" y="232"/>
                    <a:pt x="102" y="224"/>
                    <a:pt x="107" y="216"/>
                  </a:cubicBezTo>
                  <a:cubicBezTo>
                    <a:pt x="119" y="201"/>
                    <a:pt x="121" y="184"/>
                    <a:pt x="116" y="165"/>
                  </a:cubicBezTo>
                  <a:cubicBezTo>
                    <a:pt x="113" y="152"/>
                    <a:pt x="108" y="140"/>
                    <a:pt x="103" y="128"/>
                  </a:cubicBezTo>
                  <a:cubicBezTo>
                    <a:pt x="102" y="125"/>
                    <a:pt x="101" y="121"/>
                    <a:pt x="98" y="119"/>
                  </a:cubicBezTo>
                  <a:cubicBezTo>
                    <a:pt x="72" y="107"/>
                    <a:pt x="53" y="82"/>
                    <a:pt x="22" y="80"/>
                  </a:cubicBezTo>
                  <a:cubicBezTo>
                    <a:pt x="14" y="79"/>
                    <a:pt x="4" y="83"/>
                    <a:pt x="0" y="72"/>
                  </a:cubicBezTo>
                  <a:close/>
                </a:path>
              </a:pathLst>
            </a:custGeom>
            <a:solidFill>
              <a:srgbClr val="BC2C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2" name="Freeform 102">
              <a:extLst>
                <a:ext uri="{FF2B5EF4-FFF2-40B4-BE49-F238E27FC236}">
                  <a16:creationId xmlns:a16="http://schemas.microsoft.com/office/drawing/2014/main" id="{9200582D-3261-343F-9725-0EDE12E36CD4}"/>
                </a:ext>
              </a:extLst>
            </p:cNvPr>
            <p:cNvSpPr/>
            <p:nvPr/>
          </p:nvSpPr>
          <p:spPr bwMode="auto">
            <a:xfrm>
              <a:off x="1334" y="3738"/>
              <a:ext cx="122" cy="127"/>
            </a:xfrm>
            <a:custGeom>
              <a:avLst/>
              <a:gdLst>
                <a:gd name="T0" fmla="*/ 99 w 230"/>
                <a:gd name="T1" fmla="*/ 1 h 238"/>
                <a:gd name="T2" fmla="*/ 142 w 230"/>
                <a:gd name="T3" fmla="*/ 7 h 238"/>
                <a:gd name="T4" fmla="*/ 193 w 230"/>
                <a:gd name="T5" fmla="*/ 38 h 238"/>
                <a:gd name="T6" fmla="*/ 212 w 230"/>
                <a:gd name="T7" fmla="*/ 145 h 238"/>
                <a:gd name="T8" fmla="*/ 199 w 230"/>
                <a:gd name="T9" fmla="*/ 183 h 238"/>
                <a:gd name="T10" fmla="*/ 164 w 230"/>
                <a:gd name="T11" fmla="*/ 211 h 238"/>
                <a:gd name="T12" fmla="*/ 119 w 230"/>
                <a:gd name="T13" fmla="*/ 238 h 238"/>
                <a:gd name="T14" fmla="*/ 75 w 230"/>
                <a:gd name="T15" fmla="*/ 204 h 238"/>
                <a:gd name="T16" fmla="*/ 12 w 230"/>
                <a:gd name="T17" fmla="*/ 93 h 238"/>
                <a:gd name="T18" fmla="*/ 39 w 230"/>
                <a:gd name="T19" fmla="*/ 44 h 238"/>
                <a:gd name="T20" fmla="*/ 63 w 230"/>
                <a:gd name="T21" fmla="*/ 56 h 238"/>
                <a:gd name="T22" fmla="*/ 90 w 230"/>
                <a:gd name="T23" fmla="*/ 63 h 238"/>
                <a:gd name="T24" fmla="*/ 92 w 230"/>
                <a:gd name="T25" fmla="*/ 43 h 238"/>
                <a:gd name="T26" fmla="*/ 99 w 230"/>
                <a:gd name="T27" fmla="*/ 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238">
                  <a:moveTo>
                    <a:pt x="99" y="1"/>
                  </a:moveTo>
                  <a:cubicBezTo>
                    <a:pt x="112" y="8"/>
                    <a:pt x="128" y="0"/>
                    <a:pt x="142" y="7"/>
                  </a:cubicBezTo>
                  <a:cubicBezTo>
                    <a:pt x="160" y="15"/>
                    <a:pt x="175" y="28"/>
                    <a:pt x="193" y="38"/>
                  </a:cubicBezTo>
                  <a:cubicBezTo>
                    <a:pt x="221" y="52"/>
                    <a:pt x="230" y="118"/>
                    <a:pt x="212" y="145"/>
                  </a:cubicBezTo>
                  <a:cubicBezTo>
                    <a:pt x="205" y="157"/>
                    <a:pt x="198" y="168"/>
                    <a:pt x="199" y="183"/>
                  </a:cubicBezTo>
                  <a:cubicBezTo>
                    <a:pt x="199" y="206"/>
                    <a:pt x="178" y="212"/>
                    <a:pt x="164" y="211"/>
                  </a:cubicBezTo>
                  <a:cubicBezTo>
                    <a:pt x="140" y="209"/>
                    <a:pt x="129" y="222"/>
                    <a:pt x="119" y="238"/>
                  </a:cubicBezTo>
                  <a:cubicBezTo>
                    <a:pt x="100" y="232"/>
                    <a:pt x="94" y="210"/>
                    <a:pt x="75" y="204"/>
                  </a:cubicBezTo>
                  <a:cubicBezTo>
                    <a:pt x="40" y="194"/>
                    <a:pt x="0" y="149"/>
                    <a:pt x="12" y="93"/>
                  </a:cubicBezTo>
                  <a:cubicBezTo>
                    <a:pt x="16" y="74"/>
                    <a:pt x="17" y="53"/>
                    <a:pt x="39" y="44"/>
                  </a:cubicBezTo>
                  <a:cubicBezTo>
                    <a:pt x="48" y="46"/>
                    <a:pt x="58" y="47"/>
                    <a:pt x="63" y="56"/>
                  </a:cubicBezTo>
                  <a:cubicBezTo>
                    <a:pt x="69" y="69"/>
                    <a:pt x="81" y="66"/>
                    <a:pt x="90" y="63"/>
                  </a:cubicBezTo>
                  <a:cubicBezTo>
                    <a:pt x="101" y="60"/>
                    <a:pt x="93" y="50"/>
                    <a:pt x="92" y="43"/>
                  </a:cubicBezTo>
                  <a:cubicBezTo>
                    <a:pt x="90" y="28"/>
                    <a:pt x="81" y="12"/>
                    <a:pt x="99" y="1"/>
                  </a:cubicBezTo>
                  <a:close/>
                </a:path>
              </a:pathLst>
            </a:custGeom>
            <a:solidFill>
              <a:srgbClr val="CA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3" name="Freeform 103">
              <a:extLst>
                <a:ext uri="{FF2B5EF4-FFF2-40B4-BE49-F238E27FC236}">
                  <a16:creationId xmlns:a16="http://schemas.microsoft.com/office/drawing/2014/main" id="{FA40C2CA-83DA-98A0-3E37-FD6C0B26F1E7}"/>
                </a:ext>
              </a:extLst>
            </p:cNvPr>
            <p:cNvSpPr/>
            <p:nvPr/>
          </p:nvSpPr>
          <p:spPr bwMode="auto">
            <a:xfrm>
              <a:off x="1290" y="3705"/>
              <a:ext cx="86" cy="176"/>
            </a:xfrm>
            <a:custGeom>
              <a:avLst/>
              <a:gdLst>
                <a:gd name="T0" fmla="*/ 122 w 162"/>
                <a:gd name="T1" fmla="*/ 107 h 332"/>
                <a:gd name="T2" fmla="*/ 102 w 162"/>
                <a:gd name="T3" fmla="*/ 205 h 332"/>
                <a:gd name="T4" fmla="*/ 159 w 162"/>
                <a:gd name="T5" fmla="*/ 263 h 332"/>
                <a:gd name="T6" fmla="*/ 162 w 162"/>
                <a:gd name="T7" fmla="*/ 264 h 332"/>
                <a:gd name="T8" fmla="*/ 158 w 162"/>
                <a:gd name="T9" fmla="*/ 267 h 332"/>
                <a:gd name="T10" fmla="*/ 113 w 162"/>
                <a:gd name="T11" fmla="*/ 307 h 332"/>
                <a:gd name="T12" fmla="*/ 58 w 162"/>
                <a:gd name="T13" fmla="*/ 308 h 332"/>
                <a:gd name="T14" fmla="*/ 17 w 162"/>
                <a:gd name="T15" fmla="*/ 214 h 332"/>
                <a:gd name="T16" fmla="*/ 14 w 162"/>
                <a:gd name="T17" fmla="*/ 50 h 332"/>
                <a:gd name="T18" fmla="*/ 51 w 162"/>
                <a:gd name="T19" fmla="*/ 3 h 332"/>
                <a:gd name="T20" fmla="*/ 98 w 162"/>
                <a:gd name="T21" fmla="*/ 40 h 332"/>
                <a:gd name="T22" fmla="*/ 122 w 162"/>
                <a:gd name="T23" fmla="*/ 1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332">
                  <a:moveTo>
                    <a:pt x="122" y="107"/>
                  </a:moveTo>
                  <a:cubicBezTo>
                    <a:pt x="94" y="135"/>
                    <a:pt x="93" y="172"/>
                    <a:pt x="102" y="205"/>
                  </a:cubicBezTo>
                  <a:cubicBezTo>
                    <a:pt x="109" y="230"/>
                    <a:pt x="128" y="255"/>
                    <a:pt x="159" y="263"/>
                  </a:cubicBezTo>
                  <a:cubicBezTo>
                    <a:pt x="160" y="263"/>
                    <a:pt x="161" y="263"/>
                    <a:pt x="162" y="264"/>
                  </a:cubicBezTo>
                  <a:cubicBezTo>
                    <a:pt x="161" y="265"/>
                    <a:pt x="159" y="266"/>
                    <a:pt x="158" y="267"/>
                  </a:cubicBezTo>
                  <a:cubicBezTo>
                    <a:pt x="139" y="276"/>
                    <a:pt x="123" y="285"/>
                    <a:pt x="113" y="307"/>
                  </a:cubicBezTo>
                  <a:cubicBezTo>
                    <a:pt x="102" y="332"/>
                    <a:pt x="77" y="332"/>
                    <a:pt x="58" y="308"/>
                  </a:cubicBezTo>
                  <a:cubicBezTo>
                    <a:pt x="35" y="280"/>
                    <a:pt x="24" y="248"/>
                    <a:pt x="17" y="214"/>
                  </a:cubicBezTo>
                  <a:cubicBezTo>
                    <a:pt x="5" y="159"/>
                    <a:pt x="0" y="104"/>
                    <a:pt x="14" y="50"/>
                  </a:cubicBezTo>
                  <a:cubicBezTo>
                    <a:pt x="20" y="29"/>
                    <a:pt x="25" y="6"/>
                    <a:pt x="51" y="3"/>
                  </a:cubicBezTo>
                  <a:cubicBezTo>
                    <a:pt x="76" y="0"/>
                    <a:pt x="87" y="21"/>
                    <a:pt x="98" y="40"/>
                  </a:cubicBezTo>
                  <a:cubicBezTo>
                    <a:pt x="110" y="61"/>
                    <a:pt x="118" y="83"/>
                    <a:pt x="122" y="107"/>
                  </a:cubicBezTo>
                  <a:close/>
                </a:path>
              </a:pathLst>
            </a:custGeom>
            <a:solidFill>
              <a:srgbClr val="BB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4" name="Freeform 104">
              <a:extLst>
                <a:ext uri="{FF2B5EF4-FFF2-40B4-BE49-F238E27FC236}">
                  <a16:creationId xmlns:a16="http://schemas.microsoft.com/office/drawing/2014/main" id="{C6DCE57C-4F10-013C-E8B6-A0BB93477157}"/>
                </a:ext>
              </a:extLst>
            </p:cNvPr>
            <p:cNvSpPr/>
            <p:nvPr/>
          </p:nvSpPr>
          <p:spPr bwMode="auto">
            <a:xfrm>
              <a:off x="747" y="3840"/>
              <a:ext cx="241" cy="97"/>
            </a:xfrm>
            <a:custGeom>
              <a:avLst/>
              <a:gdLst>
                <a:gd name="T0" fmla="*/ 453 w 453"/>
                <a:gd name="T1" fmla="*/ 56 h 182"/>
                <a:gd name="T2" fmla="*/ 442 w 453"/>
                <a:gd name="T3" fmla="*/ 63 h 182"/>
                <a:gd name="T4" fmla="*/ 320 w 453"/>
                <a:gd name="T5" fmla="*/ 125 h 182"/>
                <a:gd name="T6" fmla="*/ 133 w 453"/>
                <a:gd name="T7" fmla="*/ 144 h 182"/>
                <a:gd name="T8" fmla="*/ 16 w 453"/>
                <a:gd name="T9" fmla="*/ 46 h 182"/>
                <a:gd name="T10" fmla="*/ 10 w 453"/>
                <a:gd name="T11" fmla="*/ 59 h 182"/>
                <a:gd name="T12" fmla="*/ 10 w 453"/>
                <a:gd name="T13" fmla="*/ 11 h 182"/>
                <a:gd name="T14" fmla="*/ 38 w 453"/>
                <a:gd name="T15" fmla="*/ 28 h 182"/>
                <a:gd name="T16" fmla="*/ 85 w 453"/>
                <a:gd name="T17" fmla="*/ 70 h 182"/>
                <a:gd name="T18" fmla="*/ 237 w 453"/>
                <a:gd name="T19" fmla="*/ 127 h 182"/>
                <a:gd name="T20" fmla="*/ 325 w 453"/>
                <a:gd name="T21" fmla="*/ 85 h 182"/>
                <a:gd name="T22" fmla="*/ 414 w 453"/>
                <a:gd name="T23" fmla="*/ 4 h 182"/>
                <a:gd name="T24" fmla="*/ 424 w 453"/>
                <a:gd name="T25" fmla="*/ 0 h 182"/>
                <a:gd name="T26" fmla="*/ 453 w 453"/>
                <a:gd name="T27" fmla="*/ 5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2" h="182">
                  <a:moveTo>
                    <a:pt x="453" y="56"/>
                  </a:moveTo>
                  <a:cubicBezTo>
                    <a:pt x="450" y="60"/>
                    <a:pt x="447" y="62"/>
                    <a:pt x="442" y="63"/>
                  </a:cubicBezTo>
                  <a:cubicBezTo>
                    <a:pt x="395" y="71"/>
                    <a:pt x="355" y="91"/>
                    <a:pt x="320" y="125"/>
                  </a:cubicBezTo>
                  <a:cubicBezTo>
                    <a:pt x="271" y="173"/>
                    <a:pt x="193" y="182"/>
                    <a:pt x="133" y="144"/>
                  </a:cubicBezTo>
                  <a:cubicBezTo>
                    <a:pt x="90" y="117"/>
                    <a:pt x="55" y="79"/>
                    <a:pt x="16" y="46"/>
                  </a:cubicBezTo>
                  <a:cubicBezTo>
                    <a:pt x="14" y="51"/>
                    <a:pt x="12" y="55"/>
                    <a:pt x="10" y="59"/>
                  </a:cubicBezTo>
                  <a:cubicBezTo>
                    <a:pt x="0" y="44"/>
                    <a:pt x="0" y="28"/>
                    <a:pt x="10" y="11"/>
                  </a:cubicBezTo>
                  <a:cubicBezTo>
                    <a:pt x="24" y="7"/>
                    <a:pt x="30" y="22"/>
                    <a:pt x="38" y="28"/>
                  </a:cubicBezTo>
                  <a:cubicBezTo>
                    <a:pt x="55" y="40"/>
                    <a:pt x="71" y="55"/>
                    <a:pt x="85" y="70"/>
                  </a:cubicBezTo>
                  <a:cubicBezTo>
                    <a:pt x="127" y="113"/>
                    <a:pt x="177" y="133"/>
                    <a:pt x="237" y="127"/>
                  </a:cubicBezTo>
                  <a:cubicBezTo>
                    <a:pt x="271" y="124"/>
                    <a:pt x="300" y="107"/>
                    <a:pt x="325" y="85"/>
                  </a:cubicBezTo>
                  <a:cubicBezTo>
                    <a:pt x="355" y="59"/>
                    <a:pt x="383" y="30"/>
                    <a:pt x="414" y="4"/>
                  </a:cubicBezTo>
                  <a:cubicBezTo>
                    <a:pt x="417" y="2"/>
                    <a:pt x="420" y="0"/>
                    <a:pt x="424" y="0"/>
                  </a:cubicBezTo>
                  <a:cubicBezTo>
                    <a:pt x="426" y="23"/>
                    <a:pt x="438" y="40"/>
                    <a:pt x="453" y="56"/>
                  </a:cubicBezTo>
                  <a:close/>
                </a:path>
              </a:pathLst>
            </a:custGeom>
            <a:solidFill>
              <a:srgbClr val="E8B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5" name="Freeform 105">
              <a:extLst>
                <a:ext uri="{FF2B5EF4-FFF2-40B4-BE49-F238E27FC236}">
                  <a16:creationId xmlns:a16="http://schemas.microsoft.com/office/drawing/2014/main" id="{B46EC9D6-D459-A7A2-DD70-38BC87035483}"/>
                </a:ext>
              </a:extLst>
            </p:cNvPr>
            <p:cNvSpPr/>
            <p:nvPr/>
          </p:nvSpPr>
          <p:spPr bwMode="auto">
            <a:xfrm>
              <a:off x="928" y="3963"/>
              <a:ext cx="95" cy="60"/>
            </a:xfrm>
            <a:custGeom>
              <a:avLst/>
              <a:gdLst>
                <a:gd name="T0" fmla="*/ 177 w 179"/>
                <a:gd name="T1" fmla="*/ 8 h 113"/>
                <a:gd name="T2" fmla="*/ 165 w 179"/>
                <a:gd name="T3" fmla="*/ 37 h 113"/>
                <a:gd name="T4" fmla="*/ 90 w 179"/>
                <a:gd name="T5" fmla="*/ 92 h 113"/>
                <a:gd name="T6" fmla="*/ 22 w 179"/>
                <a:gd name="T7" fmla="*/ 112 h 113"/>
                <a:gd name="T8" fmla="*/ 1 w 179"/>
                <a:gd name="T9" fmla="*/ 89 h 113"/>
                <a:gd name="T10" fmla="*/ 24 w 179"/>
                <a:gd name="T11" fmla="*/ 71 h 113"/>
                <a:gd name="T12" fmla="*/ 109 w 179"/>
                <a:gd name="T13" fmla="*/ 67 h 113"/>
                <a:gd name="T14" fmla="*/ 161 w 179"/>
                <a:gd name="T15" fmla="*/ 11 h 113"/>
                <a:gd name="T16" fmla="*/ 169 w 179"/>
                <a:gd name="T17" fmla="*/ 0 h 113"/>
                <a:gd name="T18" fmla="*/ 177 w 179"/>
                <a:gd name="T19" fmla="*/ 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13">
                  <a:moveTo>
                    <a:pt x="177" y="8"/>
                  </a:moveTo>
                  <a:cubicBezTo>
                    <a:pt x="179" y="20"/>
                    <a:pt x="173" y="30"/>
                    <a:pt x="165" y="37"/>
                  </a:cubicBezTo>
                  <a:cubicBezTo>
                    <a:pt x="143" y="58"/>
                    <a:pt x="120" y="80"/>
                    <a:pt x="90" y="92"/>
                  </a:cubicBezTo>
                  <a:cubicBezTo>
                    <a:pt x="68" y="101"/>
                    <a:pt x="47" y="111"/>
                    <a:pt x="22" y="112"/>
                  </a:cubicBezTo>
                  <a:cubicBezTo>
                    <a:pt x="4" y="113"/>
                    <a:pt x="0" y="104"/>
                    <a:pt x="1" y="89"/>
                  </a:cubicBezTo>
                  <a:cubicBezTo>
                    <a:pt x="2" y="76"/>
                    <a:pt x="6" y="68"/>
                    <a:pt x="24" y="71"/>
                  </a:cubicBezTo>
                  <a:cubicBezTo>
                    <a:pt x="52" y="77"/>
                    <a:pt x="81" y="82"/>
                    <a:pt x="109" y="67"/>
                  </a:cubicBezTo>
                  <a:cubicBezTo>
                    <a:pt x="133" y="54"/>
                    <a:pt x="152" y="38"/>
                    <a:pt x="161" y="11"/>
                  </a:cubicBezTo>
                  <a:cubicBezTo>
                    <a:pt x="162" y="6"/>
                    <a:pt x="164" y="2"/>
                    <a:pt x="169" y="0"/>
                  </a:cubicBezTo>
                  <a:cubicBezTo>
                    <a:pt x="171" y="3"/>
                    <a:pt x="174" y="5"/>
                    <a:pt x="177" y="8"/>
                  </a:cubicBezTo>
                  <a:close/>
                </a:path>
              </a:pathLst>
            </a:custGeom>
            <a:solidFill>
              <a:srgbClr val="E9A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6" name="Freeform 106">
              <a:extLst>
                <a:ext uri="{FF2B5EF4-FFF2-40B4-BE49-F238E27FC236}">
                  <a16:creationId xmlns:a16="http://schemas.microsoft.com/office/drawing/2014/main" id="{B0BD8A70-44BF-37FC-7858-17EFF2D2DF06}"/>
                </a:ext>
              </a:extLst>
            </p:cNvPr>
            <p:cNvSpPr/>
            <p:nvPr/>
          </p:nvSpPr>
          <p:spPr bwMode="auto">
            <a:xfrm>
              <a:off x="1179" y="3842"/>
              <a:ext cx="20" cy="27"/>
            </a:xfrm>
            <a:custGeom>
              <a:avLst/>
              <a:gdLst>
                <a:gd name="T0" fmla="*/ 38 w 39"/>
                <a:gd name="T1" fmla="*/ 43 h 51"/>
                <a:gd name="T2" fmla="*/ 33 w 39"/>
                <a:gd name="T3" fmla="*/ 50 h 51"/>
                <a:gd name="T4" fmla="*/ 25 w 39"/>
                <a:gd name="T5" fmla="*/ 47 h 51"/>
                <a:gd name="T6" fmla="*/ 10 w 39"/>
                <a:gd name="T7" fmla="*/ 39 h 51"/>
                <a:gd name="T8" fmla="*/ 1 w 39"/>
                <a:gd name="T9" fmla="*/ 34 h 51"/>
                <a:gd name="T10" fmla="*/ 7 w 39"/>
                <a:gd name="T11" fmla="*/ 26 h 51"/>
                <a:gd name="T12" fmla="*/ 14 w 39"/>
                <a:gd name="T13" fmla="*/ 11 h 51"/>
                <a:gd name="T14" fmla="*/ 19 w 39"/>
                <a:gd name="T15" fmla="*/ 1 h 51"/>
                <a:gd name="T16" fmla="*/ 27 w 39"/>
                <a:gd name="T17" fmla="*/ 5 h 51"/>
                <a:gd name="T18" fmla="*/ 38 w 39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1">
                  <a:moveTo>
                    <a:pt x="38" y="43"/>
                  </a:moveTo>
                  <a:cubicBezTo>
                    <a:pt x="39" y="47"/>
                    <a:pt x="36" y="49"/>
                    <a:pt x="33" y="50"/>
                  </a:cubicBezTo>
                  <a:cubicBezTo>
                    <a:pt x="29" y="51"/>
                    <a:pt x="26" y="50"/>
                    <a:pt x="25" y="47"/>
                  </a:cubicBezTo>
                  <a:cubicBezTo>
                    <a:pt x="23" y="38"/>
                    <a:pt x="18" y="36"/>
                    <a:pt x="10" y="39"/>
                  </a:cubicBezTo>
                  <a:cubicBezTo>
                    <a:pt x="6" y="41"/>
                    <a:pt x="2" y="39"/>
                    <a:pt x="1" y="34"/>
                  </a:cubicBezTo>
                  <a:cubicBezTo>
                    <a:pt x="0" y="29"/>
                    <a:pt x="3" y="27"/>
                    <a:pt x="7" y="26"/>
                  </a:cubicBezTo>
                  <a:cubicBezTo>
                    <a:pt x="15" y="23"/>
                    <a:pt x="17" y="18"/>
                    <a:pt x="14" y="11"/>
                  </a:cubicBezTo>
                  <a:cubicBezTo>
                    <a:pt x="13" y="6"/>
                    <a:pt x="14" y="3"/>
                    <a:pt x="19" y="1"/>
                  </a:cubicBezTo>
                  <a:cubicBezTo>
                    <a:pt x="23" y="0"/>
                    <a:pt x="26" y="2"/>
                    <a:pt x="27" y="5"/>
                  </a:cubicBezTo>
                  <a:cubicBezTo>
                    <a:pt x="31" y="17"/>
                    <a:pt x="34" y="30"/>
                    <a:pt x="38" y="43"/>
                  </a:cubicBezTo>
                  <a:close/>
                </a:path>
              </a:pathLst>
            </a:custGeom>
            <a:solidFill>
              <a:srgbClr val="DE7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7" name="Freeform 107">
              <a:extLst>
                <a:ext uri="{FF2B5EF4-FFF2-40B4-BE49-F238E27FC236}">
                  <a16:creationId xmlns:a16="http://schemas.microsoft.com/office/drawing/2014/main" id="{FB9C770A-D573-C670-5D98-6490DDF9E236}"/>
                </a:ext>
              </a:extLst>
            </p:cNvPr>
            <p:cNvSpPr/>
            <p:nvPr/>
          </p:nvSpPr>
          <p:spPr bwMode="auto">
            <a:xfrm>
              <a:off x="1391" y="3992"/>
              <a:ext cx="28" cy="11"/>
            </a:xfrm>
            <a:custGeom>
              <a:avLst/>
              <a:gdLst>
                <a:gd name="T0" fmla="*/ 12 w 53"/>
                <a:gd name="T1" fmla="*/ 20 h 21"/>
                <a:gd name="T2" fmla="*/ 1 w 53"/>
                <a:gd name="T3" fmla="*/ 14 h 21"/>
                <a:gd name="T4" fmla="*/ 13 w 53"/>
                <a:gd name="T5" fmla="*/ 5 h 21"/>
                <a:gd name="T6" fmla="*/ 39 w 53"/>
                <a:gd name="T7" fmla="*/ 2 h 21"/>
                <a:gd name="T8" fmla="*/ 51 w 53"/>
                <a:gd name="T9" fmla="*/ 8 h 21"/>
                <a:gd name="T10" fmla="*/ 42 w 53"/>
                <a:gd name="T11" fmla="*/ 17 h 21"/>
                <a:gd name="T12" fmla="*/ 12 w 53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1">
                  <a:moveTo>
                    <a:pt x="12" y="20"/>
                  </a:moveTo>
                  <a:cubicBezTo>
                    <a:pt x="9" y="20"/>
                    <a:pt x="2" y="21"/>
                    <a:pt x="1" y="14"/>
                  </a:cubicBezTo>
                  <a:cubicBezTo>
                    <a:pt x="0" y="6"/>
                    <a:pt x="7" y="6"/>
                    <a:pt x="13" y="5"/>
                  </a:cubicBezTo>
                  <a:cubicBezTo>
                    <a:pt x="22" y="4"/>
                    <a:pt x="30" y="3"/>
                    <a:pt x="39" y="2"/>
                  </a:cubicBezTo>
                  <a:cubicBezTo>
                    <a:pt x="44" y="2"/>
                    <a:pt x="50" y="0"/>
                    <a:pt x="51" y="8"/>
                  </a:cubicBezTo>
                  <a:cubicBezTo>
                    <a:pt x="53" y="15"/>
                    <a:pt x="47" y="16"/>
                    <a:pt x="42" y="17"/>
                  </a:cubicBezTo>
                  <a:cubicBezTo>
                    <a:pt x="32" y="18"/>
                    <a:pt x="23" y="19"/>
                    <a:pt x="12" y="20"/>
                  </a:cubicBezTo>
                  <a:close/>
                </a:path>
              </a:pathLst>
            </a:custGeom>
            <a:solidFill>
              <a:srgbClr val="DD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8" name="Freeform 108">
              <a:extLst>
                <a:ext uri="{FF2B5EF4-FFF2-40B4-BE49-F238E27FC236}">
                  <a16:creationId xmlns:a16="http://schemas.microsoft.com/office/drawing/2014/main" id="{C4BC2548-852C-69F3-8FE0-BE2BA5F8823C}"/>
                </a:ext>
              </a:extLst>
            </p:cNvPr>
            <p:cNvSpPr/>
            <p:nvPr/>
          </p:nvSpPr>
          <p:spPr bwMode="auto">
            <a:xfrm>
              <a:off x="1181" y="3750"/>
              <a:ext cx="14" cy="28"/>
            </a:xfrm>
            <a:custGeom>
              <a:avLst/>
              <a:gdLst>
                <a:gd name="T0" fmla="*/ 3 w 25"/>
                <a:gd name="T1" fmla="*/ 35 h 52"/>
                <a:gd name="T2" fmla="*/ 8 w 25"/>
                <a:gd name="T3" fmla="*/ 9 h 52"/>
                <a:gd name="T4" fmla="*/ 17 w 25"/>
                <a:gd name="T5" fmla="*/ 1 h 52"/>
                <a:gd name="T6" fmla="*/ 21 w 25"/>
                <a:gd name="T7" fmla="*/ 13 h 52"/>
                <a:gd name="T8" fmla="*/ 16 w 25"/>
                <a:gd name="T9" fmla="*/ 38 h 52"/>
                <a:gd name="T10" fmla="*/ 8 w 25"/>
                <a:gd name="T11" fmla="*/ 51 h 52"/>
                <a:gd name="T12" fmla="*/ 3 w 25"/>
                <a:gd name="T1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2">
                  <a:moveTo>
                    <a:pt x="3" y="35"/>
                  </a:moveTo>
                  <a:cubicBezTo>
                    <a:pt x="4" y="27"/>
                    <a:pt x="6" y="18"/>
                    <a:pt x="8" y="9"/>
                  </a:cubicBezTo>
                  <a:cubicBezTo>
                    <a:pt x="9" y="4"/>
                    <a:pt x="11" y="0"/>
                    <a:pt x="17" y="1"/>
                  </a:cubicBezTo>
                  <a:cubicBezTo>
                    <a:pt x="25" y="2"/>
                    <a:pt x="23" y="8"/>
                    <a:pt x="21" y="13"/>
                  </a:cubicBezTo>
                  <a:cubicBezTo>
                    <a:pt x="20" y="21"/>
                    <a:pt x="18" y="30"/>
                    <a:pt x="16" y="38"/>
                  </a:cubicBezTo>
                  <a:cubicBezTo>
                    <a:pt x="15" y="43"/>
                    <a:pt x="18" y="52"/>
                    <a:pt x="8" y="51"/>
                  </a:cubicBezTo>
                  <a:cubicBezTo>
                    <a:pt x="0" y="49"/>
                    <a:pt x="3" y="42"/>
                    <a:pt x="3" y="35"/>
                  </a:cubicBezTo>
                  <a:close/>
                </a:path>
              </a:pathLst>
            </a:custGeom>
            <a:solidFill>
              <a:srgbClr val="DB7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9" name="Freeform 109">
              <a:extLst>
                <a:ext uri="{FF2B5EF4-FFF2-40B4-BE49-F238E27FC236}">
                  <a16:creationId xmlns:a16="http://schemas.microsoft.com/office/drawing/2014/main" id="{2EAF4B7D-F648-2F77-C35F-3134FF75A581}"/>
                </a:ext>
              </a:extLst>
            </p:cNvPr>
            <p:cNvSpPr/>
            <p:nvPr/>
          </p:nvSpPr>
          <p:spPr bwMode="auto">
            <a:xfrm>
              <a:off x="1417" y="3601"/>
              <a:ext cx="27" cy="12"/>
            </a:xfrm>
            <a:custGeom>
              <a:avLst/>
              <a:gdLst>
                <a:gd name="T0" fmla="*/ 50 w 50"/>
                <a:gd name="T1" fmla="*/ 14 h 23"/>
                <a:gd name="T2" fmla="*/ 41 w 50"/>
                <a:gd name="T3" fmla="*/ 22 h 23"/>
                <a:gd name="T4" fmla="*/ 7 w 50"/>
                <a:gd name="T5" fmla="*/ 13 h 23"/>
                <a:gd name="T6" fmla="*/ 0 w 50"/>
                <a:gd name="T7" fmla="*/ 7 h 23"/>
                <a:gd name="T8" fmla="*/ 6 w 50"/>
                <a:gd name="T9" fmla="*/ 0 h 23"/>
                <a:gd name="T10" fmla="*/ 47 w 50"/>
                <a:gd name="T11" fmla="*/ 10 h 23"/>
                <a:gd name="T12" fmla="*/ 50 w 50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3">
                  <a:moveTo>
                    <a:pt x="50" y="14"/>
                  </a:moveTo>
                  <a:cubicBezTo>
                    <a:pt x="50" y="20"/>
                    <a:pt x="47" y="23"/>
                    <a:pt x="41" y="22"/>
                  </a:cubicBezTo>
                  <a:cubicBezTo>
                    <a:pt x="30" y="19"/>
                    <a:pt x="18" y="16"/>
                    <a:pt x="7" y="13"/>
                  </a:cubicBezTo>
                  <a:cubicBezTo>
                    <a:pt x="3" y="13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0" y="1"/>
                    <a:pt x="34" y="4"/>
                    <a:pt x="47" y="10"/>
                  </a:cubicBezTo>
                  <a:cubicBezTo>
                    <a:pt x="49" y="11"/>
                    <a:pt x="50" y="13"/>
                    <a:pt x="50" y="14"/>
                  </a:cubicBezTo>
                  <a:close/>
                </a:path>
              </a:pathLst>
            </a:custGeom>
            <a:solidFill>
              <a:srgbClr val="DB7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0" name="Freeform 110">
              <a:extLst>
                <a:ext uri="{FF2B5EF4-FFF2-40B4-BE49-F238E27FC236}">
                  <a16:creationId xmlns:a16="http://schemas.microsoft.com/office/drawing/2014/main" id="{498947B4-391B-E7F7-B416-9F3034BFD45C}"/>
                </a:ext>
              </a:extLst>
            </p:cNvPr>
            <p:cNvSpPr/>
            <p:nvPr/>
          </p:nvSpPr>
          <p:spPr bwMode="auto">
            <a:xfrm>
              <a:off x="1574" y="3753"/>
              <a:ext cx="12" cy="27"/>
            </a:xfrm>
            <a:custGeom>
              <a:avLst/>
              <a:gdLst>
                <a:gd name="T0" fmla="*/ 20 w 22"/>
                <a:gd name="T1" fmla="*/ 36 h 51"/>
                <a:gd name="T2" fmla="*/ 14 w 22"/>
                <a:gd name="T3" fmla="*/ 51 h 51"/>
                <a:gd name="T4" fmla="*/ 6 w 22"/>
                <a:gd name="T5" fmla="*/ 40 h 51"/>
                <a:gd name="T6" fmla="*/ 1 w 22"/>
                <a:gd name="T7" fmla="*/ 10 h 51"/>
                <a:gd name="T8" fmla="*/ 6 w 22"/>
                <a:gd name="T9" fmla="*/ 1 h 51"/>
                <a:gd name="T10" fmla="*/ 15 w 22"/>
                <a:gd name="T11" fmla="*/ 7 h 51"/>
                <a:gd name="T12" fmla="*/ 20 w 22"/>
                <a:gd name="T13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1">
                  <a:moveTo>
                    <a:pt x="20" y="36"/>
                  </a:moveTo>
                  <a:cubicBezTo>
                    <a:pt x="20" y="44"/>
                    <a:pt x="22" y="50"/>
                    <a:pt x="14" y="51"/>
                  </a:cubicBezTo>
                  <a:cubicBezTo>
                    <a:pt x="6" y="51"/>
                    <a:pt x="7" y="44"/>
                    <a:pt x="6" y="40"/>
                  </a:cubicBezTo>
                  <a:cubicBezTo>
                    <a:pt x="5" y="30"/>
                    <a:pt x="3" y="20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17" y="18"/>
                    <a:pt x="19" y="28"/>
                    <a:pt x="20" y="36"/>
                  </a:cubicBezTo>
                  <a:close/>
                </a:path>
              </a:pathLst>
            </a:custGeom>
            <a:solidFill>
              <a:srgbClr val="D8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1" name="Freeform 111">
              <a:extLst>
                <a:ext uri="{FF2B5EF4-FFF2-40B4-BE49-F238E27FC236}">
                  <a16:creationId xmlns:a16="http://schemas.microsoft.com/office/drawing/2014/main" id="{96A3A67E-1D64-8CA9-7A3F-E69D0F2F949B}"/>
                </a:ext>
              </a:extLst>
            </p:cNvPr>
            <p:cNvSpPr/>
            <p:nvPr/>
          </p:nvSpPr>
          <p:spPr bwMode="auto">
            <a:xfrm>
              <a:off x="1260" y="3955"/>
              <a:ext cx="25" cy="21"/>
            </a:xfrm>
            <a:custGeom>
              <a:avLst/>
              <a:gdLst>
                <a:gd name="T0" fmla="*/ 47 w 47"/>
                <a:gd name="T1" fmla="*/ 29 h 39"/>
                <a:gd name="T2" fmla="*/ 36 w 47"/>
                <a:gd name="T3" fmla="*/ 35 h 39"/>
                <a:gd name="T4" fmla="*/ 3 w 47"/>
                <a:gd name="T5" fmla="*/ 13 h 39"/>
                <a:gd name="T6" fmla="*/ 2 w 47"/>
                <a:gd name="T7" fmla="*/ 6 h 39"/>
                <a:gd name="T8" fmla="*/ 10 w 47"/>
                <a:gd name="T9" fmla="*/ 2 h 39"/>
                <a:gd name="T10" fmla="*/ 45 w 47"/>
                <a:gd name="T11" fmla="*/ 25 h 39"/>
                <a:gd name="T12" fmla="*/ 47 w 47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9">
                  <a:moveTo>
                    <a:pt x="47" y="29"/>
                  </a:moveTo>
                  <a:cubicBezTo>
                    <a:pt x="45" y="35"/>
                    <a:pt x="42" y="39"/>
                    <a:pt x="36" y="35"/>
                  </a:cubicBezTo>
                  <a:cubicBezTo>
                    <a:pt x="25" y="28"/>
                    <a:pt x="14" y="21"/>
                    <a:pt x="3" y="13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7" y="0"/>
                    <a:pt x="10" y="2"/>
                  </a:cubicBezTo>
                  <a:cubicBezTo>
                    <a:pt x="22" y="9"/>
                    <a:pt x="34" y="17"/>
                    <a:pt x="45" y="25"/>
                  </a:cubicBezTo>
                  <a:cubicBezTo>
                    <a:pt x="46" y="26"/>
                    <a:pt x="46" y="28"/>
                    <a:pt x="47" y="29"/>
                  </a:cubicBezTo>
                  <a:close/>
                </a:path>
              </a:pathLst>
            </a:custGeom>
            <a:solidFill>
              <a:srgbClr val="D97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2" name="Freeform 112">
              <a:extLst>
                <a:ext uri="{FF2B5EF4-FFF2-40B4-BE49-F238E27FC236}">
                  <a16:creationId xmlns:a16="http://schemas.microsoft.com/office/drawing/2014/main" id="{3728D083-E5CA-3EC7-1621-041C1B68526D}"/>
                </a:ext>
              </a:extLst>
            </p:cNvPr>
            <p:cNvSpPr/>
            <p:nvPr/>
          </p:nvSpPr>
          <p:spPr bwMode="auto">
            <a:xfrm>
              <a:off x="1300" y="3979"/>
              <a:ext cx="27" cy="15"/>
            </a:xfrm>
            <a:custGeom>
              <a:avLst/>
              <a:gdLst>
                <a:gd name="T0" fmla="*/ 50 w 50"/>
                <a:gd name="T1" fmla="*/ 20 h 28"/>
                <a:gd name="T2" fmla="*/ 41 w 50"/>
                <a:gd name="T3" fmla="*/ 27 h 28"/>
                <a:gd name="T4" fmla="*/ 6 w 50"/>
                <a:gd name="T5" fmla="*/ 14 h 28"/>
                <a:gd name="T6" fmla="*/ 1 w 50"/>
                <a:gd name="T7" fmla="*/ 6 h 28"/>
                <a:gd name="T8" fmla="*/ 9 w 50"/>
                <a:gd name="T9" fmla="*/ 1 h 28"/>
                <a:gd name="T10" fmla="*/ 48 w 50"/>
                <a:gd name="T11" fmla="*/ 16 h 28"/>
                <a:gd name="T12" fmla="*/ 50 w 50"/>
                <a:gd name="T1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cubicBezTo>
                    <a:pt x="48" y="25"/>
                    <a:pt x="46" y="28"/>
                    <a:pt x="41" y="27"/>
                  </a:cubicBezTo>
                  <a:cubicBezTo>
                    <a:pt x="29" y="22"/>
                    <a:pt x="17" y="18"/>
                    <a:pt x="6" y="14"/>
                  </a:cubicBezTo>
                  <a:cubicBezTo>
                    <a:pt x="2" y="13"/>
                    <a:pt x="0" y="10"/>
                    <a:pt x="1" y="6"/>
                  </a:cubicBezTo>
                  <a:cubicBezTo>
                    <a:pt x="3" y="3"/>
                    <a:pt x="5" y="0"/>
                    <a:pt x="9" y="1"/>
                  </a:cubicBezTo>
                  <a:cubicBezTo>
                    <a:pt x="22" y="5"/>
                    <a:pt x="35" y="11"/>
                    <a:pt x="48" y="16"/>
                  </a:cubicBezTo>
                  <a:cubicBezTo>
                    <a:pt x="49" y="16"/>
                    <a:pt x="49" y="19"/>
                    <a:pt x="50" y="20"/>
                  </a:cubicBezTo>
                  <a:close/>
                </a:path>
              </a:pathLst>
            </a:custGeom>
            <a:solidFill>
              <a:srgbClr val="DA7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3" name="Freeform 113">
              <a:extLst>
                <a:ext uri="{FF2B5EF4-FFF2-40B4-BE49-F238E27FC236}">
                  <a16:creationId xmlns:a16="http://schemas.microsoft.com/office/drawing/2014/main" id="{993B6A61-B1FF-8F1D-97CF-37A5FB57D797}"/>
                </a:ext>
              </a:extLst>
            </p:cNvPr>
            <p:cNvSpPr/>
            <p:nvPr/>
          </p:nvSpPr>
          <p:spPr bwMode="auto">
            <a:xfrm>
              <a:off x="1325" y="3600"/>
              <a:ext cx="28" cy="13"/>
            </a:xfrm>
            <a:custGeom>
              <a:avLst/>
              <a:gdLst>
                <a:gd name="T0" fmla="*/ 11 w 53"/>
                <a:gd name="T1" fmla="*/ 22 h 24"/>
                <a:gd name="T2" fmla="*/ 2 w 53"/>
                <a:gd name="T3" fmla="*/ 17 h 24"/>
                <a:gd name="T4" fmla="*/ 8 w 53"/>
                <a:gd name="T5" fmla="*/ 9 h 24"/>
                <a:gd name="T6" fmla="*/ 42 w 53"/>
                <a:gd name="T7" fmla="*/ 1 h 24"/>
                <a:gd name="T8" fmla="*/ 51 w 53"/>
                <a:gd name="T9" fmla="*/ 6 h 24"/>
                <a:gd name="T10" fmla="*/ 45 w 53"/>
                <a:gd name="T11" fmla="*/ 15 h 24"/>
                <a:gd name="T12" fmla="*/ 11 w 53"/>
                <a:gd name="T13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24">
                  <a:moveTo>
                    <a:pt x="11" y="22"/>
                  </a:moveTo>
                  <a:cubicBezTo>
                    <a:pt x="6" y="24"/>
                    <a:pt x="3" y="22"/>
                    <a:pt x="2" y="17"/>
                  </a:cubicBezTo>
                  <a:cubicBezTo>
                    <a:pt x="0" y="12"/>
                    <a:pt x="4" y="10"/>
                    <a:pt x="8" y="9"/>
                  </a:cubicBezTo>
                  <a:cubicBezTo>
                    <a:pt x="19" y="6"/>
                    <a:pt x="31" y="3"/>
                    <a:pt x="42" y="1"/>
                  </a:cubicBezTo>
                  <a:cubicBezTo>
                    <a:pt x="47" y="0"/>
                    <a:pt x="50" y="2"/>
                    <a:pt x="51" y="6"/>
                  </a:cubicBezTo>
                  <a:cubicBezTo>
                    <a:pt x="53" y="11"/>
                    <a:pt x="49" y="14"/>
                    <a:pt x="45" y="15"/>
                  </a:cubicBezTo>
                  <a:cubicBezTo>
                    <a:pt x="34" y="17"/>
                    <a:pt x="22" y="19"/>
                    <a:pt x="11" y="22"/>
                  </a:cubicBezTo>
                  <a:close/>
                </a:path>
              </a:pathLst>
            </a:custGeom>
            <a:solidFill>
              <a:srgbClr val="DC7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4" name="Freeform 114">
              <a:extLst>
                <a:ext uri="{FF2B5EF4-FFF2-40B4-BE49-F238E27FC236}">
                  <a16:creationId xmlns:a16="http://schemas.microsoft.com/office/drawing/2014/main" id="{D824AC36-FB97-07D8-1721-82C0717A2600}"/>
                </a:ext>
              </a:extLst>
            </p:cNvPr>
            <p:cNvSpPr/>
            <p:nvPr/>
          </p:nvSpPr>
          <p:spPr bwMode="auto">
            <a:xfrm>
              <a:off x="1283" y="3613"/>
              <a:ext cx="25" cy="17"/>
            </a:xfrm>
            <a:custGeom>
              <a:avLst/>
              <a:gdLst>
                <a:gd name="T0" fmla="*/ 48 w 48"/>
                <a:gd name="T1" fmla="*/ 10 h 33"/>
                <a:gd name="T2" fmla="*/ 44 w 48"/>
                <a:gd name="T3" fmla="*/ 14 h 33"/>
                <a:gd name="T4" fmla="*/ 9 w 48"/>
                <a:gd name="T5" fmla="*/ 31 h 33"/>
                <a:gd name="T6" fmla="*/ 1 w 48"/>
                <a:gd name="T7" fmla="*/ 28 h 33"/>
                <a:gd name="T8" fmla="*/ 2 w 48"/>
                <a:gd name="T9" fmla="*/ 21 h 33"/>
                <a:gd name="T10" fmla="*/ 40 w 48"/>
                <a:gd name="T11" fmla="*/ 2 h 33"/>
                <a:gd name="T12" fmla="*/ 48 w 48"/>
                <a:gd name="T13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10"/>
                  </a:moveTo>
                  <a:cubicBezTo>
                    <a:pt x="47" y="11"/>
                    <a:pt x="46" y="13"/>
                    <a:pt x="44" y="14"/>
                  </a:cubicBezTo>
                  <a:cubicBezTo>
                    <a:pt x="33" y="20"/>
                    <a:pt x="21" y="26"/>
                    <a:pt x="9" y="31"/>
                  </a:cubicBezTo>
                  <a:cubicBezTo>
                    <a:pt x="6" y="33"/>
                    <a:pt x="2" y="32"/>
                    <a:pt x="1" y="28"/>
                  </a:cubicBezTo>
                  <a:cubicBezTo>
                    <a:pt x="0" y="26"/>
                    <a:pt x="0" y="22"/>
                    <a:pt x="2" y="21"/>
                  </a:cubicBezTo>
                  <a:cubicBezTo>
                    <a:pt x="13" y="12"/>
                    <a:pt x="26" y="6"/>
                    <a:pt x="40" y="2"/>
                  </a:cubicBezTo>
                  <a:cubicBezTo>
                    <a:pt x="45" y="0"/>
                    <a:pt x="46" y="5"/>
                    <a:pt x="48" y="10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5" name="Freeform 115">
              <a:extLst>
                <a:ext uri="{FF2B5EF4-FFF2-40B4-BE49-F238E27FC236}">
                  <a16:creationId xmlns:a16="http://schemas.microsoft.com/office/drawing/2014/main" id="{C81BBECA-0BE9-5FFE-D5CE-75E7A7ACA6A8}"/>
                </a:ext>
              </a:extLst>
            </p:cNvPr>
            <p:cNvSpPr/>
            <p:nvPr/>
          </p:nvSpPr>
          <p:spPr bwMode="auto">
            <a:xfrm>
              <a:off x="1193" y="3707"/>
              <a:ext cx="16" cy="26"/>
            </a:xfrm>
            <a:custGeom>
              <a:avLst/>
              <a:gdLst>
                <a:gd name="T0" fmla="*/ 31 w 31"/>
                <a:gd name="T1" fmla="*/ 8 h 49"/>
                <a:gd name="T2" fmla="*/ 13 w 31"/>
                <a:gd name="T3" fmla="*/ 47 h 49"/>
                <a:gd name="T4" fmla="*/ 6 w 31"/>
                <a:gd name="T5" fmla="*/ 48 h 49"/>
                <a:gd name="T6" fmla="*/ 2 w 31"/>
                <a:gd name="T7" fmla="*/ 40 h 49"/>
                <a:gd name="T8" fmla="*/ 18 w 31"/>
                <a:gd name="T9" fmla="*/ 4 h 49"/>
                <a:gd name="T10" fmla="*/ 26 w 31"/>
                <a:gd name="T11" fmla="*/ 2 h 49"/>
                <a:gd name="T12" fmla="*/ 31 w 31"/>
                <a:gd name="T13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31" y="8"/>
                  </a:moveTo>
                  <a:cubicBezTo>
                    <a:pt x="24" y="21"/>
                    <a:pt x="19" y="34"/>
                    <a:pt x="13" y="47"/>
                  </a:cubicBezTo>
                  <a:cubicBezTo>
                    <a:pt x="12" y="49"/>
                    <a:pt x="9" y="49"/>
                    <a:pt x="6" y="48"/>
                  </a:cubicBezTo>
                  <a:cubicBezTo>
                    <a:pt x="2" y="47"/>
                    <a:pt x="0" y="44"/>
                    <a:pt x="2" y="40"/>
                  </a:cubicBezTo>
                  <a:cubicBezTo>
                    <a:pt x="7" y="28"/>
                    <a:pt x="12" y="16"/>
                    <a:pt x="18" y="4"/>
                  </a:cubicBezTo>
                  <a:cubicBezTo>
                    <a:pt x="19" y="1"/>
                    <a:pt x="23" y="0"/>
                    <a:pt x="26" y="2"/>
                  </a:cubicBezTo>
                  <a:cubicBezTo>
                    <a:pt x="28" y="4"/>
                    <a:pt x="29" y="6"/>
                    <a:pt x="31" y="8"/>
                  </a:cubicBezTo>
                  <a:close/>
                </a:path>
              </a:pathLst>
            </a:custGeom>
            <a:solidFill>
              <a:srgbClr val="D87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6" name="Freeform 116">
              <a:extLst>
                <a:ext uri="{FF2B5EF4-FFF2-40B4-BE49-F238E27FC236}">
                  <a16:creationId xmlns:a16="http://schemas.microsoft.com/office/drawing/2014/main" id="{F341BA2E-A24E-165C-6D4A-31D9768595FF}"/>
                </a:ext>
              </a:extLst>
            </p:cNvPr>
            <p:cNvSpPr/>
            <p:nvPr/>
          </p:nvSpPr>
          <p:spPr bwMode="auto">
            <a:xfrm>
              <a:off x="1515" y="3926"/>
              <a:ext cx="23" cy="23"/>
            </a:xfrm>
            <a:custGeom>
              <a:avLst/>
              <a:gdLst>
                <a:gd name="T0" fmla="*/ 42 w 42"/>
                <a:gd name="T1" fmla="*/ 9 h 44"/>
                <a:gd name="T2" fmla="*/ 10 w 42"/>
                <a:gd name="T3" fmla="*/ 44 h 44"/>
                <a:gd name="T4" fmla="*/ 3 w 42"/>
                <a:gd name="T5" fmla="*/ 35 h 44"/>
                <a:gd name="T6" fmla="*/ 32 w 42"/>
                <a:gd name="T7" fmla="*/ 3 h 44"/>
                <a:gd name="T8" fmla="*/ 42 w 42"/>
                <a:gd name="T9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4">
                  <a:moveTo>
                    <a:pt x="42" y="9"/>
                  </a:moveTo>
                  <a:cubicBezTo>
                    <a:pt x="42" y="14"/>
                    <a:pt x="14" y="43"/>
                    <a:pt x="10" y="44"/>
                  </a:cubicBezTo>
                  <a:cubicBezTo>
                    <a:pt x="4" y="44"/>
                    <a:pt x="0" y="38"/>
                    <a:pt x="3" y="35"/>
                  </a:cubicBezTo>
                  <a:cubicBezTo>
                    <a:pt x="12" y="24"/>
                    <a:pt x="22" y="13"/>
                    <a:pt x="32" y="3"/>
                  </a:cubicBezTo>
                  <a:cubicBezTo>
                    <a:pt x="37" y="0"/>
                    <a:pt x="40" y="5"/>
                    <a:pt x="42" y="9"/>
                  </a:cubicBezTo>
                  <a:close/>
                </a:path>
              </a:pathLst>
            </a:custGeom>
            <a:solidFill>
              <a:srgbClr val="D975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7" name="Freeform 117">
              <a:extLst>
                <a:ext uri="{FF2B5EF4-FFF2-40B4-BE49-F238E27FC236}">
                  <a16:creationId xmlns:a16="http://schemas.microsoft.com/office/drawing/2014/main" id="{FA2A2F76-575F-2CC5-8B26-0C5D96344063}"/>
                </a:ext>
              </a:extLst>
            </p:cNvPr>
            <p:cNvSpPr/>
            <p:nvPr/>
          </p:nvSpPr>
          <p:spPr bwMode="auto">
            <a:xfrm>
              <a:off x="1546" y="3888"/>
              <a:ext cx="18" cy="26"/>
            </a:xfrm>
            <a:custGeom>
              <a:avLst/>
              <a:gdLst>
                <a:gd name="T0" fmla="*/ 34 w 34"/>
                <a:gd name="T1" fmla="*/ 8 h 48"/>
                <a:gd name="T2" fmla="*/ 11 w 34"/>
                <a:gd name="T3" fmla="*/ 46 h 48"/>
                <a:gd name="T4" fmla="*/ 4 w 34"/>
                <a:gd name="T5" fmla="*/ 45 h 48"/>
                <a:gd name="T6" fmla="*/ 2 w 34"/>
                <a:gd name="T7" fmla="*/ 36 h 48"/>
                <a:gd name="T8" fmla="*/ 21 w 34"/>
                <a:gd name="T9" fmla="*/ 4 h 48"/>
                <a:gd name="T10" fmla="*/ 30 w 34"/>
                <a:gd name="T11" fmla="*/ 2 h 48"/>
                <a:gd name="T12" fmla="*/ 34 w 34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8">
                  <a:moveTo>
                    <a:pt x="34" y="8"/>
                  </a:moveTo>
                  <a:cubicBezTo>
                    <a:pt x="27" y="22"/>
                    <a:pt x="20" y="35"/>
                    <a:pt x="11" y="46"/>
                  </a:cubicBezTo>
                  <a:cubicBezTo>
                    <a:pt x="9" y="48"/>
                    <a:pt x="6" y="47"/>
                    <a:pt x="4" y="45"/>
                  </a:cubicBezTo>
                  <a:cubicBezTo>
                    <a:pt x="1" y="43"/>
                    <a:pt x="0" y="39"/>
                    <a:pt x="2" y="36"/>
                  </a:cubicBezTo>
                  <a:cubicBezTo>
                    <a:pt x="8" y="25"/>
                    <a:pt x="15" y="14"/>
                    <a:pt x="21" y="4"/>
                  </a:cubicBezTo>
                  <a:cubicBezTo>
                    <a:pt x="23" y="1"/>
                    <a:pt x="27" y="0"/>
                    <a:pt x="30" y="2"/>
                  </a:cubicBezTo>
                  <a:cubicBezTo>
                    <a:pt x="32" y="3"/>
                    <a:pt x="33" y="6"/>
                    <a:pt x="34" y="8"/>
                  </a:cubicBezTo>
                  <a:close/>
                </a:path>
              </a:pathLst>
            </a:custGeom>
            <a:solidFill>
              <a:srgbClr val="DA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8" name="Freeform 118">
              <a:extLst>
                <a:ext uri="{FF2B5EF4-FFF2-40B4-BE49-F238E27FC236}">
                  <a16:creationId xmlns:a16="http://schemas.microsoft.com/office/drawing/2014/main" id="{711C6819-16F6-0DF4-EA7C-BB3D61B03F57}"/>
                </a:ext>
              </a:extLst>
            </p:cNvPr>
            <p:cNvSpPr/>
            <p:nvPr/>
          </p:nvSpPr>
          <p:spPr bwMode="auto">
            <a:xfrm>
              <a:off x="1532" y="3670"/>
              <a:ext cx="22" cy="25"/>
            </a:xfrm>
            <a:custGeom>
              <a:avLst/>
              <a:gdLst>
                <a:gd name="T0" fmla="*/ 39 w 40"/>
                <a:gd name="T1" fmla="*/ 38 h 48"/>
                <a:gd name="T2" fmla="*/ 28 w 40"/>
                <a:gd name="T3" fmla="*/ 42 h 48"/>
                <a:gd name="T4" fmla="*/ 4 w 40"/>
                <a:gd name="T5" fmla="*/ 11 h 48"/>
                <a:gd name="T6" fmla="*/ 12 w 40"/>
                <a:gd name="T7" fmla="*/ 1 h 48"/>
                <a:gd name="T8" fmla="*/ 39 w 40"/>
                <a:gd name="T9" fmla="*/ 3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9" y="38"/>
                  </a:moveTo>
                  <a:cubicBezTo>
                    <a:pt x="37" y="43"/>
                    <a:pt x="33" y="48"/>
                    <a:pt x="28" y="42"/>
                  </a:cubicBezTo>
                  <a:cubicBezTo>
                    <a:pt x="19" y="33"/>
                    <a:pt x="12" y="22"/>
                    <a:pt x="4" y="11"/>
                  </a:cubicBezTo>
                  <a:cubicBezTo>
                    <a:pt x="0" y="4"/>
                    <a:pt x="6" y="2"/>
                    <a:pt x="12" y="1"/>
                  </a:cubicBezTo>
                  <a:cubicBezTo>
                    <a:pt x="15" y="0"/>
                    <a:pt x="40" y="34"/>
                    <a:pt x="39" y="38"/>
                  </a:cubicBezTo>
                  <a:close/>
                </a:path>
              </a:pathLst>
            </a:custGeom>
            <a:solidFill>
              <a:srgbClr val="D97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9" name="Freeform 119">
              <a:extLst>
                <a:ext uri="{FF2B5EF4-FFF2-40B4-BE49-F238E27FC236}">
                  <a16:creationId xmlns:a16="http://schemas.microsoft.com/office/drawing/2014/main" id="{6A51B24A-5C7C-F9C1-38A5-9F5B14CCAB7F}"/>
                </a:ext>
              </a:extLst>
            </p:cNvPr>
            <p:cNvSpPr/>
            <p:nvPr/>
          </p:nvSpPr>
          <p:spPr bwMode="auto">
            <a:xfrm>
              <a:off x="1214" y="3668"/>
              <a:ext cx="21" cy="24"/>
            </a:xfrm>
            <a:custGeom>
              <a:avLst/>
              <a:gdLst>
                <a:gd name="T0" fmla="*/ 32 w 39"/>
                <a:gd name="T1" fmla="*/ 0 h 45"/>
                <a:gd name="T2" fmla="*/ 36 w 39"/>
                <a:gd name="T3" fmla="*/ 3 h 45"/>
                <a:gd name="T4" fmla="*/ 35 w 39"/>
                <a:gd name="T5" fmla="*/ 12 h 45"/>
                <a:gd name="T6" fmla="*/ 15 w 39"/>
                <a:gd name="T7" fmla="*/ 40 h 45"/>
                <a:gd name="T8" fmla="*/ 7 w 39"/>
                <a:gd name="T9" fmla="*/ 43 h 45"/>
                <a:gd name="T10" fmla="*/ 2 w 39"/>
                <a:gd name="T11" fmla="*/ 37 h 45"/>
                <a:gd name="T12" fmla="*/ 32 w 39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5">
                  <a:moveTo>
                    <a:pt x="32" y="0"/>
                  </a:moveTo>
                  <a:cubicBezTo>
                    <a:pt x="33" y="0"/>
                    <a:pt x="35" y="2"/>
                    <a:pt x="36" y="3"/>
                  </a:cubicBezTo>
                  <a:cubicBezTo>
                    <a:pt x="39" y="7"/>
                    <a:pt x="37" y="10"/>
                    <a:pt x="35" y="12"/>
                  </a:cubicBezTo>
                  <a:cubicBezTo>
                    <a:pt x="28" y="21"/>
                    <a:pt x="22" y="31"/>
                    <a:pt x="15" y="40"/>
                  </a:cubicBezTo>
                  <a:cubicBezTo>
                    <a:pt x="13" y="42"/>
                    <a:pt x="10" y="45"/>
                    <a:pt x="7" y="43"/>
                  </a:cubicBezTo>
                  <a:cubicBezTo>
                    <a:pt x="4" y="42"/>
                    <a:pt x="2" y="39"/>
                    <a:pt x="2" y="37"/>
                  </a:cubicBezTo>
                  <a:cubicBezTo>
                    <a:pt x="0" y="33"/>
                    <a:pt x="26" y="0"/>
                    <a:pt x="32" y="0"/>
                  </a:cubicBezTo>
                  <a:close/>
                </a:path>
              </a:pathLst>
            </a:custGeom>
            <a:solidFill>
              <a:srgbClr val="D77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0" name="Freeform 120">
              <a:extLst>
                <a:ext uri="{FF2B5EF4-FFF2-40B4-BE49-F238E27FC236}">
                  <a16:creationId xmlns:a16="http://schemas.microsoft.com/office/drawing/2014/main" id="{06E0733A-DF12-6E07-8BB9-DD85D36F33EC}"/>
                </a:ext>
              </a:extLst>
            </p:cNvPr>
            <p:cNvSpPr/>
            <p:nvPr/>
          </p:nvSpPr>
          <p:spPr bwMode="auto">
            <a:xfrm>
              <a:off x="1558" y="3709"/>
              <a:ext cx="17" cy="26"/>
            </a:xfrm>
            <a:custGeom>
              <a:avLst/>
              <a:gdLst>
                <a:gd name="T0" fmla="*/ 22 w 31"/>
                <a:gd name="T1" fmla="*/ 49 h 49"/>
                <a:gd name="T2" fmla="*/ 17 w 31"/>
                <a:gd name="T3" fmla="*/ 46 h 49"/>
                <a:gd name="T4" fmla="*/ 1 w 31"/>
                <a:gd name="T5" fmla="*/ 9 h 49"/>
                <a:gd name="T6" fmla="*/ 6 w 31"/>
                <a:gd name="T7" fmla="*/ 2 h 49"/>
                <a:gd name="T8" fmla="*/ 14 w 31"/>
                <a:gd name="T9" fmla="*/ 5 h 49"/>
                <a:gd name="T10" fmla="*/ 29 w 31"/>
                <a:gd name="T11" fmla="*/ 41 h 49"/>
                <a:gd name="T12" fmla="*/ 22 w 3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9">
                  <a:moveTo>
                    <a:pt x="22" y="49"/>
                  </a:moveTo>
                  <a:cubicBezTo>
                    <a:pt x="20" y="49"/>
                    <a:pt x="18" y="48"/>
                    <a:pt x="17" y="46"/>
                  </a:cubicBezTo>
                  <a:cubicBezTo>
                    <a:pt x="12" y="33"/>
                    <a:pt x="6" y="21"/>
                    <a:pt x="1" y="9"/>
                  </a:cubicBezTo>
                  <a:cubicBezTo>
                    <a:pt x="0" y="6"/>
                    <a:pt x="2" y="3"/>
                    <a:pt x="6" y="2"/>
                  </a:cubicBezTo>
                  <a:cubicBezTo>
                    <a:pt x="9" y="0"/>
                    <a:pt x="12" y="1"/>
                    <a:pt x="14" y="5"/>
                  </a:cubicBezTo>
                  <a:cubicBezTo>
                    <a:pt x="19" y="17"/>
                    <a:pt x="24" y="29"/>
                    <a:pt x="29" y="41"/>
                  </a:cubicBezTo>
                  <a:cubicBezTo>
                    <a:pt x="31" y="45"/>
                    <a:pt x="27" y="48"/>
                    <a:pt x="22" y="49"/>
                  </a:cubicBezTo>
                  <a:close/>
                </a:path>
              </a:pathLst>
            </a:custGeom>
            <a:solidFill>
              <a:srgbClr val="D77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1" name="Freeform 121">
              <a:extLst>
                <a:ext uri="{FF2B5EF4-FFF2-40B4-BE49-F238E27FC236}">
                  <a16:creationId xmlns:a16="http://schemas.microsoft.com/office/drawing/2014/main" id="{692EB8D4-F68B-D91B-6032-495E44CE06C9}"/>
                </a:ext>
              </a:extLst>
            </p:cNvPr>
            <p:cNvSpPr/>
            <p:nvPr/>
          </p:nvSpPr>
          <p:spPr bwMode="auto">
            <a:xfrm>
              <a:off x="1244" y="3636"/>
              <a:ext cx="24" cy="21"/>
            </a:xfrm>
            <a:custGeom>
              <a:avLst/>
              <a:gdLst>
                <a:gd name="T0" fmla="*/ 7 w 44"/>
                <a:gd name="T1" fmla="*/ 39 h 39"/>
                <a:gd name="T2" fmla="*/ 2 w 44"/>
                <a:gd name="T3" fmla="*/ 34 h 39"/>
                <a:gd name="T4" fmla="*/ 5 w 44"/>
                <a:gd name="T5" fmla="*/ 26 h 39"/>
                <a:gd name="T6" fmla="*/ 32 w 44"/>
                <a:gd name="T7" fmla="*/ 3 h 39"/>
                <a:gd name="T8" fmla="*/ 41 w 44"/>
                <a:gd name="T9" fmla="*/ 3 h 39"/>
                <a:gd name="T10" fmla="*/ 44 w 44"/>
                <a:gd name="T11" fmla="*/ 9 h 39"/>
                <a:gd name="T12" fmla="*/ 7 w 4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9">
                  <a:moveTo>
                    <a:pt x="7" y="39"/>
                  </a:moveTo>
                  <a:cubicBezTo>
                    <a:pt x="6" y="38"/>
                    <a:pt x="3" y="36"/>
                    <a:pt x="2" y="34"/>
                  </a:cubicBezTo>
                  <a:cubicBezTo>
                    <a:pt x="0" y="31"/>
                    <a:pt x="2" y="28"/>
                    <a:pt x="5" y="26"/>
                  </a:cubicBezTo>
                  <a:cubicBezTo>
                    <a:pt x="14" y="18"/>
                    <a:pt x="23" y="11"/>
                    <a:pt x="32" y="3"/>
                  </a:cubicBezTo>
                  <a:cubicBezTo>
                    <a:pt x="35" y="1"/>
                    <a:pt x="38" y="0"/>
                    <a:pt x="41" y="3"/>
                  </a:cubicBezTo>
                  <a:cubicBezTo>
                    <a:pt x="42" y="4"/>
                    <a:pt x="44" y="7"/>
                    <a:pt x="44" y="9"/>
                  </a:cubicBezTo>
                  <a:cubicBezTo>
                    <a:pt x="44" y="12"/>
                    <a:pt x="11" y="39"/>
                    <a:pt x="7" y="39"/>
                  </a:cubicBezTo>
                  <a:close/>
                </a:path>
              </a:pathLst>
            </a:custGeom>
            <a:solidFill>
              <a:srgbClr val="D47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2" name="Freeform 122">
              <a:extLst>
                <a:ext uri="{FF2B5EF4-FFF2-40B4-BE49-F238E27FC236}">
                  <a16:creationId xmlns:a16="http://schemas.microsoft.com/office/drawing/2014/main" id="{B74582DB-B860-4E1E-3ED2-61211FBFD00F}"/>
                </a:ext>
              </a:extLst>
            </p:cNvPr>
            <p:cNvSpPr/>
            <p:nvPr/>
          </p:nvSpPr>
          <p:spPr bwMode="auto">
            <a:xfrm>
              <a:off x="1566" y="3845"/>
              <a:ext cx="14" cy="26"/>
            </a:xfrm>
            <a:custGeom>
              <a:avLst/>
              <a:gdLst>
                <a:gd name="T0" fmla="*/ 8 w 26"/>
                <a:gd name="T1" fmla="*/ 49 h 49"/>
                <a:gd name="T2" fmla="*/ 2 w 26"/>
                <a:gd name="T3" fmla="*/ 38 h 49"/>
                <a:gd name="T4" fmla="*/ 11 w 26"/>
                <a:gd name="T5" fmla="*/ 8 h 49"/>
                <a:gd name="T6" fmla="*/ 21 w 26"/>
                <a:gd name="T7" fmla="*/ 1 h 49"/>
                <a:gd name="T8" fmla="*/ 25 w 26"/>
                <a:gd name="T9" fmla="*/ 11 h 49"/>
                <a:gd name="T10" fmla="*/ 15 w 26"/>
                <a:gd name="T11" fmla="*/ 43 h 49"/>
                <a:gd name="T12" fmla="*/ 8 w 26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9">
                  <a:moveTo>
                    <a:pt x="8" y="49"/>
                  </a:moveTo>
                  <a:cubicBezTo>
                    <a:pt x="1" y="48"/>
                    <a:pt x="0" y="44"/>
                    <a:pt x="2" y="38"/>
                  </a:cubicBezTo>
                  <a:cubicBezTo>
                    <a:pt x="5" y="28"/>
                    <a:pt x="8" y="18"/>
                    <a:pt x="11" y="8"/>
                  </a:cubicBezTo>
                  <a:cubicBezTo>
                    <a:pt x="13" y="3"/>
                    <a:pt x="15" y="0"/>
                    <a:pt x="21" y="1"/>
                  </a:cubicBezTo>
                  <a:cubicBezTo>
                    <a:pt x="26" y="3"/>
                    <a:pt x="26" y="7"/>
                    <a:pt x="25" y="11"/>
                  </a:cubicBezTo>
                  <a:cubicBezTo>
                    <a:pt x="22" y="22"/>
                    <a:pt x="19" y="32"/>
                    <a:pt x="15" y="43"/>
                  </a:cubicBezTo>
                  <a:cubicBezTo>
                    <a:pt x="14" y="46"/>
                    <a:pt x="13" y="49"/>
                    <a:pt x="8" y="49"/>
                  </a:cubicBezTo>
                  <a:close/>
                </a:path>
              </a:pathLst>
            </a:custGeom>
            <a:solidFill>
              <a:srgbClr val="D97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3" name="Freeform 123">
              <a:extLst>
                <a:ext uri="{FF2B5EF4-FFF2-40B4-BE49-F238E27FC236}">
                  <a16:creationId xmlns:a16="http://schemas.microsoft.com/office/drawing/2014/main" id="{93849870-949B-AE15-ABAD-E4E1658627CD}"/>
                </a:ext>
              </a:extLst>
            </p:cNvPr>
            <p:cNvSpPr/>
            <p:nvPr/>
          </p:nvSpPr>
          <p:spPr bwMode="auto">
            <a:xfrm>
              <a:off x="1461" y="3614"/>
              <a:ext cx="26" cy="18"/>
            </a:xfrm>
            <a:custGeom>
              <a:avLst/>
              <a:gdLst>
                <a:gd name="T0" fmla="*/ 49 w 49"/>
                <a:gd name="T1" fmla="*/ 24 h 33"/>
                <a:gd name="T2" fmla="*/ 37 w 49"/>
                <a:gd name="T3" fmla="*/ 30 h 33"/>
                <a:gd name="T4" fmla="*/ 7 w 49"/>
                <a:gd name="T5" fmla="*/ 14 h 33"/>
                <a:gd name="T6" fmla="*/ 2 w 49"/>
                <a:gd name="T7" fmla="*/ 5 h 33"/>
                <a:gd name="T8" fmla="*/ 10 w 49"/>
                <a:gd name="T9" fmla="*/ 1 h 33"/>
                <a:gd name="T10" fmla="*/ 46 w 49"/>
                <a:gd name="T11" fmla="*/ 20 h 33"/>
                <a:gd name="T12" fmla="*/ 49 w 49"/>
                <a:gd name="T1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24"/>
                  </a:moveTo>
                  <a:cubicBezTo>
                    <a:pt x="46" y="31"/>
                    <a:pt x="43" y="33"/>
                    <a:pt x="37" y="30"/>
                  </a:cubicBezTo>
                  <a:cubicBezTo>
                    <a:pt x="27" y="24"/>
                    <a:pt x="17" y="19"/>
                    <a:pt x="7" y="14"/>
                  </a:cubicBezTo>
                  <a:cubicBezTo>
                    <a:pt x="3" y="12"/>
                    <a:pt x="0" y="10"/>
                    <a:pt x="2" y="5"/>
                  </a:cubicBezTo>
                  <a:cubicBezTo>
                    <a:pt x="3" y="2"/>
                    <a:pt x="6" y="0"/>
                    <a:pt x="10" y="1"/>
                  </a:cubicBezTo>
                  <a:cubicBezTo>
                    <a:pt x="23" y="6"/>
                    <a:pt x="35" y="12"/>
                    <a:pt x="46" y="20"/>
                  </a:cubicBezTo>
                  <a:cubicBezTo>
                    <a:pt x="48" y="21"/>
                    <a:pt x="48" y="23"/>
                    <a:pt x="49" y="24"/>
                  </a:cubicBezTo>
                  <a:close/>
                </a:path>
              </a:pathLst>
            </a:custGeom>
            <a:solidFill>
              <a:srgbClr val="D97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4" name="Freeform 124">
              <a:extLst>
                <a:ext uri="{FF2B5EF4-FFF2-40B4-BE49-F238E27FC236}">
                  <a16:creationId xmlns:a16="http://schemas.microsoft.com/office/drawing/2014/main" id="{C11470D5-B2CF-AA04-9E91-B31410898EAA}"/>
                </a:ext>
              </a:extLst>
            </p:cNvPr>
            <p:cNvSpPr/>
            <p:nvPr/>
          </p:nvSpPr>
          <p:spPr bwMode="auto">
            <a:xfrm>
              <a:off x="1437" y="3980"/>
              <a:ext cx="26" cy="15"/>
            </a:xfrm>
            <a:custGeom>
              <a:avLst/>
              <a:gdLst>
                <a:gd name="T0" fmla="*/ 13 w 50"/>
                <a:gd name="T1" fmla="*/ 27 h 28"/>
                <a:gd name="T2" fmla="*/ 2 w 50"/>
                <a:gd name="T3" fmla="*/ 24 h 28"/>
                <a:gd name="T4" fmla="*/ 6 w 50"/>
                <a:gd name="T5" fmla="*/ 14 h 28"/>
                <a:gd name="T6" fmla="*/ 39 w 50"/>
                <a:gd name="T7" fmla="*/ 2 h 28"/>
                <a:gd name="T8" fmla="*/ 49 w 50"/>
                <a:gd name="T9" fmla="*/ 6 h 28"/>
                <a:gd name="T10" fmla="*/ 45 w 50"/>
                <a:gd name="T11" fmla="*/ 15 h 28"/>
                <a:gd name="T12" fmla="*/ 13 w 50"/>
                <a:gd name="T1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8">
                  <a:moveTo>
                    <a:pt x="13" y="27"/>
                  </a:moveTo>
                  <a:cubicBezTo>
                    <a:pt x="6" y="28"/>
                    <a:pt x="3" y="28"/>
                    <a:pt x="2" y="24"/>
                  </a:cubicBezTo>
                  <a:cubicBezTo>
                    <a:pt x="0" y="19"/>
                    <a:pt x="2" y="16"/>
                    <a:pt x="6" y="14"/>
                  </a:cubicBezTo>
                  <a:cubicBezTo>
                    <a:pt x="17" y="10"/>
                    <a:pt x="28" y="6"/>
                    <a:pt x="39" y="2"/>
                  </a:cubicBezTo>
                  <a:cubicBezTo>
                    <a:pt x="44" y="0"/>
                    <a:pt x="47" y="2"/>
                    <a:pt x="49" y="6"/>
                  </a:cubicBezTo>
                  <a:cubicBezTo>
                    <a:pt x="50" y="10"/>
                    <a:pt x="49" y="13"/>
                    <a:pt x="45" y="15"/>
                  </a:cubicBezTo>
                  <a:cubicBezTo>
                    <a:pt x="34" y="19"/>
                    <a:pt x="22" y="24"/>
                    <a:pt x="13" y="27"/>
                  </a:cubicBezTo>
                  <a:close/>
                </a:path>
              </a:pathLst>
            </a:custGeom>
            <a:solidFill>
              <a:srgbClr val="DA78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5" name="Freeform 125">
              <a:extLst>
                <a:ext uri="{FF2B5EF4-FFF2-40B4-BE49-F238E27FC236}">
                  <a16:creationId xmlns:a16="http://schemas.microsoft.com/office/drawing/2014/main" id="{FCCA41B8-5B82-EA36-4857-65E0A8755589}"/>
                </a:ext>
              </a:extLst>
            </p:cNvPr>
            <p:cNvSpPr/>
            <p:nvPr/>
          </p:nvSpPr>
          <p:spPr bwMode="auto">
            <a:xfrm>
              <a:off x="1500" y="3638"/>
              <a:ext cx="24" cy="22"/>
            </a:xfrm>
            <a:custGeom>
              <a:avLst/>
              <a:gdLst>
                <a:gd name="T0" fmla="*/ 45 w 45"/>
                <a:gd name="T1" fmla="*/ 33 h 42"/>
                <a:gd name="T2" fmla="*/ 33 w 45"/>
                <a:gd name="T3" fmla="*/ 38 h 42"/>
                <a:gd name="T4" fmla="*/ 5 w 45"/>
                <a:gd name="T5" fmla="*/ 13 h 42"/>
                <a:gd name="T6" fmla="*/ 8 w 45"/>
                <a:gd name="T7" fmla="*/ 1 h 42"/>
                <a:gd name="T8" fmla="*/ 45 w 45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5" y="33"/>
                  </a:moveTo>
                  <a:cubicBezTo>
                    <a:pt x="43" y="37"/>
                    <a:pt x="39" y="42"/>
                    <a:pt x="33" y="38"/>
                  </a:cubicBezTo>
                  <a:cubicBezTo>
                    <a:pt x="23" y="30"/>
                    <a:pt x="14" y="22"/>
                    <a:pt x="5" y="13"/>
                  </a:cubicBezTo>
                  <a:cubicBezTo>
                    <a:pt x="0" y="8"/>
                    <a:pt x="2" y="3"/>
                    <a:pt x="8" y="1"/>
                  </a:cubicBezTo>
                  <a:cubicBezTo>
                    <a:pt x="13" y="0"/>
                    <a:pt x="45" y="27"/>
                    <a:pt x="45" y="33"/>
                  </a:cubicBezTo>
                  <a:close/>
                </a:path>
              </a:pathLst>
            </a:custGeom>
            <a:solidFill>
              <a:srgbClr val="DB7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6" name="Freeform 126">
              <a:extLst>
                <a:ext uri="{FF2B5EF4-FFF2-40B4-BE49-F238E27FC236}">
                  <a16:creationId xmlns:a16="http://schemas.microsoft.com/office/drawing/2014/main" id="{FBDA89B6-6F54-826B-E27C-05E0D2F1C947}"/>
                </a:ext>
              </a:extLst>
            </p:cNvPr>
            <p:cNvSpPr/>
            <p:nvPr/>
          </p:nvSpPr>
          <p:spPr bwMode="auto">
            <a:xfrm>
              <a:off x="1053" y="3894"/>
              <a:ext cx="25" cy="15"/>
            </a:xfrm>
            <a:custGeom>
              <a:avLst/>
              <a:gdLst>
                <a:gd name="T0" fmla="*/ 48 w 48"/>
                <a:gd name="T1" fmla="*/ 8 h 28"/>
                <a:gd name="T2" fmla="*/ 42 w 48"/>
                <a:gd name="T3" fmla="*/ 15 h 28"/>
                <a:gd name="T4" fmla="*/ 14 w 48"/>
                <a:gd name="T5" fmla="*/ 25 h 28"/>
                <a:gd name="T6" fmla="*/ 2 w 48"/>
                <a:gd name="T7" fmla="*/ 22 h 28"/>
                <a:gd name="T8" fmla="*/ 8 w 48"/>
                <a:gd name="T9" fmla="*/ 12 h 28"/>
                <a:gd name="T10" fmla="*/ 36 w 48"/>
                <a:gd name="T11" fmla="*/ 2 h 28"/>
                <a:gd name="T12" fmla="*/ 48 w 48"/>
                <a:gd name="T13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8">
                  <a:moveTo>
                    <a:pt x="48" y="8"/>
                  </a:moveTo>
                  <a:cubicBezTo>
                    <a:pt x="48" y="13"/>
                    <a:pt x="45" y="14"/>
                    <a:pt x="42" y="15"/>
                  </a:cubicBezTo>
                  <a:cubicBezTo>
                    <a:pt x="33" y="18"/>
                    <a:pt x="23" y="22"/>
                    <a:pt x="14" y="25"/>
                  </a:cubicBezTo>
                  <a:cubicBezTo>
                    <a:pt x="9" y="27"/>
                    <a:pt x="4" y="28"/>
                    <a:pt x="2" y="22"/>
                  </a:cubicBezTo>
                  <a:cubicBezTo>
                    <a:pt x="0" y="16"/>
                    <a:pt x="3" y="14"/>
                    <a:pt x="8" y="12"/>
                  </a:cubicBezTo>
                  <a:cubicBezTo>
                    <a:pt x="17" y="9"/>
                    <a:pt x="27" y="5"/>
                    <a:pt x="36" y="2"/>
                  </a:cubicBezTo>
                  <a:cubicBezTo>
                    <a:pt x="42" y="0"/>
                    <a:pt x="47" y="2"/>
                    <a:pt x="48" y="8"/>
                  </a:cubicBezTo>
                  <a:close/>
                </a:path>
              </a:pathLst>
            </a:custGeom>
            <a:solidFill>
              <a:srgbClr val="DC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7" name="Freeform 127">
              <a:extLst>
                <a:ext uri="{FF2B5EF4-FFF2-40B4-BE49-F238E27FC236}">
                  <a16:creationId xmlns:a16="http://schemas.microsoft.com/office/drawing/2014/main" id="{A67580A8-D77F-86B9-35F4-81F653456B5B}"/>
                </a:ext>
              </a:extLst>
            </p:cNvPr>
            <p:cNvSpPr/>
            <p:nvPr/>
          </p:nvSpPr>
          <p:spPr bwMode="auto">
            <a:xfrm>
              <a:off x="1136" y="3864"/>
              <a:ext cx="26" cy="14"/>
            </a:xfrm>
            <a:custGeom>
              <a:avLst/>
              <a:gdLst>
                <a:gd name="T0" fmla="*/ 49 w 49"/>
                <a:gd name="T1" fmla="*/ 8 h 27"/>
                <a:gd name="T2" fmla="*/ 41 w 49"/>
                <a:gd name="T3" fmla="*/ 16 h 27"/>
                <a:gd name="T4" fmla="*/ 13 w 49"/>
                <a:gd name="T5" fmla="*/ 26 h 27"/>
                <a:gd name="T6" fmla="*/ 3 w 49"/>
                <a:gd name="T7" fmla="*/ 22 h 27"/>
                <a:gd name="T8" fmla="*/ 9 w 49"/>
                <a:gd name="T9" fmla="*/ 12 h 27"/>
                <a:gd name="T10" fmla="*/ 39 w 49"/>
                <a:gd name="T11" fmla="*/ 2 h 27"/>
                <a:gd name="T12" fmla="*/ 49 w 49"/>
                <a:gd name="T1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7">
                  <a:moveTo>
                    <a:pt x="49" y="8"/>
                  </a:moveTo>
                  <a:cubicBezTo>
                    <a:pt x="49" y="13"/>
                    <a:pt x="45" y="15"/>
                    <a:pt x="41" y="16"/>
                  </a:cubicBezTo>
                  <a:cubicBezTo>
                    <a:pt x="32" y="19"/>
                    <a:pt x="22" y="23"/>
                    <a:pt x="13" y="26"/>
                  </a:cubicBezTo>
                  <a:cubicBezTo>
                    <a:pt x="9" y="27"/>
                    <a:pt x="5" y="27"/>
                    <a:pt x="3" y="22"/>
                  </a:cubicBezTo>
                  <a:cubicBezTo>
                    <a:pt x="0" y="16"/>
                    <a:pt x="4" y="14"/>
                    <a:pt x="9" y="12"/>
                  </a:cubicBezTo>
                  <a:cubicBezTo>
                    <a:pt x="19" y="9"/>
                    <a:pt x="29" y="5"/>
                    <a:pt x="39" y="2"/>
                  </a:cubicBezTo>
                  <a:cubicBezTo>
                    <a:pt x="45" y="0"/>
                    <a:pt x="48" y="2"/>
                    <a:pt x="49" y="8"/>
                  </a:cubicBezTo>
                  <a:close/>
                </a:path>
              </a:pathLst>
            </a:custGeom>
            <a:solidFill>
              <a:srgbClr val="DB78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8" name="Freeform 128">
              <a:extLst>
                <a:ext uri="{FF2B5EF4-FFF2-40B4-BE49-F238E27FC236}">
                  <a16:creationId xmlns:a16="http://schemas.microsoft.com/office/drawing/2014/main" id="{25B63267-625A-F23E-BF5F-4B342C8645B7}"/>
                </a:ext>
              </a:extLst>
            </p:cNvPr>
            <p:cNvSpPr/>
            <p:nvPr/>
          </p:nvSpPr>
          <p:spPr bwMode="auto">
            <a:xfrm>
              <a:off x="1479" y="3958"/>
              <a:ext cx="25" cy="19"/>
            </a:xfrm>
            <a:custGeom>
              <a:avLst/>
              <a:gdLst>
                <a:gd name="T0" fmla="*/ 8 w 48"/>
                <a:gd name="T1" fmla="*/ 35 h 35"/>
                <a:gd name="T2" fmla="*/ 2 w 48"/>
                <a:gd name="T3" fmla="*/ 30 h 35"/>
                <a:gd name="T4" fmla="*/ 5 w 48"/>
                <a:gd name="T5" fmla="*/ 21 h 35"/>
                <a:gd name="T6" fmla="*/ 35 w 48"/>
                <a:gd name="T7" fmla="*/ 2 h 35"/>
                <a:gd name="T8" fmla="*/ 44 w 48"/>
                <a:gd name="T9" fmla="*/ 2 h 35"/>
                <a:gd name="T10" fmla="*/ 46 w 48"/>
                <a:gd name="T11" fmla="*/ 9 h 35"/>
                <a:gd name="T12" fmla="*/ 8 w 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5">
                  <a:moveTo>
                    <a:pt x="8" y="35"/>
                  </a:moveTo>
                  <a:cubicBezTo>
                    <a:pt x="5" y="33"/>
                    <a:pt x="3" y="32"/>
                    <a:pt x="2" y="30"/>
                  </a:cubicBezTo>
                  <a:cubicBezTo>
                    <a:pt x="0" y="26"/>
                    <a:pt x="2" y="23"/>
                    <a:pt x="5" y="21"/>
                  </a:cubicBezTo>
                  <a:cubicBezTo>
                    <a:pt x="15" y="15"/>
                    <a:pt x="25" y="9"/>
                    <a:pt x="35" y="2"/>
                  </a:cubicBezTo>
                  <a:cubicBezTo>
                    <a:pt x="38" y="0"/>
                    <a:pt x="41" y="0"/>
                    <a:pt x="44" y="2"/>
                  </a:cubicBezTo>
                  <a:cubicBezTo>
                    <a:pt x="46" y="4"/>
                    <a:pt x="48" y="7"/>
                    <a:pt x="46" y="9"/>
                  </a:cubicBezTo>
                  <a:cubicBezTo>
                    <a:pt x="35" y="20"/>
                    <a:pt x="22" y="28"/>
                    <a:pt x="8" y="35"/>
                  </a:cubicBezTo>
                  <a:close/>
                </a:path>
              </a:pathLst>
            </a:custGeom>
            <a:solidFill>
              <a:srgbClr val="D77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9" name="Freeform 129">
              <a:extLst>
                <a:ext uri="{FF2B5EF4-FFF2-40B4-BE49-F238E27FC236}">
                  <a16:creationId xmlns:a16="http://schemas.microsoft.com/office/drawing/2014/main" id="{7DCB9F4B-056E-CF04-6F90-D4D4E50C5296}"/>
                </a:ext>
              </a:extLst>
            </p:cNvPr>
            <p:cNvSpPr/>
            <p:nvPr/>
          </p:nvSpPr>
          <p:spPr bwMode="auto">
            <a:xfrm>
              <a:off x="1202" y="3886"/>
              <a:ext cx="18" cy="26"/>
            </a:xfrm>
            <a:custGeom>
              <a:avLst/>
              <a:gdLst>
                <a:gd name="T0" fmla="*/ 7 w 33"/>
                <a:gd name="T1" fmla="*/ 0 h 48"/>
                <a:gd name="T2" fmla="*/ 31 w 33"/>
                <a:gd name="T3" fmla="*/ 41 h 48"/>
                <a:gd name="T4" fmla="*/ 22 w 33"/>
                <a:gd name="T5" fmla="*/ 45 h 48"/>
                <a:gd name="T6" fmla="*/ 0 w 33"/>
                <a:gd name="T7" fmla="*/ 5 h 48"/>
                <a:gd name="T8" fmla="*/ 7 w 33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8">
                  <a:moveTo>
                    <a:pt x="7" y="0"/>
                  </a:moveTo>
                  <a:cubicBezTo>
                    <a:pt x="12" y="1"/>
                    <a:pt x="33" y="37"/>
                    <a:pt x="31" y="41"/>
                  </a:cubicBezTo>
                  <a:cubicBezTo>
                    <a:pt x="29" y="45"/>
                    <a:pt x="24" y="48"/>
                    <a:pt x="22" y="45"/>
                  </a:cubicBezTo>
                  <a:cubicBezTo>
                    <a:pt x="12" y="33"/>
                    <a:pt x="4" y="20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D474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0" name="Freeform 130">
              <a:extLst>
                <a:ext uri="{FF2B5EF4-FFF2-40B4-BE49-F238E27FC236}">
                  <a16:creationId xmlns:a16="http://schemas.microsoft.com/office/drawing/2014/main" id="{11BF7438-E7D8-51C8-2F91-C6B3F5E93B73}"/>
                </a:ext>
              </a:extLst>
            </p:cNvPr>
            <p:cNvSpPr/>
            <p:nvPr/>
          </p:nvSpPr>
          <p:spPr bwMode="auto">
            <a:xfrm>
              <a:off x="603" y="3406"/>
              <a:ext cx="23" cy="32"/>
            </a:xfrm>
            <a:custGeom>
              <a:avLst/>
              <a:gdLst>
                <a:gd name="T0" fmla="*/ 28 w 42"/>
                <a:gd name="T1" fmla="*/ 0 h 59"/>
                <a:gd name="T2" fmla="*/ 27 w 42"/>
                <a:gd name="T3" fmla="*/ 17 h 59"/>
                <a:gd name="T4" fmla="*/ 20 w 42"/>
                <a:gd name="T5" fmla="*/ 30 h 59"/>
                <a:gd name="T6" fmla="*/ 15 w 42"/>
                <a:gd name="T7" fmla="*/ 42 h 59"/>
                <a:gd name="T8" fmla="*/ 0 w 42"/>
                <a:gd name="T9" fmla="*/ 55 h 59"/>
                <a:gd name="T10" fmla="*/ 28 w 42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59">
                  <a:moveTo>
                    <a:pt x="28" y="0"/>
                  </a:moveTo>
                  <a:cubicBezTo>
                    <a:pt x="29" y="6"/>
                    <a:pt x="23" y="11"/>
                    <a:pt x="27" y="17"/>
                  </a:cubicBezTo>
                  <a:cubicBezTo>
                    <a:pt x="32" y="24"/>
                    <a:pt x="42" y="36"/>
                    <a:pt x="20" y="30"/>
                  </a:cubicBezTo>
                  <a:cubicBezTo>
                    <a:pt x="14" y="29"/>
                    <a:pt x="14" y="36"/>
                    <a:pt x="15" y="42"/>
                  </a:cubicBezTo>
                  <a:cubicBezTo>
                    <a:pt x="17" y="54"/>
                    <a:pt x="12" y="59"/>
                    <a:pt x="0" y="55"/>
                  </a:cubicBezTo>
                  <a:cubicBezTo>
                    <a:pt x="7" y="35"/>
                    <a:pt x="12" y="15"/>
                    <a:pt x="28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1" name="Freeform 131">
              <a:extLst>
                <a:ext uri="{FF2B5EF4-FFF2-40B4-BE49-F238E27FC236}">
                  <a16:creationId xmlns:a16="http://schemas.microsoft.com/office/drawing/2014/main" id="{9412EA20-E261-C2EB-B244-3302C637997F}"/>
                </a:ext>
              </a:extLst>
            </p:cNvPr>
            <p:cNvSpPr/>
            <p:nvPr/>
          </p:nvSpPr>
          <p:spPr bwMode="auto">
            <a:xfrm>
              <a:off x="1346" y="3988"/>
              <a:ext cx="26" cy="15"/>
            </a:xfrm>
            <a:custGeom>
              <a:avLst/>
              <a:gdLst>
                <a:gd name="T0" fmla="*/ 28 w 49"/>
                <a:gd name="T1" fmla="*/ 25 h 28"/>
                <a:gd name="T2" fmla="*/ 1 w 49"/>
                <a:gd name="T3" fmla="*/ 16 h 28"/>
                <a:gd name="T4" fmla="*/ 29 w 49"/>
                <a:gd name="T5" fmla="*/ 11 h 28"/>
                <a:gd name="T6" fmla="*/ 36 w 49"/>
                <a:gd name="T7" fmla="*/ 12 h 28"/>
                <a:gd name="T8" fmla="*/ 49 w 49"/>
                <a:gd name="T9" fmla="*/ 19 h 28"/>
                <a:gd name="T10" fmla="*/ 35 w 49"/>
                <a:gd name="T11" fmla="*/ 25 h 28"/>
                <a:gd name="T12" fmla="*/ 28 w 49"/>
                <a:gd name="T1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8">
                  <a:moveTo>
                    <a:pt x="28" y="25"/>
                  </a:moveTo>
                  <a:cubicBezTo>
                    <a:pt x="20" y="21"/>
                    <a:pt x="0" y="28"/>
                    <a:pt x="1" y="16"/>
                  </a:cubicBezTo>
                  <a:cubicBezTo>
                    <a:pt x="2" y="0"/>
                    <a:pt x="19" y="14"/>
                    <a:pt x="29" y="11"/>
                  </a:cubicBezTo>
                  <a:cubicBezTo>
                    <a:pt x="31" y="11"/>
                    <a:pt x="34" y="12"/>
                    <a:pt x="36" y="12"/>
                  </a:cubicBezTo>
                  <a:cubicBezTo>
                    <a:pt x="41" y="13"/>
                    <a:pt x="49" y="11"/>
                    <a:pt x="49" y="19"/>
                  </a:cubicBezTo>
                  <a:cubicBezTo>
                    <a:pt x="49" y="28"/>
                    <a:pt x="40" y="25"/>
                    <a:pt x="35" y="25"/>
                  </a:cubicBezTo>
                  <a:cubicBezTo>
                    <a:pt x="33" y="25"/>
                    <a:pt x="31" y="25"/>
                    <a:pt x="28" y="25"/>
                  </a:cubicBezTo>
                  <a:close/>
                </a:path>
              </a:pathLst>
            </a:custGeom>
            <a:solidFill>
              <a:srgbClr val="D97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2" name="Freeform 132">
              <a:extLst>
                <a:ext uri="{FF2B5EF4-FFF2-40B4-BE49-F238E27FC236}">
                  <a16:creationId xmlns:a16="http://schemas.microsoft.com/office/drawing/2014/main" id="{0C4D25EC-FA4A-1C24-2551-368A67E87D8C}"/>
                </a:ext>
              </a:extLst>
            </p:cNvPr>
            <p:cNvSpPr/>
            <p:nvPr/>
          </p:nvSpPr>
          <p:spPr bwMode="auto">
            <a:xfrm>
              <a:off x="1228" y="3924"/>
              <a:ext cx="22" cy="22"/>
            </a:xfrm>
            <a:custGeom>
              <a:avLst/>
              <a:gdLst>
                <a:gd name="T0" fmla="*/ 31 w 42"/>
                <a:gd name="T1" fmla="*/ 42 h 42"/>
                <a:gd name="T2" fmla="*/ 0 w 42"/>
                <a:gd name="T3" fmla="*/ 9 h 42"/>
                <a:gd name="T4" fmla="*/ 3 w 42"/>
                <a:gd name="T5" fmla="*/ 3 h 42"/>
                <a:gd name="T6" fmla="*/ 10 w 42"/>
                <a:gd name="T7" fmla="*/ 3 h 42"/>
                <a:gd name="T8" fmla="*/ 38 w 42"/>
                <a:gd name="T9" fmla="*/ 33 h 42"/>
                <a:gd name="T10" fmla="*/ 31 w 42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31" y="42"/>
                  </a:moveTo>
                  <a:cubicBezTo>
                    <a:pt x="27" y="42"/>
                    <a:pt x="0" y="14"/>
                    <a:pt x="0" y="9"/>
                  </a:cubicBezTo>
                  <a:cubicBezTo>
                    <a:pt x="0" y="7"/>
                    <a:pt x="2" y="4"/>
                    <a:pt x="3" y="3"/>
                  </a:cubicBezTo>
                  <a:cubicBezTo>
                    <a:pt x="5" y="1"/>
                    <a:pt x="8" y="0"/>
                    <a:pt x="10" y="3"/>
                  </a:cubicBezTo>
                  <a:cubicBezTo>
                    <a:pt x="20" y="13"/>
                    <a:pt x="30" y="22"/>
                    <a:pt x="38" y="33"/>
                  </a:cubicBezTo>
                  <a:cubicBezTo>
                    <a:pt x="42" y="38"/>
                    <a:pt x="36" y="41"/>
                    <a:pt x="31" y="42"/>
                  </a:cubicBezTo>
                  <a:close/>
                </a:path>
              </a:pathLst>
            </a:custGeom>
            <a:solidFill>
              <a:srgbClr val="D97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3" name="Freeform 133">
              <a:extLst>
                <a:ext uri="{FF2B5EF4-FFF2-40B4-BE49-F238E27FC236}">
                  <a16:creationId xmlns:a16="http://schemas.microsoft.com/office/drawing/2014/main" id="{2F32CAE6-8B59-43A8-30D6-EF747EDE4B9B}"/>
                </a:ext>
              </a:extLst>
            </p:cNvPr>
            <p:cNvSpPr/>
            <p:nvPr/>
          </p:nvSpPr>
          <p:spPr bwMode="auto">
            <a:xfrm>
              <a:off x="1178" y="3798"/>
              <a:ext cx="15" cy="25"/>
            </a:xfrm>
            <a:custGeom>
              <a:avLst/>
              <a:gdLst>
                <a:gd name="T0" fmla="*/ 20 w 29"/>
                <a:gd name="T1" fmla="*/ 25 h 48"/>
                <a:gd name="T2" fmla="*/ 14 w 29"/>
                <a:gd name="T3" fmla="*/ 47 h 48"/>
                <a:gd name="T4" fmla="*/ 7 w 29"/>
                <a:gd name="T5" fmla="*/ 25 h 48"/>
                <a:gd name="T6" fmla="*/ 13 w 29"/>
                <a:gd name="T7" fmla="*/ 1 h 48"/>
                <a:gd name="T8" fmla="*/ 20 w 29"/>
                <a:gd name="T9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8">
                  <a:moveTo>
                    <a:pt x="20" y="25"/>
                  </a:moveTo>
                  <a:cubicBezTo>
                    <a:pt x="16" y="32"/>
                    <a:pt x="29" y="47"/>
                    <a:pt x="14" y="47"/>
                  </a:cubicBezTo>
                  <a:cubicBezTo>
                    <a:pt x="2" y="48"/>
                    <a:pt x="7" y="33"/>
                    <a:pt x="7" y="25"/>
                  </a:cubicBezTo>
                  <a:cubicBezTo>
                    <a:pt x="7" y="16"/>
                    <a:pt x="0" y="0"/>
                    <a:pt x="13" y="1"/>
                  </a:cubicBezTo>
                  <a:cubicBezTo>
                    <a:pt x="25" y="1"/>
                    <a:pt x="16" y="17"/>
                    <a:pt x="20" y="25"/>
                  </a:cubicBezTo>
                  <a:close/>
                </a:path>
              </a:pathLst>
            </a:custGeom>
            <a:solidFill>
              <a:srgbClr val="D76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4" name="Freeform 134">
              <a:extLst>
                <a:ext uri="{FF2B5EF4-FFF2-40B4-BE49-F238E27FC236}">
                  <a16:creationId xmlns:a16="http://schemas.microsoft.com/office/drawing/2014/main" id="{059B929B-2FE6-74DA-E072-8B2049909D8E}"/>
                </a:ext>
              </a:extLst>
            </p:cNvPr>
            <p:cNvSpPr/>
            <p:nvPr/>
          </p:nvSpPr>
          <p:spPr bwMode="auto">
            <a:xfrm>
              <a:off x="1096" y="3879"/>
              <a:ext cx="24" cy="14"/>
            </a:xfrm>
            <a:custGeom>
              <a:avLst/>
              <a:gdLst>
                <a:gd name="T0" fmla="*/ 46 w 46"/>
                <a:gd name="T1" fmla="*/ 8 h 26"/>
                <a:gd name="T2" fmla="*/ 41 w 46"/>
                <a:gd name="T3" fmla="*/ 13 h 26"/>
                <a:gd name="T4" fmla="*/ 8 w 46"/>
                <a:gd name="T5" fmla="*/ 25 h 26"/>
                <a:gd name="T6" fmla="*/ 0 w 46"/>
                <a:gd name="T7" fmla="*/ 21 h 26"/>
                <a:gd name="T8" fmla="*/ 2 w 46"/>
                <a:gd name="T9" fmla="*/ 14 h 26"/>
                <a:gd name="T10" fmla="*/ 39 w 46"/>
                <a:gd name="T11" fmla="*/ 1 h 26"/>
                <a:gd name="T12" fmla="*/ 46 w 46"/>
                <a:gd name="T1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6">
                  <a:moveTo>
                    <a:pt x="46" y="8"/>
                  </a:moveTo>
                  <a:cubicBezTo>
                    <a:pt x="45" y="9"/>
                    <a:pt x="43" y="12"/>
                    <a:pt x="41" y="13"/>
                  </a:cubicBezTo>
                  <a:cubicBezTo>
                    <a:pt x="30" y="17"/>
                    <a:pt x="19" y="21"/>
                    <a:pt x="8" y="25"/>
                  </a:cubicBezTo>
                  <a:cubicBezTo>
                    <a:pt x="4" y="26"/>
                    <a:pt x="1" y="25"/>
                    <a:pt x="0" y="21"/>
                  </a:cubicBezTo>
                  <a:cubicBezTo>
                    <a:pt x="0" y="19"/>
                    <a:pt x="1" y="14"/>
                    <a:pt x="2" y="14"/>
                  </a:cubicBezTo>
                  <a:cubicBezTo>
                    <a:pt x="14" y="9"/>
                    <a:pt x="27" y="5"/>
                    <a:pt x="39" y="1"/>
                  </a:cubicBezTo>
                  <a:cubicBezTo>
                    <a:pt x="43" y="0"/>
                    <a:pt x="45" y="3"/>
                    <a:pt x="46" y="8"/>
                  </a:cubicBezTo>
                  <a:close/>
                </a:path>
              </a:pathLst>
            </a:custGeom>
            <a:solidFill>
              <a:srgbClr val="D56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5" name="Freeform 135">
              <a:extLst>
                <a:ext uri="{FF2B5EF4-FFF2-40B4-BE49-F238E27FC236}">
                  <a16:creationId xmlns:a16="http://schemas.microsoft.com/office/drawing/2014/main" id="{FC5E291C-B062-142E-1CAD-F6C350A33CD7}"/>
                </a:ext>
              </a:extLst>
            </p:cNvPr>
            <p:cNvSpPr/>
            <p:nvPr/>
          </p:nvSpPr>
          <p:spPr bwMode="auto">
            <a:xfrm>
              <a:off x="1373" y="3595"/>
              <a:ext cx="24" cy="13"/>
            </a:xfrm>
            <a:custGeom>
              <a:avLst/>
              <a:gdLst>
                <a:gd name="T0" fmla="*/ 23 w 46"/>
                <a:gd name="T1" fmla="*/ 20 h 26"/>
                <a:gd name="T2" fmla="*/ 0 w 46"/>
                <a:gd name="T3" fmla="*/ 12 h 26"/>
                <a:gd name="T4" fmla="*/ 23 w 46"/>
                <a:gd name="T5" fmla="*/ 6 h 26"/>
                <a:gd name="T6" fmla="*/ 46 w 46"/>
                <a:gd name="T7" fmla="*/ 11 h 26"/>
                <a:gd name="T8" fmla="*/ 23 w 46"/>
                <a:gd name="T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6">
                  <a:moveTo>
                    <a:pt x="23" y="20"/>
                  </a:moveTo>
                  <a:cubicBezTo>
                    <a:pt x="15" y="15"/>
                    <a:pt x="0" y="24"/>
                    <a:pt x="0" y="12"/>
                  </a:cubicBezTo>
                  <a:cubicBezTo>
                    <a:pt x="0" y="0"/>
                    <a:pt x="15" y="6"/>
                    <a:pt x="23" y="6"/>
                  </a:cubicBezTo>
                  <a:cubicBezTo>
                    <a:pt x="31" y="6"/>
                    <a:pt x="46" y="0"/>
                    <a:pt x="46" y="11"/>
                  </a:cubicBezTo>
                  <a:cubicBezTo>
                    <a:pt x="46" y="26"/>
                    <a:pt x="30" y="13"/>
                    <a:pt x="23" y="20"/>
                  </a:cubicBezTo>
                  <a:close/>
                </a:path>
              </a:pathLst>
            </a:custGeom>
            <a:solidFill>
              <a:srgbClr val="D76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6" name="Freeform 136">
              <a:extLst>
                <a:ext uri="{FF2B5EF4-FFF2-40B4-BE49-F238E27FC236}">
                  <a16:creationId xmlns:a16="http://schemas.microsoft.com/office/drawing/2014/main" id="{8721C28C-6E59-E165-52B9-8284AFA02F49}"/>
                </a:ext>
              </a:extLst>
            </p:cNvPr>
            <p:cNvSpPr/>
            <p:nvPr/>
          </p:nvSpPr>
          <p:spPr bwMode="auto">
            <a:xfrm>
              <a:off x="1578" y="3801"/>
              <a:ext cx="8" cy="25"/>
            </a:xfrm>
            <a:custGeom>
              <a:avLst/>
              <a:gdLst>
                <a:gd name="T0" fmla="*/ 12 w 15"/>
                <a:gd name="T1" fmla="*/ 42 h 48"/>
                <a:gd name="T2" fmla="*/ 0 w 15"/>
                <a:gd name="T3" fmla="*/ 38 h 48"/>
                <a:gd name="T4" fmla="*/ 2 w 15"/>
                <a:gd name="T5" fmla="*/ 9 h 48"/>
                <a:gd name="T6" fmla="*/ 8 w 15"/>
                <a:gd name="T7" fmla="*/ 0 h 48"/>
                <a:gd name="T8" fmla="*/ 14 w 15"/>
                <a:gd name="T9" fmla="*/ 9 h 48"/>
                <a:gd name="T10" fmla="*/ 12 w 15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8">
                  <a:moveTo>
                    <a:pt x="12" y="42"/>
                  </a:moveTo>
                  <a:cubicBezTo>
                    <a:pt x="6" y="48"/>
                    <a:pt x="1" y="48"/>
                    <a:pt x="0" y="38"/>
                  </a:cubicBezTo>
                  <a:cubicBezTo>
                    <a:pt x="3" y="28"/>
                    <a:pt x="1" y="18"/>
                    <a:pt x="2" y="9"/>
                  </a:cubicBezTo>
                  <a:cubicBezTo>
                    <a:pt x="2" y="4"/>
                    <a:pt x="3" y="0"/>
                    <a:pt x="8" y="0"/>
                  </a:cubicBezTo>
                  <a:cubicBezTo>
                    <a:pt x="13" y="0"/>
                    <a:pt x="14" y="5"/>
                    <a:pt x="14" y="9"/>
                  </a:cubicBezTo>
                  <a:cubicBezTo>
                    <a:pt x="13" y="20"/>
                    <a:pt x="15" y="31"/>
                    <a:pt x="12" y="42"/>
                  </a:cubicBezTo>
                  <a:close/>
                </a:path>
              </a:pathLst>
            </a:custGeom>
            <a:solidFill>
              <a:srgbClr val="D86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7" name="Freeform 137">
              <a:extLst>
                <a:ext uri="{FF2B5EF4-FFF2-40B4-BE49-F238E27FC236}">
                  <a16:creationId xmlns:a16="http://schemas.microsoft.com/office/drawing/2014/main" id="{8516064D-807F-CE10-6F79-D0C16404C81D}"/>
                </a:ext>
              </a:extLst>
            </p:cNvPr>
            <p:cNvSpPr/>
            <p:nvPr/>
          </p:nvSpPr>
          <p:spPr bwMode="auto">
            <a:xfrm>
              <a:off x="1578" y="3799"/>
              <a:ext cx="10" cy="24"/>
            </a:xfrm>
            <a:custGeom>
              <a:avLst/>
              <a:gdLst>
                <a:gd name="T0" fmla="*/ 13 w 19"/>
                <a:gd name="T1" fmla="*/ 45 h 45"/>
                <a:gd name="T2" fmla="*/ 10 w 19"/>
                <a:gd name="T3" fmla="*/ 4 h 45"/>
                <a:gd name="T4" fmla="*/ 1 w 19"/>
                <a:gd name="T5" fmla="*/ 41 h 45"/>
                <a:gd name="T6" fmla="*/ 1 w 19"/>
                <a:gd name="T7" fmla="*/ 11 h 45"/>
                <a:gd name="T8" fmla="*/ 10 w 19"/>
                <a:gd name="T9" fmla="*/ 0 h 45"/>
                <a:gd name="T10" fmla="*/ 17 w 19"/>
                <a:gd name="T11" fmla="*/ 10 h 45"/>
                <a:gd name="T12" fmla="*/ 13 w 1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5">
                  <a:moveTo>
                    <a:pt x="13" y="45"/>
                  </a:moveTo>
                  <a:cubicBezTo>
                    <a:pt x="10" y="32"/>
                    <a:pt x="16" y="19"/>
                    <a:pt x="10" y="4"/>
                  </a:cubicBezTo>
                  <a:cubicBezTo>
                    <a:pt x="0" y="17"/>
                    <a:pt x="9" y="31"/>
                    <a:pt x="1" y="41"/>
                  </a:cubicBezTo>
                  <a:cubicBezTo>
                    <a:pt x="1" y="31"/>
                    <a:pt x="1" y="21"/>
                    <a:pt x="1" y="11"/>
                  </a:cubicBezTo>
                  <a:cubicBezTo>
                    <a:pt x="1" y="5"/>
                    <a:pt x="2" y="0"/>
                    <a:pt x="10" y="0"/>
                  </a:cubicBezTo>
                  <a:cubicBezTo>
                    <a:pt x="16" y="1"/>
                    <a:pt x="17" y="5"/>
                    <a:pt x="17" y="10"/>
                  </a:cubicBezTo>
                  <a:cubicBezTo>
                    <a:pt x="16" y="22"/>
                    <a:pt x="19" y="34"/>
                    <a:pt x="13" y="45"/>
                  </a:cubicBezTo>
                  <a:close/>
                </a:path>
              </a:pathLst>
            </a:custGeom>
            <a:solidFill>
              <a:srgbClr val="DF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8" name="Freeform 138">
              <a:extLst>
                <a:ext uri="{FF2B5EF4-FFF2-40B4-BE49-F238E27FC236}">
                  <a16:creationId xmlns:a16="http://schemas.microsoft.com/office/drawing/2014/main" id="{6FBBD70D-18B5-5334-B62F-085A007C3A95}"/>
                </a:ext>
              </a:extLst>
            </p:cNvPr>
            <p:cNvSpPr/>
            <p:nvPr/>
          </p:nvSpPr>
          <p:spPr bwMode="auto">
            <a:xfrm>
              <a:off x="1022" y="3908"/>
              <a:ext cx="14" cy="11"/>
            </a:xfrm>
            <a:custGeom>
              <a:avLst/>
              <a:gdLst>
                <a:gd name="T0" fmla="*/ 17 w 26"/>
                <a:gd name="T1" fmla="*/ 2 h 21"/>
                <a:gd name="T2" fmla="*/ 26 w 26"/>
                <a:gd name="T3" fmla="*/ 8 h 21"/>
                <a:gd name="T4" fmla="*/ 9 w 26"/>
                <a:gd name="T5" fmla="*/ 19 h 21"/>
                <a:gd name="T6" fmla="*/ 1 w 26"/>
                <a:gd name="T7" fmla="*/ 13 h 21"/>
                <a:gd name="T8" fmla="*/ 17 w 26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17" y="2"/>
                  </a:moveTo>
                  <a:cubicBezTo>
                    <a:pt x="23" y="0"/>
                    <a:pt x="26" y="3"/>
                    <a:pt x="26" y="8"/>
                  </a:cubicBezTo>
                  <a:cubicBezTo>
                    <a:pt x="26" y="19"/>
                    <a:pt x="15" y="17"/>
                    <a:pt x="9" y="19"/>
                  </a:cubicBezTo>
                  <a:cubicBezTo>
                    <a:pt x="4" y="21"/>
                    <a:pt x="0" y="17"/>
                    <a:pt x="1" y="13"/>
                  </a:cubicBezTo>
                  <a:cubicBezTo>
                    <a:pt x="1" y="3"/>
                    <a:pt x="12" y="5"/>
                    <a:pt x="17" y="2"/>
                  </a:cubicBezTo>
                  <a:close/>
                </a:path>
              </a:pathLst>
            </a:custGeom>
            <a:solidFill>
              <a:srgbClr val="DB84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9" name="Freeform 139">
              <a:extLst>
                <a:ext uri="{FF2B5EF4-FFF2-40B4-BE49-F238E27FC236}">
                  <a16:creationId xmlns:a16="http://schemas.microsoft.com/office/drawing/2014/main" id="{7C843852-6DE3-5642-52EF-62DCD2685ABD}"/>
                </a:ext>
              </a:extLst>
            </p:cNvPr>
            <p:cNvSpPr/>
            <p:nvPr/>
          </p:nvSpPr>
          <p:spPr bwMode="auto">
            <a:xfrm>
              <a:off x="1011" y="3912"/>
              <a:ext cx="7" cy="44"/>
            </a:xfrm>
            <a:custGeom>
              <a:avLst/>
              <a:gdLst>
                <a:gd name="T0" fmla="*/ 7 w 12"/>
                <a:gd name="T1" fmla="*/ 84 h 84"/>
                <a:gd name="T2" fmla="*/ 4 w 12"/>
                <a:gd name="T3" fmla="*/ 0 h 84"/>
                <a:gd name="T4" fmla="*/ 7 w 12"/>
                <a:gd name="T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84">
                  <a:moveTo>
                    <a:pt x="7" y="84"/>
                  </a:moveTo>
                  <a:cubicBezTo>
                    <a:pt x="0" y="56"/>
                    <a:pt x="5" y="28"/>
                    <a:pt x="4" y="0"/>
                  </a:cubicBezTo>
                  <a:cubicBezTo>
                    <a:pt x="12" y="28"/>
                    <a:pt x="6" y="56"/>
                    <a:pt x="7" y="84"/>
                  </a:cubicBezTo>
                  <a:close/>
                </a:path>
              </a:pathLst>
            </a:custGeom>
            <a:solidFill>
              <a:srgbClr val="F1C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0" name="Freeform 140">
              <a:extLst>
                <a:ext uri="{FF2B5EF4-FFF2-40B4-BE49-F238E27FC236}">
                  <a16:creationId xmlns:a16="http://schemas.microsoft.com/office/drawing/2014/main" id="{E7BC4BDD-6B73-9CC4-01BC-59D48FBF9E5A}"/>
                </a:ext>
              </a:extLst>
            </p:cNvPr>
            <p:cNvSpPr/>
            <p:nvPr/>
          </p:nvSpPr>
          <p:spPr bwMode="auto">
            <a:xfrm>
              <a:off x="1085" y="3621"/>
              <a:ext cx="7" cy="23"/>
            </a:xfrm>
            <a:custGeom>
              <a:avLst/>
              <a:gdLst>
                <a:gd name="T0" fmla="*/ 6 w 14"/>
                <a:gd name="T1" fmla="*/ 44 h 44"/>
                <a:gd name="T2" fmla="*/ 12 w 14"/>
                <a:gd name="T3" fmla="*/ 0 h 44"/>
                <a:gd name="T4" fmla="*/ 13 w 14"/>
                <a:gd name="T5" fmla="*/ 1 h 44"/>
                <a:gd name="T6" fmla="*/ 14 w 14"/>
                <a:gd name="T7" fmla="*/ 5 h 44"/>
                <a:gd name="T8" fmla="*/ 6 w 14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4">
                  <a:moveTo>
                    <a:pt x="6" y="44"/>
                  </a:moveTo>
                  <a:cubicBezTo>
                    <a:pt x="0" y="28"/>
                    <a:pt x="7" y="14"/>
                    <a:pt x="12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13" y="2"/>
                    <a:pt x="14" y="4"/>
                    <a:pt x="14" y="5"/>
                  </a:cubicBezTo>
                  <a:cubicBezTo>
                    <a:pt x="14" y="18"/>
                    <a:pt x="11" y="31"/>
                    <a:pt x="6" y="44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1" name="Freeform 141">
              <a:extLst>
                <a:ext uri="{FF2B5EF4-FFF2-40B4-BE49-F238E27FC236}">
                  <a16:creationId xmlns:a16="http://schemas.microsoft.com/office/drawing/2014/main" id="{DAADF870-588D-AD9B-0C96-8C3564529791}"/>
                </a:ext>
              </a:extLst>
            </p:cNvPr>
            <p:cNvSpPr/>
            <p:nvPr/>
          </p:nvSpPr>
          <p:spPr bwMode="auto">
            <a:xfrm>
              <a:off x="1068" y="3686"/>
              <a:ext cx="7" cy="19"/>
            </a:xfrm>
            <a:custGeom>
              <a:avLst/>
              <a:gdLst>
                <a:gd name="T0" fmla="*/ 1 w 13"/>
                <a:gd name="T1" fmla="*/ 34 h 34"/>
                <a:gd name="T2" fmla="*/ 0 w 13"/>
                <a:gd name="T3" fmla="*/ 29 h 34"/>
                <a:gd name="T4" fmla="*/ 10 w 13"/>
                <a:gd name="T5" fmla="*/ 0 h 34"/>
                <a:gd name="T6" fmla="*/ 12 w 13"/>
                <a:gd name="T7" fmla="*/ 0 h 34"/>
                <a:gd name="T8" fmla="*/ 13 w 13"/>
                <a:gd name="T9" fmla="*/ 2 h 34"/>
                <a:gd name="T10" fmla="*/ 1 w 13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4">
                  <a:moveTo>
                    <a:pt x="1" y="34"/>
                  </a:moveTo>
                  <a:cubicBezTo>
                    <a:pt x="1" y="32"/>
                    <a:pt x="1" y="31"/>
                    <a:pt x="0" y="29"/>
                  </a:cubicBezTo>
                  <a:cubicBezTo>
                    <a:pt x="2" y="19"/>
                    <a:pt x="4" y="9"/>
                    <a:pt x="10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2" y="1"/>
                    <a:pt x="13" y="1"/>
                    <a:pt x="13" y="2"/>
                  </a:cubicBezTo>
                  <a:cubicBezTo>
                    <a:pt x="12" y="13"/>
                    <a:pt x="7" y="24"/>
                    <a:pt x="1" y="34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2" name="Freeform 142">
              <a:extLst>
                <a:ext uri="{FF2B5EF4-FFF2-40B4-BE49-F238E27FC236}">
                  <a16:creationId xmlns:a16="http://schemas.microsoft.com/office/drawing/2014/main" id="{194659DE-AE91-67D7-5999-899138EE7A63}"/>
                </a:ext>
              </a:extLst>
            </p:cNvPr>
            <p:cNvSpPr/>
            <p:nvPr/>
          </p:nvSpPr>
          <p:spPr bwMode="auto">
            <a:xfrm>
              <a:off x="1073" y="3667"/>
              <a:ext cx="8" cy="16"/>
            </a:xfrm>
            <a:custGeom>
              <a:avLst/>
              <a:gdLst>
                <a:gd name="T0" fmla="*/ 7 w 16"/>
                <a:gd name="T1" fmla="*/ 29 h 29"/>
                <a:gd name="T2" fmla="*/ 12 w 16"/>
                <a:gd name="T3" fmla="*/ 0 h 29"/>
                <a:gd name="T4" fmla="*/ 14 w 16"/>
                <a:gd name="T5" fmla="*/ 0 h 29"/>
                <a:gd name="T6" fmla="*/ 16 w 16"/>
                <a:gd name="T7" fmla="*/ 1 h 29"/>
                <a:gd name="T8" fmla="*/ 7 w 1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7" y="29"/>
                  </a:moveTo>
                  <a:cubicBezTo>
                    <a:pt x="0" y="18"/>
                    <a:pt x="9" y="10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0"/>
                    <a:pt x="15" y="1"/>
                    <a:pt x="16" y="1"/>
                  </a:cubicBezTo>
                  <a:cubicBezTo>
                    <a:pt x="16" y="11"/>
                    <a:pt x="12" y="20"/>
                    <a:pt x="7" y="29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3" name="Freeform 143">
              <a:extLst>
                <a:ext uri="{FF2B5EF4-FFF2-40B4-BE49-F238E27FC236}">
                  <a16:creationId xmlns:a16="http://schemas.microsoft.com/office/drawing/2014/main" id="{1F476B76-F2C8-CBA9-2D0E-C9FF0D9522D2}"/>
                </a:ext>
              </a:extLst>
            </p:cNvPr>
            <p:cNvSpPr/>
            <p:nvPr/>
          </p:nvSpPr>
          <p:spPr bwMode="auto">
            <a:xfrm>
              <a:off x="651" y="3534"/>
              <a:ext cx="102" cy="455"/>
            </a:xfrm>
            <a:custGeom>
              <a:avLst/>
              <a:gdLst>
                <a:gd name="T0" fmla="*/ 192 w 192"/>
                <a:gd name="T1" fmla="*/ 587 h 856"/>
                <a:gd name="T2" fmla="*/ 192 w 192"/>
                <a:gd name="T3" fmla="*/ 635 h 856"/>
                <a:gd name="T4" fmla="*/ 101 w 192"/>
                <a:gd name="T5" fmla="*/ 820 h 856"/>
                <a:gd name="T6" fmla="*/ 36 w 192"/>
                <a:gd name="T7" fmla="*/ 856 h 856"/>
                <a:gd name="T8" fmla="*/ 95 w 192"/>
                <a:gd name="T9" fmla="*/ 742 h 856"/>
                <a:gd name="T10" fmla="*/ 72 w 192"/>
                <a:gd name="T11" fmla="*/ 484 h 856"/>
                <a:gd name="T12" fmla="*/ 15 w 192"/>
                <a:gd name="T13" fmla="*/ 339 h 856"/>
                <a:gd name="T14" fmla="*/ 4 w 192"/>
                <a:gd name="T15" fmla="*/ 193 h 856"/>
                <a:gd name="T16" fmla="*/ 31 w 192"/>
                <a:gd name="T17" fmla="*/ 20 h 856"/>
                <a:gd name="T18" fmla="*/ 43 w 192"/>
                <a:gd name="T19" fmla="*/ 0 h 856"/>
                <a:gd name="T20" fmla="*/ 48 w 192"/>
                <a:gd name="T21" fmla="*/ 0 h 856"/>
                <a:gd name="T22" fmla="*/ 39 w 192"/>
                <a:gd name="T23" fmla="*/ 24 h 856"/>
                <a:gd name="T24" fmla="*/ 29 w 192"/>
                <a:gd name="T25" fmla="*/ 124 h 856"/>
                <a:gd name="T26" fmla="*/ 31 w 192"/>
                <a:gd name="T27" fmla="*/ 208 h 856"/>
                <a:gd name="T28" fmla="*/ 46 w 192"/>
                <a:gd name="T29" fmla="*/ 320 h 856"/>
                <a:gd name="T30" fmla="*/ 177 w 192"/>
                <a:gd name="T31" fmla="*/ 563 h 856"/>
                <a:gd name="T32" fmla="*/ 192 w 192"/>
                <a:gd name="T33" fmla="*/ 587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856">
                  <a:moveTo>
                    <a:pt x="192" y="587"/>
                  </a:moveTo>
                  <a:cubicBezTo>
                    <a:pt x="192" y="603"/>
                    <a:pt x="192" y="619"/>
                    <a:pt x="192" y="635"/>
                  </a:cubicBezTo>
                  <a:cubicBezTo>
                    <a:pt x="185" y="708"/>
                    <a:pt x="159" y="772"/>
                    <a:pt x="101" y="820"/>
                  </a:cubicBezTo>
                  <a:cubicBezTo>
                    <a:pt x="82" y="836"/>
                    <a:pt x="59" y="847"/>
                    <a:pt x="36" y="856"/>
                  </a:cubicBezTo>
                  <a:cubicBezTo>
                    <a:pt x="55" y="818"/>
                    <a:pt x="79" y="782"/>
                    <a:pt x="95" y="742"/>
                  </a:cubicBezTo>
                  <a:cubicBezTo>
                    <a:pt x="130" y="652"/>
                    <a:pt x="130" y="568"/>
                    <a:pt x="72" y="484"/>
                  </a:cubicBezTo>
                  <a:cubicBezTo>
                    <a:pt x="43" y="442"/>
                    <a:pt x="25" y="391"/>
                    <a:pt x="15" y="339"/>
                  </a:cubicBezTo>
                  <a:cubicBezTo>
                    <a:pt x="7" y="291"/>
                    <a:pt x="0" y="242"/>
                    <a:pt x="4" y="193"/>
                  </a:cubicBezTo>
                  <a:cubicBezTo>
                    <a:pt x="8" y="135"/>
                    <a:pt x="11" y="76"/>
                    <a:pt x="31" y="20"/>
                  </a:cubicBezTo>
                  <a:cubicBezTo>
                    <a:pt x="34" y="12"/>
                    <a:pt x="35" y="4"/>
                    <a:pt x="43" y="0"/>
                  </a:cubicBezTo>
                  <a:cubicBezTo>
                    <a:pt x="45" y="0"/>
                    <a:pt x="46" y="0"/>
                    <a:pt x="48" y="0"/>
                  </a:cubicBezTo>
                  <a:cubicBezTo>
                    <a:pt x="47" y="9"/>
                    <a:pt x="43" y="17"/>
                    <a:pt x="39" y="24"/>
                  </a:cubicBezTo>
                  <a:cubicBezTo>
                    <a:pt x="33" y="57"/>
                    <a:pt x="25" y="90"/>
                    <a:pt x="29" y="124"/>
                  </a:cubicBezTo>
                  <a:cubicBezTo>
                    <a:pt x="30" y="152"/>
                    <a:pt x="28" y="180"/>
                    <a:pt x="31" y="208"/>
                  </a:cubicBezTo>
                  <a:cubicBezTo>
                    <a:pt x="34" y="245"/>
                    <a:pt x="39" y="283"/>
                    <a:pt x="46" y="320"/>
                  </a:cubicBezTo>
                  <a:cubicBezTo>
                    <a:pt x="63" y="415"/>
                    <a:pt x="113" y="493"/>
                    <a:pt x="177" y="563"/>
                  </a:cubicBezTo>
                  <a:cubicBezTo>
                    <a:pt x="184" y="570"/>
                    <a:pt x="192" y="576"/>
                    <a:pt x="192" y="587"/>
                  </a:cubicBezTo>
                  <a:close/>
                </a:path>
              </a:pathLst>
            </a:custGeom>
            <a:solidFill>
              <a:srgbClr val="5414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4" name="Freeform 144">
              <a:extLst>
                <a:ext uri="{FF2B5EF4-FFF2-40B4-BE49-F238E27FC236}">
                  <a16:creationId xmlns:a16="http://schemas.microsoft.com/office/drawing/2014/main" id="{C290995C-8B92-8B28-9C1C-805CCBB178BC}"/>
                </a:ext>
              </a:extLst>
            </p:cNvPr>
            <p:cNvSpPr/>
            <p:nvPr/>
          </p:nvSpPr>
          <p:spPr bwMode="auto">
            <a:xfrm>
              <a:off x="796" y="3768"/>
              <a:ext cx="131" cy="55"/>
            </a:xfrm>
            <a:custGeom>
              <a:avLst/>
              <a:gdLst>
                <a:gd name="T0" fmla="*/ 0 w 247"/>
                <a:gd name="T1" fmla="*/ 62 h 103"/>
                <a:gd name="T2" fmla="*/ 35 w 247"/>
                <a:gd name="T3" fmla="*/ 29 h 103"/>
                <a:gd name="T4" fmla="*/ 109 w 247"/>
                <a:gd name="T5" fmla="*/ 14 h 103"/>
                <a:gd name="T6" fmla="*/ 133 w 247"/>
                <a:gd name="T7" fmla="*/ 14 h 103"/>
                <a:gd name="T8" fmla="*/ 209 w 247"/>
                <a:gd name="T9" fmla="*/ 25 h 103"/>
                <a:gd name="T10" fmla="*/ 247 w 247"/>
                <a:gd name="T11" fmla="*/ 60 h 103"/>
                <a:gd name="T12" fmla="*/ 158 w 247"/>
                <a:gd name="T13" fmla="*/ 95 h 103"/>
                <a:gd name="T14" fmla="*/ 86 w 247"/>
                <a:gd name="T15" fmla="*/ 98 h 103"/>
                <a:gd name="T16" fmla="*/ 0 w 247"/>
                <a:gd name="T17" fmla="*/ 6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103">
                  <a:moveTo>
                    <a:pt x="0" y="62"/>
                  </a:moveTo>
                  <a:cubicBezTo>
                    <a:pt x="12" y="50"/>
                    <a:pt x="24" y="40"/>
                    <a:pt x="35" y="29"/>
                  </a:cubicBezTo>
                  <a:cubicBezTo>
                    <a:pt x="56" y="5"/>
                    <a:pt x="82" y="2"/>
                    <a:pt x="109" y="14"/>
                  </a:cubicBezTo>
                  <a:cubicBezTo>
                    <a:pt x="118" y="17"/>
                    <a:pt x="125" y="19"/>
                    <a:pt x="133" y="14"/>
                  </a:cubicBezTo>
                  <a:cubicBezTo>
                    <a:pt x="161" y="0"/>
                    <a:pt x="186" y="6"/>
                    <a:pt x="209" y="25"/>
                  </a:cubicBezTo>
                  <a:cubicBezTo>
                    <a:pt x="221" y="36"/>
                    <a:pt x="233" y="47"/>
                    <a:pt x="247" y="60"/>
                  </a:cubicBezTo>
                  <a:cubicBezTo>
                    <a:pt x="216" y="76"/>
                    <a:pt x="194" y="103"/>
                    <a:pt x="158" y="95"/>
                  </a:cubicBezTo>
                  <a:cubicBezTo>
                    <a:pt x="133" y="90"/>
                    <a:pt x="110" y="94"/>
                    <a:pt x="86" y="98"/>
                  </a:cubicBezTo>
                  <a:cubicBezTo>
                    <a:pt x="52" y="103"/>
                    <a:pt x="29" y="75"/>
                    <a:pt x="0" y="62"/>
                  </a:cubicBezTo>
                  <a:close/>
                </a:path>
              </a:pathLst>
            </a:custGeom>
            <a:solidFill>
              <a:srgbClr val="EB8B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5" name="Freeform 145">
              <a:extLst>
                <a:ext uri="{FF2B5EF4-FFF2-40B4-BE49-F238E27FC236}">
                  <a16:creationId xmlns:a16="http://schemas.microsoft.com/office/drawing/2014/main" id="{C6132988-FABF-F0C6-4F36-E6250FE76CCE}"/>
                </a:ext>
              </a:extLst>
            </p:cNvPr>
            <p:cNvSpPr/>
            <p:nvPr/>
          </p:nvSpPr>
          <p:spPr bwMode="auto">
            <a:xfrm>
              <a:off x="695" y="3526"/>
              <a:ext cx="119" cy="40"/>
            </a:xfrm>
            <a:custGeom>
              <a:avLst/>
              <a:gdLst>
                <a:gd name="T0" fmla="*/ 0 w 223"/>
                <a:gd name="T1" fmla="*/ 75 h 75"/>
                <a:gd name="T2" fmla="*/ 190 w 223"/>
                <a:gd name="T3" fmla="*/ 1 h 75"/>
                <a:gd name="T4" fmla="*/ 200 w 223"/>
                <a:gd name="T5" fmla="*/ 1 h 75"/>
                <a:gd name="T6" fmla="*/ 221 w 223"/>
                <a:gd name="T7" fmla="*/ 15 h 75"/>
                <a:gd name="T8" fmla="*/ 203 w 223"/>
                <a:gd name="T9" fmla="*/ 28 h 75"/>
                <a:gd name="T10" fmla="*/ 148 w 223"/>
                <a:gd name="T11" fmla="*/ 39 h 75"/>
                <a:gd name="T12" fmla="*/ 13 w 223"/>
                <a:gd name="T13" fmla="*/ 73 h 75"/>
                <a:gd name="T14" fmla="*/ 0 w 223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75">
                  <a:moveTo>
                    <a:pt x="0" y="75"/>
                  </a:moveTo>
                  <a:cubicBezTo>
                    <a:pt x="59" y="29"/>
                    <a:pt x="122" y="9"/>
                    <a:pt x="190" y="1"/>
                  </a:cubicBezTo>
                  <a:cubicBezTo>
                    <a:pt x="193" y="0"/>
                    <a:pt x="196" y="0"/>
                    <a:pt x="200" y="1"/>
                  </a:cubicBezTo>
                  <a:cubicBezTo>
                    <a:pt x="210" y="1"/>
                    <a:pt x="220" y="5"/>
                    <a:pt x="221" y="15"/>
                  </a:cubicBezTo>
                  <a:cubicBezTo>
                    <a:pt x="223" y="26"/>
                    <a:pt x="211" y="26"/>
                    <a:pt x="203" y="28"/>
                  </a:cubicBezTo>
                  <a:cubicBezTo>
                    <a:pt x="185" y="33"/>
                    <a:pt x="167" y="37"/>
                    <a:pt x="148" y="39"/>
                  </a:cubicBezTo>
                  <a:cubicBezTo>
                    <a:pt x="102" y="45"/>
                    <a:pt x="57" y="56"/>
                    <a:pt x="13" y="73"/>
                  </a:cubicBezTo>
                  <a:cubicBezTo>
                    <a:pt x="11" y="74"/>
                    <a:pt x="7" y="74"/>
                    <a:pt x="0" y="75"/>
                  </a:cubicBezTo>
                  <a:close/>
                </a:path>
              </a:pathLst>
            </a:custGeom>
            <a:solidFill>
              <a:srgbClr val="50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6" name="Freeform 146">
              <a:extLst>
                <a:ext uri="{FF2B5EF4-FFF2-40B4-BE49-F238E27FC236}">
                  <a16:creationId xmlns:a16="http://schemas.microsoft.com/office/drawing/2014/main" id="{9A63FC0C-FFF6-8379-0B63-3E2489FC5CAA}"/>
                </a:ext>
              </a:extLst>
            </p:cNvPr>
            <p:cNvSpPr/>
            <p:nvPr/>
          </p:nvSpPr>
          <p:spPr bwMode="auto">
            <a:xfrm>
              <a:off x="909" y="3526"/>
              <a:ext cx="113" cy="40"/>
            </a:xfrm>
            <a:custGeom>
              <a:avLst/>
              <a:gdLst>
                <a:gd name="T0" fmla="*/ 203 w 212"/>
                <a:gd name="T1" fmla="*/ 71 h 74"/>
                <a:gd name="T2" fmla="*/ 27 w 212"/>
                <a:gd name="T3" fmla="*/ 30 h 74"/>
                <a:gd name="T4" fmla="*/ 1 w 212"/>
                <a:gd name="T5" fmla="*/ 15 h 74"/>
                <a:gd name="T6" fmla="*/ 32 w 212"/>
                <a:gd name="T7" fmla="*/ 1 h 74"/>
                <a:gd name="T8" fmla="*/ 211 w 212"/>
                <a:gd name="T9" fmla="*/ 67 h 74"/>
                <a:gd name="T10" fmla="*/ 203 w 212"/>
                <a:gd name="T11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74">
                  <a:moveTo>
                    <a:pt x="203" y="71"/>
                  </a:moveTo>
                  <a:cubicBezTo>
                    <a:pt x="147" y="47"/>
                    <a:pt x="86" y="43"/>
                    <a:pt x="27" y="30"/>
                  </a:cubicBezTo>
                  <a:cubicBezTo>
                    <a:pt x="17" y="28"/>
                    <a:pt x="0" y="29"/>
                    <a:pt x="1" y="15"/>
                  </a:cubicBezTo>
                  <a:cubicBezTo>
                    <a:pt x="3" y="0"/>
                    <a:pt x="19" y="0"/>
                    <a:pt x="32" y="1"/>
                  </a:cubicBezTo>
                  <a:cubicBezTo>
                    <a:pt x="97" y="9"/>
                    <a:pt x="158" y="28"/>
                    <a:pt x="211" y="67"/>
                  </a:cubicBezTo>
                  <a:cubicBezTo>
                    <a:pt x="212" y="74"/>
                    <a:pt x="207" y="72"/>
                    <a:pt x="203" y="71"/>
                  </a:cubicBezTo>
                  <a:close/>
                </a:path>
              </a:pathLst>
            </a:custGeom>
            <a:solidFill>
              <a:srgbClr val="4F1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7" name="Freeform 147">
              <a:extLst>
                <a:ext uri="{FF2B5EF4-FFF2-40B4-BE49-F238E27FC236}">
                  <a16:creationId xmlns:a16="http://schemas.microsoft.com/office/drawing/2014/main" id="{0418DEB9-C4A5-FC45-C2D1-993F4A69A516}"/>
                </a:ext>
              </a:extLst>
            </p:cNvPr>
            <p:cNvSpPr/>
            <p:nvPr/>
          </p:nvSpPr>
          <p:spPr bwMode="auto">
            <a:xfrm>
              <a:off x="702" y="3568"/>
              <a:ext cx="112" cy="50"/>
            </a:xfrm>
            <a:custGeom>
              <a:avLst/>
              <a:gdLst>
                <a:gd name="T0" fmla="*/ 27 w 211"/>
                <a:gd name="T1" fmla="*/ 76 h 94"/>
                <a:gd name="T2" fmla="*/ 0 w 211"/>
                <a:gd name="T3" fmla="*/ 62 h 94"/>
                <a:gd name="T4" fmla="*/ 35 w 211"/>
                <a:gd name="T5" fmla="*/ 41 h 94"/>
                <a:gd name="T6" fmla="*/ 79 w 211"/>
                <a:gd name="T7" fmla="*/ 15 h 94"/>
                <a:gd name="T8" fmla="*/ 134 w 211"/>
                <a:gd name="T9" fmla="*/ 13 h 94"/>
                <a:gd name="T10" fmla="*/ 198 w 211"/>
                <a:gd name="T11" fmla="*/ 60 h 94"/>
                <a:gd name="T12" fmla="*/ 208 w 211"/>
                <a:gd name="T13" fmla="*/ 94 h 94"/>
                <a:gd name="T14" fmla="*/ 160 w 211"/>
                <a:gd name="T15" fmla="*/ 53 h 94"/>
                <a:gd name="T16" fmla="*/ 109 w 211"/>
                <a:gd name="T17" fmla="*/ 40 h 94"/>
                <a:gd name="T18" fmla="*/ 41 w 211"/>
                <a:gd name="T19" fmla="*/ 74 h 94"/>
                <a:gd name="T20" fmla="*/ 27 w 211"/>
                <a:gd name="T21" fmla="*/ 7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94">
                  <a:moveTo>
                    <a:pt x="27" y="76"/>
                  </a:moveTo>
                  <a:cubicBezTo>
                    <a:pt x="15" y="76"/>
                    <a:pt x="7" y="70"/>
                    <a:pt x="0" y="62"/>
                  </a:cubicBezTo>
                  <a:cubicBezTo>
                    <a:pt x="9" y="50"/>
                    <a:pt x="25" y="50"/>
                    <a:pt x="35" y="41"/>
                  </a:cubicBezTo>
                  <a:cubicBezTo>
                    <a:pt x="48" y="28"/>
                    <a:pt x="62" y="20"/>
                    <a:pt x="79" y="15"/>
                  </a:cubicBezTo>
                  <a:cubicBezTo>
                    <a:pt x="97" y="0"/>
                    <a:pt x="117" y="8"/>
                    <a:pt x="134" y="13"/>
                  </a:cubicBezTo>
                  <a:cubicBezTo>
                    <a:pt x="161" y="19"/>
                    <a:pt x="185" y="33"/>
                    <a:pt x="198" y="60"/>
                  </a:cubicBezTo>
                  <a:cubicBezTo>
                    <a:pt x="197" y="72"/>
                    <a:pt x="211" y="80"/>
                    <a:pt x="208" y="94"/>
                  </a:cubicBezTo>
                  <a:cubicBezTo>
                    <a:pt x="190" y="83"/>
                    <a:pt x="180" y="63"/>
                    <a:pt x="160" y="53"/>
                  </a:cubicBezTo>
                  <a:cubicBezTo>
                    <a:pt x="144" y="44"/>
                    <a:pt x="127" y="39"/>
                    <a:pt x="109" y="40"/>
                  </a:cubicBezTo>
                  <a:cubicBezTo>
                    <a:pt x="81" y="42"/>
                    <a:pt x="61" y="58"/>
                    <a:pt x="41" y="74"/>
                  </a:cubicBezTo>
                  <a:cubicBezTo>
                    <a:pt x="36" y="76"/>
                    <a:pt x="32" y="78"/>
                    <a:pt x="27" y="76"/>
                  </a:cubicBezTo>
                  <a:close/>
                </a:path>
              </a:pathLst>
            </a:custGeom>
            <a:solidFill>
              <a:srgbClr val="100C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8" name="Freeform 148">
              <a:extLst>
                <a:ext uri="{FF2B5EF4-FFF2-40B4-BE49-F238E27FC236}">
                  <a16:creationId xmlns:a16="http://schemas.microsoft.com/office/drawing/2014/main" id="{CBA7A091-450B-89C0-8BBD-26659333D9C0}"/>
                </a:ext>
              </a:extLst>
            </p:cNvPr>
            <p:cNvSpPr/>
            <p:nvPr/>
          </p:nvSpPr>
          <p:spPr bwMode="auto">
            <a:xfrm>
              <a:off x="907" y="3572"/>
              <a:ext cx="117" cy="45"/>
            </a:xfrm>
            <a:custGeom>
              <a:avLst/>
              <a:gdLst>
                <a:gd name="T0" fmla="*/ 8 w 219"/>
                <a:gd name="T1" fmla="*/ 84 h 84"/>
                <a:gd name="T2" fmla="*/ 12 w 219"/>
                <a:gd name="T3" fmla="*/ 57 h 84"/>
                <a:gd name="T4" fmla="*/ 96 w 219"/>
                <a:gd name="T5" fmla="*/ 3 h 84"/>
                <a:gd name="T6" fmla="*/ 176 w 219"/>
                <a:gd name="T7" fmla="*/ 29 h 84"/>
                <a:gd name="T8" fmla="*/ 202 w 219"/>
                <a:gd name="T9" fmla="*/ 43 h 84"/>
                <a:gd name="T10" fmla="*/ 204 w 219"/>
                <a:gd name="T11" fmla="*/ 48 h 84"/>
                <a:gd name="T12" fmla="*/ 208 w 219"/>
                <a:gd name="T13" fmla="*/ 60 h 84"/>
                <a:gd name="T14" fmla="*/ 188 w 219"/>
                <a:gd name="T15" fmla="*/ 68 h 84"/>
                <a:gd name="T16" fmla="*/ 176 w 219"/>
                <a:gd name="T17" fmla="*/ 69 h 84"/>
                <a:gd name="T18" fmla="*/ 143 w 219"/>
                <a:gd name="T19" fmla="*/ 45 h 84"/>
                <a:gd name="T20" fmla="*/ 103 w 219"/>
                <a:gd name="T21" fmla="*/ 33 h 84"/>
                <a:gd name="T22" fmla="*/ 52 w 219"/>
                <a:gd name="T23" fmla="*/ 46 h 84"/>
                <a:gd name="T24" fmla="*/ 8 w 219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" h="84">
                  <a:moveTo>
                    <a:pt x="8" y="84"/>
                  </a:moveTo>
                  <a:cubicBezTo>
                    <a:pt x="0" y="73"/>
                    <a:pt x="16" y="67"/>
                    <a:pt x="12" y="57"/>
                  </a:cubicBezTo>
                  <a:cubicBezTo>
                    <a:pt x="31" y="24"/>
                    <a:pt x="59" y="7"/>
                    <a:pt x="96" y="3"/>
                  </a:cubicBezTo>
                  <a:cubicBezTo>
                    <a:pt x="126" y="0"/>
                    <a:pt x="151" y="13"/>
                    <a:pt x="176" y="29"/>
                  </a:cubicBezTo>
                  <a:cubicBezTo>
                    <a:pt x="184" y="35"/>
                    <a:pt x="187" y="50"/>
                    <a:pt x="202" y="43"/>
                  </a:cubicBezTo>
                  <a:cubicBezTo>
                    <a:pt x="208" y="40"/>
                    <a:pt x="206" y="46"/>
                    <a:pt x="204" y="48"/>
                  </a:cubicBezTo>
                  <a:cubicBezTo>
                    <a:pt x="201" y="53"/>
                    <a:pt x="219" y="52"/>
                    <a:pt x="208" y="60"/>
                  </a:cubicBezTo>
                  <a:cubicBezTo>
                    <a:pt x="202" y="64"/>
                    <a:pt x="196" y="69"/>
                    <a:pt x="188" y="68"/>
                  </a:cubicBezTo>
                  <a:cubicBezTo>
                    <a:pt x="184" y="71"/>
                    <a:pt x="180" y="70"/>
                    <a:pt x="176" y="69"/>
                  </a:cubicBezTo>
                  <a:cubicBezTo>
                    <a:pt x="164" y="64"/>
                    <a:pt x="155" y="52"/>
                    <a:pt x="143" y="45"/>
                  </a:cubicBezTo>
                  <a:cubicBezTo>
                    <a:pt x="130" y="39"/>
                    <a:pt x="118" y="33"/>
                    <a:pt x="103" y="33"/>
                  </a:cubicBezTo>
                  <a:cubicBezTo>
                    <a:pt x="85" y="32"/>
                    <a:pt x="68" y="37"/>
                    <a:pt x="52" y="46"/>
                  </a:cubicBezTo>
                  <a:cubicBezTo>
                    <a:pt x="34" y="55"/>
                    <a:pt x="24" y="73"/>
                    <a:pt x="8" y="84"/>
                  </a:cubicBezTo>
                  <a:close/>
                </a:path>
              </a:pathLst>
            </a:custGeom>
            <a:solidFill>
              <a:srgbClr val="100D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9" name="Freeform 149">
              <a:extLst>
                <a:ext uri="{FF2B5EF4-FFF2-40B4-BE49-F238E27FC236}">
                  <a16:creationId xmlns:a16="http://schemas.microsoft.com/office/drawing/2014/main" id="{D664B5F7-9ECB-A444-F88D-26101102999A}"/>
                </a:ext>
              </a:extLst>
            </p:cNvPr>
            <p:cNvSpPr/>
            <p:nvPr/>
          </p:nvSpPr>
          <p:spPr bwMode="auto">
            <a:xfrm>
              <a:off x="927" y="3587"/>
              <a:ext cx="52" cy="39"/>
            </a:xfrm>
            <a:custGeom>
              <a:avLst/>
              <a:gdLst>
                <a:gd name="T0" fmla="*/ 10 w 97"/>
                <a:gd name="T1" fmla="*/ 16 h 75"/>
                <a:gd name="T2" fmla="*/ 67 w 97"/>
                <a:gd name="T3" fmla="*/ 1 h 75"/>
                <a:gd name="T4" fmla="*/ 92 w 97"/>
                <a:gd name="T5" fmla="*/ 55 h 75"/>
                <a:gd name="T6" fmla="*/ 89 w 97"/>
                <a:gd name="T7" fmla="*/ 60 h 75"/>
                <a:gd name="T8" fmla="*/ 18 w 97"/>
                <a:gd name="T9" fmla="*/ 68 h 75"/>
                <a:gd name="T10" fmla="*/ 10 w 97"/>
                <a:gd name="T11" fmla="*/ 1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75">
                  <a:moveTo>
                    <a:pt x="10" y="16"/>
                  </a:moveTo>
                  <a:cubicBezTo>
                    <a:pt x="27" y="4"/>
                    <a:pt x="47" y="0"/>
                    <a:pt x="67" y="1"/>
                  </a:cubicBezTo>
                  <a:cubicBezTo>
                    <a:pt x="91" y="13"/>
                    <a:pt x="97" y="25"/>
                    <a:pt x="92" y="55"/>
                  </a:cubicBezTo>
                  <a:cubicBezTo>
                    <a:pt x="92" y="57"/>
                    <a:pt x="91" y="58"/>
                    <a:pt x="89" y="60"/>
                  </a:cubicBezTo>
                  <a:cubicBezTo>
                    <a:pt x="67" y="75"/>
                    <a:pt x="42" y="68"/>
                    <a:pt x="18" y="68"/>
                  </a:cubicBezTo>
                  <a:cubicBezTo>
                    <a:pt x="2" y="54"/>
                    <a:pt x="0" y="41"/>
                    <a:pt x="10" y="16"/>
                  </a:cubicBezTo>
                  <a:close/>
                </a:path>
              </a:pathLst>
            </a:custGeom>
            <a:solidFill>
              <a:srgbClr val="1878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0" name="Freeform 150">
              <a:extLst>
                <a:ext uri="{FF2B5EF4-FFF2-40B4-BE49-F238E27FC236}">
                  <a16:creationId xmlns:a16="http://schemas.microsoft.com/office/drawing/2014/main" id="{616152F4-594C-5C11-2731-F75C52511F63}"/>
                </a:ext>
              </a:extLst>
            </p:cNvPr>
            <p:cNvSpPr/>
            <p:nvPr/>
          </p:nvSpPr>
          <p:spPr bwMode="auto">
            <a:xfrm>
              <a:off x="744" y="3587"/>
              <a:ext cx="52" cy="38"/>
            </a:xfrm>
            <a:custGeom>
              <a:avLst/>
              <a:gdLst>
                <a:gd name="T0" fmla="*/ 28 w 98"/>
                <a:gd name="T1" fmla="*/ 1 h 72"/>
                <a:gd name="T2" fmla="*/ 84 w 98"/>
                <a:gd name="T3" fmla="*/ 15 h 72"/>
                <a:gd name="T4" fmla="*/ 77 w 98"/>
                <a:gd name="T5" fmla="*/ 69 h 72"/>
                <a:gd name="T6" fmla="*/ 19 w 98"/>
                <a:gd name="T7" fmla="*/ 67 h 72"/>
                <a:gd name="T8" fmla="*/ 4 w 98"/>
                <a:gd name="T9" fmla="*/ 54 h 72"/>
                <a:gd name="T10" fmla="*/ 28 w 98"/>
                <a:gd name="T11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72">
                  <a:moveTo>
                    <a:pt x="28" y="1"/>
                  </a:moveTo>
                  <a:cubicBezTo>
                    <a:pt x="48" y="0"/>
                    <a:pt x="67" y="4"/>
                    <a:pt x="84" y="15"/>
                  </a:cubicBezTo>
                  <a:cubicBezTo>
                    <a:pt x="98" y="40"/>
                    <a:pt x="96" y="53"/>
                    <a:pt x="77" y="69"/>
                  </a:cubicBezTo>
                  <a:cubicBezTo>
                    <a:pt x="58" y="69"/>
                    <a:pt x="38" y="72"/>
                    <a:pt x="19" y="67"/>
                  </a:cubicBezTo>
                  <a:cubicBezTo>
                    <a:pt x="17" y="59"/>
                    <a:pt x="5" y="64"/>
                    <a:pt x="4" y="54"/>
                  </a:cubicBezTo>
                  <a:cubicBezTo>
                    <a:pt x="0" y="24"/>
                    <a:pt x="4" y="14"/>
                    <a:pt x="28" y="1"/>
                  </a:cubicBezTo>
                  <a:close/>
                </a:path>
              </a:pathLst>
            </a:custGeom>
            <a:solidFill>
              <a:srgbClr val="177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1" name="Freeform 151">
              <a:extLst>
                <a:ext uri="{FF2B5EF4-FFF2-40B4-BE49-F238E27FC236}">
                  <a16:creationId xmlns:a16="http://schemas.microsoft.com/office/drawing/2014/main" id="{A467B991-C2C9-54B9-D42F-B70EB946F203}"/>
                </a:ext>
              </a:extLst>
            </p:cNvPr>
            <p:cNvSpPr/>
            <p:nvPr/>
          </p:nvSpPr>
          <p:spPr bwMode="auto">
            <a:xfrm>
              <a:off x="742" y="3562"/>
              <a:ext cx="76" cy="38"/>
            </a:xfrm>
            <a:custGeom>
              <a:avLst/>
              <a:gdLst>
                <a:gd name="T0" fmla="*/ 122 w 143"/>
                <a:gd name="T1" fmla="*/ 73 h 73"/>
                <a:gd name="T2" fmla="*/ 76 w 143"/>
                <a:gd name="T3" fmla="*/ 38 h 73"/>
                <a:gd name="T4" fmla="*/ 3 w 143"/>
                <a:gd name="T5" fmla="*/ 28 h 73"/>
                <a:gd name="T6" fmla="*/ 9 w 143"/>
                <a:gd name="T7" fmla="*/ 19 h 73"/>
                <a:gd name="T8" fmla="*/ 58 w 143"/>
                <a:gd name="T9" fmla="*/ 12 h 73"/>
                <a:gd name="T10" fmla="*/ 132 w 143"/>
                <a:gd name="T11" fmla="*/ 4 h 73"/>
                <a:gd name="T12" fmla="*/ 141 w 143"/>
                <a:gd name="T13" fmla="*/ 3 h 73"/>
                <a:gd name="T14" fmla="*/ 141 w 143"/>
                <a:gd name="T15" fmla="*/ 10 h 73"/>
                <a:gd name="T16" fmla="*/ 126 w 143"/>
                <a:gd name="T17" fmla="*/ 67 h 73"/>
                <a:gd name="T18" fmla="*/ 122 w 143"/>
                <a:gd name="T1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73">
                  <a:moveTo>
                    <a:pt x="122" y="73"/>
                  </a:moveTo>
                  <a:cubicBezTo>
                    <a:pt x="104" y="65"/>
                    <a:pt x="96" y="45"/>
                    <a:pt x="76" y="38"/>
                  </a:cubicBezTo>
                  <a:cubicBezTo>
                    <a:pt x="51" y="28"/>
                    <a:pt x="29" y="22"/>
                    <a:pt x="3" y="28"/>
                  </a:cubicBezTo>
                  <a:cubicBezTo>
                    <a:pt x="0" y="22"/>
                    <a:pt x="3" y="21"/>
                    <a:pt x="9" y="19"/>
                  </a:cubicBezTo>
                  <a:cubicBezTo>
                    <a:pt x="25" y="14"/>
                    <a:pt x="41" y="12"/>
                    <a:pt x="58" y="12"/>
                  </a:cubicBezTo>
                  <a:cubicBezTo>
                    <a:pt x="83" y="12"/>
                    <a:pt x="108" y="16"/>
                    <a:pt x="132" y="4"/>
                  </a:cubicBezTo>
                  <a:cubicBezTo>
                    <a:pt x="135" y="2"/>
                    <a:pt x="138" y="0"/>
                    <a:pt x="141" y="3"/>
                  </a:cubicBezTo>
                  <a:cubicBezTo>
                    <a:pt x="142" y="4"/>
                    <a:pt x="143" y="9"/>
                    <a:pt x="141" y="10"/>
                  </a:cubicBezTo>
                  <a:cubicBezTo>
                    <a:pt x="129" y="27"/>
                    <a:pt x="129" y="47"/>
                    <a:pt x="126" y="67"/>
                  </a:cubicBezTo>
                  <a:cubicBezTo>
                    <a:pt x="126" y="69"/>
                    <a:pt x="123" y="71"/>
                    <a:pt x="122" y="73"/>
                  </a:cubicBezTo>
                  <a:close/>
                </a:path>
              </a:pathLst>
            </a:custGeom>
            <a:solidFill>
              <a:srgbClr val="E5A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2" name="Freeform 152">
              <a:extLst>
                <a:ext uri="{FF2B5EF4-FFF2-40B4-BE49-F238E27FC236}">
                  <a16:creationId xmlns:a16="http://schemas.microsoft.com/office/drawing/2014/main" id="{AE8FCDE2-69A3-1A70-BA0C-808B2604569A}"/>
                </a:ext>
              </a:extLst>
            </p:cNvPr>
            <p:cNvSpPr/>
            <p:nvPr/>
          </p:nvSpPr>
          <p:spPr bwMode="auto">
            <a:xfrm>
              <a:off x="905" y="3564"/>
              <a:ext cx="53" cy="38"/>
            </a:xfrm>
            <a:custGeom>
              <a:avLst/>
              <a:gdLst>
                <a:gd name="T0" fmla="*/ 101 w 101"/>
                <a:gd name="T1" fmla="*/ 19 h 73"/>
                <a:gd name="T2" fmla="*/ 78 w 101"/>
                <a:gd name="T3" fmla="*/ 28 h 73"/>
                <a:gd name="T4" fmla="*/ 17 w 101"/>
                <a:gd name="T5" fmla="*/ 73 h 73"/>
                <a:gd name="T6" fmla="*/ 4 w 101"/>
                <a:gd name="T7" fmla="*/ 14 h 73"/>
                <a:gd name="T8" fmla="*/ 3 w 101"/>
                <a:gd name="T9" fmla="*/ 3 h 73"/>
                <a:gd name="T10" fmla="*/ 12 w 101"/>
                <a:gd name="T11" fmla="*/ 2 h 73"/>
                <a:gd name="T12" fmla="*/ 94 w 101"/>
                <a:gd name="T13" fmla="*/ 16 h 73"/>
                <a:gd name="T14" fmla="*/ 101 w 101"/>
                <a:gd name="T15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3">
                  <a:moveTo>
                    <a:pt x="101" y="19"/>
                  </a:moveTo>
                  <a:cubicBezTo>
                    <a:pt x="95" y="28"/>
                    <a:pt x="85" y="25"/>
                    <a:pt x="78" y="28"/>
                  </a:cubicBezTo>
                  <a:cubicBezTo>
                    <a:pt x="53" y="37"/>
                    <a:pt x="36" y="56"/>
                    <a:pt x="17" y="73"/>
                  </a:cubicBezTo>
                  <a:cubicBezTo>
                    <a:pt x="12" y="53"/>
                    <a:pt x="15" y="32"/>
                    <a:pt x="4" y="14"/>
                  </a:cubicBezTo>
                  <a:cubicBezTo>
                    <a:pt x="2" y="10"/>
                    <a:pt x="0" y="6"/>
                    <a:pt x="3" y="3"/>
                  </a:cubicBezTo>
                  <a:cubicBezTo>
                    <a:pt x="6" y="0"/>
                    <a:pt x="9" y="0"/>
                    <a:pt x="12" y="2"/>
                  </a:cubicBezTo>
                  <a:cubicBezTo>
                    <a:pt x="38" y="15"/>
                    <a:pt x="66" y="16"/>
                    <a:pt x="94" y="16"/>
                  </a:cubicBezTo>
                  <a:cubicBezTo>
                    <a:pt x="96" y="16"/>
                    <a:pt x="98" y="18"/>
                    <a:pt x="101" y="19"/>
                  </a:cubicBezTo>
                  <a:close/>
                </a:path>
              </a:pathLst>
            </a:custGeom>
            <a:solidFill>
              <a:srgbClr val="E6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3" name="Freeform 153">
              <a:extLst>
                <a:ext uri="{FF2B5EF4-FFF2-40B4-BE49-F238E27FC236}">
                  <a16:creationId xmlns:a16="http://schemas.microsoft.com/office/drawing/2014/main" id="{1D6DC325-6176-D6A2-0543-17961B601474}"/>
                </a:ext>
              </a:extLst>
            </p:cNvPr>
            <p:cNvSpPr/>
            <p:nvPr/>
          </p:nvSpPr>
          <p:spPr bwMode="auto">
            <a:xfrm>
              <a:off x="911" y="3595"/>
              <a:ext cx="26" cy="28"/>
            </a:xfrm>
            <a:custGeom>
              <a:avLst/>
              <a:gdLst>
                <a:gd name="T0" fmla="*/ 40 w 48"/>
                <a:gd name="T1" fmla="*/ 0 h 52"/>
                <a:gd name="T2" fmla="*/ 48 w 48"/>
                <a:gd name="T3" fmla="*/ 52 h 52"/>
                <a:gd name="T4" fmla="*/ 18 w 48"/>
                <a:gd name="T5" fmla="*/ 49 h 52"/>
                <a:gd name="T6" fmla="*/ 0 w 48"/>
                <a:gd name="T7" fmla="*/ 41 h 52"/>
                <a:gd name="T8" fmla="*/ 4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40" y="0"/>
                  </a:moveTo>
                  <a:cubicBezTo>
                    <a:pt x="40" y="18"/>
                    <a:pt x="34" y="37"/>
                    <a:pt x="48" y="52"/>
                  </a:cubicBezTo>
                  <a:cubicBezTo>
                    <a:pt x="38" y="51"/>
                    <a:pt x="28" y="50"/>
                    <a:pt x="18" y="49"/>
                  </a:cubicBezTo>
                  <a:cubicBezTo>
                    <a:pt x="11" y="48"/>
                    <a:pt x="3" y="49"/>
                    <a:pt x="0" y="41"/>
                  </a:cubicBezTo>
                  <a:cubicBezTo>
                    <a:pt x="10" y="24"/>
                    <a:pt x="24" y="11"/>
                    <a:pt x="40" y="0"/>
                  </a:cubicBez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4" name="Freeform 154">
              <a:extLst>
                <a:ext uri="{FF2B5EF4-FFF2-40B4-BE49-F238E27FC236}">
                  <a16:creationId xmlns:a16="http://schemas.microsoft.com/office/drawing/2014/main" id="{284DA742-7B37-7692-F574-42E7727C0CF9}"/>
                </a:ext>
              </a:extLst>
            </p:cNvPr>
            <p:cNvSpPr/>
            <p:nvPr/>
          </p:nvSpPr>
          <p:spPr bwMode="auto">
            <a:xfrm>
              <a:off x="784" y="3595"/>
              <a:ext cx="28" cy="28"/>
            </a:xfrm>
            <a:custGeom>
              <a:avLst/>
              <a:gdLst>
                <a:gd name="T0" fmla="*/ 0 w 52"/>
                <a:gd name="T1" fmla="*/ 54 h 54"/>
                <a:gd name="T2" fmla="*/ 7 w 52"/>
                <a:gd name="T3" fmla="*/ 0 h 54"/>
                <a:gd name="T4" fmla="*/ 52 w 52"/>
                <a:gd name="T5" fmla="*/ 45 h 54"/>
                <a:gd name="T6" fmla="*/ 0 w 5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4">
                  <a:moveTo>
                    <a:pt x="0" y="54"/>
                  </a:moveTo>
                  <a:cubicBezTo>
                    <a:pt x="14" y="37"/>
                    <a:pt x="11" y="19"/>
                    <a:pt x="7" y="0"/>
                  </a:cubicBezTo>
                  <a:cubicBezTo>
                    <a:pt x="25" y="12"/>
                    <a:pt x="40" y="27"/>
                    <a:pt x="52" y="45"/>
                  </a:cubicBezTo>
                  <a:cubicBezTo>
                    <a:pt x="35" y="51"/>
                    <a:pt x="17" y="50"/>
                    <a:pt x="0" y="54"/>
                  </a:cubicBezTo>
                  <a:close/>
                </a:path>
              </a:pathLst>
            </a:custGeom>
            <a:solidFill>
              <a:srgbClr val="F9F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5" name="Freeform 155">
              <a:extLst>
                <a:ext uri="{FF2B5EF4-FFF2-40B4-BE49-F238E27FC236}">
                  <a16:creationId xmlns:a16="http://schemas.microsoft.com/office/drawing/2014/main" id="{B7B11DED-1DE5-8A3E-5DA4-EC9A5EABC094}"/>
                </a:ext>
              </a:extLst>
            </p:cNvPr>
            <p:cNvSpPr/>
            <p:nvPr/>
          </p:nvSpPr>
          <p:spPr bwMode="auto">
            <a:xfrm>
              <a:off x="660" y="3547"/>
              <a:ext cx="14" cy="52"/>
            </a:xfrm>
            <a:custGeom>
              <a:avLst/>
              <a:gdLst>
                <a:gd name="T0" fmla="*/ 10 w 26"/>
                <a:gd name="T1" fmla="*/ 96 h 98"/>
                <a:gd name="T2" fmla="*/ 15 w 26"/>
                <a:gd name="T3" fmla="*/ 21 h 98"/>
                <a:gd name="T4" fmla="*/ 21 w 26"/>
                <a:gd name="T5" fmla="*/ 0 h 98"/>
                <a:gd name="T6" fmla="*/ 13 w 26"/>
                <a:gd name="T7" fmla="*/ 96 h 98"/>
                <a:gd name="T8" fmla="*/ 10 w 26"/>
                <a:gd name="T9" fmla="*/ 9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8">
                  <a:moveTo>
                    <a:pt x="10" y="96"/>
                  </a:moveTo>
                  <a:cubicBezTo>
                    <a:pt x="8" y="71"/>
                    <a:pt x="0" y="45"/>
                    <a:pt x="15" y="21"/>
                  </a:cubicBezTo>
                  <a:cubicBezTo>
                    <a:pt x="19" y="14"/>
                    <a:pt x="15" y="6"/>
                    <a:pt x="21" y="0"/>
                  </a:cubicBezTo>
                  <a:cubicBezTo>
                    <a:pt x="26" y="33"/>
                    <a:pt x="13" y="64"/>
                    <a:pt x="13" y="96"/>
                  </a:cubicBezTo>
                  <a:cubicBezTo>
                    <a:pt x="12" y="98"/>
                    <a:pt x="11" y="98"/>
                    <a:pt x="10" y="96"/>
                  </a:cubicBezTo>
                  <a:close/>
                </a:path>
              </a:pathLst>
            </a:custGeom>
            <a:solidFill>
              <a:srgbClr val="531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6" name="Freeform 156">
              <a:extLst>
                <a:ext uri="{FF2B5EF4-FFF2-40B4-BE49-F238E27FC236}">
                  <a16:creationId xmlns:a16="http://schemas.microsoft.com/office/drawing/2014/main" id="{85D125D8-72F7-83B8-B776-8051B7E0F589}"/>
                </a:ext>
              </a:extLst>
            </p:cNvPr>
            <p:cNvSpPr/>
            <p:nvPr/>
          </p:nvSpPr>
          <p:spPr bwMode="auto">
            <a:xfrm>
              <a:off x="716" y="3606"/>
              <a:ext cx="38" cy="16"/>
            </a:xfrm>
            <a:custGeom>
              <a:avLst/>
              <a:gdLst>
                <a:gd name="T0" fmla="*/ 61 w 72"/>
                <a:gd name="T1" fmla="*/ 22 h 30"/>
                <a:gd name="T2" fmla="*/ 71 w 72"/>
                <a:gd name="T3" fmla="*/ 30 h 30"/>
                <a:gd name="T4" fmla="*/ 0 w 72"/>
                <a:gd name="T5" fmla="*/ 5 h 30"/>
                <a:gd name="T6" fmla="*/ 12 w 72"/>
                <a:gd name="T7" fmla="*/ 0 h 30"/>
                <a:gd name="T8" fmla="*/ 61 w 72"/>
                <a:gd name="T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0">
                  <a:moveTo>
                    <a:pt x="61" y="22"/>
                  </a:moveTo>
                  <a:cubicBezTo>
                    <a:pt x="65" y="23"/>
                    <a:pt x="72" y="21"/>
                    <a:pt x="71" y="30"/>
                  </a:cubicBezTo>
                  <a:cubicBezTo>
                    <a:pt x="47" y="24"/>
                    <a:pt x="23" y="14"/>
                    <a:pt x="0" y="5"/>
                  </a:cubicBezTo>
                  <a:cubicBezTo>
                    <a:pt x="4" y="3"/>
                    <a:pt x="8" y="2"/>
                    <a:pt x="12" y="0"/>
                  </a:cubicBezTo>
                  <a:cubicBezTo>
                    <a:pt x="30" y="5"/>
                    <a:pt x="48" y="7"/>
                    <a:pt x="61" y="22"/>
                  </a:cubicBezTo>
                  <a:close/>
                </a:path>
              </a:pathLst>
            </a:custGeom>
            <a:solidFill>
              <a:srgbClr val="8A7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7" name="Freeform 157">
              <a:extLst>
                <a:ext uri="{FF2B5EF4-FFF2-40B4-BE49-F238E27FC236}">
                  <a16:creationId xmlns:a16="http://schemas.microsoft.com/office/drawing/2014/main" id="{1E9127B6-F438-21E0-981A-A5B433D29DFF}"/>
                </a:ext>
              </a:extLst>
            </p:cNvPr>
            <p:cNvSpPr/>
            <p:nvPr/>
          </p:nvSpPr>
          <p:spPr bwMode="auto">
            <a:xfrm>
              <a:off x="663" y="3598"/>
              <a:ext cx="4" cy="46"/>
            </a:xfrm>
            <a:custGeom>
              <a:avLst/>
              <a:gdLst>
                <a:gd name="T0" fmla="*/ 5 w 8"/>
                <a:gd name="T1" fmla="*/ 0 h 88"/>
                <a:gd name="T2" fmla="*/ 8 w 8"/>
                <a:gd name="T3" fmla="*/ 0 h 88"/>
                <a:gd name="T4" fmla="*/ 8 w 8"/>
                <a:gd name="T5" fmla="*/ 88 h 88"/>
                <a:gd name="T6" fmla="*/ 5 w 8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8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8" y="29"/>
                    <a:pt x="8" y="59"/>
                    <a:pt x="8" y="88"/>
                  </a:cubicBezTo>
                  <a:cubicBezTo>
                    <a:pt x="0" y="59"/>
                    <a:pt x="6" y="29"/>
                    <a:pt x="5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8" name="Freeform 158">
              <a:extLst>
                <a:ext uri="{FF2B5EF4-FFF2-40B4-BE49-F238E27FC236}">
                  <a16:creationId xmlns:a16="http://schemas.microsoft.com/office/drawing/2014/main" id="{A516297B-2F2D-A1CB-4368-66073C22241B}"/>
                </a:ext>
              </a:extLst>
            </p:cNvPr>
            <p:cNvSpPr/>
            <p:nvPr/>
          </p:nvSpPr>
          <p:spPr bwMode="auto">
            <a:xfrm>
              <a:off x="975" y="3607"/>
              <a:ext cx="32" cy="11"/>
            </a:xfrm>
            <a:custGeom>
              <a:avLst/>
              <a:gdLst>
                <a:gd name="T0" fmla="*/ 0 w 61"/>
                <a:gd name="T1" fmla="*/ 22 h 22"/>
                <a:gd name="T2" fmla="*/ 0 w 61"/>
                <a:gd name="T3" fmla="*/ 21 h 22"/>
                <a:gd name="T4" fmla="*/ 47 w 61"/>
                <a:gd name="T5" fmla="*/ 3 h 22"/>
                <a:gd name="T6" fmla="*/ 61 w 61"/>
                <a:gd name="T7" fmla="*/ 3 h 22"/>
                <a:gd name="T8" fmla="*/ 0 w 6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2">
                  <a:moveTo>
                    <a:pt x="0" y="2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3" y="7"/>
                    <a:pt x="28" y="0"/>
                    <a:pt x="47" y="3"/>
                  </a:cubicBezTo>
                  <a:cubicBezTo>
                    <a:pt x="52" y="3"/>
                    <a:pt x="57" y="3"/>
                    <a:pt x="61" y="3"/>
                  </a:cubicBezTo>
                  <a:cubicBezTo>
                    <a:pt x="41" y="9"/>
                    <a:pt x="22" y="22"/>
                    <a:pt x="0" y="22"/>
                  </a:cubicBezTo>
                  <a:close/>
                </a:path>
              </a:pathLst>
            </a:custGeom>
            <a:solidFill>
              <a:srgbClr val="8B6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9" name="Freeform 159">
              <a:extLst>
                <a:ext uri="{FF2B5EF4-FFF2-40B4-BE49-F238E27FC236}">
                  <a16:creationId xmlns:a16="http://schemas.microsoft.com/office/drawing/2014/main" id="{CA9139C0-B5CA-81CE-C4B2-CDDCAAA8194C}"/>
                </a:ext>
              </a:extLst>
            </p:cNvPr>
            <p:cNvSpPr/>
            <p:nvPr/>
          </p:nvSpPr>
          <p:spPr bwMode="auto">
            <a:xfrm>
              <a:off x="1017" y="3562"/>
              <a:ext cx="14" cy="6"/>
            </a:xfrm>
            <a:custGeom>
              <a:avLst/>
              <a:gdLst>
                <a:gd name="T0" fmla="*/ 0 w 27"/>
                <a:gd name="T1" fmla="*/ 4 h 12"/>
                <a:gd name="T2" fmla="*/ 8 w 27"/>
                <a:gd name="T3" fmla="*/ 0 h 12"/>
                <a:gd name="T4" fmla="*/ 27 w 27"/>
                <a:gd name="T5" fmla="*/ 11 h 12"/>
                <a:gd name="T6" fmla="*/ 0 w 27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2">
                  <a:moveTo>
                    <a:pt x="0" y="4"/>
                  </a:moveTo>
                  <a:cubicBezTo>
                    <a:pt x="3" y="3"/>
                    <a:pt x="7" y="3"/>
                    <a:pt x="8" y="0"/>
                  </a:cubicBezTo>
                  <a:cubicBezTo>
                    <a:pt x="14" y="3"/>
                    <a:pt x="21" y="7"/>
                    <a:pt x="27" y="11"/>
                  </a:cubicBezTo>
                  <a:cubicBezTo>
                    <a:pt x="16" y="12"/>
                    <a:pt x="8" y="9"/>
                    <a:pt x="0" y="4"/>
                  </a:cubicBezTo>
                  <a:close/>
                </a:path>
              </a:pathLst>
            </a:custGeom>
            <a:solidFill>
              <a:srgbClr val="8F5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0" name="Freeform 160">
              <a:extLst>
                <a:ext uri="{FF2B5EF4-FFF2-40B4-BE49-F238E27FC236}">
                  <a16:creationId xmlns:a16="http://schemas.microsoft.com/office/drawing/2014/main" id="{0BBF9A7F-3AD6-FCFC-DB98-B23B14BBDA7B}"/>
                </a:ext>
              </a:extLst>
            </p:cNvPr>
            <p:cNvSpPr/>
            <p:nvPr/>
          </p:nvSpPr>
          <p:spPr bwMode="auto">
            <a:xfrm>
              <a:off x="940" y="3885"/>
              <a:ext cx="68" cy="109"/>
            </a:xfrm>
            <a:custGeom>
              <a:avLst/>
              <a:gdLst>
                <a:gd name="T0" fmla="*/ 127 w 128"/>
                <a:gd name="T1" fmla="*/ 81 h 204"/>
                <a:gd name="T2" fmla="*/ 101 w 128"/>
                <a:gd name="T3" fmla="*/ 171 h 204"/>
                <a:gd name="T4" fmla="*/ 19 w 128"/>
                <a:gd name="T5" fmla="*/ 192 h 204"/>
                <a:gd name="T6" fmla="*/ 2 w 128"/>
                <a:gd name="T7" fmla="*/ 164 h 204"/>
                <a:gd name="T8" fmla="*/ 36 w 128"/>
                <a:gd name="T9" fmla="*/ 75 h 204"/>
                <a:gd name="T10" fmla="*/ 83 w 128"/>
                <a:gd name="T11" fmla="*/ 11 h 204"/>
                <a:gd name="T12" fmla="*/ 109 w 128"/>
                <a:gd name="T13" fmla="*/ 13 h 204"/>
                <a:gd name="T14" fmla="*/ 127 w 128"/>
                <a:gd name="T15" fmla="*/ 8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204">
                  <a:moveTo>
                    <a:pt x="127" y="81"/>
                  </a:moveTo>
                  <a:cubicBezTo>
                    <a:pt x="128" y="113"/>
                    <a:pt x="118" y="143"/>
                    <a:pt x="101" y="171"/>
                  </a:cubicBezTo>
                  <a:cubicBezTo>
                    <a:pt x="87" y="192"/>
                    <a:pt x="41" y="204"/>
                    <a:pt x="19" y="192"/>
                  </a:cubicBezTo>
                  <a:cubicBezTo>
                    <a:pt x="10" y="186"/>
                    <a:pt x="3" y="178"/>
                    <a:pt x="2" y="164"/>
                  </a:cubicBezTo>
                  <a:cubicBezTo>
                    <a:pt x="0" y="129"/>
                    <a:pt x="15" y="97"/>
                    <a:pt x="36" y="75"/>
                  </a:cubicBezTo>
                  <a:cubicBezTo>
                    <a:pt x="55" y="55"/>
                    <a:pt x="70" y="35"/>
                    <a:pt x="83" y="11"/>
                  </a:cubicBezTo>
                  <a:cubicBezTo>
                    <a:pt x="89" y="0"/>
                    <a:pt x="101" y="0"/>
                    <a:pt x="109" y="13"/>
                  </a:cubicBezTo>
                  <a:cubicBezTo>
                    <a:pt x="123" y="33"/>
                    <a:pt x="128" y="56"/>
                    <a:pt x="127" y="81"/>
                  </a:cubicBezTo>
                  <a:close/>
                </a:path>
              </a:pathLst>
            </a:custGeom>
            <a:solidFill>
              <a:srgbClr val="F1CA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1" name="Freeform 161">
              <a:extLst>
                <a:ext uri="{FF2B5EF4-FFF2-40B4-BE49-F238E27FC236}">
                  <a16:creationId xmlns:a16="http://schemas.microsoft.com/office/drawing/2014/main" id="{29448ECD-FBB1-0C28-6249-B895AE33ACD7}"/>
                </a:ext>
              </a:extLst>
            </p:cNvPr>
            <p:cNvSpPr/>
            <p:nvPr/>
          </p:nvSpPr>
          <p:spPr bwMode="auto">
            <a:xfrm>
              <a:off x="833" y="4065"/>
              <a:ext cx="58" cy="40"/>
            </a:xfrm>
            <a:custGeom>
              <a:avLst/>
              <a:gdLst>
                <a:gd name="T0" fmla="*/ 54 w 109"/>
                <a:gd name="T1" fmla="*/ 76 h 76"/>
                <a:gd name="T2" fmla="*/ 0 w 109"/>
                <a:gd name="T3" fmla="*/ 28 h 76"/>
                <a:gd name="T4" fmla="*/ 11 w 109"/>
                <a:gd name="T5" fmla="*/ 6 h 76"/>
                <a:gd name="T6" fmla="*/ 31 w 109"/>
                <a:gd name="T7" fmla="*/ 13 h 76"/>
                <a:gd name="T8" fmla="*/ 73 w 109"/>
                <a:gd name="T9" fmla="*/ 13 h 76"/>
                <a:gd name="T10" fmla="*/ 99 w 109"/>
                <a:gd name="T11" fmla="*/ 9 h 76"/>
                <a:gd name="T12" fmla="*/ 104 w 109"/>
                <a:gd name="T13" fmla="*/ 37 h 76"/>
                <a:gd name="T14" fmla="*/ 54 w 109"/>
                <a:gd name="T1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76">
                  <a:moveTo>
                    <a:pt x="54" y="76"/>
                  </a:moveTo>
                  <a:cubicBezTo>
                    <a:pt x="28" y="76"/>
                    <a:pt x="0" y="51"/>
                    <a:pt x="0" y="28"/>
                  </a:cubicBezTo>
                  <a:cubicBezTo>
                    <a:pt x="0" y="19"/>
                    <a:pt x="2" y="10"/>
                    <a:pt x="11" y="6"/>
                  </a:cubicBezTo>
                  <a:cubicBezTo>
                    <a:pt x="19" y="1"/>
                    <a:pt x="25" y="8"/>
                    <a:pt x="31" y="13"/>
                  </a:cubicBezTo>
                  <a:cubicBezTo>
                    <a:pt x="51" y="32"/>
                    <a:pt x="51" y="31"/>
                    <a:pt x="73" y="13"/>
                  </a:cubicBezTo>
                  <a:cubicBezTo>
                    <a:pt x="80" y="7"/>
                    <a:pt x="88" y="0"/>
                    <a:pt x="99" y="9"/>
                  </a:cubicBezTo>
                  <a:cubicBezTo>
                    <a:pt x="109" y="17"/>
                    <a:pt x="109" y="26"/>
                    <a:pt x="104" y="37"/>
                  </a:cubicBezTo>
                  <a:cubicBezTo>
                    <a:pt x="91" y="63"/>
                    <a:pt x="75" y="76"/>
                    <a:pt x="54" y="76"/>
                  </a:cubicBezTo>
                  <a:close/>
                </a:path>
              </a:pathLst>
            </a:custGeom>
            <a:solidFill>
              <a:srgbClr val="E9B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2" name="Freeform 162">
              <a:extLst>
                <a:ext uri="{FF2B5EF4-FFF2-40B4-BE49-F238E27FC236}">
                  <a16:creationId xmlns:a16="http://schemas.microsoft.com/office/drawing/2014/main" id="{A8A5902A-E067-A41C-A22A-3639D2212679}"/>
                </a:ext>
              </a:extLst>
            </p:cNvPr>
            <p:cNvSpPr/>
            <p:nvPr/>
          </p:nvSpPr>
          <p:spPr bwMode="auto">
            <a:xfrm>
              <a:off x="659" y="4052"/>
              <a:ext cx="4" cy="26"/>
            </a:xfrm>
            <a:custGeom>
              <a:avLst/>
              <a:gdLst>
                <a:gd name="T0" fmla="*/ 7 w 7"/>
                <a:gd name="T1" fmla="*/ 49 h 49"/>
                <a:gd name="T2" fmla="*/ 4 w 7"/>
                <a:gd name="T3" fmla="*/ 0 h 49"/>
                <a:gd name="T4" fmla="*/ 7 w 7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9">
                  <a:moveTo>
                    <a:pt x="7" y="49"/>
                  </a:moveTo>
                  <a:cubicBezTo>
                    <a:pt x="0" y="33"/>
                    <a:pt x="5" y="16"/>
                    <a:pt x="4" y="0"/>
                  </a:cubicBezTo>
                  <a:cubicBezTo>
                    <a:pt x="7" y="16"/>
                    <a:pt x="7" y="33"/>
                    <a:pt x="7" y="49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3" name="Freeform 163">
              <a:extLst>
                <a:ext uri="{FF2B5EF4-FFF2-40B4-BE49-F238E27FC236}">
                  <a16:creationId xmlns:a16="http://schemas.microsoft.com/office/drawing/2014/main" id="{8A687741-8534-578B-D970-A2529167A6EC}"/>
                </a:ext>
              </a:extLst>
            </p:cNvPr>
            <p:cNvSpPr/>
            <p:nvPr/>
          </p:nvSpPr>
          <p:spPr bwMode="auto">
            <a:xfrm>
              <a:off x="920" y="3410"/>
              <a:ext cx="158" cy="283"/>
            </a:xfrm>
            <a:custGeom>
              <a:avLst/>
              <a:gdLst>
                <a:gd name="T0" fmla="*/ 276 w 298"/>
                <a:gd name="T1" fmla="*/ 533 h 533"/>
                <a:gd name="T2" fmla="*/ 280 w 298"/>
                <a:gd name="T3" fmla="*/ 339 h 533"/>
                <a:gd name="T4" fmla="*/ 240 w 298"/>
                <a:gd name="T5" fmla="*/ 191 h 533"/>
                <a:gd name="T6" fmla="*/ 112 w 298"/>
                <a:gd name="T7" fmla="*/ 70 h 533"/>
                <a:gd name="T8" fmla="*/ 7 w 298"/>
                <a:gd name="T9" fmla="*/ 9 h 533"/>
                <a:gd name="T10" fmla="*/ 0 w 298"/>
                <a:gd name="T11" fmla="*/ 1 h 533"/>
                <a:gd name="T12" fmla="*/ 15 w 298"/>
                <a:gd name="T13" fmla="*/ 4 h 533"/>
                <a:gd name="T14" fmla="*/ 135 w 298"/>
                <a:gd name="T15" fmla="*/ 74 h 533"/>
                <a:gd name="T16" fmla="*/ 230 w 298"/>
                <a:gd name="T17" fmla="*/ 150 h 533"/>
                <a:gd name="T18" fmla="*/ 264 w 298"/>
                <a:gd name="T19" fmla="*/ 219 h 533"/>
                <a:gd name="T20" fmla="*/ 288 w 298"/>
                <a:gd name="T21" fmla="*/ 309 h 533"/>
                <a:gd name="T22" fmla="*/ 291 w 298"/>
                <a:gd name="T23" fmla="*/ 420 h 533"/>
                <a:gd name="T24" fmla="*/ 284 w 298"/>
                <a:gd name="T25" fmla="*/ 499 h 533"/>
                <a:gd name="T26" fmla="*/ 276 w 298"/>
                <a:gd name="T27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533">
                  <a:moveTo>
                    <a:pt x="276" y="533"/>
                  </a:moveTo>
                  <a:cubicBezTo>
                    <a:pt x="276" y="468"/>
                    <a:pt x="281" y="403"/>
                    <a:pt x="280" y="339"/>
                  </a:cubicBezTo>
                  <a:cubicBezTo>
                    <a:pt x="279" y="285"/>
                    <a:pt x="263" y="238"/>
                    <a:pt x="240" y="191"/>
                  </a:cubicBezTo>
                  <a:cubicBezTo>
                    <a:pt x="212" y="134"/>
                    <a:pt x="165" y="97"/>
                    <a:pt x="112" y="70"/>
                  </a:cubicBezTo>
                  <a:cubicBezTo>
                    <a:pt x="76" y="51"/>
                    <a:pt x="41" y="31"/>
                    <a:pt x="7" y="9"/>
                  </a:cubicBezTo>
                  <a:cubicBezTo>
                    <a:pt x="4" y="7"/>
                    <a:pt x="2" y="4"/>
                    <a:pt x="0" y="1"/>
                  </a:cubicBezTo>
                  <a:cubicBezTo>
                    <a:pt x="5" y="2"/>
                    <a:pt x="11" y="0"/>
                    <a:pt x="15" y="4"/>
                  </a:cubicBezTo>
                  <a:cubicBezTo>
                    <a:pt x="52" y="33"/>
                    <a:pt x="96" y="49"/>
                    <a:pt x="135" y="74"/>
                  </a:cubicBezTo>
                  <a:cubicBezTo>
                    <a:pt x="169" y="96"/>
                    <a:pt x="208" y="113"/>
                    <a:pt x="230" y="150"/>
                  </a:cubicBezTo>
                  <a:cubicBezTo>
                    <a:pt x="243" y="172"/>
                    <a:pt x="254" y="196"/>
                    <a:pt x="264" y="219"/>
                  </a:cubicBezTo>
                  <a:cubicBezTo>
                    <a:pt x="277" y="248"/>
                    <a:pt x="280" y="279"/>
                    <a:pt x="288" y="309"/>
                  </a:cubicBezTo>
                  <a:cubicBezTo>
                    <a:pt x="298" y="345"/>
                    <a:pt x="292" y="383"/>
                    <a:pt x="291" y="420"/>
                  </a:cubicBezTo>
                  <a:cubicBezTo>
                    <a:pt x="290" y="446"/>
                    <a:pt x="286" y="472"/>
                    <a:pt x="284" y="499"/>
                  </a:cubicBezTo>
                  <a:cubicBezTo>
                    <a:pt x="283" y="511"/>
                    <a:pt x="282" y="522"/>
                    <a:pt x="276" y="533"/>
                  </a:cubicBezTo>
                  <a:close/>
                </a:path>
              </a:pathLst>
            </a:custGeom>
            <a:solidFill>
              <a:srgbClr val="5D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4" name="Freeform 164">
              <a:extLst>
                <a:ext uri="{FF2B5EF4-FFF2-40B4-BE49-F238E27FC236}">
                  <a16:creationId xmlns:a16="http://schemas.microsoft.com/office/drawing/2014/main" id="{3B630B43-713D-74BC-9FB6-45027CC8F193}"/>
                </a:ext>
              </a:extLst>
            </p:cNvPr>
            <p:cNvSpPr/>
            <p:nvPr/>
          </p:nvSpPr>
          <p:spPr bwMode="auto">
            <a:xfrm>
              <a:off x="548" y="3336"/>
              <a:ext cx="207" cy="811"/>
            </a:xfrm>
            <a:custGeom>
              <a:avLst/>
              <a:gdLst>
                <a:gd name="T0" fmla="*/ 169 w 391"/>
                <a:gd name="T1" fmla="*/ 959 h 1527"/>
                <a:gd name="T2" fmla="*/ 161 w 391"/>
                <a:gd name="T3" fmla="*/ 984 h 1527"/>
                <a:gd name="T4" fmla="*/ 109 w 391"/>
                <a:gd name="T5" fmla="*/ 1152 h 1527"/>
                <a:gd name="T6" fmla="*/ 71 w 391"/>
                <a:gd name="T7" fmla="*/ 1324 h 1527"/>
                <a:gd name="T8" fmla="*/ 92 w 391"/>
                <a:gd name="T9" fmla="*/ 1428 h 1527"/>
                <a:gd name="T10" fmla="*/ 113 w 391"/>
                <a:gd name="T11" fmla="*/ 1500 h 1527"/>
                <a:gd name="T12" fmla="*/ 110 w 391"/>
                <a:gd name="T13" fmla="*/ 1522 h 1527"/>
                <a:gd name="T14" fmla="*/ 88 w 391"/>
                <a:gd name="T15" fmla="*/ 1516 h 1527"/>
                <a:gd name="T16" fmla="*/ 48 w 391"/>
                <a:gd name="T17" fmla="*/ 1471 h 1527"/>
                <a:gd name="T18" fmla="*/ 10 w 391"/>
                <a:gd name="T19" fmla="*/ 1382 h 1527"/>
                <a:gd name="T20" fmla="*/ 2 w 391"/>
                <a:gd name="T21" fmla="*/ 1319 h 1527"/>
                <a:gd name="T22" fmla="*/ 10 w 391"/>
                <a:gd name="T23" fmla="*/ 1181 h 1527"/>
                <a:gd name="T24" fmla="*/ 19 w 391"/>
                <a:gd name="T25" fmla="*/ 1152 h 1527"/>
                <a:gd name="T26" fmla="*/ 45 w 391"/>
                <a:gd name="T27" fmla="*/ 1074 h 1527"/>
                <a:gd name="T28" fmla="*/ 67 w 391"/>
                <a:gd name="T29" fmla="*/ 998 h 1527"/>
                <a:gd name="T30" fmla="*/ 94 w 391"/>
                <a:gd name="T31" fmla="*/ 898 h 1527"/>
                <a:gd name="T32" fmla="*/ 101 w 391"/>
                <a:gd name="T33" fmla="*/ 857 h 1527"/>
                <a:gd name="T34" fmla="*/ 106 w 391"/>
                <a:gd name="T35" fmla="*/ 571 h 1527"/>
                <a:gd name="T36" fmla="*/ 101 w 391"/>
                <a:gd name="T37" fmla="*/ 395 h 1527"/>
                <a:gd name="T38" fmla="*/ 123 w 391"/>
                <a:gd name="T39" fmla="*/ 235 h 1527"/>
                <a:gd name="T40" fmla="*/ 178 w 391"/>
                <a:gd name="T41" fmla="*/ 122 h 1527"/>
                <a:gd name="T42" fmla="*/ 221 w 391"/>
                <a:gd name="T43" fmla="*/ 82 h 1527"/>
                <a:gd name="T44" fmla="*/ 247 w 391"/>
                <a:gd name="T45" fmla="*/ 61 h 1527"/>
                <a:gd name="T46" fmla="*/ 324 w 391"/>
                <a:gd name="T47" fmla="*/ 18 h 1527"/>
                <a:gd name="T48" fmla="*/ 366 w 391"/>
                <a:gd name="T49" fmla="*/ 8 h 1527"/>
                <a:gd name="T50" fmla="*/ 302 w 391"/>
                <a:gd name="T51" fmla="*/ 53 h 1527"/>
                <a:gd name="T52" fmla="*/ 236 w 391"/>
                <a:gd name="T53" fmla="*/ 115 h 1527"/>
                <a:gd name="T54" fmla="*/ 233 w 391"/>
                <a:gd name="T55" fmla="*/ 133 h 1527"/>
                <a:gd name="T56" fmla="*/ 248 w 391"/>
                <a:gd name="T57" fmla="*/ 130 h 1527"/>
                <a:gd name="T58" fmla="*/ 305 w 391"/>
                <a:gd name="T59" fmla="*/ 94 h 1527"/>
                <a:gd name="T60" fmla="*/ 382 w 391"/>
                <a:gd name="T61" fmla="*/ 73 h 1527"/>
                <a:gd name="T62" fmla="*/ 391 w 391"/>
                <a:gd name="T63" fmla="*/ 78 h 1527"/>
                <a:gd name="T64" fmla="*/ 323 w 391"/>
                <a:gd name="T65" fmla="*/ 123 h 1527"/>
                <a:gd name="T66" fmla="*/ 221 w 391"/>
                <a:gd name="T67" fmla="*/ 224 h 1527"/>
                <a:gd name="T68" fmla="*/ 173 w 391"/>
                <a:gd name="T69" fmla="*/ 323 h 1527"/>
                <a:gd name="T70" fmla="*/ 150 w 391"/>
                <a:gd name="T71" fmla="*/ 435 h 1527"/>
                <a:gd name="T72" fmla="*/ 168 w 391"/>
                <a:gd name="T73" fmla="*/ 618 h 1527"/>
                <a:gd name="T74" fmla="*/ 216 w 391"/>
                <a:gd name="T75" fmla="*/ 808 h 1527"/>
                <a:gd name="T76" fmla="*/ 226 w 391"/>
                <a:gd name="T77" fmla="*/ 907 h 1527"/>
                <a:gd name="T78" fmla="*/ 229 w 391"/>
                <a:gd name="T79" fmla="*/ 965 h 1527"/>
                <a:gd name="T80" fmla="*/ 225 w 391"/>
                <a:gd name="T81" fmla="*/ 998 h 1527"/>
                <a:gd name="T82" fmla="*/ 168 w 391"/>
                <a:gd name="T83" fmla="*/ 1107 h 1527"/>
                <a:gd name="T84" fmla="*/ 152 w 391"/>
                <a:gd name="T85" fmla="*/ 1114 h 1527"/>
                <a:gd name="T86" fmla="*/ 157 w 391"/>
                <a:gd name="T87" fmla="*/ 1099 h 1527"/>
                <a:gd name="T88" fmla="*/ 163 w 391"/>
                <a:gd name="T89" fmla="*/ 1065 h 1527"/>
                <a:gd name="T90" fmla="*/ 174 w 391"/>
                <a:gd name="T91" fmla="*/ 978 h 1527"/>
                <a:gd name="T92" fmla="*/ 169 w 391"/>
                <a:gd name="T93" fmla="*/ 959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1" h="1527">
                  <a:moveTo>
                    <a:pt x="169" y="959"/>
                  </a:moveTo>
                  <a:cubicBezTo>
                    <a:pt x="160" y="967"/>
                    <a:pt x="163" y="976"/>
                    <a:pt x="161" y="984"/>
                  </a:cubicBezTo>
                  <a:cubicBezTo>
                    <a:pt x="150" y="1042"/>
                    <a:pt x="131" y="1098"/>
                    <a:pt x="109" y="1152"/>
                  </a:cubicBezTo>
                  <a:cubicBezTo>
                    <a:pt x="85" y="1208"/>
                    <a:pt x="68" y="1265"/>
                    <a:pt x="71" y="1324"/>
                  </a:cubicBezTo>
                  <a:cubicBezTo>
                    <a:pt x="73" y="1358"/>
                    <a:pt x="78" y="1394"/>
                    <a:pt x="92" y="1428"/>
                  </a:cubicBezTo>
                  <a:cubicBezTo>
                    <a:pt x="102" y="1451"/>
                    <a:pt x="105" y="1476"/>
                    <a:pt x="113" y="1500"/>
                  </a:cubicBezTo>
                  <a:cubicBezTo>
                    <a:pt x="115" y="1506"/>
                    <a:pt x="117" y="1517"/>
                    <a:pt x="110" y="1522"/>
                  </a:cubicBezTo>
                  <a:cubicBezTo>
                    <a:pt x="102" y="1527"/>
                    <a:pt x="93" y="1522"/>
                    <a:pt x="88" y="1516"/>
                  </a:cubicBezTo>
                  <a:cubicBezTo>
                    <a:pt x="73" y="1502"/>
                    <a:pt x="55" y="1488"/>
                    <a:pt x="48" y="1471"/>
                  </a:cubicBezTo>
                  <a:cubicBezTo>
                    <a:pt x="37" y="1441"/>
                    <a:pt x="16" y="1414"/>
                    <a:pt x="10" y="1382"/>
                  </a:cubicBezTo>
                  <a:cubicBezTo>
                    <a:pt x="7" y="1361"/>
                    <a:pt x="1" y="1341"/>
                    <a:pt x="2" y="1319"/>
                  </a:cubicBezTo>
                  <a:cubicBezTo>
                    <a:pt x="2" y="1273"/>
                    <a:pt x="0" y="1226"/>
                    <a:pt x="10" y="1181"/>
                  </a:cubicBezTo>
                  <a:cubicBezTo>
                    <a:pt x="12" y="1171"/>
                    <a:pt x="14" y="1160"/>
                    <a:pt x="19" y="1152"/>
                  </a:cubicBezTo>
                  <a:cubicBezTo>
                    <a:pt x="34" y="1128"/>
                    <a:pt x="36" y="1100"/>
                    <a:pt x="45" y="1074"/>
                  </a:cubicBezTo>
                  <a:cubicBezTo>
                    <a:pt x="53" y="1049"/>
                    <a:pt x="59" y="1022"/>
                    <a:pt x="67" y="998"/>
                  </a:cubicBezTo>
                  <a:cubicBezTo>
                    <a:pt x="79" y="965"/>
                    <a:pt x="76" y="929"/>
                    <a:pt x="94" y="898"/>
                  </a:cubicBezTo>
                  <a:cubicBezTo>
                    <a:pt x="101" y="887"/>
                    <a:pt x="101" y="871"/>
                    <a:pt x="101" y="857"/>
                  </a:cubicBezTo>
                  <a:cubicBezTo>
                    <a:pt x="101" y="762"/>
                    <a:pt x="109" y="667"/>
                    <a:pt x="106" y="571"/>
                  </a:cubicBezTo>
                  <a:cubicBezTo>
                    <a:pt x="104" y="512"/>
                    <a:pt x="102" y="454"/>
                    <a:pt x="101" y="395"/>
                  </a:cubicBezTo>
                  <a:cubicBezTo>
                    <a:pt x="100" y="341"/>
                    <a:pt x="110" y="288"/>
                    <a:pt x="123" y="235"/>
                  </a:cubicBezTo>
                  <a:cubicBezTo>
                    <a:pt x="133" y="192"/>
                    <a:pt x="160" y="159"/>
                    <a:pt x="178" y="122"/>
                  </a:cubicBezTo>
                  <a:cubicBezTo>
                    <a:pt x="187" y="103"/>
                    <a:pt x="205" y="93"/>
                    <a:pt x="221" y="82"/>
                  </a:cubicBezTo>
                  <a:cubicBezTo>
                    <a:pt x="231" y="76"/>
                    <a:pt x="241" y="70"/>
                    <a:pt x="247" y="61"/>
                  </a:cubicBezTo>
                  <a:cubicBezTo>
                    <a:pt x="267" y="36"/>
                    <a:pt x="293" y="23"/>
                    <a:pt x="324" y="18"/>
                  </a:cubicBezTo>
                  <a:cubicBezTo>
                    <a:pt x="337" y="16"/>
                    <a:pt x="346" y="0"/>
                    <a:pt x="366" y="8"/>
                  </a:cubicBezTo>
                  <a:cubicBezTo>
                    <a:pt x="342" y="23"/>
                    <a:pt x="326" y="43"/>
                    <a:pt x="302" y="53"/>
                  </a:cubicBezTo>
                  <a:cubicBezTo>
                    <a:pt x="271" y="65"/>
                    <a:pt x="258" y="95"/>
                    <a:pt x="236" y="115"/>
                  </a:cubicBezTo>
                  <a:cubicBezTo>
                    <a:pt x="232" y="118"/>
                    <a:pt x="227" y="127"/>
                    <a:pt x="233" y="133"/>
                  </a:cubicBezTo>
                  <a:cubicBezTo>
                    <a:pt x="238" y="139"/>
                    <a:pt x="243" y="132"/>
                    <a:pt x="248" y="130"/>
                  </a:cubicBezTo>
                  <a:cubicBezTo>
                    <a:pt x="270" y="121"/>
                    <a:pt x="281" y="97"/>
                    <a:pt x="305" y="94"/>
                  </a:cubicBezTo>
                  <a:cubicBezTo>
                    <a:pt x="331" y="89"/>
                    <a:pt x="353" y="68"/>
                    <a:pt x="382" y="73"/>
                  </a:cubicBezTo>
                  <a:cubicBezTo>
                    <a:pt x="385" y="74"/>
                    <a:pt x="389" y="73"/>
                    <a:pt x="391" y="78"/>
                  </a:cubicBezTo>
                  <a:cubicBezTo>
                    <a:pt x="369" y="93"/>
                    <a:pt x="346" y="107"/>
                    <a:pt x="323" y="123"/>
                  </a:cubicBezTo>
                  <a:cubicBezTo>
                    <a:pt x="284" y="151"/>
                    <a:pt x="251" y="186"/>
                    <a:pt x="221" y="224"/>
                  </a:cubicBezTo>
                  <a:cubicBezTo>
                    <a:pt x="197" y="253"/>
                    <a:pt x="188" y="289"/>
                    <a:pt x="173" y="323"/>
                  </a:cubicBezTo>
                  <a:cubicBezTo>
                    <a:pt x="156" y="360"/>
                    <a:pt x="149" y="397"/>
                    <a:pt x="150" y="435"/>
                  </a:cubicBezTo>
                  <a:cubicBezTo>
                    <a:pt x="153" y="496"/>
                    <a:pt x="153" y="557"/>
                    <a:pt x="168" y="618"/>
                  </a:cubicBezTo>
                  <a:cubicBezTo>
                    <a:pt x="184" y="681"/>
                    <a:pt x="199" y="745"/>
                    <a:pt x="216" y="808"/>
                  </a:cubicBezTo>
                  <a:cubicBezTo>
                    <a:pt x="224" y="840"/>
                    <a:pt x="231" y="873"/>
                    <a:pt x="226" y="907"/>
                  </a:cubicBezTo>
                  <a:cubicBezTo>
                    <a:pt x="223" y="926"/>
                    <a:pt x="223" y="946"/>
                    <a:pt x="229" y="965"/>
                  </a:cubicBezTo>
                  <a:cubicBezTo>
                    <a:pt x="232" y="976"/>
                    <a:pt x="229" y="987"/>
                    <a:pt x="225" y="998"/>
                  </a:cubicBezTo>
                  <a:cubicBezTo>
                    <a:pt x="212" y="1038"/>
                    <a:pt x="196" y="1075"/>
                    <a:pt x="168" y="1107"/>
                  </a:cubicBezTo>
                  <a:cubicBezTo>
                    <a:pt x="164" y="1112"/>
                    <a:pt x="159" y="1120"/>
                    <a:pt x="152" y="1114"/>
                  </a:cubicBezTo>
                  <a:cubicBezTo>
                    <a:pt x="146" y="1108"/>
                    <a:pt x="153" y="1103"/>
                    <a:pt x="157" y="1099"/>
                  </a:cubicBezTo>
                  <a:cubicBezTo>
                    <a:pt x="166" y="1089"/>
                    <a:pt x="161" y="1076"/>
                    <a:pt x="163" y="1065"/>
                  </a:cubicBezTo>
                  <a:cubicBezTo>
                    <a:pt x="168" y="1036"/>
                    <a:pt x="177" y="1008"/>
                    <a:pt x="174" y="978"/>
                  </a:cubicBezTo>
                  <a:cubicBezTo>
                    <a:pt x="173" y="972"/>
                    <a:pt x="175" y="965"/>
                    <a:pt x="169" y="959"/>
                  </a:cubicBezTo>
                  <a:close/>
                </a:path>
              </a:pathLst>
            </a:custGeom>
            <a:solidFill>
              <a:srgbClr val="771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5" name="Freeform 165">
              <a:extLst>
                <a:ext uri="{FF2B5EF4-FFF2-40B4-BE49-F238E27FC236}">
                  <a16:creationId xmlns:a16="http://schemas.microsoft.com/office/drawing/2014/main" id="{1A6F65CE-3F38-EA02-D878-84DD110CEBC5}"/>
                </a:ext>
              </a:extLst>
            </p:cNvPr>
            <p:cNvSpPr/>
            <p:nvPr/>
          </p:nvSpPr>
          <p:spPr bwMode="auto">
            <a:xfrm>
              <a:off x="636" y="3425"/>
              <a:ext cx="98" cy="147"/>
            </a:xfrm>
            <a:custGeom>
              <a:avLst/>
              <a:gdLst>
                <a:gd name="T0" fmla="*/ 87 w 185"/>
                <a:gd name="T1" fmla="*/ 37 h 276"/>
                <a:gd name="T2" fmla="*/ 121 w 185"/>
                <a:gd name="T3" fmla="*/ 35 h 276"/>
                <a:gd name="T4" fmla="*/ 185 w 185"/>
                <a:gd name="T5" fmla="*/ 2 h 276"/>
                <a:gd name="T6" fmla="*/ 168 w 185"/>
                <a:gd name="T7" fmla="*/ 24 h 276"/>
                <a:gd name="T8" fmla="*/ 109 w 185"/>
                <a:gd name="T9" fmla="*/ 70 h 276"/>
                <a:gd name="T10" fmla="*/ 62 w 185"/>
                <a:gd name="T11" fmla="*/ 163 h 276"/>
                <a:gd name="T12" fmla="*/ 33 w 185"/>
                <a:gd name="T13" fmla="*/ 232 h 276"/>
                <a:gd name="T14" fmla="*/ 30 w 185"/>
                <a:gd name="T15" fmla="*/ 258 h 276"/>
                <a:gd name="T16" fmla="*/ 29 w 185"/>
                <a:gd name="T17" fmla="*/ 275 h 276"/>
                <a:gd name="T18" fmla="*/ 23 w 185"/>
                <a:gd name="T19" fmla="*/ 275 h 276"/>
                <a:gd name="T20" fmla="*/ 22 w 185"/>
                <a:gd name="T21" fmla="*/ 259 h 276"/>
                <a:gd name="T22" fmla="*/ 0 w 185"/>
                <a:gd name="T23" fmla="*/ 233 h 276"/>
                <a:gd name="T24" fmla="*/ 12 w 185"/>
                <a:gd name="T25" fmla="*/ 173 h 276"/>
                <a:gd name="T26" fmla="*/ 24 w 185"/>
                <a:gd name="T27" fmla="*/ 189 h 276"/>
                <a:gd name="T28" fmla="*/ 28 w 185"/>
                <a:gd name="T29" fmla="*/ 186 h 276"/>
                <a:gd name="T30" fmla="*/ 12 w 185"/>
                <a:gd name="T31" fmla="*/ 173 h 276"/>
                <a:gd name="T32" fmla="*/ 35 w 185"/>
                <a:gd name="T33" fmla="*/ 117 h 276"/>
                <a:gd name="T34" fmla="*/ 48 w 185"/>
                <a:gd name="T35" fmla="*/ 120 h 276"/>
                <a:gd name="T36" fmla="*/ 39 w 185"/>
                <a:gd name="T37" fmla="*/ 101 h 276"/>
                <a:gd name="T38" fmla="*/ 87 w 185"/>
                <a:gd name="T39" fmla="*/ 3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5" h="276">
                  <a:moveTo>
                    <a:pt x="87" y="37"/>
                  </a:moveTo>
                  <a:cubicBezTo>
                    <a:pt x="96" y="52"/>
                    <a:pt x="115" y="53"/>
                    <a:pt x="121" y="35"/>
                  </a:cubicBezTo>
                  <a:cubicBezTo>
                    <a:pt x="132" y="0"/>
                    <a:pt x="162" y="14"/>
                    <a:pt x="185" y="2"/>
                  </a:cubicBezTo>
                  <a:cubicBezTo>
                    <a:pt x="182" y="16"/>
                    <a:pt x="177" y="23"/>
                    <a:pt x="168" y="24"/>
                  </a:cubicBezTo>
                  <a:cubicBezTo>
                    <a:pt x="140" y="30"/>
                    <a:pt x="128" y="53"/>
                    <a:pt x="109" y="70"/>
                  </a:cubicBezTo>
                  <a:cubicBezTo>
                    <a:pt x="82" y="95"/>
                    <a:pt x="74" y="130"/>
                    <a:pt x="62" y="163"/>
                  </a:cubicBezTo>
                  <a:cubicBezTo>
                    <a:pt x="54" y="186"/>
                    <a:pt x="50" y="212"/>
                    <a:pt x="33" y="232"/>
                  </a:cubicBezTo>
                  <a:cubicBezTo>
                    <a:pt x="26" y="239"/>
                    <a:pt x="26" y="249"/>
                    <a:pt x="30" y="258"/>
                  </a:cubicBezTo>
                  <a:cubicBezTo>
                    <a:pt x="32" y="264"/>
                    <a:pt x="33" y="270"/>
                    <a:pt x="29" y="275"/>
                  </a:cubicBezTo>
                  <a:cubicBezTo>
                    <a:pt x="28" y="276"/>
                    <a:pt x="24" y="276"/>
                    <a:pt x="23" y="275"/>
                  </a:cubicBezTo>
                  <a:cubicBezTo>
                    <a:pt x="17" y="271"/>
                    <a:pt x="21" y="265"/>
                    <a:pt x="22" y="259"/>
                  </a:cubicBezTo>
                  <a:cubicBezTo>
                    <a:pt x="27" y="233"/>
                    <a:pt x="21" y="226"/>
                    <a:pt x="0" y="233"/>
                  </a:cubicBezTo>
                  <a:cubicBezTo>
                    <a:pt x="11" y="215"/>
                    <a:pt x="3" y="192"/>
                    <a:pt x="12" y="173"/>
                  </a:cubicBezTo>
                  <a:cubicBezTo>
                    <a:pt x="18" y="177"/>
                    <a:pt x="14" y="188"/>
                    <a:pt x="24" y="189"/>
                  </a:cubicBezTo>
                  <a:cubicBezTo>
                    <a:pt x="26" y="189"/>
                    <a:pt x="29" y="188"/>
                    <a:pt x="28" y="186"/>
                  </a:cubicBezTo>
                  <a:cubicBezTo>
                    <a:pt x="26" y="177"/>
                    <a:pt x="17" y="178"/>
                    <a:pt x="12" y="173"/>
                  </a:cubicBezTo>
                  <a:cubicBezTo>
                    <a:pt x="25" y="157"/>
                    <a:pt x="28" y="136"/>
                    <a:pt x="35" y="117"/>
                  </a:cubicBezTo>
                  <a:cubicBezTo>
                    <a:pt x="41" y="114"/>
                    <a:pt x="45" y="126"/>
                    <a:pt x="48" y="120"/>
                  </a:cubicBezTo>
                  <a:cubicBezTo>
                    <a:pt x="54" y="112"/>
                    <a:pt x="44" y="107"/>
                    <a:pt x="39" y="101"/>
                  </a:cubicBezTo>
                  <a:cubicBezTo>
                    <a:pt x="47" y="74"/>
                    <a:pt x="73" y="60"/>
                    <a:pt x="87" y="37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6" name="Freeform 166">
              <a:extLst>
                <a:ext uri="{FF2B5EF4-FFF2-40B4-BE49-F238E27FC236}">
                  <a16:creationId xmlns:a16="http://schemas.microsoft.com/office/drawing/2014/main" id="{B48C5D5C-3ADD-7F83-7C44-671EFCAD292B}"/>
                </a:ext>
              </a:extLst>
            </p:cNvPr>
            <p:cNvSpPr/>
            <p:nvPr/>
          </p:nvSpPr>
          <p:spPr bwMode="auto">
            <a:xfrm>
              <a:off x="633" y="3562"/>
              <a:ext cx="16" cy="99"/>
            </a:xfrm>
            <a:custGeom>
              <a:avLst/>
              <a:gdLst>
                <a:gd name="T0" fmla="*/ 5 w 30"/>
                <a:gd name="T1" fmla="*/ 0 h 188"/>
                <a:gd name="T2" fmla="*/ 8 w 30"/>
                <a:gd name="T3" fmla="*/ 44 h 188"/>
                <a:gd name="T4" fmla="*/ 19 w 30"/>
                <a:gd name="T5" fmla="*/ 90 h 188"/>
                <a:gd name="T6" fmla="*/ 21 w 30"/>
                <a:gd name="T7" fmla="*/ 167 h 188"/>
                <a:gd name="T8" fmla="*/ 16 w 30"/>
                <a:gd name="T9" fmla="*/ 188 h 188"/>
                <a:gd name="T10" fmla="*/ 15 w 30"/>
                <a:gd name="T11" fmla="*/ 124 h 188"/>
                <a:gd name="T12" fmla="*/ 14 w 30"/>
                <a:gd name="T13" fmla="*/ 109 h 188"/>
                <a:gd name="T14" fmla="*/ 4 w 30"/>
                <a:gd name="T15" fmla="*/ 43 h 188"/>
                <a:gd name="T16" fmla="*/ 5 w 3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88">
                  <a:moveTo>
                    <a:pt x="5" y="0"/>
                  </a:moveTo>
                  <a:cubicBezTo>
                    <a:pt x="13" y="14"/>
                    <a:pt x="7" y="30"/>
                    <a:pt x="8" y="44"/>
                  </a:cubicBezTo>
                  <a:cubicBezTo>
                    <a:pt x="9" y="60"/>
                    <a:pt x="12" y="75"/>
                    <a:pt x="19" y="90"/>
                  </a:cubicBezTo>
                  <a:cubicBezTo>
                    <a:pt x="30" y="115"/>
                    <a:pt x="23" y="141"/>
                    <a:pt x="21" y="167"/>
                  </a:cubicBezTo>
                  <a:cubicBezTo>
                    <a:pt x="21" y="174"/>
                    <a:pt x="18" y="181"/>
                    <a:pt x="16" y="188"/>
                  </a:cubicBezTo>
                  <a:cubicBezTo>
                    <a:pt x="9" y="167"/>
                    <a:pt x="12" y="145"/>
                    <a:pt x="15" y="124"/>
                  </a:cubicBezTo>
                  <a:cubicBezTo>
                    <a:pt x="15" y="119"/>
                    <a:pt x="18" y="113"/>
                    <a:pt x="14" y="109"/>
                  </a:cubicBezTo>
                  <a:cubicBezTo>
                    <a:pt x="0" y="88"/>
                    <a:pt x="3" y="65"/>
                    <a:pt x="4" y="43"/>
                  </a:cubicBezTo>
                  <a:cubicBezTo>
                    <a:pt x="5" y="29"/>
                    <a:pt x="0" y="14"/>
                    <a:pt x="5" y="0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7" name="Freeform 167">
              <a:extLst>
                <a:ext uri="{FF2B5EF4-FFF2-40B4-BE49-F238E27FC236}">
                  <a16:creationId xmlns:a16="http://schemas.microsoft.com/office/drawing/2014/main" id="{19DDE50F-B1B2-B185-E110-9E4FF75ED9AB}"/>
                </a:ext>
              </a:extLst>
            </p:cNvPr>
            <p:cNvSpPr/>
            <p:nvPr/>
          </p:nvSpPr>
          <p:spPr bwMode="auto">
            <a:xfrm>
              <a:off x="760" y="3370"/>
              <a:ext cx="12" cy="18"/>
            </a:xfrm>
            <a:custGeom>
              <a:avLst/>
              <a:gdLst>
                <a:gd name="T0" fmla="*/ 21 w 22"/>
                <a:gd name="T1" fmla="*/ 14 h 33"/>
                <a:gd name="T2" fmla="*/ 9 w 22"/>
                <a:gd name="T3" fmla="*/ 31 h 33"/>
                <a:gd name="T4" fmla="*/ 2 w 22"/>
                <a:gd name="T5" fmla="*/ 23 h 33"/>
                <a:gd name="T6" fmla="*/ 14 w 22"/>
                <a:gd name="T7" fmla="*/ 1 h 33"/>
                <a:gd name="T8" fmla="*/ 21 w 22"/>
                <a:gd name="T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1" y="14"/>
                  </a:moveTo>
                  <a:cubicBezTo>
                    <a:pt x="21" y="23"/>
                    <a:pt x="17" y="30"/>
                    <a:pt x="9" y="31"/>
                  </a:cubicBezTo>
                  <a:cubicBezTo>
                    <a:pt x="2" y="33"/>
                    <a:pt x="0" y="27"/>
                    <a:pt x="2" y="23"/>
                  </a:cubicBezTo>
                  <a:cubicBezTo>
                    <a:pt x="5" y="15"/>
                    <a:pt x="1" y="2"/>
                    <a:pt x="14" y="1"/>
                  </a:cubicBezTo>
                  <a:cubicBezTo>
                    <a:pt x="22" y="0"/>
                    <a:pt x="21" y="9"/>
                    <a:pt x="21" y="14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8" name="Freeform 168">
              <a:extLst>
                <a:ext uri="{FF2B5EF4-FFF2-40B4-BE49-F238E27FC236}">
                  <a16:creationId xmlns:a16="http://schemas.microsoft.com/office/drawing/2014/main" id="{963F944E-3201-851E-0F36-4EBC0FFB3221}"/>
                </a:ext>
              </a:extLst>
            </p:cNvPr>
            <p:cNvSpPr/>
            <p:nvPr/>
          </p:nvSpPr>
          <p:spPr bwMode="auto">
            <a:xfrm>
              <a:off x="654" y="3479"/>
              <a:ext cx="13" cy="17"/>
            </a:xfrm>
            <a:custGeom>
              <a:avLst/>
              <a:gdLst>
                <a:gd name="T0" fmla="*/ 4 w 23"/>
                <a:gd name="T1" fmla="*/ 0 h 32"/>
                <a:gd name="T2" fmla="*/ 12 w 23"/>
                <a:gd name="T3" fmla="*/ 1 h 32"/>
                <a:gd name="T4" fmla="*/ 20 w 23"/>
                <a:gd name="T5" fmla="*/ 21 h 32"/>
                <a:gd name="T6" fmla="*/ 14 w 23"/>
                <a:gd name="T7" fmla="*/ 30 h 32"/>
                <a:gd name="T8" fmla="*/ 0 w 23"/>
                <a:gd name="T9" fmla="*/ 16 h 32"/>
                <a:gd name="T10" fmla="*/ 4 w 23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2">
                  <a:moveTo>
                    <a:pt x="4" y="0"/>
                  </a:moveTo>
                  <a:cubicBezTo>
                    <a:pt x="7" y="0"/>
                    <a:pt x="10" y="0"/>
                    <a:pt x="12" y="1"/>
                  </a:cubicBezTo>
                  <a:cubicBezTo>
                    <a:pt x="23" y="5"/>
                    <a:pt x="20" y="13"/>
                    <a:pt x="20" y="21"/>
                  </a:cubicBezTo>
                  <a:cubicBezTo>
                    <a:pt x="20" y="25"/>
                    <a:pt x="18" y="30"/>
                    <a:pt x="14" y="30"/>
                  </a:cubicBezTo>
                  <a:cubicBezTo>
                    <a:pt x="3" y="32"/>
                    <a:pt x="7" y="19"/>
                    <a:pt x="0" y="16"/>
                  </a:cubicBezTo>
                  <a:cubicBezTo>
                    <a:pt x="0" y="10"/>
                    <a:pt x="2" y="5"/>
                    <a:pt x="4" y="0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9" name="Freeform 169">
              <a:extLst>
                <a:ext uri="{FF2B5EF4-FFF2-40B4-BE49-F238E27FC236}">
                  <a16:creationId xmlns:a16="http://schemas.microsoft.com/office/drawing/2014/main" id="{0FFD126D-D4C9-CB88-3D97-B4856C634AE0}"/>
                </a:ext>
              </a:extLst>
            </p:cNvPr>
            <p:cNvSpPr/>
            <p:nvPr/>
          </p:nvSpPr>
          <p:spPr bwMode="auto">
            <a:xfrm>
              <a:off x="743" y="3361"/>
              <a:ext cx="18" cy="8"/>
            </a:xfrm>
            <a:custGeom>
              <a:avLst/>
              <a:gdLst>
                <a:gd name="T0" fmla="*/ 0 w 34"/>
                <a:gd name="T1" fmla="*/ 8 h 16"/>
                <a:gd name="T2" fmla="*/ 31 w 34"/>
                <a:gd name="T3" fmla="*/ 6 h 16"/>
                <a:gd name="T4" fmla="*/ 30 w 34"/>
                <a:gd name="T5" fmla="*/ 13 h 16"/>
                <a:gd name="T6" fmla="*/ 0 w 34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6">
                  <a:moveTo>
                    <a:pt x="0" y="8"/>
                  </a:moveTo>
                  <a:cubicBezTo>
                    <a:pt x="12" y="0"/>
                    <a:pt x="21" y="0"/>
                    <a:pt x="31" y="6"/>
                  </a:cubicBezTo>
                  <a:cubicBezTo>
                    <a:pt x="33" y="8"/>
                    <a:pt x="34" y="12"/>
                    <a:pt x="30" y="13"/>
                  </a:cubicBezTo>
                  <a:cubicBezTo>
                    <a:pt x="20" y="16"/>
                    <a:pt x="10" y="16"/>
                    <a:pt x="0" y="8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0" name="Freeform 170">
              <a:extLst>
                <a:ext uri="{FF2B5EF4-FFF2-40B4-BE49-F238E27FC236}">
                  <a16:creationId xmlns:a16="http://schemas.microsoft.com/office/drawing/2014/main" id="{5109FD71-FAFF-7442-EDC4-F30F6244271E}"/>
                </a:ext>
              </a:extLst>
            </p:cNvPr>
            <p:cNvSpPr/>
            <p:nvPr/>
          </p:nvSpPr>
          <p:spPr bwMode="auto">
            <a:xfrm>
              <a:off x="708" y="3370"/>
              <a:ext cx="11" cy="9"/>
            </a:xfrm>
            <a:custGeom>
              <a:avLst/>
              <a:gdLst>
                <a:gd name="T0" fmla="*/ 21 w 21"/>
                <a:gd name="T1" fmla="*/ 6 h 17"/>
                <a:gd name="T2" fmla="*/ 7 w 21"/>
                <a:gd name="T3" fmla="*/ 16 h 17"/>
                <a:gd name="T4" fmla="*/ 0 w 21"/>
                <a:gd name="T5" fmla="*/ 11 h 17"/>
                <a:gd name="T6" fmla="*/ 9 w 21"/>
                <a:gd name="T7" fmla="*/ 1 h 17"/>
                <a:gd name="T8" fmla="*/ 21 w 21"/>
                <a:gd name="T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">
                  <a:moveTo>
                    <a:pt x="21" y="6"/>
                  </a:moveTo>
                  <a:cubicBezTo>
                    <a:pt x="19" y="13"/>
                    <a:pt x="13" y="14"/>
                    <a:pt x="7" y="16"/>
                  </a:cubicBezTo>
                  <a:cubicBezTo>
                    <a:pt x="4" y="17"/>
                    <a:pt x="1" y="15"/>
                    <a:pt x="0" y="11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4" y="0"/>
                    <a:pt x="19" y="1"/>
                    <a:pt x="21" y="6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1" name="Freeform 171">
              <a:extLst>
                <a:ext uri="{FF2B5EF4-FFF2-40B4-BE49-F238E27FC236}">
                  <a16:creationId xmlns:a16="http://schemas.microsoft.com/office/drawing/2014/main" id="{D9C6BE78-8FCD-3A9C-A233-C3CA06A565E6}"/>
                </a:ext>
              </a:extLst>
            </p:cNvPr>
            <p:cNvSpPr/>
            <p:nvPr/>
          </p:nvSpPr>
          <p:spPr bwMode="auto">
            <a:xfrm>
              <a:off x="611" y="3931"/>
              <a:ext cx="11" cy="17"/>
            </a:xfrm>
            <a:custGeom>
              <a:avLst/>
              <a:gdLst>
                <a:gd name="T0" fmla="*/ 14 w 21"/>
                <a:gd name="T1" fmla="*/ 32 h 32"/>
                <a:gd name="T2" fmla="*/ 11 w 21"/>
                <a:gd name="T3" fmla="*/ 0 h 32"/>
                <a:gd name="T4" fmla="*/ 14 w 21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2">
                  <a:moveTo>
                    <a:pt x="14" y="32"/>
                  </a:moveTo>
                  <a:cubicBezTo>
                    <a:pt x="0" y="23"/>
                    <a:pt x="6" y="11"/>
                    <a:pt x="11" y="0"/>
                  </a:cubicBezTo>
                  <a:cubicBezTo>
                    <a:pt x="12" y="11"/>
                    <a:pt x="21" y="21"/>
                    <a:pt x="14" y="32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2" name="Freeform 172">
              <a:extLst>
                <a:ext uri="{FF2B5EF4-FFF2-40B4-BE49-F238E27FC236}">
                  <a16:creationId xmlns:a16="http://schemas.microsoft.com/office/drawing/2014/main" id="{104C9DAF-19DA-DDAD-F786-664A0EC493BA}"/>
                </a:ext>
              </a:extLst>
            </p:cNvPr>
            <p:cNvSpPr/>
            <p:nvPr/>
          </p:nvSpPr>
          <p:spPr bwMode="auto">
            <a:xfrm>
              <a:off x="669" y="3770"/>
              <a:ext cx="6" cy="19"/>
            </a:xfrm>
            <a:custGeom>
              <a:avLst/>
              <a:gdLst>
                <a:gd name="T0" fmla="*/ 0 w 11"/>
                <a:gd name="T1" fmla="*/ 0 h 36"/>
                <a:gd name="T2" fmla="*/ 4 w 11"/>
                <a:gd name="T3" fmla="*/ 36 h 36"/>
                <a:gd name="T4" fmla="*/ 0 w 11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6">
                  <a:moveTo>
                    <a:pt x="0" y="0"/>
                  </a:moveTo>
                  <a:cubicBezTo>
                    <a:pt x="11" y="11"/>
                    <a:pt x="11" y="23"/>
                    <a:pt x="4" y="36"/>
                  </a:cubicBezTo>
                  <a:cubicBezTo>
                    <a:pt x="6" y="23"/>
                    <a:pt x="1" y="12"/>
                    <a:pt x="0" y="0"/>
                  </a:cubicBezTo>
                  <a:close/>
                </a:path>
              </a:pathLst>
            </a:custGeom>
            <a:solidFill>
              <a:srgbClr val="68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3" name="Freeform 173">
              <a:extLst>
                <a:ext uri="{FF2B5EF4-FFF2-40B4-BE49-F238E27FC236}">
                  <a16:creationId xmlns:a16="http://schemas.microsoft.com/office/drawing/2014/main" id="{EAFF66F8-E6E9-95F7-0B91-838A6C41986A}"/>
                </a:ext>
              </a:extLst>
            </p:cNvPr>
            <p:cNvSpPr/>
            <p:nvPr/>
          </p:nvSpPr>
          <p:spPr bwMode="auto">
            <a:xfrm>
              <a:off x="722" y="3587"/>
              <a:ext cx="36" cy="31"/>
            </a:xfrm>
            <a:custGeom>
              <a:avLst/>
              <a:gdLst>
                <a:gd name="T0" fmla="*/ 49 w 68"/>
                <a:gd name="T1" fmla="*/ 58 h 58"/>
                <a:gd name="T2" fmla="*/ 0 w 68"/>
                <a:gd name="T3" fmla="*/ 36 h 58"/>
                <a:gd name="T4" fmla="*/ 68 w 68"/>
                <a:gd name="T5" fmla="*/ 0 h 58"/>
                <a:gd name="T6" fmla="*/ 49 w 68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7">
                  <a:moveTo>
                    <a:pt x="49" y="58"/>
                  </a:moveTo>
                  <a:cubicBezTo>
                    <a:pt x="33" y="50"/>
                    <a:pt x="14" y="48"/>
                    <a:pt x="0" y="36"/>
                  </a:cubicBezTo>
                  <a:cubicBezTo>
                    <a:pt x="19" y="17"/>
                    <a:pt x="41" y="3"/>
                    <a:pt x="68" y="0"/>
                  </a:cubicBezTo>
                  <a:cubicBezTo>
                    <a:pt x="49" y="15"/>
                    <a:pt x="43" y="34"/>
                    <a:pt x="49" y="58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4" name="Freeform 174">
              <a:extLst>
                <a:ext uri="{FF2B5EF4-FFF2-40B4-BE49-F238E27FC236}">
                  <a16:creationId xmlns:a16="http://schemas.microsoft.com/office/drawing/2014/main" id="{FD7F9C3D-EB5E-2D58-7589-C7D7D879C4EA}"/>
                </a:ext>
              </a:extLst>
            </p:cNvPr>
            <p:cNvSpPr/>
            <p:nvPr/>
          </p:nvSpPr>
          <p:spPr bwMode="auto">
            <a:xfrm>
              <a:off x="963" y="3587"/>
              <a:ext cx="37" cy="31"/>
            </a:xfrm>
            <a:custGeom>
              <a:avLst/>
              <a:gdLst>
                <a:gd name="T0" fmla="*/ 69 w 69"/>
                <a:gd name="T1" fmla="*/ 40 h 58"/>
                <a:gd name="T2" fmla="*/ 22 w 69"/>
                <a:gd name="T3" fmla="*/ 58 h 58"/>
                <a:gd name="T4" fmla="*/ 0 w 69"/>
                <a:gd name="T5" fmla="*/ 0 h 58"/>
                <a:gd name="T6" fmla="*/ 69 w 69"/>
                <a:gd name="T7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7">
                  <a:moveTo>
                    <a:pt x="69" y="40"/>
                  </a:moveTo>
                  <a:cubicBezTo>
                    <a:pt x="54" y="46"/>
                    <a:pt x="38" y="52"/>
                    <a:pt x="22" y="58"/>
                  </a:cubicBezTo>
                  <a:cubicBezTo>
                    <a:pt x="24" y="35"/>
                    <a:pt x="21" y="14"/>
                    <a:pt x="0" y="0"/>
                  </a:cubicBezTo>
                  <a:cubicBezTo>
                    <a:pt x="29" y="4"/>
                    <a:pt x="53" y="16"/>
                    <a:pt x="69" y="40"/>
                  </a:cubicBezTo>
                  <a:close/>
                </a:path>
              </a:pathLst>
            </a:custGeom>
            <a:solidFill>
              <a:srgbClr val="F6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5" name="Freeform 175">
              <a:extLst>
                <a:ext uri="{FF2B5EF4-FFF2-40B4-BE49-F238E27FC236}">
                  <a16:creationId xmlns:a16="http://schemas.microsoft.com/office/drawing/2014/main" id="{AB0305F3-0D06-39FA-C5F8-8A4A1E32FDB0}"/>
                </a:ext>
              </a:extLst>
            </p:cNvPr>
            <p:cNvSpPr/>
            <p:nvPr/>
          </p:nvSpPr>
          <p:spPr bwMode="auto">
            <a:xfrm>
              <a:off x="945" y="3597"/>
              <a:ext cx="17" cy="17"/>
            </a:xfrm>
            <a:custGeom>
              <a:avLst/>
              <a:gdLst>
                <a:gd name="T0" fmla="*/ 32 w 32"/>
                <a:gd name="T1" fmla="*/ 15 h 32"/>
                <a:gd name="T2" fmla="*/ 16 w 32"/>
                <a:gd name="T3" fmla="*/ 32 h 32"/>
                <a:gd name="T4" fmla="*/ 1 w 32"/>
                <a:gd name="T5" fmla="*/ 18 h 32"/>
                <a:gd name="T6" fmla="*/ 16 w 32"/>
                <a:gd name="T7" fmla="*/ 1 h 32"/>
                <a:gd name="T8" fmla="*/ 32 w 32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2" y="15"/>
                  </a:moveTo>
                  <a:cubicBezTo>
                    <a:pt x="31" y="24"/>
                    <a:pt x="27" y="32"/>
                    <a:pt x="16" y="32"/>
                  </a:cubicBezTo>
                  <a:cubicBezTo>
                    <a:pt x="7" y="32"/>
                    <a:pt x="1" y="27"/>
                    <a:pt x="1" y="18"/>
                  </a:cubicBezTo>
                  <a:cubicBezTo>
                    <a:pt x="0" y="8"/>
                    <a:pt x="5" y="1"/>
                    <a:pt x="16" y="1"/>
                  </a:cubicBezTo>
                  <a:cubicBezTo>
                    <a:pt x="25" y="0"/>
                    <a:pt x="30" y="7"/>
                    <a:pt x="32" y="15"/>
                  </a:cubicBezTo>
                  <a:close/>
                </a:path>
              </a:pathLst>
            </a:custGeom>
            <a:solidFill>
              <a:srgbClr val="0815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6" name="Freeform 176">
              <a:extLst>
                <a:ext uri="{FF2B5EF4-FFF2-40B4-BE49-F238E27FC236}">
                  <a16:creationId xmlns:a16="http://schemas.microsoft.com/office/drawing/2014/main" id="{1A558985-F178-34CF-10D8-79E0D4B5323B}"/>
                </a:ext>
              </a:extLst>
            </p:cNvPr>
            <p:cNvSpPr/>
            <p:nvPr/>
          </p:nvSpPr>
          <p:spPr bwMode="auto">
            <a:xfrm>
              <a:off x="760" y="3597"/>
              <a:ext cx="17" cy="17"/>
            </a:xfrm>
            <a:custGeom>
              <a:avLst/>
              <a:gdLst>
                <a:gd name="T0" fmla="*/ 15 w 32"/>
                <a:gd name="T1" fmla="*/ 32 h 32"/>
                <a:gd name="T2" fmla="*/ 1 w 32"/>
                <a:gd name="T3" fmla="*/ 15 h 32"/>
                <a:gd name="T4" fmla="*/ 16 w 32"/>
                <a:gd name="T5" fmla="*/ 1 h 32"/>
                <a:gd name="T6" fmla="*/ 32 w 32"/>
                <a:gd name="T7" fmla="*/ 16 h 32"/>
                <a:gd name="T8" fmla="*/ 15 w 32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5" y="31"/>
                    <a:pt x="0" y="25"/>
                    <a:pt x="1" y="15"/>
                  </a:cubicBezTo>
                  <a:cubicBezTo>
                    <a:pt x="1" y="5"/>
                    <a:pt x="6" y="0"/>
                    <a:pt x="16" y="1"/>
                  </a:cubicBezTo>
                  <a:cubicBezTo>
                    <a:pt x="26" y="1"/>
                    <a:pt x="32" y="6"/>
                    <a:pt x="32" y="16"/>
                  </a:cubicBezTo>
                  <a:cubicBezTo>
                    <a:pt x="32" y="26"/>
                    <a:pt x="25" y="31"/>
                    <a:pt x="15" y="32"/>
                  </a:cubicBezTo>
                  <a:close/>
                </a:path>
              </a:pathLst>
            </a:custGeom>
            <a:solidFill>
              <a:srgbClr val="0717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7" name="Freeform 177">
              <a:extLst>
                <a:ext uri="{FF2B5EF4-FFF2-40B4-BE49-F238E27FC236}">
                  <a16:creationId xmlns:a16="http://schemas.microsoft.com/office/drawing/2014/main" id="{E353C7EF-F97C-9440-0375-83B69B39ADED}"/>
                </a:ext>
              </a:extLst>
            </p:cNvPr>
            <p:cNvSpPr/>
            <p:nvPr/>
          </p:nvSpPr>
          <p:spPr bwMode="auto">
            <a:xfrm>
              <a:off x="641" y="3516"/>
              <a:ext cx="14" cy="14"/>
            </a:xfrm>
            <a:custGeom>
              <a:avLst/>
              <a:gdLst>
                <a:gd name="T0" fmla="*/ 1 w 27"/>
                <a:gd name="T1" fmla="*/ 12 h 26"/>
                <a:gd name="T2" fmla="*/ 7 w 27"/>
                <a:gd name="T3" fmla="*/ 0 h 26"/>
                <a:gd name="T4" fmla="*/ 26 w 27"/>
                <a:gd name="T5" fmla="*/ 15 h 26"/>
                <a:gd name="T6" fmla="*/ 12 w 27"/>
                <a:gd name="T7" fmla="*/ 25 h 26"/>
                <a:gd name="T8" fmla="*/ 1 w 27"/>
                <a:gd name="T9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" y="12"/>
                  </a:moveTo>
                  <a:cubicBezTo>
                    <a:pt x="2" y="6"/>
                    <a:pt x="0" y="0"/>
                    <a:pt x="7" y="0"/>
                  </a:cubicBezTo>
                  <a:cubicBezTo>
                    <a:pt x="16" y="1"/>
                    <a:pt x="24" y="7"/>
                    <a:pt x="26" y="15"/>
                  </a:cubicBezTo>
                  <a:cubicBezTo>
                    <a:pt x="27" y="20"/>
                    <a:pt x="18" y="25"/>
                    <a:pt x="12" y="25"/>
                  </a:cubicBezTo>
                  <a:cubicBezTo>
                    <a:pt x="2" y="26"/>
                    <a:pt x="2" y="17"/>
                    <a:pt x="1" y="12"/>
                  </a:cubicBezTo>
                  <a:close/>
                </a:path>
              </a:pathLst>
            </a:custGeom>
            <a:solidFill>
              <a:srgbClr val="671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98" name="Group 4">
            <a:extLst>
              <a:ext uri="{FF2B5EF4-FFF2-40B4-BE49-F238E27FC236}">
                <a16:creationId xmlns:a16="http://schemas.microsoft.com/office/drawing/2014/main" id="{6B342820-BBB3-157D-76BB-1FCD2EFE39CA}"/>
              </a:ext>
            </a:extLst>
          </p:cNvPr>
          <p:cNvGrpSpPr>
            <a:grpSpLocks noChangeAspect="1"/>
          </p:cNvGrpSpPr>
          <p:nvPr/>
        </p:nvGrpSpPr>
        <p:grpSpPr>
          <a:xfrm>
            <a:off x="8400308" y="405132"/>
            <a:ext cx="3656085" cy="3164983"/>
            <a:chOff x="-29" y="1156"/>
            <a:chExt cx="3767" cy="3261"/>
          </a:xfrm>
        </p:grpSpPr>
        <p:sp>
          <p:nvSpPr>
            <p:cNvPr id="299" name="Freeform 5">
              <a:extLst>
                <a:ext uri="{FF2B5EF4-FFF2-40B4-BE49-F238E27FC236}">
                  <a16:creationId xmlns:a16="http://schemas.microsoft.com/office/drawing/2014/main" id="{DE0EA3DA-2849-B201-3E2A-0B919EBFB044}"/>
                </a:ext>
              </a:extLst>
            </p:cNvPr>
            <p:cNvSpPr/>
            <p:nvPr/>
          </p:nvSpPr>
          <p:spPr bwMode="auto">
            <a:xfrm>
              <a:off x="-29" y="1993"/>
              <a:ext cx="3767" cy="2424"/>
            </a:xfrm>
            <a:custGeom>
              <a:avLst/>
              <a:gdLst>
                <a:gd name="T0" fmla="*/ 291 w 424"/>
                <a:gd name="T1" fmla="*/ 6 h 223"/>
                <a:gd name="T2" fmla="*/ 286 w 424"/>
                <a:gd name="T3" fmla="*/ 65 h 223"/>
                <a:gd name="T4" fmla="*/ 305 w 424"/>
                <a:gd name="T5" fmla="*/ 109 h 223"/>
                <a:gd name="T6" fmla="*/ 353 w 424"/>
                <a:gd name="T7" fmla="*/ 136 h 223"/>
                <a:gd name="T8" fmla="*/ 420 w 424"/>
                <a:gd name="T9" fmla="*/ 166 h 223"/>
                <a:gd name="T10" fmla="*/ 421 w 424"/>
                <a:gd name="T11" fmla="*/ 212 h 223"/>
                <a:gd name="T12" fmla="*/ 389 w 424"/>
                <a:gd name="T13" fmla="*/ 219 h 223"/>
                <a:gd name="T14" fmla="*/ 327 w 424"/>
                <a:gd name="T15" fmla="*/ 216 h 223"/>
                <a:gd name="T16" fmla="*/ 281 w 424"/>
                <a:gd name="T17" fmla="*/ 222 h 223"/>
                <a:gd name="T18" fmla="*/ 232 w 424"/>
                <a:gd name="T19" fmla="*/ 222 h 223"/>
                <a:gd name="T20" fmla="*/ 137 w 424"/>
                <a:gd name="T21" fmla="*/ 217 h 223"/>
                <a:gd name="T22" fmla="*/ 38 w 424"/>
                <a:gd name="T23" fmla="*/ 218 h 223"/>
                <a:gd name="T24" fmla="*/ 1 w 424"/>
                <a:gd name="T25" fmla="*/ 205 h 223"/>
                <a:gd name="T26" fmla="*/ 3 w 424"/>
                <a:gd name="T27" fmla="*/ 166 h 223"/>
                <a:gd name="T28" fmla="*/ 20 w 424"/>
                <a:gd name="T29" fmla="*/ 151 h 223"/>
                <a:gd name="T30" fmla="*/ 113 w 424"/>
                <a:gd name="T31" fmla="*/ 101 h 223"/>
                <a:gd name="T32" fmla="*/ 125 w 424"/>
                <a:gd name="T33" fmla="*/ 9 h 223"/>
                <a:gd name="T34" fmla="*/ 124 w 424"/>
                <a:gd name="T35" fmla="*/ 1 h 223"/>
                <a:gd name="T36" fmla="*/ 145 w 424"/>
                <a:gd name="T37" fmla="*/ 16 h 223"/>
                <a:gd name="T38" fmla="*/ 150 w 424"/>
                <a:gd name="T39" fmla="*/ 47 h 223"/>
                <a:gd name="T40" fmla="*/ 141 w 424"/>
                <a:gd name="T41" fmla="*/ 89 h 223"/>
                <a:gd name="T42" fmla="*/ 136 w 424"/>
                <a:gd name="T43" fmla="*/ 120 h 223"/>
                <a:gd name="T44" fmla="*/ 117 w 424"/>
                <a:gd name="T45" fmla="*/ 148 h 223"/>
                <a:gd name="T46" fmla="*/ 118 w 424"/>
                <a:gd name="T47" fmla="*/ 184 h 223"/>
                <a:gd name="T48" fmla="*/ 153 w 424"/>
                <a:gd name="T49" fmla="*/ 206 h 223"/>
                <a:gd name="T50" fmla="*/ 186 w 424"/>
                <a:gd name="T51" fmla="*/ 205 h 223"/>
                <a:gd name="T52" fmla="*/ 196 w 424"/>
                <a:gd name="T53" fmla="*/ 214 h 223"/>
                <a:gd name="T54" fmla="*/ 254 w 424"/>
                <a:gd name="T55" fmla="*/ 206 h 223"/>
                <a:gd name="T56" fmla="*/ 273 w 424"/>
                <a:gd name="T57" fmla="*/ 189 h 223"/>
                <a:gd name="T58" fmla="*/ 289 w 424"/>
                <a:gd name="T59" fmla="*/ 152 h 223"/>
                <a:gd name="T60" fmla="*/ 278 w 424"/>
                <a:gd name="T61" fmla="*/ 90 h 223"/>
                <a:gd name="T62" fmla="*/ 265 w 424"/>
                <a:gd name="T63" fmla="*/ 49 h 223"/>
                <a:gd name="T64" fmla="*/ 260 w 424"/>
                <a:gd name="T65" fmla="*/ 26 h 223"/>
                <a:gd name="T66" fmla="*/ 288 w 424"/>
                <a:gd name="T67" fmla="*/ 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3" h="223">
                  <a:moveTo>
                    <a:pt x="291" y="2"/>
                  </a:moveTo>
                  <a:cubicBezTo>
                    <a:pt x="291" y="3"/>
                    <a:pt x="291" y="4"/>
                    <a:pt x="291" y="6"/>
                  </a:cubicBezTo>
                  <a:cubicBezTo>
                    <a:pt x="290" y="13"/>
                    <a:pt x="289" y="20"/>
                    <a:pt x="288" y="27"/>
                  </a:cubicBezTo>
                  <a:cubicBezTo>
                    <a:pt x="287" y="40"/>
                    <a:pt x="286" y="52"/>
                    <a:pt x="286" y="65"/>
                  </a:cubicBezTo>
                  <a:cubicBezTo>
                    <a:pt x="287" y="72"/>
                    <a:pt x="287" y="78"/>
                    <a:pt x="289" y="84"/>
                  </a:cubicBezTo>
                  <a:cubicBezTo>
                    <a:pt x="291" y="95"/>
                    <a:pt x="297" y="103"/>
                    <a:pt x="305" y="109"/>
                  </a:cubicBezTo>
                  <a:cubicBezTo>
                    <a:pt x="312" y="114"/>
                    <a:pt x="320" y="120"/>
                    <a:pt x="328" y="125"/>
                  </a:cubicBezTo>
                  <a:cubicBezTo>
                    <a:pt x="336" y="130"/>
                    <a:pt x="344" y="134"/>
                    <a:pt x="353" y="136"/>
                  </a:cubicBezTo>
                  <a:cubicBezTo>
                    <a:pt x="373" y="142"/>
                    <a:pt x="391" y="151"/>
                    <a:pt x="408" y="161"/>
                  </a:cubicBezTo>
                  <a:cubicBezTo>
                    <a:pt x="412" y="163"/>
                    <a:pt x="415" y="166"/>
                    <a:pt x="420" y="166"/>
                  </a:cubicBezTo>
                  <a:cubicBezTo>
                    <a:pt x="418" y="170"/>
                    <a:pt x="420" y="173"/>
                    <a:pt x="421" y="177"/>
                  </a:cubicBezTo>
                  <a:cubicBezTo>
                    <a:pt x="424" y="188"/>
                    <a:pt x="423" y="200"/>
                    <a:pt x="421" y="212"/>
                  </a:cubicBezTo>
                  <a:cubicBezTo>
                    <a:pt x="420" y="219"/>
                    <a:pt x="415" y="222"/>
                    <a:pt x="408" y="220"/>
                  </a:cubicBezTo>
                  <a:cubicBezTo>
                    <a:pt x="401" y="219"/>
                    <a:pt x="395" y="219"/>
                    <a:pt x="389" y="219"/>
                  </a:cubicBezTo>
                  <a:cubicBezTo>
                    <a:pt x="378" y="218"/>
                    <a:pt x="368" y="216"/>
                    <a:pt x="358" y="216"/>
                  </a:cubicBezTo>
                  <a:cubicBezTo>
                    <a:pt x="348" y="216"/>
                    <a:pt x="338" y="213"/>
                    <a:pt x="327" y="216"/>
                  </a:cubicBezTo>
                  <a:cubicBezTo>
                    <a:pt x="325" y="217"/>
                    <a:pt x="321" y="216"/>
                    <a:pt x="318" y="216"/>
                  </a:cubicBezTo>
                  <a:cubicBezTo>
                    <a:pt x="305" y="216"/>
                    <a:pt x="293" y="220"/>
                    <a:pt x="281" y="222"/>
                  </a:cubicBezTo>
                  <a:cubicBezTo>
                    <a:pt x="271" y="222"/>
                    <a:pt x="261" y="223"/>
                    <a:pt x="251" y="223"/>
                  </a:cubicBezTo>
                  <a:cubicBezTo>
                    <a:pt x="245" y="223"/>
                    <a:pt x="239" y="222"/>
                    <a:pt x="232" y="222"/>
                  </a:cubicBezTo>
                  <a:cubicBezTo>
                    <a:pt x="213" y="222"/>
                    <a:pt x="194" y="220"/>
                    <a:pt x="174" y="219"/>
                  </a:cubicBezTo>
                  <a:cubicBezTo>
                    <a:pt x="162" y="218"/>
                    <a:pt x="149" y="217"/>
                    <a:pt x="137" y="217"/>
                  </a:cubicBezTo>
                  <a:cubicBezTo>
                    <a:pt x="122" y="217"/>
                    <a:pt x="107" y="215"/>
                    <a:pt x="92" y="216"/>
                  </a:cubicBezTo>
                  <a:cubicBezTo>
                    <a:pt x="74" y="216"/>
                    <a:pt x="56" y="218"/>
                    <a:pt x="38" y="218"/>
                  </a:cubicBezTo>
                  <a:cubicBezTo>
                    <a:pt x="29" y="219"/>
                    <a:pt x="20" y="219"/>
                    <a:pt x="10" y="218"/>
                  </a:cubicBezTo>
                  <a:cubicBezTo>
                    <a:pt x="4" y="218"/>
                    <a:pt x="0" y="212"/>
                    <a:pt x="1" y="205"/>
                  </a:cubicBezTo>
                  <a:cubicBezTo>
                    <a:pt x="2" y="198"/>
                    <a:pt x="3" y="190"/>
                    <a:pt x="3" y="183"/>
                  </a:cubicBezTo>
                  <a:cubicBezTo>
                    <a:pt x="3" y="177"/>
                    <a:pt x="4" y="172"/>
                    <a:pt x="3" y="166"/>
                  </a:cubicBezTo>
                  <a:cubicBezTo>
                    <a:pt x="3" y="161"/>
                    <a:pt x="6" y="158"/>
                    <a:pt x="9" y="154"/>
                  </a:cubicBezTo>
                  <a:cubicBezTo>
                    <a:pt x="13" y="155"/>
                    <a:pt x="17" y="152"/>
                    <a:pt x="20" y="151"/>
                  </a:cubicBezTo>
                  <a:cubicBezTo>
                    <a:pt x="39" y="143"/>
                    <a:pt x="57" y="138"/>
                    <a:pt x="75" y="129"/>
                  </a:cubicBezTo>
                  <a:cubicBezTo>
                    <a:pt x="90" y="123"/>
                    <a:pt x="103" y="114"/>
                    <a:pt x="113" y="101"/>
                  </a:cubicBezTo>
                  <a:cubicBezTo>
                    <a:pt x="123" y="90"/>
                    <a:pt x="126" y="77"/>
                    <a:pt x="126" y="62"/>
                  </a:cubicBezTo>
                  <a:cubicBezTo>
                    <a:pt x="127" y="45"/>
                    <a:pt x="125" y="27"/>
                    <a:pt x="125" y="9"/>
                  </a:cubicBezTo>
                  <a:cubicBezTo>
                    <a:pt x="125" y="8"/>
                    <a:pt x="125" y="7"/>
                    <a:pt x="124" y="7"/>
                  </a:cubicBezTo>
                  <a:cubicBezTo>
                    <a:pt x="124" y="5"/>
                    <a:pt x="124" y="3"/>
                    <a:pt x="124" y="1"/>
                  </a:cubicBezTo>
                  <a:cubicBezTo>
                    <a:pt x="127" y="1"/>
                    <a:pt x="127" y="3"/>
                    <a:pt x="129" y="4"/>
                  </a:cubicBezTo>
                  <a:cubicBezTo>
                    <a:pt x="134" y="8"/>
                    <a:pt x="139" y="12"/>
                    <a:pt x="145" y="16"/>
                  </a:cubicBezTo>
                  <a:cubicBezTo>
                    <a:pt x="146" y="17"/>
                    <a:pt x="148" y="19"/>
                    <a:pt x="149" y="21"/>
                  </a:cubicBezTo>
                  <a:cubicBezTo>
                    <a:pt x="150" y="30"/>
                    <a:pt x="149" y="38"/>
                    <a:pt x="150" y="47"/>
                  </a:cubicBezTo>
                  <a:cubicBezTo>
                    <a:pt x="150" y="55"/>
                    <a:pt x="148" y="62"/>
                    <a:pt x="146" y="69"/>
                  </a:cubicBezTo>
                  <a:cubicBezTo>
                    <a:pt x="144" y="76"/>
                    <a:pt x="143" y="83"/>
                    <a:pt x="141" y="89"/>
                  </a:cubicBezTo>
                  <a:cubicBezTo>
                    <a:pt x="140" y="93"/>
                    <a:pt x="140" y="98"/>
                    <a:pt x="141" y="102"/>
                  </a:cubicBezTo>
                  <a:cubicBezTo>
                    <a:pt x="142" y="109"/>
                    <a:pt x="139" y="115"/>
                    <a:pt x="136" y="120"/>
                  </a:cubicBezTo>
                  <a:cubicBezTo>
                    <a:pt x="135" y="123"/>
                    <a:pt x="132" y="127"/>
                    <a:pt x="129" y="129"/>
                  </a:cubicBezTo>
                  <a:cubicBezTo>
                    <a:pt x="122" y="134"/>
                    <a:pt x="120" y="141"/>
                    <a:pt x="117" y="148"/>
                  </a:cubicBezTo>
                  <a:cubicBezTo>
                    <a:pt x="116" y="153"/>
                    <a:pt x="114" y="158"/>
                    <a:pt x="113" y="163"/>
                  </a:cubicBezTo>
                  <a:cubicBezTo>
                    <a:pt x="110" y="168"/>
                    <a:pt x="113" y="180"/>
                    <a:pt x="118" y="184"/>
                  </a:cubicBezTo>
                  <a:cubicBezTo>
                    <a:pt x="124" y="189"/>
                    <a:pt x="130" y="195"/>
                    <a:pt x="137" y="200"/>
                  </a:cubicBezTo>
                  <a:cubicBezTo>
                    <a:pt x="142" y="204"/>
                    <a:pt x="147" y="206"/>
                    <a:pt x="153" y="206"/>
                  </a:cubicBezTo>
                  <a:cubicBezTo>
                    <a:pt x="159" y="205"/>
                    <a:pt x="165" y="205"/>
                    <a:pt x="171" y="204"/>
                  </a:cubicBezTo>
                  <a:cubicBezTo>
                    <a:pt x="176" y="203"/>
                    <a:pt x="181" y="205"/>
                    <a:pt x="186" y="205"/>
                  </a:cubicBezTo>
                  <a:cubicBezTo>
                    <a:pt x="187" y="206"/>
                    <a:pt x="188" y="207"/>
                    <a:pt x="188" y="209"/>
                  </a:cubicBezTo>
                  <a:cubicBezTo>
                    <a:pt x="190" y="212"/>
                    <a:pt x="193" y="214"/>
                    <a:pt x="196" y="214"/>
                  </a:cubicBezTo>
                  <a:cubicBezTo>
                    <a:pt x="205" y="216"/>
                    <a:pt x="213" y="215"/>
                    <a:pt x="221" y="214"/>
                  </a:cubicBezTo>
                  <a:cubicBezTo>
                    <a:pt x="234" y="217"/>
                    <a:pt x="244" y="213"/>
                    <a:pt x="254" y="206"/>
                  </a:cubicBezTo>
                  <a:cubicBezTo>
                    <a:pt x="255" y="206"/>
                    <a:pt x="256" y="205"/>
                    <a:pt x="256" y="205"/>
                  </a:cubicBezTo>
                  <a:cubicBezTo>
                    <a:pt x="259" y="197"/>
                    <a:pt x="268" y="195"/>
                    <a:pt x="273" y="189"/>
                  </a:cubicBezTo>
                  <a:cubicBezTo>
                    <a:pt x="279" y="183"/>
                    <a:pt x="283" y="177"/>
                    <a:pt x="285" y="169"/>
                  </a:cubicBezTo>
                  <a:cubicBezTo>
                    <a:pt x="286" y="163"/>
                    <a:pt x="288" y="158"/>
                    <a:pt x="289" y="152"/>
                  </a:cubicBezTo>
                  <a:cubicBezTo>
                    <a:pt x="289" y="141"/>
                    <a:pt x="290" y="130"/>
                    <a:pt x="286" y="120"/>
                  </a:cubicBezTo>
                  <a:cubicBezTo>
                    <a:pt x="282" y="110"/>
                    <a:pt x="280" y="100"/>
                    <a:pt x="278" y="90"/>
                  </a:cubicBezTo>
                  <a:cubicBezTo>
                    <a:pt x="277" y="85"/>
                    <a:pt x="276" y="81"/>
                    <a:pt x="274" y="76"/>
                  </a:cubicBezTo>
                  <a:cubicBezTo>
                    <a:pt x="269" y="68"/>
                    <a:pt x="267" y="59"/>
                    <a:pt x="265" y="49"/>
                  </a:cubicBezTo>
                  <a:cubicBezTo>
                    <a:pt x="264" y="44"/>
                    <a:pt x="264" y="39"/>
                    <a:pt x="264" y="34"/>
                  </a:cubicBezTo>
                  <a:cubicBezTo>
                    <a:pt x="264" y="31"/>
                    <a:pt x="262" y="29"/>
                    <a:pt x="260" y="26"/>
                  </a:cubicBezTo>
                  <a:cubicBezTo>
                    <a:pt x="260" y="24"/>
                    <a:pt x="262" y="22"/>
                    <a:pt x="264" y="21"/>
                  </a:cubicBezTo>
                  <a:cubicBezTo>
                    <a:pt x="272" y="16"/>
                    <a:pt x="280" y="10"/>
                    <a:pt x="288" y="3"/>
                  </a:cubicBezTo>
                  <a:cubicBezTo>
                    <a:pt x="289" y="2"/>
                    <a:pt x="290" y="0"/>
                    <a:pt x="291" y="2"/>
                  </a:cubicBezTo>
                  <a:close/>
                </a:path>
              </a:pathLst>
            </a:custGeom>
            <a:solidFill>
              <a:srgbClr val="EDD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0" name="Freeform 6">
              <a:extLst>
                <a:ext uri="{FF2B5EF4-FFF2-40B4-BE49-F238E27FC236}">
                  <a16:creationId xmlns:a16="http://schemas.microsoft.com/office/drawing/2014/main" id="{85E5B009-EF8C-7958-3D7D-85E7F7220B3B}"/>
                </a:ext>
              </a:extLst>
            </p:cNvPr>
            <p:cNvSpPr/>
            <p:nvPr/>
          </p:nvSpPr>
          <p:spPr bwMode="auto">
            <a:xfrm>
              <a:off x="824" y="1156"/>
              <a:ext cx="2026" cy="1305"/>
            </a:xfrm>
            <a:custGeom>
              <a:avLst/>
              <a:gdLst>
                <a:gd name="T0" fmla="*/ 3 w 228"/>
                <a:gd name="T1" fmla="*/ 14 h 120"/>
                <a:gd name="T2" fmla="*/ 1 w 228"/>
                <a:gd name="T3" fmla="*/ 10 h 120"/>
                <a:gd name="T4" fmla="*/ 4 w 228"/>
                <a:gd name="T5" fmla="*/ 4 h 120"/>
                <a:gd name="T6" fmla="*/ 17 w 228"/>
                <a:gd name="T7" fmla="*/ 1 h 120"/>
                <a:gd name="T8" fmla="*/ 87 w 228"/>
                <a:gd name="T9" fmla="*/ 2 h 120"/>
                <a:gd name="T10" fmla="*/ 127 w 228"/>
                <a:gd name="T11" fmla="*/ 4 h 120"/>
                <a:gd name="T12" fmla="*/ 172 w 228"/>
                <a:gd name="T13" fmla="*/ 5 h 120"/>
                <a:gd name="T14" fmla="*/ 189 w 228"/>
                <a:gd name="T15" fmla="*/ 5 h 120"/>
                <a:gd name="T16" fmla="*/ 213 w 228"/>
                <a:gd name="T17" fmla="*/ 2 h 120"/>
                <a:gd name="T18" fmla="*/ 216 w 228"/>
                <a:gd name="T19" fmla="*/ 2 h 120"/>
                <a:gd name="T20" fmla="*/ 225 w 228"/>
                <a:gd name="T21" fmla="*/ 13 h 120"/>
                <a:gd name="T22" fmla="*/ 222 w 228"/>
                <a:gd name="T23" fmla="*/ 24 h 120"/>
                <a:gd name="T24" fmla="*/ 218 w 228"/>
                <a:gd name="T25" fmla="*/ 39 h 120"/>
                <a:gd name="T26" fmla="*/ 212 w 228"/>
                <a:gd name="T27" fmla="*/ 55 h 120"/>
                <a:gd name="T28" fmla="*/ 192 w 228"/>
                <a:gd name="T29" fmla="*/ 79 h 120"/>
                <a:gd name="T30" fmla="*/ 156 w 228"/>
                <a:gd name="T31" fmla="*/ 105 h 120"/>
                <a:gd name="T32" fmla="*/ 121 w 228"/>
                <a:gd name="T33" fmla="*/ 118 h 120"/>
                <a:gd name="T34" fmla="*/ 97 w 228"/>
                <a:gd name="T35" fmla="*/ 116 h 120"/>
                <a:gd name="T36" fmla="*/ 56 w 228"/>
                <a:gd name="T37" fmla="*/ 98 h 120"/>
                <a:gd name="T38" fmla="*/ 22 w 228"/>
                <a:gd name="T39" fmla="*/ 69 h 120"/>
                <a:gd name="T40" fmla="*/ 6 w 228"/>
                <a:gd name="T41" fmla="*/ 30 h 120"/>
                <a:gd name="T42" fmla="*/ 5 w 228"/>
                <a:gd name="T43" fmla="*/ 23 h 120"/>
                <a:gd name="T44" fmla="*/ 3 w 228"/>
                <a:gd name="T45" fmla="*/ 1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8" h="120">
                  <a:moveTo>
                    <a:pt x="3" y="14"/>
                  </a:moveTo>
                  <a:cubicBezTo>
                    <a:pt x="3" y="13"/>
                    <a:pt x="2" y="12"/>
                    <a:pt x="1" y="10"/>
                  </a:cubicBezTo>
                  <a:cubicBezTo>
                    <a:pt x="0" y="7"/>
                    <a:pt x="1" y="4"/>
                    <a:pt x="4" y="4"/>
                  </a:cubicBezTo>
                  <a:cubicBezTo>
                    <a:pt x="8" y="3"/>
                    <a:pt x="13" y="1"/>
                    <a:pt x="17" y="1"/>
                  </a:cubicBezTo>
                  <a:cubicBezTo>
                    <a:pt x="41" y="1"/>
                    <a:pt x="64" y="1"/>
                    <a:pt x="87" y="2"/>
                  </a:cubicBezTo>
                  <a:cubicBezTo>
                    <a:pt x="100" y="2"/>
                    <a:pt x="114" y="3"/>
                    <a:pt x="127" y="4"/>
                  </a:cubicBezTo>
                  <a:cubicBezTo>
                    <a:pt x="142" y="6"/>
                    <a:pt x="157" y="5"/>
                    <a:pt x="172" y="5"/>
                  </a:cubicBezTo>
                  <a:cubicBezTo>
                    <a:pt x="178" y="5"/>
                    <a:pt x="184" y="5"/>
                    <a:pt x="189" y="5"/>
                  </a:cubicBezTo>
                  <a:cubicBezTo>
                    <a:pt x="197" y="5"/>
                    <a:pt x="205" y="4"/>
                    <a:pt x="213" y="2"/>
                  </a:cubicBezTo>
                  <a:cubicBezTo>
                    <a:pt x="214" y="2"/>
                    <a:pt x="215" y="2"/>
                    <a:pt x="216" y="2"/>
                  </a:cubicBezTo>
                  <a:cubicBezTo>
                    <a:pt x="225" y="0"/>
                    <a:pt x="228" y="4"/>
                    <a:pt x="225" y="13"/>
                  </a:cubicBezTo>
                  <a:cubicBezTo>
                    <a:pt x="222" y="16"/>
                    <a:pt x="223" y="20"/>
                    <a:pt x="222" y="24"/>
                  </a:cubicBezTo>
                  <a:cubicBezTo>
                    <a:pt x="221" y="29"/>
                    <a:pt x="219" y="34"/>
                    <a:pt x="218" y="39"/>
                  </a:cubicBezTo>
                  <a:cubicBezTo>
                    <a:pt x="216" y="44"/>
                    <a:pt x="214" y="50"/>
                    <a:pt x="212" y="55"/>
                  </a:cubicBezTo>
                  <a:cubicBezTo>
                    <a:pt x="208" y="66"/>
                    <a:pt x="200" y="72"/>
                    <a:pt x="192" y="79"/>
                  </a:cubicBezTo>
                  <a:cubicBezTo>
                    <a:pt x="180" y="89"/>
                    <a:pt x="169" y="98"/>
                    <a:pt x="156" y="105"/>
                  </a:cubicBezTo>
                  <a:cubicBezTo>
                    <a:pt x="145" y="110"/>
                    <a:pt x="133" y="115"/>
                    <a:pt x="121" y="118"/>
                  </a:cubicBezTo>
                  <a:cubicBezTo>
                    <a:pt x="113" y="120"/>
                    <a:pt x="105" y="118"/>
                    <a:pt x="97" y="116"/>
                  </a:cubicBezTo>
                  <a:cubicBezTo>
                    <a:pt x="81" y="114"/>
                    <a:pt x="68" y="107"/>
                    <a:pt x="56" y="98"/>
                  </a:cubicBezTo>
                  <a:cubicBezTo>
                    <a:pt x="43" y="89"/>
                    <a:pt x="32" y="80"/>
                    <a:pt x="22" y="69"/>
                  </a:cubicBezTo>
                  <a:cubicBezTo>
                    <a:pt x="13" y="57"/>
                    <a:pt x="7" y="45"/>
                    <a:pt x="6" y="30"/>
                  </a:cubicBezTo>
                  <a:cubicBezTo>
                    <a:pt x="5" y="28"/>
                    <a:pt x="4" y="26"/>
                    <a:pt x="5" y="23"/>
                  </a:cubicBezTo>
                  <a:cubicBezTo>
                    <a:pt x="4" y="20"/>
                    <a:pt x="4" y="17"/>
                    <a:pt x="3" y="14"/>
                  </a:cubicBezTo>
                  <a:close/>
                </a:path>
              </a:pathLst>
            </a:custGeom>
            <a:solidFill>
              <a:srgbClr val="EDD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1" name="Freeform 7">
              <a:extLst>
                <a:ext uri="{FF2B5EF4-FFF2-40B4-BE49-F238E27FC236}">
                  <a16:creationId xmlns:a16="http://schemas.microsoft.com/office/drawing/2014/main" id="{9A8F5FD0-195A-2E0D-E026-1E6AA2E09D86}"/>
                </a:ext>
              </a:extLst>
            </p:cNvPr>
            <p:cNvSpPr/>
            <p:nvPr/>
          </p:nvSpPr>
          <p:spPr bwMode="auto">
            <a:xfrm>
              <a:off x="850" y="1406"/>
              <a:ext cx="1911" cy="2935"/>
            </a:xfrm>
            <a:custGeom>
              <a:avLst/>
              <a:gdLst>
                <a:gd name="T0" fmla="*/ 2 w 215"/>
                <a:gd name="T1" fmla="*/ 0 h 270"/>
                <a:gd name="T2" fmla="*/ 23 w 215"/>
                <a:gd name="T3" fmla="*/ 48 h 270"/>
                <a:gd name="T4" fmla="*/ 60 w 215"/>
                <a:gd name="T5" fmla="*/ 78 h 270"/>
                <a:gd name="T6" fmla="*/ 103 w 215"/>
                <a:gd name="T7" fmla="*/ 94 h 270"/>
                <a:gd name="T8" fmla="*/ 137 w 215"/>
                <a:gd name="T9" fmla="*/ 87 h 270"/>
                <a:gd name="T10" fmla="*/ 188 w 215"/>
                <a:gd name="T11" fmla="*/ 56 h 270"/>
                <a:gd name="T12" fmla="*/ 214 w 215"/>
                <a:gd name="T13" fmla="*/ 16 h 270"/>
                <a:gd name="T14" fmla="*/ 215 w 215"/>
                <a:gd name="T15" fmla="*/ 17 h 270"/>
                <a:gd name="T16" fmla="*/ 192 w 215"/>
                <a:gd name="T17" fmla="*/ 56 h 270"/>
                <a:gd name="T18" fmla="*/ 161 w 215"/>
                <a:gd name="T19" fmla="*/ 80 h 270"/>
                <a:gd name="T20" fmla="*/ 152 w 215"/>
                <a:gd name="T21" fmla="*/ 86 h 270"/>
                <a:gd name="T22" fmla="*/ 139 w 215"/>
                <a:gd name="T23" fmla="*/ 92 h 270"/>
                <a:gd name="T24" fmla="*/ 134 w 215"/>
                <a:gd name="T25" fmla="*/ 104 h 270"/>
                <a:gd name="T26" fmla="*/ 136 w 215"/>
                <a:gd name="T27" fmla="*/ 126 h 270"/>
                <a:gd name="T28" fmla="*/ 135 w 215"/>
                <a:gd name="T29" fmla="*/ 140 h 270"/>
                <a:gd name="T30" fmla="*/ 133 w 215"/>
                <a:gd name="T31" fmla="*/ 152 h 270"/>
                <a:gd name="T32" fmla="*/ 131 w 215"/>
                <a:gd name="T33" fmla="*/ 159 h 270"/>
                <a:gd name="T34" fmla="*/ 148 w 215"/>
                <a:gd name="T35" fmla="*/ 172 h 270"/>
                <a:gd name="T36" fmla="*/ 158 w 215"/>
                <a:gd name="T37" fmla="*/ 205 h 270"/>
                <a:gd name="T38" fmla="*/ 156 w 215"/>
                <a:gd name="T39" fmla="*/ 232 h 270"/>
                <a:gd name="T40" fmla="*/ 138 w 215"/>
                <a:gd name="T41" fmla="*/ 241 h 270"/>
                <a:gd name="T42" fmla="*/ 136 w 215"/>
                <a:gd name="T43" fmla="*/ 240 h 270"/>
                <a:gd name="T44" fmla="*/ 130 w 215"/>
                <a:gd name="T45" fmla="*/ 237 h 270"/>
                <a:gd name="T46" fmla="*/ 129 w 215"/>
                <a:gd name="T47" fmla="*/ 244 h 270"/>
                <a:gd name="T48" fmla="*/ 128 w 215"/>
                <a:gd name="T49" fmla="*/ 265 h 270"/>
                <a:gd name="T50" fmla="*/ 123 w 215"/>
                <a:gd name="T51" fmla="*/ 269 h 270"/>
                <a:gd name="T52" fmla="*/ 102 w 215"/>
                <a:gd name="T53" fmla="*/ 270 h 270"/>
                <a:gd name="T54" fmla="*/ 86 w 215"/>
                <a:gd name="T55" fmla="*/ 260 h 270"/>
                <a:gd name="T56" fmla="*/ 85 w 215"/>
                <a:gd name="T57" fmla="*/ 246 h 270"/>
                <a:gd name="T58" fmla="*/ 86 w 215"/>
                <a:gd name="T59" fmla="*/ 244 h 270"/>
                <a:gd name="T60" fmla="*/ 87 w 215"/>
                <a:gd name="T61" fmla="*/ 239 h 270"/>
                <a:gd name="T62" fmla="*/ 82 w 215"/>
                <a:gd name="T63" fmla="*/ 239 h 270"/>
                <a:gd name="T64" fmla="*/ 80 w 215"/>
                <a:gd name="T65" fmla="*/ 240 h 270"/>
                <a:gd name="T66" fmla="*/ 62 w 215"/>
                <a:gd name="T67" fmla="*/ 226 h 270"/>
                <a:gd name="T68" fmla="*/ 61 w 215"/>
                <a:gd name="T69" fmla="*/ 215 h 270"/>
                <a:gd name="T70" fmla="*/ 65 w 215"/>
                <a:gd name="T71" fmla="*/ 182 h 270"/>
                <a:gd name="T72" fmla="*/ 74 w 215"/>
                <a:gd name="T73" fmla="*/ 165 h 270"/>
                <a:gd name="T74" fmla="*/ 81 w 215"/>
                <a:gd name="T75" fmla="*/ 160 h 270"/>
                <a:gd name="T76" fmla="*/ 85 w 215"/>
                <a:gd name="T77" fmla="*/ 155 h 270"/>
                <a:gd name="T78" fmla="*/ 79 w 215"/>
                <a:gd name="T79" fmla="*/ 120 h 270"/>
                <a:gd name="T80" fmla="*/ 82 w 215"/>
                <a:gd name="T81" fmla="*/ 107 h 270"/>
                <a:gd name="T82" fmla="*/ 85 w 215"/>
                <a:gd name="T83" fmla="*/ 99 h 270"/>
                <a:gd name="T84" fmla="*/ 80 w 215"/>
                <a:gd name="T85" fmla="*/ 93 h 270"/>
                <a:gd name="T86" fmla="*/ 53 w 215"/>
                <a:gd name="T87" fmla="*/ 79 h 270"/>
                <a:gd name="T88" fmla="*/ 49 w 215"/>
                <a:gd name="T89" fmla="*/ 75 h 270"/>
                <a:gd name="T90" fmla="*/ 32 w 215"/>
                <a:gd name="T91" fmla="*/ 61 h 270"/>
                <a:gd name="T92" fmla="*/ 25 w 215"/>
                <a:gd name="T93" fmla="*/ 55 h 270"/>
                <a:gd name="T94" fmla="*/ 6 w 215"/>
                <a:gd name="T95" fmla="*/ 25 h 270"/>
                <a:gd name="T96" fmla="*/ 1 w 215"/>
                <a:gd name="T97" fmla="*/ 5 h 270"/>
                <a:gd name="T98" fmla="*/ 2 w 215"/>
                <a:gd name="T9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5" h="270">
                  <a:moveTo>
                    <a:pt x="2" y="0"/>
                  </a:moveTo>
                  <a:cubicBezTo>
                    <a:pt x="5" y="18"/>
                    <a:pt x="10" y="35"/>
                    <a:pt x="23" y="48"/>
                  </a:cubicBezTo>
                  <a:cubicBezTo>
                    <a:pt x="34" y="60"/>
                    <a:pt x="46" y="70"/>
                    <a:pt x="60" y="78"/>
                  </a:cubicBezTo>
                  <a:cubicBezTo>
                    <a:pt x="73" y="87"/>
                    <a:pt x="88" y="92"/>
                    <a:pt x="103" y="94"/>
                  </a:cubicBezTo>
                  <a:cubicBezTo>
                    <a:pt x="116" y="95"/>
                    <a:pt x="126" y="91"/>
                    <a:pt x="137" y="87"/>
                  </a:cubicBezTo>
                  <a:cubicBezTo>
                    <a:pt x="156" y="80"/>
                    <a:pt x="172" y="68"/>
                    <a:pt x="188" y="56"/>
                  </a:cubicBezTo>
                  <a:cubicBezTo>
                    <a:pt x="201" y="45"/>
                    <a:pt x="209" y="32"/>
                    <a:pt x="214" y="16"/>
                  </a:cubicBezTo>
                  <a:cubicBezTo>
                    <a:pt x="215" y="16"/>
                    <a:pt x="215" y="16"/>
                    <a:pt x="215" y="17"/>
                  </a:cubicBezTo>
                  <a:cubicBezTo>
                    <a:pt x="212" y="33"/>
                    <a:pt x="205" y="46"/>
                    <a:pt x="192" y="56"/>
                  </a:cubicBezTo>
                  <a:cubicBezTo>
                    <a:pt x="183" y="65"/>
                    <a:pt x="171" y="71"/>
                    <a:pt x="161" y="80"/>
                  </a:cubicBezTo>
                  <a:cubicBezTo>
                    <a:pt x="159" y="83"/>
                    <a:pt x="156" y="85"/>
                    <a:pt x="152" y="86"/>
                  </a:cubicBezTo>
                  <a:cubicBezTo>
                    <a:pt x="148" y="88"/>
                    <a:pt x="143" y="90"/>
                    <a:pt x="139" y="92"/>
                  </a:cubicBezTo>
                  <a:cubicBezTo>
                    <a:pt x="133" y="93"/>
                    <a:pt x="130" y="99"/>
                    <a:pt x="134" y="104"/>
                  </a:cubicBezTo>
                  <a:cubicBezTo>
                    <a:pt x="140" y="111"/>
                    <a:pt x="138" y="118"/>
                    <a:pt x="136" y="126"/>
                  </a:cubicBezTo>
                  <a:cubicBezTo>
                    <a:pt x="135" y="131"/>
                    <a:pt x="133" y="135"/>
                    <a:pt x="135" y="140"/>
                  </a:cubicBezTo>
                  <a:cubicBezTo>
                    <a:pt x="136" y="144"/>
                    <a:pt x="134" y="148"/>
                    <a:pt x="133" y="152"/>
                  </a:cubicBezTo>
                  <a:cubicBezTo>
                    <a:pt x="132" y="154"/>
                    <a:pt x="132" y="156"/>
                    <a:pt x="131" y="159"/>
                  </a:cubicBezTo>
                  <a:cubicBezTo>
                    <a:pt x="141" y="159"/>
                    <a:pt x="145" y="165"/>
                    <a:pt x="148" y="172"/>
                  </a:cubicBezTo>
                  <a:cubicBezTo>
                    <a:pt x="153" y="183"/>
                    <a:pt x="156" y="194"/>
                    <a:pt x="158" y="205"/>
                  </a:cubicBezTo>
                  <a:cubicBezTo>
                    <a:pt x="158" y="214"/>
                    <a:pt x="159" y="223"/>
                    <a:pt x="156" y="232"/>
                  </a:cubicBezTo>
                  <a:cubicBezTo>
                    <a:pt x="152" y="242"/>
                    <a:pt x="148" y="245"/>
                    <a:pt x="138" y="241"/>
                  </a:cubicBezTo>
                  <a:cubicBezTo>
                    <a:pt x="137" y="241"/>
                    <a:pt x="136" y="240"/>
                    <a:pt x="136" y="240"/>
                  </a:cubicBezTo>
                  <a:cubicBezTo>
                    <a:pt x="134" y="239"/>
                    <a:pt x="133" y="236"/>
                    <a:pt x="130" y="237"/>
                  </a:cubicBezTo>
                  <a:cubicBezTo>
                    <a:pt x="129" y="239"/>
                    <a:pt x="129" y="241"/>
                    <a:pt x="129" y="244"/>
                  </a:cubicBezTo>
                  <a:cubicBezTo>
                    <a:pt x="132" y="251"/>
                    <a:pt x="129" y="258"/>
                    <a:pt x="128" y="265"/>
                  </a:cubicBezTo>
                  <a:cubicBezTo>
                    <a:pt x="127" y="268"/>
                    <a:pt x="125" y="269"/>
                    <a:pt x="123" y="269"/>
                  </a:cubicBezTo>
                  <a:cubicBezTo>
                    <a:pt x="116" y="270"/>
                    <a:pt x="109" y="270"/>
                    <a:pt x="102" y="270"/>
                  </a:cubicBezTo>
                  <a:cubicBezTo>
                    <a:pt x="94" y="270"/>
                    <a:pt x="89" y="267"/>
                    <a:pt x="86" y="260"/>
                  </a:cubicBezTo>
                  <a:cubicBezTo>
                    <a:pt x="83" y="255"/>
                    <a:pt x="85" y="250"/>
                    <a:pt x="85" y="246"/>
                  </a:cubicBezTo>
                  <a:cubicBezTo>
                    <a:pt x="86" y="245"/>
                    <a:pt x="86" y="245"/>
                    <a:pt x="86" y="244"/>
                  </a:cubicBezTo>
                  <a:cubicBezTo>
                    <a:pt x="87" y="242"/>
                    <a:pt x="88" y="240"/>
                    <a:pt x="87" y="239"/>
                  </a:cubicBezTo>
                  <a:cubicBezTo>
                    <a:pt x="85" y="237"/>
                    <a:pt x="83" y="239"/>
                    <a:pt x="82" y="239"/>
                  </a:cubicBezTo>
                  <a:cubicBezTo>
                    <a:pt x="81" y="239"/>
                    <a:pt x="80" y="240"/>
                    <a:pt x="80" y="240"/>
                  </a:cubicBezTo>
                  <a:cubicBezTo>
                    <a:pt x="68" y="241"/>
                    <a:pt x="64" y="237"/>
                    <a:pt x="62" y="226"/>
                  </a:cubicBezTo>
                  <a:cubicBezTo>
                    <a:pt x="62" y="222"/>
                    <a:pt x="61" y="219"/>
                    <a:pt x="61" y="215"/>
                  </a:cubicBezTo>
                  <a:cubicBezTo>
                    <a:pt x="61" y="204"/>
                    <a:pt x="62" y="193"/>
                    <a:pt x="65" y="182"/>
                  </a:cubicBezTo>
                  <a:cubicBezTo>
                    <a:pt x="67" y="176"/>
                    <a:pt x="70" y="170"/>
                    <a:pt x="74" y="165"/>
                  </a:cubicBezTo>
                  <a:cubicBezTo>
                    <a:pt x="76" y="162"/>
                    <a:pt x="78" y="161"/>
                    <a:pt x="81" y="160"/>
                  </a:cubicBezTo>
                  <a:cubicBezTo>
                    <a:pt x="85" y="160"/>
                    <a:pt x="86" y="158"/>
                    <a:pt x="85" y="155"/>
                  </a:cubicBezTo>
                  <a:cubicBezTo>
                    <a:pt x="83" y="143"/>
                    <a:pt x="82" y="131"/>
                    <a:pt x="79" y="120"/>
                  </a:cubicBezTo>
                  <a:cubicBezTo>
                    <a:pt x="78" y="115"/>
                    <a:pt x="79" y="111"/>
                    <a:pt x="82" y="107"/>
                  </a:cubicBezTo>
                  <a:cubicBezTo>
                    <a:pt x="85" y="105"/>
                    <a:pt x="85" y="102"/>
                    <a:pt x="85" y="99"/>
                  </a:cubicBezTo>
                  <a:cubicBezTo>
                    <a:pt x="85" y="96"/>
                    <a:pt x="84" y="94"/>
                    <a:pt x="80" y="93"/>
                  </a:cubicBezTo>
                  <a:cubicBezTo>
                    <a:pt x="70" y="91"/>
                    <a:pt x="61" y="85"/>
                    <a:pt x="53" y="79"/>
                  </a:cubicBezTo>
                  <a:cubicBezTo>
                    <a:pt x="51" y="78"/>
                    <a:pt x="50" y="77"/>
                    <a:pt x="49" y="75"/>
                  </a:cubicBezTo>
                  <a:cubicBezTo>
                    <a:pt x="44" y="70"/>
                    <a:pt x="38" y="66"/>
                    <a:pt x="32" y="61"/>
                  </a:cubicBezTo>
                  <a:cubicBezTo>
                    <a:pt x="30" y="59"/>
                    <a:pt x="28" y="57"/>
                    <a:pt x="25" y="55"/>
                  </a:cubicBezTo>
                  <a:cubicBezTo>
                    <a:pt x="18" y="46"/>
                    <a:pt x="10" y="37"/>
                    <a:pt x="6" y="25"/>
                  </a:cubicBezTo>
                  <a:cubicBezTo>
                    <a:pt x="4" y="19"/>
                    <a:pt x="2" y="12"/>
                    <a:pt x="1" y="5"/>
                  </a:cubicBezTo>
                  <a:cubicBezTo>
                    <a:pt x="1" y="3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0C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2" name="Freeform 8">
              <a:extLst>
                <a:ext uri="{FF2B5EF4-FFF2-40B4-BE49-F238E27FC236}">
                  <a16:creationId xmlns:a16="http://schemas.microsoft.com/office/drawing/2014/main" id="{5AFB84D4-F722-E606-2903-2967F7C63E92}"/>
                </a:ext>
              </a:extLst>
            </p:cNvPr>
            <p:cNvSpPr/>
            <p:nvPr/>
          </p:nvSpPr>
          <p:spPr bwMode="auto">
            <a:xfrm>
              <a:off x="2494" y="2287"/>
              <a:ext cx="1209" cy="1543"/>
            </a:xfrm>
            <a:custGeom>
              <a:avLst/>
              <a:gdLst>
                <a:gd name="T0" fmla="*/ 136 w 136"/>
                <a:gd name="T1" fmla="*/ 139 h 142"/>
                <a:gd name="T2" fmla="*/ 131 w 136"/>
                <a:gd name="T3" fmla="*/ 139 h 142"/>
                <a:gd name="T4" fmla="*/ 101 w 136"/>
                <a:gd name="T5" fmla="*/ 123 h 142"/>
                <a:gd name="T6" fmla="*/ 65 w 136"/>
                <a:gd name="T7" fmla="*/ 109 h 142"/>
                <a:gd name="T8" fmla="*/ 50 w 136"/>
                <a:gd name="T9" fmla="*/ 103 h 142"/>
                <a:gd name="T10" fmla="*/ 19 w 136"/>
                <a:gd name="T11" fmla="*/ 82 h 142"/>
                <a:gd name="T12" fmla="*/ 2 w 136"/>
                <a:gd name="T13" fmla="*/ 52 h 142"/>
                <a:gd name="T14" fmla="*/ 3 w 136"/>
                <a:gd name="T15" fmla="*/ 0 h 142"/>
                <a:gd name="T16" fmla="*/ 4 w 136"/>
                <a:gd name="T17" fmla="*/ 6 h 142"/>
                <a:gd name="T18" fmla="*/ 6 w 136"/>
                <a:gd name="T19" fmla="*/ 54 h 142"/>
                <a:gd name="T20" fmla="*/ 19 w 136"/>
                <a:gd name="T21" fmla="*/ 77 h 142"/>
                <a:gd name="T22" fmla="*/ 56 w 136"/>
                <a:gd name="T23" fmla="*/ 101 h 142"/>
                <a:gd name="T24" fmla="*/ 85 w 136"/>
                <a:gd name="T25" fmla="*/ 111 h 142"/>
                <a:gd name="T26" fmla="*/ 136 w 136"/>
                <a:gd name="T27" fmla="*/ 13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142">
                  <a:moveTo>
                    <a:pt x="136" y="139"/>
                  </a:moveTo>
                  <a:cubicBezTo>
                    <a:pt x="134" y="142"/>
                    <a:pt x="132" y="139"/>
                    <a:pt x="131" y="139"/>
                  </a:cubicBezTo>
                  <a:cubicBezTo>
                    <a:pt x="121" y="134"/>
                    <a:pt x="112" y="128"/>
                    <a:pt x="101" y="123"/>
                  </a:cubicBezTo>
                  <a:cubicBezTo>
                    <a:pt x="90" y="117"/>
                    <a:pt x="78" y="112"/>
                    <a:pt x="65" y="109"/>
                  </a:cubicBezTo>
                  <a:cubicBezTo>
                    <a:pt x="60" y="108"/>
                    <a:pt x="54" y="106"/>
                    <a:pt x="50" y="103"/>
                  </a:cubicBezTo>
                  <a:cubicBezTo>
                    <a:pt x="39" y="96"/>
                    <a:pt x="29" y="89"/>
                    <a:pt x="19" y="82"/>
                  </a:cubicBezTo>
                  <a:cubicBezTo>
                    <a:pt x="9" y="75"/>
                    <a:pt x="3" y="64"/>
                    <a:pt x="2" y="52"/>
                  </a:cubicBezTo>
                  <a:cubicBezTo>
                    <a:pt x="0" y="34"/>
                    <a:pt x="1" y="17"/>
                    <a:pt x="3" y="0"/>
                  </a:cubicBezTo>
                  <a:cubicBezTo>
                    <a:pt x="6" y="2"/>
                    <a:pt x="4" y="4"/>
                    <a:pt x="4" y="6"/>
                  </a:cubicBezTo>
                  <a:cubicBezTo>
                    <a:pt x="3" y="22"/>
                    <a:pt x="4" y="38"/>
                    <a:pt x="6" y="54"/>
                  </a:cubicBezTo>
                  <a:cubicBezTo>
                    <a:pt x="7" y="63"/>
                    <a:pt x="12" y="71"/>
                    <a:pt x="19" y="77"/>
                  </a:cubicBezTo>
                  <a:cubicBezTo>
                    <a:pt x="31" y="87"/>
                    <a:pt x="43" y="94"/>
                    <a:pt x="56" y="101"/>
                  </a:cubicBezTo>
                  <a:cubicBezTo>
                    <a:pt x="65" y="106"/>
                    <a:pt x="75" y="108"/>
                    <a:pt x="85" y="111"/>
                  </a:cubicBezTo>
                  <a:cubicBezTo>
                    <a:pt x="103" y="119"/>
                    <a:pt x="120" y="128"/>
                    <a:pt x="136" y="139"/>
                  </a:cubicBezTo>
                  <a:close/>
                </a:path>
              </a:pathLst>
            </a:custGeom>
            <a:solidFill>
              <a:srgbClr val="0C0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3" name="Freeform 9">
              <a:extLst>
                <a:ext uri="{FF2B5EF4-FFF2-40B4-BE49-F238E27FC236}">
                  <a16:creationId xmlns:a16="http://schemas.microsoft.com/office/drawing/2014/main" id="{1AC50F06-3FF9-62CC-87C7-AF0959E10233}"/>
                </a:ext>
              </a:extLst>
            </p:cNvPr>
            <p:cNvSpPr/>
            <p:nvPr/>
          </p:nvSpPr>
          <p:spPr bwMode="auto">
            <a:xfrm>
              <a:off x="51" y="2069"/>
              <a:ext cx="1057" cy="1642"/>
            </a:xfrm>
            <a:custGeom>
              <a:avLst/>
              <a:gdLst>
                <a:gd name="T0" fmla="*/ 115 w 119"/>
                <a:gd name="T1" fmla="*/ 0 h 151"/>
                <a:gd name="T2" fmla="*/ 117 w 119"/>
                <a:gd name="T3" fmla="*/ 2 h 151"/>
                <a:gd name="T4" fmla="*/ 118 w 119"/>
                <a:gd name="T5" fmla="*/ 52 h 151"/>
                <a:gd name="T6" fmla="*/ 82 w 119"/>
                <a:gd name="T7" fmla="*/ 116 h 151"/>
                <a:gd name="T8" fmla="*/ 43 w 119"/>
                <a:gd name="T9" fmla="*/ 133 h 151"/>
                <a:gd name="T10" fmla="*/ 4 w 119"/>
                <a:gd name="T11" fmla="*/ 148 h 151"/>
                <a:gd name="T12" fmla="*/ 0 w 119"/>
                <a:gd name="T13" fmla="*/ 147 h 151"/>
                <a:gd name="T14" fmla="*/ 45 w 119"/>
                <a:gd name="T15" fmla="*/ 129 h 151"/>
                <a:gd name="T16" fmla="*/ 84 w 119"/>
                <a:gd name="T17" fmla="*/ 112 h 151"/>
                <a:gd name="T18" fmla="*/ 116 w 119"/>
                <a:gd name="T19" fmla="*/ 54 h 151"/>
                <a:gd name="T20" fmla="*/ 115 w 119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51">
                  <a:moveTo>
                    <a:pt x="115" y="0"/>
                  </a:moveTo>
                  <a:cubicBezTo>
                    <a:pt x="117" y="0"/>
                    <a:pt x="117" y="0"/>
                    <a:pt x="117" y="2"/>
                  </a:cubicBezTo>
                  <a:cubicBezTo>
                    <a:pt x="117" y="19"/>
                    <a:pt x="118" y="35"/>
                    <a:pt x="118" y="52"/>
                  </a:cubicBezTo>
                  <a:cubicBezTo>
                    <a:pt x="119" y="81"/>
                    <a:pt x="106" y="101"/>
                    <a:pt x="82" y="116"/>
                  </a:cubicBezTo>
                  <a:cubicBezTo>
                    <a:pt x="70" y="123"/>
                    <a:pt x="56" y="128"/>
                    <a:pt x="43" y="133"/>
                  </a:cubicBezTo>
                  <a:cubicBezTo>
                    <a:pt x="30" y="138"/>
                    <a:pt x="17" y="143"/>
                    <a:pt x="4" y="148"/>
                  </a:cubicBezTo>
                  <a:cubicBezTo>
                    <a:pt x="3" y="148"/>
                    <a:pt x="1" y="151"/>
                    <a:pt x="0" y="147"/>
                  </a:cubicBezTo>
                  <a:cubicBezTo>
                    <a:pt x="14" y="140"/>
                    <a:pt x="30" y="135"/>
                    <a:pt x="45" y="129"/>
                  </a:cubicBezTo>
                  <a:cubicBezTo>
                    <a:pt x="58" y="124"/>
                    <a:pt x="72" y="120"/>
                    <a:pt x="84" y="112"/>
                  </a:cubicBezTo>
                  <a:cubicBezTo>
                    <a:pt x="104" y="98"/>
                    <a:pt x="116" y="79"/>
                    <a:pt x="116" y="54"/>
                  </a:cubicBezTo>
                  <a:cubicBezTo>
                    <a:pt x="116" y="36"/>
                    <a:pt x="116" y="18"/>
                    <a:pt x="115" y="0"/>
                  </a:cubicBezTo>
                  <a:close/>
                </a:path>
              </a:pathLst>
            </a:custGeom>
            <a:solidFill>
              <a:srgbClr val="161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" name="Freeform 10">
              <a:extLst>
                <a:ext uri="{FF2B5EF4-FFF2-40B4-BE49-F238E27FC236}">
                  <a16:creationId xmlns:a16="http://schemas.microsoft.com/office/drawing/2014/main" id="{BDA7973A-AC1F-72A8-1478-C30CE2BFDE42}"/>
                </a:ext>
              </a:extLst>
            </p:cNvPr>
            <p:cNvSpPr/>
            <p:nvPr/>
          </p:nvSpPr>
          <p:spPr bwMode="auto">
            <a:xfrm>
              <a:off x="2752" y="1265"/>
              <a:ext cx="71" cy="326"/>
            </a:xfrm>
            <a:custGeom>
              <a:avLst/>
              <a:gdLst>
                <a:gd name="T0" fmla="*/ 1 w 8"/>
                <a:gd name="T1" fmla="*/ 30 h 30"/>
                <a:gd name="T2" fmla="*/ 0 w 8"/>
                <a:gd name="T3" fmla="*/ 29 h 30"/>
                <a:gd name="T4" fmla="*/ 7 w 8"/>
                <a:gd name="T5" fmla="*/ 0 h 30"/>
                <a:gd name="T6" fmla="*/ 8 w 8"/>
                <a:gd name="T7" fmla="*/ 3 h 30"/>
                <a:gd name="T8" fmla="*/ 1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1" y="30"/>
                  </a:moveTo>
                  <a:cubicBezTo>
                    <a:pt x="1" y="30"/>
                    <a:pt x="0" y="29"/>
                    <a:pt x="0" y="29"/>
                  </a:cubicBezTo>
                  <a:cubicBezTo>
                    <a:pt x="2" y="20"/>
                    <a:pt x="5" y="10"/>
                    <a:pt x="7" y="0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6" y="12"/>
                    <a:pt x="5" y="22"/>
                    <a:pt x="1" y="30"/>
                  </a:cubicBezTo>
                  <a:close/>
                </a:path>
              </a:pathLst>
            </a:custGeom>
            <a:solidFill>
              <a:srgbClr val="4B43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" name="Freeform 11">
              <a:extLst>
                <a:ext uri="{FF2B5EF4-FFF2-40B4-BE49-F238E27FC236}">
                  <a16:creationId xmlns:a16="http://schemas.microsoft.com/office/drawing/2014/main" id="{1CDE8A40-7757-0CE4-F8C4-C087B6F347F3}"/>
                </a:ext>
              </a:extLst>
            </p:cNvPr>
            <p:cNvSpPr/>
            <p:nvPr/>
          </p:nvSpPr>
          <p:spPr bwMode="auto">
            <a:xfrm>
              <a:off x="2521" y="2059"/>
              <a:ext cx="35" cy="293"/>
            </a:xfrm>
            <a:custGeom>
              <a:avLst/>
              <a:gdLst>
                <a:gd name="T0" fmla="*/ 1 w 4"/>
                <a:gd name="T1" fmla="*/ 27 h 27"/>
                <a:gd name="T2" fmla="*/ 0 w 4"/>
                <a:gd name="T3" fmla="*/ 21 h 27"/>
                <a:gd name="T4" fmla="*/ 4 w 4"/>
                <a:gd name="T5" fmla="*/ 0 h 27"/>
                <a:gd name="T6" fmla="*/ 1 w 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7">
                  <a:moveTo>
                    <a:pt x="1" y="27"/>
                  </a:moveTo>
                  <a:cubicBezTo>
                    <a:pt x="0" y="25"/>
                    <a:pt x="2" y="23"/>
                    <a:pt x="0" y="21"/>
                  </a:cubicBezTo>
                  <a:cubicBezTo>
                    <a:pt x="1" y="14"/>
                    <a:pt x="2" y="7"/>
                    <a:pt x="4" y="0"/>
                  </a:cubicBezTo>
                  <a:cubicBezTo>
                    <a:pt x="3" y="9"/>
                    <a:pt x="3" y="18"/>
                    <a:pt x="1" y="27"/>
                  </a:cubicBezTo>
                  <a:close/>
                </a:path>
              </a:pathLst>
            </a:custGeom>
            <a:solidFill>
              <a:srgbClr val="5950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" name="Freeform 12">
              <a:extLst>
                <a:ext uri="{FF2B5EF4-FFF2-40B4-BE49-F238E27FC236}">
                  <a16:creationId xmlns:a16="http://schemas.microsoft.com/office/drawing/2014/main" id="{E2FF57D6-ABC3-4FE6-5D2C-B402ACE09874}"/>
                </a:ext>
              </a:extLst>
            </p:cNvPr>
            <p:cNvSpPr/>
            <p:nvPr/>
          </p:nvSpPr>
          <p:spPr bwMode="auto">
            <a:xfrm>
              <a:off x="841" y="1309"/>
              <a:ext cx="27" cy="152"/>
            </a:xfrm>
            <a:custGeom>
              <a:avLst/>
              <a:gdLst>
                <a:gd name="T0" fmla="*/ 3 w 3"/>
                <a:gd name="T1" fmla="*/ 9 h 14"/>
                <a:gd name="T2" fmla="*/ 2 w 3"/>
                <a:gd name="T3" fmla="*/ 14 h 14"/>
                <a:gd name="T4" fmla="*/ 1 w 3"/>
                <a:gd name="T5" fmla="*/ 0 h 14"/>
                <a:gd name="T6" fmla="*/ 3 w 3"/>
                <a:gd name="T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3" y="9"/>
                  </a:moveTo>
                  <a:cubicBezTo>
                    <a:pt x="2" y="11"/>
                    <a:pt x="3" y="13"/>
                    <a:pt x="2" y="14"/>
                  </a:cubicBezTo>
                  <a:cubicBezTo>
                    <a:pt x="2" y="9"/>
                    <a:pt x="0" y="5"/>
                    <a:pt x="1" y="0"/>
                  </a:cubicBezTo>
                  <a:cubicBezTo>
                    <a:pt x="3" y="2"/>
                    <a:pt x="3" y="6"/>
                    <a:pt x="3" y="9"/>
                  </a:cubicBezTo>
                  <a:close/>
                </a:path>
              </a:pathLst>
            </a:custGeom>
            <a:solidFill>
              <a:srgbClr val="615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" name="Freeform 13">
              <a:extLst>
                <a:ext uri="{FF2B5EF4-FFF2-40B4-BE49-F238E27FC236}">
                  <a16:creationId xmlns:a16="http://schemas.microsoft.com/office/drawing/2014/main" id="{D9D7EBD1-F3F8-0A5E-84BD-01E9B1442037}"/>
                </a:ext>
              </a:extLst>
            </p:cNvPr>
            <p:cNvSpPr/>
            <p:nvPr/>
          </p:nvSpPr>
          <p:spPr bwMode="auto">
            <a:xfrm>
              <a:off x="948" y="2222"/>
              <a:ext cx="684" cy="2021"/>
            </a:xfrm>
            <a:custGeom>
              <a:avLst/>
              <a:gdLst>
                <a:gd name="T0" fmla="*/ 52 w 77"/>
                <a:gd name="T1" fmla="*/ 151 h 186"/>
                <a:gd name="T2" fmla="*/ 54 w 77"/>
                <a:gd name="T3" fmla="*/ 156 h 186"/>
                <a:gd name="T4" fmla="*/ 69 w 77"/>
                <a:gd name="T5" fmla="*/ 164 h 186"/>
                <a:gd name="T6" fmla="*/ 72 w 77"/>
                <a:gd name="T7" fmla="*/ 166 h 186"/>
                <a:gd name="T8" fmla="*/ 76 w 77"/>
                <a:gd name="T9" fmla="*/ 170 h 186"/>
                <a:gd name="T10" fmla="*/ 75 w 77"/>
                <a:gd name="T11" fmla="*/ 185 h 186"/>
                <a:gd name="T12" fmla="*/ 69 w 77"/>
                <a:gd name="T13" fmla="*/ 184 h 186"/>
                <a:gd name="T14" fmla="*/ 60 w 77"/>
                <a:gd name="T15" fmla="*/ 184 h 186"/>
                <a:gd name="T16" fmla="*/ 36 w 77"/>
                <a:gd name="T17" fmla="*/ 186 h 186"/>
                <a:gd name="T18" fmla="*/ 24 w 77"/>
                <a:gd name="T19" fmla="*/ 179 h 186"/>
                <a:gd name="T20" fmla="*/ 7 w 77"/>
                <a:gd name="T21" fmla="*/ 164 h 186"/>
                <a:gd name="T22" fmla="*/ 0 w 77"/>
                <a:gd name="T23" fmla="*/ 149 h 186"/>
                <a:gd name="T24" fmla="*/ 3 w 77"/>
                <a:gd name="T25" fmla="*/ 137 h 186"/>
                <a:gd name="T26" fmla="*/ 13 w 77"/>
                <a:gd name="T27" fmla="*/ 112 h 186"/>
                <a:gd name="T28" fmla="*/ 16 w 77"/>
                <a:gd name="T29" fmla="*/ 109 h 186"/>
                <a:gd name="T30" fmla="*/ 21 w 77"/>
                <a:gd name="T31" fmla="*/ 103 h 186"/>
                <a:gd name="T32" fmla="*/ 22 w 77"/>
                <a:gd name="T33" fmla="*/ 101 h 186"/>
                <a:gd name="T34" fmla="*/ 30 w 77"/>
                <a:gd name="T35" fmla="*/ 81 h 186"/>
                <a:gd name="T36" fmla="*/ 30 w 77"/>
                <a:gd name="T37" fmla="*/ 68 h 186"/>
                <a:gd name="T38" fmla="*/ 36 w 77"/>
                <a:gd name="T39" fmla="*/ 45 h 186"/>
                <a:gd name="T40" fmla="*/ 39 w 77"/>
                <a:gd name="T41" fmla="*/ 9 h 186"/>
                <a:gd name="T42" fmla="*/ 38 w 77"/>
                <a:gd name="T43" fmla="*/ 0 h 186"/>
                <a:gd name="T44" fmla="*/ 60 w 77"/>
                <a:gd name="T45" fmla="*/ 13 h 186"/>
                <a:gd name="T46" fmla="*/ 68 w 77"/>
                <a:gd name="T47" fmla="*/ 17 h 186"/>
                <a:gd name="T48" fmla="*/ 75 w 77"/>
                <a:gd name="T49" fmla="*/ 21 h 186"/>
                <a:gd name="T50" fmla="*/ 72 w 77"/>
                <a:gd name="T51" fmla="*/ 34 h 186"/>
                <a:gd name="T52" fmla="*/ 69 w 77"/>
                <a:gd name="T53" fmla="*/ 43 h 186"/>
                <a:gd name="T54" fmla="*/ 73 w 77"/>
                <a:gd name="T55" fmla="*/ 60 h 186"/>
                <a:gd name="T56" fmla="*/ 75 w 77"/>
                <a:gd name="T57" fmla="*/ 80 h 186"/>
                <a:gd name="T58" fmla="*/ 62 w 77"/>
                <a:gd name="T59" fmla="*/ 86 h 186"/>
                <a:gd name="T60" fmla="*/ 57 w 77"/>
                <a:gd name="T61" fmla="*/ 92 h 186"/>
                <a:gd name="T62" fmla="*/ 57 w 77"/>
                <a:gd name="T63" fmla="*/ 94 h 186"/>
                <a:gd name="T64" fmla="*/ 49 w 77"/>
                <a:gd name="T65" fmla="*/ 114 h 186"/>
                <a:gd name="T66" fmla="*/ 48 w 77"/>
                <a:gd name="T67" fmla="*/ 128 h 186"/>
                <a:gd name="T68" fmla="*/ 52 w 77"/>
                <a:gd name="T69" fmla="*/ 15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" h="186">
                  <a:moveTo>
                    <a:pt x="52" y="151"/>
                  </a:moveTo>
                  <a:cubicBezTo>
                    <a:pt x="53" y="152"/>
                    <a:pt x="53" y="154"/>
                    <a:pt x="54" y="156"/>
                  </a:cubicBezTo>
                  <a:cubicBezTo>
                    <a:pt x="56" y="163"/>
                    <a:pt x="60" y="165"/>
                    <a:pt x="69" y="164"/>
                  </a:cubicBezTo>
                  <a:cubicBezTo>
                    <a:pt x="70" y="164"/>
                    <a:pt x="70" y="166"/>
                    <a:pt x="72" y="166"/>
                  </a:cubicBezTo>
                  <a:cubicBezTo>
                    <a:pt x="74" y="166"/>
                    <a:pt x="75" y="168"/>
                    <a:pt x="76" y="170"/>
                  </a:cubicBezTo>
                  <a:cubicBezTo>
                    <a:pt x="75" y="175"/>
                    <a:pt x="74" y="180"/>
                    <a:pt x="75" y="185"/>
                  </a:cubicBezTo>
                  <a:cubicBezTo>
                    <a:pt x="73" y="185"/>
                    <a:pt x="71" y="186"/>
                    <a:pt x="69" y="184"/>
                  </a:cubicBezTo>
                  <a:cubicBezTo>
                    <a:pt x="66" y="183"/>
                    <a:pt x="63" y="183"/>
                    <a:pt x="60" y="184"/>
                  </a:cubicBezTo>
                  <a:cubicBezTo>
                    <a:pt x="52" y="186"/>
                    <a:pt x="44" y="186"/>
                    <a:pt x="36" y="186"/>
                  </a:cubicBezTo>
                  <a:cubicBezTo>
                    <a:pt x="31" y="185"/>
                    <a:pt x="28" y="182"/>
                    <a:pt x="24" y="179"/>
                  </a:cubicBezTo>
                  <a:cubicBezTo>
                    <a:pt x="18" y="174"/>
                    <a:pt x="12" y="169"/>
                    <a:pt x="7" y="164"/>
                  </a:cubicBezTo>
                  <a:cubicBezTo>
                    <a:pt x="3" y="160"/>
                    <a:pt x="1" y="154"/>
                    <a:pt x="0" y="149"/>
                  </a:cubicBezTo>
                  <a:cubicBezTo>
                    <a:pt x="0" y="144"/>
                    <a:pt x="2" y="141"/>
                    <a:pt x="3" y="137"/>
                  </a:cubicBezTo>
                  <a:cubicBezTo>
                    <a:pt x="5" y="128"/>
                    <a:pt x="9" y="120"/>
                    <a:pt x="13" y="112"/>
                  </a:cubicBezTo>
                  <a:cubicBezTo>
                    <a:pt x="13" y="111"/>
                    <a:pt x="15" y="110"/>
                    <a:pt x="16" y="109"/>
                  </a:cubicBezTo>
                  <a:cubicBezTo>
                    <a:pt x="19" y="107"/>
                    <a:pt x="21" y="106"/>
                    <a:pt x="21" y="103"/>
                  </a:cubicBezTo>
                  <a:cubicBezTo>
                    <a:pt x="21" y="102"/>
                    <a:pt x="21" y="101"/>
                    <a:pt x="22" y="101"/>
                  </a:cubicBezTo>
                  <a:cubicBezTo>
                    <a:pt x="30" y="96"/>
                    <a:pt x="30" y="88"/>
                    <a:pt x="30" y="81"/>
                  </a:cubicBezTo>
                  <a:cubicBezTo>
                    <a:pt x="30" y="77"/>
                    <a:pt x="29" y="71"/>
                    <a:pt x="30" y="68"/>
                  </a:cubicBezTo>
                  <a:cubicBezTo>
                    <a:pt x="32" y="60"/>
                    <a:pt x="33" y="52"/>
                    <a:pt x="36" y="45"/>
                  </a:cubicBezTo>
                  <a:cubicBezTo>
                    <a:pt x="40" y="34"/>
                    <a:pt x="39" y="21"/>
                    <a:pt x="39" y="9"/>
                  </a:cubicBezTo>
                  <a:cubicBezTo>
                    <a:pt x="38" y="6"/>
                    <a:pt x="36" y="3"/>
                    <a:pt x="38" y="0"/>
                  </a:cubicBezTo>
                  <a:cubicBezTo>
                    <a:pt x="45" y="5"/>
                    <a:pt x="52" y="10"/>
                    <a:pt x="60" y="13"/>
                  </a:cubicBezTo>
                  <a:cubicBezTo>
                    <a:pt x="63" y="15"/>
                    <a:pt x="65" y="15"/>
                    <a:pt x="68" y="17"/>
                  </a:cubicBezTo>
                  <a:cubicBezTo>
                    <a:pt x="71" y="18"/>
                    <a:pt x="75" y="16"/>
                    <a:pt x="75" y="21"/>
                  </a:cubicBezTo>
                  <a:cubicBezTo>
                    <a:pt x="76" y="25"/>
                    <a:pt x="77" y="31"/>
                    <a:pt x="72" y="34"/>
                  </a:cubicBezTo>
                  <a:cubicBezTo>
                    <a:pt x="69" y="36"/>
                    <a:pt x="68" y="39"/>
                    <a:pt x="69" y="43"/>
                  </a:cubicBezTo>
                  <a:cubicBezTo>
                    <a:pt x="70" y="49"/>
                    <a:pt x="73" y="55"/>
                    <a:pt x="73" y="60"/>
                  </a:cubicBezTo>
                  <a:cubicBezTo>
                    <a:pt x="73" y="67"/>
                    <a:pt x="75" y="73"/>
                    <a:pt x="75" y="80"/>
                  </a:cubicBezTo>
                  <a:cubicBezTo>
                    <a:pt x="70" y="82"/>
                    <a:pt x="65" y="82"/>
                    <a:pt x="62" y="86"/>
                  </a:cubicBezTo>
                  <a:cubicBezTo>
                    <a:pt x="60" y="88"/>
                    <a:pt x="58" y="89"/>
                    <a:pt x="57" y="92"/>
                  </a:cubicBezTo>
                  <a:cubicBezTo>
                    <a:pt x="57" y="92"/>
                    <a:pt x="57" y="93"/>
                    <a:pt x="57" y="94"/>
                  </a:cubicBezTo>
                  <a:cubicBezTo>
                    <a:pt x="50" y="99"/>
                    <a:pt x="50" y="106"/>
                    <a:pt x="49" y="114"/>
                  </a:cubicBezTo>
                  <a:cubicBezTo>
                    <a:pt x="48" y="118"/>
                    <a:pt x="48" y="123"/>
                    <a:pt x="48" y="128"/>
                  </a:cubicBezTo>
                  <a:cubicBezTo>
                    <a:pt x="48" y="136"/>
                    <a:pt x="50" y="143"/>
                    <a:pt x="52" y="151"/>
                  </a:cubicBezTo>
                  <a:close/>
                </a:path>
              </a:pathLst>
            </a:custGeom>
            <a:solidFill>
              <a:srgbClr val="EBC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" name="Freeform 14">
              <a:extLst>
                <a:ext uri="{FF2B5EF4-FFF2-40B4-BE49-F238E27FC236}">
                  <a16:creationId xmlns:a16="http://schemas.microsoft.com/office/drawing/2014/main" id="{4D2C334E-6662-A974-1335-B739823F9FD1}"/>
                </a:ext>
              </a:extLst>
            </p:cNvPr>
            <p:cNvSpPr/>
            <p:nvPr/>
          </p:nvSpPr>
          <p:spPr bwMode="auto">
            <a:xfrm>
              <a:off x="1943" y="2276"/>
              <a:ext cx="613" cy="2098"/>
            </a:xfrm>
            <a:custGeom>
              <a:avLst/>
              <a:gdLst>
                <a:gd name="T0" fmla="*/ 14 w 69"/>
                <a:gd name="T1" fmla="*/ 160 h 193"/>
                <a:gd name="T2" fmla="*/ 19 w 69"/>
                <a:gd name="T3" fmla="*/ 161 h 193"/>
                <a:gd name="T4" fmla="*/ 31 w 69"/>
                <a:gd name="T5" fmla="*/ 155 h 193"/>
                <a:gd name="T6" fmla="*/ 33 w 69"/>
                <a:gd name="T7" fmla="*/ 125 h 193"/>
                <a:gd name="T8" fmla="*/ 31 w 69"/>
                <a:gd name="T9" fmla="*/ 100 h 193"/>
                <a:gd name="T10" fmla="*/ 27 w 69"/>
                <a:gd name="T11" fmla="*/ 93 h 193"/>
                <a:gd name="T12" fmla="*/ 15 w 69"/>
                <a:gd name="T13" fmla="*/ 78 h 193"/>
                <a:gd name="T14" fmla="*/ 14 w 69"/>
                <a:gd name="T15" fmla="*/ 77 h 193"/>
                <a:gd name="T16" fmla="*/ 9 w 69"/>
                <a:gd name="T17" fmla="*/ 72 h 193"/>
                <a:gd name="T18" fmla="*/ 11 w 69"/>
                <a:gd name="T19" fmla="*/ 64 h 193"/>
                <a:gd name="T20" fmla="*/ 11 w 69"/>
                <a:gd name="T21" fmla="*/ 60 h 193"/>
                <a:gd name="T22" fmla="*/ 12 w 69"/>
                <a:gd name="T23" fmla="*/ 46 h 193"/>
                <a:gd name="T24" fmla="*/ 14 w 69"/>
                <a:gd name="T25" fmla="*/ 37 h 193"/>
                <a:gd name="T26" fmla="*/ 11 w 69"/>
                <a:gd name="T27" fmla="*/ 26 h 193"/>
                <a:gd name="T28" fmla="*/ 8 w 69"/>
                <a:gd name="T29" fmla="*/ 19 h 193"/>
                <a:gd name="T30" fmla="*/ 16 w 69"/>
                <a:gd name="T31" fmla="*/ 10 h 193"/>
                <a:gd name="T32" fmla="*/ 38 w 69"/>
                <a:gd name="T33" fmla="*/ 0 h 193"/>
                <a:gd name="T34" fmla="*/ 43 w 69"/>
                <a:gd name="T35" fmla="*/ 10 h 193"/>
                <a:gd name="T36" fmla="*/ 46 w 69"/>
                <a:gd name="T37" fmla="*/ 33 h 193"/>
                <a:gd name="T38" fmla="*/ 53 w 69"/>
                <a:gd name="T39" fmla="*/ 50 h 193"/>
                <a:gd name="T40" fmla="*/ 58 w 69"/>
                <a:gd name="T41" fmla="*/ 67 h 193"/>
                <a:gd name="T42" fmla="*/ 62 w 69"/>
                <a:gd name="T43" fmla="*/ 84 h 193"/>
                <a:gd name="T44" fmla="*/ 68 w 69"/>
                <a:gd name="T45" fmla="*/ 106 h 193"/>
                <a:gd name="T46" fmla="*/ 68 w 69"/>
                <a:gd name="T47" fmla="*/ 118 h 193"/>
                <a:gd name="T48" fmla="*/ 68 w 69"/>
                <a:gd name="T49" fmla="*/ 128 h 193"/>
                <a:gd name="T50" fmla="*/ 63 w 69"/>
                <a:gd name="T51" fmla="*/ 148 h 193"/>
                <a:gd name="T52" fmla="*/ 56 w 69"/>
                <a:gd name="T53" fmla="*/ 160 h 193"/>
                <a:gd name="T54" fmla="*/ 41 w 69"/>
                <a:gd name="T55" fmla="*/ 174 h 193"/>
                <a:gd name="T56" fmla="*/ 36 w 69"/>
                <a:gd name="T57" fmla="*/ 173 h 193"/>
                <a:gd name="T58" fmla="*/ 34 w 69"/>
                <a:gd name="T59" fmla="*/ 181 h 193"/>
                <a:gd name="T60" fmla="*/ 0 w 69"/>
                <a:gd name="T61" fmla="*/ 189 h 193"/>
                <a:gd name="T62" fmla="*/ 4 w 69"/>
                <a:gd name="T63" fmla="*/ 184 h 193"/>
                <a:gd name="T64" fmla="*/ 5 w 69"/>
                <a:gd name="T65" fmla="*/ 163 h 193"/>
                <a:gd name="T66" fmla="*/ 14 w 69"/>
                <a:gd name="T67" fmla="*/ 16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193">
                  <a:moveTo>
                    <a:pt x="14" y="160"/>
                  </a:moveTo>
                  <a:cubicBezTo>
                    <a:pt x="16" y="160"/>
                    <a:pt x="18" y="161"/>
                    <a:pt x="19" y="161"/>
                  </a:cubicBezTo>
                  <a:cubicBezTo>
                    <a:pt x="25" y="162"/>
                    <a:pt x="28" y="160"/>
                    <a:pt x="31" y="155"/>
                  </a:cubicBezTo>
                  <a:cubicBezTo>
                    <a:pt x="35" y="145"/>
                    <a:pt x="34" y="135"/>
                    <a:pt x="33" y="125"/>
                  </a:cubicBezTo>
                  <a:cubicBezTo>
                    <a:pt x="37" y="116"/>
                    <a:pt x="32" y="108"/>
                    <a:pt x="31" y="100"/>
                  </a:cubicBezTo>
                  <a:cubicBezTo>
                    <a:pt x="31" y="97"/>
                    <a:pt x="28" y="95"/>
                    <a:pt x="27" y="93"/>
                  </a:cubicBezTo>
                  <a:cubicBezTo>
                    <a:pt x="23" y="88"/>
                    <a:pt x="22" y="81"/>
                    <a:pt x="15" y="78"/>
                  </a:cubicBezTo>
                  <a:cubicBezTo>
                    <a:pt x="15" y="78"/>
                    <a:pt x="14" y="78"/>
                    <a:pt x="14" y="77"/>
                  </a:cubicBezTo>
                  <a:cubicBezTo>
                    <a:pt x="15" y="72"/>
                    <a:pt x="11" y="73"/>
                    <a:pt x="9" y="72"/>
                  </a:cubicBezTo>
                  <a:cubicBezTo>
                    <a:pt x="9" y="69"/>
                    <a:pt x="10" y="67"/>
                    <a:pt x="11" y="64"/>
                  </a:cubicBezTo>
                  <a:cubicBezTo>
                    <a:pt x="11" y="63"/>
                    <a:pt x="12" y="61"/>
                    <a:pt x="11" y="60"/>
                  </a:cubicBezTo>
                  <a:cubicBezTo>
                    <a:pt x="8" y="55"/>
                    <a:pt x="10" y="51"/>
                    <a:pt x="12" y="46"/>
                  </a:cubicBezTo>
                  <a:cubicBezTo>
                    <a:pt x="13" y="43"/>
                    <a:pt x="13" y="40"/>
                    <a:pt x="14" y="37"/>
                  </a:cubicBezTo>
                  <a:cubicBezTo>
                    <a:pt x="15" y="33"/>
                    <a:pt x="14" y="29"/>
                    <a:pt x="11" y="26"/>
                  </a:cubicBezTo>
                  <a:cubicBezTo>
                    <a:pt x="9" y="24"/>
                    <a:pt x="8" y="22"/>
                    <a:pt x="8" y="19"/>
                  </a:cubicBezTo>
                  <a:cubicBezTo>
                    <a:pt x="8" y="14"/>
                    <a:pt x="10" y="11"/>
                    <a:pt x="16" y="10"/>
                  </a:cubicBezTo>
                  <a:cubicBezTo>
                    <a:pt x="24" y="8"/>
                    <a:pt x="31" y="4"/>
                    <a:pt x="38" y="0"/>
                  </a:cubicBezTo>
                  <a:cubicBezTo>
                    <a:pt x="43" y="2"/>
                    <a:pt x="43" y="7"/>
                    <a:pt x="43" y="10"/>
                  </a:cubicBezTo>
                  <a:cubicBezTo>
                    <a:pt x="42" y="18"/>
                    <a:pt x="44" y="25"/>
                    <a:pt x="46" y="33"/>
                  </a:cubicBezTo>
                  <a:cubicBezTo>
                    <a:pt x="47" y="38"/>
                    <a:pt x="50" y="44"/>
                    <a:pt x="53" y="50"/>
                  </a:cubicBezTo>
                  <a:cubicBezTo>
                    <a:pt x="56" y="55"/>
                    <a:pt x="58" y="61"/>
                    <a:pt x="58" y="67"/>
                  </a:cubicBezTo>
                  <a:cubicBezTo>
                    <a:pt x="58" y="73"/>
                    <a:pt x="61" y="79"/>
                    <a:pt x="62" y="84"/>
                  </a:cubicBezTo>
                  <a:cubicBezTo>
                    <a:pt x="63" y="92"/>
                    <a:pt x="67" y="99"/>
                    <a:pt x="68" y="106"/>
                  </a:cubicBezTo>
                  <a:cubicBezTo>
                    <a:pt x="69" y="110"/>
                    <a:pt x="69" y="114"/>
                    <a:pt x="68" y="118"/>
                  </a:cubicBezTo>
                  <a:cubicBezTo>
                    <a:pt x="67" y="121"/>
                    <a:pt x="68" y="124"/>
                    <a:pt x="68" y="128"/>
                  </a:cubicBezTo>
                  <a:cubicBezTo>
                    <a:pt x="67" y="135"/>
                    <a:pt x="64" y="141"/>
                    <a:pt x="63" y="148"/>
                  </a:cubicBezTo>
                  <a:cubicBezTo>
                    <a:pt x="61" y="153"/>
                    <a:pt x="59" y="156"/>
                    <a:pt x="56" y="160"/>
                  </a:cubicBezTo>
                  <a:cubicBezTo>
                    <a:pt x="51" y="165"/>
                    <a:pt x="46" y="169"/>
                    <a:pt x="41" y="174"/>
                  </a:cubicBezTo>
                  <a:cubicBezTo>
                    <a:pt x="39" y="175"/>
                    <a:pt x="38" y="174"/>
                    <a:pt x="36" y="173"/>
                  </a:cubicBezTo>
                  <a:cubicBezTo>
                    <a:pt x="38" y="177"/>
                    <a:pt x="36" y="179"/>
                    <a:pt x="34" y="181"/>
                  </a:cubicBezTo>
                  <a:cubicBezTo>
                    <a:pt x="23" y="188"/>
                    <a:pt x="13" y="193"/>
                    <a:pt x="0" y="189"/>
                  </a:cubicBezTo>
                  <a:cubicBezTo>
                    <a:pt x="2" y="188"/>
                    <a:pt x="3" y="187"/>
                    <a:pt x="4" y="184"/>
                  </a:cubicBezTo>
                  <a:cubicBezTo>
                    <a:pt x="4" y="177"/>
                    <a:pt x="7" y="170"/>
                    <a:pt x="5" y="163"/>
                  </a:cubicBezTo>
                  <a:cubicBezTo>
                    <a:pt x="8" y="161"/>
                    <a:pt x="11" y="162"/>
                    <a:pt x="14" y="160"/>
                  </a:cubicBezTo>
                  <a:close/>
                </a:path>
              </a:pathLst>
            </a:custGeom>
            <a:solidFill>
              <a:srgbClr val="EBC8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" name="Freeform 15">
              <a:extLst>
                <a:ext uri="{FF2B5EF4-FFF2-40B4-BE49-F238E27FC236}">
                  <a16:creationId xmlns:a16="http://schemas.microsoft.com/office/drawing/2014/main" id="{7880E0CD-7C26-16B1-666E-748BB21481A0}"/>
                </a:ext>
              </a:extLst>
            </p:cNvPr>
            <p:cNvSpPr/>
            <p:nvPr/>
          </p:nvSpPr>
          <p:spPr bwMode="auto">
            <a:xfrm>
              <a:off x="1508" y="1493"/>
              <a:ext cx="657" cy="131"/>
            </a:xfrm>
            <a:custGeom>
              <a:avLst/>
              <a:gdLst>
                <a:gd name="T0" fmla="*/ 1 w 74"/>
                <a:gd name="T1" fmla="*/ 10 h 12"/>
                <a:gd name="T2" fmla="*/ 7 w 74"/>
                <a:gd name="T3" fmla="*/ 7 h 12"/>
                <a:gd name="T4" fmla="*/ 32 w 74"/>
                <a:gd name="T5" fmla="*/ 3 h 12"/>
                <a:gd name="T6" fmla="*/ 43 w 74"/>
                <a:gd name="T7" fmla="*/ 2 h 12"/>
                <a:gd name="T8" fmla="*/ 55 w 74"/>
                <a:gd name="T9" fmla="*/ 2 h 12"/>
                <a:gd name="T10" fmla="*/ 74 w 74"/>
                <a:gd name="T11" fmla="*/ 12 h 12"/>
                <a:gd name="T12" fmla="*/ 65 w 74"/>
                <a:gd name="T13" fmla="*/ 10 h 12"/>
                <a:gd name="T14" fmla="*/ 54 w 74"/>
                <a:gd name="T15" fmla="*/ 5 h 12"/>
                <a:gd name="T16" fmla="*/ 44 w 74"/>
                <a:gd name="T17" fmla="*/ 5 h 12"/>
                <a:gd name="T18" fmla="*/ 30 w 74"/>
                <a:gd name="T19" fmla="*/ 6 h 12"/>
                <a:gd name="T20" fmla="*/ 9 w 74"/>
                <a:gd name="T21" fmla="*/ 8 h 12"/>
                <a:gd name="T22" fmla="*/ 3 w 74"/>
                <a:gd name="T23" fmla="*/ 11 h 12"/>
                <a:gd name="T24" fmla="*/ 1 w 74"/>
                <a:gd name="T2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12">
                  <a:moveTo>
                    <a:pt x="1" y="10"/>
                  </a:moveTo>
                  <a:cubicBezTo>
                    <a:pt x="3" y="9"/>
                    <a:pt x="5" y="8"/>
                    <a:pt x="7" y="7"/>
                  </a:cubicBezTo>
                  <a:cubicBezTo>
                    <a:pt x="15" y="2"/>
                    <a:pt x="23" y="0"/>
                    <a:pt x="32" y="3"/>
                  </a:cubicBezTo>
                  <a:cubicBezTo>
                    <a:pt x="35" y="4"/>
                    <a:pt x="40" y="4"/>
                    <a:pt x="43" y="2"/>
                  </a:cubicBezTo>
                  <a:cubicBezTo>
                    <a:pt x="47" y="0"/>
                    <a:pt x="51" y="0"/>
                    <a:pt x="55" y="2"/>
                  </a:cubicBezTo>
                  <a:cubicBezTo>
                    <a:pt x="61" y="5"/>
                    <a:pt x="68" y="8"/>
                    <a:pt x="74" y="12"/>
                  </a:cubicBezTo>
                  <a:cubicBezTo>
                    <a:pt x="71" y="12"/>
                    <a:pt x="68" y="11"/>
                    <a:pt x="65" y="10"/>
                  </a:cubicBezTo>
                  <a:cubicBezTo>
                    <a:pt x="61" y="8"/>
                    <a:pt x="58" y="7"/>
                    <a:pt x="54" y="5"/>
                  </a:cubicBezTo>
                  <a:cubicBezTo>
                    <a:pt x="51" y="4"/>
                    <a:pt x="48" y="3"/>
                    <a:pt x="44" y="5"/>
                  </a:cubicBezTo>
                  <a:cubicBezTo>
                    <a:pt x="40" y="7"/>
                    <a:pt x="35" y="7"/>
                    <a:pt x="30" y="6"/>
                  </a:cubicBezTo>
                  <a:cubicBezTo>
                    <a:pt x="23" y="3"/>
                    <a:pt x="16" y="4"/>
                    <a:pt x="9" y="8"/>
                  </a:cubicBezTo>
                  <a:cubicBezTo>
                    <a:pt x="7" y="9"/>
                    <a:pt x="5" y="10"/>
                    <a:pt x="3" y="11"/>
                  </a:cubicBezTo>
                  <a:cubicBezTo>
                    <a:pt x="2" y="11"/>
                    <a:pt x="0" y="12"/>
                    <a:pt x="1" y="10"/>
                  </a:cubicBezTo>
                  <a:close/>
                </a:path>
              </a:pathLst>
            </a:custGeom>
            <a:solidFill>
              <a:srgbClr val="201A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" name="Freeform 16">
              <a:extLst>
                <a:ext uri="{FF2B5EF4-FFF2-40B4-BE49-F238E27FC236}">
                  <a16:creationId xmlns:a16="http://schemas.microsoft.com/office/drawing/2014/main" id="{722A5BE3-AF01-81AC-D89B-64A0FE27B6E1}"/>
                </a:ext>
              </a:extLst>
            </p:cNvPr>
            <p:cNvSpPr/>
            <p:nvPr/>
          </p:nvSpPr>
          <p:spPr bwMode="auto">
            <a:xfrm>
              <a:off x="1623" y="1711"/>
              <a:ext cx="471" cy="141"/>
            </a:xfrm>
            <a:custGeom>
              <a:avLst/>
              <a:gdLst>
                <a:gd name="T0" fmla="*/ 2 w 53"/>
                <a:gd name="T1" fmla="*/ 5 h 13"/>
                <a:gd name="T2" fmla="*/ 53 w 53"/>
                <a:gd name="T3" fmla="*/ 0 h 13"/>
                <a:gd name="T4" fmla="*/ 1 w 53"/>
                <a:gd name="T5" fmla="*/ 6 h 13"/>
                <a:gd name="T6" fmla="*/ 2 w 53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3">
                  <a:moveTo>
                    <a:pt x="2" y="5"/>
                  </a:moveTo>
                  <a:cubicBezTo>
                    <a:pt x="20" y="10"/>
                    <a:pt x="36" y="6"/>
                    <a:pt x="53" y="0"/>
                  </a:cubicBezTo>
                  <a:cubicBezTo>
                    <a:pt x="44" y="10"/>
                    <a:pt x="17" y="13"/>
                    <a:pt x="1" y="6"/>
                  </a:cubicBezTo>
                  <a:cubicBezTo>
                    <a:pt x="0" y="4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2B2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" name="Freeform 17">
              <a:extLst>
                <a:ext uri="{FF2B5EF4-FFF2-40B4-BE49-F238E27FC236}">
                  <a16:creationId xmlns:a16="http://schemas.microsoft.com/office/drawing/2014/main" id="{B193AEF0-89F2-EFB9-3AB0-D17F7AA81572}"/>
                </a:ext>
              </a:extLst>
            </p:cNvPr>
            <p:cNvSpPr/>
            <p:nvPr/>
          </p:nvSpPr>
          <p:spPr bwMode="auto">
            <a:xfrm>
              <a:off x="1730" y="1613"/>
              <a:ext cx="187" cy="65"/>
            </a:xfrm>
            <a:custGeom>
              <a:avLst/>
              <a:gdLst>
                <a:gd name="T0" fmla="*/ 3 w 21"/>
                <a:gd name="T1" fmla="*/ 2 h 6"/>
                <a:gd name="T2" fmla="*/ 21 w 21"/>
                <a:gd name="T3" fmla="*/ 0 h 6"/>
                <a:gd name="T4" fmla="*/ 0 w 21"/>
                <a:gd name="T5" fmla="*/ 3 h 6"/>
                <a:gd name="T6" fmla="*/ 3 w 21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3" y="2"/>
                  </a:moveTo>
                  <a:cubicBezTo>
                    <a:pt x="10" y="4"/>
                    <a:pt x="15" y="0"/>
                    <a:pt x="21" y="0"/>
                  </a:cubicBezTo>
                  <a:cubicBezTo>
                    <a:pt x="15" y="4"/>
                    <a:pt x="8" y="6"/>
                    <a:pt x="0" y="3"/>
                  </a:cubicBezTo>
                  <a:cubicBezTo>
                    <a:pt x="1" y="0"/>
                    <a:pt x="2" y="2"/>
                    <a:pt x="3" y="2"/>
                  </a:cubicBezTo>
                  <a:close/>
                </a:path>
              </a:pathLst>
            </a:custGeom>
            <a:solidFill>
              <a:srgbClr val="483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" name="Freeform 18">
              <a:extLst>
                <a:ext uri="{FF2B5EF4-FFF2-40B4-BE49-F238E27FC236}">
                  <a16:creationId xmlns:a16="http://schemas.microsoft.com/office/drawing/2014/main" id="{62B79783-37D0-3F6E-3E45-B0C2FC146DAD}"/>
                </a:ext>
              </a:extLst>
            </p:cNvPr>
            <p:cNvSpPr/>
            <p:nvPr/>
          </p:nvSpPr>
          <p:spPr bwMode="auto">
            <a:xfrm>
              <a:off x="1570" y="1733"/>
              <a:ext cx="71" cy="43"/>
            </a:xfrm>
            <a:custGeom>
              <a:avLst/>
              <a:gdLst>
                <a:gd name="T0" fmla="*/ 8 w 8"/>
                <a:gd name="T1" fmla="*/ 3 h 4"/>
                <a:gd name="T2" fmla="*/ 7 w 8"/>
                <a:gd name="T3" fmla="*/ 4 h 4"/>
                <a:gd name="T4" fmla="*/ 0 w 8"/>
                <a:gd name="T5" fmla="*/ 0 h 4"/>
                <a:gd name="T6" fmla="*/ 8 w 8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4" y="0"/>
                    <a:pt x="6" y="1"/>
                    <a:pt x="8" y="3"/>
                  </a:cubicBezTo>
                  <a:close/>
                </a:path>
              </a:pathLst>
            </a:custGeom>
            <a:solidFill>
              <a:srgbClr val="887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" name="Freeform 19">
              <a:extLst>
                <a:ext uri="{FF2B5EF4-FFF2-40B4-BE49-F238E27FC236}">
                  <a16:creationId xmlns:a16="http://schemas.microsoft.com/office/drawing/2014/main" id="{52096CD2-8272-62E2-D7E5-46B5B7B7454B}"/>
                </a:ext>
              </a:extLst>
            </p:cNvPr>
            <p:cNvSpPr/>
            <p:nvPr/>
          </p:nvSpPr>
          <p:spPr bwMode="auto">
            <a:xfrm>
              <a:off x="1463" y="1602"/>
              <a:ext cx="72" cy="33"/>
            </a:xfrm>
            <a:custGeom>
              <a:avLst/>
              <a:gdLst>
                <a:gd name="T0" fmla="*/ 6 w 8"/>
                <a:gd name="T1" fmla="*/ 0 h 3"/>
                <a:gd name="T2" fmla="*/ 8 w 8"/>
                <a:gd name="T3" fmla="*/ 1 h 3"/>
                <a:gd name="T4" fmla="*/ 0 w 8"/>
                <a:gd name="T5" fmla="*/ 3 h 3"/>
                <a:gd name="T6" fmla="*/ 6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6" y="0"/>
                  </a:moveTo>
                  <a:cubicBezTo>
                    <a:pt x="6" y="1"/>
                    <a:pt x="7" y="1"/>
                    <a:pt x="8" y="1"/>
                  </a:cubicBezTo>
                  <a:cubicBezTo>
                    <a:pt x="5" y="2"/>
                    <a:pt x="3" y="3"/>
                    <a:pt x="0" y="3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8D7D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" name="Freeform 20">
              <a:extLst>
                <a:ext uri="{FF2B5EF4-FFF2-40B4-BE49-F238E27FC236}">
                  <a16:creationId xmlns:a16="http://schemas.microsoft.com/office/drawing/2014/main" id="{96D2781E-4546-12C2-736A-4E0D200B1D21}"/>
                </a:ext>
              </a:extLst>
            </p:cNvPr>
            <p:cNvSpPr/>
            <p:nvPr/>
          </p:nvSpPr>
          <p:spPr bwMode="auto">
            <a:xfrm>
              <a:off x="1686" y="1602"/>
              <a:ext cx="71" cy="44"/>
            </a:xfrm>
            <a:custGeom>
              <a:avLst/>
              <a:gdLst>
                <a:gd name="T0" fmla="*/ 8 w 8"/>
                <a:gd name="T1" fmla="*/ 3 h 4"/>
                <a:gd name="T2" fmla="*/ 5 w 8"/>
                <a:gd name="T3" fmla="*/ 4 h 4"/>
                <a:gd name="T4" fmla="*/ 0 w 8"/>
                <a:gd name="T5" fmla="*/ 2 h 4"/>
                <a:gd name="T6" fmla="*/ 8 w 8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7" y="3"/>
                    <a:pt x="6" y="2"/>
                    <a:pt x="5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3" y="0"/>
                    <a:pt x="6" y="2"/>
                    <a:pt x="8" y="3"/>
                  </a:cubicBezTo>
                  <a:close/>
                </a:path>
              </a:pathLst>
            </a:custGeom>
            <a:solidFill>
              <a:srgbClr val="806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" name="Freeform 21">
              <a:extLst>
                <a:ext uri="{FF2B5EF4-FFF2-40B4-BE49-F238E27FC236}">
                  <a16:creationId xmlns:a16="http://schemas.microsoft.com/office/drawing/2014/main" id="{C7BCBD5F-E095-38E7-1D6B-45AA431608A4}"/>
                </a:ext>
              </a:extLst>
            </p:cNvPr>
            <p:cNvSpPr/>
            <p:nvPr/>
          </p:nvSpPr>
          <p:spPr bwMode="auto">
            <a:xfrm>
              <a:off x="1437" y="3178"/>
              <a:ext cx="782" cy="837"/>
            </a:xfrm>
            <a:custGeom>
              <a:avLst/>
              <a:gdLst>
                <a:gd name="T0" fmla="*/ 26 w 88"/>
                <a:gd name="T1" fmla="*/ 24 h 77"/>
                <a:gd name="T2" fmla="*/ 29 w 88"/>
                <a:gd name="T3" fmla="*/ 26 h 77"/>
                <a:gd name="T4" fmla="*/ 57 w 88"/>
                <a:gd name="T5" fmla="*/ 26 h 77"/>
                <a:gd name="T6" fmla="*/ 63 w 88"/>
                <a:gd name="T7" fmla="*/ 20 h 77"/>
                <a:gd name="T8" fmla="*/ 63 w 88"/>
                <a:gd name="T9" fmla="*/ 10 h 77"/>
                <a:gd name="T10" fmla="*/ 64 w 88"/>
                <a:gd name="T11" fmla="*/ 5 h 77"/>
                <a:gd name="T12" fmla="*/ 72 w 88"/>
                <a:gd name="T13" fmla="*/ 3 h 77"/>
                <a:gd name="T14" fmla="*/ 81 w 88"/>
                <a:gd name="T15" fmla="*/ 20 h 77"/>
                <a:gd name="T16" fmla="*/ 87 w 88"/>
                <a:gd name="T17" fmla="*/ 59 h 77"/>
                <a:gd name="T18" fmla="*/ 85 w 88"/>
                <a:gd name="T19" fmla="*/ 69 h 77"/>
                <a:gd name="T20" fmla="*/ 71 w 88"/>
                <a:gd name="T21" fmla="*/ 72 h 77"/>
                <a:gd name="T22" fmla="*/ 66 w 88"/>
                <a:gd name="T23" fmla="*/ 67 h 77"/>
                <a:gd name="T24" fmla="*/ 53 w 88"/>
                <a:gd name="T25" fmla="*/ 60 h 77"/>
                <a:gd name="T26" fmla="*/ 43 w 88"/>
                <a:gd name="T27" fmla="*/ 60 h 77"/>
                <a:gd name="T28" fmla="*/ 21 w 88"/>
                <a:gd name="T29" fmla="*/ 68 h 77"/>
                <a:gd name="T30" fmla="*/ 18 w 88"/>
                <a:gd name="T31" fmla="*/ 70 h 77"/>
                <a:gd name="T32" fmla="*/ 1 w 88"/>
                <a:gd name="T33" fmla="*/ 62 h 77"/>
                <a:gd name="T34" fmla="*/ 9 w 88"/>
                <a:gd name="T35" fmla="*/ 11 h 77"/>
                <a:gd name="T36" fmla="*/ 16 w 88"/>
                <a:gd name="T37" fmla="*/ 3 h 77"/>
                <a:gd name="T38" fmla="*/ 22 w 88"/>
                <a:gd name="T39" fmla="*/ 6 h 77"/>
                <a:gd name="T40" fmla="*/ 23 w 88"/>
                <a:gd name="T41" fmla="*/ 19 h 77"/>
                <a:gd name="T42" fmla="*/ 26 w 88"/>
                <a:gd name="T43" fmla="*/ 2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77">
                  <a:moveTo>
                    <a:pt x="26" y="24"/>
                  </a:moveTo>
                  <a:cubicBezTo>
                    <a:pt x="27" y="25"/>
                    <a:pt x="28" y="26"/>
                    <a:pt x="29" y="26"/>
                  </a:cubicBezTo>
                  <a:cubicBezTo>
                    <a:pt x="39" y="27"/>
                    <a:pt x="48" y="28"/>
                    <a:pt x="57" y="26"/>
                  </a:cubicBezTo>
                  <a:cubicBezTo>
                    <a:pt x="61" y="26"/>
                    <a:pt x="62" y="23"/>
                    <a:pt x="63" y="20"/>
                  </a:cubicBezTo>
                  <a:cubicBezTo>
                    <a:pt x="63" y="17"/>
                    <a:pt x="63" y="13"/>
                    <a:pt x="63" y="10"/>
                  </a:cubicBezTo>
                  <a:cubicBezTo>
                    <a:pt x="63" y="8"/>
                    <a:pt x="63" y="6"/>
                    <a:pt x="64" y="5"/>
                  </a:cubicBezTo>
                  <a:cubicBezTo>
                    <a:pt x="66" y="1"/>
                    <a:pt x="68" y="0"/>
                    <a:pt x="72" y="3"/>
                  </a:cubicBezTo>
                  <a:cubicBezTo>
                    <a:pt x="76" y="8"/>
                    <a:pt x="79" y="14"/>
                    <a:pt x="81" y="20"/>
                  </a:cubicBezTo>
                  <a:cubicBezTo>
                    <a:pt x="85" y="33"/>
                    <a:pt x="88" y="45"/>
                    <a:pt x="87" y="59"/>
                  </a:cubicBezTo>
                  <a:cubicBezTo>
                    <a:pt x="86" y="62"/>
                    <a:pt x="86" y="65"/>
                    <a:pt x="85" y="69"/>
                  </a:cubicBezTo>
                  <a:cubicBezTo>
                    <a:pt x="83" y="76"/>
                    <a:pt x="77" y="77"/>
                    <a:pt x="71" y="72"/>
                  </a:cubicBezTo>
                  <a:cubicBezTo>
                    <a:pt x="69" y="71"/>
                    <a:pt x="68" y="69"/>
                    <a:pt x="66" y="67"/>
                  </a:cubicBezTo>
                  <a:cubicBezTo>
                    <a:pt x="63" y="62"/>
                    <a:pt x="59" y="60"/>
                    <a:pt x="53" y="60"/>
                  </a:cubicBezTo>
                  <a:cubicBezTo>
                    <a:pt x="49" y="61"/>
                    <a:pt x="46" y="61"/>
                    <a:pt x="43" y="60"/>
                  </a:cubicBezTo>
                  <a:cubicBezTo>
                    <a:pt x="34" y="60"/>
                    <a:pt x="27" y="62"/>
                    <a:pt x="21" y="68"/>
                  </a:cubicBezTo>
                  <a:cubicBezTo>
                    <a:pt x="20" y="69"/>
                    <a:pt x="19" y="69"/>
                    <a:pt x="18" y="70"/>
                  </a:cubicBezTo>
                  <a:cubicBezTo>
                    <a:pt x="9" y="76"/>
                    <a:pt x="2" y="73"/>
                    <a:pt x="1" y="62"/>
                  </a:cubicBezTo>
                  <a:cubicBezTo>
                    <a:pt x="0" y="44"/>
                    <a:pt x="1" y="27"/>
                    <a:pt x="9" y="11"/>
                  </a:cubicBezTo>
                  <a:cubicBezTo>
                    <a:pt x="11" y="7"/>
                    <a:pt x="13" y="4"/>
                    <a:pt x="16" y="3"/>
                  </a:cubicBezTo>
                  <a:cubicBezTo>
                    <a:pt x="20" y="1"/>
                    <a:pt x="22" y="2"/>
                    <a:pt x="22" y="6"/>
                  </a:cubicBezTo>
                  <a:cubicBezTo>
                    <a:pt x="22" y="10"/>
                    <a:pt x="22" y="15"/>
                    <a:pt x="23" y="19"/>
                  </a:cubicBezTo>
                  <a:cubicBezTo>
                    <a:pt x="24" y="20"/>
                    <a:pt x="26" y="22"/>
                    <a:pt x="26" y="24"/>
                  </a:cubicBezTo>
                  <a:close/>
                </a:path>
              </a:pathLst>
            </a:custGeom>
            <a:solidFill>
              <a:srgbClr val="D99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" name="Freeform 22">
              <a:extLst>
                <a:ext uri="{FF2B5EF4-FFF2-40B4-BE49-F238E27FC236}">
                  <a16:creationId xmlns:a16="http://schemas.microsoft.com/office/drawing/2014/main" id="{D2BAFE94-A88B-3F1D-6F04-5E0F8A37F835}"/>
                </a:ext>
              </a:extLst>
            </p:cNvPr>
            <p:cNvSpPr/>
            <p:nvPr/>
          </p:nvSpPr>
          <p:spPr bwMode="auto">
            <a:xfrm>
              <a:off x="1588" y="2515"/>
              <a:ext cx="453" cy="370"/>
            </a:xfrm>
            <a:custGeom>
              <a:avLst/>
              <a:gdLst>
                <a:gd name="T0" fmla="*/ 40 w 51"/>
                <a:gd name="T1" fmla="*/ 33 h 34"/>
                <a:gd name="T2" fmla="*/ 34 w 51"/>
                <a:gd name="T3" fmla="*/ 32 h 34"/>
                <a:gd name="T4" fmla="*/ 13 w 51"/>
                <a:gd name="T5" fmla="*/ 33 h 34"/>
                <a:gd name="T6" fmla="*/ 3 w 51"/>
                <a:gd name="T7" fmla="*/ 26 h 34"/>
                <a:gd name="T8" fmla="*/ 1 w 51"/>
                <a:gd name="T9" fmla="*/ 19 h 34"/>
                <a:gd name="T10" fmla="*/ 7 w 51"/>
                <a:gd name="T11" fmla="*/ 6 h 34"/>
                <a:gd name="T12" fmla="*/ 13 w 51"/>
                <a:gd name="T13" fmla="*/ 3 h 34"/>
                <a:gd name="T14" fmla="*/ 22 w 51"/>
                <a:gd name="T15" fmla="*/ 5 h 34"/>
                <a:gd name="T16" fmla="*/ 30 w 51"/>
                <a:gd name="T17" fmla="*/ 5 h 34"/>
                <a:gd name="T18" fmla="*/ 45 w 51"/>
                <a:gd name="T19" fmla="*/ 4 h 34"/>
                <a:gd name="T20" fmla="*/ 50 w 51"/>
                <a:gd name="T21" fmla="*/ 15 h 34"/>
                <a:gd name="T22" fmla="*/ 46 w 51"/>
                <a:gd name="T23" fmla="*/ 29 h 34"/>
                <a:gd name="T24" fmla="*/ 40 w 51"/>
                <a:gd name="T2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34">
                  <a:moveTo>
                    <a:pt x="40" y="33"/>
                  </a:moveTo>
                  <a:cubicBezTo>
                    <a:pt x="38" y="33"/>
                    <a:pt x="36" y="32"/>
                    <a:pt x="34" y="32"/>
                  </a:cubicBezTo>
                  <a:cubicBezTo>
                    <a:pt x="27" y="31"/>
                    <a:pt x="20" y="31"/>
                    <a:pt x="13" y="33"/>
                  </a:cubicBezTo>
                  <a:cubicBezTo>
                    <a:pt x="5" y="34"/>
                    <a:pt x="5" y="34"/>
                    <a:pt x="3" y="26"/>
                  </a:cubicBezTo>
                  <a:cubicBezTo>
                    <a:pt x="2" y="24"/>
                    <a:pt x="2" y="21"/>
                    <a:pt x="1" y="19"/>
                  </a:cubicBezTo>
                  <a:cubicBezTo>
                    <a:pt x="0" y="11"/>
                    <a:pt x="0" y="11"/>
                    <a:pt x="7" y="6"/>
                  </a:cubicBezTo>
                  <a:cubicBezTo>
                    <a:pt x="9" y="5"/>
                    <a:pt x="11" y="4"/>
                    <a:pt x="13" y="3"/>
                  </a:cubicBezTo>
                  <a:cubicBezTo>
                    <a:pt x="16" y="1"/>
                    <a:pt x="19" y="1"/>
                    <a:pt x="22" y="5"/>
                  </a:cubicBezTo>
                  <a:cubicBezTo>
                    <a:pt x="25" y="9"/>
                    <a:pt x="26" y="9"/>
                    <a:pt x="30" y="5"/>
                  </a:cubicBezTo>
                  <a:cubicBezTo>
                    <a:pt x="34" y="1"/>
                    <a:pt x="37" y="0"/>
                    <a:pt x="45" y="4"/>
                  </a:cubicBezTo>
                  <a:cubicBezTo>
                    <a:pt x="50" y="7"/>
                    <a:pt x="51" y="10"/>
                    <a:pt x="50" y="15"/>
                  </a:cubicBezTo>
                  <a:cubicBezTo>
                    <a:pt x="49" y="20"/>
                    <a:pt x="47" y="25"/>
                    <a:pt x="46" y="29"/>
                  </a:cubicBezTo>
                  <a:cubicBezTo>
                    <a:pt x="45" y="32"/>
                    <a:pt x="44" y="34"/>
                    <a:pt x="40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" name="Freeform 23">
              <a:extLst>
                <a:ext uri="{FF2B5EF4-FFF2-40B4-BE49-F238E27FC236}">
                  <a16:creationId xmlns:a16="http://schemas.microsoft.com/office/drawing/2014/main" id="{1AAF2718-BCF2-5EE2-FA14-38A093AD59F1}"/>
                </a:ext>
              </a:extLst>
            </p:cNvPr>
            <p:cNvSpPr/>
            <p:nvPr/>
          </p:nvSpPr>
          <p:spPr bwMode="auto">
            <a:xfrm>
              <a:off x="1606" y="2885"/>
              <a:ext cx="417" cy="271"/>
            </a:xfrm>
            <a:custGeom>
              <a:avLst/>
              <a:gdLst>
                <a:gd name="T0" fmla="*/ 22 w 47"/>
                <a:gd name="T1" fmla="*/ 24 h 25"/>
                <a:gd name="T2" fmla="*/ 10 w 47"/>
                <a:gd name="T3" fmla="*/ 24 h 25"/>
                <a:gd name="T4" fmla="*/ 4 w 47"/>
                <a:gd name="T5" fmla="*/ 18 h 25"/>
                <a:gd name="T6" fmla="*/ 1 w 47"/>
                <a:gd name="T7" fmla="*/ 5 h 25"/>
                <a:gd name="T8" fmla="*/ 4 w 47"/>
                <a:gd name="T9" fmla="*/ 2 h 25"/>
                <a:gd name="T10" fmla="*/ 16 w 47"/>
                <a:gd name="T11" fmla="*/ 1 h 25"/>
                <a:gd name="T12" fmla="*/ 35 w 47"/>
                <a:gd name="T13" fmla="*/ 2 h 25"/>
                <a:gd name="T14" fmla="*/ 42 w 47"/>
                <a:gd name="T15" fmla="*/ 2 h 25"/>
                <a:gd name="T16" fmla="*/ 46 w 47"/>
                <a:gd name="T17" fmla="*/ 6 h 25"/>
                <a:gd name="T18" fmla="*/ 42 w 47"/>
                <a:gd name="T19" fmla="*/ 20 h 25"/>
                <a:gd name="T20" fmla="*/ 34 w 47"/>
                <a:gd name="T21" fmla="*/ 25 h 25"/>
                <a:gd name="T22" fmla="*/ 22 w 47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5">
                  <a:moveTo>
                    <a:pt x="22" y="24"/>
                  </a:moveTo>
                  <a:cubicBezTo>
                    <a:pt x="19" y="24"/>
                    <a:pt x="14" y="24"/>
                    <a:pt x="10" y="24"/>
                  </a:cubicBezTo>
                  <a:cubicBezTo>
                    <a:pt x="7" y="24"/>
                    <a:pt x="5" y="22"/>
                    <a:pt x="4" y="18"/>
                  </a:cubicBezTo>
                  <a:cubicBezTo>
                    <a:pt x="4" y="14"/>
                    <a:pt x="3" y="10"/>
                    <a:pt x="1" y="5"/>
                  </a:cubicBezTo>
                  <a:cubicBezTo>
                    <a:pt x="0" y="3"/>
                    <a:pt x="1" y="1"/>
                    <a:pt x="4" y="2"/>
                  </a:cubicBezTo>
                  <a:cubicBezTo>
                    <a:pt x="8" y="3"/>
                    <a:pt x="12" y="2"/>
                    <a:pt x="16" y="1"/>
                  </a:cubicBezTo>
                  <a:cubicBezTo>
                    <a:pt x="23" y="0"/>
                    <a:pt x="29" y="0"/>
                    <a:pt x="35" y="2"/>
                  </a:cubicBezTo>
                  <a:cubicBezTo>
                    <a:pt x="37" y="2"/>
                    <a:pt x="40" y="2"/>
                    <a:pt x="42" y="2"/>
                  </a:cubicBezTo>
                  <a:cubicBezTo>
                    <a:pt x="46" y="1"/>
                    <a:pt x="47" y="3"/>
                    <a:pt x="46" y="6"/>
                  </a:cubicBezTo>
                  <a:cubicBezTo>
                    <a:pt x="45" y="11"/>
                    <a:pt x="43" y="15"/>
                    <a:pt x="42" y="20"/>
                  </a:cubicBezTo>
                  <a:cubicBezTo>
                    <a:pt x="41" y="24"/>
                    <a:pt x="38" y="25"/>
                    <a:pt x="34" y="25"/>
                  </a:cubicBezTo>
                  <a:cubicBezTo>
                    <a:pt x="31" y="24"/>
                    <a:pt x="27" y="24"/>
                    <a:pt x="22" y="24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" name="Freeform 24">
              <a:extLst>
                <a:ext uri="{FF2B5EF4-FFF2-40B4-BE49-F238E27FC236}">
                  <a16:creationId xmlns:a16="http://schemas.microsoft.com/office/drawing/2014/main" id="{CC007C46-AE04-28DA-C86B-840A3167E080}"/>
                </a:ext>
              </a:extLst>
            </p:cNvPr>
            <p:cNvSpPr/>
            <p:nvPr/>
          </p:nvSpPr>
          <p:spPr bwMode="auto">
            <a:xfrm>
              <a:off x="1641" y="3167"/>
              <a:ext cx="338" cy="305"/>
            </a:xfrm>
            <a:custGeom>
              <a:avLst/>
              <a:gdLst>
                <a:gd name="T0" fmla="*/ 1 w 38"/>
                <a:gd name="T1" fmla="*/ 16 h 28"/>
                <a:gd name="T2" fmla="*/ 1 w 38"/>
                <a:gd name="T3" fmla="*/ 3 h 28"/>
                <a:gd name="T4" fmla="*/ 5 w 38"/>
                <a:gd name="T5" fmla="*/ 0 h 28"/>
                <a:gd name="T6" fmla="*/ 33 w 38"/>
                <a:gd name="T7" fmla="*/ 2 h 28"/>
                <a:gd name="T8" fmla="*/ 36 w 38"/>
                <a:gd name="T9" fmla="*/ 3 h 28"/>
                <a:gd name="T10" fmla="*/ 37 w 38"/>
                <a:gd name="T11" fmla="*/ 20 h 28"/>
                <a:gd name="T12" fmla="*/ 33 w 38"/>
                <a:gd name="T13" fmla="*/ 25 h 28"/>
                <a:gd name="T14" fmla="*/ 5 w 38"/>
                <a:gd name="T15" fmla="*/ 24 h 28"/>
                <a:gd name="T16" fmla="*/ 1 w 38"/>
                <a:gd name="T17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8">
                  <a:moveTo>
                    <a:pt x="1" y="16"/>
                  </a:moveTo>
                  <a:cubicBezTo>
                    <a:pt x="1" y="12"/>
                    <a:pt x="0" y="7"/>
                    <a:pt x="1" y="3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14" y="2"/>
                    <a:pt x="23" y="1"/>
                    <a:pt x="33" y="2"/>
                  </a:cubicBezTo>
                  <a:cubicBezTo>
                    <a:pt x="34" y="2"/>
                    <a:pt x="35" y="1"/>
                    <a:pt x="36" y="3"/>
                  </a:cubicBezTo>
                  <a:cubicBezTo>
                    <a:pt x="37" y="9"/>
                    <a:pt x="38" y="15"/>
                    <a:pt x="37" y="20"/>
                  </a:cubicBezTo>
                  <a:cubicBezTo>
                    <a:pt x="37" y="23"/>
                    <a:pt x="35" y="25"/>
                    <a:pt x="33" y="25"/>
                  </a:cubicBezTo>
                  <a:cubicBezTo>
                    <a:pt x="24" y="25"/>
                    <a:pt x="14" y="28"/>
                    <a:pt x="5" y="24"/>
                  </a:cubicBezTo>
                  <a:cubicBezTo>
                    <a:pt x="0" y="23"/>
                    <a:pt x="1" y="19"/>
                    <a:pt x="1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" name="Freeform 25">
              <a:extLst>
                <a:ext uri="{FF2B5EF4-FFF2-40B4-BE49-F238E27FC236}">
                  <a16:creationId xmlns:a16="http://schemas.microsoft.com/office/drawing/2014/main" id="{355E8C19-E781-DBA4-19C1-1EB81B46D6C3}"/>
                </a:ext>
              </a:extLst>
            </p:cNvPr>
            <p:cNvSpPr/>
            <p:nvPr/>
          </p:nvSpPr>
          <p:spPr bwMode="auto">
            <a:xfrm>
              <a:off x="1632" y="4048"/>
              <a:ext cx="338" cy="272"/>
            </a:xfrm>
            <a:custGeom>
              <a:avLst/>
              <a:gdLst>
                <a:gd name="T0" fmla="*/ 18 w 38"/>
                <a:gd name="T1" fmla="*/ 25 h 25"/>
                <a:gd name="T2" fmla="*/ 14 w 38"/>
                <a:gd name="T3" fmla="*/ 24 h 25"/>
                <a:gd name="T4" fmla="*/ 4 w 38"/>
                <a:gd name="T5" fmla="*/ 21 h 25"/>
                <a:gd name="T6" fmla="*/ 2 w 38"/>
                <a:gd name="T7" fmla="*/ 2 h 25"/>
                <a:gd name="T8" fmla="*/ 5 w 38"/>
                <a:gd name="T9" fmla="*/ 1 h 25"/>
                <a:gd name="T10" fmla="*/ 35 w 38"/>
                <a:gd name="T11" fmla="*/ 3 h 25"/>
                <a:gd name="T12" fmla="*/ 38 w 38"/>
                <a:gd name="T13" fmla="*/ 5 h 25"/>
                <a:gd name="T14" fmla="*/ 36 w 38"/>
                <a:gd name="T15" fmla="*/ 21 h 25"/>
                <a:gd name="T16" fmla="*/ 32 w 38"/>
                <a:gd name="T17" fmla="*/ 24 h 25"/>
                <a:gd name="T18" fmla="*/ 18 w 38"/>
                <a:gd name="T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25">
                  <a:moveTo>
                    <a:pt x="18" y="25"/>
                  </a:moveTo>
                  <a:cubicBezTo>
                    <a:pt x="17" y="25"/>
                    <a:pt x="15" y="25"/>
                    <a:pt x="14" y="24"/>
                  </a:cubicBezTo>
                  <a:cubicBezTo>
                    <a:pt x="10" y="24"/>
                    <a:pt x="6" y="25"/>
                    <a:pt x="4" y="21"/>
                  </a:cubicBezTo>
                  <a:cubicBezTo>
                    <a:pt x="0" y="15"/>
                    <a:pt x="0" y="9"/>
                    <a:pt x="2" y="2"/>
                  </a:cubicBezTo>
                  <a:cubicBezTo>
                    <a:pt x="2" y="0"/>
                    <a:pt x="4" y="1"/>
                    <a:pt x="5" y="1"/>
                  </a:cubicBezTo>
                  <a:cubicBezTo>
                    <a:pt x="15" y="5"/>
                    <a:pt x="25" y="6"/>
                    <a:pt x="35" y="3"/>
                  </a:cubicBezTo>
                  <a:cubicBezTo>
                    <a:pt x="37" y="2"/>
                    <a:pt x="38" y="3"/>
                    <a:pt x="38" y="5"/>
                  </a:cubicBezTo>
                  <a:cubicBezTo>
                    <a:pt x="38" y="10"/>
                    <a:pt x="36" y="16"/>
                    <a:pt x="36" y="21"/>
                  </a:cubicBezTo>
                  <a:cubicBezTo>
                    <a:pt x="35" y="23"/>
                    <a:pt x="34" y="23"/>
                    <a:pt x="32" y="24"/>
                  </a:cubicBezTo>
                  <a:cubicBezTo>
                    <a:pt x="28" y="25"/>
                    <a:pt x="24" y="25"/>
                    <a:pt x="18" y="2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" name="Freeform 26">
              <a:extLst>
                <a:ext uri="{FF2B5EF4-FFF2-40B4-BE49-F238E27FC236}">
                  <a16:creationId xmlns:a16="http://schemas.microsoft.com/office/drawing/2014/main" id="{0D64912A-AF5A-EE60-E11F-2532372B19BF}"/>
                </a:ext>
              </a:extLst>
            </p:cNvPr>
            <p:cNvSpPr/>
            <p:nvPr/>
          </p:nvSpPr>
          <p:spPr bwMode="auto">
            <a:xfrm>
              <a:off x="1632" y="3863"/>
              <a:ext cx="356" cy="207"/>
            </a:xfrm>
            <a:custGeom>
              <a:avLst/>
              <a:gdLst>
                <a:gd name="T0" fmla="*/ 24 w 40"/>
                <a:gd name="T1" fmla="*/ 0 h 19"/>
                <a:gd name="T2" fmla="*/ 34 w 40"/>
                <a:gd name="T3" fmla="*/ 0 h 19"/>
                <a:gd name="T4" fmla="*/ 38 w 40"/>
                <a:gd name="T5" fmla="*/ 2 h 19"/>
                <a:gd name="T6" fmla="*/ 26 w 40"/>
                <a:gd name="T7" fmla="*/ 19 h 19"/>
                <a:gd name="T8" fmla="*/ 12 w 40"/>
                <a:gd name="T9" fmla="*/ 18 h 19"/>
                <a:gd name="T10" fmla="*/ 6 w 40"/>
                <a:gd name="T11" fmla="*/ 16 h 19"/>
                <a:gd name="T12" fmla="*/ 6 w 40"/>
                <a:gd name="T13" fmla="*/ 3 h 19"/>
                <a:gd name="T14" fmla="*/ 24 w 40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9">
                  <a:moveTo>
                    <a:pt x="24" y="0"/>
                  </a:moveTo>
                  <a:cubicBezTo>
                    <a:pt x="27" y="0"/>
                    <a:pt x="31" y="0"/>
                    <a:pt x="34" y="0"/>
                  </a:cubicBezTo>
                  <a:cubicBezTo>
                    <a:pt x="36" y="0"/>
                    <a:pt x="37" y="1"/>
                    <a:pt x="38" y="2"/>
                  </a:cubicBezTo>
                  <a:cubicBezTo>
                    <a:pt x="40" y="11"/>
                    <a:pt x="35" y="19"/>
                    <a:pt x="26" y="19"/>
                  </a:cubicBezTo>
                  <a:cubicBezTo>
                    <a:pt x="21" y="19"/>
                    <a:pt x="16" y="19"/>
                    <a:pt x="12" y="18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0" y="12"/>
                    <a:pt x="1" y="6"/>
                    <a:pt x="6" y="3"/>
                  </a:cubicBezTo>
                  <a:cubicBezTo>
                    <a:pt x="9" y="1"/>
                    <a:pt x="13" y="0"/>
                    <a:pt x="24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" name="Freeform 27">
              <a:extLst>
                <a:ext uri="{FF2B5EF4-FFF2-40B4-BE49-F238E27FC236}">
                  <a16:creationId xmlns:a16="http://schemas.microsoft.com/office/drawing/2014/main" id="{D7922226-9B8F-5EB8-03A0-5DFDE8AC1F58}"/>
                </a:ext>
              </a:extLst>
            </p:cNvPr>
            <p:cNvSpPr/>
            <p:nvPr/>
          </p:nvSpPr>
          <p:spPr bwMode="auto">
            <a:xfrm>
              <a:off x="1339" y="3080"/>
              <a:ext cx="284" cy="783"/>
            </a:xfrm>
            <a:custGeom>
              <a:avLst/>
              <a:gdLst>
                <a:gd name="T0" fmla="*/ 8 w 32"/>
                <a:gd name="T1" fmla="*/ 72 h 72"/>
                <a:gd name="T2" fmla="*/ 4 w 32"/>
                <a:gd name="T3" fmla="*/ 58 h 72"/>
                <a:gd name="T4" fmla="*/ 3 w 32"/>
                <a:gd name="T5" fmla="*/ 56 h 72"/>
                <a:gd name="T6" fmla="*/ 2 w 32"/>
                <a:gd name="T7" fmla="*/ 53 h 72"/>
                <a:gd name="T8" fmla="*/ 2 w 32"/>
                <a:gd name="T9" fmla="*/ 40 h 72"/>
                <a:gd name="T10" fmla="*/ 5 w 32"/>
                <a:gd name="T11" fmla="*/ 27 h 72"/>
                <a:gd name="T12" fmla="*/ 7 w 32"/>
                <a:gd name="T13" fmla="*/ 17 h 72"/>
                <a:gd name="T14" fmla="*/ 7 w 32"/>
                <a:gd name="T15" fmla="*/ 16 h 72"/>
                <a:gd name="T16" fmla="*/ 20 w 32"/>
                <a:gd name="T17" fmla="*/ 3 h 72"/>
                <a:gd name="T18" fmla="*/ 31 w 32"/>
                <a:gd name="T19" fmla="*/ 1 h 72"/>
                <a:gd name="T20" fmla="*/ 27 w 32"/>
                <a:gd name="T21" fmla="*/ 7 h 72"/>
                <a:gd name="T22" fmla="*/ 20 w 32"/>
                <a:gd name="T23" fmla="*/ 11 h 72"/>
                <a:gd name="T24" fmla="*/ 10 w 32"/>
                <a:gd name="T25" fmla="*/ 28 h 72"/>
                <a:gd name="T26" fmla="*/ 8 w 32"/>
                <a:gd name="T27" fmla="*/ 61 h 72"/>
                <a:gd name="T28" fmla="*/ 8 w 32"/>
                <a:gd name="T2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72">
                  <a:moveTo>
                    <a:pt x="8" y="72"/>
                  </a:moveTo>
                  <a:cubicBezTo>
                    <a:pt x="5" y="68"/>
                    <a:pt x="3" y="63"/>
                    <a:pt x="4" y="58"/>
                  </a:cubicBezTo>
                  <a:cubicBezTo>
                    <a:pt x="5" y="57"/>
                    <a:pt x="4" y="56"/>
                    <a:pt x="3" y="56"/>
                  </a:cubicBezTo>
                  <a:cubicBezTo>
                    <a:pt x="2" y="56"/>
                    <a:pt x="1" y="54"/>
                    <a:pt x="2" y="53"/>
                  </a:cubicBezTo>
                  <a:cubicBezTo>
                    <a:pt x="6" y="49"/>
                    <a:pt x="0" y="45"/>
                    <a:pt x="2" y="40"/>
                  </a:cubicBezTo>
                  <a:cubicBezTo>
                    <a:pt x="4" y="37"/>
                    <a:pt x="4" y="32"/>
                    <a:pt x="5" y="27"/>
                  </a:cubicBezTo>
                  <a:cubicBezTo>
                    <a:pt x="5" y="24"/>
                    <a:pt x="9" y="21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14" y="14"/>
                    <a:pt x="14" y="5"/>
                    <a:pt x="20" y="3"/>
                  </a:cubicBezTo>
                  <a:cubicBezTo>
                    <a:pt x="24" y="2"/>
                    <a:pt x="27" y="0"/>
                    <a:pt x="31" y="1"/>
                  </a:cubicBezTo>
                  <a:cubicBezTo>
                    <a:pt x="32" y="5"/>
                    <a:pt x="32" y="7"/>
                    <a:pt x="27" y="7"/>
                  </a:cubicBezTo>
                  <a:cubicBezTo>
                    <a:pt x="25" y="8"/>
                    <a:pt x="23" y="9"/>
                    <a:pt x="20" y="11"/>
                  </a:cubicBezTo>
                  <a:cubicBezTo>
                    <a:pt x="15" y="15"/>
                    <a:pt x="12" y="22"/>
                    <a:pt x="10" y="28"/>
                  </a:cubicBezTo>
                  <a:cubicBezTo>
                    <a:pt x="5" y="39"/>
                    <a:pt x="7" y="50"/>
                    <a:pt x="8" y="61"/>
                  </a:cubicBezTo>
                  <a:cubicBezTo>
                    <a:pt x="8" y="65"/>
                    <a:pt x="8" y="68"/>
                    <a:pt x="8" y="72"/>
                  </a:cubicBezTo>
                  <a:close/>
                </a:path>
              </a:pathLst>
            </a:custGeom>
            <a:solidFill>
              <a:srgbClr val="F1A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" name="Freeform 28">
              <a:extLst>
                <a:ext uri="{FF2B5EF4-FFF2-40B4-BE49-F238E27FC236}">
                  <a16:creationId xmlns:a16="http://schemas.microsoft.com/office/drawing/2014/main" id="{6A006111-B91D-28D2-5D6E-AE94B4C1AC40}"/>
                </a:ext>
              </a:extLst>
            </p:cNvPr>
            <p:cNvSpPr/>
            <p:nvPr/>
          </p:nvSpPr>
          <p:spPr bwMode="auto">
            <a:xfrm>
              <a:off x="1632" y="2406"/>
              <a:ext cx="373" cy="185"/>
            </a:xfrm>
            <a:custGeom>
              <a:avLst/>
              <a:gdLst>
                <a:gd name="T0" fmla="*/ 2 w 42"/>
                <a:gd name="T1" fmla="*/ 12 h 17"/>
                <a:gd name="T2" fmla="*/ 0 w 42"/>
                <a:gd name="T3" fmla="*/ 2 h 17"/>
                <a:gd name="T4" fmla="*/ 21 w 42"/>
                <a:gd name="T5" fmla="*/ 4 h 17"/>
                <a:gd name="T6" fmla="*/ 42 w 42"/>
                <a:gd name="T7" fmla="*/ 0 h 17"/>
                <a:gd name="T8" fmla="*/ 40 w 42"/>
                <a:gd name="T9" fmla="*/ 9 h 17"/>
                <a:gd name="T10" fmla="*/ 38 w 42"/>
                <a:gd name="T11" fmla="*/ 11 h 17"/>
                <a:gd name="T12" fmla="*/ 35 w 42"/>
                <a:gd name="T13" fmla="*/ 10 h 17"/>
                <a:gd name="T14" fmla="*/ 23 w 42"/>
                <a:gd name="T15" fmla="*/ 13 h 17"/>
                <a:gd name="T16" fmla="*/ 19 w 42"/>
                <a:gd name="T17" fmla="*/ 14 h 17"/>
                <a:gd name="T18" fmla="*/ 4 w 42"/>
                <a:gd name="T19" fmla="*/ 12 h 17"/>
                <a:gd name="T20" fmla="*/ 3 w 42"/>
                <a:gd name="T21" fmla="*/ 13 h 17"/>
                <a:gd name="T22" fmla="*/ 2 w 42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7">
                  <a:moveTo>
                    <a:pt x="2" y="12"/>
                  </a:moveTo>
                  <a:cubicBezTo>
                    <a:pt x="2" y="9"/>
                    <a:pt x="2" y="5"/>
                    <a:pt x="0" y="2"/>
                  </a:cubicBezTo>
                  <a:cubicBezTo>
                    <a:pt x="8" y="2"/>
                    <a:pt x="15" y="4"/>
                    <a:pt x="21" y="4"/>
                  </a:cubicBezTo>
                  <a:cubicBezTo>
                    <a:pt x="28" y="4"/>
                    <a:pt x="35" y="3"/>
                    <a:pt x="42" y="0"/>
                  </a:cubicBezTo>
                  <a:cubicBezTo>
                    <a:pt x="41" y="4"/>
                    <a:pt x="41" y="7"/>
                    <a:pt x="40" y="9"/>
                  </a:cubicBezTo>
                  <a:cubicBezTo>
                    <a:pt x="40" y="11"/>
                    <a:pt x="39" y="11"/>
                    <a:pt x="38" y="11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0" y="8"/>
                    <a:pt x="26" y="9"/>
                    <a:pt x="23" y="13"/>
                  </a:cubicBezTo>
                  <a:cubicBezTo>
                    <a:pt x="22" y="15"/>
                    <a:pt x="21" y="17"/>
                    <a:pt x="19" y="14"/>
                  </a:cubicBezTo>
                  <a:cubicBezTo>
                    <a:pt x="15" y="7"/>
                    <a:pt x="10" y="9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2" y="13"/>
                    <a:pt x="2" y="12"/>
                  </a:cubicBezTo>
                  <a:close/>
                </a:path>
              </a:pathLst>
            </a:custGeom>
            <a:solidFill>
              <a:srgbClr val="FC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" name="Freeform 29">
              <a:extLst>
                <a:ext uri="{FF2B5EF4-FFF2-40B4-BE49-F238E27FC236}">
                  <a16:creationId xmlns:a16="http://schemas.microsoft.com/office/drawing/2014/main" id="{D945A43E-2D54-1883-7A18-20BB2E8E344F}"/>
                </a:ext>
              </a:extLst>
            </p:cNvPr>
            <p:cNvSpPr/>
            <p:nvPr/>
          </p:nvSpPr>
          <p:spPr bwMode="auto">
            <a:xfrm>
              <a:off x="1997" y="3059"/>
              <a:ext cx="275" cy="576"/>
            </a:xfrm>
            <a:custGeom>
              <a:avLst/>
              <a:gdLst>
                <a:gd name="T0" fmla="*/ 3 w 31"/>
                <a:gd name="T1" fmla="*/ 0 h 53"/>
                <a:gd name="T2" fmla="*/ 6 w 31"/>
                <a:gd name="T3" fmla="*/ 0 h 53"/>
                <a:gd name="T4" fmla="*/ 9 w 31"/>
                <a:gd name="T5" fmla="*/ 6 h 53"/>
                <a:gd name="T6" fmla="*/ 17 w 31"/>
                <a:gd name="T7" fmla="*/ 12 h 53"/>
                <a:gd name="T8" fmla="*/ 21 w 31"/>
                <a:gd name="T9" fmla="*/ 18 h 53"/>
                <a:gd name="T10" fmla="*/ 30 w 31"/>
                <a:gd name="T11" fmla="*/ 46 h 53"/>
                <a:gd name="T12" fmla="*/ 27 w 31"/>
                <a:gd name="T13" fmla="*/ 53 h 53"/>
                <a:gd name="T14" fmla="*/ 19 w 31"/>
                <a:gd name="T15" fmla="*/ 23 h 53"/>
                <a:gd name="T16" fmla="*/ 13 w 31"/>
                <a:gd name="T17" fmla="*/ 13 h 53"/>
                <a:gd name="T18" fmla="*/ 0 w 31"/>
                <a:gd name="T19" fmla="*/ 9 h 53"/>
                <a:gd name="T20" fmla="*/ 3 w 31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52">
                  <a:moveTo>
                    <a:pt x="3" y="0"/>
                  </a:moveTo>
                  <a:cubicBezTo>
                    <a:pt x="4" y="0"/>
                    <a:pt x="5" y="0"/>
                    <a:pt x="6" y="0"/>
                  </a:cubicBezTo>
                  <a:cubicBezTo>
                    <a:pt x="11" y="1"/>
                    <a:pt x="11" y="1"/>
                    <a:pt x="9" y="6"/>
                  </a:cubicBezTo>
                  <a:cubicBezTo>
                    <a:pt x="14" y="5"/>
                    <a:pt x="16" y="8"/>
                    <a:pt x="17" y="12"/>
                  </a:cubicBezTo>
                  <a:cubicBezTo>
                    <a:pt x="17" y="14"/>
                    <a:pt x="19" y="17"/>
                    <a:pt x="21" y="18"/>
                  </a:cubicBezTo>
                  <a:cubicBezTo>
                    <a:pt x="28" y="26"/>
                    <a:pt x="28" y="37"/>
                    <a:pt x="30" y="46"/>
                  </a:cubicBezTo>
                  <a:cubicBezTo>
                    <a:pt x="31" y="49"/>
                    <a:pt x="27" y="50"/>
                    <a:pt x="27" y="53"/>
                  </a:cubicBezTo>
                  <a:cubicBezTo>
                    <a:pt x="25" y="42"/>
                    <a:pt x="23" y="32"/>
                    <a:pt x="19" y="23"/>
                  </a:cubicBezTo>
                  <a:cubicBezTo>
                    <a:pt x="17" y="19"/>
                    <a:pt x="15" y="16"/>
                    <a:pt x="13" y="13"/>
                  </a:cubicBezTo>
                  <a:cubicBezTo>
                    <a:pt x="9" y="9"/>
                    <a:pt x="5" y="7"/>
                    <a:pt x="0" y="9"/>
                  </a:cubicBezTo>
                  <a:cubicBezTo>
                    <a:pt x="1" y="6"/>
                    <a:pt x="2" y="3"/>
                    <a:pt x="3" y="0"/>
                  </a:cubicBezTo>
                  <a:close/>
                </a:path>
              </a:pathLst>
            </a:custGeom>
            <a:solidFill>
              <a:srgbClr val="F0B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" name="Freeform 30">
              <a:extLst>
                <a:ext uri="{FF2B5EF4-FFF2-40B4-BE49-F238E27FC236}">
                  <a16:creationId xmlns:a16="http://schemas.microsoft.com/office/drawing/2014/main" id="{25610CF5-4629-5700-ED4D-4A8FC9365B49}"/>
                </a:ext>
              </a:extLst>
            </p:cNvPr>
            <p:cNvSpPr/>
            <p:nvPr/>
          </p:nvSpPr>
          <p:spPr bwMode="auto">
            <a:xfrm>
              <a:off x="1375" y="3189"/>
              <a:ext cx="142" cy="554"/>
            </a:xfrm>
            <a:custGeom>
              <a:avLst/>
              <a:gdLst>
                <a:gd name="T0" fmla="*/ 4 w 16"/>
                <a:gd name="T1" fmla="*/ 51 h 51"/>
                <a:gd name="T2" fmla="*/ 9 w 16"/>
                <a:gd name="T3" fmla="*/ 9 h 51"/>
                <a:gd name="T4" fmla="*/ 12 w 16"/>
                <a:gd name="T5" fmla="*/ 3 h 51"/>
                <a:gd name="T6" fmla="*/ 16 w 16"/>
                <a:gd name="T7" fmla="*/ 1 h 51"/>
                <a:gd name="T8" fmla="*/ 4 w 16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1">
                  <a:moveTo>
                    <a:pt x="4" y="51"/>
                  </a:moveTo>
                  <a:cubicBezTo>
                    <a:pt x="1" y="37"/>
                    <a:pt x="0" y="22"/>
                    <a:pt x="9" y="9"/>
                  </a:cubicBezTo>
                  <a:cubicBezTo>
                    <a:pt x="10" y="7"/>
                    <a:pt x="11" y="5"/>
                    <a:pt x="12" y="3"/>
                  </a:cubicBezTo>
                  <a:cubicBezTo>
                    <a:pt x="13" y="2"/>
                    <a:pt x="14" y="0"/>
                    <a:pt x="16" y="1"/>
                  </a:cubicBezTo>
                  <a:cubicBezTo>
                    <a:pt x="5" y="16"/>
                    <a:pt x="4" y="33"/>
                    <a:pt x="4" y="51"/>
                  </a:cubicBezTo>
                  <a:close/>
                </a:path>
              </a:pathLst>
            </a:custGeom>
            <a:solidFill>
              <a:srgbClr val="EB7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5" name="Freeform 31">
              <a:extLst>
                <a:ext uri="{FF2B5EF4-FFF2-40B4-BE49-F238E27FC236}">
                  <a16:creationId xmlns:a16="http://schemas.microsoft.com/office/drawing/2014/main" id="{791E809A-91E6-18C3-6231-FD8D65AF72A7}"/>
                </a:ext>
              </a:extLst>
            </p:cNvPr>
            <p:cNvSpPr/>
            <p:nvPr/>
          </p:nvSpPr>
          <p:spPr bwMode="auto">
            <a:xfrm>
              <a:off x="1988" y="3950"/>
              <a:ext cx="80" cy="109"/>
            </a:xfrm>
            <a:custGeom>
              <a:avLst/>
              <a:gdLst>
                <a:gd name="T0" fmla="*/ 9 w 9"/>
                <a:gd name="T1" fmla="*/ 6 h 10"/>
                <a:gd name="T2" fmla="*/ 0 w 9"/>
                <a:gd name="T3" fmla="*/ 9 h 10"/>
                <a:gd name="T4" fmla="*/ 3 w 9"/>
                <a:gd name="T5" fmla="*/ 0 h 10"/>
                <a:gd name="T6" fmla="*/ 9 w 9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6"/>
                  </a:moveTo>
                  <a:cubicBezTo>
                    <a:pt x="7" y="10"/>
                    <a:pt x="3" y="9"/>
                    <a:pt x="0" y="9"/>
                  </a:cubicBezTo>
                  <a:cubicBezTo>
                    <a:pt x="0" y="6"/>
                    <a:pt x="1" y="3"/>
                    <a:pt x="3" y="0"/>
                  </a:cubicBezTo>
                  <a:cubicBezTo>
                    <a:pt x="5" y="2"/>
                    <a:pt x="7" y="4"/>
                    <a:pt x="9" y="6"/>
                  </a:cubicBezTo>
                  <a:close/>
                </a:path>
              </a:pathLst>
            </a:custGeom>
            <a:solidFill>
              <a:srgbClr val="EA9F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6" name="Freeform 32">
              <a:extLst>
                <a:ext uri="{FF2B5EF4-FFF2-40B4-BE49-F238E27FC236}">
                  <a16:creationId xmlns:a16="http://schemas.microsoft.com/office/drawing/2014/main" id="{4D75D7AF-FD15-81C1-6F14-16796E920B89}"/>
                </a:ext>
              </a:extLst>
            </p:cNvPr>
            <p:cNvSpPr/>
            <p:nvPr/>
          </p:nvSpPr>
          <p:spPr bwMode="auto">
            <a:xfrm>
              <a:off x="1561" y="3961"/>
              <a:ext cx="98" cy="109"/>
            </a:xfrm>
            <a:custGeom>
              <a:avLst/>
              <a:gdLst>
                <a:gd name="T0" fmla="*/ 7 w 11"/>
                <a:gd name="T1" fmla="*/ 10 h 10"/>
                <a:gd name="T2" fmla="*/ 2 w 11"/>
                <a:gd name="T3" fmla="*/ 7 h 10"/>
                <a:gd name="T4" fmla="*/ 0 w 11"/>
                <a:gd name="T5" fmla="*/ 4 h 10"/>
                <a:gd name="T6" fmla="*/ 3 w 11"/>
                <a:gd name="T7" fmla="*/ 3 h 10"/>
                <a:gd name="T8" fmla="*/ 8 w 11"/>
                <a:gd name="T9" fmla="*/ 2 h 10"/>
                <a:gd name="T10" fmla="*/ 7 w 11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7" y="10"/>
                  </a:moveTo>
                  <a:cubicBezTo>
                    <a:pt x="5" y="9"/>
                    <a:pt x="4" y="8"/>
                    <a:pt x="2" y="7"/>
                  </a:cubicBezTo>
                  <a:cubicBezTo>
                    <a:pt x="0" y="7"/>
                    <a:pt x="0" y="5"/>
                    <a:pt x="0" y="4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2"/>
                    <a:pt x="6" y="0"/>
                    <a:pt x="8" y="2"/>
                  </a:cubicBezTo>
                  <a:cubicBezTo>
                    <a:pt x="9" y="5"/>
                    <a:pt x="11" y="8"/>
                    <a:pt x="7" y="10"/>
                  </a:cubicBezTo>
                  <a:close/>
                </a:path>
              </a:pathLst>
            </a:custGeom>
            <a:solidFill>
              <a:srgbClr val="EBA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7" name="Freeform 33">
              <a:extLst>
                <a:ext uri="{FF2B5EF4-FFF2-40B4-BE49-F238E27FC236}">
                  <a16:creationId xmlns:a16="http://schemas.microsoft.com/office/drawing/2014/main" id="{C35224B4-8AC7-742D-033A-C0559ED0206C}"/>
                </a:ext>
              </a:extLst>
            </p:cNvPr>
            <p:cNvSpPr/>
            <p:nvPr/>
          </p:nvSpPr>
          <p:spPr bwMode="auto">
            <a:xfrm>
              <a:off x="1641" y="3341"/>
              <a:ext cx="45" cy="98"/>
            </a:xfrm>
            <a:custGeom>
              <a:avLst/>
              <a:gdLst>
                <a:gd name="T0" fmla="*/ 1 w 5"/>
                <a:gd name="T1" fmla="*/ 0 h 9"/>
                <a:gd name="T2" fmla="*/ 5 w 5"/>
                <a:gd name="T3" fmla="*/ 8 h 9"/>
                <a:gd name="T4" fmla="*/ 3 w 5"/>
                <a:gd name="T5" fmla="*/ 9 h 9"/>
                <a:gd name="T6" fmla="*/ 0 w 5"/>
                <a:gd name="T7" fmla="*/ 4 h 9"/>
                <a:gd name="T8" fmla="*/ 1 w 5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1" y="0"/>
                  </a:moveTo>
                  <a:cubicBezTo>
                    <a:pt x="1" y="3"/>
                    <a:pt x="2" y="6"/>
                    <a:pt x="5" y="8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584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8" name="Freeform 34">
              <a:extLst>
                <a:ext uri="{FF2B5EF4-FFF2-40B4-BE49-F238E27FC236}">
                  <a16:creationId xmlns:a16="http://schemas.microsoft.com/office/drawing/2014/main" id="{F3E4EDF4-0653-D6D8-6F1E-0359E0AD66FC}"/>
                </a:ext>
              </a:extLst>
            </p:cNvPr>
            <p:cNvSpPr/>
            <p:nvPr/>
          </p:nvSpPr>
          <p:spPr bwMode="auto">
            <a:xfrm>
              <a:off x="1819" y="2559"/>
              <a:ext cx="124" cy="76"/>
            </a:xfrm>
            <a:custGeom>
              <a:avLst/>
              <a:gdLst>
                <a:gd name="T0" fmla="*/ 14 w 14"/>
                <a:gd name="T1" fmla="*/ 4 h 7"/>
                <a:gd name="T2" fmla="*/ 0 w 14"/>
                <a:gd name="T3" fmla="*/ 7 h 7"/>
                <a:gd name="T4" fmla="*/ 14 w 1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9" y="5"/>
                    <a:pt x="5" y="7"/>
                    <a:pt x="0" y="7"/>
                  </a:cubicBezTo>
                  <a:cubicBezTo>
                    <a:pt x="4" y="5"/>
                    <a:pt x="8" y="0"/>
                    <a:pt x="14" y="4"/>
                  </a:cubicBezTo>
                  <a:close/>
                </a:path>
              </a:pathLst>
            </a:custGeom>
            <a:solidFill>
              <a:srgbClr val="41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9" name="Freeform 35">
              <a:extLst>
                <a:ext uri="{FF2B5EF4-FFF2-40B4-BE49-F238E27FC236}">
                  <a16:creationId xmlns:a16="http://schemas.microsoft.com/office/drawing/2014/main" id="{403BB77F-427E-1453-1DA2-5AC4A208E655}"/>
                </a:ext>
              </a:extLst>
            </p:cNvPr>
            <p:cNvSpPr/>
            <p:nvPr/>
          </p:nvSpPr>
          <p:spPr bwMode="auto">
            <a:xfrm>
              <a:off x="1837" y="2928"/>
              <a:ext cx="80" cy="33"/>
            </a:xfrm>
            <a:custGeom>
              <a:avLst/>
              <a:gdLst>
                <a:gd name="T0" fmla="*/ 0 w 9"/>
                <a:gd name="T1" fmla="*/ 1 h 3"/>
                <a:gd name="T2" fmla="*/ 9 w 9"/>
                <a:gd name="T3" fmla="*/ 0 h 3"/>
                <a:gd name="T4" fmla="*/ 0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6" y="3"/>
                    <a:pt x="3" y="2"/>
                    <a:pt x="0" y="1"/>
                  </a:cubicBezTo>
                  <a:close/>
                </a:path>
              </a:pathLst>
            </a:custGeom>
            <a:solidFill>
              <a:srgbClr val="74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0" name="Freeform 36">
              <a:extLst>
                <a:ext uri="{FF2B5EF4-FFF2-40B4-BE49-F238E27FC236}">
                  <a16:creationId xmlns:a16="http://schemas.microsoft.com/office/drawing/2014/main" id="{F5C5263A-C569-20B7-A604-F84107CB3878}"/>
                </a:ext>
              </a:extLst>
            </p:cNvPr>
            <p:cNvSpPr/>
            <p:nvPr/>
          </p:nvSpPr>
          <p:spPr bwMode="auto">
            <a:xfrm>
              <a:off x="1828" y="3222"/>
              <a:ext cx="71" cy="32"/>
            </a:xfrm>
            <a:custGeom>
              <a:avLst/>
              <a:gdLst>
                <a:gd name="T0" fmla="*/ 0 w 8"/>
                <a:gd name="T1" fmla="*/ 2 h 3"/>
                <a:gd name="T2" fmla="*/ 8 w 8"/>
                <a:gd name="T3" fmla="*/ 1 h 3"/>
                <a:gd name="T4" fmla="*/ 0 w 8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0" y="2"/>
                  </a:moveTo>
                  <a:cubicBezTo>
                    <a:pt x="4" y="0"/>
                    <a:pt x="6" y="1"/>
                    <a:pt x="8" y="1"/>
                  </a:cubicBezTo>
                  <a:cubicBezTo>
                    <a:pt x="6" y="2"/>
                    <a:pt x="4" y="3"/>
                    <a:pt x="0" y="2"/>
                  </a:cubicBezTo>
                  <a:close/>
                </a:path>
              </a:pathLst>
            </a:custGeom>
            <a:solidFill>
              <a:srgbClr val="B6B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1" name="Freeform 37">
              <a:extLst>
                <a:ext uri="{FF2B5EF4-FFF2-40B4-BE49-F238E27FC236}">
                  <a16:creationId xmlns:a16="http://schemas.microsoft.com/office/drawing/2014/main" id="{010D1B17-966A-50A3-35C4-346D49934FE2}"/>
                </a:ext>
              </a:extLst>
            </p:cNvPr>
            <p:cNvSpPr/>
            <p:nvPr/>
          </p:nvSpPr>
          <p:spPr bwMode="auto">
            <a:xfrm>
              <a:off x="1730" y="3896"/>
              <a:ext cx="62" cy="32"/>
            </a:xfrm>
            <a:custGeom>
              <a:avLst/>
              <a:gdLst>
                <a:gd name="T0" fmla="*/ 0 w 7"/>
                <a:gd name="T1" fmla="*/ 1 h 3"/>
                <a:gd name="T2" fmla="*/ 7 w 7"/>
                <a:gd name="T3" fmla="*/ 0 h 3"/>
                <a:gd name="T4" fmla="*/ 0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1"/>
                  </a:moveTo>
                  <a:cubicBezTo>
                    <a:pt x="2" y="1"/>
                    <a:pt x="4" y="1"/>
                    <a:pt x="7" y="0"/>
                  </a:cubicBezTo>
                  <a:cubicBezTo>
                    <a:pt x="4" y="3"/>
                    <a:pt x="4" y="3"/>
                    <a:pt x="0" y="1"/>
                  </a:cubicBezTo>
                  <a:close/>
                </a:path>
              </a:pathLst>
            </a:custGeom>
            <a:solidFill>
              <a:srgbClr val="50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32" name="Group 4">
            <a:extLst>
              <a:ext uri="{FF2B5EF4-FFF2-40B4-BE49-F238E27FC236}">
                <a16:creationId xmlns:a16="http://schemas.microsoft.com/office/drawing/2014/main" id="{FE178E6F-C6B4-F27E-484E-E3D9F935742C}"/>
              </a:ext>
            </a:extLst>
          </p:cNvPr>
          <p:cNvGrpSpPr>
            <a:grpSpLocks noChangeAspect="1"/>
          </p:cNvGrpSpPr>
          <p:nvPr/>
        </p:nvGrpSpPr>
        <p:grpSpPr>
          <a:xfrm>
            <a:off x="3845537" y="345726"/>
            <a:ext cx="3504559" cy="3524573"/>
            <a:chOff x="218" y="153"/>
            <a:chExt cx="1751" cy="1761"/>
          </a:xfrm>
        </p:grpSpPr>
        <p:sp>
          <p:nvSpPr>
            <p:cNvPr id="333" name="Freeform 5">
              <a:extLst>
                <a:ext uri="{FF2B5EF4-FFF2-40B4-BE49-F238E27FC236}">
                  <a16:creationId xmlns:a16="http://schemas.microsoft.com/office/drawing/2014/main" id="{F493AE35-10F2-00EE-44F6-8D0D92D65B25}"/>
                </a:ext>
              </a:extLst>
            </p:cNvPr>
            <p:cNvSpPr/>
            <p:nvPr/>
          </p:nvSpPr>
          <p:spPr bwMode="auto">
            <a:xfrm>
              <a:off x="1277" y="153"/>
              <a:ext cx="692" cy="696"/>
            </a:xfrm>
            <a:custGeom>
              <a:avLst/>
              <a:gdLst>
                <a:gd name="T0" fmla="*/ 12 w 472"/>
                <a:gd name="T1" fmla="*/ 176 h 475"/>
                <a:gd name="T2" fmla="*/ 184 w 472"/>
                <a:gd name="T3" fmla="*/ 14 h 475"/>
                <a:gd name="T4" fmla="*/ 361 w 472"/>
                <a:gd name="T5" fmla="*/ 46 h 475"/>
                <a:gd name="T6" fmla="*/ 463 w 472"/>
                <a:gd name="T7" fmla="*/ 205 h 475"/>
                <a:gd name="T8" fmla="*/ 425 w 472"/>
                <a:gd name="T9" fmla="*/ 370 h 475"/>
                <a:gd name="T10" fmla="*/ 289 w 472"/>
                <a:gd name="T11" fmla="*/ 464 h 475"/>
                <a:gd name="T12" fmla="*/ 271 w 472"/>
                <a:gd name="T13" fmla="*/ 469 h 475"/>
                <a:gd name="T14" fmla="*/ 199 w 472"/>
                <a:gd name="T15" fmla="*/ 470 h 475"/>
                <a:gd name="T16" fmla="*/ 82 w 472"/>
                <a:gd name="T17" fmla="*/ 416 h 475"/>
                <a:gd name="T18" fmla="*/ 33 w 472"/>
                <a:gd name="T19" fmla="*/ 357 h 475"/>
                <a:gd name="T20" fmla="*/ 4 w 472"/>
                <a:gd name="T21" fmla="*/ 274 h 475"/>
                <a:gd name="T22" fmla="*/ 11 w 472"/>
                <a:gd name="T23" fmla="*/ 180 h 475"/>
                <a:gd name="T24" fmla="*/ 12 w 472"/>
                <a:gd name="T25" fmla="*/ 176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2" h="475">
                  <a:moveTo>
                    <a:pt x="12" y="176"/>
                  </a:moveTo>
                  <a:cubicBezTo>
                    <a:pt x="40" y="91"/>
                    <a:pt x="96" y="35"/>
                    <a:pt x="184" y="14"/>
                  </a:cubicBezTo>
                  <a:cubicBezTo>
                    <a:pt x="247" y="0"/>
                    <a:pt x="307" y="11"/>
                    <a:pt x="361" y="46"/>
                  </a:cubicBezTo>
                  <a:cubicBezTo>
                    <a:pt x="418" y="84"/>
                    <a:pt x="453" y="137"/>
                    <a:pt x="463" y="205"/>
                  </a:cubicBezTo>
                  <a:cubicBezTo>
                    <a:pt x="472" y="264"/>
                    <a:pt x="460" y="320"/>
                    <a:pt x="425" y="370"/>
                  </a:cubicBezTo>
                  <a:cubicBezTo>
                    <a:pt x="391" y="419"/>
                    <a:pt x="346" y="450"/>
                    <a:pt x="289" y="464"/>
                  </a:cubicBezTo>
                  <a:cubicBezTo>
                    <a:pt x="283" y="466"/>
                    <a:pt x="277" y="467"/>
                    <a:pt x="271" y="469"/>
                  </a:cubicBezTo>
                  <a:cubicBezTo>
                    <a:pt x="247" y="475"/>
                    <a:pt x="223" y="473"/>
                    <a:pt x="199" y="470"/>
                  </a:cubicBezTo>
                  <a:cubicBezTo>
                    <a:pt x="155" y="464"/>
                    <a:pt x="116" y="444"/>
                    <a:pt x="82" y="416"/>
                  </a:cubicBezTo>
                  <a:cubicBezTo>
                    <a:pt x="62" y="400"/>
                    <a:pt x="47" y="379"/>
                    <a:pt x="33" y="357"/>
                  </a:cubicBezTo>
                  <a:cubicBezTo>
                    <a:pt x="18" y="331"/>
                    <a:pt x="8" y="303"/>
                    <a:pt x="4" y="274"/>
                  </a:cubicBezTo>
                  <a:cubicBezTo>
                    <a:pt x="0" y="242"/>
                    <a:pt x="0" y="211"/>
                    <a:pt x="11" y="180"/>
                  </a:cubicBezTo>
                  <a:cubicBezTo>
                    <a:pt x="11" y="179"/>
                    <a:pt x="11" y="177"/>
                    <a:pt x="12" y="176"/>
                  </a:cubicBezTo>
                  <a:close/>
                </a:path>
              </a:pathLst>
            </a:custGeom>
            <a:solidFill>
              <a:srgbClr val="80C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4" name="Freeform 6">
              <a:extLst>
                <a:ext uri="{FF2B5EF4-FFF2-40B4-BE49-F238E27FC236}">
                  <a16:creationId xmlns:a16="http://schemas.microsoft.com/office/drawing/2014/main" id="{9E5214EC-BC06-FD2C-F560-5B0422140E9B}"/>
                </a:ext>
              </a:extLst>
            </p:cNvPr>
            <p:cNvSpPr/>
            <p:nvPr/>
          </p:nvSpPr>
          <p:spPr bwMode="auto">
            <a:xfrm>
              <a:off x="1258" y="1232"/>
              <a:ext cx="685" cy="682"/>
            </a:xfrm>
            <a:custGeom>
              <a:avLst/>
              <a:gdLst>
                <a:gd name="T0" fmla="*/ 323 w 467"/>
                <a:gd name="T1" fmla="*/ 19 h 465"/>
                <a:gd name="T2" fmla="*/ 352 w 467"/>
                <a:gd name="T3" fmla="*/ 33 h 465"/>
                <a:gd name="T4" fmla="*/ 420 w 467"/>
                <a:gd name="T5" fmla="*/ 93 h 465"/>
                <a:gd name="T6" fmla="*/ 449 w 467"/>
                <a:gd name="T7" fmla="*/ 145 h 465"/>
                <a:gd name="T8" fmla="*/ 465 w 467"/>
                <a:gd name="T9" fmla="*/ 206 h 465"/>
                <a:gd name="T10" fmla="*/ 462 w 467"/>
                <a:gd name="T11" fmla="*/ 276 h 465"/>
                <a:gd name="T12" fmla="*/ 435 w 467"/>
                <a:gd name="T13" fmla="*/ 350 h 465"/>
                <a:gd name="T14" fmla="*/ 376 w 467"/>
                <a:gd name="T15" fmla="*/ 416 h 465"/>
                <a:gd name="T16" fmla="*/ 299 w 467"/>
                <a:gd name="T17" fmla="*/ 455 h 465"/>
                <a:gd name="T18" fmla="*/ 213 w 467"/>
                <a:gd name="T19" fmla="*/ 462 h 465"/>
                <a:gd name="T20" fmla="*/ 172 w 467"/>
                <a:gd name="T21" fmla="*/ 455 h 465"/>
                <a:gd name="T22" fmla="*/ 124 w 467"/>
                <a:gd name="T23" fmla="*/ 435 h 465"/>
                <a:gd name="T24" fmla="*/ 70 w 467"/>
                <a:gd name="T25" fmla="*/ 394 h 465"/>
                <a:gd name="T26" fmla="*/ 22 w 467"/>
                <a:gd name="T27" fmla="*/ 320 h 465"/>
                <a:gd name="T28" fmla="*/ 11 w 467"/>
                <a:gd name="T29" fmla="*/ 286 h 465"/>
                <a:gd name="T30" fmla="*/ 6 w 467"/>
                <a:gd name="T31" fmla="*/ 269 h 465"/>
                <a:gd name="T32" fmla="*/ 2 w 467"/>
                <a:gd name="T33" fmla="*/ 219 h 465"/>
                <a:gd name="T34" fmla="*/ 9 w 467"/>
                <a:gd name="T35" fmla="*/ 171 h 465"/>
                <a:gd name="T36" fmla="*/ 26 w 467"/>
                <a:gd name="T37" fmla="*/ 128 h 465"/>
                <a:gd name="T38" fmla="*/ 34 w 467"/>
                <a:gd name="T39" fmla="*/ 113 h 465"/>
                <a:gd name="T40" fmla="*/ 37 w 467"/>
                <a:gd name="T41" fmla="*/ 107 h 465"/>
                <a:gd name="T42" fmla="*/ 66 w 467"/>
                <a:gd name="T43" fmla="*/ 70 h 465"/>
                <a:gd name="T44" fmla="*/ 92 w 467"/>
                <a:gd name="T45" fmla="*/ 47 h 465"/>
                <a:gd name="T46" fmla="*/ 110 w 467"/>
                <a:gd name="T47" fmla="*/ 34 h 465"/>
                <a:gd name="T48" fmla="*/ 136 w 467"/>
                <a:gd name="T49" fmla="*/ 21 h 465"/>
                <a:gd name="T50" fmla="*/ 216 w 467"/>
                <a:gd name="T51" fmla="*/ 0 h 465"/>
                <a:gd name="T52" fmla="*/ 248 w 467"/>
                <a:gd name="T53" fmla="*/ 0 h 465"/>
                <a:gd name="T54" fmla="*/ 294 w 467"/>
                <a:gd name="T55" fmla="*/ 8 h 465"/>
                <a:gd name="T56" fmla="*/ 323 w 467"/>
                <a:gd name="T57" fmla="*/ 19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7" h="465">
                  <a:moveTo>
                    <a:pt x="323" y="19"/>
                  </a:moveTo>
                  <a:cubicBezTo>
                    <a:pt x="335" y="21"/>
                    <a:pt x="343" y="28"/>
                    <a:pt x="352" y="33"/>
                  </a:cubicBezTo>
                  <a:cubicBezTo>
                    <a:pt x="379" y="48"/>
                    <a:pt x="402" y="69"/>
                    <a:pt x="420" y="93"/>
                  </a:cubicBezTo>
                  <a:cubicBezTo>
                    <a:pt x="432" y="109"/>
                    <a:pt x="442" y="126"/>
                    <a:pt x="449" y="145"/>
                  </a:cubicBezTo>
                  <a:cubicBezTo>
                    <a:pt x="457" y="165"/>
                    <a:pt x="463" y="185"/>
                    <a:pt x="465" y="206"/>
                  </a:cubicBezTo>
                  <a:cubicBezTo>
                    <a:pt x="467" y="230"/>
                    <a:pt x="467" y="253"/>
                    <a:pt x="462" y="276"/>
                  </a:cubicBezTo>
                  <a:cubicBezTo>
                    <a:pt x="457" y="302"/>
                    <a:pt x="449" y="328"/>
                    <a:pt x="435" y="350"/>
                  </a:cubicBezTo>
                  <a:cubicBezTo>
                    <a:pt x="419" y="375"/>
                    <a:pt x="400" y="398"/>
                    <a:pt x="376" y="416"/>
                  </a:cubicBezTo>
                  <a:cubicBezTo>
                    <a:pt x="352" y="434"/>
                    <a:pt x="327" y="447"/>
                    <a:pt x="299" y="455"/>
                  </a:cubicBezTo>
                  <a:cubicBezTo>
                    <a:pt x="271" y="463"/>
                    <a:pt x="242" y="465"/>
                    <a:pt x="213" y="462"/>
                  </a:cubicBezTo>
                  <a:cubicBezTo>
                    <a:pt x="199" y="461"/>
                    <a:pt x="186" y="459"/>
                    <a:pt x="172" y="455"/>
                  </a:cubicBezTo>
                  <a:cubicBezTo>
                    <a:pt x="156" y="451"/>
                    <a:pt x="139" y="444"/>
                    <a:pt x="124" y="435"/>
                  </a:cubicBezTo>
                  <a:cubicBezTo>
                    <a:pt x="104" y="424"/>
                    <a:pt x="86" y="411"/>
                    <a:pt x="70" y="394"/>
                  </a:cubicBezTo>
                  <a:cubicBezTo>
                    <a:pt x="49" y="373"/>
                    <a:pt x="33" y="348"/>
                    <a:pt x="22" y="320"/>
                  </a:cubicBezTo>
                  <a:cubicBezTo>
                    <a:pt x="17" y="309"/>
                    <a:pt x="12" y="298"/>
                    <a:pt x="11" y="286"/>
                  </a:cubicBezTo>
                  <a:cubicBezTo>
                    <a:pt x="10" y="280"/>
                    <a:pt x="8" y="275"/>
                    <a:pt x="6" y="269"/>
                  </a:cubicBezTo>
                  <a:cubicBezTo>
                    <a:pt x="2" y="253"/>
                    <a:pt x="0" y="236"/>
                    <a:pt x="2" y="219"/>
                  </a:cubicBezTo>
                  <a:cubicBezTo>
                    <a:pt x="4" y="203"/>
                    <a:pt x="6" y="187"/>
                    <a:pt x="9" y="171"/>
                  </a:cubicBezTo>
                  <a:cubicBezTo>
                    <a:pt x="12" y="155"/>
                    <a:pt x="20" y="142"/>
                    <a:pt x="26" y="128"/>
                  </a:cubicBezTo>
                  <a:cubicBezTo>
                    <a:pt x="29" y="123"/>
                    <a:pt x="32" y="119"/>
                    <a:pt x="34" y="113"/>
                  </a:cubicBezTo>
                  <a:cubicBezTo>
                    <a:pt x="34" y="111"/>
                    <a:pt x="35" y="108"/>
                    <a:pt x="37" y="107"/>
                  </a:cubicBezTo>
                  <a:cubicBezTo>
                    <a:pt x="50" y="97"/>
                    <a:pt x="54" y="81"/>
                    <a:pt x="66" y="70"/>
                  </a:cubicBezTo>
                  <a:cubicBezTo>
                    <a:pt x="75" y="63"/>
                    <a:pt x="83" y="54"/>
                    <a:pt x="92" y="47"/>
                  </a:cubicBezTo>
                  <a:cubicBezTo>
                    <a:pt x="98" y="43"/>
                    <a:pt x="104" y="39"/>
                    <a:pt x="110" y="34"/>
                  </a:cubicBezTo>
                  <a:cubicBezTo>
                    <a:pt x="117" y="28"/>
                    <a:pt x="127" y="25"/>
                    <a:pt x="136" y="21"/>
                  </a:cubicBezTo>
                  <a:cubicBezTo>
                    <a:pt x="161" y="7"/>
                    <a:pt x="188" y="0"/>
                    <a:pt x="216" y="0"/>
                  </a:cubicBezTo>
                  <a:cubicBezTo>
                    <a:pt x="227" y="0"/>
                    <a:pt x="237" y="0"/>
                    <a:pt x="248" y="0"/>
                  </a:cubicBezTo>
                  <a:cubicBezTo>
                    <a:pt x="264" y="0"/>
                    <a:pt x="279" y="3"/>
                    <a:pt x="294" y="8"/>
                  </a:cubicBezTo>
                  <a:cubicBezTo>
                    <a:pt x="304" y="11"/>
                    <a:pt x="314" y="15"/>
                    <a:pt x="323" y="19"/>
                  </a:cubicBezTo>
                  <a:close/>
                </a:path>
              </a:pathLst>
            </a:custGeom>
            <a:solidFill>
              <a:srgbClr val="189EAA">
                <a:alpha val="5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5" name="Freeform 7">
              <a:extLst>
                <a:ext uri="{FF2B5EF4-FFF2-40B4-BE49-F238E27FC236}">
                  <a16:creationId xmlns:a16="http://schemas.microsoft.com/office/drawing/2014/main" id="{2943BBDE-FABF-CBD9-638A-856F89E70285}"/>
                </a:ext>
              </a:extLst>
            </p:cNvPr>
            <p:cNvSpPr/>
            <p:nvPr/>
          </p:nvSpPr>
          <p:spPr bwMode="auto">
            <a:xfrm>
              <a:off x="1215" y="411"/>
              <a:ext cx="460" cy="526"/>
            </a:xfrm>
            <a:custGeom>
              <a:avLst/>
              <a:gdLst>
                <a:gd name="T0" fmla="*/ 54 w 313"/>
                <a:gd name="T1" fmla="*/ 0 h 359"/>
                <a:gd name="T2" fmla="*/ 48 w 313"/>
                <a:gd name="T3" fmla="*/ 30 h 359"/>
                <a:gd name="T4" fmla="*/ 47 w 313"/>
                <a:gd name="T5" fmla="*/ 85 h 359"/>
                <a:gd name="T6" fmla="*/ 53 w 313"/>
                <a:gd name="T7" fmla="*/ 120 h 359"/>
                <a:gd name="T8" fmla="*/ 66 w 313"/>
                <a:gd name="T9" fmla="*/ 158 h 359"/>
                <a:gd name="T10" fmla="*/ 89 w 313"/>
                <a:gd name="T11" fmla="*/ 198 h 359"/>
                <a:gd name="T12" fmla="*/ 144 w 313"/>
                <a:gd name="T13" fmla="*/ 253 h 359"/>
                <a:gd name="T14" fmla="*/ 219 w 313"/>
                <a:gd name="T15" fmla="*/ 288 h 359"/>
                <a:gd name="T16" fmla="*/ 296 w 313"/>
                <a:gd name="T17" fmla="*/ 294 h 359"/>
                <a:gd name="T18" fmla="*/ 313 w 313"/>
                <a:gd name="T19" fmla="*/ 293 h 359"/>
                <a:gd name="T20" fmla="*/ 253 w 313"/>
                <a:gd name="T21" fmla="*/ 312 h 359"/>
                <a:gd name="T22" fmla="*/ 182 w 313"/>
                <a:gd name="T23" fmla="*/ 332 h 359"/>
                <a:gd name="T24" fmla="*/ 92 w 313"/>
                <a:gd name="T25" fmla="*/ 359 h 359"/>
                <a:gd name="T26" fmla="*/ 87 w 313"/>
                <a:gd name="T27" fmla="*/ 359 h 359"/>
                <a:gd name="T28" fmla="*/ 84 w 313"/>
                <a:gd name="T29" fmla="*/ 357 h 359"/>
                <a:gd name="T30" fmla="*/ 68 w 313"/>
                <a:gd name="T31" fmla="*/ 308 h 359"/>
                <a:gd name="T32" fmla="*/ 61 w 313"/>
                <a:gd name="T33" fmla="*/ 259 h 359"/>
                <a:gd name="T34" fmla="*/ 29 w 313"/>
                <a:gd name="T35" fmla="*/ 182 h 359"/>
                <a:gd name="T36" fmla="*/ 0 w 313"/>
                <a:gd name="T37" fmla="*/ 146 h 359"/>
                <a:gd name="T38" fmla="*/ 1 w 313"/>
                <a:gd name="T39" fmla="*/ 144 h 359"/>
                <a:gd name="T40" fmla="*/ 34 w 313"/>
                <a:gd name="T41" fmla="*/ 51 h 359"/>
                <a:gd name="T42" fmla="*/ 54 w 313"/>
                <a:gd name="T43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3" h="359">
                  <a:moveTo>
                    <a:pt x="54" y="0"/>
                  </a:moveTo>
                  <a:cubicBezTo>
                    <a:pt x="53" y="10"/>
                    <a:pt x="49" y="20"/>
                    <a:pt x="48" y="30"/>
                  </a:cubicBezTo>
                  <a:cubicBezTo>
                    <a:pt x="46" y="48"/>
                    <a:pt x="46" y="67"/>
                    <a:pt x="47" y="85"/>
                  </a:cubicBezTo>
                  <a:cubicBezTo>
                    <a:pt x="48" y="97"/>
                    <a:pt x="50" y="108"/>
                    <a:pt x="53" y="120"/>
                  </a:cubicBezTo>
                  <a:cubicBezTo>
                    <a:pt x="55" y="133"/>
                    <a:pt x="61" y="146"/>
                    <a:pt x="66" y="158"/>
                  </a:cubicBezTo>
                  <a:cubicBezTo>
                    <a:pt x="72" y="172"/>
                    <a:pt x="80" y="185"/>
                    <a:pt x="89" y="198"/>
                  </a:cubicBezTo>
                  <a:cubicBezTo>
                    <a:pt x="104" y="219"/>
                    <a:pt x="122" y="237"/>
                    <a:pt x="144" y="253"/>
                  </a:cubicBezTo>
                  <a:cubicBezTo>
                    <a:pt x="167" y="269"/>
                    <a:pt x="192" y="280"/>
                    <a:pt x="219" y="288"/>
                  </a:cubicBezTo>
                  <a:cubicBezTo>
                    <a:pt x="244" y="294"/>
                    <a:pt x="270" y="296"/>
                    <a:pt x="296" y="294"/>
                  </a:cubicBezTo>
                  <a:cubicBezTo>
                    <a:pt x="302" y="294"/>
                    <a:pt x="307" y="293"/>
                    <a:pt x="313" y="293"/>
                  </a:cubicBezTo>
                  <a:cubicBezTo>
                    <a:pt x="294" y="301"/>
                    <a:pt x="273" y="305"/>
                    <a:pt x="253" y="312"/>
                  </a:cubicBezTo>
                  <a:cubicBezTo>
                    <a:pt x="229" y="319"/>
                    <a:pt x="206" y="325"/>
                    <a:pt x="182" y="332"/>
                  </a:cubicBezTo>
                  <a:cubicBezTo>
                    <a:pt x="152" y="341"/>
                    <a:pt x="122" y="350"/>
                    <a:pt x="92" y="359"/>
                  </a:cubicBezTo>
                  <a:cubicBezTo>
                    <a:pt x="91" y="359"/>
                    <a:pt x="89" y="359"/>
                    <a:pt x="87" y="359"/>
                  </a:cubicBezTo>
                  <a:cubicBezTo>
                    <a:pt x="86" y="359"/>
                    <a:pt x="85" y="358"/>
                    <a:pt x="84" y="357"/>
                  </a:cubicBezTo>
                  <a:cubicBezTo>
                    <a:pt x="80" y="341"/>
                    <a:pt x="73" y="325"/>
                    <a:pt x="68" y="308"/>
                  </a:cubicBezTo>
                  <a:cubicBezTo>
                    <a:pt x="64" y="292"/>
                    <a:pt x="62" y="276"/>
                    <a:pt x="61" y="259"/>
                  </a:cubicBezTo>
                  <a:cubicBezTo>
                    <a:pt x="60" y="229"/>
                    <a:pt x="47" y="205"/>
                    <a:pt x="29" y="182"/>
                  </a:cubicBezTo>
                  <a:cubicBezTo>
                    <a:pt x="19" y="170"/>
                    <a:pt x="8" y="160"/>
                    <a:pt x="0" y="146"/>
                  </a:cubicBezTo>
                  <a:cubicBezTo>
                    <a:pt x="0" y="145"/>
                    <a:pt x="0" y="145"/>
                    <a:pt x="1" y="144"/>
                  </a:cubicBezTo>
                  <a:cubicBezTo>
                    <a:pt x="12" y="113"/>
                    <a:pt x="23" y="82"/>
                    <a:pt x="34" y="51"/>
                  </a:cubicBezTo>
                  <a:cubicBezTo>
                    <a:pt x="40" y="34"/>
                    <a:pt x="47" y="17"/>
                    <a:pt x="54" y="0"/>
                  </a:cubicBezTo>
                  <a:close/>
                </a:path>
              </a:pathLst>
            </a:custGeom>
            <a:solidFill>
              <a:srgbClr val="A8D9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6" name="Freeform 8">
              <a:extLst>
                <a:ext uri="{FF2B5EF4-FFF2-40B4-BE49-F238E27FC236}">
                  <a16:creationId xmlns:a16="http://schemas.microsoft.com/office/drawing/2014/main" id="{E1577645-2AC8-1BE4-E766-8E53A0AB880F}"/>
                </a:ext>
              </a:extLst>
            </p:cNvPr>
            <p:cNvSpPr/>
            <p:nvPr/>
          </p:nvSpPr>
          <p:spPr bwMode="auto">
            <a:xfrm>
              <a:off x="1211" y="1124"/>
              <a:ext cx="521" cy="528"/>
            </a:xfrm>
            <a:custGeom>
              <a:avLst/>
              <a:gdLst>
                <a:gd name="T0" fmla="*/ 355 w 355"/>
                <a:gd name="T1" fmla="*/ 93 h 360"/>
                <a:gd name="T2" fmla="*/ 334 w 355"/>
                <a:gd name="T3" fmla="*/ 87 h 360"/>
                <a:gd name="T4" fmla="*/ 292 w 355"/>
                <a:gd name="T5" fmla="*/ 77 h 360"/>
                <a:gd name="T6" fmla="*/ 232 w 355"/>
                <a:gd name="T7" fmla="*/ 77 h 360"/>
                <a:gd name="T8" fmla="*/ 197 w 355"/>
                <a:gd name="T9" fmla="*/ 84 h 360"/>
                <a:gd name="T10" fmla="*/ 148 w 355"/>
                <a:gd name="T11" fmla="*/ 107 h 360"/>
                <a:gd name="T12" fmla="*/ 117 w 355"/>
                <a:gd name="T13" fmla="*/ 129 h 360"/>
                <a:gd name="T14" fmla="*/ 93 w 355"/>
                <a:gd name="T15" fmla="*/ 153 h 360"/>
                <a:gd name="T16" fmla="*/ 87 w 355"/>
                <a:gd name="T17" fmla="*/ 161 h 360"/>
                <a:gd name="T18" fmla="*/ 71 w 355"/>
                <a:gd name="T19" fmla="*/ 181 h 360"/>
                <a:gd name="T20" fmla="*/ 66 w 355"/>
                <a:gd name="T21" fmla="*/ 194 h 360"/>
                <a:gd name="T22" fmla="*/ 54 w 355"/>
                <a:gd name="T23" fmla="*/ 216 h 360"/>
                <a:gd name="T24" fmla="*/ 42 w 355"/>
                <a:gd name="T25" fmla="*/ 253 h 360"/>
                <a:gd name="T26" fmla="*/ 36 w 355"/>
                <a:gd name="T27" fmla="*/ 310 h 360"/>
                <a:gd name="T28" fmla="*/ 42 w 355"/>
                <a:gd name="T29" fmla="*/ 350 h 360"/>
                <a:gd name="T30" fmla="*/ 43 w 355"/>
                <a:gd name="T31" fmla="*/ 360 h 360"/>
                <a:gd name="T32" fmla="*/ 31 w 355"/>
                <a:gd name="T33" fmla="*/ 322 h 360"/>
                <a:gd name="T34" fmla="*/ 23 w 355"/>
                <a:gd name="T35" fmla="*/ 296 h 360"/>
                <a:gd name="T36" fmla="*/ 5 w 355"/>
                <a:gd name="T37" fmla="*/ 234 h 360"/>
                <a:gd name="T38" fmla="*/ 1 w 355"/>
                <a:gd name="T39" fmla="*/ 223 h 360"/>
                <a:gd name="T40" fmla="*/ 0 w 355"/>
                <a:gd name="T41" fmla="*/ 221 h 360"/>
                <a:gd name="T42" fmla="*/ 5 w 355"/>
                <a:gd name="T43" fmla="*/ 217 h 360"/>
                <a:gd name="T44" fmla="*/ 29 w 355"/>
                <a:gd name="T45" fmla="*/ 165 h 360"/>
                <a:gd name="T46" fmla="*/ 42 w 355"/>
                <a:gd name="T47" fmla="*/ 133 h 360"/>
                <a:gd name="T48" fmla="*/ 100 w 355"/>
                <a:gd name="T49" fmla="*/ 33 h 360"/>
                <a:gd name="T50" fmla="*/ 103 w 355"/>
                <a:gd name="T51" fmla="*/ 3 h 360"/>
                <a:gd name="T52" fmla="*/ 104 w 355"/>
                <a:gd name="T53" fmla="*/ 1 h 360"/>
                <a:gd name="T54" fmla="*/ 116 w 355"/>
                <a:gd name="T55" fmla="*/ 4 h 360"/>
                <a:gd name="T56" fmla="*/ 143 w 355"/>
                <a:gd name="T57" fmla="*/ 14 h 360"/>
                <a:gd name="T58" fmla="*/ 180 w 355"/>
                <a:gd name="T59" fmla="*/ 28 h 360"/>
                <a:gd name="T60" fmla="*/ 245 w 355"/>
                <a:gd name="T61" fmla="*/ 51 h 360"/>
                <a:gd name="T62" fmla="*/ 288 w 355"/>
                <a:gd name="T63" fmla="*/ 67 h 360"/>
                <a:gd name="T64" fmla="*/ 327 w 355"/>
                <a:gd name="T65" fmla="*/ 81 h 360"/>
                <a:gd name="T66" fmla="*/ 355 w 355"/>
                <a:gd name="T67" fmla="*/ 93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5" h="360">
                  <a:moveTo>
                    <a:pt x="355" y="93"/>
                  </a:moveTo>
                  <a:cubicBezTo>
                    <a:pt x="348" y="94"/>
                    <a:pt x="340" y="90"/>
                    <a:pt x="334" y="87"/>
                  </a:cubicBezTo>
                  <a:cubicBezTo>
                    <a:pt x="321" y="80"/>
                    <a:pt x="306" y="79"/>
                    <a:pt x="292" y="77"/>
                  </a:cubicBezTo>
                  <a:cubicBezTo>
                    <a:pt x="272" y="74"/>
                    <a:pt x="252" y="75"/>
                    <a:pt x="232" y="77"/>
                  </a:cubicBezTo>
                  <a:cubicBezTo>
                    <a:pt x="220" y="78"/>
                    <a:pt x="208" y="81"/>
                    <a:pt x="197" y="84"/>
                  </a:cubicBezTo>
                  <a:cubicBezTo>
                    <a:pt x="179" y="90"/>
                    <a:pt x="164" y="100"/>
                    <a:pt x="148" y="107"/>
                  </a:cubicBezTo>
                  <a:cubicBezTo>
                    <a:pt x="137" y="111"/>
                    <a:pt x="127" y="121"/>
                    <a:pt x="117" y="129"/>
                  </a:cubicBezTo>
                  <a:cubicBezTo>
                    <a:pt x="109" y="137"/>
                    <a:pt x="101" y="145"/>
                    <a:pt x="93" y="153"/>
                  </a:cubicBezTo>
                  <a:cubicBezTo>
                    <a:pt x="91" y="156"/>
                    <a:pt x="88" y="158"/>
                    <a:pt x="87" y="161"/>
                  </a:cubicBezTo>
                  <a:cubicBezTo>
                    <a:pt x="84" y="169"/>
                    <a:pt x="79" y="176"/>
                    <a:pt x="71" y="181"/>
                  </a:cubicBezTo>
                  <a:cubicBezTo>
                    <a:pt x="67" y="184"/>
                    <a:pt x="68" y="190"/>
                    <a:pt x="66" y="194"/>
                  </a:cubicBezTo>
                  <a:cubicBezTo>
                    <a:pt x="62" y="201"/>
                    <a:pt x="57" y="209"/>
                    <a:pt x="54" y="216"/>
                  </a:cubicBezTo>
                  <a:cubicBezTo>
                    <a:pt x="48" y="228"/>
                    <a:pt x="44" y="240"/>
                    <a:pt x="42" y="253"/>
                  </a:cubicBezTo>
                  <a:cubicBezTo>
                    <a:pt x="39" y="272"/>
                    <a:pt x="35" y="291"/>
                    <a:pt x="36" y="310"/>
                  </a:cubicBezTo>
                  <a:cubicBezTo>
                    <a:pt x="37" y="323"/>
                    <a:pt x="34" y="337"/>
                    <a:pt x="42" y="350"/>
                  </a:cubicBezTo>
                  <a:cubicBezTo>
                    <a:pt x="44" y="353"/>
                    <a:pt x="43" y="357"/>
                    <a:pt x="43" y="360"/>
                  </a:cubicBezTo>
                  <a:cubicBezTo>
                    <a:pt x="38" y="348"/>
                    <a:pt x="34" y="335"/>
                    <a:pt x="31" y="322"/>
                  </a:cubicBezTo>
                  <a:cubicBezTo>
                    <a:pt x="29" y="313"/>
                    <a:pt x="25" y="304"/>
                    <a:pt x="23" y="296"/>
                  </a:cubicBezTo>
                  <a:cubicBezTo>
                    <a:pt x="17" y="275"/>
                    <a:pt x="10" y="255"/>
                    <a:pt x="5" y="234"/>
                  </a:cubicBezTo>
                  <a:cubicBezTo>
                    <a:pt x="4" y="230"/>
                    <a:pt x="2" y="227"/>
                    <a:pt x="1" y="223"/>
                  </a:cubicBezTo>
                  <a:cubicBezTo>
                    <a:pt x="0" y="223"/>
                    <a:pt x="0" y="222"/>
                    <a:pt x="0" y="221"/>
                  </a:cubicBezTo>
                  <a:cubicBezTo>
                    <a:pt x="2" y="219"/>
                    <a:pt x="4" y="218"/>
                    <a:pt x="5" y="217"/>
                  </a:cubicBezTo>
                  <a:cubicBezTo>
                    <a:pt x="22" y="203"/>
                    <a:pt x="30" y="186"/>
                    <a:pt x="29" y="165"/>
                  </a:cubicBezTo>
                  <a:cubicBezTo>
                    <a:pt x="28" y="152"/>
                    <a:pt x="34" y="142"/>
                    <a:pt x="42" y="133"/>
                  </a:cubicBezTo>
                  <a:cubicBezTo>
                    <a:pt x="68" y="104"/>
                    <a:pt x="89" y="71"/>
                    <a:pt x="100" y="33"/>
                  </a:cubicBezTo>
                  <a:cubicBezTo>
                    <a:pt x="103" y="23"/>
                    <a:pt x="104" y="13"/>
                    <a:pt x="103" y="3"/>
                  </a:cubicBezTo>
                  <a:cubicBezTo>
                    <a:pt x="103" y="2"/>
                    <a:pt x="103" y="1"/>
                    <a:pt x="104" y="1"/>
                  </a:cubicBezTo>
                  <a:cubicBezTo>
                    <a:pt x="109" y="0"/>
                    <a:pt x="112" y="2"/>
                    <a:pt x="116" y="4"/>
                  </a:cubicBezTo>
                  <a:cubicBezTo>
                    <a:pt x="124" y="10"/>
                    <a:pt x="134" y="11"/>
                    <a:pt x="143" y="14"/>
                  </a:cubicBezTo>
                  <a:cubicBezTo>
                    <a:pt x="155" y="19"/>
                    <a:pt x="168" y="24"/>
                    <a:pt x="180" y="28"/>
                  </a:cubicBezTo>
                  <a:cubicBezTo>
                    <a:pt x="202" y="36"/>
                    <a:pt x="223" y="43"/>
                    <a:pt x="245" y="51"/>
                  </a:cubicBezTo>
                  <a:cubicBezTo>
                    <a:pt x="259" y="56"/>
                    <a:pt x="274" y="62"/>
                    <a:pt x="288" y="67"/>
                  </a:cubicBezTo>
                  <a:cubicBezTo>
                    <a:pt x="302" y="71"/>
                    <a:pt x="315" y="76"/>
                    <a:pt x="327" y="81"/>
                  </a:cubicBezTo>
                  <a:cubicBezTo>
                    <a:pt x="337" y="85"/>
                    <a:pt x="347" y="86"/>
                    <a:pt x="355" y="93"/>
                  </a:cubicBezTo>
                  <a:close/>
                </a:path>
              </a:pathLst>
            </a:custGeom>
            <a:solidFill>
              <a:srgbClr val="189EAA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7" name="Freeform 9">
              <a:extLst>
                <a:ext uri="{FF2B5EF4-FFF2-40B4-BE49-F238E27FC236}">
                  <a16:creationId xmlns:a16="http://schemas.microsoft.com/office/drawing/2014/main" id="{4DFC65D3-3B3D-7E5C-2BB4-9D9A30E88608}"/>
                </a:ext>
              </a:extLst>
            </p:cNvPr>
            <p:cNvSpPr/>
            <p:nvPr/>
          </p:nvSpPr>
          <p:spPr bwMode="auto">
            <a:xfrm>
              <a:off x="218" y="540"/>
              <a:ext cx="999" cy="719"/>
            </a:xfrm>
            <a:custGeom>
              <a:avLst/>
              <a:gdLst>
                <a:gd name="T0" fmla="*/ 681 w 681"/>
                <a:gd name="T1" fmla="*/ 57 h 490"/>
                <a:gd name="T2" fmla="*/ 676 w 681"/>
                <a:gd name="T3" fmla="*/ 70 h 490"/>
                <a:gd name="T4" fmla="*/ 634 w 681"/>
                <a:gd name="T5" fmla="*/ 24 h 490"/>
                <a:gd name="T6" fmla="*/ 603 w 681"/>
                <a:gd name="T7" fmla="*/ 45 h 490"/>
                <a:gd name="T8" fmla="*/ 561 w 681"/>
                <a:gd name="T9" fmla="*/ 80 h 490"/>
                <a:gd name="T10" fmla="*/ 535 w 681"/>
                <a:gd name="T11" fmla="*/ 114 h 490"/>
                <a:gd name="T12" fmla="*/ 525 w 681"/>
                <a:gd name="T13" fmla="*/ 173 h 490"/>
                <a:gd name="T14" fmla="*/ 479 w 681"/>
                <a:gd name="T15" fmla="*/ 279 h 490"/>
                <a:gd name="T16" fmla="*/ 462 w 681"/>
                <a:gd name="T17" fmla="*/ 335 h 490"/>
                <a:gd name="T18" fmla="*/ 449 w 681"/>
                <a:gd name="T19" fmla="*/ 368 h 490"/>
                <a:gd name="T20" fmla="*/ 443 w 681"/>
                <a:gd name="T21" fmla="*/ 377 h 490"/>
                <a:gd name="T22" fmla="*/ 422 w 681"/>
                <a:gd name="T23" fmla="*/ 387 h 490"/>
                <a:gd name="T24" fmla="*/ 406 w 681"/>
                <a:gd name="T25" fmla="*/ 296 h 490"/>
                <a:gd name="T26" fmla="*/ 408 w 681"/>
                <a:gd name="T27" fmla="*/ 215 h 490"/>
                <a:gd name="T28" fmla="*/ 398 w 681"/>
                <a:gd name="T29" fmla="*/ 128 h 490"/>
                <a:gd name="T30" fmla="*/ 397 w 681"/>
                <a:gd name="T31" fmla="*/ 85 h 490"/>
                <a:gd name="T32" fmla="*/ 382 w 681"/>
                <a:gd name="T33" fmla="*/ 100 h 490"/>
                <a:gd name="T34" fmla="*/ 379 w 681"/>
                <a:gd name="T35" fmla="*/ 162 h 490"/>
                <a:gd name="T36" fmla="*/ 377 w 681"/>
                <a:gd name="T37" fmla="*/ 235 h 490"/>
                <a:gd name="T38" fmla="*/ 377 w 681"/>
                <a:gd name="T39" fmla="*/ 282 h 490"/>
                <a:gd name="T40" fmla="*/ 372 w 681"/>
                <a:gd name="T41" fmla="*/ 357 h 490"/>
                <a:gd name="T42" fmla="*/ 368 w 681"/>
                <a:gd name="T43" fmla="*/ 379 h 490"/>
                <a:gd name="T44" fmla="*/ 356 w 681"/>
                <a:gd name="T45" fmla="*/ 383 h 490"/>
                <a:gd name="T46" fmla="*/ 327 w 681"/>
                <a:gd name="T47" fmla="*/ 346 h 490"/>
                <a:gd name="T48" fmla="*/ 300 w 681"/>
                <a:gd name="T49" fmla="*/ 278 h 490"/>
                <a:gd name="T50" fmla="*/ 268 w 681"/>
                <a:gd name="T51" fmla="*/ 207 h 490"/>
                <a:gd name="T52" fmla="*/ 228 w 681"/>
                <a:gd name="T53" fmla="*/ 112 h 490"/>
                <a:gd name="T54" fmla="*/ 202 w 681"/>
                <a:gd name="T55" fmla="*/ 68 h 490"/>
                <a:gd name="T56" fmla="*/ 168 w 681"/>
                <a:gd name="T57" fmla="*/ 39 h 490"/>
                <a:gd name="T58" fmla="*/ 112 w 681"/>
                <a:gd name="T59" fmla="*/ 27 h 490"/>
                <a:gd name="T60" fmla="*/ 80 w 681"/>
                <a:gd name="T61" fmla="*/ 73 h 490"/>
                <a:gd name="T62" fmla="*/ 39 w 681"/>
                <a:gd name="T63" fmla="*/ 183 h 490"/>
                <a:gd name="T64" fmla="*/ 37 w 681"/>
                <a:gd name="T65" fmla="*/ 215 h 490"/>
                <a:gd name="T66" fmla="*/ 23 w 681"/>
                <a:gd name="T67" fmla="*/ 245 h 490"/>
                <a:gd name="T68" fmla="*/ 18 w 681"/>
                <a:gd name="T69" fmla="*/ 308 h 490"/>
                <a:gd name="T70" fmla="*/ 17 w 681"/>
                <a:gd name="T71" fmla="*/ 376 h 490"/>
                <a:gd name="T72" fmla="*/ 21 w 681"/>
                <a:gd name="T73" fmla="*/ 469 h 490"/>
                <a:gd name="T74" fmla="*/ 24 w 681"/>
                <a:gd name="T75" fmla="*/ 490 h 490"/>
                <a:gd name="T76" fmla="*/ 10 w 681"/>
                <a:gd name="T77" fmla="*/ 368 h 490"/>
                <a:gd name="T78" fmla="*/ 25 w 681"/>
                <a:gd name="T79" fmla="*/ 223 h 490"/>
                <a:gd name="T80" fmla="*/ 51 w 681"/>
                <a:gd name="T81" fmla="*/ 98 h 490"/>
                <a:gd name="T82" fmla="*/ 168 w 681"/>
                <a:gd name="T83" fmla="*/ 25 h 490"/>
                <a:gd name="T84" fmla="*/ 230 w 681"/>
                <a:gd name="T85" fmla="*/ 98 h 490"/>
                <a:gd name="T86" fmla="*/ 289 w 681"/>
                <a:gd name="T87" fmla="*/ 222 h 490"/>
                <a:gd name="T88" fmla="*/ 321 w 681"/>
                <a:gd name="T89" fmla="*/ 313 h 490"/>
                <a:gd name="T90" fmla="*/ 345 w 681"/>
                <a:gd name="T91" fmla="*/ 367 h 490"/>
                <a:gd name="T92" fmla="*/ 360 w 681"/>
                <a:gd name="T93" fmla="*/ 370 h 490"/>
                <a:gd name="T94" fmla="*/ 370 w 681"/>
                <a:gd name="T95" fmla="*/ 333 h 490"/>
                <a:gd name="T96" fmla="*/ 366 w 681"/>
                <a:gd name="T97" fmla="*/ 277 h 490"/>
                <a:gd name="T98" fmla="*/ 371 w 681"/>
                <a:gd name="T99" fmla="*/ 190 h 490"/>
                <a:gd name="T100" fmla="*/ 371 w 681"/>
                <a:gd name="T101" fmla="*/ 90 h 490"/>
                <a:gd name="T102" fmla="*/ 406 w 681"/>
                <a:gd name="T103" fmla="*/ 75 h 490"/>
                <a:gd name="T104" fmla="*/ 411 w 681"/>
                <a:gd name="T105" fmla="*/ 127 h 490"/>
                <a:gd name="T106" fmla="*/ 419 w 681"/>
                <a:gd name="T107" fmla="*/ 209 h 490"/>
                <a:gd name="T108" fmla="*/ 422 w 681"/>
                <a:gd name="T109" fmla="*/ 282 h 490"/>
                <a:gd name="T110" fmla="*/ 426 w 681"/>
                <a:gd name="T111" fmla="*/ 375 h 490"/>
                <a:gd name="T112" fmla="*/ 451 w 681"/>
                <a:gd name="T113" fmla="*/ 328 h 490"/>
                <a:gd name="T114" fmla="*/ 486 w 681"/>
                <a:gd name="T115" fmla="*/ 235 h 490"/>
                <a:gd name="T116" fmla="*/ 515 w 681"/>
                <a:gd name="T117" fmla="*/ 140 h 490"/>
                <a:gd name="T118" fmla="*/ 599 w 681"/>
                <a:gd name="T119" fmla="*/ 28 h 490"/>
                <a:gd name="T120" fmla="*/ 649 w 681"/>
                <a:gd name="T121" fmla="*/ 1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1" h="490">
                  <a:moveTo>
                    <a:pt x="681" y="56"/>
                  </a:moveTo>
                  <a:cubicBezTo>
                    <a:pt x="681" y="56"/>
                    <a:pt x="681" y="57"/>
                    <a:pt x="681" y="57"/>
                  </a:cubicBezTo>
                  <a:cubicBezTo>
                    <a:pt x="680" y="61"/>
                    <a:pt x="681" y="66"/>
                    <a:pt x="678" y="70"/>
                  </a:cubicBezTo>
                  <a:cubicBezTo>
                    <a:pt x="677" y="70"/>
                    <a:pt x="676" y="70"/>
                    <a:pt x="676" y="70"/>
                  </a:cubicBezTo>
                  <a:cubicBezTo>
                    <a:pt x="667" y="60"/>
                    <a:pt x="660" y="49"/>
                    <a:pt x="652" y="40"/>
                  </a:cubicBezTo>
                  <a:cubicBezTo>
                    <a:pt x="646" y="34"/>
                    <a:pt x="641" y="28"/>
                    <a:pt x="634" y="24"/>
                  </a:cubicBezTo>
                  <a:cubicBezTo>
                    <a:pt x="628" y="21"/>
                    <a:pt x="624" y="21"/>
                    <a:pt x="619" y="26"/>
                  </a:cubicBezTo>
                  <a:cubicBezTo>
                    <a:pt x="612" y="31"/>
                    <a:pt x="607" y="38"/>
                    <a:pt x="603" y="45"/>
                  </a:cubicBezTo>
                  <a:cubicBezTo>
                    <a:pt x="596" y="55"/>
                    <a:pt x="588" y="62"/>
                    <a:pt x="578" y="69"/>
                  </a:cubicBezTo>
                  <a:cubicBezTo>
                    <a:pt x="573" y="73"/>
                    <a:pt x="567" y="76"/>
                    <a:pt x="561" y="80"/>
                  </a:cubicBezTo>
                  <a:cubicBezTo>
                    <a:pt x="552" y="86"/>
                    <a:pt x="544" y="93"/>
                    <a:pt x="539" y="103"/>
                  </a:cubicBezTo>
                  <a:cubicBezTo>
                    <a:pt x="537" y="107"/>
                    <a:pt x="536" y="110"/>
                    <a:pt x="535" y="114"/>
                  </a:cubicBezTo>
                  <a:cubicBezTo>
                    <a:pt x="533" y="119"/>
                    <a:pt x="531" y="123"/>
                    <a:pt x="531" y="128"/>
                  </a:cubicBezTo>
                  <a:cubicBezTo>
                    <a:pt x="527" y="143"/>
                    <a:pt x="526" y="158"/>
                    <a:pt x="525" y="173"/>
                  </a:cubicBezTo>
                  <a:cubicBezTo>
                    <a:pt x="523" y="197"/>
                    <a:pt x="516" y="218"/>
                    <a:pt x="501" y="237"/>
                  </a:cubicBezTo>
                  <a:cubicBezTo>
                    <a:pt x="491" y="249"/>
                    <a:pt x="481" y="262"/>
                    <a:pt x="479" y="279"/>
                  </a:cubicBezTo>
                  <a:cubicBezTo>
                    <a:pt x="478" y="283"/>
                    <a:pt x="478" y="287"/>
                    <a:pt x="477" y="292"/>
                  </a:cubicBezTo>
                  <a:cubicBezTo>
                    <a:pt x="476" y="308"/>
                    <a:pt x="471" y="322"/>
                    <a:pt x="462" y="335"/>
                  </a:cubicBezTo>
                  <a:cubicBezTo>
                    <a:pt x="457" y="341"/>
                    <a:pt x="455" y="348"/>
                    <a:pt x="454" y="356"/>
                  </a:cubicBezTo>
                  <a:cubicBezTo>
                    <a:pt x="452" y="360"/>
                    <a:pt x="452" y="364"/>
                    <a:pt x="449" y="368"/>
                  </a:cubicBezTo>
                  <a:cubicBezTo>
                    <a:pt x="448" y="370"/>
                    <a:pt x="446" y="372"/>
                    <a:pt x="445" y="373"/>
                  </a:cubicBezTo>
                  <a:cubicBezTo>
                    <a:pt x="445" y="374"/>
                    <a:pt x="444" y="376"/>
                    <a:pt x="443" y="377"/>
                  </a:cubicBezTo>
                  <a:cubicBezTo>
                    <a:pt x="441" y="379"/>
                    <a:pt x="439" y="380"/>
                    <a:pt x="437" y="382"/>
                  </a:cubicBezTo>
                  <a:cubicBezTo>
                    <a:pt x="432" y="386"/>
                    <a:pt x="428" y="390"/>
                    <a:pt x="422" y="387"/>
                  </a:cubicBezTo>
                  <a:cubicBezTo>
                    <a:pt x="413" y="382"/>
                    <a:pt x="410" y="374"/>
                    <a:pt x="409" y="366"/>
                  </a:cubicBezTo>
                  <a:cubicBezTo>
                    <a:pt x="405" y="343"/>
                    <a:pt x="404" y="319"/>
                    <a:pt x="406" y="296"/>
                  </a:cubicBezTo>
                  <a:cubicBezTo>
                    <a:pt x="408" y="282"/>
                    <a:pt x="411" y="268"/>
                    <a:pt x="414" y="254"/>
                  </a:cubicBezTo>
                  <a:cubicBezTo>
                    <a:pt x="418" y="240"/>
                    <a:pt x="415" y="227"/>
                    <a:pt x="408" y="215"/>
                  </a:cubicBezTo>
                  <a:cubicBezTo>
                    <a:pt x="403" y="207"/>
                    <a:pt x="401" y="198"/>
                    <a:pt x="399" y="188"/>
                  </a:cubicBezTo>
                  <a:cubicBezTo>
                    <a:pt x="396" y="168"/>
                    <a:pt x="396" y="148"/>
                    <a:pt x="398" y="128"/>
                  </a:cubicBezTo>
                  <a:cubicBezTo>
                    <a:pt x="398" y="118"/>
                    <a:pt x="400" y="109"/>
                    <a:pt x="400" y="99"/>
                  </a:cubicBezTo>
                  <a:cubicBezTo>
                    <a:pt x="399" y="94"/>
                    <a:pt x="399" y="89"/>
                    <a:pt x="397" y="85"/>
                  </a:cubicBezTo>
                  <a:cubicBezTo>
                    <a:pt x="394" y="80"/>
                    <a:pt x="391" y="79"/>
                    <a:pt x="388" y="84"/>
                  </a:cubicBezTo>
                  <a:cubicBezTo>
                    <a:pt x="385" y="89"/>
                    <a:pt x="383" y="94"/>
                    <a:pt x="382" y="100"/>
                  </a:cubicBezTo>
                  <a:cubicBezTo>
                    <a:pt x="380" y="109"/>
                    <a:pt x="379" y="117"/>
                    <a:pt x="377" y="125"/>
                  </a:cubicBezTo>
                  <a:cubicBezTo>
                    <a:pt x="373" y="138"/>
                    <a:pt x="377" y="150"/>
                    <a:pt x="379" y="162"/>
                  </a:cubicBezTo>
                  <a:cubicBezTo>
                    <a:pt x="381" y="173"/>
                    <a:pt x="384" y="185"/>
                    <a:pt x="384" y="196"/>
                  </a:cubicBezTo>
                  <a:cubicBezTo>
                    <a:pt x="384" y="210"/>
                    <a:pt x="382" y="222"/>
                    <a:pt x="377" y="235"/>
                  </a:cubicBezTo>
                  <a:cubicBezTo>
                    <a:pt x="377" y="236"/>
                    <a:pt x="376" y="238"/>
                    <a:pt x="376" y="239"/>
                  </a:cubicBezTo>
                  <a:cubicBezTo>
                    <a:pt x="367" y="265"/>
                    <a:pt x="367" y="259"/>
                    <a:pt x="377" y="282"/>
                  </a:cubicBezTo>
                  <a:cubicBezTo>
                    <a:pt x="383" y="293"/>
                    <a:pt x="384" y="306"/>
                    <a:pt x="382" y="318"/>
                  </a:cubicBezTo>
                  <a:cubicBezTo>
                    <a:pt x="380" y="331"/>
                    <a:pt x="378" y="345"/>
                    <a:pt x="372" y="357"/>
                  </a:cubicBezTo>
                  <a:cubicBezTo>
                    <a:pt x="370" y="360"/>
                    <a:pt x="370" y="364"/>
                    <a:pt x="370" y="368"/>
                  </a:cubicBezTo>
                  <a:cubicBezTo>
                    <a:pt x="370" y="372"/>
                    <a:pt x="371" y="375"/>
                    <a:pt x="368" y="379"/>
                  </a:cubicBezTo>
                  <a:cubicBezTo>
                    <a:pt x="365" y="380"/>
                    <a:pt x="361" y="379"/>
                    <a:pt x="359" y="383"/>
                  </a:cubicBezTo>
                  <a:cubicBezTo>
                    <a:pt x="358" y="383"/>
                    <a:pt x="357" y="383"/>
                    <a:pt x="356" y="383"/>
                  </a:cubicBezTo>
                  <a:cubicBezTo>
                    <a:pt x="354" y="383"/>
                    <a:pt x="352" y="382"/>
                    <a:pt x="350" y="381"/>
                  </a:cubicBezTo>
                  <a:cubicBezTo>
                    <a:pt x="339" y="372"/>
                    <a:pt x="332" y="360"/>
                    <a:pt x="327" y="346"/>
                  </a:cubicBezTo>
                  <a:cubicBezTo>
                    <a:pt x="322" y="333"/>
                    <a:pt x="318" y="320"/>
                    <a:pt x="310" y="309"/>
                  </a:cubicBezTo>
                  <a:cubicBezTo>
                    <a:pt x="304" y="300"/>
                    <a:pt x="302" y="289"/>
                    <a:pt x="300" y="278"/>
                  </a:cubicBezTo>
                  <a:cubicBezTo>
                    <a:pt x="296" y="263"/>
                    <a:pt x="296" y="247"/>
                    <a:pt x="286" y="234"/>
                  </a:cubicBezTo>
                  <a:cubicBezTo>
                    <a:pt x="280" y="225"/>
                    <a:pt x="274" y="216"/>
                    <a:pt x="268" y="207"/>
                  </a:cubicBezTo>
                  <a:cubicBezTo>
                    <a:pt x="265" y="202"/>
                    <a:pt x="262" y="197"/>
                    <a:pt x="260" y="192"/>
                  </a:cubicBezTo>
                  <a:cubicBezTo>
                    <a:pt x="251" y="165"/>
                    <a:pt x="236" y="139"/>
                    <a:pt x="228" y="112"/>
                  </a:cubicBezTo>
                  <a:cubicBezTo>
                    <a:pt x="223" y="97"/>
                    <a:pt x="213" y="86"/>
                    <a:pt x="207" y="73"/>
                  </a:cubicBezTo>
                  <a:cubicBezTo>
                    <a:pt x="206" y="71"/>
                    <a:pt x="204" y="68"/>
                    <a:pt x="202" y="68"/>
                  </a:cubicBezTo>
                  <a:cubicBezTo>
                    <a:pt x="188" y="64"/>
                    <a:pt x="184" y="48"/>
                    <a:pt x="171" y="43"/>
                  </a:cubicBezTo>
                  <a:cubicBezTo>
                    <a:pt x="169" y="42"/>
                    <a:pt x="169" y="40"/>
                    <a:pt x="168" y="39"/>
                  </a:cubicBezTo>
                  <a:cubicBezTo>
                    <a:pt x="163" y="24"/>
                    <a:pt x="152" y="18"/>
                    <a:pt x="138" y="16"/>
                  </a:cubicBezTo>
                  <a:cubicBezTo>
                    <a:pt x="126" y="14"/>
                    <a:pt x="118" y="18"/>
                    <a:pt x="112" y="27"/>
                  </a:cubicBezTo>
                  <a:cubicBezTo>
                    <a:pt x="103" y="42"/>
                    <a:pt x="92" y="55"/>
                    <a:pt x="82" y="70"/>
                  </a:cubicBezTo>
                  <a:cubicBezTo>
                    <a:pt x="82" y="71"/>
                    <a:pt x="81" y="72"/>
                    <a:pt x="80" y="73"/>
                  </a:cubicBezTo>
                  <a:cubicBezTo>
                    <a:pt x="70" y="79"/>
                    <a:pt x="65" y="89"/>
                    <a:pt x="60" y="99"/>
                  </a:cubicBezTo>
                  <a:cubicBezTo>
                    <a:pt x="43" y="124"/>
                    <a:pt x="34" y="152"/>
                    <a:pt x="39" y="183"/>
                  </a:cubicBezTo>
                  <a:cubicBezTo>
                    <a:pt x="39" y="184"/>
                    <a:pt x="39" y="185"/>
                    <a:pt x="40" y="186"/>
                  </a:cubicBezTo>
                  <a:cubicBezTo>
                    <a:pt x="49" y="197"/>
                    <a:pt x="41" y="206"/>
                    <a:pt x="37" y="215"/>
                  </a:cubicBezTo>
                  <a:cubicBezTo>
                    <a:pt x="34" y="224"/>
                    <a:pt x="29" y="233"/>
                    <a:pt x="24" y="241"/>
                  </a:cubicBezTo>
                  <a:cubicBezTo>
                    <a:pt x="24" y="242"/>
                    <a:pt x="23" y="244"/>
                    <a:pt x="23" y="245"/>
                  </a:cubicBezTo>
                  <a:cubicBezTo>
                    <a:pt x="24" y="255"/>
                    <a:pt x="18" y="264"/>
                    <a:pt x="16" y="273"/>
                  </a:cubicBezTo>
                  <a:cubicBezTo>
                    <a:pt x="14" y="285"/>
                    <a:pt x="14" y="296"/>
                    <a:pt x="18" y="308"/>
                  </a:cubicBezTo>
                  <a:cubicBezTo>
                    <a:pt x="19" y="313"/>
                    <a:pt x="20" y="317"/>
                    <a:pt x="20" y="322"/>
                  </a:cubicBezTo>
                  <a:cubicBezTo>
                    <a:pt x="21" y="340"/>
                    <a:pt x="20" y="358"/>
                    <a:pt x="17" y="376"/>
                  </a:cubicBezTo>
                  <a:cubicBezTo>
                    <a:pt x="15" y="386"/>
                    <a:pt x="12" y="395"/>
                    <a:pt x="11" y="406"/>
                  </a:cubicBezTo>
                  <a:cubicBezTo>
                    <a:pt x="11" y="427"/>
                    <a:pt x="10" y="449"/>
                    <a:pt x="21" y="469"/>
                  </a:cubicBezTo>
                  <a:cubicBezTo>
                    <a:pt x="23" y="473"/>
                    <a:pt x="25" y="476"/>
                    <a:pt x="27" y="480"/>
                  </a:cubicBezTo>
                  <a:cubicBezTo>
                    <a:pt x="29" y="483"/>
                    <a:pt x="31" y="488"/>
                    <a:pt x="24" y="490"/>
                  </a:cubicBezTo>
                  <a:cubicBezTo>
                    <a:pt x="5" y="462"/>
                    <a:pt x="0" y="432"/>
                    <a:pt x="5" y="399"/>
                  </a:cubicBezTo>
                  <a:cubicBezTo>
                    <a:pt x="6" y="389"/>
                    <a:pt x="8" y="378"/>
                    <a:pt x="10" y="368"/>
                  </a:cubicBezTo>
                  <a:cubicBezTo>
                    <a:pt x="15" y="348"/>
                    <a:pt x="13" y="328"/>
                    <a:pt x="10" y="307"/>
                  </a:cubicBezTo>
                  <a:cubicBezTo>
                    <a:pt x="6" y="278"/>
                    <a:pt x="10" y="249"/>
                    <a:pt x="25" y="223"/>
                  </a:cubicBezTo>
                  <a:cubicBezTo>
                    <a:pt x="34" y="207"/>
                    <a:pt x="36" y="191"/>
                    <a:pt x="34" y="173"/>
                  </a:cubicBezTo>
                  <a:cubicBezTo>
                    <a:pt x="30" y="146"/>
                    <a:pt x="36" y="121"/>
                    <a:pt x="51" y="98"/>
                  </a:cubicBezTo>
                  <a:cubicBezTo>
                    <a:pt x="68" y="72"/>
                    <a:pt x="88" y="48"/>
                    <a:pt x="107" y="23"/>
                  </a:cubicBezTo>
                  <a:cubicBezTo>
                    <a:pt x="124" y="0"/>
                    <a:pt x="151" y="1"/>
                    <a:pt x="168" y="25"/>
                  </a:cubicBezTo>
                  <a:cubicBezTo>
                    <a:pt x="179" y="39"/>
                    <a:pt x="191" y="51"/>
                    <a:pt x="204" y="62"/>
                  </a:cubicBezTo>
                  <a:cubicBezTo>
                    <a:pt x="216" y="71"/>
                    <a:pt x="224" y="84"/>
                    <a:pt x="230" y="98"/>
                  </a:cubicBezTo>
                  <a:cubicBezTo>
                    <a:pt x="241" y="127"/>
                    <a:pt x="255" y="155"/>
                    <a:pt x="265" y="185"/>
                  </a:cubicBezTo>
                  <a:cubicBezTo>
                    <a:pt x="270" y="199"/>
                    <a:pt x="280" y="211"/>
                    <a:pt x="289" y="222"/>
                  </a:cubicBezTo>
                  <a:cubicBezTo>
                    <a:pt x="298" y="232"/>
                    <a:pt x="302" y="244"/>
                    <a:pt x="303" y="257"/>
                  </a:cubicBezTo>
                  <a:cubicBezTo>
                    <a:pt x="305" y="277"/>
                    <a:pt x="309" y="296"/>
                    <a:pt x="321" y="313"/>
                  </a:cubicBezTo>
                  <a:cubicBezTo>
                    <a:pt x="327" y="322"/>
                    <a:pt x="329" y="333"/>
                    <a:pt x="333" y="344"/>
                  </a:cubicBezTo>
                  <a:cubicBezTo>
                    <a:pt x="336" y="352"/>
                    <a:pt x="340" y="360"/>
                    <a:pt x="345" y="367"/>
                  </a:cubicBezTo>
                  <a:cubicBezTo>
                    <a:pt x="348" y="370"/>
                    <a:pt x="351" y="372"/>
                    <a:pt x="355" y="373"/>
                  </a:cubicBezTo>
                  <a:cubicBezTo>
                    <a:pt x="358" y="375"/>
                    <a:pt x="360" y="373"/>
                    <a:pt x="360" y="370"/>
                  </a:cubicBezTo>
                  <a:cubicBezTo>
                    <a:pt x="358" y="361"/>
                    <a:pt x="362" y="353"/>
                    <a:pt x="367" y="346"/>
                  </a:cubicBezTo>
                  <a:cubicBezTo>
                    <a:pt x="369" y="343"/>
                    <a:pt x="370" y="338"/>
                    <a:pt x="370" y="333"/>
                  </a:cubicBezTo>
                  <a:cubicBezTo>
                    <a:pt x="372" y="322"/>
                    <a:pt x="374" y="310"/>
                    <a:pt x="374" y="299"/>
                  </a:cubicBezTo>
                  <a:cubicBezTo>
                    <a:pt x="374" y="291"/>
                    <a:pt x="371" y="284"/>
                    <a:pt x="366" y="277"/>
                  </a:cubicBezTo>
                  <a:cubicBezTo>
                    <a:pt x="360" y="267"/>
                    <a:pt x="359" y="258"/>
                    <a:pt x="363" y="247"/>
                  </a:cubicBezTo>
                  <a:cubicBezTo>
                    <a:pt x="369" y="228"/>
                    <a:pt x="375" y="210"/>
                    <a:pt x="371" y="190"/>
                  </a:cubicBezTo>
                  <a:cubicBezTo>
                    <a:pt x="370" y="181"/>
                    <a:pt x="368" y="171"/>
                    <a:pt x="366" y="162"/>
                  </a:cubicBezTo>
                  <a:cubicBezTo>
                    <a:pt x="358" y="138"/>
                    <a:pt x="365" y="114"/>
                    <a:pt x="371" y="90"/>
                  </a:cubicBezTo>
                  <a:cubicBezTo>
                    <a:pt x="372" y="84"/>
                    <a:pt x="375" y="78"/>
                    <a:pt x="379" y="73"/>
                  </a:cubicBezTo>
                  <a:cubicBezTo>
                    <a:pt x="388" y="62"/>
                    <a:pt x="399" y="62"/>
                    <a:pt x="406" y="75"/>
                  </a:cubicBezTo>
                  <a:cubicBezTo>
                    <a:pt x="410" y="81"/>
                    <a:pt x="412" y="87"/>
                    <a:pt x="412" y="94"/>
                  </a:cubicBezTo>
                  <a:cubicBezTo>
                    <a:pt x="413" y="105"/>
                    <a:pt x="413" y="116"/>
                    <a:pt x="411" y="127"/>
                  </a:cubicBezTo>
                  <a:cubicBezTo>
                    <a:pt x="408" y="149"/>
                    <a:pt x="410" y="171"/>
                    <a:pt x="413" y="192"/>
                  </a:cubicBezTo>
                  <a:cubicBezTo>
                    <a:pt x="414" y="198"/>
                    <a:pt x="416" y="204"/>
                    <a:pt x="419" y="209"/>
                  </a:cubicBezTo>
                  <a:cubicBezTo>
                    <a:pt x="428" y="223"/>
                    <a:pt x="430" y="238"/>
                    <a:pt x="428" y="253"/>
                  </a:cubicBezTo>
                  <a:cubicBezTo>
                    <a:pt x="426" y="263"/>
                    <a:pt x="425" y="272"/>
                    <a:pt x="422" y="282"/>
                  </a:cubicBezTo>
                  <a:cubicBezTo>
                    <a:pt x="414" y="307"/>
                    <a:pt x="420" y="333"/>
                    <a:pt x="420" y="358"/>
                  </a:cubicBezTo>
                  <a:cubicBezTo>
                    <a:pt x="420" y="364"/>
                    <a:pt x="423" y="369"/>
                    <a:pt x="426" y="375"/>
                  </a:cubicBezTo>
                  <a:cubicBezTo>
                    <a:pt x="432" y="367"/>
                    <a:pt x="441" y="361"/>
                    <a:pt x="442" y="350"/>
                  </a:cubicBezTo>
                  <a:cubicBezTo>
                    <a:pt x="442" y="342"/>
                    <a:pt x="446" y="335"/>
                    <a:pt x="451" y="328"/>
                  </a:cubicBezTo>
                  <a:cubicBezTo>
                    <a:pt x="460" y="316"/>
                    <a:pt x="464" y="303"/>
                    <a:pt x="464" y="288"/>
                  </a:cubicBezTo>
                  <a:cubicBezTo>
                    <a:pt x="466" y="268"/>
                    <a:pt x="474" y="250"/>
                    <a:pt x="486" y="235"/>
                  </a:cubicBezTo>
                  <a:cubicBezTo>
                    <a:pt x="501" y="218"/>
                    <a:pt x="510" y="199"/>
                    <a:pt x="512" y="176"/>
                  </a:cubicBezTo>
                  <a:cubicBezTo>
                    <a:pt x="513" y="164"/>
                    <a:pt x="514" y="152"/>
                    <a:pt x="515" y="140"/>
                  </a:cubicBezTo>
                  <a:cubicBezTo>
                    <a:pt x="519" y="108"/>
                    <a:pt x="531" y="81"/>
                    <a:pt x="561" y="65"/>
                  </a:cubicBezTo>
                  <a:cubicBezTo>
                    <a:pt x="577" y="56"/>
                    <a:pt x="590" y="44"/>
                    <a:pt x="599" y="28"/>
                  </a:cubicBezTo>
                  <a:cubicBezTo>
                    <a:pt x="601" y="25"/>
                    <a:pt x="603" y="23"/>
                    <a:pt x="605" y="21"/>
                  </a:cubicBezTo>
                  <a:cubicBezTo>
                    <a:pt x="620" y="5"/>
                    <a:pt x="633" y="5"/>
                    <a:pt x="649" y="19"/>
                  </a:cubicBezTo>
                  <a:cubicBezTo>
                    <a:pt x="661" y="30"/>
                    <a:pt x="671" y="43"/>
                    <a:pt x="681" y="56"/>
                  </a:cubicBezTo>
                  <a:close/>
                </a:path>
              </a:pathLst>
            </a:custGeom>
            <a:solidFill>
              <a:srgbClr val="835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8" name="Freeform 10">
              <a:extLst>
                <a:ext uri="{FF2B5EF4-FFF2-40B4-BE49-F238E27FC236}">
                  <a16:creationId xmlns:a16="http://schemas.microsoft.com/office/drawing/2014/main" id="{8A74D252-2E2D-96FB-874B-513596C306C9}"/>
                </a:ext>
              </a:extLst>
            </p:cNvPr>
            <p:cNvSpPr/>
            <p:nvPr/>
          </p:nvSpPr>
          <p:spPr bwMode="auto">
            <a:xfrm>
              <a:off x="228" y="550"/>
              <a:ext cx="986" cy="974"/>
            </a:xfrm>
            <a:custGeom>
              <a:avLst/>
              <a:gdLst>
                <a:gd name="T0" fmla="*/ 18 w 672"/>
                <a:gd name="T1" fmla="*/ 473 h 664"/>
                <a:gd name="T2" fmla="*/ 5 w 672"/>
                <a:gd name="T3" fmla="*/ 379 h 664"/>
                <a:gd name="T4" fmla="*/ 8 w 672"/>
                <a:gd name="T5" fmla="*/ 300 h 664"/>
                <a:gd name="T6" fmla="*/ 11 w 672"/>
                <a:gd name="T7" fmla="*/ 254 h 664"/>
                <a:gd name="T8" fmla="*/ 21 w 672"/>
                <a:gd name="T9" fmla="*/ 222 h 664"/>
                <a:gd name="T10" fmla="*/ 36 w 672"/>
                <a:gd name="T11" fmla="*/ 187 h 664"/>
                <a:gd name="T12" fmla="*/ 46 w 672"/>
                <a:gd name="T13" fmla="*/ 100 h 664"/>
                <a:gd name="T14" fmla="*/ 64 w 672"/>
                <a:gd name="T15" fmla="*/ 71 h 664"/>
                <a:gd name="T16" fmla="*/ 102 w 672"/>
                <a:gd name="T17" fmla="*/ 21 h 664"/>
                <a:gd name="T18" fmla="*/ 164 w 672"/>
                <a:gd name="T19" fmla="*/ 33 h 664"/>
                <a:gd name="T20" fmla="*/ 176 w 672"/>
                <a:gd name="T21" fmla="*/ 42 h 664"/>
                <a:gd name="T22" fmla="*/ 213 w 672"/>
                <a:gd name="T23" fmla="*/ 84 h 664"/>
                <a:gd name="T24" fmla="*/ 245 w 672"/>
                <a:gd name="T25" fmla="*/ 158 h 664"/>
                <a:gd name="T26" fmla="*/ 278 w 672"/>
                <a:gd name="T27" fmla="*/ 221 h 664"/>
                <a:gd name="T28" fmla="*/ 304 w 672"/>
                <a:gd name="T29" fmla="*/ 299 h 664"/>
                <a:gd name="T30" fmla="*/ 343 w 672"/>
                <a:gd name="T31" fmla="*/ 371 h 664"/>
                <a:gd name="T32" fmla="*/ 332 w 672"/>
                <a:gd name="T33" fmla="*/ 369 h 664"/>
                <a:gd name="T34" fmla="*/ 300 w 672"/>
                <a:gd name="T35" fmla="*/ 309 h 664"/>
                <a:gd name="T36" fmla="*/ 269 w 672"/>
                <a:gd name="T37" fmla="*/ 220 h 664"/>
                <a:gd name="T38" fmla="*/ 204 w 672"/>
                <a:gd name="T39" fmla="*/ 84 h 664"/>
                <a:gd name="T40" fmla="*/ 155 w 672"/>
                <a:gd name="T41" fmla="*/ 31 h 664"/>
                <a:gd name="T42" fmla="*/ 116 w 672"/>
                <a:gd name="T43" fmla="*/ 17 h 664"/>
                <a:gd name="T44" fmla="*/ 60 w 672"/>
                <a:gd name="T45" fmla="*/ 88 h 664"/>
                <a:gd name="T46" fmla="*/ 40 w 672"/>
                <a:gd name="T47" fmla="*/ 138 h 664"/>
                <a:gd name="T48" fmla="*/ 41 w 672"/>
                <a:gd name="T49" fmla="*/ 180 h 664"/>
                <a:gd name="T50" fmla="*/ 32 w 672"/>
                <a:gd name="T51" fmla="*/ 217 h 664"/>
                <a:gd name="T52" fmla="*/ 18 w 672"/>
                <a:gd name="T53" fmla="*/ 354 h 664"/>
                <a:gd name="T54" fmla="*/ 9 w 672"/>
                <a:gd name="T55" fmla="*/ 426 h 664"/>
                <a:gd name="T56" fmla="*/ 59 w 672"/>
                <a:gd name="T57" fmla="*/ 527 h 664"/>
                <a:gd name="T58" fmla="*/ 94 w 672"/>
                <a:gd name="T59" fmla="*/ 594 h 664"/>
                <a:gd name="T60" fmla="*/ 169 w 672"/>
                <a:gd name="T61" fmla="*/ 630 h 664"/>
                <a:gd name="T62" fmla="*/ 252 w 672"/>
                <a:gd name="T63" fmla="*/ 628 h 664"/>
                <a:gd name="T64" fmla="*/ 262 w 672"/>
                <a:gd name="T65" fmla="*/ 621 h 664"/>
                <a:gd name="T66" fmla="*/ 287 w 672"/>
                <a:gd name="T67" fmla="*/ 598 h 664"/>
                <a:gd name="T68" fmla="*/ 333 w 672"/>
                <a:gd name="T69" fmla="*/ 547 h 664"/>
                <a:gd name="T70" fmla="*/ 365 w 672"/>
                <a:gd name="T71" fmla="*/ 527 h 664"/>
                <a:gd name="T72" fmla="*/ 454 w 672"/>
                <a:gd name="T73" fmla="*/ 584 h 664"/>
                <a:gd name="T74" fmla="*/ 556 w 672"/>
                <a:gd name="T75" fmla="*/ 642 h 664"/>
                <a:gd name="T76" fmla="*/ 619 w 672"/>
                <a:gd name="T77" fmla="*/ 621 h 664"/>
                <a:gd name="T78" fmla="*/ 666 w 672"/>
                <a:gd name="T79" fmla="*/ 602 h 664"/>
                <a:gd name="T80" fmla="*/ 671 w 672"/>
                <a:gd name="T81" fmla="*/ 614 h 664"/>
                <a:gd name="T82" fmla="*/ 592 w 672"/>
                <a:gd name="T83" fmla="*/ 641 h 664"/>
                <a:gd name="T84" fmla="*/ 450 w 672"/>
                <a:gd name="T85" fmla="*/ 604 h 664"/>
                <a:gd name="T86" fmla="*/ 361 w 672"/>
                <a:gd name="T87" fmla="*/ 544 h 664"/>
                <a:gd name="T88" fmla="*/ 304 w 672"/>
                <a:gd name="T89" fmla="*/ 598 h 664"/>
                <a:gd name="T90" fmla="*/ 198 w 672"/>
                <a:gd name="T91" fmla="*/ 650 h 664"/>
                <a:gd name="T92" fmla="*/ 119 w 672"/>
                <a:gd name="T93" fmla="*/ 623 h 664"/>
                <a:gd name="T94" fmla="*/ 46 w 672"/>
                <a:gd name="T95" fmla="*/ 538 h 664"/>
                <a:gd name="T96" fmla="*/ 17 w 672"/>
                <a:gd name="T97" fmla="*/ 48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2" h="664">
                  <a:moveTo>
                    <a:pt x="17" y="483"/>
                  </a:moveTo>
                  <a:cubicBezTo>
                    <a:pt x="21" y="480"/>
                    <a:pt x="20" y="477"/>
                    <a:pt x="18" y="473"/>
                  </a:cubicBezTo>
                  <a:cubicBezTo>
                    <a:pt x="8" y="456"/>
                    <a:pt x="0" y="439"/>
                    <a:pt x="2" y="419"/>
                  </a:cubicBezTo>
                  <a:cubicBezTo>
                    <a:pt x="3" y="405"/>
                    <a:pt x="1" y="392"/>
                    <a:pt x="5" y="379"/>
                  </a:cubicBezTo>
                  <a:cubicBezTo>
                    <a:pt x="11" y="359"/>
                    <a:pt x="11" y="338"/>
                    <a:pt x="11" y="317"/>
                  </a:cubicBezTo>
                  <a:cubicBezTo>
                    <a:pt x="11" y="311"/>
                    <a:pt x="11" y="306"/>
                    <a:pt x="8" y="300"/>
                  </a:cubicBezTo>
                  <a:cubicBezTo>
                    <a:pt x="5" y="293"/>
                    <a:pt x="8" y="286"/>
                    <a:pt x="6" y="279"/>
                  </a:cubicBezTo>
                  <a:cubicBezTo>
                    <a:pt x="5" y="270"/>
                    <a:pt x="8" y="262"/>
                    <a:pt x="11" y="254"/>
                  </a:cubicBezTo>
                  <a:cubicBezTo>
                    <a:pt x="13" y="250"/>
                    <a:pt x="14" y="246"/>
                    <a:pt x="14" y="240"/>
                  </a:cubicBezTo>
                  <a:cubicBezTo>
                    <a:pt x="13" y="233"/>
                    <a:pt x="18" y="228"/>
                    <a:pt x="21" y="222"/>
                  </a:cubicBezTo>
                  <a:cubicBezTo>
                    <a:pt x="27" y="212"/>
                    <a:pt x="31" y="201"/>
                    <a:pt x="36" y="191"/>
                  </a:cubicBezTo>
                  <a:cubicBezTo>
                    <a:pt x="37" y="190"/>
                    <a:pt x="37" y="188"/>
                    <a:pt x="36" y="187"/>
                  </a:cubicBezTo>
                  <a:cubicBezTo>
                    <a:pt x="23" y="166"/>
                    <a:pt x="30" y="145"/>
                    <a:pt x="35" y="123"/>
                  </a:cubicBezTo>
                  <a:cubicBezTo>
                    <a:pt x="37" y="115"/>
                    <a:pt x="43" y="108"/>
                    <a:pt x="46" y="100"/>
                  </a:cubicBezTo>
                  <a:cubicBezTo>
                    <a:pt x="49" y="90"/>
                    <a:pt x="59" y="84"/>
                    <a:pt x="61" y="74"/>
                  </a:cubicBezTo>
                  <a:cubicBezTo>
                    <a:pt x="62" y="73"/>
                    <a:pt x="63" y="72"/>
                    <a:pt x="64" y="71"/>
                  </a:cubicBezTo>
                  <a:cubicBezTo>
                    <a:pt x="71" y="66"/>
                    <a:pt x="76" y="59"/>
                    <a:pt x="80" y="52"/>
                  </a:cubicBezTo>
                  <a:cubicBezTo>
                    <a:pt x="87" y="42"/>
                    <a:pt x="96" y="32"/>
                    <a:pt x="102" y="21"/>
                  </a:cubicBezTo>
                  <a:cubicBezTo>
                    <a:pt x="113" y="0"/>
                    <a:pt x="138" y="5"/>
                    <a:pt x="150" y="15"/>
                  </a:cubicBezTo>
                  <a:cubicBezTo>
                    <a:pt x="156" y="20"/>
                    <a:pt x="162" y="24"/>
                    <a:pt x="164" y="33"/>
                  </a:cubicBezTo>
                  <a:cubicBezTo>
                    <a:pt x="164" y="36"/>
                    <a:pt x="172" y="38"/>
                    <a:pt x="175" y="42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81" y="51"/>
                    <a:pt x="191" y="55"/>
                    <a:pt x="198" y="61"/>
                  </a:cubicBezTo>
                  <a:cubicBezTo>
                    <a:pt x="205" y="67"/>
                    <a:pt x="207" y="77"/>
                    <a:pt x="213" y="84"/>
                  </a:cubicBezTo>
                  <a:cubicBezTo>
                    <a:pt x="222" y="96"/>
                    <a:pt x="225" y="110"/>
                    <a:pt x="230" y="124"/>
                  </a:cubicBezTo>
                  <a:cubicBezTo>
                    <a:pt x="234" y="136"/>
                    <a:pt x="239" y="147"/>
                    <a:pt x="245" y="158"/>
                  </a:cubicBezTo>
                  <a:cubicBezTo>
                    <a:pt x="250" y="168"/>
                    <a:pt x="251" y="180"/>
                    <a:pt x="258" y="189"/>
                  </a:cubicBezTo>
                  <a:cubicBezTo>
                    <a:pt x="265" y="200"/>
                    <a:pt x="271" y="210"/>
                    <a:pt x="278" y="221"/>
                  </a:cubicBezTo>
                  <a:cubicBezTo>
                    <a:pt x="285" y="231"/>
                    <a:pt x="291" y="242"/>
                    <a:pt x="292" y="255"/>
                  </a:cubicBezTo>
                  <a:cubicBezTo>
                    <a:pt x="293" y="271"/>
                    <a:pt x="296" y="286"/>
                    <a:pt x="304" y="299"/>
                  </a:cubicBezTo>
                  <a:cubicBezTo>
                    <a:pt x="312" y="315"/>
                    <a:pt x="318" y="331"/>
                    <a:pt x="325" y="347"/>
                  </a:cubicBezTo>
                  <a:cubicBezTo>
                    <a:pt x="328" y="356"/>
                    <a:pt x="334" y="365"/>
                    <a:pt x="343" y="371"/>
                  </a:cubicBezTo>
                  <a:cubicBezTo>
                    <a:pt x="344" y="371"/>
                    <a:pt x="344" y="372"/>
                    <a:pt x="345" y="373"/>
                  </a:cubicBezTo>
                  <a:cubicBezTo>
                    <a:pt x="339" y="376"/>
                    <a:pt x="336" y="372"/>
                    <a:pt x="332" y="369"/>
                  </a:cubicBezTo>
                  <a:cubicBezTo>
                    <a:pt x="324" y="360"/>
                    <a:pt x="318" y="350"/>
                    <a:pt x="313" y="338"/>
                  </a:cubicBezTo>
                  <a:cubicBezTo>
                    <a:pt x="310" y="328"/>
                    <a:pt x="306" y="318"/>
                    <a:pt x="300" y="309"/>
                  </a:cubicBezTo>
                  <a:cubicBezTo>
                    <a:pt x="289" y="294"/>
                    <a:pt x="286" y="276"/>
                    <a:pt x="284" y="258"/>
                  </a:cubicBezTo>
                  <a:cubicBezTo>
                    <a:pt x="282" y="243"/>
                    <a:pt x="279" y="231"/>
                    <a:pt x="269" y="220"/>
                  </a:cubicBezTo>
                  <a:cubicBezTo>
                    <a:pt x="252" y="202"/>
                    <a:pt x="244" y="180"/>
                    <a:pt x="236" y="157"/>
                  </a:cubicBezTo>
                  <a:cubicBezTo>
                    <a:pt x="227" y="132"/>
                    <a:pt x="215" y="108"/>
                    <a:pt x="204" y="84"/>
                  </a:cubicBezTo>
                  <a:cubicBezTo>
                    <a:pt x="198" y="72"/>
                    <a:pt x="187" y="64"/>
                    <a:pt x="177" y="55"/>
                  </a:cubicBezTo>
                  <a:cubicBezTo>
                    <a:pt x="169" y="48"/>
                    <a:pt x="160" y="41"/>
                    <a:pt x="155" y="31"/>
                  </a:cubicBezTo>
                  <a:cubicBezTo>
                    <a:pt x="149" y="20"/>
                    <a:pt x="140" y="12"/>
                    <a:pt x="126" y="13"/>
                  </a:cubicBezTo>
                  <a:cubicBezTo>
                    <a:pt x="122" y="13"/>
                    <a:pt x="119" y="14"/>
                    <a:pt x="116" y="17"/>
                  </a:cubicBezTo>
                  <a:cubicBezTo>
                    <a:pt x="113" y="20"/>
                    <a:pt x="110" y="22"/>
                    <a:pt x="108" y="25"/>
                  </a:cubicBezTo>
                  <a:cubicBezTo>
                    <a:pt x="93" y="47"/>
                    <a:pt x="77" y="67"/>
                    <a:pt x="60" y="88"/>
                  </a:cubicBezTo>
                  <a:cubicBezTo>
                    <a:pt x="55" y="96"/>
                    <a:pt x="49" y="103"/>
                    <a:pt x="45" y="112"/>
                  </a:cubicBezTo>
                  <a:cubicBezTo>
                    <a:pt x="41" y="120"/>
                    <a:pt x="40" y="129"/>
                    <a:pt x="40" y="138"/>
                  </a:cubicBezTo>
                  <a:cubicBezTo>
                    <a:pt x="39" y="147"/>
                    <a:pt x="38" y="155"/>
                    <a:pt x="40" y="164"/>
                  </a:cubicBezTo>
                  <a:cubicBezTo>
                    <a:pt x="41" y="170"/>
                    <a:pt x="40" y="175"/>
                    <a:pt x="41" y="180"/>
                  </a:cubicBezTo>
                  <a:cubicBezTo>
                    <a:pt x="42" y="184"/>
                    <a:pt x="41" y="188"/>
                    <a:pt x="40" y="192"/>
                  </a:cubicBezTo>
                  <a:cubicBezTo>
                    <a:pt x="39" y="201"/>
                    <a:pt x="36" y="209"/>
                    <a:pt x="32" y="217"/>
                  </a:cubicBezTo>
                  <a:cubicBezTo>
                    <a:pt x="15" y="248"/>
                    <a:pt x="12" y="281"/>
                    <a:pt x="18" y="316"/>
                  </a:cubicBezTo>
                  <a:cubicBezTo>
                    <a:pt x="20" y="328"/>
                    <a:pt x="20" y="341"/>
                    <a:pt x="18" y="354"/>
                  </a:cubicBezTo>
                  <a:cubicBezTo>
                    <a:pt x="15" y="372"/>
                    <a:pt x="11" y="390"/>
                    <a:pt x="10" y="408"/>
                  </a:cubicBezTo>
                  <a:cubicBezTo>
                    <a:pt x="8" y="414"/>
                    <a:pt x="8" y="420"/>
                    <a:pt x="9" y="426"/>
                  </a:cubicBezTo>
                  <a:cubicBezTo>
                    <a:pt x="12" y="453"/>
                    <a:pt x="24" y="475"/>
                    <a:pt x="42" y="495"/>
                  </a:cubicBezTo>
                  <a:cubicBezTo>
                    <a:pt x="51" y="504"/>
                    <a:pt x="59" y="514"/>
                    <a:pt x="59" y="527"/>
                  </a:cubicBezTo>
                  <a:cubicBezTo>
                    <a:pt x="60" y="530"/>
                    <a:pt x="60" y="532"/>
                    <a:pt x="60" y="535"/>
                  </a:cubicBezTo>
                  <a:cubicBezTo>
                    <a:pt x="57" y="559"/>
                    <a:pt x="71" y="584"/>
                    <a:pt x="94" y="594"/>
                  </a:cubicBezTo>
                  <a:cubicBezTo>
                    <a:pt x="104" y="598"/>
                    <a:pt x="113" y="604"/>
                    <a:pt x="122" y="610"/>
                  </a:cubicBezTo>
                  <a:cubicBezTo>
                    <a:pt x="136" y="620"/>
                    <a:pt x="152" y="628"/>
                    <a:pt x="169" y="630"/>
                  </a:cubicBezTo>
                  <a:cubicBezTo>
                    <a:pt x="180" y="631"/>
                    <a:pt x="190" y="633"/>
                    <a:pt x="200" y="637"/>
                  </a:cubicBezTo>
                  <a:cubicBezTo>
                    <a:pt x="219" y="643"/>
                    <a:pt x="235" y="638"/>
                    <a:pt x="252" y="628"/>
                  </a:cubicBezTo>
                  <a:cubicBezTo>
                    <a:pt x="255" y="626"/>
                    <a:pt x="257" y="624"/>
                    <a:pt x="260" y="622"/>
                  </a:cubicBezTo>
                  <a:cubicBezTo>
                    <a:pt x="261" y="622"/>
                    <a:pt x="262" y="621"/>
                    <a:pt x="262" y="621"/>
                  </a:cubicBezTo>
                  <a:cubicBezTo>
                    <a:pt x="271" y="617"/>
                    <a:pt x="276" y="610"/>
                    <a:pt x="283" y="604"/>
                  </a:cubicBezTo>
                  <a:cubicBezTo>
                    <a:pt x="285" y="603"/>
                    <a:pt x="286" y="600"/>
                    <a:pt x="287" y="598"/>
                  </a:cubicBezTo>
                  <a:cubicBezTo>
                    <a:pt x="292" y="592"/>
                    <a:pt x="297" y="587"/>
                    <a:pt x="301" y="580"/>
                  </a:cubicBezTo>
                  <a:cubicBezTo>
                    <a:pt x="311" y="568"/>
                    <a:pt x="321" y="556"/>
                    <a:pt x="333" y="547"/>
                  </a:cubicBezTo>
                  <a:cubicBezTo>
                    <a:pt x="335" y="546"/>
                    <a:pt x="336" y="545"/>
                    <a:pt x="337" y="544"/>
                  </a:cubicBezTo>
                  <a:cubicBezTo>
                    <a:pt x="345" y="537"/>
                    <a:pt x="355" y="531"/>
                    <a:pt x="365" y="527"/>
                  </a:cubicBezTo>
                  <a:cubicBezTo>
                    <a:pt x="381" y="520"/>
                    <a:pt x="397" y="522"/>
                    <a:pt x="412" y="532"/>
                  </a:cubicBezTo>
                  <a:cubicBezTo>
                    <a:pt x="431" y="545"/>
                    <a:pt x="443" y="564"/>
                    <a:pt x="454" y="584"/>
                  </a:cubicBezTo>
                  <a:cubicBezTo>
                    <a:pt x="462" y="598"/>
                    <a:pt x="467" y="612"/>
                    <a:pt x="479" y="623"/>
                  </a:cubicBezTo>
                  <a:cubicBezTo>
                    <a:pt x="501" y="643"/>
                    <a:pt x="526" y="652"/>
                    <a:pt x="556" y="642"/>
                  </a:cubicBezTo>
                  <a:cubicBezTo>
                    <a:pt x="568" y="638"/>
                    <a:pt x="580" y="634"/>
                    <a:pt x="591" y="628"/>
                  </a:cubicBezTo>
                  <a:cubicBezTo>
                    <a:pt x="599" y="623"/>
                    <a:pt x="609" y="621"/>
                    <a:pt x="619" y="621"/>
                  </a:cubicBezTo>
                  <a:cubicBezTo>
                    <a:pt x="635" y="620"/>
                    <a:pt x="648" y="613"/>
                    <a:pt x="660" y="605"/>
                  </a:cubicBezTo>
                  <a:cubicBezTo>
                    <a:pt x="662" y="604"/>
                    <a:pt x="664" y="602"/>
                    <a:pt x="666" y="602"/>
                  </a:cubicBezTo>
                  <a:cubicBezTo>
                    <a:pt x="672" y="604"/>
                    <a:pt x="671" y="609"/>
                    <a:pt x="671" y="613"/>
                  </a:cubicBezTo>
                  <a:cubicBezTo>
                    <a:pt x="671" y="614"/>
                    <a:pt x="671" y="614"/>
                    <a:pt x="671" y="614"/>
                  </a:cubicBezTo>
                  <a:cubicBezTo>
                    <a:pt x="653" y="626"/>
                    <a:pt x="634" y="634"/>
                    <a:pt x="613" y="635"/>
                  </a:cubicBezTo>
                  <a:cubicBezTo>
                    <a:pt x="605" y="635"/>
                    <a:pt x="599" y="638"/>
                    <a:pt x="592" y="641"/>
                  </a:cubicBezTo>
                  <a:cubicBezTo>
                    <a:pt x="576" y="650"/>
                    <a:pt x="559" y="656"/>
                    <a:pt x="541" y="658"/>
                  </a:cubicBezTo>
                  <a:cubicBezTo>
                    <a:pt x="501" y="664"/>
                    <a:pt x="462" y="633"/>
                    <a:pt x="450" y="604"/>
                  </a:cubicBezTo>
                  <a:cubicBezTo>
                    <a:pt x="442" y="585"/>
                    <a:pt x="431" y="569"/>
                    <a:pt x="418" y="554"/>
                  </a:cubicBezTo>
                  <a:cubicBezTo>
                    <a:pt x="402" y="535"/>
                    <a:pt x="384" y="528"/>
                    <a:pt x="361" y="544"/>
                  </a:cubicBezTo>
                  <a:cubicBezTo>
                    <a:pt x="357" y="547"/>
                    <a:pt x="352" y="550"/>
                    <a:pt x="348" y="553"/>
                  </a:cubicBezTo>
                  <a:cubicBezTo>
                    <a:pt x="330" y="564"/>
                    <a:pt x="317" y="581"/>
                    <a:pt x="304" y="598"/>
                  </a:cubicBezTo>
                  <a:cubicBezTo>
                    <a:pt x="290" y="619"/>
                    <a:pt x="271" y="634"/>
                    <a:pt x="249" y="645"/>
                  </a:cubicBezTo>
                  <a:cubicBezTo>
                    <a:pt x="233" y="653"/>
                    <a:pt x="216" y="655"/>
                    <a:pt x="198" y="650"/>
                  </a:cubicBezTo>
                  <a:cubicBezTo>
                    <a:pt x="186" y="646"/>
                    <a:pt x="174" y="643"/>
                    <a:pt x="162" y="642"/>
                  </a:cubicBezTo>
                  <a:cubicBezTo>
                    <a:pt x="146" y="640"/>
                    <a:pt x="132" y="633"/>
                    <a:pt x="119" y="623"/>
                  </a:cubicBezTo>
                  <a:cubicBezTo>
                    <a:pt x="109" y="616"/>
                    <a:pt x="98" y="610"/>
                    <a:pt x="87" y="604"/>
                  </a:cubicBezTo>
                  <a:cubicBezTo>
                    <a:pt x="61" y="590"/>
                    <a:pt x="45" y="569"/>
                    <a:pt x="46" y="538"/>
                  </a:cubicBezTo>
                  <a:cubicBezTo>
                    <a:pt x="47" y="525"/>
                    <a:pt x="44" y="515"/>
                    <a:pt x="35" y="506"/>
                  </a:cubicBezTo>
                  <a:cubicBezTo>
                    <a:pt x="28" y="499"/>
                    <a:pt x="21" y="492"/>
                    <a:pt x="17" y="483"/>
                  </a:cubicBezTo>
                  <a:close/>
                </a:path>
              </a:pathLst>
            </a:custGeom>
            <a:solidFill>
              <a:srgbClr val="845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9" name="Freeform 11">
              <a:extLst>
                <a:ext uri="{FF2B5EF4-FFF2-40B4-BE49-F238E27FC236}">
                  <a16:creationId xmlns:a16="http://schemas.microsoft.com/office/drawing/2014/main" id="{78A684F3-F921-F63C-7FF5-1D4DB3005045}"/>
                </a:ext>
              </a:extLst>
            </p:cNvPr>
            <p:cNvSpPr/>
            <p:nvPr/>
          </p:nvSpPr>
          <p:spPr bwMode="auto">
            <a:xfrm>
              <a:off x="1320" y="934"/>
              <a:ext cx="44" cy="194"/>
            </a:xfrm>
            <a:custGeom>
              <a:avLst/>
              <a:gdLst>
                <a:gd name="T0" fmla="*/ 15 w 30"/>
                <a:gd name="T1" fmla="*/ 0 h 132"/>
                <a:gd name="T2" fmla="*/ 16 w 30"/>
                <a:gd name="T3" fmla="*/ 2 h 132"/>
                <a:gd name="T4" fmla="*/ 14 w 30"/>
                <a:gd name="T5" fmla="*/ 53 h 132"/>
                <a:gd name="T6" fmla="*/ 21 w 30"/>
                <a:gd name="T7" fmla="*/ 96 h 132"/>
                <a:gd name="T8" fmla="*/ 30 w 30"/>
                <a:gd name="T9" fmla="*/ 130 h 132"/>
                <a:gd name="T10" fmla="*/ 30 w 30"/>
                <a:gd name="T11" fmla="*/ 130 h 132"/>
                <a:gd name="T12" fmla="*/ 29 w 30"/>
                <a:gd name="T13" fmla="*/ 130 h 132"/>
                <a:gd name="T14" fmla="*/ 21 w 30"/>
                <a:gd name="T15" fmla="*/ 127 h 132"/>
                <a:gd name="T16" fmla="*/ 15 w 30"/>
                <a:gd name="T17" fmla="*/ 121 h 132"/>
                <a:gd name="T18" fmla="*/ 0 w 30"/>
                <a:gd name="T19" fmla="*/ 62 h 132"/>
                <a:gd name="T20" fmla="*/ 3 w 30"/>
                <a:gd name="T21" fmla="*/ 39 h 132"/>
                <a:gd name="T22" fmla="*/ 4 w 30"/>
                <a:gd name="T23" fmla="*/ 8 h 132"/>
                <a:gd name="T24" fmla="*/ 4 w 30"/>
                <a:gd name="T25" fmla="*/ 6 h 132"/>
                <a:gd name="T26" fmla="*/ 15 w 30"/>
                <a:gd name="T2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32">
                  <a:moveTo>
                    <a:pt x="15" y="0"/>
                  </a:moveTo>
                  <a:cubicBezTo>
                    <a:pt x="15" y="1"/>
                    <a:pt x="16" y="2"/>
                    <a:pt x="16" y="2"/>
                  </a:cubicBezTo>
                  <a:cubicBezTo>
                    <a:pt x="19" y="19"/>
                    <a:pt x="17" y="36"/>
                    <a:pt x="14" y="53"/>
                  </a:cubicBezTo>
                  <a:cubicBezTo>
                    <a:pt x="12" y="68"/>
                    <a:pt x="17" y="82"/>
                    <a:pt x="21" y="96"/>
                  </a:cubicBezTo>
                  <a:cubicBezTo>
                    <a:pt x="24" y="107"/>
                    <a:pt x="27" y="118"/>
                    <a:pt x="30" y="130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29" y="130"/>
                    <a:pt x="29" y="130"/>
                    <a:pt x="29" y="130"/>
                  </a:cubicBezTo>
                  <a:cubicBezTo>
                    <a:pt x="26" y="132"/>
                    <a:pt x="23" y="130"/>
                    <a:pt x="21" y="127"/>
                  </a:cubicBezTo>
                  <a:cubicBezTo>
                    <a:pt x="19" y="125"/>
                    <a:pt x="17" y="123"/>
                    <a:pt x="15" y="121"/>
                  </a:cubicBezTo>
                  <a:cubicBezTo>
                    <a:pt x="9" y="101"/>
                    <a:pt x="2" y="82"/>
                    <a:pt x="0" y="62"/>
                  </a:cubicBezTo>
                  <a:cubicBezTo>
                    <a:pt x="0" y="54"/>
                    <a:pt x="3" y="47"/>
                    <a:pt x="3" y="39"/>
                  </a:cubicBezTo>
                  <a:cubicBezTo>
                    <a:pt x="4" y="29"/>
                    <a:pt x="5" y="18"/>
                    <a:pt x="4" y="8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7" y="2"/>
                    <a:pt x="11" y="2"/>
                    <a:pt x="15" y="0"/>
                  </a:cubicBezTo>
                  <a:close/>
                </a:path>
              </a:pathLst>
            </a:custGeom>
            <a:solidFill>
              <a:srgbClr val="845F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0" name="Freeform 12">
              <a:extLst>
                <a:ext uri="{FF2B5EF4-FFF2-40B4-BE49-F238E27FC236}">
                  <a16:creationId xmlns:a16="http://schemas.microsoft.com/office/drawing/2014/main" id="{10674B27-4866-7A12-2775-B63573F47BD3}"/>
                </a:ext>
              </a:extLst>
            </p:cNvPr>
            <p:cNvSpPr/>
            <p:nvPr/>
          </p:nvSpPr>
          <p:spPr bwMode="auto">
            <a:xfrm>
              <a:off x="1389" y="276"/>
              <a:ext cx="346" cy="345"/>
            </a:xfrm>
            <a:custGeom>
              <a:avLst/>
              <a:gdLst>
                <a:gd name="T0" fmla="*/ 98 w 236"/>
                <a:gd name="T1" fmla="*/ 99 h 235"/>
                <a:gd name="T2" fmla="*/ 98 w 236"/>
                <a:gd name="T3" fmla="*/ 52 h 235"/>
                <a:gd name="T4" fmla="*/ 90 w 236"/>
                <a:gd name="T5" fmla="*/ 44 h 235"/>
                <a:gd name="T6" fmla="*/ 37 w 236"/>
                <a:gd name="T7" fmla="*/ 45 h 235"/>
                <a:gd name="T8" fmla="*/ 9 w 236"/>
                <a:gd name="T9" fmla="*/ 34 h 235"/>
                <a:gd name="T10" fmla="*/ 26 w 236"/>
                <a:gd name="T11" fmla="*/ 1 h 235"/>
                <a:gd name="T12" fmla="*/ 41 w 236"/>
                <a:gd name="T13" fmla="*/ 1 h 235"/>
                <a:gd name="T14" fmla="*/ 213 w 236"/>
                <a:gd name="T15" fmla="*/ 0 h 235"/>
                <a:gd name="T16" fmla="*/ 236 w 236"/>
                <a:gd name="T17" fmla="*/ 22 h 235"/>
                <a:gd name="T18" fmla="*/ 216 w 236"/>
                <a:gd name="T19" fmla="*/ 42 h 235"/>
                <a:gd name="T20" fmla="*/ 151 w 236"/>
                <a:gd name="T21" fmla="*/ 43 h 235"/>
                <a:gd name="T22" fmla="*/ 141 w 236"/>
                <a:gd name="T23" fmla="*/ 53 h 235"/>
                <a:gd name="T24" fmla="*/ 142 w 236"/>
                <a:gd name="T25" fmla="*/ 211 h 235"/>
                <a:gd name="T26" fmla="*/ 128 w 236"/>
                <a:gd name="T27" fmla="*/ 232 h 235"/>
                <a:gd name="T28" fmla="*/ 104 w 236"/>
                <a:gd name="T29" fmla="*/ 225 h 235"/>
                <a:gd name="T30" fmla="*/ 100 w 236"/>
                <a:gd name="T31" fmla="*/ 214 h 235"/>
                <a:gd name="T32" fmla="*/ 99 w 236"/>
                <a:gd name="T33" fmla="*/ 211 h 235"/>
                <a:gd name="T34" fmla="*/ 99 w 236"/>
                <a:gd name="T35" fmla="*/ 99 h 235"/>
                <a:gd name="T36" fmla="*/ 98 w 236"/>
                <a:gd name="T37" fmla="*/ 9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6" h="235">
                  <a:moveTo>
                    <a:pt x="98" y="99"/>
                  </a:moveTo>
                  <a:cubicBezTo>
                    <a:pt x="98" y="83"/>
                    <a:pt x="98" y="67"/>
                    <a:pt x="98" y="52"/>
                  </a:cubicBezTo>
                  <a:cubicBezTo>
                    <a:pt x="98" y="45"/>
                    <a:pt x="96" y="43"/>
                    <a:pt x="90" y="44"/>
                  </a:cubicBezTo>
                  <a:cubicBezTo>
                    <a:pt x="72" y="44"/>
                    <a:pt x="55" y="43"/>
                    <a:pt x="37" y="45"/>
                  </a:cubicBezTo>
                  <a:cubicBezTo>
                    <a:pt x="27" y="45"/>
                    <a:pt x="15" y="45"/>
                    <a:pt x="9" y="34"/>
                  </a:cubicBezTo>
                  <a:cubicBezTo>
                    <a:pt x="0" y="20"/>
                    <a:pt x="9" y="2"/>
                    <a:pt x="26" y="1"/>
                  </a:cubicBezTo>
                  <a:cubicBezTo>
                    <a:pt x="31" y="1"/>
                    <a:pt x="36" y="1"/>
                    <a:pt x="41" y="1"/>
                  </a:cubicBezTo>
                  <a:cubicBezTo>
                    <a:pt x="99" y="0"/>
                    <a:pt x="156" y="0"/>
                    <a:pt x="213" y="0"/>
                  </a:cubicBezTo>
                  <a:cubicBezTo>
                    <a:pt x="227" y="0"/>
                    <a:pt x="236" y="9"/>
                    <a:pt x="236" y="22"/>
                  </a:cubicBezTo>
                  <a:cubicBezTo>
                    <a:pt x="236" y="33"/>
                    <a:pt x="227" y="41"/>
                    <a:pt x="216" y="42"/>
                  </a:cubicBezTo>
                  <a:cubicBezTo>
                    <a:pt x="195" y="44"/>
                    <a:pt x="173" y="43"/>
                    <a:pt x="151" y="43"/>
                  </a:cubicBezTo>
                  <a:cubicBezTo>
                    <a:pt x="141" y="43"/>
                    <a:pt x="140" y="43"/>
                    <a:pt x="141" y="53"/>
                  </a:cubicBezTo>
                  <a:cubicBezTo>
                    <a:pt x="142" y="106"/>
                    <a:pt x="142" y="158"/>
                    <a:pt x="142" y="211"/>
                  </a:cubicBezTo>
                  <a:cubicBezTo>
                    <a:pt x="142" y="222"/>
                    <a:pt x="138" y="229"/>
                    <a:pt x="128" y="232"/>
                  </a:cubicBezTo>
                  <a:cubicBezTo>
                    <a:pt x="120" y="235"/>
                    <a:pt x="111" y="232"/>
                    <a:pt x="104" y="225"/>
                  </a:cubicBezTo>
                  <a:cubicBezTo>
                    <a:pt x="101" y="222"/>
                    <a:pt x="100" y="218"/>
                    <a:pt x="100" y="214"/>
                  </a:cubicBezTo>
                  <a:cubicBezTo>
                    <a:pt x="99" y="213"/>
                    <a:pt x="99" y="212"/>
                    <a:pt x="99" y="211"/>
                  </a:cubicBezTo>
                  <a:cubicBezTo>
                    <a:pt x="99" y="174"/>
                    <a:pt x="99" y="136"/>
                    <a:pt x="99" y="99"/>
                  </a:cubicBezTo>
                  <a:cubicBezTo>
                    <a:pt x="99" y="99"/>
                    <a:pt x="98" y="99"/>
                    <a:pt x="98" y="99"/>
                  </a:cubicBezTo>
                  <a:close/>
                </a:path>
              </a:pathLst>
            </a:custGeom>
            <a:solidFill>
              <a:srgbClr val="E1F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1" name="Freeform 13">
              <a:extLst>
                <a:ext uri="{FF2B5EF4-FFF2-40B4-BE49-F238E27FC236}">
                  <a16:creationId xmlns:a16="http://schemas.microsoft.com/office/drawing/2014/main" id="{6D89E04B-6E49-AF91-F572-A127944DA006}"/>
                </a:ext>
              </a:extLst>
            </p:cNvPr>
            <p:cNvSpPr/>
            <p:nvPr/>
          </p:nvSpPr>
          <p:spPr bwMode="auto">
            <a:xfrm>
              <a:off x="1598" y="461"/>
              <a:ext cx="255" cy="309"/>
            </a:xfrm>
            <a:custGeom>
              <a:avLst/>
              <a:gdLst>
                <a:gd name="T0" fmla="*/ 101 w 174"/>
                <a:gd name="T1" fmla="*/ 176 h 211"/>
                <a:gd name="T2" fmla="*/ 101 w 174"/>
                <a:gd name="T3" fmla="*/ 165 h 211"/>
                <a:gd name="T4" fmla="*/ 92 w 174"/>
                <a:gd name="T5" fmla="*/ 156 h 211"/>
                <a:gd name="T6" fmla="*/ 33 w 174"/>
                <a:gd name="T7" fmla="*/ 156 h 211"/>
                <a:gd name="T8" fmla="*/ 11 w 174"/>
                <a:gd name="T9" fmla="*/ 119 h 211"/>
                <a:gd name="T10" fmla="*/ 41 w 174"/>
                <a:gd name="T11" fmla="*/ 56 h 211"/>
                <a:gd name="T12" fmla="*/ 64 w 174"/>
                <a:gd name="T13" fmla="*/ 10 h 211"/>
                <a:gd name="T14" fmla="*/ 89 w 174"/>
                <a:gd name="T15" fmla="*/ 4 h 211"/>
                <a:gd name="T16" fmla="*/ 101 w 174"/>
                <a:gd name="T17" fmla="*/ 28 h 211"/>
                <a:gd name="T18" fmla="*/ 85 w 174"/>
                <a:gd name="T19" fmla="*/ 63 h 211"/>
                <a:gd name="T20" fmla="*/ 66 w 174"/>
                <a:gd name="T21" fmla="*/ 104 h 211"/>
                <a:gd name="T22" fmla="*/ 72 w 174"/>
                <a:gd name="T23" fmla="*/ 113 h 211"/>
                <a:gd name="T24" fmla="*/ 93 w 174"/>
                <a:gd name="T25" fmla="*/ 113 h 211"/>
                <a:gd name="T26" fmla="*/ 102 w 174"/>
                <a:gd name="T27" fmla="*/ 104 h 211"/>
                <a:gd name="T28" fmla="*/ 102 w 174"/>
                <a:gd name="T29" fmla="*/ 83 h 211"/>
                <a:gd name="T30" fmla="*/ 127 w 174"/>
                <a:gd name="T31" fmla="*/ 60 h 211"/>
                <a:gd name="T32" fmla="*/ 145 w 174"/>
                <a:gd name="T33" fmla="*/ 86 h 211"/>
                <a:gd name="T34" fmla="*/ 144 w 174"/>
                <a:gd name="T35" fmla="*/ 106 h 211"/>
                <a:gd name="T36" fmla="*/ 151 w 174"/>
                <a:gd name="T37" fmla="*/ 113 h 211"/>
                <a:gd name="T38" fmla="*/ 173 w 174"/>
                <a:gd name="T39" fmla="*/ 137 h 211"/>
                <a:gd name="T40" fmla="*/ 151 w 174"/>
                <a:gd name="T41" fmla="*/ 157 h 211"/>
                <a:gd name="T42" fmla="*/ 144 w 174"/>
                <a:gd name="T43" fmla="*/ 165 h 211"/>
                <a:gd name="T44" fmla="*/ 143 w 174"/>
                <a:gd name="T45" fmla="*/ 191 h 211"/>
                <a:gd name="T46" fmla="*/ 121 w 174"/>
                <a:gd name="T47" fmla="*/ 210 h 211"/>
                <a:gd name="T48" fmla="*/ 101 w 174"/>
                <a:gd name="T49" fmla="*/ 189 h 211"/>
                <a:gd name="T50" fmla="*/ 101 w 174"/>
                <a:gd name="T51" fmla="*/ 176 h 211"/>
                <a:gd name="T52" fmla="*/ 101 w 174"/>
                <a:gd name="T53" fmla="*/ 17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4" h="211">
                  <a:moveTo>
                    <a:pt x="101" y="176"/>
                  </a:moveTo>
                  <a:cubicBezTo>
                    <a:pt x="101" y="172"/>
                    <a:pt x="100" y="169"/>
                    <a:pt x="101" y="165"/>
                  </a:cubicBezTo>
                  <a:cubicBezTo>
                    <a:pt x="102" y="158"/>
                    <a:pt x="98" y="156"/>
                    <a:pt x="92" y="156"/>
                  </a:cubicBezTo>
                  <a:cubicBezTo>
                    <a:pt x="72" y="156"/>
                    <a:pt x="52" y="156"/>
                    <a:pt x="33" y="156"/>
                  </a:cubicBezTo>
                  <a:cubicBezTo>
                    <a:pt x="10" y="156"/>
                    <a:pt x="0" y="140"/>
                    <a:pt x="11" y="119"/>
                  </a:cubicBezTo>
                  <a:cubicBezTo>
                    <a:pt x="22" y="99"/>
                    <a:pt x="31" y="77"/>
                    <a:pt x="41" y="56"/>
                  </a:cubicBezTo>
                  <a:cubicBezTo>
                    <a:pt x="49" y="41"/>
                    <a:pt x="53" y="24"/>
                    <a:pt x="64" y="10"/>
                  </a:cubicBezTo>
                  <a:cubicBezTo>
                    <a:pt x="70" y="3"/>
                    <a:pt x="80" y="0"/>
                    <a:pt x="89" y="4"/>
                  </a:cubicBezTo>
                  <a:cubicBezTo>
                    <a:pt x="97" y="8"/>
                    <a:pt x="103" y="19"/>
                    <a:pt x="101" y="28"/>
                  </a:cubicBezTo>
                  <a:cubicBezTo>
                    <a:pt x="98" y="41"/>
                    <a:pt x="90" y="52"/>
                    <a:pt x="85" y="63"/>
                  </a:cubicBezTo>
                  <a:cubicBezTo>
                    <a:pt x="80" y="77"/>
                    <a:pt x="73" y="91"/>
                    <a:pt x="66" y="104"/>
                  </a:cubicBezTo>
                  <a:cubicBezTo>
                    <a:pt x="63" y="112"/>
                    <a:pt x="63" y="113"/>
                    <a:pt x="72" y="113"/>
                  </a:cubicBezTo>
                  <a:cubicBezTo>
                    <a:pt x="79" y="113"/>
                    <a:pt x="86" y="113"/>
                    <a:pt x="93" y="113"/>
                  </a:cubicBezTo>
                  <a:cubicBezTo>
                    <a:pt x="100" y="114"/>
                    <a:pt x="102" y="111"/>
                    <a:pt x="102" y="104"/>
                  </a:cubicBezTo>
                  <a:cubicBezTo>
                    <a:pt x="102" y="97"/>
                    <a:pt x="102" y="90"/>
                    <a:pt x="102" y="83"/>
                  </a:cubicBezTo>
                  <a:cubicBezTo>
                    <a:pt x="102" y="68"/>
                    <a:pt x="112" y="59"/>
                    <a:pt x="127" y="60"/>
                  </a:cubicBezTo>
                  <a:cubicBezTo>
                    <a:pt x="138" y="61"/>
                    <a:pt x="146" y="73"/>
                    <a:pt x="145" y="86"/>
                  </a:cubicBezTo>
                  <a:cubicBezTo>
                    <a:pt x="144" y="93"/>
                    <a:pt x="145" y="99"/>
                    <a:pt x="144" y="106"/>
                  </a:cubicBezTo>
                  <a:cubicBezTo>
                    <a:pt x="144" y="111"/>
                    <a:pt x="146" y="113"/>
                    <a:pt x="151" y="113"/>
                  </a:cubicBezTo>
                  <a:cubicBezTo>
                    <a:pt x="166" y="114"/>
                    <a:pt x="174" y="123"/>
                    <a:pt x="173" y="137"/>
                  </a:cubicBezTo>
                  <a:cubicBezTo>
                    <a:pt x="173" y="148"/>
                    <a:pt x="164" y="156"/>
                    <a:pt x="151" y="157"/>
                  </a:cubicBezTo>
                  <a:cubicBezTo>
                    <a:pt x="145" y="157"/>
                    <a:pt x="144" y="160"/>
                    <a:pt x="144" y="165"/>
                  </a:cubicBezTo>
                  <a:cubicBezTo>
                    <a:pt x="144" y="174"/>
                    <a:pt x="145" y="182"/>
                    <a:pt x="143" y="191"/>
                  </a:cubicBezTo>
                  <a:cubicBezTo>
                    <a:pt x="141" y="202"/>
                    <a:pt x="131" y="211"/>
                    <a:pt x="121" y="210"/>
                  </a:cubicBezTo>
                  <a:cubicBezTo>
                    <a:pt x="110" y="209"/>
                    <a:pt x="101" y="200"/>
                    <a:pt x="101" y="189"/>
                  </a:cubicBezTo>
                  <a:cubicBezTo>
                    <a:pt x="100" y="184"/>
                    <a:pt x="101" y="180"/>
                    <a:pt x="101" y="176"/>
                  </a:cubicBezTo>
                  <a:cubicBezTo>
                    <a:pt x="101" y="176"/>
                    <a:pt x="101" y="176"/>
                    <a:pt x="101" y="176"/>
                  </a:cubicBezTo>
                  <a:close/>
                </a:path>
              </a:pathLst>
            </a:custGeom>
            <a:solidFill>
              <a:srgbClr val="E1F2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2" name="Freeform 14">
              <a:extLst>
                <a:ext uri="{FF2B5EF4-FFF2-40B4-BE49-F238E27FC236}">
                  <a16:creationId xmlns:a16="http://schemas.microsoft.com/office/drawing/2014/main" id="{933AEB90-ED30-3A54-411E-B6EF9F1CEED2}"/>
                </a:ext>
              </a:extLst>
            </p:cNvPr>
            <p:cNvSpPr/>
            <p:nvPr/>
          </p:nvSpPr>
          <p:spPr bwMode="auto">
            <a:xfrm>
              <a:off x="1353" y="1354"/>
              <a:ext cx="366" cy="365"/>
            </a:xfrm>
            <a:custGeom>
              <a:avLst/>
              <a:gdLst>
                <a:gd name="T0" fmla="*/ 104 w 249"/>
                <a:gd name="T1" fmla="*/ 226 h 249"/>
                <a:gd name="T2" fmla="*/ 104 w 249"/>
                <a:gd name="T3" fmla="*/ 69 h 249"/>
                <a:gd name="T4" fmla="*/ 102 w 249"/>
                <a:gd name="T5" fmla="*/ 54 h 249"/>
                <a:gd name="T6" fmla="*/ 93 w 249"/>
                <a:gd name="T7" fmla="*/ 48 h 249"/>
                <a:gd name="T8" fmla="*/ 27 w 249"/>
                <a:gd name="T9" fmla="*/ 48 h 249"/>
                <a:gd name="T10" fmla="*/ 7 w 249"/>
                <a:gd name="T11" fmla="*/ 33 h 249"/>
                <a:gd name="T12" fmla="*/ 22 w 249"/>
                <a:gd name="T13" fmla="*/ 4 h 249"/>
                <a:gd name="T14" fmla="*/ 46 w 249"/>
                <a:gd name="T15" fmla="*/ 2 h 249"/>
                <a:gd name="T16" fmla="*/ 93 w 249"/>
                <a:gd name="T17" fmla="*/ 2 h 249"/>
                <a:gd name="T18" fmla="*/ 215 w 249"/>
                <a:gd name="T19" fmla="*/ 0 h 249"/>
                <a:gd name="T20" fmla="*/ 227 w 249"/>
                <a:gd name="T21" fmla="*/ 1 h 249"/>
                <a:gd name="T22" fmla="*/ 248 w 249"/>
                <a:gd name="T23" fmla="*/ 24 h 249"/>
                <a:gd name="T24" fmla="*/ 223 w 249"/>
                <a:gd name="T25" fmla="*/ 48 h 249"/>
                <a:gd name="T26" fmla="*/ 161 w 249"/>
                <a:gd name="T27" fmla="*/ 48 h 249"/>
                <a:gd name="T28" fmla="*/ 148 w 249"/>
                <a:gd name="T29" fmla="*/ 60 h 249"/>
                <a:gd name="T30" fmla="*/ 150 w 249"/>
                <a:gd name="T31" fmla="*/ 158 h 249"/>
                <a:gd name="T32" fmla="*/ 152 w 249"/>
                <a:gd name="T33" fmla="*/ 220 h 249"/>
                <a:gd name="T34" fmla="*/ 132 w 249"/>
                <a:gd name="T35" fmla="*/ 248 h 249"/>
                <a:gd name="T36" fmla="*/ 104 w 249"/>
                <a:gd name="T37" fmla="*/ 22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9" h="249">
                  <a:moveTo>
                    <a:pt x="104" y="226"/>
                  </a:moveTo>
                  <a:cubicBezTo>
                    <a:pt x="104" y="173"/>
                    <a:pt x="104" y="121"/>
                    <a:pt x="104" y="69"/>
                  </a:cubicBezTo>
                  <a:cubicBezTo>
                    <a:pt x="104" y="64"/>
                    <a:pt x="103" y="59"/>
                    <a:pt x="102" y="54"/>
                  </a:cubicBezTo>
                  <a:cubicBezTo>
                    <a:pt x="101" y="49"/>
                    <a:pt x="97" y="48"/>
                    <a:pt x="93" y="48"/>
                  </a:cubicBezTo>
                  <a:cubicBezTo>
                    <a:pt x="71" y="48"/>
                    <a:pt x="49" y="48"/>
                    <a:pt x="27" y="48"/>
                  </a:cubicBezTo>
                  <a:cubicBezTo>
                    <a:pt x="17" y="48"/>
                    <a:pt x="9" y="42"/>
                    <a:pt x="7" y="33"/>
                  </a:cubicBezTo>
                  <a:cubicBezTo>
                    <a:pt x="0" y="23"/>
                    <a:pt x="7" y="7"/>
                    <a:pt x="22" y="4"/>
                  </a:cubicBezTo>
                  <a:cubicBezTo>
                    <a:pt x="30" y="2"/>
                    <a:pt x="38" y="2"/>
                    <a:pt x="46" y="2"/>
                  </a:cubicBezTo>
                  <a:cubicBezTo>
                    <a:pt x="62" y="2"/>
                    <a:pt x="77" y="3"/>
                    <a:pt x="93" y="2"/>
                  </a:cubicBezTo>
                  <a:cubicBezTo>
                    <a:pt x="134" y="1"/>
                    <a:pt x="174" y="0"/>
                    <a:pt x="215" y="0"/>
                  </a:cubicBezTo>
                  <a:cubicBezTo>
                    <a:pt x="219" y="0"/>
                    <a:pt x="223" y="0"/>
                    <a:pt x="227" y="1"/>
                  </a:cubicBezTo>
                  <a:cubicBezTo>
                    <a:pt x="239" y="2"/>
                    <a:pt x="249" y="13"/>
                    <a:pt x="248" y="24"/>
                  </a:cubicBezTo>
                  <a:cubicBezTo>
                    <a:pt x="248" y="39"/>
                    <a:pt x="238" y="48"/>
                    <a:pt x="223" y="48"/>
                  </a:cubicBezTo>
                  <a:cubicBezTo>
                    <a:pt x="203" y="48"/>
                    <a:pt x="182" y="48"/>
                    <a:pt x="161" y="48"/>
                  </a:cubicBezTo>
                  <a:cubicBezTo>
                    <a:pt x="151" y="47"/>
                    <a:pt x="148" y="50"/>
                    <a:pt x="148" y="60"/>
                  </a:cubicBezTo>
                  <a:cubicBezTo>
                    <a:pt x="149" y="93"/>
                    <a:pt x="150" y="125"/>
                    <a:pt x="150" y="158"/>
                  </a:cubicBezTo>
                  <a:cubicBezTo>
                    <a:pt x="151" y="178"/>
                    <a:pt x="151" y="199"/>
                    <a:pt x="152" y="220"/>
                  </a:cubicBezTo>
                  <a:cubicBezTo>
                    <a:pt x="152" y="234"/>
                    <a:pt x="141" y="247"/>
                    <a:pt x="132" y="248"/>
                  </a:cubicBezTo>
                  <a:cubicBezTo>
                    <a:pt x="118" y="249"/>
                    <a:pt x="108" y="242"/>
                    <a:pt x="104" y="226"/>
                  </a:cubicBezTo>
                  <a:close/>
                </a:path>
              </a:pathLst>
            </a:custGeom>
            <a:solidFill>
              <a:srgbClr val="FEF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3" name="Freeform 15">
              <a:extLst>
                <a:ext uri="{FF2B5EF4-FFF2-40B4-BE49-F238E27FC236}">
                  <a16:creationId xmlns:a16="http://schemas.microsoft.com/office/drawing/2014/main" id="{C01D813F-9659-3BE6-6CC1-F6735E7893B3}"/>
                </a:ext>
              </a:extLst>
            </p:cNvPr>
            <p:cNvSpPr/>
            <p:nvPr/>
          </p:nvSpPr>
          <p:spPr bwMode="auto">
            <a:xfrm>
              <a:off x="1611" y="1523"/>
              <a:ext cx="200" cy="318"/>
            </a:xfrm>
            <a:custGeom>
              <a:avLst/>
              <a:gdLst>
                <a:gd name="T0" fmla="*/ 52 w 136"/>
                <a:gd name="T1" fmla="*/ 217 h 217"/>
                <a:gd name="T2" fmla="*/ 14 w 136"/>
                <a:gd name="T3" fmla="*/ 211 h 217"/>
                <a:gd name="T4" fmla="*/ 2 w 136"/>
                <a:gd name="T5" fmla="*/ 186 h 217"/>
                <a:gd name="T6" fmla="*/ 22 w 136"/>
                <a:gd name="T7" fmla="*/ 168 h 217"/>
                <a:gd name="T8" fmla="*/ 56 w 136"/>
                <a:gd name="T9" fmla="*/ 172 h 217"/>
                <a:gd name="T10" fmla="*/ 84 w 136"/>
                <a:gd name="T11" fmla="*/ 162 h 217"/>
                <a:gd name="T12" fmla="*/ 86 w 136"/>
                <a:gd name="T13" fmla="*/ 149 h 217"/>
                <a:gd name="T14" fmla="*/ 59 w 136"/>
                <a:gd name="T15" fmla="*/ 134 h 217"/>
                <a:gd name="T16" fmla="*/ 41 w 136"/>
                <a:gd name="T17" fmla="*/ 130 h 217"/>
                <a:gd name="T18" fmla="*/ 31 w 136"/>
                <a:gd name="T19" fmla="*/ 106 h 217"/>
                <a:gd name="T20" fmla="*/ 51 w 136"/>
                <a:gd name="T21" fmla="*/ 88 h 217"/>
                <a:gd name="T22" fmla="*/ 73 w 136"/>
                <a:gd name="T23" fmla="*/ 55 h 217"/>
                <a:gd name="T24" fmla="*/ 60 w 136"/>
                <a:gd name="T25" fmla="*/ 53 h 217"/>
                <a:gd name="T26" fmla="*/ 49 w 136"/>
                <a:gd name="T27" fmla="*/ 65 h 217"/>
                <a:gd name="T28" fmla="*/ 25 w 136"/>
                <a:gd name="T29" fmla="*/ 70 h 217"/>
                <a:gd name="T30" fmla="*/ 11 w 136"/>
                <a:gd name="T31" fmla="*/ 52 h 217"/>
                <a:gd name="T32" fmla="*/ 18 w 136"/>
                <a:gd name="T33" fmla="*/ 32 h 217"/>
                <a:gd name="T34" fmla="*/ 90 w 136"/>
                <a:gd name="T35" fmla="*/ 10 h 217"/>
                <a:gd name="T36" fmla="*/ 117 w 136"/>
                <a:gd name="T37" fmla="*/ 42 h 217"/>
                <a:gd name="T38" fmla="*/ 109 w 136"/>
                <a:gd name="T39" fmla="*/ 95 h 217"/>
                <a:gd name="T40" fmla="*/ 111 w 136"/>
                <a:gd name="T41" fmla="*/ 108 h 217"/>
                <a:gd name="T42" fmla="*/ 133 w 136"/>
                <a:gd name="T43" fmla="*/ 143 h 217"/>
                <a:gd name="T44" fmla="*/ 125 w 136"/>
                <a:gd name="T45" fmla="*/ 185 h 217"/>
                <a:gd name="T46" fmla="*/ 76 w 136"/>
                <a:gd name="T47" fmla="*/ 214 h 217"/>
                <a:gd name="T48" fmla="*/ 52 w 136"/>
                <a:gd name="T4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6" h="216">
                  <a:moveTo>
                    <a:pt x="52" y="217"/>
                  </a:moveTo>
                  <a:cubicBezTo>
                    <a:pt x="39" y="217"/>
                    <a:pt x="26" y="215"/>
                    <a:pt x="14" y="211"/>
                  </a:cubicBezTo>
                  <a:cubicBezTo>
                    <a:pt x="5" y="207"/>
                    <a:pt x="0" y="196"/>
                    <a:pt x="2" y="186"/>
                  </a:cubicBezTo>
                  <a:cubicBezTo>
                    <a:pt x="4" y="177"/>
                    <a:pt x="13" y="168"/>
                    <a:pt x="22" y="168"/>
                  </a:cubicBezTo>
                  <a:cubicBezTo>
                    <a:pt x="34" y="168"/>
                    <a:pt x="44" y="173"/>
                    <a:pt x="56" y="172"/>
                  </a:cubicBezTo>
                  <a:cubicBezTo>
                    <a:pt x="66" y="171"/>
                    <a:pt x="76" y="169"/>
                    <a:pt x="84" y="162"/>
                  </a:cubicBezTo>
                  <a:cubicBezTo>
                    <a:pt x="89" y="157"/>
                    <a:pt x="90" y="154"/>
                    <a:pt x="86" y="149"/>
                  </a:cubicBezTo>
                  <a:cubicBezTo>
                    <a:pt x="80" y="139"/>
                    <a:pt x="70" y="134"/>
                    <a:pt x="59" y="134"/>
                  </a:cubicBezTo>
                  <a:cubicBezTo>
                    <a:pt x="52" y="133"/>
                    <a:pt x="46" y="134"/>
                    <a:pt x="41" y="130"/>
                  </a:cubicBezTo>
                  <a:cubicBezTo>
                    <a:pt x="33" y="123"/>
                    <a:pt x="29" y="115"/>
                    <a:pt x="31" y="106"/>
                  </a:cubicBezTo>
                  <a:cubicBezTo>
                    <a:pt x="33" y="97"/>
                    <a:pt x="42" y="89"/>
                    <a:pt x="51" y="88"/>
                  </a:cubicBezTo>
                  <a:cubicBezTo>
                    <a:pt x="64" y="86"/>
                    <a:pt x="76" y="69"/>
                    <a:pt x="73" y="55"/>
                  </a:cubicBezTo>
                  <a:cubicBezTo>
                    <a:pt x="72" y="51"/>
                    <a:pt x="65" y="50"/>
                    <a:pt x="60" y="53"/>
                  </a:cubicBezTo>
                  <a:cubicBezTo>
                    <a:pt x="56" y="57"/>
                    <a:pt x="53" y="61"/>
                    <a:pt x="49" y="65"/>
                  </a:cubicBezTo>
                  <a:cubicBezTo>
                    <a:pt x="42" y="73"/>
                    <a:pt x="34" y="73"/>
                    <a:pt x="25" y="70"/>
                  </a:cubicBezTo>
                  <a:cubicBezTo>
                    <a:pt x="17" y="68"/>
                    <a:pt x="12" y="60"/>
                    <a:pt x="11" y="52"/>
                  </a:cubicBezTo>
                  <a:cubicBezTo>
                    <a:pt x="10" y="44"/>
                    <a:pt x="12" y="38"/>
                    <a:pt x="18" y="32"/>
                  </a:cubicBezTo>
                  <a:cubicBezTo>
                    <a:pt x="38" y="9"/>
                    <a:pt x="60" y="0"/>
                    <a:pt x="90" y="10"/>
                  </a:cubicBezTo>
                  <a:cubicBezTo>
                    <a:pt x="104" y="15"/>
                    <a:pt x="113" y="27"/>
                    <a:pt x="117" y="42"/>
                  </a:cubicBezTo>
                  <a:cubicBezTo>
                    <a:pt x="123" y="61"/>
                    <a:pt x="119" y="79"/>
                    <a:pt x="109" y="95"/>
                  </a:cubicBezTo>
                  <a:cubicBezTo>
                    <a:pt x="106" y="100"/>
                    <a:pt x="106" y="104"/>
                    <a:pt x="111" y="108"/>
                  </a:cubicBezTo>
                  <a:cubicBezTo>
                    <a:pt x="121" y="118"/>
                    <a:pt x="131" y="128"/>
                    <a:pt x="133" y="143"/>
                  </a:cubicBezTo>
                  <a:cubicBezTo>
                    <a:pt x="136" y="158"/>
                    <a:pt x="134" y="172"/>
                    <a:pt x="125" y="185"/>
                  </a:cubicBezTo>
                  <a:cubicBezTo>
                    <a:pt x="112" y="202"/>
                    <a:pt x="96" y="210"/>
                    <a:pt x="76" y="214"/>
                  </a:cubicBezTo>
                  <a:cubicBezTo>
                    <a:pt x="68" y="216"/>
                    <a:pt x="60" y="217"/>
                    <a:pt x="52" y="217"/>
                  </a:cubicBezTo>
                  <a:close/>
                </a:path>
              </a:pathLst>
            </a:custGeom>
            <a:solidFill>
              <a:srgbClr val="FEF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4" name="Freeform 16">
              <a:extLst>
                <a:ext uri="{FF2B5EF4-FFF2-40B4-BE49-F238E27FC236}">
                  <a16:creationId xmlns:a16="http://schemas.microsoft.com/office/drawing/2014/main" id="{C2646B38-C405-8D7D-23FD-38A12CAF9E86}"/>
                </a:ext>
              </a:extLst>
            </p:cNvPr>
            <p:cNvSpPr/>
            <p:nvPr/>
          </p:nvSpPr>
          <p:spPr bwMode="auto">
            <a:xfrm>
              <a:off x="1353" y="1350"/>
              <a:ext cx="371" cy="375"/>
            </a:xfrm>
            <a:custGeom>
              <a:avLst/>
              <a:gdLst>
                <a:gd name="T0" fmla="*/ 104 w 253"/>
                <a:gd name="T1" fmla="*/ 229 h 256"/>
                <a:gd name="T2" fmla="*/ 110 w 253"/>
                <a:gd name="T3" fmla="*/ 241 h 256"/>
                <a:gd name="T4" fmla="*/ 137 w 253"/>
                <a:gd name="T5" fmla="*/ 247 h 256"/>
                <a:gd name="T6" fmla="*/ 150 w 253"/>
                <a:gd name="T7" fmla="*/ 226 h 256"/>
                <a:gd name="T8" fmla="*/ 149 w 253"/>
                <a:gd name="T9" fmla="*/ 137 h 256"/>
                <a:gd name="T10" fmla="*/ 148 w 253"/>
                <a:gd name="T11" fmla="*/ 71 h 256"/>
                <a:gd name="T12" fmla="*/ 147 w 253"/>
                <a:gd name="T13" fmla="*/ 61 h 256"/>
                <a:gd name="T14" fmla="*/ 157 w 253"/>
                <a:gd name="T15" fmla="*/ 50 h 256"/>
                <a:gd name="T16" fmla="*/ 213 w 253"/>
                <a:gd name="T17" fmla="*/ 50 h 256"/>
                <a:gd name="T18" fmla="*/ 228 w 253"/>
                <a:gd name="T19" fmla="*/ 49 h 256"/>
                <a:gd name="T20" fmla="*/ 248 w 253"/>
                <a:gd name="T21" fmla="*/ 24 h 256"/>
                <a:gd name="T22" fmla="*/ 223 w 253"/>
                <a:gd name="T23" fmla="*/ 4 h 256"/>
                <a:gd name="T24" fmla="*/ 53 w 253"/>
                <a:gd name="T25" fmla="*/ 6 h 256"/>
                <a:gd name="T26" fmla="*/ 23 w 253"/>
                <a:gd name="T27" fmla="*/ 7 h 256"/>
                <a:gd name="T28" fmla="*/ 7 w 253"/>
                <a:gd name="T29" fmla="*/ 25 h 256"/>
                <a:gd name="T30" fmla="*/ 7 w 253"/>
                <a:gd name="T31" fmla="*/ 36 h 256"/>
                <a:gd name="T32" fmla="*/ 2 w 253"/>
                <a:gd name="T33" fmla="*/ 27 h 256"/>
                <a:gd name="T34" fmla="*/ 31 w 253"/>
                <a:gd name="T35" fmla="*/ 4 h 256"/>
                <a:gd name="T36" fmla="*/ 75 w 253"/>
                <a:gd name="T37" fmla="*/ 4 h 256"/>
                <a:gd name="T38" fmla="*/ 109 w 253"/>
                <a:gd name="T39" fmla="*/ 2 h 256"/>
                <a:gd name="T40" fmla="*/ 127 w 253"/>
                <a:gd name="T41" fmla="*/ 1 h 256"/>
                <a:gd name="T42" fmla="*/ 155 w 253"/>
                <a:gd name="T43" fmla="*/ 2 h 256"/>
                <a:gd name="T44" fmla="*/ 219 w 253"/>
                <a:gd name="T45" fmla="*/ 1 h 256"/>
                <a:gd name="T46" fmla="*/ 246 w 253"/>
                <a:gd name="T47" fmla="*/ 14 h 256"/>
                <a:gd name="T48" fmla="*/ 233 w 253"/>
                <a:gd name="T49" fmla="*/ 52 h 256"/>
                <a:gd name="T50" fmla="*/ 230 w 253"/>
                <a:gd name="T51" fmla="*/ 53 h 256"/>
                <a:gd name="T52" fmla="*/ 186 w 253"/>
                <a:gd name="T53" fmla="*/ 52 h 256"/>
                <a:gd name="T54" fmla="*/ 159 w 253"/>
                <a:gd name="T55" fmla="*/ 52 h 256"/>
                <a:gd name="T56" fmla="*/ 149 w 253"/>
                <a:gd name="T57" fmla="*/ 65 h 256"/>
                <a:gd name="T58" fmla="*/ 151 w 253"/>
                <a:gd name="T59" fmla="*/ 94 h 256"/>
                <a:gd name="T60" fmla="*/ 151 w 253"/>
                <a:gd name="T61" fmla="*/ 152 h 256"/>
                <a:gd name="T62" fmla="*/ 152 w 253"/>
                <a:gd name="T63" fmla="*/ 226 h 256"/>
                <a:gd name="T64" fmla="*/ 119 w 253"/>
                <a:gd name="T65" fmla="*/ 250 h 256"/>
                <a:gd name="T66" fmla="*/ 104 w 253"/>
                <a:gd name="T67" fmla="*/ 2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56">
                  <a:moveTo>
                    <a:pt x="104" y="229"/>
                  </a:moveTo>
                  <a:cubicBezTo>
                    <a:pt x="107" y="232"/>
                    <a:pt x="107" y="237"/>
                    <a:pt x="110" y="241"/>
                  </a:cubicBezTo>
                  <a:cubicBezTo>
                    <a:pt x="118" y="250"/>
                    <a:pt x="128" y="250"/>
                    <a:pt x="137" y="247"/>
                  </a:cubicBezTo>
                  <a:cubicBezTo>
                    <a:pt x="146" y="243"/>
                    <a:pt x="151" y="235"/>
                    <a:pt x="150" y="226"/>
                  </a:cubicBezTo>
                  <a:cubicBezTo>
                    <a:pt x="149" y="196"/>
                    <a:pt x="150" y="167"/>
                    <a:pt x="149" y="137"/>
                  </a:cubicBezTo>
                  <a:cubicBezTo>
                    <a:pt x="148" y="115"/>
                    <a:pt x="148" y="93"/>
                    <a:pt x="148" y="71"/>
                  </a:cubicBezTo>
                  <a:cubicBezTo>
                    <a:pt x="147" y="68"/>
                    <a:pt x="147" y="64"/>
                    <a:pt x="147" y="61"/>
                  </a:cubicBezTo>
                  <a:cubicBezTo>
                    <a:pt x="146" y="52"/>
                    <a:pt x="148" y="50"/>
                    <a:pt x="157" y="50"/>
                  </a:cubicBezTo>
                  <a:cubicBezTo>
                    <a:pt x="176" y="50"/>
                    <a:pt x="195" y="50"/>
                    <a:pt x="213" y="50"/>
                  </a:cubicBezTo>
                  <a:cubicBezTo>
                    <a:pt x="218" y="50"/>
                    <a:pt x="223" y="49"/>
                    <a:pt x="228" y="49"/>
                  </a:cubicBezTo>
                  <a:cubicBezTo>
                    <a:pt x="241" y="47"/>
                    <a:pt x="248" y="35"/>
                    <a:pt x="248" y="24"/>
                  </a:cubicBezTo>
                  <a:cubicBezTo>
                    <a:pt x="247" y="15"/>
                    <a:pt x="234" y="4"/>
                    <a:pt x="223" y="4"/>
                  </a:cubicBezTo>
                  <a:cubicBezTo>
                    <a:pt x="167" y="5"/>
                    <a:pt x="110" y="7"/>
                    <a:pt x="53" y="6"/>
                  </a:cubicBezTo>
                  <a:cubicBezTo>
                    <a:pt x="43" y="6"/>
                    <a:pt x="33" y="6"/>
                    <a:pt x="23" y="7"/>
                  </a:cubicBezTo>
                  <a:cubicBezTo>
                    <a:pt x="16" y="8"/>
                    <a:pt x="7" y="18"/>
                    <a:pt x="7" y="25"/>
                  </a:cubicBezTo>
                  <a:cubicBezTo>
                    <a:pt x="7" y="29"/>
                    <a:pt x="7" y="32"/>
                    <a:pt x="7" y="36"/>
                  </a:cubicBezTo>
                  <a:cubicBezTo>
                    <a:pt x="2" y="35"/>
                    <a:pt x="0" y="33"/>
                    <a:pt x="2" y="27"/>
                  </a:cubicBezTo>
                  <a:cubicBezTo>
                    <a:pt x="5" y="10"/>
                    <a:pt x="13" y="5"/>
                    <a:pt x="31" y="4"/>
                  </a:cubicBezTo>
                  <a:cubicBezTo>
                    <a:pt x="46" y="4"/>
                    <a:pt x="60" y="5"/>
                    <a:pt x="75" y="4"/>
                  </a:cubicBezTo>
                  <a:cubicBezTo>
                    <a:pt x="86" y="4"/>
                    <a:pt x="98" y="6"/>
                    <a:pt x="109" y="2"/>
                  </a:cubicBezTo>
                  <a:cubicBezTo>
                    <a:pt x="115" y="0"/>
                    <a:pt x="121" y="1"/>
                    <a:pt x="127" y="1"/>
                  </a:cubicBezTo>
                  <a:cubicBezTo>
                    <a:pt x="136" y="3"/>
                    <a:pt x="146" y="2"/>
                    <a:pt x="155" y="2"/>
                  </a:cubicBezTo>
                  <a:cubicBezTo>
                    <a:pt x="176" y="1"/>
                    <a:pt x="198" y="1"/>
                    <a:pt x="219" y="1"/>
                  </a:cubicBezTo>
                  <a:cubicBezTo>
                    <a:pt x="229" y="2"/>
                    <a:pt x="240" y="2"/>
                    <a:pt x="246" y="14"/>
                  </a:cubicBezTo>
                  <a:cubicBezTo>
                    <a:pt x="253" y="26"/>
                    <a:pt x="250" y="46"/>
                    <a:pt x="233" y="52"/>
                  </a:cubicBezTo>
                  <a:cubicBezTo>
                    <a:pt x="232" y="52"/>
                    <a:pt x="231" y="53"/>
                    <a:pt x="230" y="53"/>
                  </a:cubicBezTo>
                  <a:cubicBezTo>
                    <a:pt x="215" y="49"/>
                    <a:pt x="201" y="54"/>
                    <a:pt x="186" y="52"/>
                  </a:cubicBezTo>
                  <a:cubicBezTo>
                    <a:pt x="177" y="50"/>
                    <a:pt x="168" y="51"/>
                    <a:pt x="159" y="52"/>
                  </a:cubicBezTo>
                  <a:cubicBezTo>
                    <a:pt x="151" y="52"/>
                    <a:pt x="150" y="59"/>
                    <a:pt x="149" y="65"/>
                  </a:cubicBezTo>
                  <a:cubicBezTo>
                    <a:pt x="148" y="75"/>
                    <a:pt x="151" y="85"/>
                    <a:pt x="151" y="94"/>
                  </a:cubicBezTo>
                  <a:cubicBezTo>
                    <a:pt x="151" y="114"/>
                    <a:pt x="151" y="133"/>
                    <a:pt x="151" y="152"/>
                  </a:cubicBezTo>
                  <a:cubicBezTo>
                    <a:pt x="151" y="176"/>
                    <a:pt x="152" y="201"/>
                    <a:pt x="152" y="226"/>
                  </a:cubicBezTo>
                  <a:cubicBezTo>
                    <a:pt x="152" y="247"/>
                    <a:pt x="139" y="256"/>
                    <a:pt x="119" y="250"/>
                  </a:cubicBezTo>
                  <a:cubicBezTo>
                    <a:pt x="109" y="246"/>
                    <a:pt x="104" y="240"/>
                    <a:pt x="104" y="229"/>
                  </a:cubicBezTo>
                  <a:close/>
                </a:path>
              </a:pathLst>
            </a:custGeom>
            <a:solidFill>
              <a:srgbClr val="F8E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5" name="Freeform 17">
              <a:extLst>
                <a:ext uri="{FF2B5EF4-FFF2-40B4-BE49-F238E27FC236}">
                  <a16:creationId xmlns:a16="http://schemas.microsoft.com/office/drawing/2014/main" id="{C57FD9CD-60D9-52AA-BB54-19E0817A7A7F}"/>
                </a:ext>
              </a:extLst>
            </p:cNvPr>
            <p:cNvSpPr/>
            <p:nvPr/>
          </p:nvSpPr>
          <p:spPr bwMode="auto">
            <a:xfrm>
              <a:off x="1210" y="624"/>
              <a:ext cx="132" cy="319"/>
            </a:xfrm>
            <a:custGeom>
              <a:avLst/>
              <a:gdLst>
                <a:gd name="T0" fmla="*/ 90 w 90"/>
                <a:gd name="T1" fmla="*/ 212 h 218"/>
                <a:gd name="T2" fmla="*/ 80 w 90"/>
                <a:gd name="T3" fmla="*/ 217 h 218"/>
                <a:gd name="T4" fmla="*/ 77 w 90"/>
                <a:gd name="T5" fmla="*/ 213 h 218"/>
                <a:gd name="T6" fmla="*/ 68 w 90"/>
                <a:gd name="T7" fmla="*/ 186 h 218"/>
                <a:gd name="T8" fmla="*/ 54 w 90"/>
                <a:gd name="T9" fmla="*/ 112 h 218"/>
                <a:gd name="T10" fmla="*/ 24 w 90"/>
                <a:gd name="T11" fmla="*/ 43 h 218"/>
                <a:gd name="T12" fmla="*/ 5 w 90"/>
                <a:gd name="T13" fmla="*/ 21 h 218"/>
                <a:gd name="T14" fmla="*/ 1 w 90"/>
                <a:gd name="T15" fmla="*/ 13 h 218"/>
                <a:gd name="T16" fmla="*/ 5 w 90"/>
                <a:gd name="T17" fmla="*/ 0 h 218"/>
                <a:gd name="T18" fmla="*/ 35 w 90"/>
                <a:gd name="T19" fmla="*/ 36 h 218"/>
                <a:gd name="T20" fmla="*/ 68 w 90"/>
                <a:gd name="T21" fmla="*/ 124 h 218"/>
                <a:gd name="T22" fmla="*/ 84 w 90"/>
                <a:gd name="T23" fmla="*/ 193 h 218"/>
                <a:gd name="T24" fmla="*/ 90 w 90"/>
                <a:gd name="T25" fmla="*/ 21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218">
                  <a:moveTo>
                    <a:pt x="90" y="212"/>
                  </a:moveTo>
                  <a:cubicBezTo>
                    <a:pt x="88" y="218"/>
                    <a:pt x="84" y="216"/>
                    <a:pt x="80" y="217"/>
                  </a:cubicBezTo>
                  <a:cubicBezTo>
                    <a:pt x="79" y="217"/>
                    <a:pt x="78" y="215"/>
                    <a:pt x="77" y="213"/>
                  </a:cubicBezTo>
                  <a:cubicBezTo>
                    <a:pt x="75" y="204"/>
                    <a:pt x="71" y="195"/>
                    <a:pt x="68" y="186"/>
                  </a:cubicBezTo>
                  <a:cubicBezTo>
                    <a:pt x="60" y="162"/>
                    <a:pt x="55" y="137"/>
                    <a:pt x="54" y="112"/>
                  </a:cubicBezTo>
                  <a:cubicBezTo>
                    <a:pt x="53" y="85"/>
                    <a:pt x="41" y="63"/>
                    <a:pt x="24" y="43"/>
                  </a:cubicBezTo>
                  <a:cubicBezTo>
                    <a:pt x="18" y="36"/>
                    <a:pt x="11" y="29"/>
                    <a:pt x="5" y="21"/>
                  </a:cubicBezTo>
                  <a:cubicBezTo>
                    <a:pt x="3" y="19"/>
                    <a:pt x="1" y="16"/>
                    <a:pt x="1" y="13"/>
                  </a:cubicBezTo>
                  <a:cubicBezTo>
                    <a:pt x="4" y="9"/>
                    <a:pt x="0" y="3"/>
                    <a:pt x="5" y="0"/>
                  </a:cubicBezTo>
                  <a:cubicBezTo>
                    <a:pt x="15" y="12"/>
                    <a:pt x="25" y="24"/>
                    <a:pt x="35" y="36"/>
                  </a:cubicBezTo>
                  <a:cubicBezTo>
                    <a:pt x="57" y="62"/>
                    <a:pt x="67" y="91"/>
                    <a:pt x="68" y="124"/>
                  </a:cubicBezTo>
                  <a:cubicBezTo>
                    <a:pt x="69" y="148"/>
                    <a:pt x="76" y="171"/>
                    <a:pt x="84" y="193"/>
                  </a:cubicBezTo>
                  <a:cubicBezTo>
                    <a:pt x="87" y="199"/>
                    <a:pt x="89" y="206"/>
                    <a:pt x="90" y="212"/>
                  </a:cubicBezTo>
                  <a:close/>
                </a:path>
              </a:pathLst>
            </a:custGeom>
            <a:solidFill>
              <a:srgbClr val="585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6" name="Freeform 18">
              <a:extLst>
                <a:ext uri="{FF2B5EF4-FFF2-40B4-BE49-F238E27FC236}">
                  <a16:creationId xmlns:a16="http://schemas.microsoft.com/office/drawing/2014/main" id="{AF7156A4-D726-F04F-0C24-D1D4FCDCAF33}"/>
                </a:ext>
              </a:extLst>
            </p:cNvPr>
            <p:cNvSpPr/>
            <p:nvPr/>
          </p:nvSpPr>
          <p:spPr bwMode="auto">
            <a:xfrm>
              <a:off x="1208" y="1112"/>
              <a:ext cx="161" cy="337"/>
            </a:xfrm>
            <a:custGeom>
              <a:avLst/>
              <a:gdLst>
                <a:gd name="T0" fmla="*/ 93 w 110"/>
                <a:gd name="T1" fmla="*/ 0 h 230"/>
                <a:gd name="T2" fmla="*/ 105 w 110"/>
                <a:gd name="T3" fmla="*/ 9 h 230"/>
                <a:gd name="T4" fmla="*/ 99 w 110"/>
                <a:gd name="T5" fmla="*/ 56 h 230"/>
                <a:gd name="T6" fmla="*/ 43 w 110"/>
                <a:gd name="T7" fmla="*/ 145 h 230"/>
                <a:gd name="T8" fmla="*/ 33 w 110"/>
                <a:gd name="T9" fmla="*/ 171 h 230"/>
                <a:gd name="T10" fmla="*/ 3 w 110"/>
                <a:gd name="T11" fmla="*/ 230 h 230"/>
                <a:gd name="T12" fmla="*/ 0 w 110"/>
                <a:gd name="T13" fmla="*/ 220 h 230"/>
                <a:gd name="T14" fmla="*/ 0 w 110"/>
                <a:gd name="T15" fmla="*/ 219 h 230"/>
                <a:gd name="T16" fmla="*/ 7 w 110"/>
                <a:gd name="T17" fmla="*/ 210 h 230"/>
                <a:gd name="T18" fmla="*/ 19 w 110"/>
                <a:gd name="T19" fmla="*/ 183 h 230"/>
                <a:gd name="T20" fmla="*/ 21 w 110"/>
                <a:gd name="T21" fmla="*/ 161 h 230"/>
                <a:gd name="T22" fmla="*/ 31 w 110"/>
                <a:gd name="T23" fmla="*/ 139 h 230"/>
                <a:gd name="T24" fmla="*/ 70 w 110"/>
                <a:gd name="T25" fmla="*/ 87 h 230"/>
                <a:gd name="T26" fmla="*/ 93 w 110"/>
                <a:gd name="T27" fmla="*/ 32 h 230"/>
                <a:gd name="T28" fmla="*/ 92 w 110"/>
                <a:gd name="T29" fmla="*/ 4 h 230"/>
                <a:gd name="T30" fmla="*/ 93 w 110"/>
                <a:gd name="T31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" h="230">
                  <a:moveTo>
                    <a:pt x="93" y="0"/>
                  </a:moveTo>
                  <a:cubicBezTo>
                    <a:pt x="97" y="3"/>
                    <a:pt x="99" y="9"/>
                    <a:pt x="105" y="9"/>
                  </a:cubicBezTo>
                  <a:cubicBezTo>
                    <a:pt x="110" y="25"/>
                    <a:pt x="105" y="41"/>
                    <a:pt x="99" y="56"/>
                  </a:cubicBezTo>
                  <a:cubicBezTo>
                    <a:pt x="86" y="89"/>
                    <a:pt x="67" y="119"/>
                    <a:pt x="43" y="145"/>
                  </a:cubicBezTo>
                  <a:cubicBezTo>
                    <a:pt x="36" y="153"/>
                    <a:pt x="32" y="161"/>
                    <a:pt x="33" y="171"/>
                  </a:cubicBezTo>
                  <a:cubicBezTo>
                    <a:pt x="34" y="196"/>
                    <a:pt x="24" y="216"/>
                    <a:pt x="3" y="230"/>
                  </a:cubicBezTo>
                  <a:cubicBezTo>
                    <a:pt x="2" y="227"/>
                    <a:pt x="1" y="223"/>
                    <a:pt x="0" y="22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1" y="215"/>
                    <a:pt x="4" y="213"/>
                    <a:pt x="7" y="210"/>
                  </a:cubicBezTo>
                  <a:cubicBezTo>
                    <a:pt x="14" y="203"/>
                    <a:pt x="18" y="194"/>
                    <a:pt x="19" y="183"/>
                  </a:cubicBezTo>
                  <a:cubicBezTo>
                    <a:pt x="19" y="176"/>
                    <a:pt x="20" y="168"/>
                    <a:pt x="21" y="161"/>
                  </a:cubicBezTo>
                  <a:cubicBezTo>
                    <a:pt x="21" y="152"/>
                    <a:pt x="26" y="145"/>
                    <a:pt x="31" y="139"/>
                  </a:cubicBezTo>
                  <a:cubicBezTo>
                    <a:pt x="46" y="123"/>
                    <a:pt x="59" y="106"/>
                    <a:pt x="70" y="87"/>
                  </a:cubicBezTo>
                  <a:cubicBezTo>
                    <a:pt x="80" y="69"/>
                    <a:pt x="89" y="52"/>
                    <a:pt x="93" y="32"/>
                  </a:cubicBezTo>
                  <a:cubicBezTo>
                    <a:pt x="95" y="22"/>
                    <a:pt x="93" y="13"/>
                    <a:pt x="92" y="4"/>
                  </a:cubicBezTo>
                  <a:cubicBezTo>
                    <a:pt x="92" y="2"/>
                    <a:pt x="92" y="1"/>
                    <a:pt x="93" y="0"/>
                  </a:cubicBezTo>
                  <a:close/>
                </a:path>
              </a:pathLst>
            </a:custGeom>
            <a:solidFill>
              <a:srgbClr val="815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7" name="Freeform 19">
              <a:extLst>
                <a:ext uri="{FF2B5EF4-FFF2-40B4-BE49-F238E27FC236}">
                  <a16:creationId xmlns:a16="http://schemas.microsoft.com/office/drawing/2014/main" id="{D1D117B1-374A-8E84-C6C0-AEBD0BAEB1D3}"/>
                </a:ext>
              </a:extLst>
            </p:cNvPr>
            <p:cNvSpPr/>
            <p:nvPr/>
          </p:nvSpPr>
          <p:spPr bwMode="auto">
            <a:xfrm>
              <a:off x="451" y="609"/>
              <a:ext cx="759" cy="897"/>
            </a:xfrm>
            <a:custGeom>
              <a:avLst/>
              <a:gdLst>
                <a:gd name="T0" fmla="*/ 386 w 517"/>
                <a:gd name="T1" fmla="*/ 608 h 612"/>
                <a:gd name="T2" fmla="*/ 198 w 517"/>
                <a:gd name="T3" fmla="*/ 498 h 612"/>
                <a:gd name="T4" fmla="*/ 150 w 517"/>
                <a:gd name="T5" fmla="*/ 541 h 612"/>
                <a:gd name="T6" fmla="*/ 138 w 517"/>
                <a:gd name="T7" fmla="*/ 542 h 612"/>
                <a:gd name="T8" fmla="*/ 124 w 517"/>
                <a:gd name="T9" fmla="*/ 497 h 612"/>
                <a:gd name="T10" fmla="*/ 33 w 517"/>
                <a:gd name="T11" fmla="*/ 491 h 612"/>
                <a:gd name="T12" fmla="*/ 11 w 517"/>
                <a:gd name="T13" fmla="*/ 472 h 612"/>
                <a:gd name="T14" fmla="*/ 52 w 517"/>
                <a:gd name="T15" fmla="*/ 445 h 612"/>
                <a:gd name="T16" fmla="*/ 77 w 517"/>
                <a:gd name="T17" fmla="*/ 432 h 612"/>
                <a:gd name="T18" fmla="*/ 173 w 517"/>
                <a:gd name="T19" fmla="*/ 403 h 612"/>
                <a:gd name="T20" fmla="*/ 124 w 517"/>
                <a:gd name="T21" fmla="*/ 382 h 612"/>
                <a:gd name="T22" fmla="*/ 24 w 517"/>
                <a:gd name="T23" fmla="*/ 388 h 612"/>
                <a:gd name="T24" fmla="*/ 71 w 517"/>
                <a:gd name="T25" fmla="*/ 368 h 612"/>
                <a:gd name="T26" fmla="*/ 153 w 517"/>
                <a:gd name="T27" fmla="*/ 303 h 612"/>
                <a:gd name="T28" fmla="*/ 87 w 517"/>
                <a:gd name="T29" fmla="*/ 292 h 612"/>
                <a:gd name="T30" fmla="*/ 97 w 517"/>
                <a:gd name="T31" fmla="*/ 211 h 612"/>
                <a:gd name="T32" fmla="*/ 87 w 517"/>
                <a:gd name="T33" fmla="*/ 198 h 612"/>
                <a:gd name="T34" fmla="*/ 92 w 517"/>
                <a:gd name="T35" fmla="*/ 183 h 612"/>
                <a:gd name="T36" fmla="*/ 120 w 517"/>
                <a:gd name="T37" fmla="*/ 199 h 612"/>
                <a:gd name="T38" fmla="*/ 123 w 517"/>
                <a:gd name="T39" fmla="*/ 265 h 612"/>
                <a:gd name="T40" fmla="*/ 113 w 517"/>
                <a:gd name="T41" fmla="*/ 286 h 612"/>
                <a:gd name="T42" fmla="*/ 140 w 517"/>
                <a:gd name="T43" fmla="*/ 276 h 612"/>
                <a:gd name="T44" fmla="*/ 114 w 517"/>
                <a:gd name="T45" fmla="*/ 185 h 612"/>
                <a:gd name="T46" fmla="*/ 82 w 517"/>
                <a:gd name="T47" fmla="*/ 172 h 612"/>
                <a:gd name="T48" fmla="*/ 58 w 517"/>
                <a:gd name="T49" fmla="*/ 146 h 612"/>
                <a:gd name="T50" fmla="*/ 86 w 517"/>
                <a:gd name="T51" fmla="*/ 151 h 612"/>
                <a:gd name="T52" fmla="*/ 72 w 517"/>
                <a:gd name="T53" fmla="*/ 130 h 612"/>
                <a:gd name="T54" fmla="*/ 60 w 517"/>
                <a:gd name="T55" fmla="*/ 123 h 612"/>
                <a:gd name="T56" fmla="*/ 65 w 517"/>
                <a:gd name="T57" fmla="*/ 92 h 612"/>
                <a:gd name="T58" fmla="*/ 59 w 517"/>
                <a:gd name="T59" fmla="*/ 76 h 612"/>
                <a:gd name="T60" fmla="*/ 35 w 517"/>
                <a:gd name="T61" fmla="*/ 58 h 612"/>
                <a:gd name="T62" fmla="*/ 51 w 517"/>
                <a:gd name="T63" fmla="*/ 79 h 612"/>
                <a:gd name="T64" fmla="*/ 27 w 517"/>
                <a:gd name="T65" fmla="*/ 24 h 612"/>
                <a:gd name="T66" fmla="*/ 8 w 517"/>
                <a:gd name="T67" fmla="*/ 6 h 612"/>
                <a:gd name="T68" fmla="*/ 35 w 517"/>
                <a:gd name="T69" fmla="*/ 25 h 612"/>
                <a:gd name="T70" fmla="*/ 72 w 517"/>
                <a:gd name="T71" fmla="*/ 83 h 612"/>
                <a:gd name="T72" fmla="*/ 153 w 517"/>
                <a:gd name="T73" fmla="*/ 273 h 612"/>
                <a:gd name="T74" fmla="*/ 197 w 517"/>
                <a:gd name="T75" fmla="*/ 335 h 612"/>
                <a:gd name="T76" fmla="*/ 166 w 517"/>
                <a:gd name="T77" fmla="*/ 329 h 612"/>
                <a:gd name="T78" fmla="*/ 115 w 517"/>
                <a:gd name="T79" fmla="*/ 370 h 612"/>
                <a:gd name="T80" fmla="*/ 170 w 517"/>
                <a:gd name="T81" fmla="*/ 360 h 612"/>
                <a:gd name="T82" fmla="*/ 182 w 517"/>
                <a:gd name="T83" fmla="*/ 411 h 612"/>
                <a:gd name="T84" fmla="*/ 153 w 517"/>
                <a:gd name="T85" fmla="*/ 474 h 612"/>
                <a:gd name="T86" fmla="*/ 159 w 517"/>
                <a:gd name="T87" fmla="*/ 477 h 612"/>
                <a:gd name="T88" fmla="*/ 190 w 517"/>
                <a:gd name="T89" fmla="*/ 488 h 612"/>
                <a:gd name="T90" fmla="*/ 219 w 517"/>
                <a:gd name="T91" fmla="*/ 467 h 612"/>
                <a:gd name="T92" fmla="*/ 293 w 517"/>
                <a:gd name="T93" fmla="*/ 467 h 612"/>
                <a:gd name="T94" fmla="*/ 285 w 517"/>
                <a:gd name="T95" fmla="*/ 416 h 612"/>
                <a:gd name="T96" fmla="*/ 334 w 517"/>
                <a:gd name="T97" fmla="*/ 382 h 612"/>
                <a:gd name="T98" fmla="*/ 265 w 517"/>
                <a:gd name="T99" fmla="*/ 350 h 612"/>
                <a:gd name="T100" fmla="*/ 281 w 517"/>
                <a:gd name="T101" fmla="*/ 337 h 612"/>
                <a:gd name="T102" fmla="*/ 285 w 517"/>
                <a:gd name="T103" fmla="*/ 339 h 612"/>
                <a:gd name="T104" fmla="*/ 294 w 517"/>
                <a:gd name="T105" fmla="*/ 335 h 612"/>
                <a:gd name="T106" fmla="*/ 297 w 517"/>
                <a:gd name="T107" fmla="*/ 368 h 612"/>
                <a:gd name="T108" fmla="*/ 336 w 517"/>
                <a:gd name="T109" fmla="*/ 349 h 612"/>
                <a:gd name="T110" fmla="*/ 371 w 517"/>
                <a:gd name="T111" fmla="*/ 374 h 612"/>
                <a:gd name="T112" fmla="*/ 364 w 517"/>
                <a:gd name="T113" fmla="*/ 385 h 612"/>
                <a:gd name="T114" fmla="*/ 303 w 517"/>
                <a:gd name="T115" fmla="*/ 458 h 612"/>
                <a:gd name="T116" fmla="*/ 435 w 517"/>
                <a:gd name="T117" fmla="*/ 479 h 612"/>
                <a:gd name="T118" fmla="*/ 501 w 517"/>
                <a:gd name="T119" fmla="*/ 50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7" h="612">
                  <a:moveTo>
                    <a:pt x="516" y="563"/>
                  </a:moveTo>
                  <a:cubicBezTo>
                    <a:pt x="499" y="575"/>
                    <a:pt x="480" y="583"/>
                    <a:pt x="459" y="584"/>
                  </a:cubicBezTo>
                  <a:cubicBezTo>
                    <a:pt x="452" y="584"/>
                    <a:pt x="444" y="587"/>
                    <a:pt x="438" y="591"/>
                  </a:cubicBezTo>
                  <a:cubicBezTo>
                    <a:pt x="422" y="599"/>
                    <a:pt x="404" y="605"/>
                    <a:pt x="386" y="608"/>
                  </a:cubicBezTo>
                  <a:cubicBezTo>
                    <a:pt x="355" y="612"/>
                    <a:pt x="320" y="587"/>
                    <a:pt x="308" y="559"/>
                  </a:cubicBezTo>
                  <a:cubicBezTo>
                    <a:pt x="298" y="538"/>
                    <a:pt x="286" y="519"/>
                    <a:pt x="270" y="503"/>
                  </a:cubicBezTo>
                  <a:cubicBezTo>
                    <a:pt x="258" y="490"/>
                    <a:pt x="243" y="483"/>
                    <a:pt x="225" y="485"/>
                  </a:cubicBezTo>
                  <a:cubicBezTo>
                    <a:pt x="215" y="486"/>
                    <a:pt x="207" y="493"/>
                    <a:pt x="198" y="498"/>
                  </a:cubicBezTo>
                  <a:cubicBezTo>
                    <a:pt x="193" y="500"/>
                    <a:pt x="189" y="503"/>
                    <a:pt x="185" y="506"/>
                  </a:cubicBezTo>
                  <a:cubicBezTo>
                    <a:pt x="182" y="507"/>
                    <a:pt x="184" y="504"/>
                    <a:pt x="183" y="504"/>
                  </a:cubicBezTo>
                  <a:cubicBezTo>
                    <a:pt x="182" y="505"/>
                    <a:pt x="183" y="507"/>
                    <a:pt x="182" y="508"/>
                  </a:cubicBezTo>
                  <a:cubicBezTo>
                    <a:pt x="170" y="518"/>
                    <a:pt x="160" y="530"/>
                    <a:pt x="150" y="541"/>
                  </a:cubicBezTo>
                  <a:cubicBezTo>
                    <a:pt x="150" y="541"/>
                    <a:pt x="150" y="541"/>
                    <a:pt x="149" y="541"/>
                  </a:cubicBezTo>
                  <a:cubicBezTo>
                    <a:pt x="147" y="537"/>
                    <a:pt x="145" y="533"/>
                    <a:pt x="146" y="530"/>
                  </a:cubicBezTo>
                  <a:cubicBezTo>
                    <a:pt x="146" y="532"/>
                    <a:pt x="145" y="535"/>
                    <a:pt x="144" y="538"/>
                  </a:cubicBezTo>
                  <a:cubicBezTo>
                    <a:pt x="143" y="541"/>
                    <a:pt x="141" y="543"/>
                    <a:pt x="138" y="542"/>
                  </a:cubicBezTo>
                  <a:cubicBezTo>
                    <a:pt x="134" y="542"/>
                    <a:pt x="133" y="540"/>
                    <a:pt x="132" y="537"/>
                  </a:cubicBezTo>
                  <a:cubicBezTo>
                    <a:pt x="132" y="536"/>
                    <a:pt x="132" y="535"/>
                    <a:pt x="132" y="534"/>
                  </a:cubicBezTo>
                  <a:cubicBezTo>
                    <a:pt x="135" y="523"/>
                    <a:pt x="131" y="513"/>
                    <a:pt x="130" y="502"/>
                  </a:cubicBezTo>
                  <a:cubicBezTo>
                    <a:pt x="130" y="498"/>
                    <a:pt x="128" y="496"/>
                    <a:pt x="124" y="497"/>
                  </a:cubicBezTo>
                  <a:cubicBezTo>
                    <a:pt x="119" y="498"/>
                    <a:pt x="114" y="497"/>
                    <a:pt x="111" y="493"/>
                  </a:cubicBezTo>
                  <a:cubicBezTo>
                    <a:pt x="108" y="489"/>
                    <a:pt x="103" y="490"/>
                    <a:pt x="100" y="492"/>
                  </a:cubicBezTo>
                  <a:cubicBezTo>
                    <a:pt x="82" y="503"/>
                    <a:pt x="63" y="498"/>
                    <a:pt x="44" y="498"/>
                  </a:cubicBezTo>
                  <a:cubicBezTo>
                    <a:pt x="39" y="498"/>
                    <a:pt x="35" y="495"/>
                    <a:pt x="33" y="491"/>
                  </a:cubicBezTo>
                  <a:cubicBezTo>
                    <a:pt x="31" y="486"/>
                    <a:pt x="26" y="482"/>
                    <a:pt x="24" y="477"/>
                  </a:cubicBezTo>
                  <a:cubicBezTo>
                    <a:pt x="26" y="491"/>
                    <a:pt x="21" y="501"/>
                    <a:pt x="10" y="504"/>
                  </a:cubicBezTo>
                  <a:cubicBezTo>
                    <a:pt x="7" y="500"/>
                    <a:pt x="11" y="498"/>
                    <a:pt x="12" y="496"/>
                  </a:cubicBezTo>
                  <a:cubicBezTo>
                    <a:pt x="18" y="486"/>
                    <a:pt x="18" y="481"/>
                    <a:pt x="11" y="472"/>
                  </a:cubicBezTo>
                  <a:cubicBezTo>
                    <a:pt x="7" y="467"/>
                    <a:pt x="2" y="462"/>
                    <a:pt x="0" y="456"/>
                  </a:cubicBezTo>
                  <a:cubicBezTo>
                    <a:pt x="0" y="455"/>
                    <a:pt x="0" y="454"/>
                    <a:pt x="1" y="454"/>
                  </a:cubicBezTo>
                  <a:cubicBezTo>
                    <a:pt x="6" y="452"/>
                    <a:pt x="11" y="452"/>
                    <a:pt x="15" y="454"/>
                  </a:cubicBezTo>
                  <a:cubicBezTo>
                    <a:pt x="30" y="459"/>
                    <a:pt x="41" y="452"/>
                    <a:pt x="52" y="445"/>
                  </a:cubicBezTo>
                  <a:cubicBezTo>
                    <a:pt x="59" y="441"/>
                    <a:pt x="65" y="436"/>
                    <a:pt x="72" y="433"/>
                  </a:cubicBezTo>
                  <a:cubicBezTo>
                    <a:pt x="75" y="434"/>
                    <a:pt x="72" y="437"/>
                    <a:pt x="75" y="439"/>
                  </a:cubicBezTo>
                  <a:cubicBezTo>
                    <a:pt x="78" y="438"/>
                    <a:pt x="79" y="436"/>
                    <a:pt x="80" y="433"/>
                  </a:cubicBezTo>
                  <a:cubicBezTo>
                    <a:pt x="79" y="433"/>
                    <a:pt x="78" y="433"/>
                    <a:pt x="77" y="432"/>
                  </a:cubicBezTo>
                  <a:cubicBezTo>
                    <a:pt x="79" y="426"/>
                    <a:pt x="86" y="424"/>
                    <a:pt x="89" y="419"/>
                  </a:cubicBezTo>
                  <a:cubicBezTo>
                    <a:pt x="98" y="414"/>
                    <a:pt x="108" y="411"/>
                    <a:pt x="117" y="407"/>
                  </a:cubicBezTo>
                  <a:cubicBezTo>
                    <a:pt x="124" y="404"/>
                    <a:pt x="131" y="404"/>
                    <a:pt x="138" y="405"/>
                  </a:cubicBezTo>
                  <a:cubicBezTo>
                    <a:pt x="150" y="406"/>
                    <a:pt x="161" y="407"/>
                    <a:pt x="173" y="403"/>
                  </a:cubicBezTo>
                  <a:cubicBezTo>
                    <a:pt x="180" y="401"/>
                    <a:pt x="184" y="397"/>
                    <a:pt x="184" y="390"/>
                  </a:cubicBezTo>
                  <a:cubicBezTo>
                    <a:pt x="185" y="383"/>
                    <a:pt x="182" y="377"/>
                    <a:pt x="175" y="373"/>
                  </a:cubicBezTo>
                  <a:cubicBezTo>
                    <a:pt x="164" y="367"/>
                    <a:pt x="153" y="371"/>
                    <a:pt x="142" y="375"/>
                  </a:cubicBezTo>
                  <a:cubicBezTo>
                    <a:pt x="136" y="377"/>
                    <a:pt x="130" y="379"/>
                    <a:pt x="124" y="382"/>
                  </a:cubicBezTo>
                  <a:cubicBezTo>
                    <a:pt x="115" y="389"/>
                    <a:pt x="105" y="391"/>
                    <a:pt x="94" y="390"/>
                  </a:cubicBezTo>
                  <a:cubicBezTo>
                    <a:pt x="76" y="390"/>
                    <a:pt x="58" y="393"/>
                    <a:pt x="41" y="394"/>
                  </a:cubicBezTo>
                  <a:cubicBezTo>
                    <a:pt x="36" y="394"/>
                    <a:pt x="32" y="394"/>
                    <a:pt x="28" y="392"/>
                  </a:cubicBezTo>
                  <a:cubicBezTo>
                    <a:pt x="26" y="392"/>
                    <a:pt x="24" y="391"/>
                    <a:pt x="24" y="388"/>
                  </a:cubicBezTo>
                  <a:cubicBezTo>
                    <a:pt x="24" y="385"/>
                    <a:pt x="26" y="384"/>
                    <a:pt x="29" y="383"/>
                  </a:cubicBezTo>
                  <a:cubicBezTo>
                    <a:pt x="38" y="382"/>
                    <a:pt x="47" y="380"/>
                    <a:pt x="55" y="376"/>
                  </a:cubicBezTo>
                  <a:cubicBezTo>
                    <a:pt x="58" y="374"/>
                    <a:pt x="62" y="373"/>
                    <a:pt x="64" y="371"/>
                  </a:cubicBezTo>
                  <a:cubicBezTo>
                    <a:pt x="66" y="370"/>
                    <a:pt x="69" y="369"/>
                    <a:pt x="71" y="368"/>
                  </a:cubicBezTo>
                  <a:cubicBezTo>
                    <a:pt x="77" y="367"/>
                    <a:pt x="81" y="364"/>
                    <a:pt x="86" y="361"/>
                  </a:cubicBezTo>
                  <a:cubicBezTo>
                    <a:pt x="98" y="354"/>
                    <a:pt x="111" y="351"/>
                    <a:pt x="125" y="353"/>
                  </a:cubicBezTo>
                  <a:cubicBezTo>
                    <a:pt x="148" y="355"/>
                    <a:pt x="161" y="327"/>
                    <a:pt x="158" y="311"/>
                  </a:cubicBezTo>
                  <a:cubicBezTo>
                    <a:pt x="158" y="308"/>
                    <a:pt x="156" y="305"/>
                    <a:pt x="153" y="303"/>
                  </a:cubicBezTo>
                  <a:cubicBezTo>
                    <a:pt x="132" y="291"/>
                    <a:pt x="111" y="293"/>
                    <a:pt x="90" y="305"/>
                  </a:cubicBezTo>
                  <a:cubicBezTo>
                    <a:pt x="87" y="307"/>
                    <a:pt x="83" y="312"/>
                    <a:pt x="79" y="307"/>
                  </a:cubicBezTo>
                  <a:cubicBezTo>
                    <a:pt x="76" y="304"/>
                    <a:pt x="80" y="300"/>
                    <a:pt x="83" y="297"/>
                  </a:cubicBezTo>
                  <a:cubicBezTo>
                    <a:pt x="84" y="296"/>
                    <a:pt x="86" y="294"/>
                    <a:pt x="87" y="292"/>
                  </a:cubicBezTo>
                  <a:cubicBezTo>
                    <a:pt x="94" y="285"/>
                    <a:pt x="103" y="278"/>
                    <a:pt x="108" y="268"/>
                  </a:cubicBezTo>
                  <a:cubicBezTo>
                    <a:pt x="117" y="250"/>
                    <a:pt x="120" y="232"/>
                    <a:pt x="113" y="213"/>
                  </a:cubicBezTo>
                  <a:cubicBezTo>
                    <a:pt x="112" y="210"/>
                    <a:pt x="111" y="205"/>
                    <a:pt x="106" y="204"/>
                  </a:cubicBezTo>
                  <a:cubicBezTo>
                    <a:pt x="101" y="204"/>
                    <a:pt x="99" y="208"/>
                    <a:pt x="97" y="211"/>
                  </a:cubicBezTo>
                  <a:cubicBezTo>
                    <a:pt x="91" y="221"/>
                    <a:pt x="80" y="227"/>
                    <a:pt x="71" y="234"/>
                  </a:cubicBezTo>
                  <a:cubicBezTo>
                    <a:pt x="70" y="236"/>
                    <a:pt x="67" y="237"/>
                    <a:pt x="66" y="235"/>
                  </a:cubicBezTo>
                  <a:cubicBezTo>
                    <a:pt x="64" y="233"/>
                    <a:pt x="66" y="231"/>
                    <a:pt x="68" y="229"/>
                  </a:cubicBezTo>
                  <a:cubicBezTo>
                    <a:pt x="78" y="221"/>
                    <a:pt x="83" y="210"/>
                    <a:pt x="87" y="198"/>
                  </a:cubicBezTo>
                  <a:cubicBezTo>
                    <a:pt x="88" y="196"/>
                    <a:pt x="92" y="192"/>
                    <a:pt x="85" y="192"/>
                  </a:cubicBezTo>
                  <a:cubicBezTo>
                    <a:pt x="83" y="192"/>
                    <a:pt x="81" y="191"/>
                    <a:pt x="81" y="189"/>
                  </a:cubicBezTo>
                  <a:cubicBezTo>
                    <a:pt x="80" y="186"/>
                    <a:pt x="80" y="183"/>
                    <a:pt x="84" y="183"/>
                  </a:cubicBezTo>
                  <a:cubicBezTo>
                    <a:pt x="86" y="185"/>
                    <a:pt x="89" y="183"/>
                    <a:pt x="92" y="183"/>
                  </a:cubicBezTo>
                  <a:cubicBezTo>
                    <a:pt x="97" y="183"/>
                    <a:pt x="100" y="184"/>
                    <a:pt x="98" y="190"/>
                  </a:cubicBezTo>
                  <a:cubicBezTo>
                    <a:pt x="96" y="195"/>
                    <a:pt x="98" y="195"/>
                    <a:pt x="102" y="195"/>
                  </a:cubicBezTo>
                  <a:cubicBezTo>
                    <a:pt x="105" y="195"/>
                    <a:pt x="108" y="194"/>
                    <a:pt x="111" y="193"/>
                  </a:cubicBezTo>
                  <a:cubicBezTo>
                    <a:pt x="116" y="192"/>
                    <a:pt x="119" y="193"/>
                    <a:pt x="120" y="199"/>
                  </a:cubicBezTo>
                  <a:cubicBezTo>
                    <a:pt x="121" y="203"/>
                    <a:pt x="122" y="208"/>
                    <a:pt x="124" y="212"/>
                  </a:cubicBezTo>
                  <a:cubicBezTo>
                    <a:pt x="127" y="219"/>
                    <a:pt x="124" y="226"/>
                    <a:pt x="125" y="233"/>
                  </a:cubicBezTo>
                  <a:cubicBezTo>
                    <a:pt x="125" y="239"/>
                    <a:pt x="125" y="245"/>
                    <a:pt x="128" y="250"/>
                  </a:cubicBezTo>
                  <a:cubicBezTo>
                    <a:pt x="131" y="256"/>
                    <a:pt x="128" y="261"/>
                    <a:pt x="123" y="265"/>
                  </a:cubicBezTo>
                  <a:cubicBezTo>
                    <a:pt x="119" y="268"/>
                    <a:pt x="116" y="270"/>
                    <a:pt x="116" y="276"/>
                  </a:cubicBezTo>
                  <a:cubicBezTo>
                    <a:pt x="117" y="278"/>
                    <a:pt x="115" y="280"/>
                    <a:pt x="113" y="281"/>
                  </a:cubicBezTo>
                  <a:cubicBezTo>
                    <a:pt x="111" y="282"/>
                    <a:pt x="108" y="283"/>
                    <a:pt x="108" y="286"/>
                  </a:cubicBezTo>
                  <a:cubicBezTo>
                    <a:pt x="110" y="288"/>
                    <a:pt x="111" y="287"/>
                    <a:pt x="113" y="286"/>
                  </a:cubicBezTo>
                  <a:cubicBezTo>
                    <a:pt x="123" y="278"/>
                    <a:pt x="133" y="280"/>
                    <a:pt x="143" y="287"/>
                  </a:cubicBezTo>
                  <a:cubicBezTo>
                    <a:pt x="145" y="288"/>
                    <a:pt x="146" y="289"/>
                    <a:pt x="147" y="289"/>
                  </a:cubicBezTo>
                  <a:cubicBezTo>
                    <a:pt x="150" y="290"/>
                    <a:pt x="152" y="289"/>
                    <a:pt x="150" y="286"/>
                  </a:cubicBezTo>
                  <a:cubicBezTo>
                    <a:pt x="148" y="282"/>
                    <a:pt x="147" y="276"/>
                    <a:pt x="140" y="276"/>
                  </a:cubicBezTo>
                  <a:cubicBezTo>
                    <a:pt x="136" y="275"/>
                    <a:pt x="135" y="272"/>
                    <a:pt x="134" y="269"/>
                  </a:cubicBezTo>
                  <a:cubicBezTo>
                    <a:pt x="132" y="255"/>
                    <a:pt x="128" y="241"/>
                    <a:pt x="125" y="227"/>
                  </a:cubicBezTo>
                  <a:cubicBezTo>
                    <a:pt x="124" y="220"/>
                    <a:pt x="124" y="214"/>
                    <a:pt x="124" y="207"/>
                  </a:cubicBezTo>
                  <a:cubicBezTo>
                    <a:pt x="124" y="198"/>
                    <a:pt x="121" y="190"/>
                    <a:pt x="114" y="185"/>
                  </a:cubicBezTo>
                  <a:cubicBezTo>
                    <a:pt x="109" y="181"/>
                    <a:pt x="105" y="177"/>
                    <a:pt x="102" y="172"/>
                  </a:cubicBezTo>
                  <a:cubicBezTo>
                    <a:pt x="99" y="168"/>
                    <a:pt x="96" y="168"/>
                    <a:pt x="92" y="172"/>
                  </a:cubicBezTo>
                  <a:cubicBezTo>
                    <a:pt x="89" y="175"/>
                    <a:pt x="88" y="180"/>
                    <a:pt x="83" y="182"/>
                  </a:cubicBezTo>
                  <a:cubicBezTo>
                    <a:pt x="81" y="179"/>
                    <a:pt x="81" y="176"/>
                    <a:pt x="82" y="172"/>
                  </a:cubicBezTo>
                  <a:cubicBezTo>
                    <a:pt x="82" y="166"/>
                    <a:pt x="81" y="161"/>
                    <a:pt x="75" y="159"/>
                  </a:cubicBezTo>
                  <a:cubicBezTo>
                    <a:pt x="73" y="158"/>
                    <a:pt x="71" y="156"/>
                    <a:pt x="69" y="155"/>
                  </a:cubicBezTo>
                  <a:cubicBezTo>
                    <a:pt x="69" y="155"/>
                    <a:pt x="68" y="154"/>
                    <a:pt x="67" y="154"/>
                  </a:cubicBezTo>
                  <a:cubicBezTo>
                    <a:pt x="64" y="151"/>
                    <a:pt x="62" y="148"/>
                    <a:pt x="58" y="146"/>
                  </a:cubicBezTo>
                  <a:cubicBezTo>
                    <a:pt x="57" y="145"/>
                    <a:pt x="55" y="144"/>
                    <a:pt x="56" y="142"/>
                  </a:cubicBezTo>
                  <a:cubicBezTo>
                    <a:pt x="61" y="140"/>
                    <a:pt x="64" y="143"/>
                    <a:pt x="67" y="145"/>
                  </a:cubicBezTo>
                  <a:cubicBezTo>
                    <a:pt x="70" y="147"/>
                    <a:pt x="73" y="150"/>
                    <a:pt x="75" y="152"/>
                  </a:cubicBezTo>
                  <a:cubicBezTo>
                    <a:pt x="79" y="156"/>
                    <a:pt x="82" y="154"/>
                    <a:pt x="86" y="151"/>
                  </a:cubicBezTo>
                  <a:cubicBezTo>
                    <a:pt x="90" y="148"/>
                    <a:pt x="87" y="146"/>
                    <a:pt x="85" y="144"/>
                  </a:cubicBezTo>
                  <a:cubicBezTo>
                    <a:pt x="83" y="140"/>
                    <a:pt x="83" y="136"/>
                    <a:pt x="83" y="132"/>
                  </a:cubicBezTo>
                  <a:cubicBezTo>
                    <a:pt x="83" y="129"/>
                    <a:pt x="82" y="126"/>
                    <a:pt x="78" y="129"/>
                  </a:cubicBezTo>
                  <a:cubicBezTo>
                    <a:pt x="76" y="130"/>
                    <a:pt x="74" y="130"/>
                    <a:pt x="72" y="130"/>
                  </a:cubicBezTo>
                  <a:cubicBezTo>
                    <a:pt x="64" y="129"/>
                    <a:pt x="57" y="135"/>
                    <a:pt x="56" y="143"/>
                  </a:cubicBezTo>
                  <a:cubicBezTo>
                    <a:pt x="52" y="145"/>
                    <a:pt x="50" y="143"/>
                    <a:pt x="48" y="140"/>
                  </a:cubicBezTo>
                  <a:cubicBezTo>
                    <a:pt x="47" y="137"/>
                    <a:pt x="48" y="135"/>
                    <a:pt x="50" y="133"/>
                  </a:cubicBezTo>
                  <a:cubicBezTo>
                    <a:pt x="53" y="130"/>
                    <a:pt x="57" y="126"/>
                    <a:pt x="60" y="123"/>
                  </a:cubicBezTo>
                  <a:cubicBezTo>
                    <a:pt x="64" y="118"/>
                    <a:pt x="66" y="113"/>
                    <a:pt x="63" y="106"/>
                  </a:cubicBezTo>
                  <a:cubicBezTo>
                    <a:pt x="61" y="100"/>
                    <a:pt x="59" y="93"/>
                    <a:pt x="54" y="87"/>
                  </a:cubicBezTo>
                  <a:cubicBezTo>
                    <a:pt x="53" y="86"/>
                    <a:pt x="51" y="83"/>
                    <a:pt x="53" y="80"/>
                  </a:cubicBezTo>
                  <a:cubicBezTo>
                    <a:pt x="60" y="81"/>
                    <a:pt x="63" y="87"/>
                    <a:pt x="65" y="92"/>
                  </a:cubicBezTo>
                  <a:cubicBezTo>
                    <a:pt x="68" y="100"/>
                    <a:pt x="73" y="108"/>
                    <a:pt x="73" y="117"/>
                  </a:cubicBezTo>
                  <a:cubicBezTo>
                    <a:pt x="75" y="109"/>
                    <a:pt x="74" y="101"/>
                    <a:pt x="68" y="95"/>
                  </a:cubicBezTo>
                  <a:cubicBezTo>
                    <a:pt x="64" y="91"/>
                    <a:pt x="62" y="87"/>
                    <a:pt x="61" y="81"/>
                  </a:cubicBezTo>
                  <a:cubicBezTo>
                    <a:pt x="61" y="79"/>
                    <a:pt x="60" y="77"/>
                    <a:pt x="59" y="76"/>
                  </a:cubicBezTo>
                  <a:cubicBezTo>
                    <a:pt x="55" y="71"/>
                    <a:pt x="53" y="65"/>
                    <a:pt x="53" y="58"/>
                  </a:cubicBezTo>
                  <a:cubicBezTo>
                    <a:pt x="53" y="55"/>
                    <a:pt x="52" y="52"/>
                    <a:pt x="49" y="50"/>
                  </a:cubicBezTo>
                  <a:cubicBezTo>
                    <a:pt x="48" y="50"/>
                    <a:pt x="47" y="51"/>
                    <a:pt x="47" y="51"/>
                  </a:cubicBezTo>
                  <a:cubicBezTo>
                    <a:pt x="45" y="57"/>
                    <a:pt x="42" y="61"/>
                    <a:pt x="35" y="58"/>
                  </a:cubicBezTo>
                  <a:cubicBezTo>
                    <a:pt x="34" y="58"/>
                    <a:pt x="32" y="57"/>
                    <a:pt x="32" y="59"/>
                  </a:cubicBezTo>
                  <a:cubicBezTo>
                    <a:pt x="32" y="60"/>
                    <a:pt x="33" y="61"/>
                    <a:pt x="34" y="62"/>
                  </a:cubicBezTo>
                  <a:cubicBezTo>
                    <a:pt x="35" y="62"/>
                    <a:pt x="37" y="62"/>
                    <a:pt x="38" y="62"/>
                  </a:cubicBezTo>
                  <a:cubicBezTo>
                    <a:pt x="46" y="63"/>
                    <a:pt x="52" y="71"/>
                    <a:pt x="51" y="79"/>
                  </a:cubicBezTo>
                  <a:cubicBezTo>
                    <a:pt x="43" y="75"/>
                    <a:pt x="36" y="68"/>
                    <a:pt x="27" y="64"/>
                  </a:cubicBezTo>
                  <a:cubicBezTo>
                    <a:pt x="25" y="63"/>
                    <a:pt x="25" y="60"/>
                    <a:pt x="25" y="58"/>
                  </a:cubicBezTo>
                  <a:cubicBezTo>
                    <a:pt x="26" y="49"/>
                    <a:pt x="25" y="40"/>
                    <a:pt x="25" y="30"/>
                  </a:cubicBezTo>
                  <a:cubicBezTo>
                    <a:pt x="26" y="28"/>
                    <a:pt x="31" y="27"/>
                    <a:pt x="27" y="24"/>
                  </a:cubicBezTo>
                  <a:cubicBezTo>
                    <a:pt x="24" y="21"/>
                    <a:pt x="26" y="25"/>
                    <a:pt x="25" y="26"/>
                  </a:cubicBezTo>
                  <a:cubicBezTo>
                    <a:pt x="20" y="27"/>
                    <a:pt x="18" y="23"/>
                    <a:pt x="15" y="21"/>
                  </a:cubicBezTo>
                  <a:cubicBezTo>
                    <a:pt x="14" y="20"/>
                    <a:pt x="14" y="19"/>
                    <a:pt x="14" y="19"/>
                  </a:cubicBezTo>
                  <a:cubicBezTo>
                    <a:pt x="12" y="14"/>
                    <a:pt x="10" y="10"/>
                    <a:pt x="8" y="6"/>
                  </a:cubicBezTo>
                  <a:cubicBezTo>
                    <a:pt x="7" y="4"/>
                    <a:pt x="7" y="3"/>
                    <a:pt x="8" y="1"/>
                  </a:cubicBezTo>
                  <a:cubicBezTo>
                    <a:pt x="10" y="0"/>
                    <a:pt x="11" y="1"/>
                    <a:pt x="13" y="3"/>
                  </a:cubicBezTo>
                  <a:cubicBezTo>
                    <a:pt x="18" y="9"/>
                    <a:pt x="24" y="15"/>
                    <a:pt x="31" y="20"/>
                  </a:cubicBezTo>
                  <a:cubicBezTo>
                    <a:pt x="33" y="21"/>
                    <a:pt x="34" y="23"/>
                    <a:pt x="35" y="25"/>
                  </a:cubicBezTo>
                  <a:cubicBezTo>
                    <a:pt x="35" y="27"/>
                    <a:pt x="36" y="29"/>
                    <a:pt x="38" y="29"/>
                  </a:cubicBezTo>
                  <a:cubicBezTo>
                    <a:pt x="43" y="31"/>
                    <a:pt x="46" y="34"/>
                    <a:pt x="48" y="39"/>
                  </a:cubicBezTo>
                  <a:cubicBezTo>
                    <a:pt x="49" y="41"/>
                    <a:pt x="51" y="42"/>
                    <a:pt x="53" y="42"/>
                  </a:cubicBezTo>
                  <a:cubicBezTo>
                    <a:pt x="61" y="55"/>
                    <a:pt x="65" y="70"/>
                    <a:pt x="72" y="83"/>
                  </a:cubicBezTo>
                  <a:cubicBezTo>
                    <a:pt x="82" y="103"/>
                    <a:pt x="89" y="124"/>
                    <a:pt x="97" y="145"/>
                  </a:cubicBezTo>
                  <a:cubicBezTo>
                    <a:pt x="102" y="159"/>
                    <a:pt x="111" y="170"/>
                    <a:pt x="120" y="181"/>
                  </a:cubicBezTo>
                  <a:cubicBezTo>
                    <a:pt x="130" y="191"/>
                    <a:pt x="132" y="203"/>
                    <a:pt x="134" y="215"/>
                  </a:cubicBezTo>
                  <a:cubicBezTo>
                    <a:pt x="136" y="236"/>
                    <a:pt x="140" y="256"/>
                    <a:pt x="153" y="273"/>
                  </a:cubicBezTo>
                  <a:cubicBezTo>
                    <a:pt x="159" y="281"/>
                    <a:pt x="160" y="291"/>
                    <a:pt x="164" y="299"/>
                  </a:cubicBezTo>
                  <a:cubicBezTo>
                    <a:pt x="168" y="309"/>
                    <a:pt x="173" y="318"/>
                    <a:pt x="180" y="325"/>
                  </a:cubicBezTo>
                  <a:cubicBezTo>
                    <a:pt x="183" y="329"/>
                    <a:pt x="187" y="333"/>
                    <a:pt x="193" y="333"/>
                  </a:cubicBezTo>
                  <a:cubicBezTo>
                    <a:pt x="194" y="334"/>
                    <a:pt x="196" y="335"/>
                    <a:pt x="197" y="335"/>
                  </a:cubicBezTo>
                  <a:cubicBezTo>
                    <a:pt x="200" y="339"/>
                    <a:pt x="199" y="342"/>
                    <a:pt x="197" y="346"/>
                  </a:cubicBezTo>
                  <a:cubicBezTo>
                    <a:pt x="194" y="351"/>
                    <a:pt x="189" y="351"/>
                    <a:pt x="186" y="346"/>
                  </a:cubicBezTo>
                  <a:cubicBezTo>
                    <a:pt x="184" y="344"/>
                    <a:pt x="182" y="342"/>
                    <a:pt x="179" y="341"/>
                  </a:cubicBezTo>
                  <a:cubicBezTo>
                    <a:pt x="172" y="340"/>
                    <a:pt x="169" y="335"/>
                    <a:pt x="166" y="329"/>
                  </a:cubicBezTo>
                  <a:cubicBezTo>
                    <a:pt x="166" y="333"/>
                    <a:pt x="165" y="336"/>
                    <a:pt x="164" y="340"/>
                  </a:cubicBezTo>
                  <a:cubicBezTo>
                    <a:pt x="163" y="351"/>
                    <a:pt x="160" y="355"/>
                    <a:pt x="150" y="358"/>
                  </a:cubicBezTo>
                  <a:cubicBezTo>
                    <a:pt x="141" y="360"/>
                    <a:pt x="132" y="364"/>
                    <a:pt x="122" y="363"/>
                  </a:cubicBezTo>
                  <a:cubicBezTo>
                    <a:pt x="117" y="362"/>
                    <a:pt x="114" y="364"/>
                    <a:pt x="115" y="370"/>
                  </a:cubicBezTo>
                  <a:cubicBezTo>
                    <a:pt x="115" y="372"/>
                    <a:pt x="113" y="374"/>
                    <a:pt x="114" y="377"/>
                  </a:cubicBezTo>
                  <a:cubicBezTo>
                    <a:pt x="118" y="376"/>
                    <a:pt x="119" y="372"/>
                    <a:pt x="123" y="371"/>
                  </a:cubicBezTo>
                  <a:cubicBezTo>
                    <a:pt x="135" y="368"/>
                    <a:pt x="145" y="361"/>
                    <a:pt x="157" y="358"/>
                  </a:cubicBezTo>
                  <a:cubicBezTo>
                    <a:pt x="161" y="357"/>
                    <a:pt x="166" y="358"/>
                    <a:pt x="170" y="360"/>
                  </a:cubicBezTo>
                  <a:cubicBezTo>
                    <a:pt x="176" y="362"/>
                    <a:pt x="182" y="367"/>
                    <a:pt x="189" y="367"/>
                  </a:cubicBezTo>
                  <a:cubicBezTo>
                    <a:pt x="191" y="368"/>
                    <a:pt x="193" y="370"/>
                    <a:pt x="194" y="372"/>
                  </a:cubicBezTo>
                  <a:cubicBezTo>
                    <a:pt x="196" y="380"/>
                    <a:pt x="198" y="389"/>
                    <a:pt x="194" y="397"/>
                  </a:cubicBezTo>
                  <a:cubicBezTo>
                    <a:pt x="191" y="402"/>
                    <a:pt x="187" y="407"/>
                    <a:pt x="182" y="411"/>
                  </a:cubicBezTo>
                  <a:cubicBezTo>
                    <a:pt x="176" y="415"/>
                    <a:pt x="174" y="420"/>
                    <a:pt x="179" y="426"/>
                  </a:cubicBezTo>
                  <a:cubicBezTo>
                    <a:pt x="184" y="432"/>
                    <a:pt x="184" y="439"/>
                    <a:pt x="184" y="447"/>
                  </a:cubicBezTo>
                  <a:cubicBezTo>
                    <a:pt x="183" y="456"/>
                    <a:pt x="180" y="463"/>
                    <a:pt x="170" y="465"/>
                  </a:cubicBezTo>
                  <a:cubicBezTo>
                    <a:pt x="164" y="467"/>
                    <a:pt x="158" y="470"/>
                    <a:pt x="153" y="474"/>
                  </a:cubicBezTo>
                  <a:cubicBezTo>
                    <a:pt x="148" y="479"/>
                    <a:pt x="142" y="481"/>
                    <a:pt x="135" y="481"/>
                  </a:cubicBezTo>
                  <a:cubicBezTo>
                    <a:pt x="131" y="481"/>
                    <a:pt x="127" y="481"/>
                    <a:pt x="123" y="483"/>
                  </a:cubicBezTo>
                  <a:cubicBezTo>
                    <a:pt x="132" y="490"/>
                    <a:pt x="137" y="491"/>
                    <a:pt x="146" y="483"/>
                  </a:cubicBezTo>
                  <a:cubicBezTo>
                    <a:pt x="150" y="480"/>
                    <a:pt x="154" y="477"/>
                    <a:pt x="159" y="477"/>
                  </a:cubicBezTo>
                  <a:cubicBezTo>
                    <a:pt x="163" y="476"/>
                    <a:pt x="166" y="475"/>
                    <a:pt x="168" y="472"/>
                  </a:cubicBezTo>
                  <a:cubicBezTo>
                    <a:pt x="170" y="469"/>
                    <a:pt x="172" y="467"/>
                    <a:pt x="175" y="468"/>
                  </a:cubicBezTo>
                  <a:cubicBezTo>
                    <a:pt x="179" y="469"/>
                    <a:pt x="180" y="472"/>
                    <a:pt x="180" y="475"/>
                  </a:cubicBezTo>
                  <a:cubicBezTo>
                    <a:pt x="180" y="481"/>
                    <a:pt x="186" y="484"/>
                    <a:pt x="190" y="488"/>
                  </a:cubicBezTo>
                  <a:cubicBezTo>
                    <a:pt x="191" y="489"/>
                    <a:pt x="193" y="489"/>
                    <a:pt x="194" y="487"/>
                  </a:cubicBezTo>
                  <a:cubicBezTo>
                    <a:pt x="196" y="483"/>
                    <a:pt x="200" y="482"/>
                    <a:pt x="204" y="481"/>
                  </a:cubicBezTo>
                  <a:cubicBezTo>
                    <a:pt x="207" y="480"/>
                    <a:pt x="208" y="477"/>
                    <a:pt x="208" y="473"/>
                  </a:cubicBezTo>
                  <a:cubicBezTo>
                    <a:pt x="208" y="466"/>
                    <a:pt x="214" y="462"/>
                    <a:pt x="219" y="467"/>
                  </a:cubicBezTo>
                  <a:cubicBezTo>
                    <a:pt x="226" y="473"/>
                    <a:pt x="234" y="473"/>
                    <a:pt x="242" y="475"/>
                  </a:cubicBezTo>
                  <a:cubicBezTo>
                    <a:pt x="250" y="478"/>
                    <a:pt x="259" y="478"/>
                    <a:pt x="264" y="486"/>
                  </a:cubicBezTo>
                  <a:cubicBezTo>
                    <a:pt x="265" y="489"/>
                    <a:pt x="268" y="489"/>
                    <a:pt x="269" y="486"/>
                  </a:cubicBezTo>
                  <a:cubicBezTo>
                    <a:pt x="273" y="474"/>
                    <a:pt x="281" y="468"/>
                    <a:pt x="293" y="467"/>
                  </a:cubicBezTo>
                  <a:cubicBezTo>
                    <a:pt x="293" y="465"/>
                    <a:pt x="290" y="464"/>
                    <a:pt x="289" y="463"/>
                  </a:cubicBezTo>
                  <a:cubicBezTo>
                    <a:pt x="284" y="459"/>
                    <a:pt x="282" y="455"/>
                    <a:pt x="283" y="448"/>
                  </a:cubicBezTo>
                  <a:cubicBezTo>
                    <a:pt x="284" y="440"/>
                    <a:pt x="283" y="432"/>
                    <a:pt x="283" y="424"/>
                  </a:cubicBezTo>
                  <a:cubicBezTo>
                    <a:pt x="282" y="421"/>
                    <a:pt x="283" y="418"/>
                    <a:pt x="285" y="416"/>
                  </a:cubicBezTo>
                  <a:cubicBezTo>
                    <a:pt x="290" y="412"/>
                    <a:pt x="294" y="406"/>
                    <a:pt x="298" y="401"/>
                  </a:cubicBezTo>
                  <a:cubicBezTo>
                    <a:pt x="302" y="395"/>
                    <a:pt x="310" y="392"/>
                    <a:pt x="317" y="391"/>
                  </a:cubicBezTo>
                  <a:cubicBezTo>
                    <a:pt x="324" y="390"/>
                    <a:pt x="330" y="386"/>
                    <a:pt x="336" y="383"/>
                  </a:cubicBezTo>
                  <a:cubicBezTo>
                    <a:pt x="335" y="382"/>
                    <a:pt x="334" y="382"/>
                    <a:pt x="334" y="382"/>
                  </a:cubicBezTo>
                  <a:cubicBezTo>
                    <a:pt x="324" y="390"/>
                    <a:pt x="313" y="389"/>
                    <a:pt x="303" y="388"/>
                  </a:cubicBezTo>
                  <a:cubicBezTo>
                    <a:pt x="296" y="388"/>
                    <a:pt x="292" y="385"/>
                    <a:pt x="289" y="380"/>
                  </a:cubicBezTo>
                  <a:cubicBezTo>
                    <a:pt x="284" y="371"/>
                    <a:pt x="281" y="362"/>
                    <a:pt x="273" y="355"/>
                  </a:cubicBezTo>
                  <a:cubicBezTo>
                    <a:pt x="271" y="353"/>
                    <a:pt x="269" y="350"/>
                    <a:pt x="265" y="350"/>
                  </a:cubicBezTo>
                  <a:cubicBezTo>
                    <a:pt x="261" y="349"/>
                    <a:pt x="260" y="346"/>
                    <a:pt x="259" y="343"/>
                  </a:cubicBezTo>
                  <a:cubicBezTo>
                    <a:pt x="258" y="338"/>
                    <a:pt x="261" y="338"/>
                    <a:pt x="264" y="339"/>
                  </a:cubicBezTo>
                  <a:cubicBezTo>
                    <a:pt x="270" y="340"/>
                    <a:pt x="273" y="336"/>
                    <a:pt x="277" y="333"/>
                  </a:cubicBezTo>
                  <a:cubicBezTo>
                    <a:pt x="281" y="333"/>
                    <a:pt x="281" y="336"/>
                    <a:pt x="281" y="337"/>
                  </a:cubicBezTo>
                  <a:cubicBezTo>
                    <a:pt x="283" y="342"/>
                    <a:pt x="287" y="345"/>
                    <a:pt x="291" y="348"/>
                  </a:cubicBezTo>
                  <a:cubicBezTo>
                    <a:pt x="291" y="348"/>
                    <a:pt x="292" y="346"/>
                    <a:pt x="291" y="347"/>
                  </a:cubicBezTo>
                  <a:cubicBezTo>
                    <a:pt x="291" y="348"/>
                    <a:pt x="291" y="348"/>
                    <a:pt x="290" y="348"/>
                  </a:cubicBezTo>
                  <a:cubicBezTo>
                    <a:pt x="289" y="345"/>
                    <a:pt x="287" y="342"/>
                    <a:pt x="285" y="339"/>
                  </a:cubicBezTo>
                  <a:cubicBezTo>
                    <a:pt x="282" y="336"/>
                    <a:pt x="281" y="332"/>
                    <a:pt x="283" y="329"/>
                  </a:cubicBezTo>
                  <a:cubicBezTo>
                    <a:pt x="284" y="327"/>
                    <a:pt x="284" y="326"/>
                    <a:pt x="285" y="326"/>
                  </a:cubicBezTo>
                  <a:cubicBezTo>
                    <a:pt x="289" y="326"/>
                    <a:pt x="288" y="329"/>
                    <a:pt x="288" y="331"/>
                  </a:cubicBezTo>
                  <a:cubicBezTo>
                    <a:pt x="289" y="334"/>
                    <a:pt x="291" y="335"/>
                    <a:pt x="294" y="335"/>
                  </a:cubicBezTo>
                  <a:cubicBezTo>
                    <a:pt x="298" y="338"/>
                    <a:pt x="299" y="344"/>
                    <a:pt x="304" y="346"/>
                  </a:cubicBezTo>
                  <a:cubicBezTo>
                    <a:pt x="306" y="347"/>
                    <a:pt x="306" y="349"/>
                    <a:pt x="304" y="351"/>
                  </a:cubicBezTo>
                  <a:cubicBezTo>
                    <a:pt x="304" y="351"/>
                    <a:pt x="303" y="351"/>
                    <a:pt x="303" y="352"/>
                  </a:cubicBezTo>
                  <a:cubicBezTo>
                    <a:pt x="299" y="357"/>
                    <a:pt x="294" y="361"/>
                    <a:pt x="297" y="368"/>
                  </a:cubicBezTo>
                  <a:cubicBezTo>
                    <a:pt x="300" y="375"/>
                    <a:pt x="307" y="377"/>
                    <a:pt x="314" y="377"/>
                  </a:cubicBezTo>
                  <a:cubicBezTo>
                    <a:pt x="320" y="377"/>
                    <a:pt x="326" y="376"/>
                    <a:pt x="331" y="373"/>
                  </a:cubicBezTo>
                  <a:cubicBezTo>
                    <a:pt x="337" y="369"/>
                    <a:pt x="339" y="364"/>
                    <a:pt x="336" y="357"/>
                  </a:cubicBezTo>
                  <a:cubicBezTo>
                    <a:pt x="335" y="354"/>
                    <a:pt x="334" y="352"/>
                    <a:pt x="336" y="349"/>
                  </a:cubicBezTo>
                  <a:cubicBezTo>
                    <a:pt x="339" y="345"/>
                    <a:pt x="333" y="343"/>
                    <a:pt x="333" y="340"/>
                  </a:cubicBezTo>
                  <a:cubicBezTo>
                    <a:pt x="334" y="339"/>
                    <a:pt x="334" y="338"/>
                    <a:pt x="335" y="337"/>
                  </a:cubicBezTo>
                  <a:cubicBezTo>
                    <a:pt x="339" y="338"/>
                    <a:pt x="342" y="339"/>
                    <a:pt x="344" y="341"/>
                  </a:cubicBezTo>
                  <a:cubicBezTo>
                    <a:pt x="343" y="360"/>
                    <a:pt x="358" y="367"/>
                    <a:pt x="371" y="374"/>
                  </a:cubicBezTo>
                  <a:cubicBezTo>
                    <a:pt x="377" y="376"/>
                    <a:pt x="383" y="378"/>
                    <a:pt x="388" y="380"/>
                  </a:cubicBezTo>
                  <a:cubicBezTo>
                    <a:pt x="391" y="381"/>
                    <a:pt x="395" y="383"/>
                    <a:pt x="394" y="387"/>
                  </a:cubicBezTo>
                  <a:cubicBezTo>
                    <a:pt x="393" y="390"/>
                    <a:pt x="389" y="389"/>
                    <a:pt x="386" y="389"/>
                  </a:cubicBezTo>
                  <a:cubicBezTo>
                    <a:pt x="379" y="388"/>
                    <a:pt x="371" y="386"/>
                    <a:pt x="364" y="385"/>
                  </a:cubicBezTo>
                  <a:cubicBezTo>
                    <a:pt x="351" y="385"/>
                    <a:pt x="340" y="389"/>
                    <a:pt x="330" y="397"/>
                  </a:cubicBezTo>
                  <a:cubicBezTo>
                    <a:pt x="329" y="397"/>
                    <a:pt x="329" y="397"/>
                    <a:pt x="328" y="397"/>
                  </a:cubicBezTo>
                  <a:cubicBezTo>
                    <a:pt x="312" y="401"/>
                    <a:pt x="301" y="411"/>
                    <a:pt x="295" y="425"/>
                  </a:cubicBezTo>
                  <a:cubicBezTo>
                    <a:pt x="290" y="437"/>
                    <a:pt x="294" y="449"/>
                    <a:pt x="303" y="458"/>
                  </a:cubicBezTo>
                  <a:cubicBezTo>
                    <a:pt x="316" y="472"/>
                    <a:pt x="333" y="482"/>
                    <a:pt x="352" y="489"/>
                  </a:cubicBezTo>
                  <a:cubicBezTo>
                    <a:pt x="355" y="490"/>
                    <a:pt x="358" y="492"/>
                    <a:pt x="361" y="493"/>
                  </a:cubicBezTo>
                  <a:cubicBezTo>
                    <a:pt x="370" y="497"/>
                    <a:pt x="379" y="498"/>
                    <a:pt x="388" y="492"/>
                  </a:cubicBezTo>
                  <a:cubicBezTo>
                    <a:pt x="402" y="484"/>
                    <a:pt x="419" y="482"/>
                    <a:pt x="435" y="479"/>
                  </a:cubicBezTo>
                  <a:cubicBezTo>
                    <a:pt x="451" y="476"/>
                    <a:pt x="467" y="472"/>
                    <a:pt x="483" y="470"/>
                  </a:cubicBezTo>
                  <a:cubicBezTo>
                    <a:pt x="485" y="470"/>
                    <a:pt x="486" y="469"/>
                    <a:pt x="488" y="469"/>
                  </a:cubicBezTo>
                  <a:cubicBezTo>
                    <a:pt x="492" y="472"/>
                    <a:pt x="491" y="477"/>
                    <a:pt x="494" y="481"/>
                  </a:cubicBezTo>
                  <a:cubicBezTo>
                    <a:pt x="498" y="487"/>
                    <a:pt x="498" y="495"/>
                    <a:pt x="501" y="502"/>
                  </a:cubicBezTo>
                  <a:cubicBezTo>
                    <a:pt x="507" y="520"/>
                    <a:pt x="512" y="538"/>
                    <a:pt x="515" y="556"/>
                  </a:cubicBezTo>
                  <a:cubicBezTo>
                    <a:pt x="516" y="558"/>
                    <a:pt x="517" y="560"/>
                    <a:pt x="515" y="562"/>
                  </a:cubicBezTo>
                  <a:lnTo>
                    <a:pt x="516" y="563"/>
                  </a:ln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8" name="Freeform 20">
              <a:extLst>
                <a:ext uri="{FF2B5EF4-FFF2-40B4-BE49-F238E27FC236}">
                  <a16:creationId xmlns:a16="http://schemas.microsoft.com/office/drawing/2014/main" id="{D6C4C096-32CF-D74C-4133-C4E7F2A430D3}"/>
                </a:ext>
              </a:extLst>
            </p:cNvPr>
            <p:cNvSpPr/>
            <p:nvPr/>
          </p:nvSpPr>
          <p:spPr bwMode="auto">
            <a:xfrm>
              <a:off x="611" y="717"/>
              <a:ext cx="340" cy="615"/>
            </a:xfrm>
            <a:custGeom>
              <a:avLst/>
              <a:gdLst>
                <a:gd name="T0" fmla="*/ 152 w 232"/>
                <a:gd name="T1" fmla="*/ 268 h 419"/>
                <a:gd name="T2" fmla="*/ 174 w 232"/>
                <a:gd name="T3" fmla="*/ 292 h 419"/>
                <a:gd name="T4" fmla="*/ 223 w 232"/>
                <a:gd name="T5" fmla="*/ 307 h 419"/>
                <a:gd name="T6" fmla="*/ 231 w 232"/>
                <a:gd name="T7" fmla="*/ 306 h 419"/>
                <a:gd name="T8" fmla="*/ 208 w 232"/>
                <a:gd name="T9" fmla="*/ 319 h 419"/>
                <a:gd name="T10" fmla="*/ 185 w 232"/>
                <a:gd name="T11" fmla="*/ 336 h 419"/>
                <a:gd name="T12" fmla="*/ 175 w 232"/>
                <a:gd name="T13" fmla="*/ 378 h 419"/>
                <a:gd name="T14" fmla="*/ 189 w 232"/>
                <a:gd name="T15" fmla="*/ 394 h 419"/>
                <a:gd name="T16" fmla="*/ 162 w 232"/>
                <a:gd name="T17" fmla="*/ 411 h 419"/>
                <a:gd name="T18" fmla="*/ 153 w 232"/>
                <a:gd name="T19" fmla="*/ 413 h 419"/>
                <a:gd name="T20" fmla="*/ 117 w 232"/>
                <a:gd name="T21" fmla="*/ 400 h 419"/>
                <a:gd name="T22" fmla="*/ 102 w 232"/>
                <a:gd name="T23" fmla="*/ 394 h 419"/>
                <a:gd name="T24" fmla="*/ 93 w 232"/>
                <a:gd name="T25" fmla="*/ 410 h 419"/>
                <a:gd name="T26" fmla="*/ 78 w 232"/>
                <a:gd name="T27" fmla="*/ 415 h 419"/>
                <a:gd name="T28" fmla="*/ 69 w 232"/>
                <a:gd name="T29" fmla="*/ 401 h 419"/>
                <a:gd name="T30" fmla="*/ 61 w 232"/>
                <a:gd name="T31" fmla="*/ 398 h 419"/>
                <a:gd name="T32" fmla="*/ 38 w 232"/>
                <a:gd name="T33" fmla="*/ 410 h 419"/>
                <a:gd name="T34" fmla="*/ 8 w 232"/>
                <a:gd name="T35" fmla="*/ 410 h 419"/>
                <a:gd name="T36" fmla="*/ 47 w 232"/>
                <a:gd name="T37" fmla="*/ 395 h 419"/>
                <a:gd name="T38" fmla="*/ 70 w 232"/>
                <a:gd name="T39" fmla="*/ 383 h 419"/>
                <a:gd name="T40" fmla="*/ 70 w 232"/>
                <a:gd name="T41" fmla="*/ 336 h 419"/>
                <a:gd name="T42" fmla="*/ 83 w 232"/>
                <a:gd name="T43" fmla="*/ 298 h 419"/>
                <a:gd name="T44" fmla="*/ 53 w 232"/>
                <a:gd name="T45" fmla="*/ 285 h 419"/>
                <a:gd name="T46" fmla="*/ 24 w 232"/>
                <a:gd name="T47" fmla="*/ 296 h 419"/>
                <a:gd name="T48" fmla="*/ 3 w 232"/>
                <a:gd name="T49" fmla="*/ 306 h 419"/>
                <a:gd name="T50" fmla="*/ 4 w 232"/>
                <a:gd name="T51" fmla="*/ 296 h 419"/>
                <a:gd name="T52" fmla="*/ 48 w 232"/>
                <a:gd name="T53" fmla="*/ 278 h 419"/>
                <a:gd name="T54" fmla="*/ 55 w 232"/>
                <a:gd name="T55" fmla="*/ 253 h 419"/>
                <a:gd name="T56" fmla="*/ 59 w 232"/>
                <a:gd name="T57" fmla="*/ 252 h 419"/>
                <a:gd name="T58" fmla="*/ 77 w 232"/>
                <a:gd name="T59" fmla="*/ 269 h 419"/>
                <a:gd name="T60" fmla="*/ 87 w 232"/>
                <a:gd name="T61" fmla="*/ 269 h 419"/>
                <a:gd name="T62" fmla="*/ 91 w 232"/>
                <a:gd name="T63" fmla="*/ 261 h 419"/>
                <a:gd name="T64" fmla="*/ 100 w 232"/>
                <a:gd name="T65" fmla="*/ 250 h 419"/>
                <a:gd name="T66" fmla="*/ 104 w 232"/>
                <a:gd name="T67" fmla="*/ 154 h 419"/>
                <a:gd name="T68" fmla="*/ 108 w 232"/>
                <a:gd name="T69" fmla="*/ 114 h 419"/>
                <a:gd name="T70" fmla="*/ 126 w 232"/>
                <a:gd name="T71" fmla="*/ 147 h 419"/>
                <a:gd name="T72" fmla="*/ 122 w 232"/>
                <a:gd name="T73" fmla="*/ 78 h 419"/>
                <a:gd name="T74" fmla="*/ 130 w 232"/>
                <a:gd name="T75" fmla="*/ 0 h 419"/>
                <a:gd name="T76" fmla="*/ 131 w 232"/>
                <a:gd name="T77" fmla="*/ 22 h 419"/>
                <a:gd name="T78" fmla="*/ 139 w 232"/>
                <a:gd name="T79" fmla="*/ 89 h 419"/>
                <a:gd name="T80" fmla="*/ 140 w 232"/>
                <a:gd name="T81" fmla="*/ 181 h 419"/>
                <a:gd name="T82" fmla="*/ 155 w 232"/>
                <a:gd name="T83" fmla="*/ 26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1" h="419">
                  <a:moveTo>
                    <a:pt x="155" y="265"/>
                  </a:moveTo>
                  <a:cubicBezTo>
                    <a:pt x="154" y="266"/>
                    <a:pt x="150" y="265"/>
                    <a:pt x="152" y="268"/>
                  </a:cubicBezTo>
                  <a:cubicBezTo>
                    <a:pt x="153" y="270"/>
                    <a:pt x="152" y="273"/>
                    <a:pt x="156" y="274"/>
                  </a:cubicBezTo>
                  <a:cubicBezTo>
                    <a:pt x="166" y="276"/>
                    <a:pt x="172" y="283"/>
                    <a:pt x="174" y="292"/>
                  </a:cubicBezTo>
                  <a:cubicBezTo>
                    <a:pt x="179" y="306"/>
                    <a:pt x="186" y="312"/>
                    <a:pt x="200" y="313"/>
                  </a:cubicBezTo>
                  <a:cubicBezTo>
                    <a:pt x="209" y="313"/>
                    <a:pt x="217" y="313"/>
                    <a:pt x="223" y="307"/>
                  </a:cubicBezTo>
                  <a:cubicBezTo>
                    <a:pt x="224" y="306"/>
                    <a:pt x="225" y="306"/>
                    <a:pt x="226" y="305"/>
                  </a:cubicBezTo>
                  <a:cubicBezTo>
                    <a:pt x="228" y="305"/>
                    <a:pt x="230" y="304"/>
                    <a:pt x="231" y="306"/>
                  </a:cubicBezTo>
                  <a:cubicBezTo>
                    <a:pt x="232" y="308"/>
                    <a:pt x="230" y="310"/>
                    <a:pt x="228" y="311"/>
                  </a:cubicBezTo>
                  <a:cubicBezTo>
                    <a:pt x="221" y="313"/>
                    <a:pt x="216" y="318"/>
                    <a:pt x="208" y="319"/>
                  </a:cubicBezTo>
                  <a:cubicBezTo>
                    <a:pt x="199" y="321"/>
                    <a:pt x="190" y="325"/>
                    <a:pt x="186" y="335"/>
                  </a:cubicBezTo>
                  <a:cubicBezTo>
                    <a:pt x="186" y="336"/>
                    <a:pt x="186" y="336"/>
                    <a:pt x="185" y="336"/>
                  </a:cubicBezTo>
                  <a:cubicBezTo>
                    <a:pt x="172" y="343"/>
                    <a:pt x="176" y="355"/>
                    <a:pt x="176" y="365"/>
                  </a:cubicBezTo>
                  <a:cubicBezTo>
                    <a:pt x="176" y="369"/>
                    <a:pt x="176" y="374"/>
                    <a:pt x="175" y="378"/>
                  </a:cubicBezTo>
                  <a:cubicBezTo>
                    <a:pt x="175" y="383"/>
                    <a:pt x="180" y="386"/>
                    <a:pt x="184" y="389"/>
                  </a:cubicBezTo>
                  <a:cubicBezTo>
                    <a:pt x="186" y="390"/>
                    <a:pt x="189" y="391"/>
                    <a:pt x="189" y="394"/>
                  </a:cubicBezTo>
                  <a:cubicBezTo>
                    <a:pt x="188" y="397"/>
                    <a:pt x="184" y="396"/>
                    <a:pt x="181" y="396"/>
                  </a:cubicBezTo>
                  <a:cubicBezTo>
                    <a:pt x="174" y="395"/>
                    <a:pt x="163" y="404"/>
                    <a:pt x="162" y="411"/>
                  </a:cubicBezTo>
                  <a:cubicBezTo>
                    <a:pt x="162" y="413"/>
                    <a:pt x="163" y="416"/>
                    <a:pt x="160" y="417"/>
                  </a:cubicBezTo>
                  <a:cubicBezTo>
                    <a:pt x="157" y="417"/>
                    <a:pt x="153" y="416"/>
                    <a:pt x="153" y="413"/>
                  </a:cubicBezTo>
                  <a:cubicBezTo>
                    <a:pt x="151" y="408"/>
                    <a:pt x="147" y="406"/>
                    <a:pt x="142" y="406"/>
                  </a:cubicBezTo>
                  <a:cubicBezTo>
                    <a:pt x="134" y="404"/>
                    <a:pt x="126" y="401"/>
                    <a:pt x="117" y="400"/>
                  </a:cubicBezTo>
                  <a:cubicBezTo>
                    <a:pt x="114" y="400"/>
                    <a:pt x="113" y="398"/>
                    <a:pt x="111" y="396"/>
                  </a:cubicBezTo>
                  <a:cubicBezTo>
                    <a:pt x="109" y="393"/>
                    <a:pt x="106" y="392"/>
                    <a:pt x="102" y="394"/>
                  </a:cubicBezTo>
                  <a:cubicBezTo>
                    <a:pt x="99" y="395"/>
                    <a:pt x="101" y="398"/>
                    <a:pt x="101" y="401"/>
                  </a:cubicBezTo>
                  <a:cubicBezTo>
                    <a:pt x="103" y="407"/>
                    <a:pt x="97" y="409"/>
                    <a:pt x="93" y="410"/>
                  </a:cubicBezTo>
                  <a:cubicBezTo>
                    <a:pt x="90" y="411"/>
                    <a:pt x="89" y="411"/>
                    <a:pt x="88" y="414"/>
                  </a:cubicBezTo>
                  <a:cubicBezTo>
                    <a:pt x="86" y="419"/>
                    <a:pt x="81" y="419"/>
                    <a:pt x="78" y="415"/>
                  </a:cubicBezTo>
                  <a:cubicBezTo>
                    <a:pt x="77" y="413"/>
                    <a:pt x="75" y="411"/>
                    <a:pt x="73" y="410"/>
                  </a:cubicBezTo>
                  <a:cubicBezTo>
                    <a:pt x="70" y="408"/>
                    <a:pt x="68" y="405"/>
                    <a:pt x="69" y="401"/>
                  </a:cubicBezTo>
                  <a:cubicBezTo>
                    <a:pt x="70" y="398"/>
                    <a:pt x="69" y="396"/>
                    <a:pt x="66" y="395"/>
                  </a:cubicBezTo>
                  <a:cubicBezTo>
                    <a:pt x="64" y="394"/>
                    <a:pt x="62" y="396"/>
                    <a:pt x="61" y="398"/>
                  </a:cubicBezTo>
                  <a:cubicBezTo>
                    <a:pt x="58" y="404"/>
                    <a:pt x="54" y="405"/>
                    <a:pt x="48" y="405"/>
                  </a:cubicBezTo>
                  <a:cubicBezTo>
                    <a:pt x="44" y="405"/>
                    <a:pt x="41" y="408"/>
                    <a:pt x="38" y="410"/>
                  </a:cubicBezTo>
                  <a:cubicBezTo>
                    <a:pt x="29" y="418"/>
                    <a:pt x="27" y="418"/>
                    <a:pt x="16" y="413"/>
                  </a:cubicBezTo>
                  <a:cubicBezTo>
                    <a:pt x="14" y="412"/>
                    <a:pt x="11" y="411"/>
                    <a:pt x="8" y="410"/>
                  </a:cubicBezTo>
                  <a:cubicBezTo>
                    <a:pt x="12" y="406"/>
                    <a:pt x="17" y="405"/>
                    <a:pt x="22" y="405"/>
                  </a:cubicBezTo>
                  <a:cubicBezTo>
                    <a:pt x="32" y="406"/>
                    <a:pt x="40" y="403"/>
                    <a:pt x="47" y="395"/>
                  </a:cubicBezTo>
                  <a:cubicBezTo>
                    <a:pt x="52" y="390"/>
                    <a:pt x="58" y="391"/>
                    <a:pt x="64" y="389"/>
                  </a:cubicBezTo>
                  <a:cubicBezTo>
                    <a:pt x="67" y="387"/>
                    <a:pt x="69" y="386"/>
                    <a:pt x="70" y="383"/>
                  </a:cubicBezTo>
                  <a:cubicBezTo>
                    <a:pt x="74" y="372"/>
                    <a:pt x="76" y="362"/>
                    <a:pt x="67" y="353"/>
                  </a:cubicBezTo>
                  <a:cubicBezTo>
                    <a:pt x="63" y="348"/>
                    <a:pt x="65" y="339"/>
                    <a:pt x="70" y="336"/>
                  </a:cubicBezTo>
                  <a:cubicBezTo>
                    <a:pt x="79" y="329"/>
                    <a:pt x="88" y="323"/>
                    <a:pt x="84" y="309"/>
                  </a:cubicBezTo>
                  <a:cubicBezTo>
                    <a:pt x="84" y="305"/>
                    <a:pt x="86" y="301"/>
                    <a:pt x="83" y="298"/>
                  </a:cubicBezTo>
                  <a:cubicBezTo>
                    <a:pt x="82" y="297"/>
                    <a:pt x="81" y="295"/>
                    <a:pt x="80" y="295"/>
                  </a:cubicBezTo>
                  <a:cubicBezTo>
                    <a:pt x="70" y="296"/>
                    <a:pt x="63" y="286"/>
                    <a:pt x="53" y="285"/>
                  </a:cubicBezTo>
                  <a:cubicBezTo>
                    <a:pt x="44" y="285"/>
                    <a:pt x="38" y="289"/>
                    <a:pt x="32" y="293"/>
                  </a:cubicBezTo>
                  <a:cubicBezTo>
                    <a:pt x="29" y="294"/>
                    <a:pt x="27" y="296"/>
                    <a:pt x="24" y="296"/>
                  </a:cubicBezTo>
                  <a:cubicBezTo>
                    <a:pt x="18" y="295"/>
                    <a:pt x="13" y="298"/>
                    <a:pt x="10" y="303"/>
                  </a:cubicBezTo>
                  <a:cubicBezTo>
                    <a:pt x="9" y="305"/>
                    <a:pt x="6" y="308"/>
                    <a:pt x="3" y="306"/>
                  </a:cubicBezTo>
                  <a:cubicBezTo>
                    <a:pt x="0" y="304"/>
                    <a:pt x="2" y="301"/>
                    <a:pt x="3" y="299"/>
                  </a:cubicBezTo>
                  <a:cubicBezTo>
                    <a:pt x="4" y="298"/>
                    <a:pt x="5" y="296"/>
                    <a:pt x="4" y="296"/>
                  </a:cubicBezTo>
                  <a:cubicBezTo>
                    <a:pt x="0" y="285"/>
                    <a:pt x="9" y="287"/>
                    <a:pt x="13" y="287"/>
                  </a:cubicBezTo>
                  <a:cubicBezTo>
                    <a:pt x="26" y="287"/>
                    <a:pt x="37" y="283"/>
                    <a:pt x="48" y="278"/>
                  </a:cubicBezTo>
                  <a:cubicBezTo>
                    <a:pt x="52" y="276"/>
                    <a:pt x="54" y="274"/>
                    <a:pt x="53" y="270"/>
                  </a:cubicBezTo>
                  <a:cubicBezTo>
                    <a:pt x="53" y="264"/>
                    <a:pt x="56" y="259"/>
                    <a:pt x="55" y="253"/>
                  </a:cubicBezTo>
                  <a:cubicBezTo>
                    <a:pt x="55" y="251"/>
                    <a:pt x="55" y="250"/>
                    <a:pt x="57" y="249"/>
                  </a:cubicBezTo>
                  <a:cubicBezTo>
                    <a:pt x="59" y="249"/>
                    <a:pt x="59" y="251"/>
                    <a:pt x="59" y="252"/>
                  </a:cubicBezTo>
                  <a:cubicBezTo>
                    <a:pt x="60" y="261"/>
                    <a:pt x="65" y="266"/>
                    <a:pt x="73" y="266"/>
                  </a:cubicBezTo>
                  <a:cubicBezTo>
                    <a:pt x="76" y="266"/>
                    <a:pt x="77" y="266"/>
                    <a:pt x="77" y="269"/>
                  </a:cubicBezTo>
                  <a:cubicBezTo>
                    <a:pt x="78" y="272"/>
                    <a:pt x="78" y="274"/>
                    <a:pt x="81" y="274"/>
                  </a:cubicBezTo>
                  <a:cubicBezTo>
                    <a:pt x="85" y="274"/>
                    <a:pt x="87" y="272"/>
                    <a:pt x="87" y="269"/>
                  </a:cubicBezTo>
                  <a:cubicBezTo>
                    <a:pt x="88" y="266"/>
                    <a:pt x="88" y="264"/>
                    <a:pt x="88" y="261"/>
                  </a:cubicBezTo>
                  <a:cubicBezTo>
                    <a:pt x="89" y="261"/>
                    <a:pt x="90" y="261"/>
                    <a:pt x="91" y="261"/>
                  </a:cubicBezTo>
                  <a:cubicBezTo>
                    <a:pt x="93" y="259"/>
                    <a:pt x="95" y="259"/>
                    <a:pt x="97" y="258"/>
                  </a:cubicBezTo>
                  <a:cubicBezTo>
                    <a:pt x="101" y="256"/>
                    <a:pt x="100" y="253"/>
                    <a:pt x="100" y="250"/>
                  </a:cubicBezTo>
                  <a:cubicBezTo>
                    <a:pt x="99" y="243"/>
                    <a:pt x="102" y="237"/>
                    <a:pt x="104" y="230"/>
                  </a:cubicBezTo>
                  <a:cubicBezTo>
                    <a:pt x="113" y="205"/>
                    <a:pt x="118" y="179"/>
                    <a:pt x="104" y="154"/>
                  </a:cubicBezTo>
                  <a:cubicBezTo>
                    <a:pt x="99" y="145"/>
                    <a:pt x="98" y="136"/>
                    <a:pt x="103" y="127"/>
                  </a:cubicBezTo>
                  <a:cubicBezTo>
                    <a:pt x="105" y="123"/>
                    <a:pt x="106" y="118"/>
                    <a:pt x="108" y="114"/>
                  </a:cubicBezTo>
                  <a:cubicBezTo>
                    <a:pt x="111" y="116"/>
                    <a:pt x="111" y="120"/>
                    <a:pt x="113" y="124"/>
                  </a:cubicBezTo>
                  <a:cubicBezTo>
                    <a:pt x="115" y="132"/>
                    <a:pt x="121" y="139"/>
                    <a:pt x="126" y="147"/>
                  </a:cubicBezTo>
                  <a:cubicBezTo>
                    <a:pt x="130" y="135"/>
                    <a:pt x="128" y="124"/>
                    <a:pt x="125" y="114"/>
                  </a:cubicBezTo>
                  <a:cubicBezTo>
                    <a:pt x="122" y="102"/>
                    <a:pt x="122" y="90"/>
                    <a:pt x="122" y="78"/>
                  </a:cubicBezTo>
                  <a:cubicBezTo>
                    <a:pt x="122" y="59"/>
                    <a:pt x="124" y="41"/>
                    <a:pt x="124" y="22"/>
                  </a:cubicBezTo>
                  <a:cubicBezTo>
                    <a:pt x="124" y="11"/>
                    <a:pt x="126" y="5"/>
                    <a:pt x="130" y="0"/>
                  </a:cubicBezTo>
                  <a:cubicBezTo>
                    <a:pt x="133" y="2"/>
                    <a:pt x="130" y="5"/>
                    <a:pt x="132" y="6"/>
                  </a:cubicBezTo>
                  <a:cubicBezTo>
                    <a:pt x="133" y="12"/>
                    <a:pt x="131" y="17"/>
                    <a:pt x="131" y="22"/>
                  </a:cubicBezTo>
                  <a:cubicBezTo>
                    <a:pt x="129" y="41"/>
                    <a:pt x="133" y="60"/>
                    <a:pt x="135" y="78"/>
                  </a:cubicBezTo>
                  <a:cubicBezTo>
                    <a:pt x="136" y="82"/>
                    <a:pt x="137" y="86"/>
                    <a:pt x="139" y="89"/>
                  </a:cubicBezTo>
                  <a:cubicBezTo>
                    <a:pt x="152" y="106"/>
                    <a:pt x="151" y="124"/>
                    <a:pt x="147" y="143"/>
                  </a:cubicBezTo>
                  <a:cubicBezTo>
                    <a:pt x="144" y="155"/>
                    <a:pt x="140" y="168"/>
                    <a:pt x="140" y="181"/>
                  </a:cubicBezTo>
                  <a:cubicBezTo>
                    <a:pt x="139" y="203"/>
                    <a:pt x="139" y="225"/>
                    <a:pt x="143" y="246"/>
                  </a:cubicBezTo>
                  <a:cubicBezTo>
                    <a:pt x="145" y="254"/>
                    <a:pt x="147" y="261"/>
                    <a:pt x="155" y="265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9" name="Freeform 21">
              <a:extLst>
                <a:ext uri="{FF2B5EF4-FFF2-40B4-BE49-F238E27FC236}">
                  <a16:creationId xmlns:a16="http://schemas.microsoft.com/office/drawing/2014/main" id="{D9477325-C308-9A24-9DD1-D43BDAA635E7}"/>
                </a:ext>
              </a:extLst>
            </p:cNvPr>
            <p:cNvSpPr/>
            <p:nvPr/>
          </p:nvSpPr>
          <p:spPr bwMode="auto">
            <a:xfrm>
              <a:off x="881" y="688"/>
              <a:ext cx="198" cy="428"/>
            </a:xfrm>
            <a:custGeom>
              <a:avLst/>
              <a:gdLst>
                <a:gd name="T0" fmla="*/ 0 w 135"/>
                <a:gd name="T1" fmla="*/ 255 h 292"/>
                <a:gd name="T2" fmla="*/ 7 w 135"/>
                <a:gd name="T3" fmla="*/ 235 h 292"/>
                <a:gd name="T4" fmla="*/ 23 w 135"/>
                <a:gd name="T5" fmla="*/ 190 h 292"/>
                <a:gd name="T6" fmla="*/ 45 w 135"/>
                <a:gd name="T7" fmla="*/ 138 h 292"/>
                <a:gd name="T8" fmla="*/ 72 w 135"/>
                <a:gd name="T9" fmla="*/ 59 h 292"/>
                <a:gd name="T10" fmla="*/ 77 w 135"/>
                <a:gd name="T11" fmla="*/ 26 h 292"/>
                <a:gd name="T12" fmla="*/ 82 w 135"/>
                <a:gd name="T13" fmla="*/ 28 h 292"/>
                <a:gd name="T14" fmla="*/ 80 w 135"/>
                <a:gd name="T15" fmla="*/ 53 h 292"/>
                <a:gd name="T16" fmla="*/ 87 w 135"/>
                <a:gd name="T17" fmla="*/ 62 h 292"/>
                <a:gd name="T18" fmla="*/ 98 w 135"/>
                <a:gd name="T19" fmla="*/ 58 h 292"/>
                <a:gd name="T20" fmla="*/ 111 w 135"/>
                <a:gd name="T21" fmla="*/ 22 h 292"/>
                <a:gd name="T22" fmla="*/ 104 w 135"/>
                <a:gd name="T23" fmla="*/ 8 h 292"/>
                <a:gd name="T24" fmla="*/ 89 w 135"/>
                <a:gd name="T25" fmla="*/ 11 h 292"/>
                <a:gd name="T26" fmla="*/ 85 w 135"/>
                <a:gd name="T27" fmla="*/ 14 h 292"/>
                <a:gd name="T28" fmla="*/ 81 w 135"/>
                <a:gd name="T29" fmla="*/ 13 h 292"/>
                <a:gd name="T30" fmla="*/ 86 w 135"/>
                <a:gd name="T31" fmla="*/ 2 h 292"/>
                <a:gd name="T32" fmla="*/ 101 w 135"/>
                <a:gd name="T33" fmla="*/ 1 h 292"/>
                <a:gd name="T34" fmla="*/ 115 w 135"/>
                <a:gd name="T35" fmla="*/ 10 h 292"/>
                <a:gd name="T36" fmla="*/ 123 w 135"/>
                <a:gd name="T37" fmla="*/ 9 h 292"/>
                <a:gd name="T38" fmla="*/ 128 w 135"/>
                <a:gd name="T39" fmla="*/ 6 h 292"/>
                <a:gd name="T40" fmla="*/ 124 w 135"/>
                <a:gd name="T41" fmla="*/ 28 h 292"/>
                <a:gd name="T42" fmla="*/ 120 w 135"/>
                <a:gd name="T43" fmla="*/ 91 h 292"/>
                <a:gd name="T44" fmla="*/ 118 w 135"/>
                <a:gd name="T45" fmla="*/ 131 h 292"/>
                <a:gd name="T46" fmla="*/ 126 w 135"/>
                <a:gd name="T47" fmla="*/ 171 h 292"/>
                <a:gd name="T48" fmla="*/ 134 w 135"/>
                <a:gd name="T49" fmla="*/ 188 h 292"/>
                <a:gd name="T50" fmla="*/ 133 w 135"/>
                <a:gd name="T51" fmla="*/ 193 h 292"/>
                <a:gd name="T52" fmla="*/ 127 w 135"/>
                <a:gd name="T53" fmla="*/ 192 h 292"/>
                <a:gd name="T54" fmla="*/ 120 w 135"/>
                <a:gd name="T55" fmla="*/ 185 h 292"/>
                <a:gd name="T56" fmla="*/ 107 w 135"/>
                <a:gd name="T57" fmla="*/ 171 h 292"/>
                <a:gd name="T58" fmla="*/ 92 w 135"/>
                <a:gd name="T59" fmla="*/ 148 h 292"/>
                <a:gd name="T60" fmla="*/ 88 w 135"/>
                <a:gd name="T61" fmla="*/ 131 h 292"/>
                <a:gd name="T62" fmla="*/ 83 w 135"/>
                <a:gd name="T63" fmla="*/ 130 h 292"/>
                <a:gd name="T64" fmla="*/ 64 w 135"/>
                <a:gd name="T65" fmla="*/ 173 h 292"/>
                <a:gd name="T66" fmla="*/ 66 w 135"/>
                <a:gd name="T67" fmla="*/ 181 h 292"/>
                <a:gd name="T68" fmla="*/ 74 w 135"/>
                <a:gd name="T69" fmla="*/ 212 h 292"/>
                <a:gd name="T70" fmla="*/ 91 w 135"/>
                <a:gd name="T71" fmla="*/ 246 h 292"/>
                <a:gd name="T72" fmla="*/ 108 w 135"/>
                <a:gd name="T73" fmla="*/ 262 h 292"/>
                <a:gd name="T74" fmla="*/ 110 w 135"/>
                <a:gd name="T75" fmla="*/ 274 h 292"/>
                <a:gd name="T76" fmla="*/ 105 w 135"/>
                <a:gd name="T77" fmla="*/ 277 h 292"/>
                <a:gd name="T78" fmla="*/ 95 w 135"/>
                <a:gd name="T79" fmla="*/ 274 h 292"/>
                <a:gd name="T80" fmla="*/ 90 w 135"/>
                <a:gd name="T81" fmla="*/ 283 h 292"/>
                <a:gd name="T82" fmla="*/ 88 w 135"/>
                <a:gd name="T83" fmla="*/ 282 h 292"/>
                <a:gd name="T84" fmla="*/ 88 w 135"/>
                <a:gd name="T85" fmla="*/ 275 h 292"/>
                <a:gd name="T86" fmla="*/ 87 w 135"/>
                <a:gd name="T87" fmla="*/ 282 h 292"/>
                <a:gd name="T88" fmla="*/ 86 w 135"/>
                <a:gd name="T89" fmla="*/ 284 h 292"/>
                <a:gd name="T90" fmla="*/ 83 w 135"/>
                <a:gd name="T91" fmla="*/ 279 h 292"/>
                <a:gd name="T92" fmla="*/ 75 w 135"/>
                <a:gd name="T93" fmla="*/ 273 h 292"/>
                <a:gd name="T94" fmla="*/ 67 w 135"/>
                <a:gd name="T95" fmla="*/ 278 h 292"/>
                <a:gd name="T96" fmla="*/ 66 w 135"/>
                <a:gd name="T97" fmla="*/ 291 h 292"/>
                <a:gd name="T98" fmla="*/ 63 w 135"/>
                <a:gd name="T99" fmla="*/ 290 h 292"/>
                <a:gd name="T100" fmla="*/ 62 w 135"/>
                <a:gd name="T101" fmla="*/ 282 h 292"/>
                <a:gd name="T102" fmla="*/ 62 w 135"/>
                <a:gd name="T103" fmla="*/ 281 h 292"/>
                <a:gd name="T104" fmla="*/ 61 w 135"/>
                <a:gd name="T105" fmla="*/ 281 h 292"/>
                <a:gd name="T106" fmla="*/ 57 w 135"/>
                <a:gd name="T107" fmla="*/ 283 h 292"/>
                <a:gd name="T108" fmla="*/ 51 w 135"/>
                <a:gd name="T109" fmla="*/ 285 h 292"/>
                <a:gd name="T110" fmla="*/ 45 w 135"/>
                <a:gd name="T111" fmla="*/ 283 h 292"/>
                <a:gd name="T112" fmla="*/ 49 w 135"/>
                <a:gd name="T113" fmla="*/ 275 h 292"/>
                <a:gd name="T114" fmla="*/ 63 w 135"/>
                <a:gd name="T115" fmla="*/ 259 h 292"/>
                <a:gd name="T116" fmla="*/ 56 w 135"/>
                <a:gd name="T117" fmla="*/ 241 h 292"/>
                <a:gd name="T118" fmla="*/ 14 w 135"/>
                <a:gd name="T119" fmla="*/ 252 h 292"/>
                <a:gd name="T120" fmla="*/ 0 w 135"/>
                <a:gd name="T121" fmla="*/ 25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5" h="292">
                  <a:moveTo>
                    <a:pt x="0" y="255"/>
                  </a:moveTo>
                  <a:cubicBezTo>
                    <a:pt x="0" y="248"/>
                    <a:pt x="3" y="241"/>
                    <a:pt x="7" y="235"/>
                  </a:cubicBezTo>
                  <a:cubicBezTo>
                    <a:pt x="16" y="221"/>
                    <a:pt x="22" y="207"/>
                    <a:pt x="23" y="190"/>
                  </a:cubicBezTo>
                  <a:cubicBezTo>
                    <a:pt x="24" y="170"/>
                    <a:pt x="32" y="153"/>
                    <a:pt x="45" y="138"/>
                  </a:cubicBezTo>
                  <a:cubicBezTo>
                    <a:pt x="65" y="115"/>
                    <a:pt x="71" y="88"/>
                    <a:pt x="72" y="59"/>
                  </a:cubicBezTo>
                  <a:cubicBezTo>
                    <a:pt x="73" y="48"/>
                    <a:pt x="73" y="37"/>
                    <a:pt x="77" y="26"/>
                  </a:cubicBezTo>
                  <a:cubicBezTo>
                    <a:pt x="79" y="25"/>
                    <a:pt x="81" y="26"/>
                    <a:pt x="82" y="28"/>
                  </a:cubicBezTo>
                  <a:cubicBezTo>
                    <a:pt x="82" y="36"/>
                    <a:pt x="77" y="44"/>
                    <a:pt x="80" y="53"/>
                  </a:cubicBezTo>
                  <a:cubicBezTo>
                    <a:pt x="82" y="57"/>
                    <a:pt x="82" y="61"/>
                    <a:pt x="87" y="62"/>
                  </a:cubicBezTo>
                  <a:cubicBezTo>
                    <a:pt x="92" y="63"/>
                    <a:pt x="95" y="62"/>
                    <a:pt x="98" y="58"/>
                  </a:cubicBezTo>
                  <a:cubicBezTo>
                    <a:pt x="108" y="48"/>
                    <a:pt x="110" y="35"/>
                    <a:pt x="111" y="22"/>
                  </a:cubicBezTo>
                  <a:cubicBezTo>
                    <a:pt x="111" y="17"/>
                    <a:pt x="109" y="11"/>
                    <a:pt x="104" y="8"/>
                  </a:cubicBezTo>
                  <a:cubicBezTo>
                    <a:pt x="99" y="5"/>
                    <a:pt x="94" y="7"/>
                    <a:pt x="89" y="11"/>
                  </a:cubicBezTo>
                  <a:cubicBezTo>
                    <a:pt x="87" y="12"/>
                    <a:pt x="86" y="13"/>
                    <a:pt x="85" y="14"/>
                  </a:cubicBezTo>
                  <a:cubicBezTo>
                    <a:pt x="83" y="15"/>
                    <a:pt x="82" y="14"/>
                    <a:pt x="81" y="13"/>
                  </a:cubicBezTo>
                  <a:cubicBezTo>
                    <a:pt x="81" y="8"/>
                    <a:pt x="83" y="5"/>
                    <a:pt x="86" y="2"/>
                  </a:cubicBezTo>
                  <a:cubicBezTo>
                    <a:pt x="91" y="1"/>
                    <a:pt x="96" y="0"/>
                    <a:pt x="101" y="1"/>
                  </a:cubicBezTo>
                  <a:cubicBezTo>
                    <a:pt x="108" y="2"/>
                    <a:pt x="112" y="4"/>
                    <a:pt x="115" y="10"/>
                  </a:cubicBezTo>
                  <a:cubicBezTo>
                    <a:pt x="118" y="16"/>
                    <a:pt x="119" y="15"/>
                    <a:pt x="123" y="9"/>
                  </a:cubicBezTo>
                  <a:cubicBezTo>
                    <a:pt x="124" y="7"/>
                    <a:pt x="124" y="3"/>
                    <a:pt x="128" y="6"/>
                  </a:cubicBezTo>
                  <a:cubicBezTo>
                    <a:pt x="130" y="14"/>
                    <a:pt x="127" y="21"/>
                    <a:pt x="124" y="28"/>
                  </a:cubicBezTo>
                  <a:cubicBezTo>
                    <a:pt x="118" y="49"/>
                    <a:pt x="118" y="70"/>
                    <a:pt x="120" y="91"/>
                  </a:cubicBezTo>
                  <a:cubicBezTo>
                    <a:pt x="121" y="104"/>
                    <a:pt x="119" y="118"/>
                    <a:pt x="118" y="131"/>
                  </a:cubicBezTo>
                  <a:cubicBezTo>
                    <a:pt x="116" y="146"/>
                    <a:pt x="119" y="159"/>
                    <a:pt x="126" y="171"/>
                  </a:cubicBezTo>
                  <a:cubicBezTo>
                    <a:pt x="129" y="176"/>
                    <a:pt x="131" y="182"/>
                    <a:pt x="134" y="188"/>
                  </a:cubicBezTo>
                  <a:cubicBezTo>
                    <a:pt x="135" y="190"/>
                    <a:pt x="135" y="192"/>
                    <a:pt x="133" y="193"/>
                  </a:cubicBezTo>
                  <a:cubicBezTo>
                    <a:pt x="131" y="195"/>
                    <a:pt x="129" y="193"/>
                    <a:pt x="127" y="192"/>
                  </a:cubicBezTo>
                  <a:cubicBezTo>
                    <a:pt x="125" y="190"/>
                    <a:pt x="123" y="188"/>
                    <a:pt x="120" y="185"/>
                  </a:cubicBezTo>
                  <a:cubicBezTo>
                    <a:pt x="116" y="181"/>
                    <a:pt x="111" y="176"/>
                    <a:pt x="107" y="171"/>
                  </a:cubicBezTo>
                  <a:cubicBezTo>
                    <a:pt x="100" y="165"/>
                    <a:pt x="95" y="157"/>
                    <a:pt x="92" y="148"/>
                  </a:cubicBezTo>
                  <a:cubicBezTo>
                    <a:pt x="90" y="143"/>
                    <a:pt x="89" y="137"/>
                    <a:pt x="88" y="131"/>
                  </a:cubicBezTo>
                  <a:cubicBezTo>
                    <a:pt x="87" y="127"/>
                    <a:pt x="85" y="126"/>
                    <a:pt x="83" y="130"/>
                  </a:cubicBezTo>
                  <a:cubicBezTo>
                    <a:pt x="74" y="144"/>
                    <a:pt x="68" y="158"/>
                    <a:pt x="64" y="173"/>
                  </a:cubicBezTo>
                  <a:cubicBezTo>
                    <a:pt x="64" y="176"/>
                    <a:pt x="65" y="179"/>
                    <a:pt x="66" y="181"/>
                  </a:cubicBezTo>
                  <a:cubicBezTo>
                    <a:pt x="73" y="190"/>
                    <a:pt x="75" y="201"/>
                    <a:pt x="74" y="212"/>
                  </a:cubicBezTo>
                  <a:cubicBezTo>
                    <a:pt x="73" y="227"/>
                    <a:pt x="78" y="238"/>
                    <a:pt x="91" y="246"/>
                  </a:cubicBezTo>
                  <a:cubicBezTo>
                    <a:pt x="98" y="250"/>
                    <a:pt x="102" y="258"/>
                    <a:pt x="108" y="262"/>
                  </a:cubicBezTo>
                  <a:cubicBezTo>
                    <a:pt x="113" y="265"/>
                    <a:pt x="112" y="270"/>
                    <a:pt x="110" y="274"/>
                  </a:cubicBezTo>
                  <a:cubicBezTo>
                    <a:pt x="109" y="277"/>
                    <a:pt x="108" y="278"/>
                    <a:pt x="105" y="277"/>
                  </a:cubicBezTo>
                  <a:cubicBezTo>
                    <a:pt x="101" y="276"/>
                    <a:pt x="98" y="273"/>
                    <a:pt x="95" y="274"/>
                  </a:cubicBezTo>
                  <a:cubicBezTo>
                    <a:pt x="91" y="276"/>
                    <a:pt x="93" y="281"/>
                    <a:pt x="90" y="283"/>
                  </a:cubicBezTo>
                  <a:cubicBezTo>
                    <a:pt x="90" y="283"/>
                    <a:pt x="89" y="283"/>
                    <a:pt x="88" y="282"/>
                  </a:cubicBezTo>
                  <a:cubicBezTo>
                    <a:pt x="87" y="280"/>
                    <a:pt x="88" y="277"/>
                    <a:pt x="88" y="275"/>
                  </a:cubicBezTo>
                  <a:cubicBezTo>
                    <a:pt x="87" y="277"/>
                    <a:pt x="88" y="280"/>
                    <a:pt x="87" y="282"/>
                  </a:cubicBezTo>
                  <a:cubicBezTo>
                    <a:pt x="87" y="283"/>
                    <a:pt x="87" y="284"/>
                    <a:pt x="86" y="284"/>
                  </a:cubicBezTo>
                  <a:cubicBezTo>
                    <a:pt x="82" y="284"/>
                    <a:pt x="83" y="281"/>
                    <a:pt x="83" y="279"/>
                  </a:cubicBezTo>
                  <a:cubicBezTo>
                    <a:pt x="84" y="272"/>
                    <a:pt x="80" y="271"/>
                    <a:pt x="75" y="273"/>
                  </a:cubicBezTo>
                  <a:cubicBezTo>
                    <a:pt x="72" y="274"/>
                    <a:pt x="67" y="273"/>
                    <a:pt x="67" y="278"/>
                  </a:cubicBezTo>
                  <a:cubicBezTo>
                    <a:pt x="67" y="282"/>
                    <a:pt x="68" y="287"/>
                    <a:pt x="66" y="291"/>
                  </a:cubicBezTo>
                  <a:cubicBezTo>
                    <a:pt x="65" y="292"/>
                    <a:pt x="63" y="292"/>
                    <a:pt x="63" y="290"/>
                  </a:cubicBezTo>
                  <a:cubicBezTo>
                    <a:pt x="61" y="288"/>
                    <a:pt x="61" y="285"/>
                    <a:pt x="62" y="282"/>
                  </a:cubicBezTo>
                  <a:cubicBezTo>
                    <a:pt x="62" y="281"/>
                    <a:pt x="62" y="281"/>
                    <a:pt x="62" y="281"/>
                  </a:cubicBezTo>
                  <a:cubicBezTo>
                    <a:pt x="62" y="280"/>
                    <a:pt x="62" y="282"/>
                    <a:pt x="61" y="281"/>
                  </a:cubicBezTo>
                  <a:cubicBezTo>
                    <a:pt x="59" y="281"/>
                    <a:pt x="58" y="282"/>
                    <a:pt x="57" y="283"/>
                  </a:cubicBezTo>
                  <a:cubicBezTo>
                    <a:pt x="55" y="285"/>
                    <a:pt x="53" y="285"/>
                    <a:pt x="51" y="285"/>
                  </a:cubicBezTo>
                  <a:cubicBezTo>
                    <a:pt x="48" y="286"/>
                    <a:pt x="46" y="285"/>
                    <a:pt x="45" y="283"/>
                  </a:cubicBezTo>
                  <a:cubicBezTo>
                    <a:pt x="43" y="279"/>
                    <a:pt x="46" y="278"/>
                    <a:pt x="49" y="275"/>
                  </a:cubicBezTo>
                  <a:cubicBezTo>
                    <a:pt x="54" y="271"/>
                    <a:pt x="60" y="266"/>
                    <a:pt x="63" y="259"/>
                  </a:cubicBezTo>
                  <a:cubicBezTo>
                    <a:pt x="66" y="251"/>
                    <a:pt x="64" y="245"/>
                    <a:pt x="56" y="241"/>
                  </a:cubicBezTo>
                  <a:cubicBezTo>
                    <a:pt x="45" y="236"/>
                    <a:pt x="21" y="242"/>
                    <a:pt x="14" y="252"/>
                  </a:cubicBezTo>
                  <a:cubicBezTo>
                    <a:pt x="9" y="258"/>
                    <a:pt x="8" y="259"/>
                    <a:pt x="0" y="255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0" name="Freeform 22">
              <a:extLst>
                <a:ext uri="{FF2B5EF4-FFF2-40B4-BE49-F238E27FC236}">
                  <a16:creationId xmlns:a16="http://schemas.microsoft.com/office/drawing/2014/main" id="{82780D49-F5A9-E3AF-EF16-548BF767AB9C}"/>
                </a:ext>
              </a:extLst>
            </p:cNvPr>
            <p:cNvSpPr/>
            <p:nvPr/>
          </p:nvSpPr>
          <p:spPr bwMode="auto">
            <a:xfrm>
              <a:off x="1007" y="562"/>
              <a:ext cx="206" cy="154"/>
            </a:xfrm>
            <a:custGeom>
              <a:avLst/>
              <a:gdLst>
                <a:gd name="T0" fmla="*/ 41 w 140"/>
                <a:gd name="T1" fmla="*/ 91 h 105"/>
                <a:gd name="T2" fmla="*/ 37 w 140"/>
                <a:gd name="T3" fmla="*/ 100 h 105"/>
                <a:gd name="T4" fmla="*/ 29 w 140"/>
                <a:gd name="T5" fmla="*/ 101 h 105"/>
                <a:gd name="T6" fmla="*/ 5 w 140"/>
                <a:gd name="T7" fmla="*/ 89 h 105"/>
                <a:gd name="T8" fmla="*/ 0 w 140"/>
                <a:gd name="T9" fmla="*/ 88 h 105"/>
                <a:gd name="T10" fmla="*/ 28 w 140"/>
                <a:gd name="T11" fmla="*/ 60 h 105"/>
                <a:gd name="T12" fmla="*/ 70 w 140"/>
                <a:gd name="T13" fmla="*/ 20 h 105"/>
                <a:gd name="T14" fmla="*/ 108 w 140"/>
                <a:gd name="T15" fmla="*/ 17 h 105"/>
                <a:gd name="T16" fmla="*/ 138 w 140"/>
                <a:gd name="T17" fmla="*/ 55 h 105"/>
                <a:gd name="T18" fmla="*/ 134 w 140"/>
                <a:gd name="T19" fmla="*/ 68 h 105"/>
                <a:gd name="T20" fmla="*/ 119 w 140"/>
                <a:gd name="T21" fmla="*/ 62 h 105"/>
                <a:gd name="T22" fmla="*/ 104 w 140"/>
                <a:gd name="T23" fmla="*/ 49 h 105"/>
                <a:gd name="T24" fmla="*/ 87 w 140"/>
                <a:gd name="T25" fmla="*/ 47 h 105"/>
                <a:gd name="T26" fmla="*/ 48 w 140"/>
                <a:gd name="T27" fmla="*/ 82 h 105"/>
                <a:gd name="T28" fmla="*/ 41 w 140"/>
                <a:gd name="T29" fmla="*/ 9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05">
                  <a:moveTo>
                    <a:pt x="41" y="91"/>
                  </a:moveTo>
                  <a:cubicBezTo>
                    <a:pt x="38" y="93"/>
                    <a:pt x="38" y="97"/>
                    <a:pt x="37" y="100"/>
                  </a:cubicBezTo>
                  <a:cubicBezTo>
                    <a:pt x="35" y="105"/>
                    <a:pt x="31" y="104"/>
                    <a:pt x="29" y="101"/>
                  </a:cubicBezTo>
                  <a:cubicBezTo>
                    <a:pt x="25" y="88"/>
                    <a:pt x="16" y="87"/>
                    <a:pt x="5" y="89"/>
                  </a:cubicBezTo>
                  <a:cubicBezTo>
                    <a:pt x="3" y="90"/>
                    <a:pt x="1" y="88"/>
                    <a:pt x="0" y="88"/>
                  </a:cubicBezTo>
                  <a:cubicBezTo>
                    <a:pt x="6" y="75"/>
                    <a:pt x="17" y="67"/>
                    <a:pt x="28" y="60"/>
                  </a:cubicBezTo>
                  <a:cubicBezTo>
                    <a:pt x="45" y="49"/>
                    <a:pt x="59" y="37"/>
                    <a:pt x="70" y="20"/>
                  </a:cubicBezTo>
                  <a:cubicBezTo>
                    <a:pt x="83" y="0"/>
                    <a:pt x="92" y="0"/>
                    <a:pt x="108" y="17"/>
                  </a:cubicBezTo>
                  <a:cubicBezTo>
                    <a:pt x="119" y="28"/>
                    <a:pt x="130" y="41"/>
                    <a:pt x="138" y="55"/>
                  </a:cubicBezTo>
                  <a:cubicBezTo>
                    <a:pt x="140" y="60"/>
                    <a:pt x="136" y="64"/>
                    <a:pt x="134" y="68"/>
                  </a:cubicBezTo>
                  <a:cubicBezTo>
                    <a:pt x="127" y="71"/>
                    <a:pt x="123" y="66"/>
                    <a:pt x="119" y="62"/>
                  </a:cubicBezTo>
                  <a:cubicBezTo>
                    <a:pt x="114" y="57"/>
                    <a:pt x="109" y="53"/>
                    <a:pt x="104" y="49"/>
                  </a:cubicBezTo>
                  <a:cubicBezTo>
                    <a:pt x="98" y="44"/>
                    <a:pt x="93" y="44"/>
                    <a:pt x="87" y="47"/>
                  </a:cubicBezTo>
                  <a:cubicBezTo>
                    <a:pt x="71" y="56"/>
                    <a:pt x="56" y="66"/>
                    <a:pt x="48" y="82"/>
                  </a:cubicBezTo>
                  <a:cubicBezTo>
                    <a:pt x="46" y="86"/>
                    <a:pt x="45" y="89"/>
                    <a:pt x="41" y="91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1" name="Freeform 23">
              <a:extLst>
                <a:ext uri="{FF2B5EF4-FFF2-40B4-BE49-F238E27FC236}">
                  <a16:creationId xmlns:a16="http://schemas.microsoft.com/office/drawing/2014/main" id="{BB64ABF2-843A-46EA-71AC-6BC577FE55FE}"/>
                </a:ext>
              </a:extLst>
            </p:cNvPr>
            <p:cNvSpPr/>
            <p:nvPr/>
          </p:nvSpPr>
          <p:spPr bwMode="auto">
            <a:xfrm>
              <a:off x="1198" y="643"/>
              <a:ext cx="114" cy="293"/>
            </a:xfrm>
            <a:custGeom>
              <a:avLst/>
              <a:gdLst>
                <a:gd name="T0" fmla="*/ 3 w 78"/>
                <a:gd name="T1" fmla="*/ 13 h 200"/>
                <a:gd name="T2" fmla="*/ 8 w 78"/>
                <a:gd name="T3" fmla="*/ 0 h 200"/>
                <a:gd name="T4" fmla="*/ 9 w 78"/>
                <a:gd name="T5" fmla="*/ 0 h 200"/>
                <a:gd name="T6" fmla="*/ 34 w 78"/>
                <a:gd name="T7" fmla="*/ 29 h 200"/>
                <a:gd name="T8" fmla="*/ 64 w 78"/>
                <a:gd name="T9" fmla="*/ 105 h 200"/>
                <a:gd name="T10" fmla="*/ 78 w 78"/>
                <a:gd name="T11" fmla="*/ 173 h 200"/>
                <a:gd name="T12" fmla="*/ 73 w 78"/>
                <a:gd name="T13" fmla="*/ 180 h 200"/>
                <a:gd name="T14" fmla="*/ 67 w 78"/>
                <a:gd name="T15" fmla="*/ 173 h 200"/>
                <a:gd name="T16" fmla="*/ 58 w 78"/>
                <a:gd name="T17" fmla="*/ 166 h 200"/>
                <a:gd name="T18" fmla="*/ 37 w 78"/>
                <a:gd name="T19" fmla="*/ 163 h 200"/>
                <a:gd name="T20" fmla="*/ 47 w 78"/>
                <a:gd name="T21" fmla="*/ 174 h 200"/>
                <a:gd name="T22" fmla="*/ 51 w 78"/>
                <a:gd name="T23" fmla="*/ 178 h 200"/>
                <a:gd name="T24" fmla="*/ 48 w 78"/>
                <a:gd name="T25" fmla="*/ 200 h 200"/>
                <a:gd name="T26" fmla="*/ 46 w 78"/>
                <a:gd name="T27" fmla="*/ 194 h 200"/>
                <a:gd name="T28" fmla="*/ 34 w 78"/>
                <a:gd name="T29" fmla="*/ 172 h 200"/>
                <a:gd name="T30" fmla="*/ 18 w 78"/>
                <a:gd name="T31" fmla="*/ 159 h 200"/>
                <a:gd name="T32" fmla="*/ 8 w 78"/>
                <a:gd name="T33" fmla="*/ 148 h 200"/>
                <a:gd name="T34" fmla="*/ 10 w 78"/>
                <a:gd name="T35" fmla="*/ 123 h 200"/>
                <a:gd name="T36" fmla="*/ 27 w 78"/>
                <a:gd name="T37" fmla="*/ 74 h 200"/>
                <a:gd name="T38" fmla="*/ 23 w 78"/>
                <a:gd name="T39" fmla="*/ 51 h 200"/>
                <a:gd name="T40" fmla="*/ 2 w 78"/>
                <a:gd name="T41" fmla="*/ 21 h 200"/>
                <a:gd name="T42" fmla="*/ 3 w 78"/>
                <a:gd name="T43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200">
                  <a:moveTo>
                    <a:pt x="3" y="13"/>
                  </a:moveTo>
                  <a:cubicBezTo>
                    <a:pt x="5" y="9"/>
                    <a:pt x="6" y="4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11"/>
                    <a:pt x="25" y="19"/>
                    <a:pt x="34" y="29"/>
                  </a:cubicBezTo>
                  <a:cubicBezTo>
                    <a:pt x="52" y="51"/>
                    <a:pt x="64" y="75"/>
                    <a:pt x="64" y="105"/>
                  </a:cubicBezTo>
                  <a:cubicBezTo>
                    <a:pt x="65" y="128"/>
                    <a:pt x="70" y="151"/>
                    <a:pt x="78" y="173"/>
                  </a:cubicBezTo>
                  <a:cubicBezTo>
                    <a:pt x="77" y="175"/>
                    <a:pt x="78" y="180"/>
                    <a:pt x="73" y="180"/>
                  </a:cubicBezTo>
                  <a:cubicBezTo>
                    <a:pt x="69" y="180"/>
                    <a:pt x="67" y="177"/>
                    <a:pt x="67" y="173"/>
                  </a:cubicBezTo>
                  <a:cubicBezTo>
                    <a:pt x="67" y="166"/>
                    <a:pt x="65" y="165"/>
                    <a:pt x="58" y="166"/>
                  </a:cubicBezTo>
                  <a:cubicBezTo>
                    <a:pt x="52" y="167"/>
                    <a:pt x="44" y="166"/>
                    <a:pt x="37" y="163"/>
                  </a:cubicBezTo>
                  <a:cubicBezTo>
                    <a:pt x="40" y="168"/>
                    <a:pt x="43" y="172"/>
                    <a:pt x="47" y="174"/>
                  </a:cubicBezTo>
                  <a:cubicBezTo>
                    <a:pt x="49" y="175"/>
                    <a:pt x="51" y="176"/>
                    <a:pt x="51" y="178"/>
                  </a:cubicBezTo>
                  <a:cubicBezTo>
                    <a:pt x="52" y="186"/>
                    <a:pt x="53" y="193"/>
                    <a:pt x="48" y="200"/>
                  </a:cubicBezTo>
                  <a:cubicBezTo>
                    <a:pt x="45" y="199"/>
                    <a:pt x="46" y="196"/>
                    <a:pt x="46" y="194"/>
                  </a:cubicBezTo>
                  <a:cubicBezTo>
                    <a:pt x="46" y="185"/>
                    <a:pt x="41" y="178"/>
                    <a:pt x="34" y="172"/>
                  </a:cubicBezTo>
                  <a:cubicBezTo>
                    <a:pt x="29" y="168"/>
                    <a:pt x="24" y="163"/>
                    <a:pt x="18" y="159"/>
                  </a:cubicBezTo>
                  <a:cubicBezTo>
                    <a:pt x="13" y="157"/>
                    <a:pt x="10" y="153"/>
                    <a:pt x="8" y="148"/>
                  </a:cubicBezTo>
                  <a:cubicBezTo>
                    <a:pt x="5" y="140"/>
                    <a:pt x="5" y="131"/>
                    <a:pt x="10" y="123"/>
                  </a:cubicBezTo>
                  <a:cubicBezTo>
                    <a:pt x="20" y="108"/>
                    <a:pt x="24" y="91"/>
                    <a:pt x="27" y="74"/>
                  </a:cubicBezTo>
                  <a:cubicBezTo>
                    <a:pt x="29" y="66"/>
                    <a:pt x="26" y="58"/>
                    <a:pt x="23" y="51"/>
                  </a:cubicBezTo>
                  <a:cubicBezTo>
                    <a:pt x="18" y="39"/>
                    <a:pt x="12" y="28"/>
                    <a:pt x="2" y="21"/>
                  </a:cubicBezTo>
                  <a:cubicBezTo>
                    <a:pt x="0" y="18"/>
                    <a:pt x="1" y="16"/>
                    <a:pt x="3" y="13"/>
                  </a:cubicBezTo>
                  <a:close/>
                </a:path>
              </a:pathLst>
            </a:custGeom>
            <a:solidFill>
              <a:srgbClr val="AAA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2" name="Freeform 24">
              <a:extLst>
                <a:ext uri="{FF2B5EF4-FFF2-40B4-BE49-F238E27FC236}">
                  <a16:creationId xmlns:a16="http://schemas.microsoft.com/office/drawing/2014/main" id="{3FA3F511-5179-3002-FD2C-A6569279D103}"/>
                </a:ext>
              </a:extLst>
            </p:cNvPr>
            <p:cNvSpPr/>
            <p:nvPr/>
          </p:nvSpPr>
          <p:spPr bwMode="auto">
            <a:xfrm>
              <a:off x="874" y="1033"/>
              <a:ext cx="107" cy="135"/>
            </a:xfrm>
            <a:custGeom>
              <a:avLst/>
              <a:gdLst>
                <a:gd name="T0" fmla="*/ 5 w 73"/>
                <a:gd name="T1" fmla="*/ 20 h 92"/>
                <a:gd name="T2" fmla="*/ 19 w 73"/>
                <a:gd name="T3" fmla="*/ 13 h 92"/>
                <a:gd name="T4" fmla="*/ 29 w 73"/>
                <a:gd name="T5" fmla="*/ 7 h 92"/>
                <a:gd name="T6" fmla="*/ 60 w 73"/>
                <a:gd name="T7" fmla="*/ 4 h 92"/>
                <a:gd name="T8" fmla="*/ 71 w 73"/>
                <a:gd name="T9" fmla="*/ 15 h 92"/>
                <a:gd name="T10" fmla="*/ 65 w 73"/>
                <a:gd name="T11" fmla="*/ 32 h 92"/>
                <a:gd name="T12" fmla="*/ 50 w 73"/>
                <a:gd name="T13" fmla="*/ 47 h 92"/>
                <a:gd name="T14" fmla="*/ 47 w 73"/>
                <a:gd name="T15" fmla="*/ 49 h 92"/>
                <a:gd name="T16" fmla="*/ 46 w 73"/>
                <a:gd name="T17" fmla="*/ 51 h 92"/>
                <a:gd name="T18" fmla="*/ 38 w 73"/>
                <a:gd name="T19" fmla="*/ 56 h 92"/>
                <a:gd name="T20" fmla="*/ 50 w 73"/>
                <a:gd name="T21" fmla="*/ 60 h 92"/>
                <a:gd name="T22" fmla="*/ 49 w 73"/>
                <a:gd name="T23" fmla="*/ 66 h 92"/>
                <a:gd name="T24" fmla="*/ 42 w 73"/>
                <a:gd name="T25" fmla="*/ 87 h 92"/>
                <a:gd name="T26" fmla="*/ 10 w 73"/>
                <a:gd name="T27" fmla="*/ 84 h 92"/>
                <a:gd name="T28" fmla="*/ 7 w 73"/>
                <a:gd name="T29" fmla="*/ 71 h 92"/>
                <a:gd name="T30" fmla="*/ 17 w 73"/>
                <a:gd name="T31" fmla="*/ 60 h 92"/>
                <a:gd name="T32" fmla="*/ 5 w 73"/>
                <a:gd name="T33" fmla="*/ 48 h 92"/>
                <a:gd name="T34" fmla="*/ 1 w 73"/>
                <a:gd name="T35" fmla="*/ 39 h 92"/>
                <a:gd name="T36" fmla="*/ 0 w 73"/>
                <a:gd name="T37" fmla="*/ 32 h 92"/>
                <a:gd name="T38" fmla="*/ 5 w 73"/>
                <a:gd name="T3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92">
                  <a:moveTo>
                    <a:pt x="5" y="20"/>
                  </a:moveTo>
                  <a:cubicBezTo>
                    <a:pt x="11" y="21"/>
                    <a:pt x="16" y="21"/>
                    <a:pt x="19" y="13"/>
                  </a:cubicBezTo>
                  <a:cubicBezTo>
                    <a:pt x="20" y="9"/>
                    <a:pt x="26" y="9"/>
                    <a:pt x="29" y="7"/>
                  </a:cubicBezTo>
                  <a:cubicBezTo>
                    <a:pt x="39" y="3"/>
                    <a:pt x="49" y="0"/>
                    <a:pt x="60" y="4"/>
                  </a:cubicBezTo>
                  <a:cubicBezTo>
                    <a:pt x="66" y="5"/>
                    <a:pt x="70" y="9"/>
                    <a:pt x="71" y="15"/>
                  </a:cubicBezTo>
                  <a:cubicBezTo>
                    <a:pt x="73" y="22"/>
                    <a:pt x="69" y="27"/>
                    <a:pt x="65" y="32"/>
                  </a:cubicBezTo>
                  <a:cubicBezTo>
                    <a:pt x="60" y="38"/>
                    <a:pt x="54" y="41"/>
                    <a:pt x="50" y="47"/>
                  </a:cubicBezTo>
                  <a:cubicBezTo>
                    <a:pt x="49" y="49"/>
                    <a:pt x="48" y="48"/>
                    <a:pt x="47" y="49"/>
                  </a:cubicBezTo>
                  <a:cubicBezTo>
                    <a:pt x="47" y="50"/>
                    <a:pt x="46" y="50"/>
                    <a:pt x="46" y="51"/>
                  </a:cubicBezTo>
                  <a:cubicBezTo>
                    <a:pt x="43" y="52"/>
                    <a:pt x="41" y="55"/>
                    <a:pt x="38" y="56"/>
                  </a:cubicBezTo>
                  <a:cubicBezTo>
                    <a:pt x="42" y="58"/>
                    <a:pt x="47" y="57"/>
                    <a:pt x="50" y="60"/>
                  </a:cubicBezTo>
                  <a:cubicBezTo>
                    <a:pt x="51" y="62"/>
                    <a:pt x="48" y="63"/>
                    <a:pt x="49" y="66"/>
                  </a:cubicBezTo>
                  <a:cubicBezTo>
                    <a:pt x="54" y="76"/>
                    <a:pt x="51" y="81"/>
                    <a:pt x="42" y="87"/>
                  </a:cubicBezTo>
                  <a:cubicBezTo>
                    <a:pt x="33" y="92"/>
                    <a:pt x="17" y="91"/>
                    <a:pt x="10" y="84"/>
                  </a:cubicBezTo>
                  <a:cubicBezTo>
                    <a:pt x="6" y="80"/>
                    <a:pt x="5" y="76"/>
                    <a:pt x="7" y="71"/>
                  </a:cubicBezTo>
                  <a:cubicBezTo>
                    <a:pt x="9" y="67"/>
                    <a:pt x="11" y="62"/>
                    <a:pt x="17" y="60"/>
                  </a:cubicBezTo>
                  <a:cubicBezTo>
                    <a:pt x="11" y="57"/>
                    <a:pt x="7" y="53"/>
                    <a:pt x="5" y="48"/>
                  </a:cubicBezTo>
                  <a:cubicBezTo>
                    <a:pt x="1" y="46"/>
                    <a:pt x="0" y="43"/>
                    <a:pt x="1" y="39"/>
                  </a:cubicBezTo>
                  <a:cubicBezTo>
                    <a:pt x="1" y="37"/>
                    <a:pt x="0" y="35"/>
                    <a:pt x="0" y="32"/>
                  </a:cubicBezTo>
                  <a:cubicBezTo>
                    <a:pt x="2" y="28"/>
                    <a:pt x="3" y="24"/>
                    <a:pt x="5" y="20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3" name="Freeform 25">
              <a:extLst>
                <a:ext uri="{FF2B5EF4-FFF2-40B4-BE49-F238E27FC236}">
                  <a16:creationId xmlns:a16="http://schemas.microsoft.com/office/drawing/2014/main" id="{B56E3132-51C2-339C-DC57-111141517F73}"/>
                </a:ext>
              </a:extLst>
            </p:cNvPr>
            <p:cNvSpPr/>
            <p:nvPr/>
          </p:nvSpPr>
          <p:spPr bwMode="auto">
            <a:xfrm>
              <a:off x="764" y="653"/>
              <a:ext cx="45" cy="287"/>
            </a:xfrm>
            <a:custGeom>
              <a:avLst/>
              <a:gdLst>
                <a:gd name="T0" fmla="*/ 28 w 31"/>
                <a:gd name="T1" fmla="*/ 50 h 196"/>
                <a:gd name="T2" fmla="*/ 26 w 31"/>
                <a:gd name="T3" fmla="*/ 45 h 196"/>
                <a:gd name="T4" fmla="*/ 22 w 31"/>
                <a:gd name="T5" fmla="*/ 70 h 196"/>
                <a:gd name="T6" fmla="*/ 20 w 31"/>
                <a:gd name="T7" fmla="*/ 123 h 196"/>
                <a:gd name="T8" fmla="*/ 23 w 31"/>
                <a:gd name="T9" fmla="*/ 155 h 196"/>
                <a:gd name="T10" fmla="*/ 25 w 31"/>
                <a:gd name="T11" fmla="*/ 192 h 196"/>
                <a:gd name="T12" fmla="*/ 23 w 31"/>
                <a:gd name="T13" fmla="*/ 195 h 196"/>
                <a:gd name="T14" fmla="*/ 21 w 31"/>
                <a:gd name="T15" fmla="*/ 194 h 196"/>
                <a:gd name="T16" fmla="*/ 4 w 31"/>
                <a:gd name="T17" fmla="*/ 158 h 196"/>
                <a:gd name="T18" fmla="*/ 10 w 31"/>
                <a:gd name="T19" fmla="*/ 121 h 196"/>
                <a:gd name="T20" fmla="*/ 5 w 31"/>
                <a:gd name="T21" fmla="*/ 89 h 196"/>
                <a:gd name="T22" fmla="*/ 6 w 31"/>
                <a:gd name="T23" fmla="*/ 30 h 196"/>
                <a:gd name="T24" fmla="*/ 14 w 31"/>
                <a:gd name="T25" fmla="*/ 6 h 196"/>
                <a:gd name="T26" fmla="*/ 21 w 31"/>
                <a:gd name="T27" fmla="*/ 0 h 196"/>
                <a:gd name="T28" fmla="*/ 27 w 31"/>
                <a:gd name="T29" fmla="*/ 6 h 196"/>
                <a:gd name="T30" fmla="*/ 29 w 31"/>
                <a:gd name="T31" fmla="*/ 40 h 196"/>
                <a:gd name="T32" fmla="*/ 28 w 31"/>
                <a:gd name="T33" fmla="*/ 5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196">
                  <a:moveTo>
                    <a:pt x="28" y="50"/>
                  </a:moveTo>
                  <a:cubicBezTo>
                    <a:pt x="27" y="49"/>
                    <a:pt x="27" y="47"/>
                    <a:pt x="26" y="45"/>
                  </a:cubicBezTo>
                  <a:cubicBezTo>
                    <a:pt x="23" y="54"/>
                    <a:pt x="22" y="62"/>
                    <a:pt x="22" y="70"/>
                  </a:cubicBezTo>
                  <a:cubicBezTo>
                    <a:pt x="22" y="88"/>
                    <a:pt x="20" y="105"/>
                    <a:pt x="20" y="123"/>
                  </a:cubicBezTo>
                  <a:cubicBezTo>
                    <a:pt x="20" y="134"/>
                    <a:pt x="19" y="144"/>
                    <a:pt x="23" y="155"/>
                  </a:cubicBezTo>
                  <a:cubicBezTo>
                    <a:pt x="27" y="167"/>
                    <a:pt x="27" y="179"/>
                    <a:pt x="25" y="192"/>
                  </a:cubicBezTo>
                  <a:cubicBezTo>
                    <a:pt x="25" y="193"/>
                    <a:pt x="25" y="195"/>
                    <a:pt x="23" y="195"/>
                  </a:cubicBezTo>
                  <a:cubicBezTo>
                    <a:pt x="22" y="196"/>
                    <a:pt x="21" y="195"/>
                    <a:pt x="21" y="194"/>
                  </a:cubicBezTo>
                  <a:cubicBezTo>
                    <a:pt x="14" y="182"/>
                    <a:pt x="5" y="172"/>
                    <a:pt x="4" y="158"/>
                  </a:cubicBezTo>
                  <a:cubicBezTo>
                    <a:pt x="7" y="146"/>
                    <a:pt x="10" y="134"/>
                    <a:pt x="10" y="121"/>
                  </a:cubicBezTo>
                  <a:cubicBezTo>
                    <a:pt x="10" y="110"/>
                    <a:pt x="8" y="100"/>
                    <a:pt x="5" y="89"/>
                  </a:cubicBezTo>
                  <a:cubicBezTo>
                    <a:pt x="0" y="69"/>
                    <a:pt x="1" y="50"/>
                    <a:pt x="6" y="30"/>
                  </a:cubicBezTo>
                  <a:cubicBezTo>
                    <a:pt x="8" y="21"/>
                    <a:pt x="9" y="13"/>
                    <a:pt x="14" y="6"/>
                  </a:cubicBezTo>
                  <a:cubicBezTo>
                    <a:pt x="16" y="3"/>
                    <a:pt x="17" y="0"/>
                    <a:pt x="21" y="0"/>
                  </a:cubicBezTo>
                  <a:cubicBezTo>
                    <a:pt x="24" y="0"/>
                    <a:pt x="25" y="4"/>
                    <a:pt x="27" y="6"/>
                  </a:cubicBezTo>
                  <a:cubicBezTo>
                    <a:pt x="31" y="17"/>
                    <a:pt x="30" y="29"/>
                    <a:pt x="29" y="40"/>
                  </a:cubicBezTo>
                  <a:cubicBezTo>
                    <a:pt x="29" y="43"/>
                    <a:pt x="28" y="47"/>
                    <a:pt x="28" y="50"/>
                  </a:cubicBezTo>
                  <a:close/>
                </a:path>
              </a:pathLst>
            </a:custGeom>
            <a:solidFill>
              <a:srgbClr val="FC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4" name="Freeform 26">
              <a:extLst>
                <a:ext uri="{FF2B5EF4-FFF2-40B4-BE49-F238E27FC236}">
                  <a16:creationId xmlns:a16="http://schemas.microsoft.com/office/drawing/2014/main" id="{82791B61-9126-7BC5-EE5F-831BE427B5A6}"/>
                </a:ext>
              </a:extLst>
            </p:cNvPr>
            <p:cNvSpPr/>
            <p:nvPr/>
          </p:nvSpPr>
          <p:spPr bwMode="auto">
            <a:xfrm>
              <a:off x="858" y="1091"/>
              <a:ext cx="23" cy="31"/>
            </a:xfrm>
            <a:custGeom>
              <a:avLst/>
              <a:gdLst>
                <a:gd name="T0" fmla="*/ 6 w 16"/>
                <a:gd name="T1" fmla="*/ 0 h 21"/>
                <a:gd name="T2" fmla="*/ 13 w 16"/>
                <a:gd name="T3" fmla="*/ 12 h 21"/>
                <a:gd name="T4" fmla="*/ 16 w 16"/>
                <a:gd name="T5" fmla="*/ 19 h 21"/>
                <a:gd name="T6" fmla="*/ 9 w 16"/>
                <a:gd name="T7" fmla="*/ 18 h 21"/>
                <a:gd name="T8" fmla="*/ 0 w 16"/>
                <a:gd name="T9" fmla="*/ 4 h 21"/>
                <a:gd name="T10" fmla="*/ 6 w 16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">
                  <a:moveTo>
                    <a:pt x="6" y="0"/>
                  </a:moveTo>
                  <a:cubicBezTo>
                    <a:pt x="6" y="5"/>
                    <a:pt x="8" y="10"/>
                    <a:pt x="13" y="12"/>
                  </a:cubicBezTo>
                  <a:cubicBezTo>
                    <a:pt x="16" y="14"/>
                    <a:pt x="13" y="18"/>
                    <a:pt x="16" y="19"/>
                  </a:cubicBezTo>
                  <a:cubicBezTo>
                    <a:pt x="13" y="21"/>
                    <a:pt x="11" y="19"/>
                    <a:pt x="9" y="18"/>
                  </a:cubicBezTo>
                  <a:cubicBezTo>
                    <a:pt x="3" y="15"/>
                    <a:pt x="4" y="8"/>
                    <a:pt x="0" y="4"/>
                  </a:cubicBezTo>
                  <a:cubicBezTo>
                    <a:pt x="2" y="3"/>
                    <a:pt x="4" y="1"/>
                    <a:pt x="6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5" name="Freeform 27">
              <a:extLst>
                <a:ext uri="{FF2B5EF4-FFF2-40B4-BE49-F238E27FC236}">
                  <a16:creationId xmlns:a16="http://schemas.microsoft.com/office/drawing/2014/main" id="{343ACDB1-0BD8-193C-FB85-BBC2DFD519C2}"/>
                </a:ext>
              </a:extLst>
            </p:cNvPr>
            <p:cNvSpPr/>
            <p:nvPr/>
          </p:nvSpPr>
          <p:spPr bwMode="auto">
            <a:xfrm>
              <a:off x="869" y="1078"/>
              <a:ext cx="15" cy="27"/>
            </a:xfrm>
            <a:custGeom>
              <a:avLst/>
              <a:gdLst>
                <a:gd name="T0" fmla="*/ 3 w 10"/>
                <a:gd name="T1" fmla="*/ 1 h 18"/>
                <a:gd name="T2" fmla="*/ 6 w 10"/>
                <a:gd name="T3" fmla="*/ 5 h 18"/>
                <a:gd name="T4" fmla="*/ 8 w 10"/>
                <a:gd name="T5" fmla="*/ 17 h 18"/>
                <a:gd name="T6" fmla="*/ 2 w 10"/>
                <a:gd name="T7" fmla="*/ 12 h 18"/>
                <a:gd name="T8" fmla="*/ 0 w 10"/>
                <a:gd name="T9" fmla="*/ 6 h 18"/>
                <a:gd name="T10" fmla="*/ 3 w 1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8">
                  <a:moveTo>
                    <a:pt x="3" y="1"/>
                  </a:moveTo>
                  <a:cubicBezTo>
                    <a:pt x="4" y="3"/>
                    <a:pt x="10" y="0"/>
                    <a:pt x="6" y="5"/>
                  </a:cubicBezTo>
                  <a:cubicBezTo>
                    <a:pt x="4" y="9"/>
                    <a:pt x="6" y="13"/>
                    <a:pt x="8" y="17"/>
                  </a:cubicBezTo>
                  <a:cubicBezTo>
                    <a:pt x="3" y="18"/>
                    <a:pt x="2" y="15"/>
                    <a:pt x="2" y="12"/>
                  </a:cubicBezTo>
                  <a:cubicBezTo>
                    <a:pt x="1" y="10"/>
                    <a:pt x="2" y="7"/>
                    <a:pt x="0" y="6"/>
                  </a:cubicBezTo>
                  <a:cubicBezTo>
                    <a:pt x="1" y="4"/>
                    <a:pt x="2" y="3"/>
                    <a:pt x="3" y="1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6" name="Freeform 28">
              <a:extLst>
                <a:ext uri="{FF2B5EF4-FFF2-40B4-BE49-F238E27FC236}">
                  <a16:creationId xmlns:a16="http://schemas.microsoft.com/office/drawing/2014/main" id="{642F0E15-042E-0F48-FECB-7239B8F7B4A8}"/>
                </a:ext>
              </a:extLst>
            </p:cNvPr>
            <p:cNvSpPr/>
            <p:nvPr/>
          </p:nvSpPr>
          <p:spPr bwMode="auto">
            <a:xfrm>
              <a:off x="994" y="707"/>
              <a:ext cx="15" cy="22"/>
            </a:xfrm>
            <a:custGeom>
              <a:avLst/>
              <a:gdLst>
                <a:gd name="T0" fmla="*/ 5 w 10"/>
                <a:gd name="T1" fmla="*/ 15 h 15"/>
                <a:gd name="T2" fmla="*/ 0 w 10"/>
                <a:gd name="T3" fmla="*/ 13 h 15"/>
                <a:gd name="T4" fmla="*/ 4 w 10"/>
                <a:gd name="T5" fmla="*/ 0 h 15"/>
                <a:gd name="T6" fmla="*/ 8 w 10"/>
                <a:gd name="T7" fmla="*/ 1 h 15"/>
                <a:gd name="T8" fmla="*/ 5 w 10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">
                  <a:moveTo>
                    <a:pt x="5" y="15"/>
                  </a:moveTo>
                  <a:cubicBezTo>
                    <a:pt x="3" y="14"/>
                    <a:pt x="2" y="14"/>
                    <a:pt x="0" y="13"/>
                  </a:cubicBezTo>
                  <a:cubicBezTo>
                    <a:pt x="0" y="8"/>
                    <a:pt x="2" y="4"/>
                    <a:pt x="4" y="0"/>
                  </a:cubicBezTo>
                  <a:cubicBezTo>
                    <a:pt x="5" y="0"/>
                    <a:pt x="6" y="1"/>
                    <a:pt x="8" y="1"/>
                  </a:cubicBezTo>
                  <a:cubicBezTo>
                    <a:pt x="10" y="6"/>
                    <a:pt x="8" y="11"/>
                    <a:pt x="5" y="15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7" name="Freeform 29">
              <a:extLst>
                <a:ext uri="{FF2B5EF4-FFF2-40B4-BE49-F238E27FC236}">
                  <a16:creationId xmlns:a16="http://schemas.microsoft.com/office/drawing/2014/main" id="{BB611E01-9278-B29F-831D-222B4E4FCFEA}"/>
                </a:ext>
              </a:extLst>
            </p:cNvPr>
            <p:cNvSpPr/>
            <p:nvPr/>
          </p:nvSpPr>
          <p:spPr bwMode="auto">
            <a:xfrm>
              <a:off x="745" y="1091"/>
              <a:ext cx="8" cy="11"/>
            </a:xfrm>
            <a:custGeom>
              <a:avLst/>
              <a:gdLst>
                <a:gd name="T0" fmla="*/ 6 w 6"/>
                <a:gd name="T1" fmla="*/ 3 h 7"/>
                <a:gd name="T2" fmla="*/ 0 w 6"/>
                <a:gd name="T3" fmla="*/ 6 h 7"/>
                <a:gd name="T4" fmla="*/ 6 w 6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5" y="6"/>
                    <a:pt x="3" y="7"/>
                    <a:pt x="0" y="6"/>
                  </a:cubicBezTo>
                  <a:cubicBezTo>
                    <a:pt x="0" y="0"/>
                    <a:pt x="4" y="2"/>
                    <a:pt x="6" y="3"/>
                  </a:cubicBezTo>
                  <a:close/>
                </a:path>
              </a:pathLst>
            </a:custGeom>
            <a:solidFill>
              <a:srgbClr val="845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8" name="Freeform 30">
              <a:extLst>
                <a:ext uri="{FF2B5EF4-FFF2-40B4-BE49-F238E27FC236}">
                  <a16:creationId xmlns:a16="http://schemas.microsoft.com/office/drawing/2014/main" id="{886052B8-56C9-1AE6-05A0-B295CD3FC4ED}"/>
                </a:ext>
              </a:extLst>
            </p:cNvPr>
            <p:cNvSpPr/>
            <p:nvPr/>
          </p:nvSpPr>
          <p:spPr bwMode="auto">
            <a:xfrm>
              <a:off x="264" y="832"/>
              <a:ext cx="347" cy="619"/>
            </a:xfrm>
            <a:custGeom>
              <a:avLst/>
              <a:gdLst>
                <a:gd name="T0" fmla="*/ 205 w 237"/>
                <a:gd name="T1" fmla="*/ 280 h 422"/>
                <a:gd name="T2" fmla="*/ 166 w 237"/>
                <a:gd name="T3" fmla="*/ 303 h 422"/>
                <a:gd name="T4" fmla="*/ 117 w 237"/>
                <a:gd name="T5" fmla="*/ 294 h 422"/>
                <a:gd name="T6" fmla="*/ 141 w 237"/>
                <a:gd name="T7" fmla="*/ 345 h 422"/>
                <a:gd name="T8" fmla="*/ 118 w 237"/>
                <a:gd name="T9" fmla="*/ 357 h 422"/>
                <a:gd name="T10" fmla="*/ 130 w 237"/>
                <a:gd name="T11" fmla="*/ 368 h 422"/>
                <a:gd name="T12" fmla="*/ 157 w 237"/>
                <a:gd name="T13" fmla="*/ 352 h 422"/>
                <a:gd name="T14" fmla="*/ 214 w 237"/>
                <a:gd name="T15" fmla="*/ 361 h 422"/>
                <a:gd name="T16" fmla="*/ 166 w 237"/>
                <a:gd name="T17" fmla="*/ 418 h 422"/>
                <a:gd name="T18" fmla="*/ 125 w 237"/>
                <a:gd name="T19" fmla="*/ 390 h 422"/>
                <a:gd name="T20" fmla="*/ 83 w 237"/>
                <a:gd name="T21" fmla="*/ 368 h 422"/>
                <a:gd name="T22" fmla="*/ 86 w 237"/>
                <a:gd name="T23" fmla="*/ 351 h 422"/>
                <a:gd name="T24" fmla="*/ 59 w 237"/>
                <a:gd name="T25" fmla="*/ 340 h 422"/>
                <a:gd name="T26" fmla="*/ 27 w 237"/>
                <a:gd name="T27" fmla="*/ 297 h 422"/>
                <a:gd name="T28" fmla="*/ 24 w 237"/>
                <a:gd name="T29" fmla="*/ 226 h 422"/>
                <a:gd name="T30" fmla="*/ 14 w 237"/>
                <a:gd name="T31" fmla="*/ 183 h 422"/>
                <a:gd name="T32" fmla="*/ 34 w 237"/>
                <a:gd name="T33" fmla="*/ 182 h 422"/>
                <a:gd name="T34" fmla="*/ 20 w 237"/>
                <a:gd name="T35" fmla="*/ 113 h 422"/>
                <a:gd name="T36" fmla="*/ 30 w 237"/>
                <a:gd name="T37" fmla="*/ 60 h 422"/>
                <a:gd name="T38" fmla="*/ 17 w 237"/>
                <a:gd name="T39" fmla="*/ 36 h 422"/>
                <a:gd name="T40" fmla="*/ 15 w 237"/>
                <a:gd name="T41" fmla="*/ 0 h 422"/>
                <a:gd name="T42" fmla="*/ 36 w 237"/>
                <a:gd name="T43" fmla="*/ 41 h 422"/>
                <a:gd name="T44" fmla="*/ 101 w 237"/>
                <a:gd name="T45" fmla="*/ 38 h 422"/>
                <a:gd name="T46" fmla="*/ 205 w 237"/>
                <a:gd name="T47" fmla="*/ 34 h 422"/>
                <a:gd name="T48" fmla="*/ 210 w 237"/>
                <a:gd name="T49" fmla="*/ 9 h 422"/>
                <a:gd name="T50" fmla="*/ 212 w 237"/>
                <a:gd name="T51" fmla="*/ 31 h 422"/>
                <a:gd name="T52" fmla="*/ 220 w 237"/>
                <a:gd name="T53" fmla="*/ 39 h 422"/>
                <a:gd name="T54" fmla="*/ 144 w 237"/>
                <a:gd name="T55" fmla="*/ 61 h 422"/>
                <a:gd name="T56" fmla="*/ 100 w 237"/>
                <a:gd name="T57" fmla="*/ 51 h 422"/>
                <a:gd name="T58" fmla="*/ 55 w 237"/>
                <a:gd name="T59" fmla="*/ 62 h 422"/>
                <a:gd name="T60" fmla="*/ 33 w 237"/>
                <a:gd name="T61" fmla="*/ 104 h 422"/>
                <a:gd name="T62" fmla="*/ 58 w 237"/>
                <a:gd name="T63" fmla="*/ 98 h 422"/>
                <a:gd name="T64" fmla="*/ 27 w 237"/>
                <a:gd name="T65" fmla="*/ 158 h 422"/>
                <a:gd name="T66" fmla="*/ 56 w 237"/>
                <a:gd name="T67" fmla="*/ 183 h 422"/>
                <a:gd name="T68" fmla="*/ 30 w 237"/>
                <a:gd name="T69" fmla="*/ 191 h 422"/>
                <a:gd name="T70" fmla="*/ 36 w 237"/>
                <a:gd name="T71" fmla="*/ 221 h 422"/>
                <a:gd name="T72" fmla="*/ 23 w 237"/>
                <a:gd name="T73" fmla="*/ 253 h 422"/>
                <a:gd name="T74" fmla="*/ 72 w 237"/>
                <a:gd name="T75" fmla="*/ 333 h 422"/>
                <a:gd name="T76" fmla="*/ 134 w 237"/>
                <a:gd name="T77" fmla="*/ 343 h 422"/>
                <a:gd name="T78" fmla="*/ 93 w 237"/>
                <a:gd name="T79" fmla="*/ 288 h 422"/>
                <a:gd name="T80" fmla="*/ 136 w 237"/>
                <a:gd name="T81" fmla="*/ 296 h 422"/>
                <a:gd name="T82" fmla="*/ 212 w 237"/>
                <a:gd name="T83" fmla="*/ 267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422">
                  <a:moveTo>
                    <a:pt x="216" y="268"/>
                  </a:moveTo>
                  <a:cubicBezTo>
                    <a:pt x="216" y="272"/>
                    <a:pt x="214" y="274"/>
                    <a:pt x="211" y="276"/>
                  </a:cubicBezTo>
                  <a:cubicBezTo>
                    <a:pt x="209" y="277"/>
                    <a:pt x="206" y="277"/>
                    <a:pt x="205" y="280"/>
                  </a:cubicBezTo>
                  <a:cubicBezTo>
                    <a:pt x="204" y="282"/>
                    <a:pt x="203" y="282"/>
                    <a:pt x="201" y="282"/>
                  </a:cubicBezTo>
                  <a:cubicBezTo>
                    <a:pt x="195" y="283"/>
                    <a:pt x="190" y="288"/>
                    <a:pt x="185" y="291"/>
                  </a:cubicBezTo>
                  <a:cubicBezTo>
                    <a:pt x="179" y="296"/>
                    <a:pt x="172" y="298"/>
                    <a:pt x="166" y="303"/>
                  </a:cubicBezTo>
                  <a:cubicBezTo>
                    <a:pt x="162" y="306"/>
                    <a:pt x="155" y="306"/>
                    <a:pt x="150" y="305"/>
                  </a:cubicBezTo>
                  <a:cubicBezTo>
                    <a:pt x="142" y="303"/>
                    <a:pt x="135" y="303"/>
                    <a:pt x="128" y="303"/>
                  </a:cubicBezTo>
                  <a:cubicBezTo>
                    <a:pt x="125" y="299"/>
                    <a:pt x="121" y="298"/>
                    <a:pt x="117" y="294"/>
                  </a:cubicBezTo>
                  <a:cubicBezTo>
                    <a:pt x="121" y="298"/>
                    <a:pt x="125" y="299"/>
                    <a:pt x="128" y="303"/>
                  </a:cubicBezTo>
                  <a:cubicBezTo>
                    <a:pt x="132" y="308"/>
                    <a:pt x="136" y="314"/>
                    <a:pt x="140" y="319"/>
                  </a:cubicBezTo>
                  <a:cubicBezTo>
                    <a:pt x="147" y="326"/>
                    <a:pt x="150" y="334"/>
                    <a:pt x="141" y="345"/>
                  </a:cubicBezTo>
                  <a:cubicBezTo>
                    <a:pt x="140" y="347"/>
                    <a:pt x="139" y="349"/>
                    <a:pt x="137" y="351"/>
                  </a:cubicBezTo>
                  <a:cubicBezTo>
                    <a:pt x="136" y="354"/>
                    <a:pt x="133" y="354"/>
                    <a:pt x="131" y="356"/>
                  </a:cubicBezTo>
                  <a:cubicBezTo>
                    <a:pt x="127" y="358"/>
                    <a:pt x="123" y="358"/>
                    <a:pt x="118" y="357"/>
                  </a:cubicBezTo>
                  <a:cubicBezTo>
                    <a:pt x="115" y="356"/>
                    <a:pt x="112" y="357"/>
                    <a:pt x="108" y="360"/>
                  </a:cubicBezTo>
                  <a:cubicBezTo>
                    <a:pt x="115" y="362"/>
                    <a:pt x="121" y="365"/>
                    <a:pt x="125" y="370"/>
                  </a:cubicBezTo>
                  <a:cubicBezTo>
                    <a:pt x="126" y="371"/>
                    <a:pt x="128" y="370"/>
                    <a:pt x="130" y="368"/>
                  </a:cubicBezTo>
                  <a:cubicBezTo>
                    <a:pt x="132" y="365"/>
                    <a:pt x="135" y="363"/>
                    <a:pt x="137" y="361"/>
                  </a:cubicBezTo>
                  <a:cubicBezTo>
                    <a:pt x="138" y="360"/>
                    <a:pt x="138" y="360"/>
                    <a:pt x="139" y="359"/>
                  </a:cubicBezTo>
                  <a:cubicBezTo>
                    <a:pt x="144" y="354"/>
                    <a:pt x="150" y="352"/>
                    <a:pt x="157" y="352"/>
                  </a:cubicBezTo>
                  <a:cubicBezTo>
                    <a:pt x="164" y="353"/>
                    <a:pt x="172" y="351"/>
                    <a:pt x="180" y="351"/>
                  </a:cubicBezTo>
                  <a:cubicBezTo>
                    <a:pt x="191" y="352"/>
                    <a:pt x="201" y="356"/>
                    <a:pt x="212" y="360"/>
                  </a:cubicBezTo>
                  <a:cubicBezTo>
                    <a:pt x="213" y="360"/>
                    <a:pt x="213" y="361"/>
                    <a:pt x="214" y="361"/>
                  </a:cubicBezTo>
                  <a:cubicBezTo>
                    <a:pt x="222" y="367"/>
                    <a:pt x="229" y="374"/>
                    <a:pt x="232" y="384"/>
                  </a:cubicBezTo>
                  <a:cubicBezTo>
                    <a:pt x="237" y="403"/>
                    <a:pt x="228" y="417"/>
                    <a:pt x="209" y="420"/>
                  </a:cubicBezTo>
                  <a:cubicBezTo>
                    <a:pt x="194" y="422"/>
                    <a:pt x="180" y="422"/>
                    <a:pt x="166" y="418"/>
                  </a:cubicBezTo>
                  <a:cubicBezTo>
                    <a:pt x="157" y="416"/>
                    <a:pt x="149" y="412"/>
                    <a:pt x="140" y="409"/>
                  </a:cubicBezTo>
                  <a:cubicBezTo>
                    <a:pt x="134" y="406"/>
                    <a:pt x="130" y="401"/>
                    <a:pt x="128" y="395"/>
                  </a:cubicBezTo>
                  <a:cubicBezTo>
                    <a:pt x="128" y="393"/>
                    <a:pt x="128" y="391"/>
                    <a:pt x="125" y="390"/>
                  </a:cubicBezTo>
                  <a:cubicBezTo>
                    <a:pt x="123" y="390"/>
                    <a:pt x="123" y="392"/>
                    <a:pt x="122" y="394"/>
                  </a:cubicBezTo>
                  <a:cubicBezTo>
                    <a:pt x="116" y="403"/>
                    <a:pt x="110" y="405"/>
                    <a:pt x="100" y="401"/>
                  </a:cubicBezTo>
                  <a:cubicBezTo>
                    <a:pt x="86" y="396"/>
                    <a:pt x="79" y="382"/>
                    <a:pt x="83" y="368"/>
                  </a:cubicBezTo>
                  <a:cubicBezTo>
                    <a:pt x="84" y="364"/>
                    <a:pt x="86" y="361"/>
                    <a:pt x="90" y="358"/>
                  </a:cubicBezTo>
                  <a:cubicBezTo>
                    <a:pt x="91" y="357"/>
                    <a:pt x="95" y="356"/>
                    <a:pt x="91" y="354"/>
                  </a:cubicBezTo>
                  <a:cubicBezTo>
                    <a:pt x="90" y="353"/>
                    <a:pt x="88" y="352"/>
                    <a:pt x="86" y="351"/>
                  </a:cubicBezTo>
                  <a:cubicBezTo>
                    <a:pt x="83" y="350"/>
                    <a:pt x="79" y="349"/>
                    <a:pt x="77" y="345"/>
                  </a:cubicBezTo>
                  <a:cubicBezTo>
                    <a:pt x="76" y="343"/>
                    <a:pt x="74" y="342"/>
                    <a:pt x="72" y="343"/>
                  </a:cubicBezTo>
                  <a:cubicBezTo>
                    <a:pt x="67" y="345"/>
                    <a:pt x="63" y="342"/>
                    <a:pt x="59" y="340"/>
                  </a:cubicBezTo>
                  <a:cubicBezTo>
                    <a:pt x="58" y="339"/>
                    <a:pt x="56" y="337"/>
                    <a:pt x="55" y="335"/>
                  </a:cubicBezTo>
                  <a:cubicBezTo>
                    <a:pt x="50" y="330"/>
                    <a:pt x="47" y="324"/>
                    <a:pt x="43" y="319"/>
                  </a:cubicBezTo>
                  <a:cubicBezTo>
                    <a:pt x="38" y="311"/>
                    <a:pt x="33" y="303"/>
                    <a:pt x="27" y="297"/>
                  </a:cubicBezTo>
                  <a:cubicBezTo>
                    <a:pt x="16" y="286"/>
                    <a:pt x="16" y="272"/>
                    <a:pt x="16" y="258"/>
                  </a:cubicBezTo>
                  <a:cubicBezTo>
                    <a:pt x="15" y="249"/>
                    <a:pt x="17" y="240"/>
                    <a:pt x="24" y="233"/>
                  </a:cubicBezTo>
                  <a:cubicBezTo>
                    <a:pt x="27" y="230"/>
                    <a:pt x="26" y="229"/>
                    <a:pt x="24" y="226"/>
                  </a:cubicBezTo>
                  <a:cubicBezTo>
                    <a:pt x="19" y="223"/>
                    <a:pt x="12" y="222"/>
                    <a:pt x="8" y="218"/>
                  </a:cubicBezTo>
                  <a:cubicBezTo>
                    <a:pt x="6" y="217"/>
                    <a:pt x="5" y="215"/>
                    <a:pt x="4" y="214"/>
                  </a:cubicBezTo>
                  <a:cubicBezTo>
                    <a:pt x="0" y="205"/>
                    <a:pt x="5" y="188"/>
                    <a:pt x="14" y="183"/>
                  </a:cubicBezTo>
                  <a:cubicBezTo>
                    <a:pt x="15" y="182"/>
                    <a:pt x="17" y="182"/>
                    <a:pt x="19" y="182"/>
                  </a:cubicBezTo>
                  <a:cubicBezTo>
                    <a:pt x="21" y="183"/>
                    <a:pt x="22" y="183"/>
                    <a:pt x="23" y="183"/>
                  </a:cubicBezTo>
                  <a:cubicBezTo>
                    <a:pt x="27" y="184"/>
                    <a:pt x="32" y="186"/>
                    <a:pt x="34" y="182"/>
                  </a:cubicBezTo>
                  <a:cubicBezTo>
                    <a:pt x="36" y="180"/>
                    <a:pt x="30" y="177"/>
                    <a:pt x="28" y="175"/>
                  </a:cubicBezTo>
                  <a:cubicBezTo>
                    <a:pt x="14" y="158"/>
                    <a:pt x="16" y="140"/>
                    <a:pt x="25" y="122"/>
                  </a:cubicBezTo>
                  <a:cubicBezTo>
                    <a:pt x="29" y="113"/>
                    <a:pt x="29" y="113"/>
                    <a:pt x="20" y="113"/>
                  </a:cubicBezTo>
                  <a:cubicBezTo>
                    <a:pt x="10" y="113"/>
                    <a:pt x="1" y="101"/>
                    <a:pt x="3" y="90"/>
                  </a:cubicBezTo>
                  <a:cubicBezTo>
                    <a:pt x="4" y="82"/>
                    <a:pt x="5" y="73"/>
                    <a:pt x="15" y="68"/>
                  </a:cubicBezTo>
                  <a:cubicBezTo>
                    <a:pt x="20" y="66"/>
                    <a:pt x="24" y="61"/>
                    <a:pt x="30" y="60"/>
                  </a:cubicBezTo>
                  <a:cubicBezTo>
                    <a:pt x="34" y="58"/>
                    <a:pt x="35" y="56"/>
                    <a:pt x="32" y="53"/>
                  </a:cubicBezTo>
                  <a:cubicBezTo>
                    <a:pt x="29" y="49"/>
                    <a:pt x="27" y="45"/>
                    <a:pt x="22" y="43"/>
                  </a:cubicBezTo>
                  <a:cubicBezTo>
                    <a:pt x="18" y="42"/>
                    <a:pt x="17" y="39"/>
                    <a:pt x="17" y="36"/>
                  </a:cubicBezTo>
                  <a:cubicBezTo>
                    <a:pt x="16" y="31"/>
                    <a:pt x="14" y="26"/>
                    <a:pt x="7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9" y="16"/>
                    <a:pt x="13" y="8"/>
                    <a:pt x="15" y="0"/>
                  </a:cubicBezTo>
                  <a:cubicBezTo>
                    <a:pt x="20" y="1"/>
                    <a:pt x="19" y="5"/>
                    <a:pt x="18" y="8"/>
                  </a:cubicBezTo>
                  <a:cubicBezTo>
                    <a:pt x="17" y="20"/>
                    <a:pt x="21" y="30"/>
                    <a:pt x="32" y="37"/>
                  </a:cubicBezTo>
                  <a:cubicBezTo>
                    <a:pt x="34" y="38"/>
                    <a:pt x="35" y="39"/>
                    <a:pt x="36" y="41"/>
                  </a:cubicBezTo>
                  <a:cubicBezTo>
                    <a:pt x="46" y="52"/>
                    <a:pt x="59" y="51"/>
                    <a:pt x="67" y="38"/>
                  </a:cubicBezTo>
                  <a:cubicBezTo>
                    <a:pt x="75" y="27"/>
                    <a:pt x="75" y="27"/>
                    <a:pt x="87" y="34"/>
                  </a:cubicBezTo>
                  <a:cubicBezTo>
                    <a:pt x="91" y="37"/>
                    <a:pt x="96" y="39"/>
                    <a:pt x="101" y="38"/>
                  </a:cubicBezTo>
                  <a:cubicBezTo>
                    <a:pt x="108" y="38"/>
                    <a:pt x="115" y="40"/>
                    <a:pt x="122" y="42"/>
                  </a:cubicBezTo>
                  <a:cubicBezTo>
                    <a:pt x="140" y="47"/>
                    <a:pt x="159" y="51"/>
                    <a:pt x="177" y="53"/>
                  </a:cubicBezTo>
                  <a:cubicBezTo>
                    <a:pt x="194" y="55"/>
                    <a:pt x="201" y="50"/>
                    <a:pt x="205" y="34"/>
                  </a:cubicBezTo>
                  <a:cubicBezTo>
                    <a:pt x="207" y="23"/>
                    <a:pt x="208" y="14"/>
                    <a:pt x="198" y="6"/>
                  </a:cubicBezTo>
                  <a:cubicBezTo>
                    <a:pt x="197" y="5"/>
                    <a:pt x="196" y="3"/>
                    <a:pt x="196" y="1"/>
                  </a:cubicBezTo>
                  <a:cubicBezTo>
                    <a:pt x="202" y="2"/>
                    <a:pt x="204" y="8"/>
                    <a:pt x="210" y="9"/>
                  </a:cubicBezTo>
                  <a:cubicBezTo>
                    <a:pt x="212" y="9"/>
                    <a:pt x="211" y="12"/>
                    <a:pt x="211" y="14"/>
                  </a:cubicBezTo>
                  <a:cubicBezTo>
                    <a:pt x="211" y="19"/>
                    <a:pt x="211" y="25"/>
                    <a:pt x="211" y="30"/>
                  </a:cubicBezTo>
                  <a:cubicBezTo>
                    <a:pt x="212" y="30"/>
                    <a:pt x="212" y="31"/>
                    <a:pt x="212" y="31"/>
                  </a:cubicBezTo>
                  <a:cubicBezTo>
                    <a:pt x="212" y="31"/>
                    <a:pt x="212" y="31"/>
                    <a:pt x="211" y="31"/>
                  </a:cubicBezTo>
                  <a:cubicBezTo>
                    <a:pt x="210" y="35"/>
                    <a:pt x="207" y="38"/>
                    <a:pt x="214" y="38"/>
                  </a:cubicBezTo>
                  <a:cubicBezTo>
                    <a:pt x="216" y="38"/>
                    <a:pt x="219" y="36"/>
                    <a:pt x="220" y="39"/>
                  </a:cubicBezTo>
                  <a:cubicBezTo>
                    <a:pt x="221" y="43"/>
                    <a:pt x="219" y="45"/>
                    <a:pt x="216" y="47"/>
                  </a:cubicBezTo>
                  <a:cubicBezTo>
                    <a:pt x="212" y="46"/>
                    <a:pt x="210" y="48"/>
                    <a:pt x="208" y="50"/>
                  </a:cubicBezTo>
                  <a:cubicBezTo>
                    <a:pt x="190" y="71"/>
                    <a:pt x="168" y="75"/>
                    <a:pt x="144" y="61"/>
                  </a:cubicBezTo>
                  <a:cubicBezTo>
                    <a:pt x="142" y="60"/>
                    <a:pt x="141" y="59"/>
                    <a:pt x="139" y="58"/>
                  </a:cubicBezTo>
                  <a:cubicBezTo>
                    <a:pt x="130" y="55"/>
                    <a:pt x="122" y="51"/>
                    <a:pt x="112" y="51"/>
                  </a:cubicBezTo>
                  <a:cubicBezTo>
                    <a:pt x="108" y="48"/>
                    <a:pt x="104" y="48"/>
                    <a:pt x="100" y="51"/>
                  </a:cubicBezTo>
                  <a:cubicBezTo>
                    <a:pt x="97" y="52"/>
                    <a:pt x="94" y="51"/>
                    <a:pt x="91" y="51"/>
                  </a:cubicBezTo>
                  <a:cubicBezTo>
                    <a:pt x="83" y="49"/>
                    <a:pt x="77" y="51"/>
                    <a:pt x="71" y="56"/>
                  </a:cubicBezTo>
                  <a:cubicBezTo>
                    <a:pt x="66" y="60"/>
                    <a:pt x="61" y="61"/>
                    <a:pt x="55" y="62"/>
                  </a:cubicBezTo>
                  <a:cubicBezTo>
                    <a:pt x="43" y="63"/>
                    <a:pt x="32" y="68"/>
                    <a:pt x="22" y="74"/>
                  </a:cubicBezTo>
                  <a:cubicBezTo>
                    <a:pt x="14" y="78"/>
                    <a:pt x="10" y="88"/>
                    <a:pt x="12" y="94"/>
                  </a:cubicBezTo>
                  <a:cubicBezTo>
                    <a:pt x="15" y="100"/>
                    <a:pt x="25" y="105"/>
                    <a:pt x="33" y="104"/>
                  </a:cubicBezTo>
                  <a:cubicBezTo>
                    <a:pt x="37" y="104"/>
                    <a:pt x="42" y="102"/>
                    <a:pt x="45" y="100"/>
                  </a:cubicBezTo>
                  <a:cubicBezTo>
                    <a:pt x="47" y="99"/>
                    <a:pt x="48" y="97"/>
                    <a:pt x="50" y="97"/>
                  </a:cubicBezTo>
                  <a:cubicBezTo>
                    <a:pt x="53" y="96"/>
                    <a:pt x="57" y="95"/>
                    <a:pt x="58" y="98"/>
                  </a:cubicBezTo>
                  <a:cubicBezTo>
                    <a:pt x="60" y="102"/>
                    <a:pt x="56" y="104"/>
                    <a:pt x="54" y="105"/>
                  </a:cubicBezTo>
                  <a:cubicBezTo>
                    <a:pt x="43" y="112"/>
                    <a:pt x="34" y="122"/>
                    <a:pt x="28" y="134"/>
                  </a:cubicBezTo>
                  <a:cubicBezTo>
                    <a:pt x="23" y="142"/>
                    <a:pt x="23" y="150"/>
                    <a:pt x="27" y="158"/>
                  </a:cubicBezTo>
                  <a:cubicBezTo>
                    <a:pt x="30" y="164"/>
                    <a:pt x="34" y="169"/>
                    <a:pt x="38" y="175"/>
                  </a:cubicBezTo>
                  <a:cubicBezTo>
                    <a:pt x="40" y="178"/>
                    <a:pt x="44" y="180"/>
                    <a:pt x="47" y="181"/>
                  </a:cubicBezTo>
                  <a:cubicBezTo>
                    <a:pt x="50" y="182"/>
                    <a:pt x="53" y="182"/>
                    <a:pt x="56" y="183"/>
                  </a:cubicBezTo>
                  <a:cubicBezTo>
                    <a:pt x="58" y="183"/>
                    <a:pt x="60" y="184"/>
                    <a:pt x="60" y="186"/>
                  </a:cubicBezTo>
                  <a:cubicBezTo>
                    <a:pt x="60" y="189"/>
                    <a:pt x="58" y="190"/>
                    <a:pt x="56" y="191"/>
                  </a:cubicBezTo>
                  <a:cubicBezTo>
                    <a:pt x="47" y="194"/>
                    <a:pt x="38" y="193"/>
                    <a:pt x="30" y="191"/>
                  </a:cubicBezTo>
                  <a:cubicBezTo>
                    <a:pt x="23" y="189"/>
                    <a:pt x="18" y="191"/>
                    <a:pt x="14" y="196"/>
                  </a:cubicBezTo>
                  <a:cubicBezTo>
                    <a:pt x="8" y="205"/>
                    <a:pt x="11" y="214"/>
                    <a:pt x="21" y="217"/>
                  </a:cubicBezTo>
                  <a:cubicBezTo>
                    <a:pt x="26" y="218"/>
                    <a:pt x="31" y="219"/>
                    <a:pt x="36" y="221"/>
                  </a:cubicBezTo>
                  <a:cubicBezTo>
                    <a:pt x="43" y="223"/>
                    <a:pt x="44" y="227"/>
                    <a:pt x="38" y="232"/>
                  </a:cubicBezTo>
                  <a:cubicBezTo>
                    <a:pt x="35" y="235"/>
                    <a:pt x="32" y="238"/>
                    <a:pt x="28" y="241"/>
                  </a:cubicBezTo>
                  <a:cubicBezTo>
                    <a:pt x="25" y="244"/>
                    <a:pt x="23" y="248"/>
                    <a:pt x="23" y="253"/>
                  </a:cubicBezTo>
                  <a:cubicBezTo>
                    <a:pt x="23" y="269"/>
                    <a:pt x="26" y="285"/>
                    <a:pt x="36" y="297"/>
                  </a:cubicBezTo>
                  <a:cubicBezTo>
                    <a:pt x="44" y="306"/>
                    <a:pt x="50" y="316"/>
                    <a:pt x="57" y="326"/>
                  </a:cubicBezTo>
                  <a:cubicBezTo>
                    <a:pt x="60" y="330"/>
                    <a:pt x="64" y="337"/>
                    <a:pt x="72" y="333"/>
                  </a:cubicBezTo>
                  <a:cubicBezTo>
                    <a:pt x="74" y="332"/>
                    <a:pt x="77" y="334"/>
                    <a:pt x="78" y="336"/>
                  </a:cubicBezTo>
                  <a:cubicBezTo>
                    <a:pt x="88" y="347"/>
                    <a:pt x="102" y="349"/>
                    <a:pt x="115" y="351"/>
                  </a:cubicBezTo>
                  <a:cubicBezTo>
                    <a:pt x="123" y="352"/>
                    <a:pt x="130" y="351"/>
                    <a:pt x="134" y="343"/>
                  </a:cubicBezTo>
                  <a:cubicBezTo>
                    <a:pt x="138" y="336"/>
                    <a:pt x="137" y="328"/>
                    <a:pt x="133" y="321"/>
                  </a:cubicBezTo>
                  <a:cubicBezTo>
                    <a:pt x="127" y="312"/>
                    <a:pt x="120" y="305"/>
                    <a:pt x="110" y="300"/>
                  </a:cubicBezTo>
                  <a:cubicBezTo>
                    <a:pt x="104" y="297"/>
                    <a:pt x="98" y="293"/>
                    <a:pt x="93" y="288"/>
                  </a:cubicBezTo>
                  <a:cubicBezTo>
                    <a:pt x="91" y="287"/>
                    <a:pt x="90" y="285"/>
                    <a:pt x="91" y="282"/>
                  </a:cubicBezTo>
                  <a:cubicBezTo>
                    <a:pt x="93" y="280"/>
                    <a:pt x="95" y="281"/>
                    <a:pt x="97" y="282"/>
                  </a:cubicBezTo>
                  <a:cubicBezTo>
                    <a:pt x="110" y="286"/>
                    <a:pt x="124" y="289"/>
                    <a:pt x="136" y="296"/>
                  </a:cubicBezTo>
                  <a:cubicBezTo>
                    <a:pt x="147" y="302"/>
                    <a:pt x="159" y="301"/>
                    <a:pt x="170" y="295"/>
                  </a:cubicBezTo>
                  <a:cubicBezTo>
                    <a:pt x="182" y="288"/>
                    <a:pt x="192" y="280"/>
                    <a:pt x="204" y="274"/>
                  </a:cubicBezTo>
                  <a:cubicBezTo>
                    <a:pt x="206" y="271"/>
                    <a:pt x="209" y="269"/>
                    <a:pt x="212" y="267"/>
                  </a:cubicBezTo>
                  <a:cubicBezTo>
                    <a:pt x="213" y="267"/>
                    <a:pt x="214" y="267"/>
                    <a:pt x="215" y="267"/>
                  </a:cubicBezTo>
                  <a:cubicBezTo>
                    <a:pt x="215" y="267"/>
                    <a:pt x="216" y="268"/>
                    <a:pt x="216" y="268"/>
                  </a:cubicBezTo>
                  <a:close/>
                </a:path>
              </a:pathLst>
            </a:custGeom>
            <a:solidFill>
              <a:srgbClr val="F9C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9" name="Freeform 31">
              <a:extLst>
                <a:ext uri="{FF2B5EF4-FFF2-40B4-BE49-F238E27FC236}">
                  <a16:creationId xmlns:a16="http://schemas.microsoft.com/office/drawing/2014/main" id="{5295CBB6-411E-284A-8BCE-9EBBAF4610D0}"/>
                </a:ext>
              </a:extLst>
            </p:cNvPr>
            <p:cNvSpPr/>
            <p:nvPr/>
          </p:nvSpPr>
          <p:spPr bwMode="auto">
            <a:xfrm>
              <a:off x="284" y="778"/>
              <a:ext cx="288" cy="136"/>
            </a:xfrm>
            <a:custGeom>
              <a:avLst/>
              <a:gdLst>
                <a:gd name="T0" fmla="*/ 182 w 196"/>
                <a:gd name="T1" fmla="*/ 38 h 93"/>
                <a:gd name="T2" fmla="*/ 187 w 196"/>
                <a:gd name="T3" fmla="*/ 44 h 93"/>
                <a:gd name="T4" fmla="*/ 194 w 196"/>
                <a:gd name="T5" fmla="*/ 67 h 93"/>
                <a:gd name="T6" fmla="*/ 187 w 196"/>
                <a:gd name="T7" fmla="*/ 86 h 93"/>
                <a:gd name="T8" fmla="*/ 171 w 196"/>
                <a:gd name="T9" fmla="*/ 93 h 93"/>
                <a:gd name="T10" fmla="*/ 143 w 196"/>
                <a:gd name="T11" fmla="*/ 89 h 93"/>
                <a:gd name="T12" fmla="*/ 83 w 196"/>
                <a:gd name="T13" fmla="*/ 77 h 93"/>
                <a:gd name="T14" fmla="*/ 67 w 196"/>
                <a:gd name="T15" fmla="*/ 69 h 93"/>
                <a:gd name="T16" fmla="*/ 57 w 196"/>
                <a:gd name="T17" fmla="*/ 71 h 93"/>
                <a:gd name="T18" fmla="*/ 41 w 196"/>
                <a:gd name="T19" fmla="*/ 87 h 93"/>
                <a:gd name="T20" fmla="*/ 22 w 196"/>
                <a:gd name="T21" fmla="*/ 80 h 93"/>
                <a:gd name="T22" fmla="*/ 17 w 196"/>
                <a:gd name="T23" fmla="*/ 75 h 93"/>
                <a:gd name="T24" fmla="*/ 3 w 196"/>
                <a:gd name="T25" fmla="*/ 45 h 93"/>
                <a:gd name="T26" fmla="*/ 1 w 196"/>
                <a:gd name="T27" fmla="*/ 37 h 93"/>
                <a:gd name="T28" fmla="*/ 1 w 196"/>
                <a:gd name="T29" fmla="*/ 26 h 93"/>
                <a:gd name="T30" fmla="*/ 4 w 196"/>
                <a:gd name="T31" fmla="*/ 28 h 93"/>
                <a:gd name="T32" fmla="*/ 27 w 196"/>
                <a:gd name="T33" fmla="*/ 4 h 93"/>
                <a:gd name="T34" fmla="*/ 58 w 196"/>
                <a:gd name="T35" fmla="*/ 19 h 93"/>
                <a:gd name="T36" fmla="*/ 65 w 196"/>
                <a:gd name="T37" fmla="*/ 41 h 93"/>
                <a:gd name="T38" fmla="*/ 67 w 196"/>
                <a:gd name="T39" fmla="*/ 27 h 93"/>
                <a:gd name="T40" fmla="*/ 76 w 196"/>
                <a:gd name="T41" fmla="*/ 21 h 93"/>
                <a:gd name="T42" fmla="*/ 112 w 196"/>
                <a:gd name="T43" fmla="*/ 21 h 93"/>
                <a:gd name="T44" fmla="*/ 154 w 196"/>
                <a:gd name="T45" fmla="*/ 22 h 93"/>
                <a:gd name="T46" fmla="*/ 182 w 196"/>
                <a:gd name="T47" fmla="*/ 3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93">
                  <a:moveTo>
                    <a:pt x="182" y="38"/>
                  </a:moveTo>
                  <a:cubicBezTo>
                    <a:pt x="184" y="40"/>
                    <a:pt x="185" y="42"/>
                    <a:pt x="187" y="44"/>
                  </a:cubicBezTo>
                  <a:cubicBezTo>
                    <a:pt x="196" y="50"/>
                    <a:pt x="196" y="58"/>
                    <a:pt x="194" y="67"/>
                  </a:cubicBezTo>
                  <a:cubicBezTo>
                    <a:pt x="192" y="73"/>
                    <a:pt x="192" y="80"/>
                    <a:pt x="187" y="86"/>
                  </a:cubicBezTo>
                  <a:cubicBezTo>
                    <a:pt x="183" y="90"/>
                    <a:pt x="178" y="93"/>
                    <a:pt x="171" y="93"/>
                  </a:cubicBezTo>
                  <a:cubicBezTo>
                    <a:pt x="162" y="92"/>
                    <a:pt x="152" y="90"/>
                    <a:pt x="143" y="89"/>
                  </a:cubicBezTo>
                  <a:cubicBezTo>
                    <a:pt x="123" y="86"/>
                    <a:pt x="104" y="76"/>
                    <a:pt x="83" y="77"/>
                  </a:cubicBezTo>
                  <a:cubicBezTo>
                    <a:pt x="77" y="78"/>
                    <a:pt x="71" y="74"/>
                    <a:pt x="67" y="69"/>
                  </a:cubicBezTo>
                  <a:cubicBezTo>
                    <a:pt x="62" y="64"/>
                    <a:pt x="60" y="65"/>
                    <a:pt x="57" y="71"/>
                  </a:cubicBezTo>
                  <a:cubicBezTo>
                    <a:pt x="54" y="79"/>
                    <a:pt x="50" y="85"/>
                    <a:pt x="41" y="87"/>
                  </a:cubicBezTo>
                  <a:cubicBezTo>
                    <a:pt x="34" y="88"/>
                    <a:pt x="26" y="88"/>
                    <a:pt x="22" y="80"/>
                  </a:cubicBezTo>
                  <a:cubicBezTo>
                    <a:pt x="21" y="78"/>
                    <a:pt x="19" y="76"/>
                    <a:pt x="17" y="75"/>
                  </a:cubicBezTo>
                  <a:cubicBezTo>
                    <a:pt x="5" y="68"/>
                    <a:pt x="0" y="57"/>
                    <a:pt x="3" y="45"/>
                  </a:cubicBezTo>
                  <a:cubicBezTo>
                    <a:pt x="3" y="41"/>
                    <a:pt x="3" y="39"/>
                    <a:pt x="1" y="37"/>
                  </a:cubicBezTo>
                  <a:cubicBezTo>
                    <a:pt x="1" y="33"/>
                    <a:pt x="1" y="29"/>
                    <a:pt x="1" y="26"/>
                  </a:cubicBezTo>
                  <a:cubicBezTo>
                    <a:pt x="4" y="25"/>
                    <a:pt x="5" y="27"/>
                    <a:pt x="4" y="28"/>
                  </a:cubicBezTo>
                  <a:cubicBezTo>
                    <a:pt x="6" y="15"/>
                    <a:pt x="15" y="8"/>
                    <a:pt x="27" y="4"/>
                  </a:cubicBezTo>
                  <a:cubicBezTo>
                    <a:pt x="39" y="0"/>
                    <a:pt x="54" y="8"/>
                    <a:pt x="58" y="19"/>
                  </a:cubicBezTo>
                  <a:cubicBezTo>
                    <a:pt x="61" y="26"/>
                    <a:pt x="63" y="34"/>
                    <a:pt x="65" y="41"/>
                  </a:cubicBezTo>
                  <a:cubicBezTo>
                    <a:pt x="66" y="37"/>
                    <a:pt x="66" y="32"/>
                    <a:pt x="67" y="27"/>
                  </a:cubicBezTo>
                  <a:cubicBezTo>
                    <a:pt x="67" y="21"/>
                    <a:pt x="70" y="18"/>
                    <a:pt x="76" y="21"/>
                  </a:cubicBezTo>
                  <a:cubicBezTo>
                    <a:pt x="88" y="25"/>
                    <a:pt x="100" y="24"/>
                    <a:pt x="112" y="21"/>
                  </a:cubicBezTo>
                  <a:cubicBezTo>
                    <a:pt x="126" y="18"/>
                    <a:pt x="140" y="18"/>
                    <a:pt x="154" y="22"/>
                  </a:cubicBezTo>
                  <a:cubicBezTo>
                    <a:pt x="164" y="25"/>
                    <a:pt x="173" y="32"/>
                    <a:pt x="182" y="38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0" name="Freeform 32">
              <a:extLst>
                <a:ext uri="{FF2B5EF4-FFF2-40B4-BE49-F238E27FC236}">
                  <a16:creationId xmlns:a16="http://schemas.microsoft.com/office/drawing/2014/main" id="{8C0966E4-787E-4139-1019-1F8822807D3F}"/>
                </a:ext>
              </a:extLst>
            </p:cNvPr>
            <p:cNvSpPr/>
            <p:nvPr/>
          </p:nvSpPr>
          <p:spPr bwMode="auto">
            <a:xfrm>
              <a:off x="239" y="1065"/>
              <a:ext cx="432" cy="433"/>
            </a:xfrm>
            <a:custGeom>
              <a:avLst/>
              <a:gdLst>
                <a:gd name="T0" fmla="*/ 43 w 295"/>
                <a:gd name="T1" fmla="*/ 66 h 295"/>
                <a:gd name="T2" fmla="*/ 35 w 295"/>
                <a:gd name="T3" fmla="*/ 107 h 295"/>
                <a:gd name="T4" fmla="*/ 44 w 295"/>
                <a:gd name="T5" fmla="*/ 136 h 295"/>
                <a:gd name="T6" fmla="*/ 66 w 295"/>
                <a:gd name="T7" fmla="*/ 173 h 295"/>
                <a:gd name="T8" fmla="*/ 65 w 295"/>
                <a:gd name="T9" fmla="*/ 202 h 295"/>
                <a:gd name="T10" fmla="*/ 73 w 295"/>
                <a:gd name="T11" fmla="*/ 219 h 295"/>
                <a:gd name="T12" fmla="*/ 83 w 295"/>
                <a:gd name="T13" fmla="*/ 227 h 295"/>
                <a:gd name="T14" fmla="*/ 103 w 295"/>
                <a:gd name="T15" fmla="*/ 243 h 295"/>
                <a:gd name="T16" fmla="*/ 117 w 295"/>
                <a:gd name="T17" fmla="*/ 248 h 295"/>
                <a:gd name="T18" fmla="*/ 104 w 295"/>
                <a:gd name="T19" fmla="*/ 237 h 295"/>
                <a:gd name="T20" fmla="*/ 96 w 295"/>
                <a:gd name="T21" fmla="*/ 217 h 295"/>
                <a:gd name="T22" fmla="*/ 87 w 295"/>
                <a:gd name="T23" fmla="*/ 199 h 295"/>
                <a:gd name="T24" fmla="*/ 109 w 295"/>
                <a:gd name="T25" fmla="*/ 192 h 295"/>
                <a:gd name="T26" fmla="*/ 108 w 295"/>
                <a:gd name="T27" fmla="*/ 233 h 295"/>
                <a:gd name="T28" fmla="*/ 137 w 295"/>
                <a:gd name="T29" fmla="*/ 234 h 295"/>
                <a:gd name="T30" fmla="*/ 147 w 295"/>
                <a:gd name="T31" fmla="*/ 234 h 295"/>
                <a:gd name="T32" fmla="*/ 182 w 295"/>
                <a:gd name="T33" fmla="*/ 257 h 295"/>
                <a:gd name="T34" fmla="*/ 248 w 295"/>
                <a:gd name="T35" fmla="*/ 230 h 295"/>
                <a:gd name="T36" fmla="*/ 239 w 295"/>
                <a:gd name="T37" fmla="*/ 204 h 295"/>
                <a:gd name="T38" fmla="*/ 251 w 295"/>
                <a:gd name="T39" fmla="*/ 247 h 295"/>
                <a:gd name="T40" fmla="*/ 269 w 295"/>
                <a:gd name="T41" fmla="*/ 248 h 295"/>
                <a:gd name="T42" fmla="*/ 295 w 295"/>
                <a:gd name="T43" fmla="*/ 230 h 295"/>
                <a:gd name="T44" fmla="*/ 281 w 295"/>
                <a:gd name="T45" fmla="*/ 248 h 295"/>
                <a:gd name="T46" fmla="*/ 256 w 295"/>
                <a:gd name="T47" fmla="*/ 271 h 295"/>
                <a:gd name="T48" fmla="*/ 245 w 295"/>
                <a:gd name="T49" fmla="*/ 259 h 295"/>
                <a:gd name="T50" fmla="*/ 183 w 295"/>
                <a:gd name="T51" fmla="*/ 263 h 295"/>
                <a:gd name="T52" fmla="*/ 152 w 295"/>
                <a:gd name="T53" fmla="*/ 257 h 295"/>
                <a:gd name="T54" fmla="*/ 129 w 295"/>
                <a:gd name="T55" fmla="*/ 257 h 295"/>
                <a:gd name="T56" fmla="*/ 144 w 295"/>
                <a:gd name="T57" fmla="*/ 265 h 295"/>
                <a:gd name="T58" fmla="*/ 197 w 295"/>
                <a:gd name="T59" fmla="*/ 279 h 295"/>
                <a:gd name="T60" fmla="*/ 230 w 295"/>
                <a:gd name="T61" fmla="*/ 277 h 295"/>
                <a:gd name="T62" fmla="*/ 241 w 295"/>
                <a:gd name="T63" fmla="*/ 271 h 295"/>
                <a:gd name="T64" fmla="*/ 193 w 295"/>
                <a:gd name="T65" fmla="*/ 288 h 295"/>
                <a:gd name="T66" fmla="*/ 109 w 295"/>
                <a:gd name="T67" fmla="*/ 257 h 295"/>
                <a:gd name="T68" fmla="*/ 50 w 295"/>
                <a:gd name="T69" fmla="*/ 199 h 295"/>
                <a:gd name="T70" fmla="*/ 33 w 295"/>
                <a:gd name="T71" fmla="*/ 144 h 295"/>
                <a:gd name="T72" fmla="*/ 1 w 295"/>
                <a:gd name="T73" fmla="*/ 57 h 295"/>
                <a:gd name="T74" fmla="*/ 15 w 295"/>
                <a:gd name="T75" fmla="*/ 7 h 295"/>
                <a:gd name="T76" fmla="*/ 14 w 295"/>
                <a:gd name="T77" fmla="*/ 27 h 295"/>
                <a:gd name="T78" fmla="*/ 21 w 295"/>
                <a:gd name="T79" fmla="*/ 29 h 295"/>
                <a:gd name="T80" fmla="*/ 47 w 295"/>
                <a:gd name="T81" fmla="*/ 22 h 295"/>
                <a:gd name="T82" fmla="*/ 54 w 295"/>
                <a:gd name="T83" fmla="*/ 25 h 295"/>
                <a:gd name="T84" fmla="*/ 26 w 295"/>
                <a:gd name="T85" fmla="*/ 33 h 295"/>
                <a:gd name="T86" fmla="*/ 15 w 295"/>
                <a:gd name="T87" fmla="*/ 52 h 295"/>
                <a:gd name="T88" fmla="*/ 11 w 295"/>
                <a:gd name="T89" fmla="*/ 82 h 295"/>
                <a:gd name="T90" fmla="*/ 23 w 295"/>
                <a:gd name="T91" fmla="*/ 115 h 295"/>
                <a:gd name="T92" fmla="*/ 29 w 295"/>
                <a:gd name="T93" fmla="*/ 128 h 295"/>
                <a:gd name="T94" fmla="*/ 31 w 295"/>
                <a:gd name="T95" fmla="*/ 82 h 295"/>
                <a:gd name="T96" fmla="*/ 25 w 295"/>
                <a:gd name="T97" fmla="*/ 5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5" h="295">
                  <a:moveTo>
                    <a:pt x="25" y="57"/>
                  </a:moveTo>
                  <a:cubicBezTo>
                    <a:pt x="31" y="60"/>
                    <a:pt x="37" y="64"/>
                    <a:pt x="43" y="66"/>
                  </a:cubicBezTo>
                  <a:cubicBezTo>
                    <a:pt x="48" y="69"/>
                    <a:pt x="48" y="71"/>
                    <a:pt x="44" y="74"/>
                  </a:cubicBezTo>
                  <a:cubicBezTo>
                    <a:pt x="33" y="83"/>
                    <a:pt x="34" y="95"/>
                    <a:pt x="35" y="107"/>
                  </a:cubicBezTo>
                  <a:cubicBezTo>
                    <a:pt x="35" y="108"/>
                    <a:pt x="36" y="110"/>
                    <a:pt x="36" y="112"/>
                  </a:cubicBezTo>
                  <a:cubicBezTo>
                    <a:pt x="34" y="122"/>
                    <a:pt x="39" y="130"/>
                    <a:pt x="44" y="136"/>
                  </a:cubicBezTo>
                  <a:cubicBezTo>
                    <a:pt x="56" y="148"/>
                    <a:pt x="63" y="163"/>
                    <a:pt x="74" y="176"/>
                  </a:cubicBezTo>
                  <a:cubicBezTo>
                    <a:pt x="70" y="178"/>
                    <a:pt x="68" y="175"/>
                    <a:pt x="66" y="173"/>
                  </a:cubicBezTo>
                  <a:cubicBezTo>
                    <a:pt x="62" y="169"/>
                    <a:pt x="59" y="165"/>
                    <a:pt x="57" y="161"/>
                  </a:cubicBezTo>
                  <a:cubicBezTo>
                    <a:pt x="56" y="175"/>
                    <a:pt x="64" y="188"/>
                    <a:pt x="65" y="202"/>
                  </a:cubicBezTo>
                  <a:cubicBezTo>
                    <a:pt x="65" y="205"/>
                    <a:pt x="65" y="208"/>
                    <a:pt x="66" y="210"/>
                  </a:cubicBezTo>
                  <a:cubicBezTo>
                    <a:pt x="67" y="214"/>
                    <a:pt x="67" y="219"/>
                    <a:pt x="73" y="219"/>
                  </a:cubicBezTo>
                  <a:cubicBezTo>
                    <a:pt x="75" y="219"/>
                    <a:pt x="76" y="220"/>
                    <a:pt x="76" y="221"/>
                  </a:cubicBezTo>
                  <a:cubicBezTo>
                    <a:pt x="75" y="228"/>
                    <a:pt x="80" y="226"/>
                    <a:pt x="83" y="227"/>
                  </a:cubicBezTo>
                  <a:cubicBezTo>
                    <a:pt x="86" y="228"/>
                    <a:pt x="88" y="229"/>
                    <a:pt x="89" y="231"/>
                  </a:cubicBezTo>
                  <a:cubicBezTo>
                    <a:pt x="91" y="238"/>
                    <a:pt x="98" y="240"/>
                    <a:pt x="103" y="243"/>
                  </a:cubicBezTo>
                  <a:cubicBezTo>
                    <a:pt x="106" y="245"/>
                    <a:pt x="109" y="246"/>
                    <a:pt x="112" y="248"/>
                  </a:cubicBezTo>
                  <a:cubicBezTo>
                    <a:pt x="114" y="249"/>
                    <a:pt x="115" y="250"/>
                    <a:pt x="117" y="248"/>
                  </a:cubicBezTo>
                  <a:cubicBezTo>
                    <a:pt x="118" y="246"/>
                    <a:pt x="116" y="245"/>
                    <a:pt x="115" y="244"/>
                  </a:cubicBezTo>
                  <a:cubicBezTo>
                    <a:pt x="111" y="242"/>
                    <a:pt x="108" y="238"/>
                    <a:pt x="104" y="237"/>
                  </a:cubicBezTo>
                  <a:cubicBezTo>
                    <a:pt x="98" y="235"/>
                    <a:pt x="96" y="231"/>
                    <a:pt x="96" y="226"/>
                  </a:cubicBezTo>
                  <a:cubicBezTo>
                    <a:pt x="96" y="223"/>
                    <a:pt x="96" y="220"/>
                    <a:pt x="96" y="217"/>
                  </a:cubicBezTo>
                  <a:cubicBezTo>
                    <a:pt x="96" y="212"/>
                    <a:pt x="95" y="209"/>
                    <a:pt x="91" y="208"/>
                  </a:cubicBezTo>
                  <a:cubicBezTo>
                    <a:pt x="87" y="206"/>
                    <a:pt x="85" y="203"/>
                    <a:pt x="87" y="199"/>
                  </a:cubicBezTo>
                  <a:cubicBezTo>
                    <a:pt x="89" y="194"/>
                    <a:pt x="93" y="195"/>
                    <a:pt x="96" y="196"/>
                  </a:cubicBezTo>
                  <a:cubicBezTo>
                    <a:pt x="101" y="198"/>
                    <a:pt x="106" y="200"/>
                    <a:pt x="109" y="192"/>
                  </a:cubicBezTo>
                  <a:cubicBezTo>
                    <a:pt x="115" y="194"/>
                    <a:pt x="114" y="197"/>
                    <a:pt x="110" y="200"/>
                  </a:cubicBezTo>
                  <a:cubicBezTo>
                    <a:pt x="98" y="208"/>
                    <a:pt x="97" y="224"/>
                    <a:pt x="108" y="233"/>
                  </a:cubicBezTo>
                  <a:cubicBezTo>
                    <a:pt x="112" y="237"/>
                    <a:pt x="115" y="240"/>
                    <a:pt x="121" y="242"/>
                  </a:cubicBezTo>
                  <a:cubicBezTo>
                    <a:pt x="129" y="244"/>
                    <a:pt x="134" y="241"/>
                    <a:pt x="137" y="234"/>
                  </a:cubicBezTo>
                  <a:cubicBezTo>
                    <a:pt x="138" y="231"/>
                    <a:pt x="139" y="228"/>
                    <a:pt x="142" y="228"/>
                  </a:cubicBezTo>
                  <a:cubicBezTo>
                    <a:pt x="146" y="228"/>
                    <a:pt x="146" y="231"/>
                    <a:pt x="147" y="234"/>
                  </a:cubicBezTo>
                  <a:cubicBezTo>
                    <a:pt x="148" y="242"/>
                    <a:pt x="153" y="246"/>
                    <a:pt x="160" y="249"/>
                  </a:cubicBezTo>
                  <a:cubicBezTo>
                    <a:pt x="168" y="251"/>
                    <a:pt x="175" y="255"/>
                    <a:pt x="182" y="257"/>
                  </a:cubicBezTo>
                  <a:cubicBezTo>
                    <a:pt x="198" y="261"/>
                    <a:pt x="213" y="261"/>
                    <a:pt x="229" y="259"/>
                  </a:cubicBezTo>
                  <a:cubicBezTo>
                    <a:pt x="243" y="257"/>
                    <a:pt x="250" y="242"/>
                    <a:pt x="248" y="230"/>
                  </a:cubicBezTo>
                  <a:cubicBezTo>
                    <a:pt x="246" y="218"/>
                    <a:pt x="237" y="211"/>
                    <a:pt x="230" y="203"/>
                  </a:cubicBezTo>
                  <a:cubicBezTo>
                    <a:pt x="233" y="200"/>
                    <a:pt x="236" y="201"/>
                    <a:pt x="239" y="204"/>
                  </a:cubicBezTo>
                  <a:cubicBezTo>
                    <a:pt x="243" y="207"/>
                    <a:pt x="248" y="212"/>
                    <a:pt x="250" y="217"/>
                  </a:cubicBezTo>
                  <a:cubicBezTo>
                    <a:pt x="253" y="227"/>
                    <a:pt x="259" y="236"/>
                    <a:pt x="251" y="247"/>
                  </a:cubicBezTo>
                  <a:cubicBezTo>
                    <a:pt x="255" y="245"/>
                    <a:pt x="257" y="248"/>
                    <a:pt x="259" y="249"/>
                  </a:cubicBezTo>
                  <a:cubicBezTo>
                    <a:pt x="263" y="252"/>
                    <a:pt x="266" y="253"/>
                    <a:pt x="269" y="248"/>
                  </a:cubicBezTo>
                  <a:cubicBezTo>
                    <a:pt x="274" y="240"/>
                    <a:pt x="282" y="235"/>
                    <a:pt x="289" y="230"/>
                  </a:cubicBezTo>
                  <a:cubicBezTo>
                    <a:pt x="291" y="229"/>
                    <a:pt x="293" y="229"/>
                    <a:pt x="295" y="230"/>
                  </a:cubicBezTo>
                  <a:cubicBezTo>
                    <a:pt x="295" y="230"/>
                    <a:pt x="295" y="230"/>
                    <a:pt x="295" y="230"/>
                  </a:cubicBezTo>
                  <a:cubicBezTo>
                    <a:pt x="292" y="237"/>
                    <a:pt x="286" y="243"/>
                    <a:pt x="281" y="248"/>
                  </a:cubicBezTo>
                  <a:cubicBezTo>
                    <a:pt x="277" y="248"/>
                    <a:pt x="279" y="253"/>
                    <a:pt x="277" y="254"/>
                  </a:cubicBezTo>
                  <a:cubicBezTo>
                    <a:pt x="270" y="260"/>
                    <a:pt x="265" y="268"/>
                    <a:pt x="256" y="271"/>
                  </a:cubicBezTo>
                  <a:cubicBezTo>
                    <a:pt x="254" y="270"/>
                    <a:pt x="254" y="268"/>
                    <a:pt x="254" y="266"/>
                  </a:cubicBezTo>
                  <a:cubicBezTo>
                    <a:pt x="254" y="259"/>
                    <a:pt x="252" y="256"/>
                    <a:pt x="245" y="259"/>
                  </a:cubicBezTo>
                  <a:cubicBezTo>
                    <a:pt x="229" y="266"/>
                    <a:pt x="212" y="262"/>
                    <a:pt x="196" y="265"/>
                  </a:cubicBezTo>
                  <a:cubicBezTo>
                    <a:pt x="191" y="266"/>
                    <a:pt x="187" y="265"/>
                    <a:pt x="183" y="263"/>
                  </a:cubicBezTo>
                  <a:cubicBezTo>
                    <a:pt x="175" y="260"/>
                    <a:pt x="168" y="256"/>
                    <a:pt x="159" y="260"/>
                  </a:cubicBezTo>
                  <a:cubicBezTo>
                    <a:pt x="156" y="262"/>
                    <a:pt x="153" y="260"/>
                    <a:pt x="152" y="257"/>
                  </a:cubicBezTo>
                  <a:cubicBezTo>
                    <a:pt x="151" y="249"/>
                    <a:pt x="145" y="244"/>
                    <a:pt x="142" y="235"/>
                  </a:cubicBezTo>
                  <a:cubicBezTo>
                    <a:pt x="139" y="244"/>
                    <a:pt x="127" y="246"/>
                    <a:pt x="129" y="257"/>
                  </a:cubicBezTo>
                  <a:cubicBezTo>
                    <a:pt x="133" y="254"/>
                    <a:pt x="136" y="254"/>
                    <a:pt x="138" y="260"/>
                  </a:cubicBezTo>
                  <a:cubicBezTo>
                    <a:pt x="139" y="263"/>
                    <a:pt x="141" y="264"/>
                    <a:pt x="144" y="265"/>
                  </a:cubicBezTo>
                  <a:cubicBezTo>
                    <a:pt x="145" y="265"/>
                    <a:pt x="146" y="265"/>
                    <a:pt x="146" y="266"/>
                  </a:cubicBezTo>
                  <a:cubicBezTo>
                    <a:pt x="161" y="277"/>
                    <a:pt x="181" y="273"/>
                    <a:pt x="197" y="279"/>
                  </a:cubicBezTo>
                  <a:cubicBezTo>
                    <a:pt x="200" y="280"/>
                    <a:pt x="203" y="278"/>
                    <a:pt x="206" y="276"/>
                  </a:cubicBezTo>
                  <a:cubicBezTo>
                    <a:pt x="214" y="270"/>
                    <a:pt x="222" y="270"/>
                    <a:pt x="230" y="277"/>
                  </a:cubicBezTo>
                  <a:cubicBezTo>
                    <a:pt x="232" y="278"/>
                    <a:pt x="234" y="278"/>
                    <a:pt x="235" y="277"/>
                  </a:cubicBezTo>
                  <a:cubicBezTo>
                    <a:pt x="237" y="275"/>
                    <a:pt x="239" y="273"/>
                    <a:pt x="241" y="271"/>
                  </a:cubicBezTo>
                  <a:cubicBezTo>
                    <a:pt x="246" y="265"/>
                    <a:pt x="250" y="265"/>
                    <a:pt x="256" y="271"/>
                  </a:cubicBezTo>
                  <a:cubicBezTo>
                    <a:pt x="238" y="286"/>
                    <a:pt x="218" y="295"/>
                    <a:pt x="193" y="288"/>
                  </a:cubicBezTo>
                  <a:cubicBezTo>
                    <a:pt x="181" y="284"/>
                    <a:pt x="168" y="282"/>
                    <a:pt x="155" y="280"/>
                  </a:cubicBezTo>
                  <a:cubicBezTo>
                    <a:pt x="138" y="277"/>
                    <a:pt x="123" y="268"/>
                    <a:pt x="109" y="257"/>
                  </a:cubicBezTo>
                  <a:cubicBezTo>
                    <a:pt x="103" y="253"/>
                    <a:pt x="97" y="249"/>
                    <a:pt x="90" y="246"/>
                  </a:cubicBezTo>
                  <a:cubicBezTo>
                    <a:pt x="68" y="237"/>
                    <a:pt x="55" y="221"/>
                    <a:pt x="50" y="199"/>
                  </a:cubicBezTo>
                  <a:cubicBezTo>
                    <a:pt x="48" y="191"/>
                    <a:pt x="51" y="183"/>
                    <a:pt x="50" y="175"/>
                  </a:cubicBezTo>
                  <a:cubicBezTo>
                    <a:pt x="49" y="162"/>
                    <a:pt x="41" y="153"/>
                    <a:pt x="33" y="144"/>
                  </a:cubicBezTo>
                  <a:cubicBezTo>
                    <a:pt x="15" y="124"/>
                    <a:pt x="3" y="103"/>
                    <a:pt x="1" y="76"/>
                  </a:cubicBezTo>
                  <a:cubicBezTo>
                    <a:pt x="0" y="70"/>
                    <a:pt x="0" y="63"/>
                    <a:pt x="1" y="57"/>
                  </a:cubicBezTo>
                  <a:cubicBezTo>
                    <a:pt x="1" y="38"/>
                    <a:pt x="5" y="21"/>
                    <a:pt x="9" y="3"/>
                  </a:cubicBezTo>
                  <a:cubicBezTo>
                    <a:pt x="13" y="0"/>
                    <a:pt x="14" y="3"/>
                    <a:pt x="15" y="7"/>
                  </a:cubicBezTo>
                  <a:cubicBezTo>
                    <a:pt x="15" y="10"/>
                    <a:pt x="15" y="14"/>
                    <a:pt x="14" y="18"/>
                  </a:cubicBezTo>
                  <a:cubicBezTo>
                    <a:pt x="14" y="21"/>
                    <a:pt x="13" y="24"/>
                    <a:pt x="14" y="27"/>
                  </a:cubicBezTo>
                  <a:cubicBezTo>
                    <a:pt x="14" y="30"/>
                    <a:pt x="13" y="34"/>
                    <a:pt x="17" y="35"/>
                  </a:cubicBezTo>
                  <a:cubicBezTo>
                    <a:pt x="21" y="36"/>
                    <a:pt x="20" y="31"/>
                    <a:pt x="21" y="29"/>
                  </a:cubicBezTo>
                  <a:cubicBezTo>
                    <a:pt x="25" y="20"/>
                    <a:pt x="31" y="17"/>
                    <a:pt x="39" y="21"/>
                  </a:cubicBezTo>
                  <a:cubicBezTo>
                    <a:pt x="42" y="22"/>
                    <a:pt x="44" y="22"/>
                    <a:pt x="47" y="22"/>
                  </a:cubicBezTo>
                  <a:cubicBezTo>
                    <a:pt x="48" y="19"/>
                    <a:pt x="44" y="17"/>
                    <a:pt x="47" y="15"/>
                  </a:cubicBezTo>
                  <a:cubicBezTo>
                    <a:pt x="50" y="18"/>
                    <a:pt x="56" y="21"/>
                    <a:pt x="54" y="25"/>
                  </a:cubicBezTo>
                  <a:cubicBezTo>
                    <a:pt x="52" y="29"/>
                    <a:pt x="44" y="28"/>
                    <a:pt x="41" y="26"/>
                  </a:cubicBezTo>
                  <a:cubicBezTo>
                    <a:pt x="32" y="22"/>
                    <a:pt x="29" y="27"/>
                    <a:pt x="26" y="33"/>
                  </a:cubicBezTo>
                  <a:cubicBezTo>
                    <a:pt x="22" y="40"/>
                    <a:pt x="17" y="46"/>
                    <a:pt x="22" y="54"/>
                  </a:cubicBezTo>
                  <a:cubicBezTo>
                    <a:pt x="19" y="55"/>
                    <a:pt x="17" y="54"/>
                    <a:pt x="15" y="52"/>
                  </a:cubicBezTo>
                  <a:cubicBezTo>
                    <a:pt x="12" y="49"/>
                    <a:pt x="10" y="51"/>
                    <a:pt x="10" y="55"/>
                  </a:cubicBezTo>
                  <a:cubicBezTo>
                    <a:pt x="9" y="64"/>
                    <a:pt x="8" y="73"/>
                    <a:pt x="11" y="82"/>
                  </a:cubicBezTo>
                  <a:cubicBezTo>
                    <a:pt x="11" y="84"/>
                    <a:pt x="12" y="86"/>
                    <a:pt x="12" y="88"/>
                  </a:cubicBezTo>
                  <a:cubicBezTo>
                    <a:pt x="15" y="98"/>
                    <a:pt x="13" y="109"/>
                    <a:pt x="23" y="115"/>
                  </a:cubicBezTo>
                  <a:cubicBezTo>
                    <a:pt x="25" y="117"/>
                    <a:pt x="25" y="120"/>
                    <a:pt x="26" y="122"/>
                  </a:cubicBezTo>
                  <a:cubicBezTo>
                    <a:pt x="26" y="125"/>
                    <a:pt x="26" y="127"/>
                    <a:pt x="29" y="128"/>
                  </a:cubicBezTo>
                  <a:cubicBezTo>
                    <a:pt x="31" y="124"/>
                    <a:pt x="29" y="120"/>
                    <a:pt x="27" y="117"/>
                  </a:cubicBezTo>
                  <a:cubicBezTo>
                    <a:pt x="22" y="106"/>
                    <a:pt x="23" y="91"/>
                    <a:pt x="31" y="82"/>
                  </a:cubicBezTo>
                  <a:cubicBezTo>
                    <a:pt x="39" y="71"/>
                    <a:pt x="38" y="68"/>
                    <a:pt x="28" y="64"/>
                  </a:cubicBezTo>
                  <a:cubicBezTo>
                    <a:pt x="26" y="63"/>
                    <a:pt x="23" y="61"/>
                    <a:pt x="25" y="57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1" name="Freeform 33">
              <a:extLst>
                <a:ext uri="{FF2B5EF4-FFF2-40B4-BE49-F238E27FC236}">
                  <a16:creationId xmlns:a16="http://schemas.microsoft.com/office/drawing/2014/main" id="{7734E05B-02F6-6AD4-2D5C-F86165A132B7}"/>
                </a:ext>
              </a:extLst>
            </p:cNvPr>
            <p:cNvSpPr/>
            <p:nvPr/>
          </p:nvSpPr>
          <p:spPr bwMode="auto">
            <a:xfrm>
              <a:off x="284" y="558"/>
              <a:ext cx="178" cy="244"/>
            </a:xfrm>
            <a:custGeom>
              <a:avLst/>
              <a:gdLst>
                <a:gd name="T0" fmla="*/ 21 w 121"/>
                <a:gd name="T1" fmla="*/ 82 h 167"/>
                <a:gd name="T2" fmla="*/ 54 w 121"/>
                <a:gd name="T3" fmla="*/ 40 h 167"/>
                <a:gd name="T4" fmla="*/ 71 w 121"/>
                <a:gd name="T5" fmla="*/ 16 h 167"/>
                <a:gd name="T6" fmla="*/ 110 w 121"/>
                <a:gd name="T7" fmla="*/ 14 h 167"/>
                <a:gd name="T8" fmla="*/ 119 w 121"/>
                <a:gd name="T9" fmla="*/ 25 h 167"/>
                <a:gd name="T10" fmla="*/ 120 w 121"/>
                <a:gd name="T11" fmla="*/ 29 h 167"/>
                <a:gd name="T12" fmla="*/ 119 w 121"/>
                <a:gd name="T13" fmla="*/ 38 h 167"/>
                <a:gd name="T14" fmla="*/ 110 w 121"/>
                <a:gd name="T15" fmla="*/ 37 h 167"/>
                <a:gd name="T16" fmla="*/ 84 w 121"/>
                <a:gd name="T17" fmla="*/ 36 h 167"/>
                <a:gd name="T18" fmla="*/ 71 w 121"/>
                <a:gd name="T19" fmla="*/ 52 h 167"/>
                <a:gd name="T20" fmla="*/ 57 w 121"/>
                <a:gd name="T21" fmla="*/ 64 h 167"/>
                <a:gd name="T22" fmla="*/ 49 w 121"/>
                <a:gd name="T23" fmla="*/ 81 h 167"/>
                <a:gd name="T24" fmla="*/ 51 w 121"/>
                <a:gd name="T25" fmla="*/ 85 h 167"/>
                <a:gd name="T26" fmla="*/ 50 w 121"/>
                <a:gd name="T27" fmla="*/ 99 h 167"/>
                <a:gd name="T28" fmla="*/ 46 w 121"/>
                <a:gd name="T29" fmla="*/ 141 h 167"/>
                <a:gd name="T30" fmla="*/ 48 w 121"/>
                <a:gd name="T31" fmla="*/ 146 h 167"/>
                <a:gd name="T32" fmla="*/ 41 w 121"/>
                <a:gd name="T33" fmla="*/ 154 h 167"/>
                <a:gd name="T34" fmla="*/ 10 w 121"/>
                <a:gd name="T35" fmla="*/ 164 h 167"/>
                <a:gd name="T36" fmla="*/ 5 w 121"/>
                <a:gd name="T37" fmla="*/ 167 h 167"/>
                <a:gd name="T38" fmla="*/ 2 w 121"/>
                <a:gd name="T39" fmla="*/ 161 h 167"/>
                <a:gd name="T40" fmla="*/ 6 w 121"/>
                <a:gd name="T41" fmla="*/ 112 h 167"/>
                <a:gd name="T42" fmla="*/ 9 w 121"/>
                <a:gd name="T43" fmla="*/ 105 h 167"/>
                <a:gd name="T44" fmla="*/ 21 w 121"/>
                <a:gd name="T45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67">
                  <a:moveTo>
                    <a:pt x="21" y="82"/>
                  </a:moveTo>
                  <a:cubicBezTo>
                    <a:pt x="32" y="68"/>
                    <a:pt x="43" y="54"/>
                    <a:pt x="54" y="40"/>
                  </a:cubicBezTo>
                  <a:cubicBezTo>
                    <a:pt x="60" y="32"/>
                    <a:pt x="65" y="24"/>
                    <a:pt x="71" y="16"/>
                  </a:cubicBezTo>
                  <a:cubicBezTo>
                    <a:pt x="85" y="0"/>
                    <a:pt x="99" y="5"/>
                    <a:pt x="110" y="14"/>
                  </a:cubicBezTo>
                  <a:cubicBezTo>
                    <a:pt x="114" y="17"/>
                    <a:pt x="117" y="21"/>
                    <a:pt x="119" y="25"/>
                  </a:cubicBezTo>
                  <a:cubicBezTo>
                    <a:pt x="119" y="26"/>
                    <a:pt x="119" y="28"/>
                    <a:pt x="120" y="29"/>
                  </a:cubicBezTo>
                  <a:cubicBezTo>
                    <a:pt x="120" y="32"/>
                    <a:pt x="121" y="35"/>
                    <a:pt x="119" y="38"/>
                  </a:cubicBezTo>
                  <a:cubicBezTo>
                    <a:pt x="116" y="40"/>
                    <a:pt x="113" y="38"/>
                    <a:pt x="110" y="37"/>
                  </a:cubicBezTo>
                  <a:cubicBezTo>
                    <a:pt x="101" y="34"/>
                    <a:pt x="92" y="34"/>
                    <a:pt x="84" y="36"/>
                  </a:cubicBezTo>
                  <a:cubicBezTo>
                    <a:pt x="78" y="38"/>
                    <a:pt x="73" y="45"/>
                    <a:pt x="71" y="52"/>
                  </a:cubicBezTo>
                  <a:cubicBezTo>
                    <a:pt x="69" y="59"/>
                    <a:pt x="65" y="62"/>
                    <a:pt x="57" y="64"/>
                  </a:cubicBezTo>
                  <a:cubicBezTo>
                    <a:pt x="49" y="65"/>
                    <a:pt x="46" y="72"/>
                    <a:pt x="49" y="81"/>
                  </a:cubicBezTo>
                  <a:cubicBezTo>
                    <a:pt x="50" y="82"/>
                    <a:pt x="51" y="84"/>
                    <a:pt x="51" y="85"/>
                  </a:cubicBezTo>
                  <a:cubicBezTo>
                    <a:pt x="54" y="90"/>
                    <a:pt x="53" y="94"/>
                    <a:pt x="50" y="99"/>
                  </a:cubicBezTo>
                  <a:cubicBezTo>
                    <a:pt x="38" y="112"/>
                    <a:pt x="37" y="126"/>
                    <a:pt x="46" y="141"/>
                  </a:cubicBezTo>
                  <a:cubicBezTo>
                    <a:pt x="46" y="143"/>
                    <a:pt x="47" y="144"/>
                    <a:pt x="48" y="146"/>
                  </a:cubicBezTo>
                  <a:cubicBezTo>
                    <a:pt x="50" y="153"/>
                    <a:pt x="47" y="156"/>
                    <a:pt x="41" y="154"/>
                  </a:cubicBezTo>
                  <a:cubicBezTo>
                    <a:pt x="28" y="151"/>
                    <a:pt x="19" y="156"/>
                    <a:pt x="10" y="164"/>
                  </a:cubicBezTo>
                  <a:cubicBezTo>
                    <a:pt x="9" y="165"/>
                    <a:pt x="7" y="167"/>
                    <a:pt x="5" y="167"/>
                  </a:cubicBezTo>
                  <a:cubicBezTo>
                    <a:pt x="3" y="166"/>
                    <a:pt x="2" y="163"/>
                    <a:pt x="2" y="161"/>
                  </a:cubicBezTo>
                  <a:cubicBezTo>
                    <a:pt x="0" y="145"/>
                    <a:pt x="1" y="128"/>
                    <a:pt x="6" y="112"/>
                  </a:cubicBezTo>
                  <a:cubicBezTo>
                    <a:pt x="6" y="110"/>
                    <a:pt x="7" y="107"/>
                    <a:pt x="9" y="105"/>
                  </a:cubicBezTo>
                  <a:cubicBezTo>
                    <a:pt x="16" y="99"/>
                    <a:pt x="18" y="90"/>
                    <a:pt x="21" y="8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2" name="Freeform 34">
              <a:extLst>
                <a:ext uri="{FF2B5EF4-FFF2-40B4-BE49-F238E27FC236}">
                  <a16:creationId xmlns:a16="http://schemas.microsoft.com/office/drawing/2014/main" id="{6CF8C7BB-BC73-CC35-6843-EE24105713CE}"/>
                </a:ext>
              </a:extLst>
            </p:cNvPr>
            <p:cNvSpPr/>
            <p:nvPr/>
          </p:nvSpPr>
          <p:spPr bwMode="auto">
            <a:xfrm>
              <a:off x="245" y="864"/>
              <a:ext cx="76" cy="258"/>
            </a:xfrm>
            <a:custGeom>
              <a:avLst/>
              <a:gdLst>
                <a:gd name="T0" fmla="*/ 43 w 52"/>
                <a:gd name="T1" fmla="*/ 152 h 176"/>
                <a:gd name="T2" fmla="*/ 48 w 52"/>
                <a:gd name="T3" fmla="*/ 162 h 176"/>
                <a:gd name="T4" fmla="*/ 35 w 52"/>
                <a:gd name="T5" fmla="*/ 160 h 176"/>
                <a:gd name="T6" fmla="*/ 18 w 52"/>
                <a:gd name="T7" fmla="*/ 170 h 176"/>
                <a:gd name="T8" fmla="*/ 14 w 52"/>
                <a:gd name="T9" fmla="*/ 176 h 176"/>
                <a:gd name="T10" fmla="*/ 8 w 52"/>
                <a:gd name="T11" fmla="*/ 171 h 176"/>
                <a:gd name="T12" fmla="*/ 8 w 52"/>
                <a:gd name="T13" fmla="*/ 166 h 176"/>
                <a:gd name="T14" fmla="*/ 9 w 52"/>
                <a:gd name="T15" fmla="*/ 145 h 176"/>
                <a:gd name="T16" fmla="*/ 5 w 52"/>
                <a:gd name="T17" fmla="*/ 140 h 176"/>
                <a:gd name="T18" fmla="*/ 3 w 52"/>
                <a:gd name="T19" fmla="*/ 82 h 176"/>
                <a:gd name="T20" fmla="*/ 20 w 52"/>
                <a:gd name="T21" fmla="*/ 2 h 176"/>
                <a:gd name="T22" fmla="*/ 32 w 52"/>
                <a:gd name="T23" fmla="*/ 13 h 176"/>
                <a:gd name="T24" fmla="*/ 38 w 52"/>
                <a:gd name="T25" fmla="*/ 20 h 176"/>
                <a:gd name="T26" fmla="*/ 50 w 52"/>
                <a:gd name="T27" fmla="*/ 34 h 176"/>
                <a:gd name="T28" fmla="*/ 47 w 52"/>
                <a:gd name="T29" fmla="*/ 38 h 176"/>
                <a:gd name="T30" fmla="*/ 24 w 52"/>
                <a:gd name="T31" fmla="*/ 51 h 176"/>
                <a:gd name="T32" fmla="*/ 21 w 52"/>
                <a:gd name="T33" fmla="*/ 54 h 176"/>
                <a:gd name="T34" fmla="*/ 23 w 52"/>
                <a:gd name="T35" fmla="*/ 85 h 176"/>
                <a:gd name="T36" fmla="*/ 34 w 52"/>
                <a:gd name="T37" fmla="*/ 89 h 176"/>
                <a:gd name="T38" fmla="*/ 43 w 52"/>
                <a:gd name="T39" fmla="*/ 91 h 176"/>
                <a:gd name="T40" fmla="*/ 41 w 52"/>
                <a:gd name="T41" fmla="*/ 99 h 176"/>
                <a:gd name="T42" fmla="*/ 35 w 52"/>
                <a:gd name="T43" fmla="*/ 139 h 176"/>
                <a:gd name="T44" fmla="*/ 43 w 52"/>
                <a:gd name="T45" fmla="*/ 15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176">
                  <a:moveTo>
                    <a:pt x="43" y="152"/>
                  </a:moveTo>
                  <a:cubicBezTo>
                    <a:pt x="42" y="156"/>
                    <a:pt x="47" y="157"/>
                    <a:pt x="48" y="162"/>
                  </a:cubicBezTo>
                  <a:cubicBezTo>
                    <a:pt x="43" y="161"/>
                    <a:pt x="39" y="162"/>
                    <a:pt x="35" y="160"/>
                  </a:cubicBezTo>
                  <a:cubicBezTo>
                    <a:pt x="25" y="156"/>
                    <a:pt x="20" y="158"/>
                    <a:pt x="18" y="170"/>
                  </a:cubicBezTo>
                  <a:cubicBezTo>
                    <a:pt x="18" y="173"/>
                    <a:pt x="17" y="175"/>
                    <a:pt x="14" y="176"/>
                  </a:cubicBezTo>
                  <a:cubicBezTo>
                    <a:pt x="11" y="176"/>
                    <a:pt x="9" y="174"/>
                    <a:pt x="8" y="171"/>
                  </a:cubicBezTo>
                  <a:cubicBezTo>
                    <a:pt x="8" y="170"/>
                    <a:pt x="8" y="168"/>
                    <a:pt x="8" y="166"/>
                  </a:cubicBezTo>
                  <a:cubicBezTo>
                    <a:pt x="7" y="159"/>
                    <a:pt x="9" y="152"/>
                    <a:pt x="9" y="145"/>
                  </a:cubicBezTo>
                  <a:cubicBezTo>
                    <a:pt x="9" y="142"/>
                    <a:pt x="9" y="139"/>
                    <a:pt x="5" y="140"/>
                  </a:cubicBezTo>
                  <a:cubicBezTo>
                    <a:pt x="8" y="120"/>
                    <a:pt x="5" y="101"/>
                    <a:pt x="3" y="82"/>
                  </a:cubicBezTo>
                  <a:cubicBezTo>
                    <a:pt x="0" y="53"/>
                    <a:pt x="5" y="26"/>
                    <a:pt x="20" y="2"/>
                  </a:cubicBezTo>
                  <a:cubicBezTo>
                    <a:pt x="29" y="0"/>
                    <a:pt x="31" y="7"/>
                    <a:pt x="32" y="13"/>
                  </a:cubicBezTo>
                  <a:cubicBezTo>
                    <a:pt x="32" y="17"/>
                    <a:pt x="33" y="19"/>
                    <a:pt x="38" y="20"/>
                  </a:cubicBezTo>
                  <a:cubicBezTo>
                    <a:pt x="44" y="23"/>
                    <a:pt x="46" y="29"/>
                    <a:pt x="50" y="34"/>
                  </a:cubicBezTo>
                  <a:cubicBezTo>
                    <a:pt x="52" y="36"/>
                    <a:pt x="49" y="38"/>
                    <a:pt x="47" y="38"/>
                  </a:cubicBezTo>
                  <a:cubicBezTo>
                    <a:pt x="37" y="39"/>
                    <a:pt x="32" y="48"/>
                    <a:pt x="24" y="51"/>
                  </a:cubicBezTo>
                  <a:cubicBezTo>
                    <a:pt x="22" y="51"/>
                    <a:pt x="22" y="53"/>
                    <a:pt x="21" y="54"/>
                  </a:cubicBezTo>
                  <a:cubicBezTo>
                    <a:pt x="16" y="65"/>
                    <a:pt x="17" y="76"/>
                    <a:pt x="23" y="85"/>
                  </a:cubicBezTo>
                  <a:cubicBezTo>
                    <a:pt x="26" y="89"/>
                    <a:pt x="30" y="89"/>
                    <a:pt x="34" y="89"/>
                  </a:cubicBezTo>
                  <a:cubicBezTo>
                    <a:pt x="37" y="88"/>
                    <a:pt x="41" y="88"/>
                    <a:pt x="43" y="91"/>
                  </a:cubicBezTo>
                  <a:cubicBezTo>
                    <a:pt x="45" y="94"/>
                    <a:pt x="42" y="96"/>
                    <a:pt x="41" y="99"/>
                  </a:cubicBezTo>
                  <a:cubicBezTo>
                    <a:pt x="33" y="111"/>
                    <a:pt x="31" y="125"/>
                    <a:pt x="35" y="139"/>
                  </a:cubicBezTo>
                  <a:cubicBezTo>
                    <a:pt x="36" y="144"/>
                    <a:pt x="41" y="147"/>
                    <a:pt x="43" y="15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3" name="Freeform 35">
              <a:extLst>
                <a:ext uri="{FF2B5EF4-FFF2-40B4-BE49-F238E27FC236}">
                  <a16:creationId xmlns:a16="http://schemas.microsoft.com/office/drawing/2014/main" id="{0AF06DEF-615E-E5B8-34CC-3497B5EA5C59}"/>
                </a:ext>
              </a:extLst>
            </p:cNvPr>
            <p:cNvSpPr/>
            <p:nvPr/>
          </p:nvSpPr>
          <p:spPr bwMode="auto">
            <a:xfrm>
              <a:off x="283" y="594"/>
              <a:ext cx="268" cy="250"/>
            </a:xfrm>
            <a:custGeom>
              <a:avLst/>
              <a:gdLst>
                <a:gd name="T0" fmla="*/ 14 w 183"/>
                <a:gd name="T1" fmla="*/ 78 h 170"/>
                <a:gd name="T2" fmla="*/ 5 w 183"/>
                <a:gd name="T3" fmla="*/ 138 h 170"/>
                <a:gd name="T4" fmla="*/ 43 w 183"/>
                <a:gd name="T5" fmla="*/ 128 h 170"/>
                <a:gd name="T6" fmla="*/ 45 w 183"/>
                <a:gd name="T7" fmla="*/ 118 h 170"/>
                <a:gd name="T8" fmla="*/ 50 w 183"/>
                <a:gd name="T9" fmla="*/ 71 h 170"/>
                <a:gd name="T10" fmla="*/ 48 w 183"/>
                <a:gd name="T11" fmla="*/ 55 h 170"/>
                <a:gd name="T12" fmla="*/ 69 w 183"/>
                <a:gd name="T13" fmla="*/ 29 h 170"/>
                <a:gd name="T14" fmla="*/ 83 w 183"/>
                <a:gd name="T15" fmla="*/ 9 h 170"/>
                <a:gd name="T16" fmla="*/ 120 w 183"/>
                <a:gd name="T17" fmla="*/ 6 h 170"/>
                <a:gd name="T18" fmla="*/ 150 w 183"/>
                <a:gd name="T19" fmla="*/ 31 h 170"/>
                <a:gd name="T20" fmla="*/ 160 w 183"/>
                <a:gd name="T21" fmla="*/ 48 h 170"/>
                <a:gd name="T22" fmla="*/ 139 w 183"/>
                <a:gd name="T23" fmla="*/ 27 h 170"/>
                <a:gd name="T24" fmla="*/ 130 w 183"/>
                <a:gd name="T25" fmla="*/ 30 h 170"/>
                <a:gd name="T26" fmla="*/ 99 w 183"/>
                <a:gd name="T27" fmla="*/ 13 h 170"/>
                <a:gd name="T28" fmla="*/ 81 w 183"/>
                <a:gd name="T29" fmla="*/ 60 h 170"/>
                <a:gd name="T30" fmla="*/ 54 w 183"/>
                <a:gd name="T31" fmla="*/ 77 h 170"/>
                <a:gd name="T32" fmla="*/ 83 w 183"/>
                <a:gd name="T33" fmla="*/ 142 h 170"/>
                <a:gd name="T34" fmla="*/ 118 w 183"/>
                <a:gd name="T35" fmla="*/ 128 h 170"/>
                <a:gd name="T36" fmla="*/ 154 w 183"/>
                <a:gd name="T37" fmla="*/ 138 h 170"/>
                <a:gd name="T38" fmla="*/ 139 w 183"/>
                <a:gd name="T39" fmla="*/ 80 h 170"/>
                <a:gd name="T40" fmla="*/ 132 w 183"/>
                <a:gd name="T41" fmla="*/ 39 h 170"/>
                <a:gd name="T42" fmla="*/ 139 w 183"/>
                <a:gd name="T43" fmla="*/ 36 h 170"/>
                <a:gd name="T44" fmla="*/ 142 w 183"/>
                <a:gd name="T45" fmla="*/ 69 h 170"/>
                <a:gd name="T46" fmla="*/ 163 w 183"/>
                <a:gd name="T47" fmla="*/ 87 h 170"/>
                <a:gd name="T48" fmla="*/ 168 w 183"/>
                <a:gd name="T49" fmla="*/ 90 h 170"/>
                <a:gd name="T50" fmla="*/ 182 w 183"/>
                <a:gd name="T51" fmla="*/ 121 h 170"/>
                <a:gd name="T52" fmla="*/ 168 w 183"/>
                <a:gd name="T53" fmla="*/ 143 h 170"/>
                <a:gd name="T54" fmla="*/ 171 w 183"/>
                <a:gd name="T55" fmla="*/ 152 h 170"/>
                <a:gd name="T56" fmla="*/ 167 w 183"/>
                <a:gd name="T57" fmla="*/ 155 h 170"/>
                <a:gd name="T58" fmla="*/ 78 w 183"/>
                <a:gd name="T59" fmla="*/ 148 h 170"/>
                <a:gd name="T60" fmla="*/ 65 w 183"/>
                <a:gd name="T61" fmla="*/ 170 h 170"/>
                <a:gd name="T62" fmla="*/ 20 w 183"/>
                <a:gd name="T63" fmla="*/ 135 h 170"/>
                <a:gd name="T64" fmla="*/ 2 w 183"/>
                <a:gd name="T65" fmla="*/ 151 h 170"/>
                <a:gd name="T66" fmla="*/ 1 w 183"/>
                <a:gd name="T67" fmla="*/ 10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3" h="170">
                  <a:moveTo>
                    <a:pt x="22" y="57"/>
                  </a:moveTo>
                  <a:cubicBezTo>
                    <a:pt x="22" y="65"/>
                    <a:pt x="20" y="72"/>
                    <a:pt x="14" y="78"/>
                  </a:cubicBezTo>
                  <a:cubicBezTo>
                    <a:pt x="12" y="81"/>
                    <a:pt x="10" y="82"/>
                    <a:pt x="9" y="85"/>
                  </a:cubicBezTo>
                  <a:cubicBezTo>
                    <a:pt x="3" y="102"/>
                    <a:pt x="4" y="120"/>
                    <a:pt x="5" y="138"/>
                  </a:cubicBezTo>
                  <a:cubicBezTo>
                    <a:pt x="5" y="139"/>
                    <a:pt x="6" y="140"/>
                    <a:pt x="6" y="141"/>
                  </a:cubicBezTo>
                  <a:cubicBezTo>
                    <a:pt x="16" y="130"/>
                    <a:pt x="28" y="124"/>
                    <a:pt x="43" y="128"/>
                  </a:cubicBezTo>
                  <a:cubicBezTo>
                    <a:pt x="46" y="129"/>
                    <a:pt x="49" y="128"/>
                    <a:pt x="47" y="123"/>
                  </a:cubicBezTo>
                  <a:cubicBezTo>
                    <a:pt x="47" y="121"/>
                    <a:pt x="47" y="119"/>
                    <a:pt x="45" y="118"/>
                  </a:cubicBezTo>
                  <a:cubicBezTo>
                    <a:pt x="37" y="111"/>
                    <a:pt x="39" y="102"/>
                    <a:pt x="39" y="93"/>
                  </a:cubicBezTo>
                  <a:cubicBezTo>
                    <a:pt x="39" y="84"/>
                    <a:pt x="44" y="77"/>
                    <a:pt x="50" y="71"/>
                  </a:cubicBezTo>
                  <a:cubicBezTo>
                    <a:pt x="53" y="68"/>
                    <a:pt x="53" y="66"/>
                    <a:pt x="51" y="63"/>
                  </a:cubicBezTo>
                  <a:cubicBezTo>
                    <a:pt x="50" y="60"/>
                    <a:pt x="49" y="58"/>
                    <a:pt x="48" y="55"/>
                  </a:cubicBezTo>
                  <a:cubicBezTo>
                    <a:pt x="44" y="46"/>
                    <a:pt x="50" y="36"/>
                    <a:pt x="60" y="36"/>
                  </a:cubicBezTo>
                  <a:cubicBezTo>
                    <a:pt x="65" y="36"/>
                    <a:pt x="68" y="35"/>
                    <a:pt x="69" y="29"/>
                  </a:cubicBezTo>
                  <a:cubicBezTo>
                    <a:pt x="70" y="21"/>
                    <a:pt x="78" y="17"/>
                    <a:pt x="81" y="9"/>
                  </a:cubicBezTo>
                  <a:cubicBezTo>
                    <a:pt x="81" y="9"/>
                    <a:pt x="82" y="8"/>
                    <a:pt x="83" y="9"/>
                  </a:cubicBezTo>
                  <a:cubicBezTo>
                    <a:pt x="93" y="10"/>
                    <a:pt x="103" y="6"/>
                    <a:pt x="113" y="11"/>
                  </a:cubicBezTo>
                  <a:cubicBezTo>
                    <a:pt x="117" y="13"/>
                    <a:pt x="120" y="13"/>
                    <a:pt x="120" y="6"/>
                  </a:cubicBezTo>
                  <a:cubicBezTo>
                    <a:pt x="119" y="4"/>
                    <a:pt x="120" y="2"/>
                    <a:pt x="120" y="0"/>
                  </a:cubicBezTo>
                  <a:cubicBezTo>
                    <a:pt x="127" y="13"/>
                    <a:pt x="139" y="22"/>
                    <a:pt x="150" y="31"/>
                  </a:cubicBezTo>
                  <a:cubicBezTo>
                    <a:pt x="157" y="37"/>
                    <a:pt x="164" y="44"/>
                    <a:pt x="168" y="52"/>
                  </a:cubicBezTo>
                  <a:cubicBezTo>
                    <a:pt x="164" y="53"/>
                    <a:pt x="161" y="53"/>
                    <a:pt x="160" y="48"/>
                  </a:cubicBezTo>
                  <a:cubicBezTo>
                    <a:pt x="160" y="47"/>
                    <a:pt x="160" y="45"/>
                    <a:pt x="160" y="45"/>
                  </a:cubicBezTo>
                  <a:cubicBezTo>
                    <a:pt x="148" y="45"/>
                    <a:pt x="149" y="30"/>
                    <a:pt x="139" y="27"/>
                  </a:cubicBezTo>
                  <a:cubicBezTo>
                    <a:pt x="133" y="24"/>
                    <a:pt x="130" y="17"/>
                    <a:pt x="124" y="12"/>
                  </a:cubicBezTo>
                  <a:cubicBezTo>
                    <a:pt x="126" y="18"/>
                    <a:pt x="131" y="23"/>
                    <a:pt x="130" y="30"/>
                  </a:cubicBezTo>
                  <a:cubicBezTo>
                    <a:pt x="125" y="30"/>
                    <a:pt x="123" y="26"/>
                    <a:pt x="121" y="23"/>
                  </a:cubicBezTo>
                  <a:cubicBezTo>
                    <a:pt x="114" y="18"/>
                    <a:pt x="108" y="13"/>
                    <a:pt x="99" y="13"/>
                  </a:cubicBezTo>
                  <a:cubicBezTo>
                    <a:pt x="82" y="14"/>
                    <a:pt x="69" y="31"/>
                    <a:pt x="74" y="47"/>
                  </a:cubicBezTo>
                  <a:cubicBezTo>
                    <a:pt x="76" y="52"/>
                    <a:pt x="78" y="56"/>
                    <a:pt x="81" y="60"/>
                  </a:cubicBezTo>
                  <a:cubicBezTo>
                    <a:pt x="85" y="66"/>
                    <a:pt x="83" y="69"/>
                    <a:pt x="76" y="69"/>
                  </a:cubicBezTo>
                  <a:cubicBezTo>
                    <a:pt x="68" y="70"/>
                    <a:pt x="60" y="71"/>
                    <a:pt x="54" y="77"/>
                  </a:cubicBezTo>
                  <a:cubicBezTo>
                    <a:pt x="47" y="82"/>
                    <a:pt x="45" y="88"/>
                    <a:pt x="44" y="96"/>
                  </a:cubicBezTo>
                  <a:cubicBezTo>
                    <a:pt x="43" y="112"/>
                    <a:pt x="64" y="143"/>
                    <a:pt x="83" y="142"/>
                  </a:cubicBezTo>
                  <a:cubicBezTo>
                    <a:pt x="89" y="142"/>
                    <a:pt x="94" y="142"/>
                    <a:pt x="99" y="139"/>
                  </a:cubicBezTo>
                  <a:cubicBezTo>
                    <a:pt x="106" y="136"/>
                    <a:pt x="112" y="132"/>
                    <a:pt x="118" y="128"/>
                  </a:cubicBezTo>
                  <a:cubicBezTo>
                    <a:pt x="123" y="125"/>
                    <a:pt x="127" y="125"/>
                    <a:pt x="132" y="129"/>
                  </a:cubicBezTo>
                  <a:cubicBezTo>
                    <a:pt x="138" y="135"/>
                    <a:pt x="146" y="137"/>
                    <a:pt x="154" y="138"/>
                  </a:cubicBezTo>
                  <a:cubicBezTo>
                    <a:pt x="165" y="139"/>
                    <a:pt x="171" y="133"/>
                    <a:pt x="172" y="123"/>
                  </a:cubicBezTo>
                  <a:cubicBezTo>
                    <a:pt x="174" y="103"/>
                    <a:pt x="158" y="84"/>
                    <a:pt x="139" y="80"/>
                  </a:cubicBezTo>
                  <a:cubicBezTo>
                    <a:pt x="131" y="79"/>
                    <a:pt x="130" y="77"/>
                    <a:pt x="134" y="70"/>
                  </a:cubicBezTo>
                  <a:cubicBezTo>
                    <a:pt x="139" y="59"/>
                    <a:pt x="137" y="49"/>
                    <a:pt x="132" y="39"/>
                  </a:cubicBezTo>
                  <a:cubicBezTo>
                    <a:pt x="130" y="36"/>
                    <a:pt x="128" y="33"/>
                    <a:pt x="130" y="30"/>
                  </a:cubicBezTo>
                  <a:cubicBezTo>
                    <a:pt x="134" y="31"/>
                    <a:pt x="136" y="34"/>
                    <a:pt x="139" y="36"/>
                  </a:cubicBezTo>
                  <a:cubicBezTo>
                    <a:pt x="141" y="36"/>
                    <a:pt x="142" y="37"/>
                    <a:pt x="141" y="39"/>
                  </a:cubicBezTo>
                  <a:cubicBezTo>
                    <a:pt x="143" y="49"/>
                    <a:pt x="143" y="59"/>
                    <a:pt x="142" y="69"/>
                  </a:cubicBezTo>
                  <a:cubicBezTo>
                    <a:pt x="141" y="72"/>
                    <a:pt x="143" y="74"/>
                    <a:pt x="145" y="75"/>
                  </a:cubicBezTo>
                  <a:cubicBezTo>
                    <a:pt x="153" y="77"/>
                    <a:pt x="160" y="80"/>
                    <a:pt x="163" y="87"/>
                  </a:cubicBezTo>
                  <a:cubicBezTo>
                    <a:pt x="164" y="88"/>
                    <a:pt x="165" y="88"/>
                    <a:pt x="167" y="89"/>
                  </a:cubicBezTo>
                  <a:cubicBezTo>
                    <a:pt x="167" y="89"/>
                    <a:pt x="168" y="89"/>
                    <a:pt x="168" y="90"/>
                  </a:cubicBezTo>
                  <a:cubicBezTo>
                    <a:pt x="168" y="93"/>
                    <a:pt x="170" y="96"/>
                    <a:pt x="172" y="98"/>
                  </a:cubicBezTo>
                  <a:cubicBezTo>
                    <a:pt x="178" y="105"/>
                    <a:pt x="179" y="113"/>
                    <a:pt x="182" y="121"/>
                  </a:cubicBezTo>
                  <a:cubicBezTo>
                    <a:pt x="183" y="126"/>
                    <a:pt x="180" y="130"/>
                    <a:pt x="176" y="134"/>
                  </a:cubicBezTo>
                  <a:cubicBezTo>
                    <a:pt x="174" y="137"/>
                    <a:pt x="171" y="140"/>
                    <a:pt x="168" y="143"/>
                  </a:cubicBezTo>
                  <a:cubicBezTo>
                    <a:pt x="166" y="145"/>
                    <a:pt x="163" y="146"/>
                    <a:pt x="164" y="149"/>
                  </a:cubicBezTo>
                  <a:cubicBezTo>
                    <a:pt x="165" y="152"/>
                    <a:pt x="168" y="153"/>
                    <a:pt x="171" y="152"/>
                  </a:cubicBezTo>
                  <a:cubicBezTo>
                    <a:pt x="175" y="156"/>
                    <a:pt x="181" y="158"/>
                    <a:pt x="183" y="163"/>
                  </a:cubicBezTo>
                  <a:cubicBezTo>
                    <a:pt x="176" y="163"/>
                    <a:pt x="172" y="158"/>
                    <a:pt x="167" y="155"/>
                  </a:cubicBezTo>
                  <a:cubicBezTo>
                    <a:pt x="148" y="144"/>
                    <a:pt x="129" y="144"/>
                    <a:pt x="109" y="149"/>
                  </a:cubicBezTo>
                  <a:cubicBezTo>
                    <a:pt x="98" y="151"/>
                    <a:pt x="88" y="152"/>
                    <a:pt x="78" y="148"/>
                  </a:cubicBezTo>
                  <a:cubicBezTo>
                    <a:pt x="70" y="145"/>
                    <a:pt x="70" y="146"/>
                    <a:pt x="70" y="154"/>
                  </a:cubicBezTo>
                  <a:cubicBezTo>
                    <a:pt x="69" y="163"/>
                    <a:pt x="69" y="164"/>
                    <a:pt x="65" y="170"/>
                  </a:cubicBezTo>
                  <a:cubicBezTo>
                    <a:pt x="62" y="162"/>
                    <a:pt x="60" y="154"/>
                    <a:pt x="58" y="146"/>
                  </a:cubicBezTo>
                  <a:cubicBezTo>
                    <a:pt x="53" y="131"/>
                    <a:pt x="33" y="125"/>
                    <a:pt x="20" y="135"/>
                  </a:cubicBezTo>
                  <a:cubicBezTo>
                    <a:pt x="14" y="139"/>
                    <a:pt x="9" y="144"/>
                    <a:pt x="7" y="151"/>
                  </a:cubicBezTo>
                  <a:cubicBezTo>
                    <a:pt x="6" y="156"/>
                    <a:pt x="4" y="152"/>
                    <a:pt x="2" y="151"/>
                  </a:cubicBezTo>
                  <a:cubicBezTo>
                    <a:pt x="1" y="146"/>
                    <a:pt x="1" y="140"/>
                    <a:pt x="1" y="135"/>
                  </a:cubicBezTo>
                  <a:cubicBezTo>
                    <a:pt x="0" y="125"/>
                    <a:pt x="0" y="116"/>
                    <a:pt x="1" y="107"/>
                  </a:cubicBezTo>
                  <a:cubicBezTo>
                    <a:pt x="1" y="87"/>
                    <a:pt x="10" y="71"/>
                    <a:pt x="22" y="57"/>
                  </a:cubicBezTo>
                  <a:close/>
                </a:path>
              </a:pathLst>
            </a:custGeom>
            <a:solidFill>
              <a:srgbClr val="F9C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4" name="Freeform 36">
              <a:extLst>
                <a:ext uri="{FF2B5EF4-FFF2-40B4-BE49-F238E27FC236}">
                  <a16:creationId xmlns:a16="http://schemas.microsoft.com/office/drawing/2014/main" id="{0BF690FC-7125-24BD-ECDC-B9C6AD707556}"/>
                </a:ext>
              </a:extLst>
            </p:cNvPr>
            <p:cNvSpPr/>
            <p:nvPr/>
          </p:nvSpPr>
          <p:spPr bwMode="auto">
            <a:xfrm>
              <a:off x="281" y="751"/>
              <a:ext cx="3" cy="41"/>
            </a:xfrm>
            <a:custGeom>
              <a:avLst/>
              <a:gdLst>
                <a:gd name="T0" fmla="*/ 2 w 2"/>
                <a:gd name="T1" fmla="*/ 0 h 28"/>
                <a:gd name="T2" fmla="*/ 2 w 2"/>
                <a:gd name="T3" fmla="*/ 28 h 28"/>
                <a:gd name="T4" fmla="*/ 2 w 2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8">
                  <a:moveTo>
                    <a:pt x="2" y="0"/>
                  </a:moveTo>
                  <a:cubicBezTo>
                    <a:pt x="2" y="9"/>
                    <a:pt x="2" y="18"/>
                    <a:pt x="2" y="28"/>
                  </a:cubicBezTo>
                  <a:cubicBezTo>
                    <a:pt x="0" y="18"/>
                    <a:pt x="0" y="9"/>
                    <a:pt x="2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5" name="Freeform 37">
              <a:extLst>
                <a:ext uri="{FF2B5EF4-FFF2-40B4-BE49-F238E27FC236}">
                  <a16:creationId xmlns:a16="http://schemas.microsoft.com/office/drawing/2014/main" id="{CBD78380-2DA2-4BB8-E7F6-86A1768ADABE}"/>
                </a:ext>
              </a:extLst>
            </p:cNvPr>
            <p:cNvSpPr/>
            <p:nvPr/>
          </p:nvSpPr>
          <p:spPr bwMode="auto">
            <a:xfrm>
              <a:off x="715" y="1341"/>
              <a:ext cx="11" cy="13"/>
            </a:xfrm>
            <a:custGeom>
              <a:avLst/>
              <a:gdLst>
                <a:gd name="T0" fmla="*/ 2 w 7"/>
                <a:gd name="T1" fmla="*/ 9 h 9"/>
                <a:gd name="T2" fmla="*/ 4 w 7"/>
                <a:gd name="T3" fmla="*/ 0 h 9"/>
                <a:gd name="T4" fmla="*/ 5 w 7"/>
                <a:gd name="T5" fmla="*/ 7 h 9"/>
                <a:gd name="T6" fmla="*/ 2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2" y="9"/>
                  </a:moveTo>
                  <a:cubicBezTo>
                    <a:pt x="0" y="6"/>
                    <a:pt x="0" y="3"/>
                    <a:pt x="4" y="0"/>
                  </a:cubicBezTo>
                  <a:cubicBezTo>
                    <a:pt x="7" y="2"/>
                    <a:pt x="3" y="5"/>
                    <a:pt x="5" y="7"/>
                  </a:cubicBezTo>
                  <a:cubicBezTo>
                    <a:pt x="4" y="8"/>
                    <a:pt x="3" y="9"/>
                    <a:pt x="2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6" name="Freeform 38">
              <a:extLst>
                <a:ext uri="{FF2B5EF4-FFF2-40B4-BE49-F238E27FC236}">
                  <a16:creationId xmlns:a16="http://schemas.microsoft.com/office/drawing/2014/main" id="{0552C82A-599C-9577-6F2B-CB57285F0244}"/>
                </a:ext>
              </a:extLst>
            </p:cNvPr>
            <p:cNvSpPr/>
            <p:nvPr/>
          </p:nvSpPr>
          <p:spPr bwMode="auto">
            <a:xfrm>
              <a:off x="237" y="1149"/>
              <a:ext cx="3" cy="27"/>
            </a:xfrm>
            <a:custGeom>
              <a:avLst/>
              <a:gdLst>
                <a:gd name="T0" fmla="*/ 2 w 2"/>
                <a:gd name="T1" fmla="*/ 0 h 19"/>
                <a:gd name="T2" fmla="*/ 2 w 2"/>
                <a:gd name="T3" fmla="*/ 19 h 19"/>
                <a:gd name="T4" fmla="*/ 2 w 2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9">
                  <a:moveTo>
                    <a:pt x="2" y="0"/>
                  </a:moveTo>
                  <a:cubicBezTo>
                    <a:pt x="2" y="6"/>
                    <a:pt x="2" y="13"/>
                    <a:pt x="2" y="19"/>
                  </a:cubicBezTo>
                  <a:cubicBezTo>
                    <a:pt x="0" y="13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7" name="Freeform 39">
              <a:extLst>
                <a:ext uri="{FF2B5EF4-FFF2-40B4-BE49-F238E27FC236}">
                  <a16:creationId xmlns:a16="http://schemas.microsoft.com/office/drawing/2014/main" id="{2D4AC560-0E85-985F-A285-8AFB8D9ACAEF}"/>
                </a:ext>
              </a:extLst>
            </p:cNvPr>
            <p:cNvSpPr/>
            <p:nvPr/>
          </p:nvSpPr>
          <p:spPr bwMode="auto">
            <a:xfrm>
              <a:off x="642" y="1424"/>
              <a:ext cx="9" cy="13"/>
            </a:xfrm>
            <a:custGeom>
              <a:avLst/>
              <a:gdLst>
                <a:gd name="T0" fmla="*/ 2 w 6"/>
                <a:gd name="T1" fmla="*/ 9 h 9"/>
                <a:gd name="T2" fmla="*/ 2 w 6"/>
                <a:gd name="T3" fmla="*/ 5 h 9"/>
                <a:gd name="T4" fmla="*/ 2 w 6"/>
                <a:gd name="T5" fmla="*/ 2 h 9"/>
                <a:gd name="T6" fmla="*/ 6 w 6"/>
                <a:gd name="T7" fmla="*/ 3 h 9"/>
                <a:gd name="T8" fmla="*/ 2 w 6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2" y="9"/>
                  </a:moveTo>
                  <a:cubicBezTo>
                    <a:pt x="2" y="8"/>
                    <a:pt x="3" y="6"/>
                    <a:pt x="2" y="5"/>
                  </a:cubicBezTo>
                  <a:cubicBezTo>
                    <a:pt x="2" y="4"/>
                    <a:pt x="0" y="3"/>
                    <a:pt x="2" y="2"/>
                  </a:cubicBezTo>
                  <a:cubicBezTo>
                    <a:pt x="4" y="0"/>
                    <a:pt x="5" y="3"/>
                    <a:pt x="6" y="3"/>
                  </a:cubicBezTo>
                  <a:cubicBezTo>
                    <a:pt x="6" y="6"/>
                    <a:pt x="4" y="8"/>
                    <a:pt x="2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8" name="Freeform 40">
              <a:extLst>
                <a:ext uri="{FF2B5EF4-FFF2-40B4-BE49-F238E27FC236}">
                  <a16:creationId xmlns:a16="http://schemas.microsoft.com/office/drawing/2014/main" id="{52C45703-9499-3923-2D38-D1A07D700EED}"/>
                </a:ext>
              </a:extLst>
            </p:cNvPr>
            <p:cNvSpPr/>
            <p:nvPr/>
          </p:nvSpPr>
          <p:spPr bwMode="auto">
            <a:xfrm>
              <a:off x="1176" y="940"/>
              <a:ext cx="169" cy="181"/>
            </a:xfrm>
            <a:custGeom>
              <a:avLst/>
              <a:gdLst>
                <a:gd name="T0" fmla="*/ 115 w 115"/>
                <a:gd name="T1" fmla="*/ 117 h 123"/>
                <a:gd name="T2" fmla="*/ 115 w 115"/>
                <a:gd name="T3" fmla="*/ 121 h 123"/>
                <a:gd name="T4" fmla="*/ 104 w 115"/>
                <a:gd name="T5" fmla="*/ 118 h 123"/>
                <a:gd name="T6" fmla="*/ 104 w 115"/>
                <a:gd name="T7" fmla="*/ 111 h 123"/>
                <a:gd name="T8" fmla="*/ 101 w 115"/>
                <a:gd name="T9" fmla="*/ 118 h 123"/>
                <a:gd name="T10" fmla="*/ 94 w 115"/>
                <a:gd name="T11" fmla="*/ 115 h 123"/>
                <a:gd name="T12" fmla="*/ 88 w 115"/>
                <a:gd name="T13" fmla="*/ 113 h 123"/>
                <a:gd name="T14" fmla="*/ 84 w 115"/>
                <a:gd name="T15" fmla="*/ 109 h 123"/>
                <a:gd name="T16" fmla="*/ 87 w 115"/>
                <a:gd name="T17" fmla="*/ 102 h 123"/>
                <a:gd name="T18" fmla="*/ 78 w 115"/>
                <a:gd name="T19" fmla="*/ 66 h 123"/>
                <a:gd name="T20" fmla="*/ 48 w 115"/>
                <a:gd name="T21" fmla="*/ 46 h 123"/>
                <a:gd name="T22" fmla="*/ 43 w 115"/>
                <a:gd name="T23" fmla="*/ 46 h 123"/>
                <a:gd name="T24" fmla="*/ 26 w 115"/>
                <a:gd name="T25" fmla="*/ 45 h 123"/>
                <a:gd name="T26" fmla="*/ 0 w 115"/>
                <a:gd name="T27" fmla="*/ 33 h 123"/>
                <a:gd name="T28" fmla="*/ 4 w 115"/>
                <a:gd name="T29" fmla="*/ 30 h 123"/>
                <a:gd name="T30" fmla="*/ 21 w 115"/>
                <a:gd name="T31" fmla="*/ 34 h 123"/>
                <a:gd name="T32" fmla="*/ 60 w 115"/>
                <a:gd name="T33" fmla="*/ 14 h 123"/>
                <a:gd name="T34" fmla="*/ 61 w 115"/>
                <a:gd name="T35" fmla="*/ 12 h 123"/>
                <a:gd name="T36" fmla="*/ 95 w 115"/>
                <a:gd name="T37" fmla="*/ 3 h 123"/>
                <a:gd name="T38" fmla="*/ 103 w 115"/>
                <a:gd name="T39" fmla="*/ 3 h 123"/>
                <a:gd name="T40" fmla="*/ 102 w 115"/>
                <a:gd name="T41" fmla="*/ 42 h 123"/>
                <a:gd name="T42" fmla="*/ 103 w 115"/>
                <a:gd name="T43" fmla="*/ 74 h 123"/>
                <a:gd name="T44" fmla="*/ 115 w 115"/>
                <a:gd name="T45" fmla="*/ 1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23">
                  <a:moveTo>
                    <a:pt x="115" y="117"/>
                  </a:moveTo>
                  <a:cubicBezTo>
                    <a:pt x="115" y="118"/>
                    <a:pt x="115" y="120"/>
                    <a:pt x="115" y="121"/>
                  </a:cubicBezTo>
                  <a:cubicBezTo>
                    <a:pt x="111" y="122"/>
                    <a:pt x="107" y="123"/>
                    <a:pt x="104" y="118"/>
                  </a:cubicBezTo>
                  <a:cubicBezTo>
                    <a:pt x="104" y="116"/>
                    <a:pt x="104" y="113"/>
                    <a:pt x="104" y="111"/>
                  </a:cubicBezTo>
                  <a:cubicBezTo>
                    <a:pt x="104" y="114"/>
                    <a:pt x="105" y="117"/>
                    <a:pt x="101" y="118"/>
                  </a:cubicBezTo>
                  <a:cubicBezTo>
                    <a:pt x="99" y="117"/>
                    <a:pt x="96" y="116"/>
                    <a:pt x="94" y="115"/>
                  </a:cubicBezTo>
                  <a:cubicBezTo>
                    <a:pt x="92" y="114"/>
                    <a:pt x="90" y="114"/>
                    <a:pt x="88" y="113"/>
                  </a:cubicBezTo>
                  <a:cubicBezTo>
                    <a:pt x="85" y="113"/>
                    <a:pt x="83" y="112"/>
                    <a:pt x="84" y="109"/>
                  </a:cubicBezTo>
                  <a:cubicBezTo>
                    <a:pt x="86" y="107"/>
                    <a:pt x="89" y="105"/>
                    <a:pt x="87" y="102"/>
                  </a:cubicBezTo>
                  <a:cubicBezTo>
                    <a:pt x="84" y="90"/>
                    <a:pt x="83" y="77"/>
                    <a:pt x="78" y="66"/>
                  </a:cubicBezTo>
                  <a:cubicBezTo>
                    <a:pt x="72" y="52"/>
                    <a:pt x="64" y="46"/>
                    <a:pt x="48" y="46"/>
                  </a:cubicBezTo>
                  <a:cubicBezTo>
                    <a:pt x="46" y="47"/>
                    <a:pt x="45" y="46"/>
                    <a:pt x="43" y="46"/>
                  </a:cubicBezTo>
                  <a:cubicBezTo>
                    <a:pt x="37" y="43"/>
                    <a:pt x="32" y="43"/>
                    <a:pt x="26" y="45"/>
                  </a:cubicBezTo>
                  <a:cubicBezTo>
                    <a:pt x="18" y="49"/>
                    <a:pt x="6" y="42"/>
                    <a:pt x="0" y="33"/>
                  </a:cubicBezTo>
                  <a:cubicBezTo>
                    <a:pt x="1" y="30"/>
                    <a:pt x="3" y="30"/>
                    <a:pt x="4" y="30"/>
                  </a:cubicBezTo>
                  <a:cubicBezTo>
                    <a:pt x="10" y="31"/>
                    <a:pt x="15" y="32"/>
                    <a:pt x="21" y="34"/>
                  </a:cubicBezTo>
                  <a:cubicBezTo>
                    <a:pt x="34" y="37"/>
                    <a:pt x="50" y="29"/>
                    <a:pt x="60" y="14"/>
                  </a:cubicBezTo>
                  <a:cubicBezTo>
                    <a:pt x="60" y="13"/>
                    <a:pt x="61" y="13"/>
                    <a:pt x="61" y="12"/>
                  </a:cubicBezTo>
                  <a:cubicBezTo>
                    <a:pt x="73" y="9"/>
                    <a:pt x="83" y="5"/>
                    <a:pt x="95" y="3"/>
                  </a:cubicBezTo>
                  <a:cubicBezTo>
                    <a:pt x="97" y="2"/>
                    <a:pt x="100" y="0"/>
                    <a:pt x="103" y="3"/>
                  </a:cubicBezTo>
                  <a:cubicBezTo>
                    <a:pt x="106" y="16"/>
                    <a:pt x="104" y="29"/>
                    <a:pt x="102" y="42"/>
                  </a:cubicBezTo>
                  <a:cubicBezTo>
                    <a:pt x="100" y="53"/>
                    <a:pt x="100" y="63"/>
                    <a:pt x="103" y="74"/>
                  </a:cubicBezTo>
                  <a:cubicBezTo>
                    <a:pt x="107" y="88"/>
                    <a:pt x="111" y="102"/>
                    <a:pt x="115" y="117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9" name="Freeform 41">
              <a:extLst>
                <a:ext uri="{FF2B5EF4-FFF2-40B4-BE49-F238E27FC236}">
                  <a16:creationId xmlns:a16="http://schemas.microsoft.com/office/drawing/2014/main" id="{8F364795-6AF6-BE5D-630A-DE3645BCFA7E}"/>
                </a:ext>
              </a:extLst>
            </p:cNvPr>
            <p:cNvSpPr/>
            <p:nvPr/>
          </p:nvSpPr>
          <p:spPr bwMode="auto">
            <a:xfrm>
              <a:off x="1246" y="874"/>
              <a:ext cx="81" cy="87"/>
            </a:xfrm>
            <a:custGeom>
              <a:avLst/>
              <a:gdLst>
                <a:gd name="T0" fmla="*/ 55 w 55"/>
                <a:gd name="T1" fmla="*/ 48 h 59"/>
                <a:gd name="T2" fmla="*/ 19 w 55"/>
                <a:gd name="T3" fmla="*/ 58 h 59"/>
                <a:gd name="T4" fmla="*/ 13 w 55"/>
                <a:gd name="T5" fmla="*/ 59 h 59"/>
                <a:gd name="T6" fmla="*/ 15 w 55"/>
                <a:gd name="T7" fmla="*/ 42 h 59"/>
                <a:gd name="T8" fmla="*/ 17 w 55"/>
                <a:gd name="T9" fmla="*/ 22 h 59"/>
                <a:gd name="T10" fmla="*/ 15 w 55"/>
                <a:gd name="T11" fmla="*/ 18 h 59"/>
                <a:gd name="T12" fmla="*/ 2 w 55"/>
                <a:gd name="T13" fmla="*/ 7 h 59"/>
                <a:gd name="T14" fmla="*/ 2 w 55"/>
                <a:gd name="T15" fmla="*/ 2 h 59"/>
                <a:gd name="T16" fmla="*/ 6 w 55"/>
                <a:gd name="T17" fmla="*/ 3 h 59"/>
                <a:gd name="T18" fmla="*/ 34 w 55"/>
                <a:gd name="T19" fmla="*/ 4 h 59"/>
                <a:gd name="T20" fmla="*/ 36 w 55"/>
                <a:gd name="T21" fmla="*/ 13 h 59"/>
                <a:gd name="T22" fmla="*/ 39 w 55"/>
                <a:gd name="T23" fmla="*/ 20 h 59"/>
                <a:gd name="T24" fmla="*/ 45 w 55"/>
                <a:gd name="T25" fmla="*/ 15 h 59"/>
                <a:gd name="T26" fmla="*/ 55 w 55"/>
                <a:gd name="T27" fmla="*/ 46 h 59"/>
                <a:gd name="T28" fmla="*/ 55 w 55"/>
                <a:gd name="T29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59">
                  <a:moveTo>
                    <a:pt x="55" y="48"/>
                  </a:moveTo>
                  <a:cubicBezTo>
                    <a:pt x="43" y="49"/>
                    <a:pt x="31" y="55"/>
                    <a:pt x="19" y="58"/>
                  </a:cubicBezTo>
                  <a:cubicBezTo>
                    <a:pt x="17" y="58"/>
                    <a:pt x="15" y="58"/>
                    <a:pt x="13" y="59"/>
                  </a:cubicBezTo>
                  <a:cubicBezTo>
                    <a:pt x="12" y="53"/>
                    <a:pt x="11" y="47"/>
                    <a:pt x="15" y="42"/>
                  </a:cubicBezTo>
                  <a:cubicBezTo>
                    <a:pt x="17" y="35"/>
                    <a:pt x="16" y="29"/>
                    <a:pt x="17" y="22"/>
                  </a:cubicBezTo>
                  <a:cubicBezTo>
                    <a:pt x="18" y="20"/>
                    <a:pt x="17" y="18"/>
                    <a:pt x="15" y="18"/>
                  </a:cubicBezTo>
                  <a:cubicBezTo>
                    <a:pt x="8" y="18"/>
                    <a:pt x="6" y="11"/>
                    <a:pt x="2" y="7"/>
                  </a:cubicBezTo>
                  <a:cubicBezTo>
                    <a:pt x="1" y="6"/>
                    <a:pt x="0" y="3"/>
                    <a:pt x="2" y="2"/>
                  </a:cubicBezTo>
                  <a:cubicBezTo>
                    <a:pt x="4" y="0"/>
                    <a:pt x="5" y="3"/>
                    <a:pt x="6" y="3"/>
                  </a:cubicBezTo>
                  <a:cubicBezTo>
                    <a:pt x="15" y="6"/>
                    <a:pt x="24" y="8"/>
                    <a:pt x="34" y="4"/>
                  </a:cubicBezTo>
                  <a:cubicBezTo>
                    <a:pt x="34" y="7"/>
                    <a:pt x="35" y="10"/>
                    <a:pt x="36" y="13"/>
                  </a:cubicBezTo>
                  <a:cubicBezTo>
                    <a:pt x="36" y="16"/>
                    <a:pt x="35" y="19"/>
                    <a:pt x="39" y="20"/>
                  </a:cubicBezTo>
                  <a:cubicBezTo>
                    <a:pt x="44" y="21"/>
                    <a:pt x="42" y="16"/>
                    <a:pt x="45" y="15"/>
                  </a:cubicBezTo>
                  <a:cubicBezTo>
                    <a:pt x="49" y="25"/>
                    <a:pt x="53" y="35"/>
                    <a:pt x="55" y="46"/>
                  </a:cubicBezTo>
                  <a:cubicBezTo>
                    <a:pt x="55" y="47"/>
                    <a:pt x="55" y="47"/>
                    <a:pt x="55" y="48"/>
                  </a:cubicBezTo>
                  <a:close/>
                </a:path>
              </a:pathLst>
            </a:custGeom>
            <a:solidFill>
              <a:srgbClr val="AEA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0" name="Freeform 42">
              <a:extLst>
                <a:ext uri="{FF2B5EF4-FFF2-40B4-BE49-F238E27FC236}">
                  <a16:creationId xmlns:a16="http://schemas.microsoft.com/office/drawing/2014/main" id="{5429581F-AA57-E11C-532A-0AF2CF26EFC3}"/>
                </a:ext>
              </a:extLst>
            </p:cNvPr>
            <p:cNvSpPr/>
            <p:nvPr/>
          </p:nvSpPr>
          <p:spPr bwMode="auto">
            <a:xfrm>
              <a:off x="1169" y="1113"/>
              <a:ext cx="184" cy="320"/>
            </a:xfrm>
            <a:custGeom>
              <a:avLst/>
              <a:gdLst>
                <a:gd name="T0" fmla="*/ 110 w 126"/>
                <a:gd name="T1" fmla="*/ 0 h 218"/>
                <a:gd name="T2" fmla="*/ 120 w 126"/>
                <a:gd name="T3" fmla="*/ 3 h 218"/>
                <a:gd name="T4" fmla="*/ 116 w 126"/>
                <a:gd name="T5" fmla="*/ 52 h 218"/>
                <a:gd name="T6" fmla="*/ 62 w 126"/>
                <a:gd name="T7" fmla="*/ 137 h 218"/>
                <a:gd name="T8" fmla="*/ 49 w 126"/>
                <a:gd name="T9" fmla="*/ 169 h 218"/>
                <a:gd name="T10" fmla="*/ 26 w 126"/>
                <a:gd name="T11" fmla="*/ 218 h 218"/>
                <a:gd name="T12" fmla="*/ 17 w 126"/>
                <a:gd name="T13" fmla="*/ 178 h 218"/>
                <a:gd name="T14" fmla="*/ 17 w 126"/>
                <a:gd name="T15" fmla="*/ 176 h 218"/>
                <a:gd name="T16" fmla="*/ 4 w 126"/>
                <a:gd name="T17" fmla="*/ 137 h 218"/>
                <a:gd name="T18" fmla="*/ 9 w 126"/>
                <a:gd name="T19" fmla="*/ 123 h 218"/>
                <a:gd name="T20" fmla="*/ 46 w 126"/>
                <a:gd name="T21" fmla="*/ 98 h 218"/>
                <a:gd name="T22" fmla="*/ 76 w 126"/>
                <a:gd name="T23" fmla="*/ 67 h 218"/>
                <a:gd name="T24" fmla="*/ 90 w 126"/>
                <a:gd name="T25" fmla="*/ 45 h 218"/>
                <a:gd name="T26" fmla="*/ 95 w 126"/>
                <a:gd name="T27" fmla="*/ 9 h 218"/>
                <a:gd name="T28" fmla="*/ 98 w 126"/>
                <a:gd name="T29" fmla="*/ 5 h 218"/>
                <a:gd name="T30" fmla="*/ 108 w 126"/>
                <a:gd name="T31" fmla="*/ 0 h 218"/>
                <a:gd name="T32" fmla="*/ 110 w 126"/>
                <a:gd name="T33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5" h="218">
                  <a:moveTo>
                    <a:pt x="110" y="0"/>
                  </a:moveTo>
                  <a:cubicBezTo>
                    <a:pt x="113" y="3"/>
                    <a:pt x="117" y="2"/>
                    <a:pt x="120" y="3"/>
                  </a:cubicBezTo>
                  <a:cubicBezTo>
                    <a:pt x="126" y="20"/>
                    <a:pt x="122" y="37"/>
                    <a:pt x="116" y="52"/>
                  </a:cubicBezTo>
                  <a:cubicBezTo>
                    <a:pt x="102" y="83"/>
                    <a:pt x="85" y="112"/>
                    <a:pt x="62" y="137"/>
                  </a:cubicBezTo>
                  <a:cubicBezTo>
                    <a:pt x="53" y="146"/>
                    <a:pt x="48" y="156"/>
                    <a:pt x="49" y="169"/>
                  </a:cubicBezTo>
                  <a:cubicBezTo>
                    <a:pt x="50" y="189"/>
                    <a:pt x="44" y="207"/>
                    <a:pt x="26" y="218"/>
                  </a:cubicBezTo>
                  <a:cubicBezTo>
                    <a:pt x="24" y="205"/>
                    <a:pt x="17" y="192"/>
                    <a:pt x="17" y="178"/>
                  </a:cubicBezTo>
                  <a:cubicBezTo>
                    <a:pt x="17" y="177"/>
                    <a:pt x="17" y="176"/>
                    <a:pt x="17" y="176"/>
                  </a:cubicBezTo>
                  <a:cubicBezTo>
                    <a:pt x="7" y="165"/>
                    <a:pt x="9" y="149"/>
                    <a:pt x="4" y="137"/>
                  </a:cubicBezTo>
                  <a:cubicBezTo>
                    <a:pt x="0" y="128"/>
                    <a:pt x="1" y="125"/>
                    <a:pt x="9" y="123"/>
                  </a:cubicBezTo>
                  <a:cubicBezTo>
                    <a:pt x="24" y="118"/>
                    <a:pt x="37" y="109"/>
                    <a:pt x="46" y="98"/>
                  </a:cubicBezTo>
                  <a:cubicBezTo>
                    <a:pt x="56" y="87"/>
                    <a:pt x="66" y="77"/>
                    <a:pt x="76" y="67"/>
                  </a:cubicBezTo>
                  <a:cubicBezTo>
                    <a:pt x="83" y="61"/>
                    <a:pt x="87" y="53"/>
                    <a:pt x="90" y="45"/>
                  </a:cubicBezTo>
                  <a:cubicBezTo>
                    <a:pt x="94" y="34"/>
                    <a:pt x="97" y="22"/>
                    <a:pt x="95" y="9"/>
                  </a:cubicBezTo>
                  <a:cubicBezTo>
                    <a:pt x="95" y="7"/>
                    <a:pt x="95" y="4"/>
                    <a:pt x="98" y="5"/>
                  </a:cubicBezTo>
                  <a:cubicBezTo>
                    <a:pt x="104" y="8"/>
                    <a:pt x="106" y="4"/>
                    <a:pt x="108" y="0"/>
                  </a:cubicBezTo>
                  <a:cubicBezTo>
                    <a:pt x="108" y="0"/>
                    <a:pt x="109" y="0"/>
                    <a:pt x="110" y="0"/>
                  </a:cubicBezTo>
                  <a:close/>
                </a:path>
              </a:pathLst>
            </a:custGeom>
            <a:solidFill>
              <a:srgbClr val="F7B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1" name="Freeform 43">
              <a:extLst>
                <a:ext uri="{FF2B5EF4-FFF2-40B4-BE49-F238E27FC236}">
                  <a16:creationId xmlns:a16="http://schemas.microsoft.com/office/drawing/2014/main" id="{23D6FF99-B798-A47A-64EB-8EEB40FAA281}"/>
                </a:ext>
              </a:extLst>
            </p:cNvPr>
            <p:cNvSpPr/>
            <p:nvPr/>
          </p:nvSpPr>
          <p:spPr bwMode="auto">
            <a:xfrm>
              <a:off x="874" y="1091"/>
              <a:ext cx="293" cy="248"/>
            </a:xfrm>
            <a:custGeom>
              <a:avLst/>
              <a:gdLst>
                <a:gd name="T0" fmla="*/ 70 w 200"/>
                <a:gd name="T1" fmla="*/ 17 h 169"/>
                <a:gd name="T2" fmla="*/ 70 w 200"/>
                <a:gd name="T3" fmla="*/ 1 h 169"/>
                <a:gd name="T4" fmla="*/ 74 w 200"/>
                <a:gd name="T5" fmla="*/ 5 h 169"/>
                <a:gd name="T6" fmla="*/ 74 w 200"/>
                <a:gd name="T7" fmla="*/ 16 h 169"/>
                <a:gd name="T8" fmla="*/ 80 w 200"/>
                <a:gd name="T9" fmla="*/ 21 h 169"/>
                <a:gd name="T10" fmla="*/ 84 w 200"/>
                <a:gd name="T11" fmla="*/ 21 h 169"/>
                <a:gd name="T12" fmla="*/ 86 w 200"/>
                <a:gd name="T13" fmla="*/ 25 h 169"/>
                <a:gd name="T14" fmla="*/ 97 w 200"/>
                <a:gd name="T15" fmla="*/ 40 h 169"/>
                <a:gd name="T16" fmla="*/ 120 w 200"/>
                <a:gd name="T17" fmla="*/ 45 h 169"/>
                <a:gd name="T18" fmla="*/ 128 w 200"/>
                <a:gd name="T19" fmla="*/ 53 h 169"/>
                <a:gd name="T20" fmla="*/ 152 w 200"/>
                <a:gd name="T21" fmla="*/ 73 h 169"/>
                <a:gd name="T22" fmla="*/ 161 w 200"/>
                <a:gd name="T23" fmla="*/ 75 h 169"/>
                <a:gd name="T24" fmla="*/ 181 w 200"/>
                <a:gd name="T25" fmla="*/ 68 h 169"/>
                <a:gd name="T26" fmla="*/ 184 w 200"/>
                <a:gd name="T27" fmla="*/ 74 h 169"/>
                <a:gd name="T28" fmla="*/ 184 w 200"/>
                <a:gd name="T29" fmla="*/ 90 h 169"/>
                <a:gd name="T30" fmla="*/ 178 w 200"/>
                <a:gd name="T31" fmla="*/ 95 h 169"/>
                <a:gd name="T32" fmla="*/ 173 w 200"/>
                <a:gd name="T33" fmla="*/ 117 h 169"/>
                <a:gd name="T34" fmla="*/ 195 w 200"/>
                <a:gd name="T35" fmla="*/ 124 h 169"/>
                <a:gd name="T36" fmla="*/ 197 w 200"/>
                <a:gd name="T37" fmla="*/ 124 h 169"/>
                <a:gd name="T38" fmla="*/ 199 w 200"/>
                <a:gd name="T39" fmla="*/ 132 h 169"/>
                <a:gd name="T40" fmla="*/ 184 w 200"/>
                <a:gd name="T41" fmla="*/ 143 h 169"/>
                <a:gd name="T42" fmla="*/ 127 w 200"/>
                <a:gd name="T43" fmla="*/ 154 h 169"/>
                <a:gd name="T44" fmla="*/ 113 w 200"/>
                <a:gd name="T45" fmla="*/ 156 h 169"/>
                <a:gd name="T46" fmla="*/ 100 w 200"/>
                <a:gd name="T47" fmla="*/ 162 h 169"/>
                <a:gd name="T48" fmla="*/ 70 w 200"/>
                <a:gd name="T49" fmla="*/ 161 h 169"/>
                <a:gd name="T50" fmla="*/ 63 w 200"/>
                <a:gd name="T51" fmla="*/ 158 h 169"/>
                <a:gd name="T52" fmla="*/ 27 w 200"/>
                <a:gd name="T53" fmla="*/ 137 h 169"/>
                <a:gd name="T54" fmla="*/ 19 w 200"/>
                <a:gd name="T55" fmla="*/ 131 h 169"/>
                <a:gd name="T56" fmla="*/ 19 w 200"/>
                <a:gd name="T57" fmla="*/ 80 h 169"/>
                <a:gd name="T58" fmla="*/ 40 w 200"/>
                <a:gd name="T59" fmla="*/ 67 h 169"/>
                <a:gd name="T60" fmla="*/ 41 w 200"/>
                <a:gd name="T61" fmla="*/ 67 h 169"/>
                <a:gd name="T62" fmla="*/ 58 w 200"/>
                <a:gd name="T63" fmla="*/ 58 h 169"/>
                <a:gd name="T64" fmla="*/ 83 w 200"/>
                <a:gd name="T65" fmla="*/ 57 h 169"/>
                <a:gd name="T66" fmla="*/ 107 w 200"/>
                <a:gd name="T67" fmla="*/ 60 h 169"/>
                <a:gd name="T68" fmla="*/ 111 w 200"/>
                <a:gd name="T69" fmla="*/ 58 h 169"/>
                <a:gd name="T70" fmla="*/ 108 w 200"/>
                <a:gd name="T71" fmla="*/ 54 h 169"/>
                <a:gd name="T72" fmla="*/ 86 w 200"/>
                <a:gd name="T73" fmla="*/ 47 h 169"/>
                <a:gd name="T74" fmla="*/ 65 w 200"/>
                <a:gd name="T75" fmla="*/ 33 h 169"/>
                <a:gd name="T76" fmla="*/ 62 w 200"/>
                <a:gd name="T77" fmla="*/ 23 h 169"/>
                <a:gd name="T78" fmla="*/ 61 w 200"/>
                <a:gd name="T79" fmla="*/ 17 h 169"/>
                <a:gd name="T80" fmla="*/ 62 w 200"/>
                <a:gd name="T81" fmla="*/ 7 h 169"/>
                <a:gd name="T82" fmla="*/ 63 w 200"/>
                <a:gd name="T83" fmla="*/ 4 h 169"/>
                <a:gd name="T84" fmla="*/ 65 w 200"/>
                <a:gd name="T85" fmla="*/ 6 h 169"/>
                <a:gd name="T86" fmla="*/ 67 w 200"/>
                <a:gd name="T87" fmla="*/ 14 h 169"/>
                <a:gd name="T88" fmla="*/ 70 w 200"/>
                <a:gd name="T89" fmla="*/ 1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" h="169">
                  <a:moveTo>
                    <a:pt x="70" y="17"/>
                  </a:moveTo>
                  <a:cubicBezTo>
                    <a:pt x="70" y="12"/>
                    <a:pt x="70" y="6"/>
                    <a:pt x="70" y="1"/>
                  </a:cubicBezTo>
                  <a:cubicBezTo>
                    <a:pt x="74" y="0"/>
                    <a:pt x="74" y="3"/>
                    <a:pt x="74" y="5"/>
                  </a:cubicBezTo>
                  <a:cubicBezTo>
                    <a:pt x="75" y="9"/>
                    <a:pt x="75" y="12"/>
                    <a:pt x="74" y="16"/>
                  </a:cubicBezTo>
                  <a:cubicBezTo>
                    <a:pt x="73" y="22"/>
                    <a:pt x="75" y="23"/>
                    <a:pt x="80" y="21"/>
                  </a:cubicBezTo>
                  <a:cubicBezTo>
                    <a:pt x="81" y="20"/>
                    <a:pt x="83" y="20"/>
                    <a:pt x="84" y="21"/>
                  </a:cubicBezTo>
                  <a:cubicBezTo>
                    <a:pt x="86" y="22"/>
                    <a:pt x="86" y="24"/>
                    <a:pt x="86" y="25"/>
                  </a:cubicBezTo>
                  <a:cubicBezTo>
                    <a:pt x="86" y="33"/>
                    <a:pt x="90" y="37"/>
                    <a:pt x="97" y="40"/>
                  </a:cubicBezTo>
                  <a:cubicBezTo>
                    <a:pt x="104" y="43"/>
                    <a:pt x="112" y="43"/>
                    <a:pt x="120" y="45"/>
                  </a:cubicBezTo>
                  <a:cubicBezTo>
                    <a:pt x="124" y="45"/>
                    <a:pt x="127" y="48"/>
                    <a:pt x="128" y="53"/>
                  </a:cubicBezTo>
                  <a:cubicBezTo>
                    <a:pt x="131" y="65"/>
                    <a:pt x="140" y="71"/>
                    <a:pt x="152" y="73"/>
                  </a:cubicBezTo>
                  <a:cubicBezTo>
                    <a:pt x="155" y="73"/>
                    <a:pt x="158" y="74"/>
                    <a:pt x="161" y="75"/>
                  </a:cubicBezTo>
                  <a:cubicBezTo>
                    <a:pt x="173" y="79"/>
                    <a:pt x="176" y="78"/>
                    <a:pt x="181" y="68"/>
                  </a:cubicBezTo>
                  <a:cubicBezTo>
                    <a:pt x="184" y="69"/>
                    <a:pt x="184" y="72"/>
                    <a:pt x="184" y="74"/>
                  </a:cubicBezTo>
                  <a:cubicBezTo>
                    <a:pt x="184" y="79"/>
                    <a:pt x="184" y="85"/>
                    <a:pt x="184" y="90"/>
                  </a:cubicBezTo>
                  <a:cubicBezTo>
                    <a:pt x="183" y="93"/>
                    <a:pt x="180" y="94"/>
                    <a:pt x="178" y="95"/>
                  </a:cubicBezTo>
                  <a:cubicBezTo>
                    <a:pt x="170" y="102"/>
                    <a:pt x="168" y="110"/>
                    <a:pt x="173" y="117"/>
                  </a:cubicBezTo>
                  <a:cubicBezTo>
                    <a:pt x="177" y="125"/>
                    <a:pt x="186" y="128"/>
                    <a:pt x="195" y="124"/>
                  </a:cubicBezTo>
                  <a:cubicBezTo>
                    <a:pt x="196" y="124"/>
                    <a:pt x="196" y="124"/>
                    <a:pt x="197" y="124"/>
                  </a:cubicBezTo>
                  <a:cubicBezTo>
                    <a:pt x="200" y="126"/>
                    <a:pt x="199" y="129"/>
                    <a:pt x="199" y="132"/>
                  </a:cubicBezTo>
                  <a:cubicBezTo>
                    <a:pt x="197" y="139"/>
                    <a:pt x="192" y="143"/>
                    <a:pt x="184" y="143"/>
                  </a:cubicBezTo>
                  <a:cubicBezTo>
                    <a:pt x="165" y="145"/>
                    <a:pt x="146" y="150"/>
                    <a:pt x="127" y="154"/>
                  </a:cubicBezTo>
                  <a:cubicBezTo>
                    <a:pt x="123" y="155"/>
                    <a:pt x="118" y="156"/>
                    <a:pt x="113" y="156"/>
                  </a:cubicBezTo>
                  <a:cubicBezTo>
                    <a:pt x="108" y="157"/>
                    <a:pt x="104" y="159"/>
                    <a:pt x="100" y="162"/>
                  </a:cubicBezTo>
                  <a:cubicBezTo>
                    <a:pt x="90" y="169"/>
                    <a:pt x="80" y="169"/>
                    <a:pt x="70" y="161"/>
                  </a:cubicBezTo>
                  <a:cubicBezTo>
                    <a:pt x="68" y="160"/>
                    <a:pt x="66" y="158"/>
                    <a:pt x="63" y="158"/>
                  </a:cubicBezTo>
                  <a:cubicBezTo>
                    <a:pt x="48" y="156"/>
                    <a:pt x="38" y="147"/>
                    <a:pt x="27" y="137"/>
                  </a:cubicBezTo>
                  <a:cubicBezTo>
                    <a:pt x="25" y="135"/>
                    <a:pt x="22" y="133"/>
                    <a:pt x="19" y="131"/>
                  </a:cubicBezTo>
                  <a:cubicBezTo>
                    <a:pt x="0" y="120"/>
                    <a:pt x="1" y="94"/>
                    <a:pt x="19" y="80"/>
                  </a:cubicBezTo>
                  <a:cubicBezTo>
                    <a:pt x="26" y="75"/>
                    <a:pt x="32" y="70"/>
                    <a:pt x="40" y="67"/>
                  </a:cubicBezTo>
                  <a:cubicBezTo>
                    <a:pt x="40" y="67"/>
                    <a:pt x="41" y="67"/>
                    <a:pt x="41" y="67"/>
                  </a:cubicBezTo>
                  <a:cubicBezTo>
                    <a:pt x="48" y="66"/>
                    <a:pt x="52" y="60"/>
                    <a:pt x="58" y="58"/>
                  </a:cubicBezTo>
                  <a:cubicBezTo>
                    <a:pt x="67" y="56"/>
                    <a:pt x="74" y="55"/>
                    <a:pt x="83" y="57"/>
                  </a:cubicBezTo>
                  <a:cubicBezTo>
                    <a:pt x="91" y="59"/>
                    <a:pt x="99" y="61"/>
                    <a:pt x="107" y="60"/>
                  </a:cubicBezTo>
                  <a:cubicBezTo>
                    <a:pt x="109" y="60"/>
                    <a:pt x="111" y="60"/>
                    <a:pt x="111" y="58"/>
                  </a:cubicBezTo>
                  <a:cubicBezTo>
                    <a:pt x="112" y="56"/>
                    <a:pt x="110" y="55"/>
                    <a:pt x="108" y="54"/>
                  </a:cubicBezTo>
                  <a:cubicBezTo>
                    <a:pt x="101" y="50"/>
                    <a:pt x="94" y="49"/>
                    <a:pt x="86" y="47"/>
                  </a:cubicBezTo>
                  <a:cubicBezTo>
                    <a:pt x="78" y="44"/>
                    <a:pt x="73" y="37"/>
                    <a:pt x="65" y="33"/>
                  </a:cubicBezTo>
                  <a:cubicBezTo>
                    <a:pt x="62" y="31"/>
                    <a:pt x="58" y="28"/>
                    <a:pt x="62" y="23"/>
                  </a:cubicBezTo>
                  <a:cubicBezTo>
                    <a:pt x="63" y="21"/>
                    <a:pt x="60" y="19"/>
                    <a:pt x="61" y="17"/>
                  </a:cubicBezTo>
                  <a:cubicBezTo>
                    <a:pt x="61" y="14"/>
                    <a:pt x="60" y="10"/>
                    <a:pt x="62" y="7"/>
                  </a:cubicBezTo>
                  <a:cubicBezTo>
                    <a:pt x="62" y="6"/>
                    <a:pt x="62" y="4"/>
                    <a:pt x="63" y="4"/>
                  </a:cubicBezTo>
                  <a:cubicBezTo>
                    <a:pt x="65" y="3"/>
                    <a:pt x="65" y="5"/>
                    <a:pt x="65" y="6"/>
                  </a:cubicBezTo>
                  <a:cubicBezTo>
                    <a:pt x="68" y="8"/>
                    <a:pt x="67" y="11"/>
                    <a:pt x="67" y="14"/>
                  </a:cubicBezTo>
                  <a:cubicBezTo>
                    <a:pt x="67" y="16"/>
                    <a:pt x="67" y="18"/>
                    <a:pt x="70" y="17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2" name="Freeform 44">
              <a:extLst>
                <a:ext uri="{FF2B5EF4-FFF2-40B4-BE49-F238E27FC236}">
                  <a16:creationId xmlns:a16="http://schemas.microsoft.com/office/drawing/2014/main" id="{02CD6A2A-4199-215E-083B-E2DCA938E4CF}"/>
                </a:ext>
              </a:extLst>
            </p:cNvPr>
            <p:cNvSpPr/>
            <p:nvPr/>
          </p:nvSpPr>
          <p:spPr bwMode="auto">
            <a:xfrm>
              <a:off x="1144" y="1097"/>
              <a:ext cx="186" cy="217"/>
            </a:xfrm>
            <a:custGeom>
              <a:avLst/>
              <a:gdLst>
                <a:gd name="T0" fmla="*/ 127 w 127"/>
                <a:gd name="T1" fmla="*/ 11 h 148"/>
                <a:gd name="T2" fmla="*/ 114 w 127"/>
                <a:gd name="T3" fmla="*/ 17 h 148"/>
                <a:gd name="T4" fmla="*/ 107 w 127"/>
                <a:gd name="T5" fmla="*/ 62 h 148"/>
                <a:gd name="T6" fmla="*/ 90 w 127"/>
                <a:gd name="T7" fmla="*/ 84 h 148"/>
                <a:gd name="T8" fmla="*/ 42 w 127"/>
                <a:gd name="T9" fmla="*/ 129 h 148"/>
                <a:gd name="T10" fmla="*/ 28 w 127"/>
                <a:gd name="T11" fmla="*/ 135 h 148"/>
                <a:gd name="T12" fmla="*/ 21 w 127"/>
                <a:gd name="T13" fmla="*/ 148 h 148"/>
                <a:gd name="T14" fmla="*/ 16 w 127"/>
                <a:gd name="T15" fmla="*/ 137 h 148"/>
                <a:gd name="T16" fmla="*/ 14 w 127"/>
                <a:gd name="T17" fmla="*/ 133 h 148"/>
                <a:gd name="T18" fmla="*/ 24 w 127"/>
                <a:gd name="T19" fmla="*/ 120 h 148"/>
                <a:gd name="T20" fmla="*/ 58 w 127"/>
                <a:gd name="T21" fmla="*/ 96 h 148"/>
                <a:gd name="T22" fmla="*/ 59 w 127"/>
                <a:gd name="T23" fmla="*/ 83 h 148"/>
                <a:gd name="T24" fmla="*/ 48 w 127"/>
                <a:gd name="T25" fmla="*/ 77 h 148"/>
                <a:gd name="T26" fmla="*/ 19 w 127"/>
                <a:gd name="T27" fmla="*/ 81 h 148"/>
                <a:gd name="T28" fmla="*/ 7 w 127"/>
                <a:gd name="T29" fmla="*/ 84 h 148"/>
                <a:gd name="T30" fmla="*/ 0 w 127"/>
                <a:gd name="T31" fmla="*/ 79 h 148"/>
                <a:gd name="T32" fmla="*/ 4 w 127"/>
                <a:gd name="T33" fmla="*/ 73 h 148"/>
                <a:gd name="T34" fmla="*/ 10 w 127"/>
                <a:gd name="T35" fmla="*/ 71 h 148"/>
                <a:gd name="T36" fmla="*/ 47 w 127"/>
                <a:gd name="T37" fmla="*/ 48 h 148"/>
                <a:gd name="T38" fmla="*/ 67 w 127"/>
                <a:gd name="T39" fmla="*/ 43 h 148"/>
                <a:gd name="T40" fmla="*/ 87 w 127"/>
                <a:gd name="T41" fmla="*/ 33 h 148"/>
                <a:gd name="T42" fmla="*/ 96 w 127"/>
                <a:gd name="T43" fmla="*/ 7 h 148"/>
                <a:gd name="T44" fmla="*/ 100 w 127"/>
                <a:gd name="T45" fmla="*/ 0 h 148"/>
                <a:gd name="T46" fmla="*/ 106 w 127"/>
                <a:gd name="T47" fmla="*/ 2 h 148"/>
                <a:gd name="T48" fmla="*/ 116 w 127"/>
                <a:gd name="T49" fmla="*/ 7 h 148"/>
                <a:gd name="T50" fmla="*/ 119 w 127"/>
                <a:gd name="T51" fmla="*/ 13 h 148"/>
                <a:gd name="T52" fmla="*/ 122 w 127"/>
                <a:gd name="T53" fmla="*/ 10 h 148"/>
                <a:gd name="T54" fmla="*/ 127 w 127"/>
                <a:gd name="T55" fmla="*/ 4 h 148"/>
                <a:gd name="T56" fmla="*/ 127 w 127"/>
                <a:gd name="T57" fmla="*/ 1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7" h="148">
                  <a:moveTo>
                    <a:pt x="127" y="11"/>
                  </a:moveTo>
                  <a:cubicBezTo>
                    <a:pt x="122" y="21"/>
                    <a:pt x="121" y="21"/>
                    <a:pt x="114" y="17"/>
                  </a:cubicBezTo>
                  <a:cubicBezTo>
                    <a:pt x="117" y="33"/>
                    <a:pt x="112" y="48"/>
                    <a:pt x="107" y="62"/>
                  </a:cubicBezTo>
                  <a:cubicBezTo>
                    <a:pt x="103" y="71"/>
                    <a:pt x="97" y="78"/>
                    <a:pt x="90" y="84"/>
                  </a:cubicBezTo>
                  <a:cubicBezTo>
                    <a:pt x="73" y="98"/>
                    <a:pt x="62" y="118"/>
                    <a:pt x="42" y="129"/>
                  </a:cubicBezTo>
                  <a:cubicBezTo>
                    <a:pt x="37" y="132"/>
                    <a:pt x="33" y="134"/>
                    <a:pt x="28" y="135"/>
                  </a:cubicBezTo>
                  <a:cubicBezTo>
                    <a:pt x="19" y="138"/>
                    <a:pt x="18" y="138"/>
                    <a:pt x="21" y="148"/>
                  </a:cubicBezTo>
                  <a:cubicBezTo>
                    <a:pt x="16" y="145"/>
                    <a:pt x="18" y="140"/>
                    <a:pt x="16" y="137"/>
                  </a:cubicBezTo>
                  <a:cubicBezTo>
                    <a:pt x="15" y="136"/>
                    <a:pt x="15" y="134"/>
                    <a:pt x="14" y="133"/>
                  </a:cubicBezTo>
                  <a:cubicBezTo>
                    <a:pt x="14" y="123"/>
                    <a:pt x="14" y="123"/>
                    <a:pt x="24" y="120"/>
                  </a:cubicBezTo>
                  <a:cubicBezTo>
                    <a:pt x="39" y="116"/>
                    <a:pt x="50" y="108"/>
                    <a:pt x="58" y="96"/>
                  </a:cubicBezTo>
                  <a:cubicBezTo>
                    <a:pt x="60" y="92"/>
                    <a:pt x="62" y="88"/>
                    <a:pt x="59" y="83"/>
                  </a:cubicBezTo>
                  <a:cubicBezTo>
                    <a:pt x="57" y="78"/>
                    <a:pt x="53" y="77"/>
                    <a:pt x="48" y="77"/>
                  </a:cubicBezTo>
                  <a:cubicBezTo>
                    <a:pt x="38" y="76"/>
                    <a:pt x="29" y="79"/>
                    <a:pt x="19" y="81"/>
                  </a:cubicBezTo>
                  <a:cubicBezTo>
                    <a:pt x="15" y="82"/>
                    <a:pt x="11" y="83"/>
                    <a:pt x="7" y="84"/>
                  </a:cubicBezTo>
                  <a:cubicBezTo>
                    <a:pt x="4" y="84"/>
                    <a:pt x="1" y="83"/>
                    <a:pt x="0" y="79"/>
                  </a:cubicBezTo>
                  <a:cubicBezTo>
                    <a:pt x="0" y="76"/>
                    <a:pt x="2" y="74"/>
                    <a:pt x="4" y="73"/>
                  </a:cubicBezTo>
                  <a:cubicBezTo>
                    <a:pt x="6" y="72"/>
                    <a:pt x="8" y="71"/>
                    <a:pt x="10" y="71"/>
                  </a:cubicBezTo>
                  <a:cubicBezTo>
                    <a:pt x="25" y="67"/>
                    <a:pt x="37" y="60"/>
                    <a:pt x="47" y="48"/>
                  </a:cubicBezTo>
                  <a:cubicBezTo>
                    <a:pt x="52" y="42"/>
                    <a:pt x="58" y="38"/>
                    <a:pt x="67" y="43"/>
                  </a:cubicBezTo>
                  <a:cubicBezTo>
                    <a:pt x="73" y="46"/>
                    <a:pt x="82" y="41"/>
                    <a:pt x="87" y="33"/>
                  </a:cubicBezTo>
                  <a:cubicBezTo>
                    <a:pt x="91" y="25"/>
                    <a:pt x="97" y="18"/>
                    <a:pt x="96" y="7"/>
                  </a:cubicBezTo>
                  <a:cubicBezTo>
                    <a:pt x="96" y="5"/>
                    <a:pt x="96" y="1"/>
                    <a:pt x="100" y="0"/>
                  </a:cubicBezTo>
                  <a:cubicBezTo>
                    <a:pt x="102" y="2"/>
                    <a:pt x="104" y="1"/>
                    <a:pt x="106" y="2"/>
                  </a:cubicBezTo>
                  <a:cubicBezTo>
                    <a:pt x="108" y="7"/>
                    <a:pt x="114" y="3"/>
                    <a:pt x="116" y="7"/>
                  </a:cubicBezTo>
                  <a:cubicBezTo>
                    <a:pt x="118" y="8"/>
                    <a:pt x="118" y="11"/>
                    <a:pt x="119" y="13"/>
                  </a:cubicBezTo>
                  <a:cubicBezTo>
                    <a:pt x="121" y="13"/>
                    <a:pt x="121" y="10"/>
                    <a:pt x="122" y="10"/>
                  </a:cubicBezTo>
                  <a:cubicBezTo>
                    <a:pt x="126" y="9"/>
                    <a:pt x="125" y="6"/>
                    <a:pt x="127" y="4"/>
                  </a:cubicBezTo>
                  <a:cubicBezTo>
                    <a:pt x="127" y="6"/>
                    <a:pt x="127" y="9"/>
                    <a:pt x="127" y="11"/>
                  </a:cubicBezTo>
                  <a:close/>
                </a:path>
              </a:pathLst>
            </a:custGeom>
            <a:solidFill>
              <a:srgbClr val="F8C2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3" name="Freeform 45">
              <a:extLst>
                <a:ext uri="{FF2B5EF4-FFF2-40B4-BE49-F238E27FC236}">
                  <a16:creationId xmlns:a16="http://schemas.microsoft.com/office/drawing/2014/main" id="{61ECB7CB-EB18-BFA6-1228-CF797346C342}"/>
                </a:ext>
              </a:extLst>
            </p:cNvPr>
            <p:cNvSpPr/>
            <p:nvPr/>
          </p:nvSpPr>
          <p:spPr bwMode="auto">
            <a:xfrm>
              <a:off x="971" y="1317"/>
              <a:ext cx="208" cy="103"/>
            </a:xfrm>
            <a:custGeom>
              <a:avLst/>
              <a:gdLst>
                <a:gd name="T0" fmla="*/ 68 w 142"/>
                <a:gd name="T1" fmla="*/ 44 h 70"/>
                <a:gd name="T2" fmla="*/ 48 w 142"/>
                <a:gd name="T3" fmla="*/ 53 h 70"/>
                <a:gd name="T4" fmla="*/ 2 w 142"/>
                <a:gd name="T5" fmla="*/ 46 h 70"/>
                <a:gd name="T6" fmla="*/ 5 w 142"/>
                <a:gd name="T7" fmla="*/ 42 h 70"/>
                <a:gd name="T8" fmla="*/ 13 w 142"/>
                <a:gd name="T9" fmla="*/ 42 h 70"/>
                <a:gd name="T10" fmla="*/ 47 w 142"/>
                <a:gd name="T11" fmla="*/ 27 h 70"/>
                <a:gd name="T12" fmla="*/ 87 w 142"/>
                <a:gd name="T13" fmla="*/ 5 h 70"/>
                <a:gd name="T14" fmla="*/ 124 w 142"/>
                <a:gd name="T15" fmla="*/ 3 h 70"/>
                <a:gd name="T16" fmla="*/ 126 w 142"/>
                <a:gd name="T17" fmla="*/ 3 h 70"/>
                <a:gd name="T18" fmla="*/ 137 w 142"/>
                <a:gd name="T19" fmla="*/ 17 h 70"/>
                <a:gd name="T20" fmla="*/ 133 w 142"/>
                <a:gd name="T21" fmla="*/ 34 h 70"/>
                <a:gd name="T22" fmla="*/ 100 w 142"/>
                <a:gd name="T23" fmla="*/ 65 h 70"/>
                <a:gd name="T24" fmla="*/ 60 w 142"/>
                <a:gd name="T25" fmla="*/ 69 h 70"/>
                <a:gd name="T26" fmla="*/ 50 w 142"/>
                <a:gd name="T27" fmla="*/ 65 h 70"/>
                <a:gd name="T28" fmla="*/ 55 w 142"/>
                <a:gd name="T29" fmla="*/ 55 h 70"/>
                <a:gd name="T30" fmla="*/ 68 w 142"/>
                <a:gd name="T31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2" h="70">
                  <a:moveTo>
                    <a:pt x="68" y="44"/>
                  </a:moveTo>
                  <a:cubicBezTo>
                    <a:pt x="61" y="46"/>
                    <a:pt x="54" y="47"/>
                    <a:pt x="48" y="53"/>
                  </a:cubicBezTo>
                  <a:cubicBezTo>
                    <a:pt x="34" y="68"/>
                    <a:pt x="12" y="60"/>
                    <a:pt x="2" y="46"/>
                  </a:cubicBezTo>
                  <a:cubicBezTo>
                    <a:pt x="0" y="44"/>
                    <a:pt x="1" y="42"/>
                    <a:pt x="5" y="42"/>
                  </a:cubicBezTo>
                  <a:cubicBezTo>
                    <a:pt x="7" y="41"/>
                    <a:pt x="10" y="41"/>
                    <a:pt x="13" y="42"/>
                  </a:cubicBezTo>
                  <a:cubicBezTo>
                    <a:pt x="27" y="43"/>
                    <a:pt x="39" y="37"/>
                    <a:pt x="47" y="27"/>
                  </a:cubicBezTo>
                  <a:cubicBezTo>
                    <a:pt x="57" y="13"/>
                    <a:pt x="72" y="9"/>
                    <a:pt x="87" y="5"/>
                  </a:cubicBezTo>
                  <a:cubicBezTo>
                    <a:pt x="99" y="2"/>
                    <a:pt x="112" y="0"/>
                    <a:pt x="124" y="3"/>
                  </a:cubicBezTo>
                  <a:cubicBezTo>
                    <a:pt x="125" y="4"/>
                    <a:pt x="126" y="3"/>
                    <a:pt x="126" y="3"/>
                  </a:cubicBezTo>
                  <a:cubicBezTo>
                    <a:pt x="141" y="2"/>
                    <a:pt x="142" y="4"/>
                    <a:pt x="137" y="17"/>
                  </a:cubicBezTo>
                  <a:cubicBezTo>
                    <a:pt x="135" y="23"/>
                    <a:pt x="134" y="28"/>
                    <a:pt x="133" y="34"/>
                  </a:cubicBezTo>
                  <a:cubicBezTo>
                    <a:pt x="129" y="52"/>
                    <a:pt x="116" y="61"/>
                    <a:pt x="100" y="65"/>
                  </a:cubicBezTo>
                  <a:cubicBezTo>
                    <a:pt x="87" y="69"/>
                    <a:pt x="73" y="70"/>
                    <a:pt x="60" y="69"/>
                  </a:cubicBezTo>
                  <a:cubicBezTo>
                    <a:pt x="56" y="69"/>
                    <a:pt x="52" y="69"/>
                    <a:pt x="50" y="65"/>
                  </a:cubicBezTo>
                  <a:cubicBezTo>
                    <a:pt x="48" y="60"/>
                    <a:pt x="52" y="58"/>
                    <a:pt x="55" y="55"/>
                  </a:cubicBezTo>
                  <a:cubicBezTo>
                    <a:pt x="59" y="51"/>
                    <a:pt x="64" y="48"/>
                    <a:pt x="68" y="44"/>
                  </a:cubicBezTo>
                  <a:close/>
                </a:path>
              </a:pathLst>
            </a:custGeom>
            <a:solidFill>
              <a:srgbClr val="FBD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4" name="Freeform 46">
              <a:extLst>
                <a:ext uri="{FF2B5EF4-FFF2-40B4-BE49-F238E27FC236}">
                  <a16:creationId xmlns:a16="http://schemas.microsoft.com/office/drawing/2014/main" id="{F539B987-7656-380C-C6B8-331127F347E4}"/>
                </a:ext>
              </a:extLst>
            </p:cNvPr>
            <p:cNvSpPr/>
            <p:nvPr/>
          </p:nvSpPr>
          <p:spPr bwMode="auto">
            <a:xfrm>
              <a:off x="438" y="892"/>
              <a:ext cx="247" cy="262"/>
            </a:xfrm>
            <a:custGeom>
              <a:avLst/>
              <a:gdLst>
                <a:gd name="T0" fmla="*/ 21 w 168"/>
                <a:gd name="T1" fmla="*/ 16 h 179"/>
                <a:gd name="T2" fmla="*/ 45 w 168"/>
                <a:gd name="T3" fmla="*/ 26 h 179"/>
                <a:gd name="T4" fmla="*/ 86 w 168"/>
                <a:gd name="T5" fmla="*/ 10 h 179"/>
                <a:gd name="T6" fmla="*/ 92 w 168"/>
                <a:gd name="T7" fmla="*/ 3 h 179"/>
                <a:gd name="T8" fmla="*/ 97 w 168"/>
                <a:gd name="T9" fmla="*/ 6 h 179"/>
                <a:gd name="T10" fmla="*/ 76 w 168"/>
                <a:gd name="T11" fmla="*/ 41 h 179"/>
                <a:gd name="T12" fmla="*/ 104 w 168"/>
                <a:gd name="T13" fmla="*/ 18 h 179"/>
                <a:gd name="T14" fmla="*/ 107 w 168"/>
                <a:gd name="T15" fmla="*/ 13 h 179"/>
                <a:gd name="T16" fmla="*/ 122 w 168"/>
                <a:gd name="T17" fmla="*/ 15 h 179"/>
                <a:gd name="T18" fmla="*/ 124 w 168"/>
                <a:gd name="T19" fmla="*/ 63 h 179"/>
                <a:gd name="T20" fmla="*/ 97 w 168"/>
                <a:gd name="T21" fmla="*/ 100 h 179"/>
                <a:gd name="T22" fmla="*/ 84 w 168"/>
                <a:gd name="T23" fmla="*/ 118 h 179"/>
                <a:gd name="T24" fmla="*/ 98 w 168"/>
                <a:gd name="T25" fmla="*/ 113 h 179"/>
                <a:gd name="T26" fmla="*/ 145 w 168"/>
                <a:gd name="T27" fmla="*/ 103 h 179"/>
                <a:gd name="T28" fmla="*/ 162 w 168"/>
                <a:gd name="T29" fmla="*/ 136 h 179"/>
                <a:gd name="T30" fmla="*/ 150 w 168"/>
                <a:gd name="T31" fmla="*/ 155 h 179"/>
                <a:gd name="T32" fmla="*/ 137 w 168"/>
                <a:gd name="T33" fmla="*/ 159 h 179"/>
                <a:gd name="T34" fmla="*/ 80 w 168"/>
                <a:gd name="T35" fmla="*/ 177 h 179"/>
                <a:gd name="T36" fmla="*/ 74 w 168"/>
                <a:gd name="T37" fmla="*/ 178 h 179"/>
                <a:gd name="T38" fmla="*/ 71 w 168"/>
                <a:gd name="T39" fmla="*/ 179 h 179"/>
                <a:gd name="T40" fmla="*/ 76 w 168"/>
                <a:gd name="T41" fmla="*/ 172 h 179"/>
                <a:gd name="T42" fmla="*/ 116 w 168"/>
                <a:gd name="T43" fmla="*/ 145 h 179"/>
                <a:gd name="T44" fmla="*/ 131 w 168"/>
                <a:gd name="T45" fmla="*/ 140 h 179"/>
                <a:gd name="T46" fmla="*/ 142 w 168"/>
                <a:gd name="T47" fmla="*/ 138 h 179"/>
                <a:gd name="T48" fmla="*/ 152 w 168"/>
                <a:gd name="T49" fmla="*/ 125 h 179"/>
                <a:gd name="T50" fmla="*/ 140 w 168"/>
                <a:gd name="T51" fmla="*/ 114 h 179"/>
                <a:gd name="T52" fmla="*/ 118 w 168"/>
                <a:gd name="T53" fmla="*/ 116 h 179"/>
                <a:gd name="T54" fmla="*/ 82 w 168"/>
                <a:gd name="T55" fmla="*/ 127 h 179"/>
                <a:gd name="T56" fmla="*/ 71 w 168"/>
                <a:gd name="T57" fmla="*/ 130 h 179"/>
                <a:gd name="T58" fmla="*/ 64 w 168"/>
                <a:gd name="T59" fmla="*/ 126 h 179"/>
                <a:gd name="T60" fmla="*/ 67 w 168"/>
                <a:gd name="T61" fmla="*/ 120 h 179"/>
                <a:gd name="T62" fmla="*/ 96 w 168"/>
                <a:gd name="T63" fmla="*/ 92 h 179"/>
                <a:gd name="T64" fmla="*/ 114 w 168"/>
                <a:gd name="T65" fmla="*/ 66 h 179"/>
                <a:gd name="T66" fmla="*/ 120 w 168"/>
                <a:gd name="T67" fmla="*/ 37 h 179"/>
                <a:gd name="T68" fmla="*/ 121 w 168"/>
                <a:gd name="T69" fmla="*/ 31 h 179"/>
                <a:gd name="T70" fmla="*/ 114 w 168"/>
                <a:gd name="T71" fmla="*/ 23 h 179"/>
                <a:gd name="T72" fmla="*/ 107 w 168"/>
                <a:gd name="T73" fmla="*/ 26 h 179"/>
                <a:gd name="T74" fmla="*/ 87 w 168"/>
                <a:gd name="T75" fmla="*/ 46 h 179"/>
                <a:gd name="T76" fmla="*/ 63 w 168"/>
                <a:gd name="T77" fmla="*/ 52 h 179"/>
                <a:gd name="T78" fmla="*/ 60 w 168"/>
                <a:gd name="T79" fmla="*/ 53 h 179"/>
                <a:gd name="T80" fmla="*/ 53 w 168"/>
                <a:gd name="T81" fmla="*/ 56 h 179"/>
                <a:gd name="T82" fmla="*/ 46 w 168"/>
                <a:gd name="T83" fmla="*/ 54 h 179"/>
                <a:gd name="T84" fmla="*/ 49 w 168"/>
                <a:gd name="T85" fmla="*/ 47 h 179"/>
                <a:gd name="T86" fmla="*/ 56 w 168"/>
                <a:gd name="T87" fmla="*/ 38 h 179"/>
                <a:gd name="T88" fmla="*/ 69 w 168"/>
                <a:gd name="T89" fmla="*/ 33 h 179"/>
                <a:gd name="T90" fmla="*/ 74 w 168"/>
                <a:gd name="T91" fmla="*/ 32 h 179"/>
                <a:gd name="T92" fmla="*/ 74 w 168"/>
                <a:gd name="T93" fmla="*/ 30 h 179"/>
                <a:gd name="T94" fmla="*/ 68 w 168"/>
                <a:gd name="T95" fmla="*/ 29 h 179"/>
                <a:gd name="T96" fmla="*/ 52 w 168"/>
                <a:gd name="T97" fmla="*/ 34 h 179"/>
                <a:gd name="T98" fmla="*/ 44 w 168"/>
                <a:gd name="T99" fmla="*/ 34 h 179"/>
                <a:gd name="T100" fmla="*/ 6 w 168"/>
                <a:gd name="T101" fmla="*/ 26 h 179"/>
                <a:gd name="T102" fmla="*/ 1 w 168"/>
                <a:gd name="T103" fmla="*/ 21 h 179"/>
                <a:gd name="T104" fmla="*/ 8 w 168"/>
                <a:gd name="T105" fmla="*/ 18 h 179"/>
                <a:gd name="T106" fmla="*/ 17 w 168"/>
                <a:gd name="T107" fmla="*/ 19 h 179"/>
                <a:gd name="T108" fmla="*/ 21 w 168"/>
                <a:gd name="T109" fmla="*/ 17 h 179"/>
                <a:gd name="T110" fmla="*/ 21 w 168"/>
                <a:gd name="T111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8" h="179">
                  <a:moveTo>
                    <a:pt x="21" y="16"/>
                  </a:moveTo>
                  <a:cubicBezTo>
                    <a:pt x="29" y="20"/>
                    <a:pt x="36" y="24"/>
                    <a:pt x="45" y="26"/>
                  </a:cubicBezTo>
                  <a:cubicBezTo>
                    <a:pt x="59" y="29"/>
                    <a:pt x="78" y="22"/>
                    <a:pt x="86" y="10"/>
                  </a:cubicBezTo>
                  <a:cubicBezTo>
                    <a:pt x="88" y="8"/>
                    <a:pt x="90" y="5"/>
                    <a:pt x="92" y="3"/>
                  </a:cubicBezTo>
                  <a:cubicBezTo>
                    <a:pt x="96" y="0"/>
                    <a:pt x="97" y="3"/>
                    <a:pt x="97" y="6"/>
                  </a:cubicBezTo>
                  <a:cubicBezTo>
                    <a:pt x="95" y="21"/>
                    <a:pt x="86" y="31"/>
                    <a:pt x="76" y="41"/>
                  </a:cubicBezTo>
                  <a:cubicBezTo>
                    <a:pt x="86" y="34"/>
                    <a:pt x="97" y="29"/>
                    <a:pt x="104" y="18"/>
                  </a:cubicBezTo>
                  <a:cubicBezTo>
                    <a:pt x="105" y="16"/>
                    <a:pt x="106" y="14"/>
                    <a:pt x="107" y="13"/>
                  </a:cubicBezTo>
                  <a:cubicBezTo>
                    <a:pt x="113" y="6"/>
                    <a:pt x="119" y="7"/>
                    <a:pt x="122" y="15"/>
                  </a:cubicBezTo>
                  <a:cubicBezTo>
                    <a:pt x="129" y="31"/>
                    <a:pt x="130" y="47"/>
                    <a:pt x="124" y="63"/>
                  </a:cubicBezTo>
                  <a:cubicBezTo>
                    <a:pt x="118" y="78"/>
                    <a:pt x="110" y="91"/>
                    <a:pt x="97" y="100"/>
                  </a:cubicBezTo>
                  <a:cubicBezTo>
                    <a:pt x="93" y="105"/>
                    <a:pt x="86" y="110"/>
                    <a:pt x="84" y="118"/>
                  </a:cubicBezTo>
                  <a:cubicBezTo>
                    <a:pt x="90" y="119"/>
                    <a:pt x="94" y="116"/>
                    <a:pt x="98" y="113"/>
                  </a:cubicBezTo>
                  <a:cubicBezTo>
                    <a:pt x="112" y="104"/>
                    <a:pt x="128" y="100"/>
                    <a:pt x="145" y="103"/>
                  </a:cubicBezTo>
                  <a:cubicBezTo>
                    <a:pt x="160" y="106"/>
                    <a:pt x="168" y="122"/>
                    <a:pt x="162" y="136"/>
                  </a:cubicBezTo>
                  <a:cubicBezTo>
                    <a:pt x="159" y="143"/>
                    <a:pt x="157" y="151"/>
                    <a:pt x="150" y="155"/>
                  </a:cubicBezTo>
                  <a:cubicBezTo>
                    <a:pt x="146" y="157"/>
                    <a:pt x="142" y="160"/>
                    <a:pt x="137" y="159"/>
                  </a:cubicBezTo>
                  <a:cubicBezTo>
                    <a:pt x="116" y="157"/>
                    <a:pt x="98" y="166"/>
                    <a:pt x="80" y="177"/>
                  </a:cubicBezTo>
                  <a:cubicBezTo>
                    <a:pt x="78" y="178"/>
                    <a:pt x="76" y="179"/>
                    <a:pt x="74" y="178"/>
                  </a:cubicBezTo>
                  <a:cubicBezTo>
                    <a:pt x="73" y="179"/>
                    <a:pt x="72" y="179"/>
                    <a:pt x="71" y="179"/>
                  </a:cubicBezTo>
                  <a:cubicBezTo>
                    <a:pt x="71" y="175"/>
                    <a:pt x="74" y="173"/>
                    <a:pt x="76" y="172"/>
                  </a:cubicBezTo>
                  <a:cubicBezTo>
                    <a:pt x="90" y="164"/>
                    <a:pt x="104" y="156"/>
                    <a:pt x="116" y="145"/>
                  </a:cubicBezTo>
                  <a:cubicBezTo>
                    <a:pt x="120" y="142"/>
                    <a:pt x="125" y="140"/>
                    <a:pt x="131" y="140"/>
                  </a:cubicBezTo>
                  <a:cubicBezTo>
                    <a:pt x="135" y="140"/>
                    <a:pt x="139" y="139"/>
                    <a:pt x="142" y="138"/>
                  </a:cubicBezTo>
                  <a:cubicBezTo>
                    <a:pt x="148" y="136"/>
                    <a:pt x="153" y="130"/>
                    <a:pt x="152" y="125"/>
                  </a:cubicBezTo>
                  <a:cubicBezTo>
                    <a:pt x="151" y="120"/>
                    <a:pt x="146" y="114"/>
                    <a:pt x="140" y="114"/>
                  </a:cubicBezTo>
                  <a:cubicBezTo>
                    <a:pt x="133" y="113"/>
                    <a:pt x="125" y="113"/>
                    <a:pt x="118" y="116"/>
                  </a:cubicBezTo>
                  <a:cubicBezTo>
                    <a:pt x="106" y="120"/>
                    <a:pt x="94" y="124"/>
                    <a:pt x="82" y="127"/>
                  </a:cubicBezTo>
                  <a:cubicBezTo>
                    <a:pt x="78" y="128"/>
                    <a:pt x="74" y="130"/>
                    <a:pt x="71" y="130"/>
                  </a:cubicBezTo>
                  <a:cubicBezTo>
                    <a:pt x="68" y="130"/>
                    <a:pt x="66" y="129"/>
                    <a:pt x="64" y="126"/>
                  </a:cubicBezTo>
                  <a:cubicBezTo>
                    <a:pt x="63" y="124"/>
                    <a:pt x="65" y="122"/>
                    <a:pt x="67" y="120"/>
                  </a:cubicBezTo>
                  <a:cubicBezTo>
                    <a:pt x="79" y="113"/>
                    <a:pt x="86" y="101"/>
                    <a:pt x="96" y="92"/>
                  </a:cubicBezTo>
                  <a:cubicBezTo>
                    <a:pt x="106" y="86"/>
                    <a:pt x="115" y="78"/>
                    <a:pt x="114" y="66"/>
                  </a:cubicBezTo>
                  <a:cubicBezTo>
                    <a:pt x="114" y="55"/>
                    <a:pt x="117" y="46"/>
                    <a:pt x="120" y="37"/>
                  </a:cubicBezTo>
                  <a:cubicBezTo>
                    <a:pt x="121" y="35"/>
                    <a:pt x="121" y="33"/>
                    <a:pt x="121" y="31"/>
                  </a:cubicBezTo>
                  <a:cubicBezTo>
                    <a:pt x="120" y="27"/>
                    <a:pt x="118" y="24"/>
                    <a:pt x="114" y="23"/>
                  </a:cubicBezTo>
                  <a:cubicBezTo>
                    <a:pt x="111" y="22"/>
                    <a:pt x="109" y="24"/>
                    <a:pt x="107" y="26"/>
                  </a:cubicBezTo>
                  <a:cubicBezTo>
                    <a:pt x="100" y="33"/>
                    <a:pt x="93" y="39"/>
                    <a:pt x="87" y="46"/>
                  </a:cubicBezTo>
                  <a:cubicBezTo>
                    <a:pt x="80" y="55"/>
                    <a:pt x="73" y="58"/>
                    <a:pt x="63" y="52"/>
                  </a:cubicBezTo>
                  <a:cubicBezTo>
                    <a:pt x="61" y="51"/>
                    <a:pt x="61" y="53"/>
                    <a:pt x="60" y="53"/>
                  </a:cubicBezTo>
                  <a:cubicBezTo>
                    <a:pt x="58" y="56"/>
                    <a:pt x="56" y="56"/>
                    <a:pt x="53" y="56"/>
                  </a:cubicBezTo>
                  <a:cubicBezTo>
                    <a:pt x="51" y="56"/>
                    <a:pt x="47" y="57"/>
                    <a:pt x="46" y="54"/>
                  </a:cubicBezTo>
                  <a:cubicBezTo>
                    <a:pt x="44" y="51"/>
                    <a:pt x="47" y="49"/>
                    <a:pt x="49" y="47"/>
                  </a:cubicBezTo>
                  <a:cubicBezTo>
                    <a:pt x="51" y="44"/>
                    <a:pt x="53" y="41"/>
                    <a:pt x="56" y="38"/>
                  </a:cubicBezTo>
                  <a:cubicBezTo>
                    <a:pt x="60" y="35"/>
                    <a:pt x="64" y="32"/>
                    <a:pt x="69" y="33"/>
                  </a:cubicBezTo>
                  <a:cubicBezTo>
                    <a:pt x="71" y="34"/>
                    <a:pt x="73" y="33"/>
                    <a:pt x="74" y="32"/>
                  </a:cubicBezTo>
                  <a:cubicBezTo>
                    <a:pt x="75" y="31"/>
                    <a:pt x="75" y="30"/>
                    <a:pt x="74" y="30"/>
                  </a:cubicBezTo>
                  <a:cubicBezTo>
                    <a:pt x="72" y="28"/>
                    <a:pt x="70" y="29"/>
                    <a:pt x="68" y="29"/>
                  </a:cubicBezTo>
                  <a:cubicBezTo>
                    <a:pt x="63" y="31"/>
                    <a:pt x="58" y="32"/>
                    <a:pt x="52" y="34"/>
                  </a:cubicBezTo>
                  <a:cubicBezTo>
                    <a:pt x="50" y="34"/>
                    <a:pt x="47" y="35"/>
                    <a:pt x="44" y="34"/>
                  </a:cubicBezTo>
                  <a:cubicBezTo>
                    <a:pt x="32" y="31"/>
                    <a:pt x="19" y="29"/>
                    <a:pt x="6" y="26"/>
                  </a:cubicBezTo>
                  <a:cubicBezTo>
                    <a:pt x="3" y="25"/>
                    <a:pt x="0" y="24"/>
                    <a:pt x="1" y="21"/>
                  </a:cubicBezTo>
                  <a:cubicBezTo>
                    <a:pt x="2" y="17"/>
                    <a:pt x="5" y="18"/>
                    <a:pt x="8" y="18"/>
                  </a:cubicBezTo>
                  <a:cubicBezTo>
                    <a:pt x="11" y="18"/>
                    <a:pt x="14" y="19"/>
                    <a:pt x="17" y="19"/>
                  </a:cubicBezTo>
                  <a:cubicBezTo>
                    <a:pt x="19" y="20"/>
                    <a:pt x="20" y="19"/>
                    <a:pt x="21" y="17"/>
                  </a:cubicBezTo>
                  <a:cubicBezTo>
                    <a:pt x="21" y="17"/>
                    <a:pt x="21" y="16"/>
                    <a:pt x="21" y="16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5" name="Freeform 47">
              <a:extLst>
                <a:ext uri="{FF2B5EF4-FFF2-40B4-BE49-F238E27FC236}">
                  <a16:creationId xmlns:a16="http://schemas.microsoft.com/office/drawing/2014/main" id="{802ED97E-885C-870D-938D-2F0A449FF42D}"/>
                </a:ext>
              </a:extLst>
            </p:cNvPr>
            <p:cNvSpPr/>
            <p:nvPr/>
          </p:nvSpPr>
          <p:spPr bwMode="auto">
            <a:xfrm>
              <a:off x="429" y="1301"/>
              <a:ext cx="242" cy="141"/>
            </a:xfrm>
            <a:custGeom>
              <a:avLst/>
              <a:gdLst>
                <a:gd name="T0" fmla="*/ 165 w 165"/>
                <a:gd name="T1" fmla="*/ 69 h 96"/>
                <a:gd name="T2" fmla="*/ 140 w 165"/>
                <a:gd name="T3" fmla="*/ 90 h 96"/>
                <a:gd name="T4" fmla="*/ 128 w 165"/>
                <a:gd name="T5" fmla="*/ 90 h 96"/>
                <a:gd name="T6" fmla="*/ 119 w 165"/>
                <a:gd name="T7" fmla="*/ 90 h 96"/>
                <a:gd name="T8" fmla="*/ 118 w 165"/>
                <a:gd name="T9" fmla="*/ 88 h 96"/>
                <a:gd name="T10" fmla="*/ 119 w 165"/>
                <a:gd name="T11" fmla="*/ 58 h 96"/>
                <a:gd name="T12" fmla="*/ 100 w 165"/>
                <a:gd name="T13" fmla="*/ 42 h 96"/>
                <a:gd name="T14" fmla="*/ 100 w 165"/>
                <a:gd name="T15" fmla="*/ 42 h 96"/>
                <a:gd name="T16" fmla="*/ 86 w 165"/>
                <a:gd name="T17" fmla="*/ 35 h 96"/>
                <a:gd name="T18" fmla="*/ 54 w 165"/>
                <a:gd name="T19" fmla="*/ 31 h 96"/>
                <a:gd name="T20" fmla="*/ 45 w 165"/>
                <a:gd name="T21" fmla="*/ 32 h 96"/>
                <a:gd name="T22" fmla="*/ 26 w 165"/>
                <a:gd name="T23" fmla="*/ 42 h 96"/>
                <a:gd name="T24" fmla="*/ 26 w 165"/>
                <a:gd name="T25" fmla="*/ 42 h 96"/>
                <a:gd name="T26" fmla="*/ 22 w 165"/>
                <a:gd name="T27" fmla="*/ 44 h 96"/>
                <a:gd name="T28" fmla="*/ 1 w 165"/>
                <a:gd name="T29" fmla="*/ 42 h 96"/>
                <a:gd name="T30" fmla="*/ 0 w 165"/>
                <a:gd name="T31" fmla="*/ 40 h 96"/>
                <a:gd name="T32" fmla="*/ 4 w 165"/>
                <a:gd name="T33" fmla="*/ 37 h 96"/>
                <a:gd name="T34" fmla="*/ 18 w 165"/>
                <a:gd name="T35" fmla="*/ 34 h 96"/>
                <a:gd name="T36" fmla="*/ 24 w 165"/>
                <a:gd name="T37" fmla="*/ 31 h 96"/>
                <a:gd name="T38" fmla="*/ 38 w 165"/>
                <a:gd name="T39" fmla="*/ 0 h 96"/>
                <a:gd name="T40" fmla="*/ 48 w 165"/>
                <a:gd name="T41" fmla="*/ 14 h 96"/>
                <a:gd name="T42" fmla="*/ 65 w 165"/>
                <a:gd name="T43" fmla="*/ 25 h 96"/>
                <a:gd name="T44" fmla="*/ 80 w 165"/>
                <a:gd name="T45" fmla="*/ 25 h 96"/>
                <a:gd name="T46" fmla="*/ 116 w 165"/>
                <a:gd name="T47" fmla="*/ 18 h 96"/>
                <a:gd name="T48" fmla="*/ 128 w 165"/>
                <a:gd name="T49" fmla="*/ 21 h 96"/>
                <a:gd name="T50" fmla="*/ 138 w 165"/>
                <a:gd name="T51" fmla="*/ 23 h 96"/>
                <a:gd name="T52" fmla="*/ 147 w 165"/>
                <a:gd name="T53" fmla="*/ 30 h 96"/>
                <a:gd name="T54" fmla="*/ 148 w 165"/>
                <a:gd name="T55" fmla="*/ 39 h 96"/>
                <a:gd name="T56" fmla="*/ 149 w 165"/>
                <a:gd name="T57" fmla="*/ 60 h 96"/>
                <a:gd name="T58" fmla="*/ 153 w 165"/>
                <a:gd name="T59" fmla="*/ 69 h 96"/>
                <a:gd name="T60" fmla="*/ 158 w 165"/>
                <a:gd name="T61" fmla="*/ 63 h 96"/>
                <a:gd name="T62" fmla="*/ 161 w 165"/>
                <a:gd name="T63" fmla="*/ 52 h 96"/>
                <a:gd name="T64" fmla="*/ 163 w 165"/>
                <a:gd name="T65" fmla="*/ 51 h 96"/>
                <a:gd name="T66" fmla="*/ 165 w 165"/>
                <a:gd name="T67" fmla="*/ 53 h 96"/>
                <a:gd name="T68" fmla="*/ 165 w 165"/>
                <a:gd name="T69" fmla="*/ 6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96">
                  <a:moveTo>
                    <a:pt x="165" y="69"/>
                  </a:moveTo>
                  <a:cubicBezTo>
                    <a:pt x="155" y="74"/>
                    <a:pt x="146" y="80"/>
                    <a:pt x="140" y="90"/>
                  </a:cubicBezTo>
                  <a:cubicBezTo>
                    <a:pt x="137" y="96"/>
                    <a:pt x="131" y="93"/>
                    <a:pt x="128" y="90"/>
                  </a:cubicBezTo>
                  <a:cubicBezTo>
                    <a:pt x="125" y="87"/>
                    <a:pt x="123" y="85"/>
                    <a:pt x="119" y="90"/>
                  </a:cubicBezTo>
                  <a:cubicBezTo>
                    <a:pt x="119" y="89"/>
                    <a:pt x="118" y="88"/>
                    <a:pt x="118" y="88"/>
                  </a:cubicBezTo>
                  <a:cubicBezTo>
                    <a:pt x="125" y="78"/>
                    <a:pt x="122" y="68"/>
                    <a:pt x="119" y="58"/>
                  </a:cubicBezTo>
                  <a:cubicBezTo>
                    <a:pt x="117" y="52"/>
                    <a:pt x="107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95" y="40"/>
                    <a:pt x="90" y="37"/>
                    <a:pt x="86" y="35"/>
                  </a:cubicBezTo>
                  <a:cubicBezTo>
                    <a:pt x="75" y="31"/>
                    <a:pt x="64" y="32"/>
                    <a:pt x="54" y="31"/>
                  </a:cubicBezTo>
                  <a:cubicBezTo>
                    <a:pt x="51" y="31"/>
                    <a:pt x="48" y="32"/>
                    <a:pt x="45" y="32"/>
                  </a:cubicBezTo>
                  <a:cubicBezTo>
                    <a:pt x="37" y="31"/>
                    <a:pt x="30" y="35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4" y="43"/>
                    <a:pt x="23" y="43"/>
                    <a:pt x="22" y="44"/>
                  </a:cubicBezTo>
                  <a:cubicBezTo>
                    <a:pt x="14" y="52"/>
                    <a:pt x="8" y="45"/>
                    <a:pt x="1" y="42"/>
                  </a:cubicBezTo>
                  <a:cubicBezTo>
                    <a:pt x="0" y="42"/>
                    <a:pt x="0" y="41"/>
                    <a:pt x="0" y="40"/>
                  </a:cubicBezTo>
                  <a:cubicBezTo>
                    <a:pt x="0" y="37"/>
                    <a:pt x="2" y="37"/>
                    <a:pt x="4" y="37"/>
                  </a:cubicBezTo>
                  <a:cubicBezTo>
                    <a:pt x="9" y="39"/>
                    <a:pt x="14" y="38"/>
                    <a:pt x="18" y="34"/>
                  </a:cubicBezTo>
                  <a:cubicBezTo>
                    <a:pt x="20" y="33"/>
                    <a:pt x="22" y="32"/>
                    <a:pt x="24" y="31"/>
                  </a:cubicBezTo>
                  <a:cubicBezTo>
                    <a:pt x="36" y="26"/>
                    <a:pt x="40" y="18"/>
                    <a:pt x="38" y="0"/>
                  </a:cubicBezTo>
                  <a:cubicBezTo>
                    <a:pt x="41" y="5"/>
                    <a:pt x="46" y="9"/>
                    <a:pt x="48" y="14"/>
                  </a:cubicBezTo>
                  <a:cubicBezTo>
                    <a:pt x="51" y="25"/>
                    <a:pt x="59" y="25"/>
                    <a:pt x="65" y="25"/>
                  </a:cubicBezTo>
                  <a:cubicBezTo>
                    <a:pt x="70" y="24"/>
                    <a:pt x="75" y="25"/>
                    <a:pt x="80" y="25"/>
                  </a:cubicBezTo>
                  <a:cubicBezTo>
                    <a:pt x="93" y="27"/>
                    <a:pt x="105" y="24"/>
                    <a:pt x="116" y="18"/>
                  </a:cubicBezTo>
                  <a:cubicBezTo>
                    <a:pt x="121" y="15"/>
                    <a:pt x="125" y="15"/>
                    <a:pt x="128" y="21"/>
                  </a:cubicBezTo>
                  <a:cubicBezTo>
                    <a:pt x="130" y="24"/>
                    <a:pt x="134" y="24"/>
                    <a:pt x="138" y="23"/>
                  </a:cubicBezTo>
                  <a:cubicBezTo>
                    <a:pt x="146" y="21"/>
                    <a:pt x="147" y="22"/>
                    <a:pt x="147" y="30"/>
                  </a:cubicBezTo>
                  <a:cubicBezTo>
                    <a:pt x="147" y="33"/>
                    <a:pt x="147" y="36"/>
                    <a:pt x="148" y="39"/>
                  </a:cubicBezTo>
                  <a:cubicBezTo>
                    <a:pt x="150" y="46"/>
                    <a:pt x="151" y="53"/>
                    <a:pt x="149" y="60"/>
                  </a:cubicBezTo>
                  <a:cubicBezTo>
                    <a:pt x="148" y="64"/>
                    <a:pt x="148" y="68"/>
                    <a:pt x="153" y="69"/>
                  </a:cubicBezTo>
                  <a:cubicBezTo>
                    <a:pt x="157" y="70"/>
                    <a:pt x="157" y="66"/>
                    <a:pt x="158" y="63"/>
                  </a:cubicBezTo>
                  <a:cubicBezTo>
                    <a:pt x="159" y="59"/>
                    <a:pt x="159" y="55"/>
                    <a:pt x="161" y="52"/>
                  </a:cubicBezTo>
                  <a:cubicBezTo>
                    <a:pt x="162" y="51"/>
                    <a:pt x="162" y="50"/>
                    <a:pt x="163" y="51"/>
                  </a:cubicBezTo>
                  <a:cubicBezTo>
                    <a:pt x="164" y="51"/>
                    <a:pt x="165" y="52"/>
                    <a:pt x="165" y="53"/>
                  </a:cubicBezTo>
                  <a:cubicBezTo>
                    <a:pt x="159" y="59"/>
                    <a:pt x="165" y="64"/>
                    <a:pt x="165" y="6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6" name="Freeform 48">
              <a:extLst>
                <a:ext uri="{FF2B5EF4-FFF2-40B4-BE49-F238E27FC236}">
                  <a16:creationId xmlns:a16="http://schemas.microsoft.com/office/drawing/2014/main" id="{E09490EC-29A5-C147-6456-FBD7D95987A8}"/>
                </a:ext>
              </a:extLst>
            </p:cNvPr>
            <p:cNvSpPr/>
            <p:nvPr/>
          </p:nvSpPr>
          <p:spPr bwMode="auto">
            <a:xfrm>
              <a:off x="437" y="1144"/>
              <a:ext cx="289" cy="81"/>
            </a:xfrm>
            <a:custGeom>
              <a:avLst/>
              <a:gdLst>
                <a:gd name="T0" fmla="*/ 72 w 197"/>
                <a:gd name="T1" fmla="*/ 6 h 55"/>
                <a:gd name="T2" fmla="*/ 75 w 197"/>
                <a:gd name="T3" fmla="*/ 6 h 55"/>
                <a:gd name="T4" fmla="*/ 42 w 197"/>
                <a:gd name="T5" fmla="*/ 20 h 55"/>
                <a:gd name="T6" fmla="*/ 35 w 197"/>
                <a:gd name="T7" fmla="*/ 23 h 55"/>
                <a:gd name="T8" fmla="*/ 41 w 197"/>
                <a:gd name="T9" fmla="*/ 26 h 55"/>
                <a:gd name="T10" fmla="*/ 68 w 197"/>
                <a:gd name="T11" fmla="*/ 26 h 55"/>
                <a:gd name="T12" fmla="*/ 110 w 197"/>
                <a:gd name="T13" fmla="*/ 23 h 55"/>
                <a:gd name="T14" fmla="*/ 129 w 197"/>
                <a:gd name="T15" fmla="*/ 18 h 55"/>
                <a:gd name="T16" fmla="*/ 169 w 197"/>
                <a:gd name="T17" fmla="*/ 3 h 55"/>
                <a:gd name="T18" fmla="*/ 197 w 197"/>
                <a:gd name="T19" fmla="*/ 25 h 55"/>
                <a:gd name="T20" fmla="*/ 186 w 197"/>
                <a:gd name="T21" fmla="*/ 40 h 55"/>
                <a:gd name="T22" fmla="*/ 147 w 197"/>
                <a:gd name="T23" fmla="*/ 42 h 55"/>
                <a:gd name="T24" fmla="*/ 123 w 197"/>
                <a:gd name="T25" fmla="*/ 46 h 55"/>
                <a:gd name="T26" fmla="*/ 98 w 197"/>
                <a:gd name="T27" fmla="*/ 55 h 55"/>
                <a:gd name="T28" fmla="*/ 98 w 197"/>
                <a:gd name="T29" fmla="*/ 55 h 55"/>
                <a:gd name="T30" fmla="*/ 102 w 197"/>
                <a:gd name="T31" fmla="*/ 49 h 55"/>
                <a:gd name="T32" fmla="*/ 131 w 197"/>
                <a:gd name="T33" fmla="*/ 34 h 55"/>
                <a:gd name="T34" fmla="*/ 150 w 197"/>
                <a:gd name="T35" fmla="*/ 35 h 55"/>
                <a:gd name="T36" fmla="*/ 173 w 197"/>
                <a:gd name="T37" fmla="*/ 35 h 55"/>
                <a:gd name="T38" fmla="*/ 180 w 197"/>
                <a:gd name="T39" fmla="*/ 18 h 55"/>
                <a:gd name="T40" fmla="*/ 166 w 197"/>
                <a:gd name="T41" fmla="*/ 13 h 55"/>
                <a:gd name="T42" fmla="*/ 140 w 197"/>
                <a:gd name="T43" fmla="*/ 23 h 55"/>
                <a:gd name="T44" fmla="*/ 110 w 197"/>
                <a:gd name="T45" fmla="*/ 33 h 55"/>
                <a:gd name="T46" fmla="*/ 59 w 197"/>
                <a:gd name="T47" fmla="*/ 39 h 55"/>
                <a:gd name="T48" fmla="*/ 51 w 197"/>
                <a:gd name="T49" fmla="*/ 40 h 55"/>
                <a:gd name="T50" fmla="*/ 24 w 197"/>
                <a:gd name="T51" fmla="*/ 41 h 55"/>
                <a:gd name="T52" fmla="*/ 7 w 197"/>
                <a:gd name="T53" fmla="*/ 42 h 55"/>
                <a:gd name="T54" fmla="*/ 1 w 197"/>
                <a:gd name="T55" fmla="*/ 38 h 55"/>
                <a:gd name="T56" fmla="*/ 6 w 197"/>
                <a:gd name="T57" fmla="*/ 34 h 55"/>
                <a:gd name="T58" fmla="*/ 11 w 197"/>
                <a:gd name="T59" fmla="*/ 31 h 55"/>
                <a:gd name="T60" fmla="*/ 11 w 197"/>
                <a:gd name="T61" fmla="*/ 24 h 55"/>
                <a:gd name="T62" fmla="*/ 8 w 197"/>
                <a:gd name="T63" fmla="*/ 20 h 55"/>
                <a:gd name="T64" fmla="*/ 5 w 197"/>
                <a:gd name="T65" fmla="*/ 15 h 55"/>
                <a:gd name="T66" fmla="*/ 11 w 197"/>
                <a:gd name="T67" fmla="*/ 13 h 55"/>
                <a:gd name="T68" fmla="*/ 62 w 197"/>
                <a:gd name="T69" fmla="*/ 6 h 55"/>
                <a:gd name="T70" fmla="*/ 72 w 197"/>
                <a:gd name="T71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7" h="55">
                  <a:moveTo>
                    <a:pt x="72" y="6"/>
                  </a:moveTo>
                  <a:cubicBezTo>
                    <a:pt x="73" y="6"/>
                    <a:pt x="74" y="6"/>
                    <a:pt x="75" y="6"/>
                  </a:cubicBezTo>
                  <a:cubicBezTo>
                    <a:pt x="66" y="15"/>
                    <a:pt x="54" y="18"/>
                    <a:pt x="42" y="20"/>
                  </a:cubicBezTo>
                  <a:cubicBezTo>
                    <a:pt x="39" y="20"/>
                    <a:pt x="35" y="19"/>
                    <a:pt x="35" y="23"/>
                  </a:cubicBezTo>
                  <a:cubicBezTo>
                    <a:pt x="35" y="26"/>
                    <a:pt x="39" y="26"/>
                    <a:pt x="41" y="26"/>
                  </a:cubicBezTo>
                  <a:cubicBezTo>
                    <a:pt x="50" y="28"/>
                    <a:pt x="59" y="26"/>
                    <a:pt x="68" y="26"/>
                  </a:cubicBezTo>
                  <a:cubicBezTo>
                    <a:pt x="82" y="24"/>
                    <a:pt x="96" y="22"/>
                    <a:pt x="110" y="23"/>
                  </a:cubicBezTo>
                  <a:cubicBezTo>
                    <a:pt x="117" y="24"/>
                    <a:pt x="124" y="21"/>
                    <a:pt x="129" y="18"/>
                  </a:cubicBezTo>
                  <a:cubicBezTo>
                    <a:pt x="142" y="10"/>
                    <a:pt x="155" y="5"/>
                    <a:pt x="169" y="3"/>
                  </a:cubicBezTo>
                  <a:cubicBezTo>
                    <a:pt x="183" y="0"/>
                    <a:pt x="197" y="11"/>
                    <a:pt x="197" y="25"/>
                  </a:cubicBezTo>
                  <a:cubicBezTo>
                    <a:pt x="196" y="33"/>
                    <a:pt x="192" y="37"/>
                    <a:pt x="186" y="40"/>
                  </a:cubicBezTo>
                  <a:cubicBezTo>
                    <a:pt x="173" y="44"/>
                    <a:pt x="160" y="44"/>
                    <a:pt x="147" y="42"/>
                  </a:cubicBezTo>
                  <a:cubicBezTo>
                    <a:pt x="139" y="41"/>
                    <a:pt x="131" y="42"/>
                    <a:pt x="123" y="46"/>
                  </a:cubicBezTo>
                  <a:cubicBezTo>
                    <a:pt x="115" y="49"/>
                    <a:pt x="107" y="53"/>
                    <a:pt x="98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7" y="52"/>
                    <a:pt x="100" y="50"/>
                    <a:pt x="102" y="49"/>
                  </a:cubicBezTo>
                  <a:cubicBezTo>
                    <a:pt x="111" y="42"/>
                    <a:pt x="120" y="37"/>
                    <a:pt x="131" y="34"/>
                  </a:cubicBezTo>
                  <a:cubicBezTo>
                    <a:pt x="137" y="32"/>
                    <a:pt x="144" y="33"/>
                    <a:pt x="150" y="35"/>
                  </a:cubicBezTo>
                  <a:cubicBezTo>
                    <a:pt x="158" y="39"/>
                    <a:pt x="165" y="38"/>
                    <a:pt x="173" y="35"/>
                  </a:cubicBezTo>
                  <a:cubicBezTo>
                    <a:pt x="180" y="32"/>
                    <a:pt x="183" y="26"/>
                    <a:pt x="180" y="18"/>
                  </a:cubicBezTo>
                  <a:cubicBezTo>
                    <a:pt x="178" y="13"/>
                    <a:pt x="173" y="10"/>
                    <a:pt x="166" y="13"/>
                  </a:cubicBezTo>
                  <a:cubicBezTo>
                    <a:pt x="157" y="15"/>
                    <a:pt x="148" y="18"/>
                    <a:pt x="140" y="23"/>
                  </a:cubicBezTo>
                  <a:cubicBezTo>
                    <a:pt x="131" y="28"/>
                    <a:pt x="120" y="30"/>
                    <a:pt x="110" y="33"/>
                  </a:cubicBezTo>
                  <a:cubicBezTo>
                    <a:pt x="93" y="39"/>
                    <a:pt x="76" y="39"/>
                    <a:pt x="59" y="39"/>
                  </a:cubicBezTo>
                  <a:cubicBezTo>
                    <a:pt x="56" y="39"/>
                    <a:pt x="54" y="40"/>
                    <a:pt x="51" y="40"/>
                  </a:cubicBezTo>
                  <a:cubicBezTo>
                    <a:pt x="42" y="42"/>
                    <a:pt x="33" y="45"/>
                    <a:pt x="24" y="41"/>
                  </a:cubicBezTo>
                  <a:cubicBezTo>
                    <a:pt x="19" y="39"/>
                    <a:pt x="13" y="42"/>
                    <a:pt x="7" y="42"/>
                  </a:cubicBezTo>
                  <a:cubicBezTo>
                    <a:pt x="5" y="41"/>
                    <a:pt x="1" y="42"/>
                    <a:pt x="1" y="38"/>
                  </a:cubicBezTo>
                  <a:cubicBezTo>
                    <a:pt x="0" y="35"/>
                    <a:pt x="4" y="35"/>
                    <a:pt x="6" y="34"/>
                  </a:cubicBezTo>
                  <a:cubicBezTo>
                    <a:pt x="7" y="33"/>
                    <a:pt x="9" y="32"/>
                    <a:pt x="11" y="31"/>
                  </a:cubicBezTo>
                  <a:cubicBezTo>
                    <a:pt x="14" y="29"/>
                    <a:pt x="14" y="27"/>
                    <a:pt x="11" y="24"/>
                  </a:cubicBezTo>
                  <a:cubicBezTo>
                    <a:pt x="10" y="23"/>
                    <a:pt x="9" y="22"/>
                    <a:pt x="8" y="20"/>
                  </a:cubicBezTo>
                  <a:cubicBezTo>
                    <a:pt x="6" y="19"/>
                    <a:pt x="4" y="17"/>
                    <a:pt x="5" y="15"/>
                  </a:cubicBezTo>
                  <a:cubicBezTo>
                    <a:pt x="6" y="12"/>
                    <a:pt x="9" y="13"/>
                    <a:pt x="11" y="13"/>
                  </a:cubicBezTo>
                  <a:cubicBezTo>
                    <a:pt x="29" y="13"/>
                    <a:pt x="45" y="10"/>
                    <a:pt x="62" y="6"/>
                  </a:cubicBezTo>
                  <a:cubicBezTo>
                    <a:pt x="66" y="5"/>
                    <a:pt x="69" y="4"/>
                    <a:pt x="72" y="6"/>
                  </a:cubicBezTo>
                  <a:close/>
                </a:path>
              </a:pathLst>
            </a:custGeom>
            <a:solidFill>
              <a:srgbClr val="FBD3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7" name="Freeform 49">
              <a:extLst>
                <a:ext uri="{FF2B5EF4-FFF2-40B4-BE49-F238E27FC236}">
                  <a16:creationId xmlns:a16="http://schemas.microsoft.com/office/drawing/2014/main" id="{B2166BD3-A95A-0892-FC60-92777AF19E85}"/>
                </a:ext>
              </a:extLst>
            </p:cNvPr>
            <p:cNvSpPr/>
            <p:nvPr/>
          </p:nvSpPr>
          <p:spPr bwMode="auto">
            <a:xfrm>
              <a:off x="501" y="1216"/>
              <a:ext cx="214" cy="119"/>
            </a:xfrm>
            <a:custGeom>
              <a:avLst/>
              <a:gdLst>
                <a:gd name="T0" fmla="*/ 112 w 146"/>
                <a:gd name="T1" fmla="*/ 54 h 81"/>
                <a:gd name="T2" fmla="*/ 92 w 146"/>
                <a:gd name="T3" fmla="*/ 61 h 81"/>
                <a:gd name="T4" fmla="*/ 74 w 146"/>
                <a:gd name="T5" fmla="*/ 67 h 81"/>
                <a:gd name="T6" fmla="*/ 52 w 146"/>
                <a:gd name="T7" fmla="*/ 74 h 81"/>
                <a:gd name="T8" fmla="*/ 11 w 146"/>
                <a:gd name="T9" fmla="*/ 77 h 81"/>
                <a:gd name="T10" fmla="*/ 1 w 146"/>
                <a:gd name="T11" fmla="*/ 60 h 81"/>
                <a:gd name="T12" fmla="*/ 11 w 146"/>
                <a:gd name="T13" fmla="*/ 48 h 81"/>
                <a:gd name="T14" fmla="*/ 30 w 146"/>
                <a:gd name="T15" fmla="*/ 44 h 81"/>
                <a:gd name="T16" fmla="*/ 44 w 146"/>
                <a:gd name="T17" fmla="*/ 35 h 81"/>
                <a:gd name="T18" fmla="*/ 84 w 146"/>
                <a:gd name="T19" fmla="*/ 5 h 81"/>
                <a:gd name="T20" fmla="*/ 121 w 146"/>
                <a:gd name="T21" fmla="*/ 3 h 81"/>
                <a:gd name="T22" fmla="*/ 132 w 146"/>
                <a:gd name="T23" fmla="*/ 42 h 81"/>
                <a:gd name="T24" fmla="*/ 113 w 146"/>
                <a:gd name="T25" fmla="*/ 53 h 81"/>
                <a:gd name="T26" fmla="*/ 114 w 146"/>
                <a:gd name="T27" fmla="*/ 50 h 81"/>
                <a:gd name="T28" fmla="*/ 122 w 146"/>
                <a:gd name="T29" fmla="*/ 44 h 81"/>
                <a:gd name="T30" fmla="*/ 122 w 146"/>
                <a:gd name="T31" fmla="*/ 12 h 81"/>
                <a:gd name="T32" fmla="*/ 106 w 146"/>
                <a:gd name="T33" fmla="*/ 9 h 81"/>
                <a:gd name="T34" fmla="*/ 90 w 146"/>
                <a:gd name="T35" fmla="*/ 12 h 81"/>
                <a:gd name="T36" fmla="*/ 60 w 146"/>
                <a:gd name="T37" fmla="*/ 26 h 81"/>
                <a:gd name="T38" fmla="*/ 58 w 146"/>
                <a:gd name="T39" fmla="*/ 39 h 81"/>
                <a:gd name="T40" fmla="*/ 63 w 146"/>
                <a:gd name="T41" fmla="*/ 47 h 81"/>
                <a:gd name="T42" fmla="*/ 61 w 146"/>
                <a:gd name="T43" fmla="*/ 57 h 81"/>
                <a:gd name="T44" fmla="*/ 49 w 146"/>
                <a:gd name="T45" fmla="*/ 54 h 81"/>
                <a:gd name="T46" fmla="*/ 47 w 146"/>
                <a:gd name="T47" fmla="*/ 49 h 81"/>
                <a:gd name="T48" fmla="*/ 39 w 146"/>
                <a:gd name="T49" fmla="*/ 53 h 81"/>
                <a:gd name="T50" fmla="*/ 32 w 146"/>
                <a:gd name="T51" fmla="*/ 54 h 81"/>
                <a:gd name="T52" fmla="*/ 13 w 146"/>
                <a:gd name="T53" fmla="*/ 56 h 81"/>
                <a:gd name="T54" fmla="*/ 10 w 146"/>
                <a:gd name="T55" fmla="*/ 63 h 81"/>
                <a:gd name="T56" fmla="*/ 16 w 146"/>
                <a:gd name="T57" fmla="*/ 67 h 81"/>
                <a:gd name="T58" fmla="*/ 39 w 146"/>
                <a:gd name="T59" fmla="*/ 68 h 81"/>
                <a:gd name="T60" fmla="*/ 46 w 146"/>
                <a:gd name="T61" fmla="*/ 65 h 81"/>
                <a:gd name="T62" fmla="*/ 73 w 146"/>
                <a:gd name="T63" fmla="*/ 57 h 81"/>
                <a:gd name="T64" fmla="*/ 97 w 146"/>
                <a:gd name="T65" fmla="*/ 54 h 81"/>
                <a:gd name="T66" fmla="*/ 112 w 146"/>
                <a:gd name="T67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6" h="81">
                  <a:moveTo>
                    <a:pt x="112" y="54"/>
                  </a:moveTo>
                  <a:cubicBezTo>
                    <a:pt x="105" y="57"/>
                    <a:pt x="99" y="61"/>
                    <a:pt x="92" y="61"/>
                  </a:cubicBezTo>
                  <a:cubicBezTo>
                    <a:pt x="85" y="60"/>
                    <a:pt x="80" y="66"/>
                    <a:pt x="74" y="67"/>
                  </a:cubicBezTo>
                  <a:cubicBezTo>
                    <a:pt x="66" y="68"/>
                    <a:pt x="59" y="72"/>
                    <a:pt x="52" y="74"/>
                  </a:cubicBezTo>
                  <a:cubicBezTo>
                    <a:pt x="39" y="80"/>
                    <a:pt x="25" y="81"/>
                    <a:pt x="11" y="77"/>
                  </a:cubicBezTo>
                  <a:cubicBezTo>
                    <a:pt x="3" y="74"/>
                    <a:pt x="0" y="68"/>
                    <a:pt x="1" y="60"/>
                  </a:cubicBezTo>
                  <a:cubicBezTo>
                    <a:pt x="1" y="53"/>
                    <a:pt x="5" y="50"/>
                    <a:pt x="11" y="48"/>
                  </a:cubicBezTo>
                  <a:cubicBezTo>
                    <a:pt x="17" y="46"/>
                    <a:pt x="23" y="44"/>
                    <a:pt x="30" y="44"/>
                  </a:cubicBezTo>
                  <a:cubicBezTo>
                    <a:pt x="36" y="44"/>
                    <a:pt x="41" y="41"/>
                    <a:pt x="44" y="35"/>
                  </a:cubicBezTo>
                  <a:cubicBezTo>
                    <a:pt x="53" y="20"/>
                    <a:pt x="66" y="10"/>
                    <a:pt x="84" y="5"/>
                  </a:cubicBezTo>
                  <a:cubicBezTo>
                    <a:pt x="97" y="2"/>
                    <a:pt x="109" y="0"/>
                    <a:pt x="121" y="3"/>
                  </a:cubicBezTo>
                  <a:cubicBezTo>
                    <a:pt x="139" y="7"/>
                    <a:pt x="146" y="30"/>
                    <a:pt x="132" y="42"/>
                  </a:cubicBezTo>
                  <a:cubicBezTo>
                    <a:pt x="127" y="47"/>
                    <a:pt x="122" y="54"/>
                    <a:pt x="113" y="53"/>
                  </a:cubicBezTo>
                  <a:cubicBezTo>
                    <a:pt x="113" y="52"/>
                    <a:pt x="114" y="51"/>
                    <a:pt x="114" y="50"/>
                  </a:cubicBezTo>
                  <a:cubicBezTo>
                    <a:pt x="117" y="48"/>
                    <a:pt x="120" y="46"/>
                    <a:pt x="122" y="44"/>
                  </a:cubicBezTo>
                  <a:cubicBezTo>
                    <a:pt x="131" y="34"/>
                    <a:pt x="132" y="21"/>
                    <a:pt x="122" y="12"/>
                  </a:cubicBezTo>
                  <a:cubicBezTo>
                    <a:pt x="118" y="8"/>
                    <a:pt x="112" y="7"/>
                    <a:pt x="106" y="9"/>
                  </a:cubicBezTo>
                  <a:cubicBezTo>
                    <a:pt x="101" y="12"/>
                    <a:pt x="96" y="13"/>
                    <a:pt x="90" y="12"/>
                  </a:cubicBezTo>
                  <a:cubicBezTo>
                    <a:pt x="78" y="11"/>
                    <a:pt x="69" y="19"/>
                    <a:pt x="60" y="26"/>
                  </a:cubicBezTo>
                  <a:cubicBezTo>
                    <a:pt x="56" y="29"/>
                    <a:pt x="55" y="34"/>
                    <a:pt x="58" y="39"/>
                  </a:cubicBezTo>
                  <a:cubicBezTo>
                    <a:pt x="60" y="42"/>
                    <a:pt x="62" y="44"/>
                    <a:pt x="63" y="47"/>
                  </a:cubicBezTo>
                  <a:cubicBezTo>
                    <a:pt x="65" y="51"/>
                    <a:pt x="66" y="54"/>
                    <a:pt x="61" y="57"/>
                  </a:cubicBezTo>
                  <a:cubicBezTo>
                    <a:pt x="57" y="59"/>
                    <a:pt x="53" y="58"/>
                    <a:pt x="49" y="54"/>
                  </a:cubicBezTo>
                  <a:cubicBezTo>
                    <a:pt x="48" y="53"/>
                    <a:pt x="48" y="51"/>
                    <a:pt x="47" y="49"/>
                  </a:cubicBezTo>
                  <a:cubicBezTo>
                    <a:pt x="44" y="50"/>
                    <a:pt x="42" y="52"/>
                    <a:pt x="39" y="53"/>
                  </a:cubicBezTo>
                  <a:cubicBezTo>
                    <a:pt x="37" y="54"/>
                    <a:pt x="34" y="55"/>
                    <a:pt x="32" y="54"/>
                  </a:cubicBezTo>
                  <a:cubicBezTo>
                    <a:pt x="25" y="48"/>
                    <a:pt x="19" y="54"/>
                    <a:pt x="13" y="56"/>
                  </a:cubicBezTo>
                  <a:cubicBezTo>
                    <a:pt x="10" y="57"/>
                    <a:pt x="9" y="60"/>
                    <a:pt x="10" y="63"/>
                  </a:cubicBezTo>
                  <a:cubicBezTo>
                    <a:pt x="11" y="66"/>
                    <a:pt x="14" y="68"/>
                    <a:pt x="16" y="67"/>
                  </a:cubicBezTo>
                  <a:cubicBezTo>
                    <a:pt x="24" y="64"/>
                    <a:pt x="32" y="64"/>
                    <a:pt x="39" y="68"/>
                  </a:cubicBezTo>
                  <a:cubicBezTo>
                    <a:pt x="42" y="70"/>
                    <a:pt x="44" y="67"/>
                    <a:pt x="46" y="65"/>
                  </a:cubicBezTo>
                  <a:cubicBezTo>
                    <a:pt x="54" y="58"/>
                    <a:pt x="63" y="57"/>
                    <a:pt x="73" y="57"/>
                  </a:cubicBezTo>
                  <a:cubicBezTo>
                    <a:pt x="81" y="57"/>
                    <a:pt x="89" y="56"/>
                    <a:pt x="97" y="54"/>
                  </a:cubicBezTo>
                  <a:cubicBezTo>
                    <a:pt x="102" y="52"/>
                    <a:pt x="107" y="51"/>
                    <a:pt x="112" y="54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8" name="Freeform 50">
              <a:extLst>
                <a:ext uri="{FF2B5EF4-FFF2-40B4-BE49-F238E27FC236}">
                  <a16:creationId xmlns:a16="http://schemas.microsoft.com/office/drawing/2014/main" id="{0B23AFF5-72D4-9D61-D0DE-D109F55C396A}"/>
                </a:ext>
              </a:extLst>
            </p:cNvPr>
            <p:cNvSpPr/>
            <p:nvPr/>
          </p:nvSpPr>
          <p:spPr bwMode="auto">
            <a:xfrm>
              <a:off x="855" y="1307"/>
              <a:ext cx="95" cy="84"/>
            </a:xfrm>
            <a:custGeom>
              <a:avLst/>
              <a:gdLst>
                <a:gd name="T0" fmla="*/ 17 w 65"/>
                <a:gd name="T1" fmla="*/ 0 h 57"/>
                <a:gd name="T2" fmla="*/ 50 w 65"/>
                <a:gd name="T3" fmla="*/ 19 h 57"/>
                <a:gd name="T4" fmla="*/ 61 w 65"/>
                <a:gd name="T5" fmla="*/ 34 h 57"/>
                <a:gd name="T6" fmla="*/ 60 w 65"/>
                <a:gd name="T7" fmla="*/ 50 h 57"/>
                <a:gd name="T8" fmla="*/ 43 w 65"/>
                <a:gd name="T9" fmla="*/ 57 h 57"/>
                <a:gd name="T10" fmla="*/ 18 w 65"/>
                <a:gd name="T11" fmla="*/ 41 h 57"/>
                <a:gd name="T12" fmla="*/ 4 w 65"/>
                <a:gd name="T13" fmla="*/ 19 h 57"/>
                <a:gd name="T14" fmla="*/ 17 w 65"/>
                <a:gd name="T1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57">
                  <a:moveTo>
                    <a:pt x="17" y="0"/>
                  </a:moveTo>
                  <a:cubicBezTo>
                    <a:pt x="31" y="0"/>
                    <a:pt x="40" y="10"/>
                    <a:pt x="50" y="19"/>
                  </a:cubicBezTo>
                  <a:cubicBezTo>
                    <a:pt x="54" y="23"/>
                    <a:pt x="58" y="29"/>
                    <a:pt x="61" y="34"/>
                  </a:cubicBezTo>
                  <a:cubicBezTo>
                    <a:pt x="64" y="39"/>
                    <a:pt x="65" y="45"/>
                    <a:pt x="60" y="50"/>
                  </a:cubicBezTo>
                  <a:cubicBezTo>
                    <a:pt x="56" y="55"/>
                    <a:pt x="50" y="57"/>
                    <a:pt x="43" y="57"/>
                  </a:cubicBezTo>
                  <a:cubicBezTo>
                    <a:pt x="32" y="56"/>
                    <a:pt x="25" y="48"/>
                    <a:pt x="18" y="41"/>
                  </a:cubicBezTo>
                  <a:cubicBezTo>
                    <a:pt x="12" y="35"/>
                    <a:pt x="7" y="28"/>
                    <a:pt x="4" y="19"/>
                  </a:cubicBezTo>
                  <a:cubicBezTo>
                    <a:pt x="0" y="9"/>
                    <a:pt x="6" y="0"/>
                    <a:pt x="17" y="0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9" name="Freeform 51">
              <a:extLst>
                <a:ext uri="{FF2B5EF4-FFF2-40B4-BE49-F238E27FC236}">
                  <a16:creationId xmlns:a16="http://schemas.microsoft.com/office/drawing/2014/main" id="{E0CFB99A-7F8A-0C63-D90C-06D4182062DC}"/>
                </a:ext>
              </a:extLst>
            </p:cNvPr>
            <p:cNvSpPr/>
            <p:nvPr/>
          </p:nvSpPr>
          <p:spPr bwMode="auto">
            <a:xfrm>
              <a:off x="589" y="1231"/>
              <a:ext cx="98" cy="69"/>
            </a:xfrm>
            <a:custGeom>
              <a:avLst/>
              <a:gdLst>
                <a:gd name="T0" fmla="*/ 52 w 67"/>
                <a:gd name="T1" fmla="*/ 44 h 47"/>
                <a:gd name="T2" fmla="*/ 36 w 67"/>
                <a:gd name="T3" fmla="*/ 46 h 47"/>
                <a:gd name="T4" fmla="*/ 20 w 67"/>
                <a:gd name="T5" fmla="*/ 47 h 47"/>
                <a:gd name="T6" fmla="*/ 2 w 67"/>
                <a:gd name="T7" fmla="*/ 32 h 47"/>
                <a:gd name="T8" fmla="*/ 8 w 67"/>
                <a:gd name="T9" fmla="*/ 13 h 47"/>
                <a:gd name="T10" fmla="*/ 53 w 67"/>
                <a:gd name="T11" fmla="*/ 8 h 47"/>
                <a:gd name="T12" fmla="*/ 56 w 67"/>
                <a:gd name="T13" fmla="*/ 10 h 47"/>
                <a:gd name="T14" fmla="*/ 55 w 67"/>
                <a:gd name="T15" fmla="*/ 41 h 47"/>
                <a:gd name="T16" fmla="*/ 53 w 67"/>
                <a:gd name="T17" fmla="*/ 43 h 47"/>
                <a:gd name="T18" fmla="*/ 52 w 67"/>
                <a:gd name="T19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7">
                  <a:moveTo>
                    <a:pt x="52" y="44"/>
                  </a:moveTo>
                  <a:cubicBezTo>
                    <a:pt x="47" y="45"/>
                    <a:pt x="41" y="43"/>
                    <a:pt x="36" y="46"/>
                  </a:cubicBezTo>
                  <a:cubicBezTo>
                    <a:pt x="31" y="47"/>
                    <a:pt x="26" y="47"/>
                    <a:pt x="20" y="47"/>
                  </a:cubicBezTo>
                  <a:cubicBezTo>
                    <a:pt x="10" y="47"/>
                    <a:pt x="5" y="40"/>
                    <a:pt x="2" y="32"/>
                  </a:cubicBezTo>
                  <a:cubicBezTo>
                    <a:pt x="0" y="24"/>
                    <a:pt x="3" y="19"/>
                    <a:pt x="8" y="13"/>
                  </a:cubicBezTo>
                  <a:cubicBezTo>
                    <a:pt x="18" y="2"/>
                    <a:pt x="40" y="0"/>
                    <a:pt x="53" y="8"/>
                  </a:cubicBezTo>
                  <a:cubicBezTo>
                    <a:pt x="54" y="9"/>
                    <a:pt x="55" y="9"/>
                    <a:pt x="56" y="10"/>
                  </a:cubicBezTo>
                  <a:cubicBezTo>
                    <a:pt x="67" y="20"/>
                    <a:pt x="66" y="31"/>
                    <a:pt x="55" y="41"/>
                  </a:cubicBezTo>
                  <a:cubicBezTo>
                    <a:pt x="54" y="42"/>
                    <a:pt x="54" y="42"/>
                    <a:pt x="53" y="43"/>
                  </a:cubicBezTo>
                  <a:cubicBezTo>
                    <a:pt x="53" y="43"/>
                    <a:pt x="52" y="44"/>
                    <a:pt x="52" y="44"/>
                  </a:cubicBezTo>
                  <a:close/>
                </a:path>
              </a:pathLst>
            </a:custGeom>
            <a:solidFill>
              <a:srgbClr val="FDE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0" name="Freeform 52">
              <a:extLst>
                <a:ext uri="{FF2B5EF4-FFF2-40B4-BE49-F238E27FC236}">
                  <a16:creationId xmlns:a16="http://schemas.microsoft.com/office/drawing/2014/main" id="{E4FC221F-F0D1-2782-E20D-418B16DF093C}"/>
                </a:ext>
              </a:extLst>
            </p:cNvPr>
            <p:cNvSpPr/>
            <p:nvPr/>
          </p:nvSpPr>
          <p:spPr bwMode="auto">
            <a:xfrm>
              <a:off x="573" y="851"/>
              <a:ext cx="106" cy="188"/>
            </a:xfrm>
            <a:custGeom>
              <a:avLst/>
              <a:gdLst>
                <a:gd name="T0" fmla="*/ 0 w 72"/>
                <a:gd name="T1" fmla="*/ 18 h 128"/>
                <a:gd name="T2" fmla="*/ 0 w 72"/>
                <a:gd name="T3" fmla="*/ 17 h 128"/>
                <a:gd name="T4" fmla="*/ 11 w 72"/>
                <a:gd name="T5" fmla="*/ 2 h 128"/>
                <a:gd name="T6" fmla="*/ 16 w 72"/>
                <a:gd name="T7" fmla="*/ 1 h 128"/>
                <a:gd name="T8" fmla="*/ 41 w 72"/>
                <a:gd name="T9" fmla="*/ 30 h 128"/>
                <a:gd name="T10" fmla="*/ 44 w 72"/>
                <a:gd name="T11" fmla="*/ 57 h 128"/>
                <a:gd name="T12" fmla="*/ 45 w 72"/>
                <a:gd name="T13" fmla="*/ 65 h 128"/>
                <a:gd name="T14" fmla="*/ 47 w 72"/>
                <a:gd name="T15" fmla="*/ 75 h 128"/>
                <a:gd name="T16" fmla="*/ 51 w 72"/>
                <a:gd name="T17" fmla="*/ 88 h 128"/>
                <a:gd name="T18" fmla="*/ 53 w 72"/>
                <a:gd name="T19" fmla="*/ 105 h 128"/>
                <a:gd name="T20" fmla="*/ 56 w 72"/>
                <a:gd name="T21" fmla="*/ 109 h 128"/>
                <a:gd name="T22" fmla="*/ 63 w 72"/>
                <a:gd name="T23" fmla="*/ 109 h 128"/>
                <a:gd name="T24" fmla="*/ 71 w 72"/>
                <a:gd name="T25" fmla="*/ 123 h 128"/>
                <a:gd name="T26" fmla="*/ 67 w 72"/>
                <a:gd name="T27" fmla="*/ 127 h 128"/>
                <a:gd name="T28" fmla="*/ 60 w 72"/>
                <a:gd name="T29" fmla="*/ 124 h 128"/>
                <a:gd name="T30" fmla="*/ 31 w 72"/>
                <a:gd name="T31" fmla="*/ 123 h 128"/>
                <a:gd name="T32" fmla="*/ 22 w 72"/>
                <a:gd name="T33" fmla="*/ 123 h 128"/>
                <a:gd name="T34" fmla="*/ 26 w 72"/>
                <a:gd name="T35" fmla="*/ 116 h 128"/>
                <a:gd name="T36" fmla="*/ 31 w 72"/>
                <a:gd name="T37" fmla="*/ 107 h 128"/>
                <a:gd name="T38" fmla="*/ 35 w 72"/>
                <a:gd name="T39" fmla="*/ 101 h 128"/>
                <a:gd name="T40" fmla="*/ 41 w 72"/>
                <a:gd name="T41" fmla="*/ 82 h 128"/>
                <a:gd name="T42" fmla="*/ 40 w 72"/>
                <a:gd name="T43" fmla="*/ 55 h 128"/>
                <a:gd name="T44" fmla="*/ 39 w 72"/>
                <a:gd name="T45" fmla="*/ 46 h 128"/>
                <a:gd name="T46" fmla="*/ 35 w 72"/>
                <a:gd name="T47" fmla="*/ 35 h 128"/>
                <a:gd name="T48" fmla="*/ 28 w 72"/>
                <a:gd name="T49" fmla="*/ 30 h 128"/>
                <a:gd name="T50" fmla="*/ 20 w 72"/>
                <a:gd name="T51" fmla="*/ 32 h 128"/>
                <a:gd name="T52" fmla="*/ 14 w 72"/>
                <a:gd name="T53" fmla="*/ 23 h 128"/>
                <a:gd name="T54" fmla="*/ 14 w 72"/>
                <a:gd name="T55" fmla="*/ 21 h 128"/>
                <a:gd name="T56" fmla="*/ 7 w 72"/>
                <a:gd name="T57" fmla="*/ 21 h 128"/>
                <a:gd name="T58" fmla="*/ 0 w 72"/>
                <a:gd name="T59" fmla="*/ 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128">
                  <a:moveTo>
                    <a:pt x="0" y="18"/>
                  </a:moveTo>
                  <a:cubicBezTo>
                    <a:pt x="0" y="18"/>
                    <a:pt x="0" y="17"/>
                    <a:pt x="0" y="17"/>
                  </a:cubicBezTo>
                  <a:cubicBezTo>
                    <a:pt x="1" y="10"/>
                    <a:pt x="8" y="7"/>
                    <a:pt x="11" y="2"/>
                  </a:cubicBezTo>
                  <a:cubicBezTo>
                    <a:pt x="12" y="0"/>
                    <a:pt x="15" y="0"/>
                    <a:pt x="16" y="1"/>
                  </a:cubicBezTo>
                  <a:cubicBezTo>
                    <a:pt x="23" y="12"/>
                    <a:pt x="36" y="18"/>
                    <a:pt x="41" y="30"/>
                  </a:cubicBezTo>
                  <a:cubicBezTo>
                    <a:pt x="45" y="38"/>
                    <a:pt x="43" y="48"/>
                    <a:pt x="44" y="57"/>
                  </a:cubicBezTo>
                  <a:cubicBezTo>
                    <a:pt x="44" y="60"/>
                    <a:pt x="44" y="62"/>
                    <a:pt x="45" y="65"/>
                  </a:cubicBezTo>
                  <a:cubicBezTo>
                    <a:pt x="47" y="68"/>
                    <a:pt x="48" y="71"/>
                    <a:pt x="47" y="75"/>
                  </a:cubicBezTo>
                  <a:cubicBezTo>
                    <a:pt x="47" y="80"/>
                    <a:pt x="48" y="84"/>
                    <a:pt x="51" y="88"/>
                  </a:cubicBezTo>
                  <a:cubicBezTo>
                    <a:pt x="54" y="93"/>
                    <a:pt x="51" y="100"/>
                    <a:pt x="53" y="105"/>
                  </a:cubicBezTo>
                  <a:cubicBezTo>
                    <a:pt x="54" y="107"/>
                    <a:pt x="54" y="109"/>
                    <a:pt x="56" y="109"/>
                  </a:cubicBezTo>
                  <a:cubicBezTo>
                    <a:pt x="58" y="109"/>
                    <a:pt x="61" y="107"/>
                    <a:pt x="63" y="109"/>
                  </a:cubicBezTo>
                  <a:cubicBezTo>
                    <a:pt x="66" y="114"/>
                    <a:pt x="69" y="118"/>
                    <a:pt x="71" y="123"/>
                  </a:cubicBezTo>
                  <a:cubicBezTo>
                    <a:pt x="72" y="127"/>
                    <a:pt x="69" y="128"/>
                    <a:pt x="67" y="127"/>
                  </a:cubicBezTo>
                  <a:cubicBezTo>
                    <a:pt x="64" y="127"/>
                    <a:pt x="62" y="126"/>
                    <a:pt x="60" y="124"/>
                  </a:cubicBezTo>
                  <a:cubicBezTo>
                    <a:pt x="50" y="116"/>
                    <a:pt x="42" y="116"/>
                    <a:pt x="31" y="123"/>
                  </a:cubicBezTo>
                  <a:cubicBezTo>
                    <a:pt x="28" y="125"/>
                    <a:pt x="24" y="126"/>
                    <a:pt x="22" y="123"/>
                  </a:cubicBezTo>
                  <a:cubicBezTo>
                    <a:pt x="20" y="120"/>
                    <a:pt x="23" y="117"/>
                    <a:pt x="26" y="116"/>
                  </a:cubicBezTo>
                  <a:cubicBezTo>
                    <a:pt x="30" y="114"/>
                    <a:pt x="33" y="112"/>
                    <a:pt x="31" y="107"/>
                  </a:cubicBezTo>
                  <a:cubicBezTo>
                    <a:pt x="30" y="104"/>
                    <a:pt x="33" y="102"/>
                    <a:pt x="35" y="101"/>
                  </a:cubicBezTo>
                  <a:cubicBezTo>
                    <a:pt x="46" y="95"/>
                    <a:pt x="45" y="93"/>
                    <a:pt x="41" y="82"/>
                  </a:cubicBezTo>
                  <a:cubicBezTo>
                    <a:pt x="38" y="73"/>
                    <a:pt x="40" y="64"/>
                    <a:pt x="40" y="55"/>
                  </a:cubicBezTo>
                  <a:cubicBezTo>
                    <a:pt x="41" y="51"/>
                    <a:pt x="41" y="49"/>
                    <a:pt x="39" y="46"/>
                  </a:cubicBezTo>
                  <a:cubicBezTo>
                    <a:pt x="36" y="43"/>
                    <a:pt x="35" y="39"/>
                    <a:pt x="35" y="35"/>
                  </a:cubicBezTo>
                  <a:cubicBezTo>
                    <a:pt x="35" y="29"/>
                    <a:pt x="32" y="28"/>
                    <a:pt x="28" y="30"/>
                  </a:cubicBezTo>
                  <a:cubicBezTo>
                    <a:pt x="25" y="32"/>
                    <a:pt x="23" y="32"/>
                    <a:pt x="20" y="32"/>
                  </a:cubicBezTo>
                  <a:cubicBezTo>
                    <a:pt x="10" y="32"/>
                    <a:pt x="10" y="32"/>
                    <a:pt x="14" y="23"/>
                  </a:cubicBezTo>
                  <a:cubicBezTo>
                    <a:pt x="14" y="22"/>
                    <a:pt x="15" y="21"/>
                    <a:pt x="14" y="21"/>
                  </a:cubicBezTo>
                  <a:cubicBezTo>
                    <a:pt x="11" y="19"/>
                    <a:pt x="9" y="19"/>
                    <a:pt x="7" y="21"/>
                  </a:cubicBezTo>
                  <a:cubicBezTo>
                    <a:pt x="3" y="23"/>
                    <a:pt x="0" y="24"/>
                    <a:pt x="0" y="18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1" name="Freeform 53">
              <a:extLst>
                <a:ext uri="{FF2B5EF4-FFF2-40B4-BE49-F238E27FC236}">
                  <a16:creationId xmlns:a16="http://schemas.microsoft.com/office/drawing/2014/main" id="{D6750E63-F3BB-6338-91D7-110FB8489D85}"/>
                </a:ext>
              </a:extLst>
            </p:cNvPr>
            <p:cNvSpPr/>
            <p:nvPr/>
          </p:nvSpPr>
          <p:spPr bwMode="auto">
            <a:xfrm>
              <a:off x="871" y="1190"/>
              <a:ext cx="296" cy="152"/>
            </a:xfrm>
            <a:custGeom>
              <a:avLst/>
              <a:gdLst>
                <a:gd name="T0" fmla="*/ 202 w 202"/>
                <a:gd name="T1" fmla="*/ 69 h 104"/>
                <a:gd name="T2" fmla="*/ 202 w 202"/>
                <a:gd name="T3" fmla="*/ 74 h 104"/>
                <a:gd name="T4" fmla="*/ 173 w 202"/>
                <a:gd name="T5" fmla="*/ 80 h 104"/>
                <a:gd name="T6" fmla="*/ 123 w 202"/>
                <a:gd name="T7" fmla="*/ 90 h 104"/>
                <a:gd name="T8" fmla="*/ 102 w 202"/>
                <a:gd name="T9" fmla="*/ 99 h 104"/>
                <a:gd name="T10" fmla="*/ 80 w 202"/>
                <a:gd name="T11" fmla="*/ 101 h 104"/>
                <a:gd name="T12" fmla="*/ 15 w 202"/>
                <a:gd name="T13" fmla="*/ 63 h 104"/>
                <a:gd name="T14" fmla="*/ 19 w 202"/>
                <a:gd name="T15" fmla="*/ 11 h 104"/>
                <a:gd name="T16" fmla="*/ 42 w 202"/>
                <a:gd name="T17" fmla="*/ 0 h 104"/>
                <a:gd name="T18" fmla="*/ 25 w 202"/>
                <a:gd name="T19" fmla="*/ 13 h 104"/>
                <a:gd name="T20" fmla="*/ 9 w 202"/>
                <a:gd name="T21" fmla="*/ 37 h 104"/>
                <a:gd name="T22" fmla="*/ 22 w 202"/>
                <a:gd name="T23" fmla="*/ 62 h 104"/>
                <a:gd name="T24" fmla="*/ 36 w 202"/>
                <a:gd name="T25" fmla="*/ 75 h 104"/>
                <a:gd name="T26" fmla="*/ 66 w 202"/>
                <a:gd name="T27" fmla="*/ 89 h 104"/>
                <a:gd name="T28" fmla="*/ 73 w 202"/>
                <a:gd name="T29" fmla="*/ 93 h 104"/>
                <a:gd name="T30" fmla="*/ 99 w 202"/>
                <a:gd name="T31" fmla="*/ 94 h 104"/>
                <a:gd name="T32" fmla="*/ 122 w 202"/>
                <a:gd name="T33" fmla="*/ 86 h 104"/>
                <a:gd name="T34" fmla="*/ 169 w 202"/>
                <a:gd name="T35" fmla="*/ 76 h 104"/>
                <a:gd name="T36" fmla="*/ 178 w 202"/>
                <a:gd name="T37" fmla="*/ 75 h 104"/>
                <a:gd name="T38" fmla="*/ 199 w 202"/>
                <a:gd name="T39" fmla="*/ 65 h 104"/>
                <a:gd name="T40" fmla="*/ 202 w 202"/>
                <a:gd name="T41" fmla="*/ 6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104">
                  <a:moveTo>
                    <a:pt x="202" y="69"/>
                  </a:moveTo>
                  <a:cubicBezTo>
                    <a:pt x="202" y="71"/>
                    <a:pt x="202" y="72"/>
                    <a:pt x="202" y="74"/>
                  </a:cubicBezTo>
                  <a:cubicBezTo>
                    <a:pt x="193" y="78"/>
                    <a:pt x="183" y="77"/>
                    <a:pt x="173" y="80"/>
                  </a:cubicBezTo>
                  <a:cubicBezTo>
                    <a:pt x="157" y="84"/>
                    <a:pt x="140" y="86"/>
                    <a:pt x="123" y="90"/>
                  </a:cubicBezTo>
                  <a:cubicBezTo>
                    <a:pt x="116" y="91"/>
                    <a:pt x="109" y="95"/>
                    <a:pt x="102" y="99"/>
                  </a:cubicBezTo>
                  <a:cubicBezTo>
                    <a:pt x="95" y="103"/>
                    <a:pt x="87" y="104"/>
                    <a:pt x="80" y="101"/>
                  </a:cubicBezTo>
                  <a:cubicBezTo>
                    <a:pt x="56" y="92"/>
                    <a:pt x="32" y="83"/>
                    <a:pt x="15" y="63"/>
                  </a:cubicBezTo>
                  <a:cubicBezTo>
                    <a:pt x="0" y="46"/>
                    <a:pt x="0" y="27"/>
                    <a:pt x="19" y="11"/>
                  </a:cubicBezTo>
                  <a:cubicBezTo>
                    <a:pt x="26" y="6"/>
                    <a:pt x="32" y="0"/>
                    <a:pt x="42" y="0"/>
                  </a:cubicBezTo>
                  <a:cubicBezTo>
                    <a:pt x="37" y="4"/>
                    <a:pt x="32" y="9"/>
                    <a:pt x="25" y="13"/>
                  </a:cubicBezTo>
                  <a:cubicBezTo>
                    <a:pt x="15" y="18"/>
                    <a:pt x="10" y="27"/>
                    <a:pt x="9" y="37"/>
                  </a:cubicBezTo>
                  <a:cubicBezTo>
                    <a:pt x="8" y="48"/>
                    <a:pt x="12" y="56"/>
                    <a:pt x="22" y="62"/>
                  </a:cubicBezTo>
                  <a:cubicBezTo>
                    <a:pt x="27" y="65"/>
                    <a:pt x="31" y="71"/>
                    <a:pt x="36" y="75"/>
                  </a:cubicBezTo>
                  <a:cubicBezTo>
                    <a:pt x="45" y="81"/>
                    <a:pt x="55" y="88"/>
                    <a:pt x="66" y="89"/>
                  </a:cubicBezTo>
                  <a:cubicBezTo>
                    <a:pt x="69" y="89"/>
                    <a:pt x="71" y="90"/>
                    <a:pt x="73" y="93"/>
                  </a:cubicBezTo>
                  <a:cubicBezTo>
                    <a:pt x="80" y="100"/>
                    <a:pt x="92" y="101"/>
                    <a:pt x="99" y="94"/>
                  </a:cubicBezTo>
                  <a:cubicBezTo>
                    <a:pt x="106" y="88"/>
                    <a:pt x="115" y="88"/>
                    <a:pt x="122" y="86"/>
                  </a:cubicBezTo>
                  <a:cubicBezTo>
                    <a:pt x="138" y="82"/>
                    <a:pt x="154" y="82"/>
                    <a:pt x="169" y="76"/>
                  </a:cubicBezTo>
                  <a:cubicBezTo>
                    <a:pt x="171" y="75"/>
                    <a:pt x="175" y="76"/>
                    <a:pt x="178" y="75"/>
                  </a:cubicBezTo>
                  <a:cubicBezTo>
                    <a:pt x="187" y="75"/>
                    <a:pt x="196" y="76"/>
                    <a:pt x="199" y="65"/>
                  </a:cubicBezTo>
                  <a:cubicBezTo>
                    <a:pt x="201" y="66"/>
                    <a:pt x="201" y="68"/>
                    <a:pt x="202" y="69"/>
                  </a:cubicBezTo>
                  <a:close/>
                </a:path>
              </a:pathLst>
            </a:custGeom>
            <a:solidFill>
              <a:srgbClr val="FBD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2" name="Freeform 54">
              <a:extLst>
                <a:ext uri="{FF2B5EF4-FFF2-40B4-BE49-F238E27FC236}">
                  <a16:creationId xmlns:a16="http://schemas.microsoft.com/office/drawing/2014/main" id="{65F8B475-ADC8-1CFB-D3D3-AAF631996A07}"/>
                </a:ext>
              </a:extLst>
            </p:cNvPr>
            <p:cNvSpPr/>
            <p:nvPr/>
          </p:nvSpPr>
          <p:spPr bwMode="auto">
            <a:xfrm>
              <a:off x="555" y="1033"/>
              <a:ext cx="134" cy="119"/>
            </a:xfrm>
            <a:custGeom>
              <a:avLst/>
              <a:gdLst>
                <a:gd name="T0" fmla="*/ 0 w 91"/>
                <a:gd name="T1" fmla="*/ 81 h 81"/>
                <a:gd name="T2" fmla="*/ 19 w 91"/>
                <a:gd name="T3" fmla="*/ 69 h 81"/>
                <a:gd name="T4" fmla="*/ 49 w 91"/>
                <a:gd name="T5" fmla="*/ 61 h 81"/>
                <a:gd name="T6" fmla="*/ 83 w 91"/>
                <a:gd name="T7" fmla="*/ 33 h 81"/>
                <a:gd name="T8" fmla="*/ 61 w 91"/>
                <a:gd name="T9" fmla="*/ 8 h 81"/>
                <a:gd name="T10" fmla="*/ 17 w 91"/>
                <a:gd name="T11" fmla="*/ 20 h 81"/>
                <a:gd name="T12" fmla="*/ 5 w 91"/>
                <a:gd name="T13" fmla="*/ 25 h 81"/>
                <a:gd name="T14" fmla="*/ 1 w 91"/>
                <a:gd name="T15" fmla="*/ 23 h 81"/>
                <a:gd name="T16" fmla="*/ 2 w 91"/>
                <a:gd name="T17" fmla="*/ 19 h 81"/>
                <a:gd name="T18" fmla="*/ 17 w 91"/>
                <a:gd name="T19" fmla="*/ 4 h 81"/>
                <a:gd name="T20" fmla="*/ 10 w 91"/>
                <a:gd name="T21" fmla="*/ 13 h 81"/>
                <a:gd name="T22" fmla="*/ 9 w 91"/>
                <a:gd name="T23" fmla="*/ 18 h 81"/>
                <a:gd name="T24" fmla="*/ 14 w 91"/>
                <a:gd name="T25" fmla="*/ 17 h 81"/>
                <a:gd name="T26" fmla="*/ 29 w 91"/>
                <a:gd name="T27" fmla="*/ 9 h 81"/>
                <a:gd name="T28" fmla="*/ 84 w 91"/>
                <a:gd name="T29" fmla="*/ 13 h 81"/>
                <a:gd name="T30" fmla="*/ 90 w 91"/>
                <a:gd name="T31" fmla="*/ 31 h 81"/>
                <a:gd name="T32" fmla="*/ 72 w 91"/>
                <a:gd name="T33" fmla="*/ 61 h 81"/>
                <a:gd name="T34" fmla="*/ 59 w 91"/>
                <a:gd name="T35" fmla="*/ 66 h 81"/>
                <a:gd name="T36" fmla="*/ 5 w 91"/>
                <a:gd name="T37" fmla="*/ 80 h 81"/>
                <a:gd name="T38" fmla="*/ 0 w 91"/>
                <a:gd name="T3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81">
                  <a:moveTo>
                    <a:pt x="0" y="81"/>
                  </a:moveTo>
                  <a:cubicBezTo>
                    <a:pt x="4" y="73"/>
                    <a:pt x="13" y="72"/>
                    <a:pt x="19" y="69"/>
                  </a:cubicBezTo>
                  <a:cubicBezTo>
                    <a:pt x="28" y="65"/>
                    <a:pt x="38" y="61"/>
                    <a:pt x="49" y="61"/>
                  </a:cubicBezTo>
                  <a:cubicBezTo>
                    <a:pt x="70" y="62"/>
                    <a:pt x="79" y="53"/>
                    <a:pt x="83" y="33"/>
                  </a:cubicBezTo>
                  <a:cubicBezTo>
                    <a:pt x="85" y="23"/>
                    <a:pt x="73" y="8"/>
                    <a:pt x="61" y="8"/>
                  </a:cubicBezTo>
                  <a:cubicBezTo>
                    <a:pt x="45" y="8"/>
                    <a:pt x="30" y="10"/>
                    <a:pt x="17" y="20"/>
                  </a:cubicBezTo>
                  <a:cubicBezTo>
                    <a:pt x="14" y="23"/>
                    <a:pt x="9" y="25"/>
                    <a:pt x="5" y="25"/>
                  </a:cubicBezTo>
                  <a:cubicBezTo>
                    <a:pt x="3" y="25"/>
                    <a:pt x="2" y="25"/>
                    <a:pt x="1" y="23"/>
                  </a:cubicBezTo>
                  <a:cubicBezTo>
                    <a:pt x="0" y="22"/>
                    <a:pt x="1" y="20"/>
                    <a:pt x="2" y="19"/>
                  </a:cubicBezTo>
                  <a:cubicBezTo>
                    <a:pt x="7" y="14"/>
                    <a:pt x="11" y="7"/>
                    <a:pt x="17" y="4"/>
                  </a:cubicBezTo>
                  <a:cubicBezTo>
                    <a:pt x="17" y="8"/>
                    <a:pt x="12" y="10"/>
                    <a:pt x="10" y="13"/>
                  </a:cubicBezTo>
                  <a:cubicBezTo>
                    <a:pt x="9" y="15"/>
                    <a:pt x="7" y="16"/>
                    <a:pt x="9" y="18"/>
                  </a:cubicBezTo>
                  <a:cubicBezTo>
                    <a:pt x="10" y="20"/>
                    <a:pt x="12" y="18"/>
                    <a:pt x="14" y="17"/>
                  </a:cubicBezTo>
                  <a:cubicBezTo>
                    <a:pt x="18" y="14"/>
                    <a:pt x="23" y="11"/>
                    <a:pt x="29" y="9"/>
                  </a:cubicBezTo>
                  <a:cubicBezTo>
                    <a:pt x="48" y="0"/>
                    <a:pt x="66" y="3"/>
                    <a:pt x="84" y="13"/>
                  </a:cubicBezTo>
                  <a:cubicBezTo>
                    <a:pt x="91" y="17"/>
                    <a:pt x="91" y="24"/>
                    <a:pt x="90" y="31"/>
                  </a:cubicBezTo>
                  <a:cubicBezTo>
                    <a:pt x="88" y="43"/>
                    <a:pt x="83" y="54"/>
                    <a:pt x="72" y="61"/>
                  </a:cubicBezTo>
                  <a:cubicBezTo>
                    <a:pt x="68" y="64"/>
                    <a:pt x="64" y="66"/>
                    <a:pt x="59" y="66"/>
                  </a:cubicBezTo>
                  <a:cubicBezTo>
                    <a:pt x="39" y="63"/>
                    <a:pt x="21" y="69"/>
                    <a:pt x="5" y="80"/>
                  </a:cubicBezTo>
                  <a:cubicBezTo>
                    <a:pt x="4" y="81"/>
                    <a:pt x="2" y="81"/>
                    <a:pt x="0" y="81"/>
                  </a:cubicBezTo>
                  <a:close/>
                </a:path>
              </a:pathLst>
            </a:custGeom>
            <a:solidFill>
              <a:srgbClr val="FB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3" name="Freeform 55">
              <a:extLst>
                <a:ext uri="{FF2B5EF4-FFF2-40B4-BE49-F238E27FC236}">
                  <a16:creationId xmlns:a16="http://schemas.microsoft.com/office/drawing/2014/main" id="{9EEFB0F1-9C38-46BB-F38B-1FF0806A5489}"/>
                </a:ext>
              </a:extLst>
            </p:cNvPr>
            <p:cNvSpPr/>
            <p:nvPr/>
          </p:nvSpPr>
          <p:spPr bwMode="auto">
            <a:xfrm>
              <a:off x="649" y="1314"/>
              <a:ext cx="68" cy="47"/>
            </a:xfrm>
            <a:custGeom>
              <a:avLst/>
              <a:gdLst>
                <a:gd name="T0" fmla="*/ 13 w 46"/>
                <a:gd name="T1" fmla="*/ 31 h 32"/>
                <a:gd name="T2" fmla="*/ 2 w 46"/>
                <a:gd name="T3" fmla="*/ 26 h 32"/>
                <a:gd name="T4" fmla="*/ 8 w 46"/>
                <a:gd name="T5" fmla="*/ 13 h 32"/>
                <a:gd name="T6" fmla="*/ 27 w 46"/>
                <a:gd name="T7" fmla="*/ 2 h 32"/>
                <a:gd name="T8" fmla="*/ 41 w 46"/>
                <a:gd name="T9" fmla="*/ 4 h 32"/>
                <a:gd name="T10" fmla="*/ 39 w 46"/>
                <a:gd name="T11" fmla="*/ 18 h 32"/>
                <a:gd name="T12" fmla="*/ 24 w 46"/>
                <a:gd name="T13" fmla="*/ 29 h 32"/>
                <a:gd name="T14" fmla="*/ 13 w 46"/>
                <a:gd name="T15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32">
                  <a:moveTo>
                    <a:pt x="13" y="31"/>
                  </a:moveTo>
                  <a:cubicBezTo>
                    <a:pt x="9" y="31"/>
                    <a:pt x="3" y="32"/>
                    <a:pt x="2" y="26"/>
                  </a:cubicBezTo>
                  <a:cubicBezTo>
                    <a:pt x="0" y="21"/>
                    <a:pt x="1" y="16"/>
                    <a:pt x="8" y="13"/>
                  </a:cubicBezTo>
                  <a:cubicBezTo>
                    <a:pt x="14" y="9"/>
                    <a:pt x="20" y="5"/>
                    <a:pt x="27" y="2"/>
                  </a:cubicBezTo>
                  <a:cubicBezTo>
                    <a:pt x="32" y="0"/>
                    <a:pt x="37" y="0"/>
                    <a:pt x="41" y="4"/>
                  </a:cubicBezTo>
                  <a:cubicBezTo>
                    <a:pt x="46" y="8"/>
                    <a:pt x="45" y="15"/>
                    <a:pt x="39" y="18"/>
                  </a:cubicBezTo>
                  <a:cubicBezTo>
                    <a:pt x="34" y="21"/>
                    <a:pt x="28" y="25"/>
                    <a:pt x="24" y="29"/>
                  </a:cubicBezTo>
                  <a:cubicBezTo>
                    <a:pt x="21" y="32"/>
                    <a:pt x="17" y="32"/>
                    <a:pt x="13" y="31"/>
                  </a:cubicBezTo>
                  <a:close/>
                </a:path>
              </a:pathLst>
            </a:custGeom>
            <a:solidFill>
              <a:srgbClr val="FB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4" name="Freeform 56">
              <a:extLst>
                <a:ext uri="{FF2B5EF4-FFF2-40B4-BE49-F238E27FC236}">
                  <a16:creationId xmlns:a16="http://schemas.microsoft.com/office/drawing/2014/main" id="{C27088EA-BF7B-ECE1-75D0-918694461F4D}"/>
                </a:ext>
              </a:extLst>
            </p:cNvPr>
            <p:cNvSpPr/>
            <p:nvPr/>
          </p:nvSpPr>
          <p:spPr bwMode="auto">
            <a:xfrm>
              <a:off x="492" y="676"/>
              <a:ext cx="74" cy="112"/>
            </a:xfrm>
            <a:custGeom>
              <a:avLst/>
              <a:gdLst>
                <a:gd name="T0" fmla="*/ 25 w 50"/>
                <a:gd name="T1" fmla="*/ 34 h 76"/>
                <a:gd name="T2" fmla="*/ 24 w 50"/>
                <a:gd name="T3" fmla="*/ 33 h 76"/>
                <a:gd name="T4" fmla="*/ 19 w 50"/>
                <a:gd name="T5" fmla="*/ 24 h 76"/>
                <a:gd name="T6" fmla="*/ 9 w 50"/>
                <a:gd name="T7" fmla="*/ 18 h 76"/>
                <a:gd name="T8" fmla="*/ 4 w 50"/>
                <a:gd name="T9" fmla="*/ 17 h 76"/>
                <a:gd name="T10" fmla="*/ 1 w 50"/>
                <a:gd name="T11" fmla="*/ 11 h 76"/>
                <a:gd name="T12" fmla="*/ 8 w 50"/>
                <a:gd name="T13" fmla="*/ 10 h 76"/>
                <a:gd name="T14" fmla="*/ 17 w 50"/>
                <a:gd name="T15" fmla="*/ 6 h 76"/>
                <a:gd name="T16" fmla="*/ 20 w 50"/>
                <a:gd name="T17" fmla="*/ 1 h 76"/>
                <a:gd name="T18" fmla="*/ 25 w 50"/>
                <a:gd name="T19" fmla="*/ 5 h 76"/>
                <a:gd name="T20" fmla="*/ 26 w 50"/>
                <a:gd name="T21" fmla="*/ 7 h 76"/>
                <a:gd name="T22" fmla="*/ 36 w 50"/>
                <a:gd name="T23" fmla="*/ 39 h 76"/>
                <a:gd name="T24" fmla="*/ 40 w 50"/>
                <a:gd name="T25" fmla="*/ 47 h 76"/>
                <a:gd name="T26" fmla="*/ 47 w 50"/>
                <a:gd name="T27" fmla="*/ 69 h 76"/>
                <a:gd name="T28" fmla="*/ 47 w 50"/>
                <a:gd name="T29" fmla="*/ 76 h 76"/>
                <a:gd name="T30" fmla="*/ 44 w 50"/>
                <a:gd name="T31" fmla="*/ 73 h 76"/>
                <a:gd name="T32" fmla="*/ 37 w 50"/>
                <a:gd name="T33" fmla="*/ 48 h 76"/>
                <a:gd name="T34" fmla="*/ 25 w 50"/>
                <a:gd name="T35" fmla="*/ 3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6">
                  <a:moveTo>
                    <a:pt x="25" y="34"/>
                  </a:moveTo>
                  <a:cubicBezTo>
                    <a:pt x="25" y="34"/>
                    <a:pt x="24" y="33"/>
                    <a:pt x="24" y="33"/>
                  </a:cubicBezTo>
                  <a:cubicBezTo>
                    <a:pt x="22" y="30"/>
                    <a:pt x="19" y="27"/>
                    <a:pt x="19" y="24"/>
                  </a:cubicBezTo>
                  <a:cubicBezTo>
                    <a:pt x="17" y="20"/>
                    <a:pt x="14" y="16"/>
                    <a:pt x="9" y="18"/>
                  </a:cubicBezTo>
                  <a:cubicBezTo>
                    <a:pt x="7" y="19"/>
                    <a:pt x="5" y="18"/>
                    <a:pt x="4" y="17"/>
                  </a:cubicBezTo>
                  <a:cubicBezTo>
                    <a:pt x="1" y="16"/>
                    <a:pt x="0" y="14"/>
                    <a:pt x="1" y="11"/>
                  </a:cubicBezTo>
                  <a:cubicBezTo>
                    <a:pt x="3" y="8"/>
                    <a:pt x="5" y="8"/>
                    <a:pt x="8" y="10"/>
                  </a:cubicBezTo>
                  <a:cubicBezTo>
                    <a:pt x="13" y="13"/>
                    <a:pt x="15" y="11"/>
                    <a:pt x="17" y="6"/>
                  </a:cubicBezTo>
                  <a:cubicBezTo>
                    <a:pt x="17" y="4"/>
                    <a:pt x="16" y="0"/>
                    <a:pt x="20" y="1"/>
                  </a:cubicBezTo>
                  <a:cubicBezTo>
                    <a:pt x="22" y="1"/>
                    <a:pt x="24" y="3"/>
                    <a:pt x="25" y="5"/>
                  </a:cubicBezTo>
                  <a:cubicBezTo>
                    <a:pt x="25" y="6"/>
                    <a:pt x="26" y="6"/>
                    <a:pt x="26" y="7"/>
                  </a:cubicBezTo>
                  <a:cubicBezTo>
                    <a:pt x="24" y="19"/>
                    <a:pt x="35" y="28"/>
                    <a:pt x="36" y="39"/>
                  </a:cubicBezTo>
                  <a:cubicBezTo>
                    <a:pt x="36" y="42"/>
                    <a:pt x="38" y="45"/>
                    <a:pt x="40" y="47"/>
                  </a:cubicBezTo>
                  <a:cubicBezTo>
                    <a:pt x="47" y="53"/>
                    <a:pt x="50" y="60"/>
                    <a:pt x="47" y="69"/>
                  </a:cubicBezTo>
                  <a:cubicBezTo>
                    <a:pt x="46" y="71"/>
                    <a:pt x="49" y="74"/>
                    <a:pt x="47" y="76"/>
                  </a:cubicBezTo>
                  <a:cubicBezTo>
                    <a:pt x="45" y="76"/>
                    <a:pt x="44" y="74"/>
                    <a:pt x="44" y="73"/>
                  </a:cubicBezTo>
                  <a:cubicBezTo>
                    <a:pt x="44" y="64"/>
                    <a:pt x="38" y="57"/>
                    <a:pt x="37" y="48"/>
                  </a:cubicBezTo>
                  <a:cubicBezTo>
                    <a:pt x="36" y="42"/>
                    <a:pt x="29" y="39"/>
                    <a:pt x="25" y="34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5" name="Freeform 57">
              <a:extLst>
                <a:ext uri="{FF2B5EF4-FFF2-40B4-BE49-F238E27FC236}">
                  <a16:creationId xmlns:a16="http://schemas.microsoft.com/office/drawing/2014/main" id="{AE4F597C-5D93-A8FE-1943-EA6E66B76036}"/>
                </a:ext>
              </a:extLst>
            </p:cNvPr>
            <p:cNvSpPr/>
            <p:nvPr/>
          </p:nvSpPr>
          <p:spPr bwMode="auto">
            <a:xfrm>
              <a:off x="528" y="788"/>
              <a:ext cx="58" cy="53"/>
            </a:xfrm>
            <a:custGeom>
              <a:avLst/>
              <a:gdLst>
                <a:gd name="T0" fmla="*/ 15 w 40"/>
                <a:gd name="T1" fmla="*/ 5 h 36"/>
                <a:gd name="T2" fmla="*/ 28 w 40"/>
                <a:gd name="T3" fmla="*/ 3 h 36"/>
                <a:gd name="T4" fmla="*/ 33 w 40"/>
                <a:gd name="T5" fmla="*/ 7 h 36"/>
                <a:gd name="T6" fmla="*/ 39 w 40"/>
                <a:gd name="T7" fmla="*/ 25 h 36"/>
                <a:gd name="T8" fmla="*/ 40 w 40"/>
                <a:gd name="T9" fmla="*/ 27 h 36"/>
                <a:gd name="T10" fmla="*/ 30 w 40"/>
                <a:gd name="T11" fmla="*/ 34 h 36"/>
                <a:gd name="T12" fmla="*/ 24 w 40"/>
                <a:gd name="T13" fmla="*/ 34 h 36"/>
                <a:gd name="T14" fmla="*/ 4 w 40"/>
                <a:gd name="T15" fmla="*/ 20 h 36"/>
                <a:gd name="T16" fmla="*/ 2 w 40"/>
                <a:gd name="T17" fmla="*/ 16 h 36"/>
                <a:gd name="T18" fmla="*/ 15 w 40"/>
                <a:gd name="T1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6">
                  <a:moveTo>
                    <a:pt x="15" y="5"/>
                  </a:moveTo>
                  <a:cubicBezTo>
                    <a:pt x="20" y="6"/>
                    <a:pt x="24" y="7"/>
                    <a:pt x="28" y="3"/>
                  </a:cubicBezTo>
                  <a:cubicBezTo>
                    <a:pt x="29" y="0"/>
                    <a:pt x="33" y="4"/>
                    <a:pt x="33" y="7"/>
                  </a:cubicBezTo>
                  <a:cubicBezTo>
                    <a:pt x="33" y="14"/>
                    <a:pt x="32" y="21"/>
                    <a:pt x="39" y="25"/>
                  </a:cubicBezTo>
                  <a:cubicBezTo>
                    <a:pt x="40" y="25"/>
                    <a:pt x="40" y="26"/>
                    <a:pt x="40" y="27"/>
                  </a:cubicBezTo>
                  <a:cubicBezTo>
                    <a:pt x="37" y="29"/>
                    <a:pt x="34" y="32"/>
                    <a:pt x="30" y="34"/>
                  </a:cubicBezTo>
                  <a:cubicBezTo>
                    <a:pt x="28" y="36"/>
                    <a:pt x="26" y="36"/>
                    <a:pt x="24" y="34"/>
                  </a:cubicBezTo>
                  <a:cubicBezTo>
                    <a:pt x="18" y="28"/>
                    <a:pt x="13" y="21"/>
                    <a:pt x="4" y="20"/>
                  </a:cubicBezTo>
                  <a:cubicBezTo>
                    <a:pt x="2" y="19"/>
                    <a:pt x="0" y="17"/>
                    <a:pt x="2" y="16"/>
                  </a:cubicBezTo>
                  <a:cubicBezTo>
                    <a:pt x="6" y="12"/>
                    <a:pt x="11" y="8"/>
                    <a:pt x="15" y="5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6" name="Freeform 58">
              <a:extLst>
                <a:ext uri="{FF2B5EF4-FFF2-40B4-BE49-F238E27FC236}">
                  <a16:creationId xmlns:a16="http://schemas.microsoft.com/office/drawing/2014/main" id="{06669867-AEEC-4BFA-6918-E900A72A4A16}"/>
                </a:ext>
              </a:extLst>
            </p:cNvPr>
            <p:cNvSpPr/>
            <p:nvPr/>
          </p:nvSpPr>
          <p:spPr bwMode="auto">
            <a:xfrm>
              <a:off x="934" y="1156"/>
              <a:ext cx="110" cy="37"/>
            </a:xfrm>
            <a:custGeom>
              <a:avLst/>
              <a:gdLst>
                <a:gd name="T0" fmla="*/ 46 w 75"/>
                <a:gd name="T1" fmla="*/ 1 h 25"/>
                <a:gd name="T2" fmla="*/ 69 w 75"/>
                <a:gd name="T3" fmla="*/ 9 h 25"/>
                <a:gd name="T4" fmla="*/ 74 w 75"/>
                <a:gd name="T5" fmla="*/ 15 h 25"/>
                <a:gd name="T6" fmla="*/ 67 w 75"/>
                <a:gd name="T7" fmla="*/ 18 h 25"/>
                <a:gd name="T8" fmla="*/ 40 w 75"/>
                <a:gd name="T9" fmla="*/ 15 h 25"/>
                <a:gd name="T10" fmla="*/ 7 w 75"/>
                <a:gd name="T11" fmla="*/ 22 h 25"/>
                <a:gd name="T12" fmla="*/ 0 w 75"/>
                <a:gd name="T13" fmla="*/ 23 h 25"/>
                <a:gd name="T14" fmla="*/ 42 w 75"/>
                <a:gd name="T15" fmla="*/ 11 h 25"/>
                <a:gd name="T16" fmla="*/ 60 w 75"/>
                <a:gd name="T17" fmla="*/ 14 h 25"/>
                <a:gd name="T18" fmla="*/ 64 w 75"/>
                <a:gd name="T19" fmla="*/ 13 h 25"/>
                <a:gd name="T20" fmla="*/ 61 w 75"/>
                <a:gd name="T21" fmla="*/ 10 h 25"/>
                <a:gd name="T22" fmla="*/ 41 w 75"/>
                <a:gd name="T23" fmla="*/ 1 h 25"/>
                <a:gd name="T24" fmla="*/ 46 w 75"/>
                <a:gd name="T2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25">
                  <a:moveTo>
                    <a:pt x="46" y="1"/>
                  </a:moveTo>
                  <a:cubicBezTo>
                    <a:pt x="53" y="3"/>
                    <a:pt x="62" y="5"/>
                    <a:pt x="69" y="9"/>
                  </a:cubicBezTo>
                  <a:cubicBezTo>
                    <a:pt x="72" y="10"/>
                    <a:pt x="75" y="12"/>
                    <a:pt x="74" y="15"/>
                  </a:cubicBezTo>
                  <a:cubicBezTo>
                    <a:pt x="73" y="19"/>
                    <a:pt x="70" y="18"/>
                    <a:pt x="67" y="18"/>
                  </a:cubicBezTo>
                  <a:cubicBezTo>
                    <a:pt x="58" y="19"/>
                    <a:pt x="49" y="18"/>
                    <a:pt x="40" y="15"/>
                  </a:cubicBezTo>
                  <a:cubicBezTo>
                    <a:pt x="28" y="11"/>
                    <a:pt x="17" y="15"/>
                    <a:pt x="7" y="22"/>
                  </a:cubicBezTo>
                  <a:cubicBezTo>
                    <a:pt x="5" y="24"/>
                    <a:pt x="3" y="25"/>
                    <a:pt x="0" y="23"/>
                  </a:cubicBezTo>
                  <a:cubicBezTo>
                    <a:pt x="12" y="11"/>
                    <a:pt x="26" y="9"/>
                    <a:pt x="42" y="11"/>
                  </a:cubicBezTo>
                  <a:cubicBezTo>
                    <a:pt x="48" y="12"/>
                    <a:pt x="54" y="13"/>
                    <a:pt x="60" y="14"/>
                  </a:cubicBezTo>
                  <a:cubicBezTo>
                    <a:pt x="61" y="15"/>
                    <a:pt x="63" y="15"/>
                    <a:pt x="64" y="13"/>
                  </a:cubicBezTo>
                  <a:cubicBezTo>
                    <a:pt x="65" y="11"/>
                    <a:pt x="62" y="11"/>
                    <a:pt x="61" y="10"/>
                  </a:cubicBezTo>
                  <a:cubicBezTo>
                    <a:pt x="55" y="6"/>
                    <a:pt x="47" y="6"/>
                    <a:pt x="41" y="1"/>
                  </a:cubicBezTo>
                  <a:cubicBezTo>
                    <a:pt x="43" y="0"/>
                    <a:pt x="44" y="0"/>
                    <a:pt x="46" y="1"/>
                  </a:cubicBezTo>
                  <a:close/>
                </a:path>
              </a:pathLst>
            </a:custGeom>
            <a:solidFill>
              <a:srgbClr val="FBD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7" name="Freeform 59">
              <a:extLst>
                <a:ext uri="{FF2B5EF4-FFF2-40B4-BE49-F238E27FC236}">
                  <a16:creationId xmlns:a16="http://schemas.microsoft.com/office/drawing/2014/main" id="{831BAEE9-3A33-054F-78EA-E9F93BD54C95}"/>
                </a:ext>
              </a:extLst>
            </p:cNvPr>
            <p:cNvSpPr/>
            <p:nvPr/>
          </p:nvSpPr>
          <p:spPr bwMode="auto">
            <a:xfrm>
              <a:off x="953" y="1102"/>
              <a:ext cx="48" cy="55"/>
            </a:xfrm>
            <a:custGeom>
              <a:avLst/>
              <a:gdLst>
                <a:gd name="T0" fmla="*/ 33 w 33"/>
                <a:gd name="T1" fmla="*/ 38 h 38"/>
                <a:gd name="T2" fmla="*/ 28 w 33"/>
                <a:gd name="T3" fmla="*/ 38 h 38"/>
                <a:gd name="T4" fmla="*/ 10 w 33"/>
                <a:gd name="T5" fmla="*/ 28 h 38"/>
                <a:gd name="T6" fmla="*/ 2 w 33"/>
                <a:gd name="T7" fmla="*/ 5 h 38"/>
                <a:gd name="T8" fmla="*/ 2 w 33"/>
                <a:gd name="T9" fmla="*/ 2 h 38"/>
                <a:gd name="T10" fmla="*/ 8 w 33"/>
                <a:gd name="T11" fmla="*/ 0 h 38"/>
                <a:gd name="T12" fmla="*/ 12 w 33"/>
                <a:gd name="T13" fmla="*/ 16 h 38"/>
                <a:gd name="T14" fmla="*/ 5 w 33"/>
                <a:gd name="T15" fmla="*/ 19 h 38"/>
                <a:gd name="T16" fmla="*/ 33 w 33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8">
                  <a:moveTo>
                    <a:pt x="33" y="38"/>
                  </a:moveTo>
                  <a:cubicBezTo>
                    <a:pt x="31" y="38"/>
                    <a:pt x="30" y="38"/>
                    <a:pt x="28" y="38"/>
                  </a:cubicBezTo>
                  <a:cubicBezTo>
                    <a:pt x="21" y="36"/>
                    <a:pt x="15" y="32"/>
                    <a:pt x="10" y="28"/>
                  </a:cubicBezTo>
                  <a:cubicBezTo>
                    <a:pt x="2" y="22"/>
                    <a:pt x="0" y="14"/>
                    <a:pt x="2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9" y="6"/>
                    <a:pt x="6" y="11"/>
                    <a:pt x="12" y="16"/>
                  </a:cubicBezTo>
                  <a:cubicBezTo>
                    <a:pt x="13" y="17"/>
                    <a:pt x="12" y="18"/>
                    <a:pt x="5" y="19"/>
                  </a:cubicBezTo>
                  <a:cubicBezTo>
                    <a:pt x="15" y="26"/>
                    <a:pt x="23" y="33"/>
                    <a:pt x="33" y="38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8" name="Freeform 60">
              <a:extLst>
                <a:ext uri="{FF2B5EF4-FFF2-40B4-BE49-F238E27FC236}">
                  <a16:creationId xmlns:a16="http://schemas.microsoft.com/office/drawing/2014/main" id="{AC51959D-5DA4-290D-2368-1CE542B42694}"/>
                </a:ext>
              </a:extLst>
            </p:cNvPr>
            <p:cNvSpPr/>
            <p:nvPr/>
          </p:nvSpPr>
          <p:spPr bwMode="auto">
            <a:xfrm>
              <a:off x="554" y="1152"/>
              <a:ext cx="31" cy="17"/>
            </a:xfrm>
            <a:custGeom>
              <a:avLst/>
              <a:gdLst>
                <a:gd name="T0" fmla="*/ 0 w 21"/>
                <a:gd name="T1" fmla="*/ 7 h 12"/>
                <a:gd name="T2" fmla="*/ 14 w 21"/>
                <a:gd name="T3" fmla="*/ 0 h 12"/>
                <a:gd name="T4" fmla="*/ 18 w 21"/>
                <a:gd name="T5" fmla="*/ 2 h 12"/>
                <a:gd name="T6" fmla="*/ 16 w 21"/>
                <a:gd name="T7" fmla="*/ 10 h 12"/>
                <a:gd name="T8" fmla="*/ 0 w 2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0" y="7"/>
                  </a:moveTo>
                  <a:cubicBezTo>
                    <a:pt x="5" y="5"/>
                    <a:pt x="10" y="2"/>
                    <a:pt x="14" y="0"/>
                  </a:cubicBezTo>
                  <a:cubicBezTo>
                    <a:pt x="16" y="0"/>
                    <a:pt x="18" y="0"/>
                    <a:pt x="18" y="2"/>
                  </a:cubicBezTo>
                  <a:cubicBezTo>
                    <a:pt x="18" y="5"/>
                    <a:pt x="21" y="9"/>
                    <a:pt x="16" y="10"/>
                  </a:cubicBezTo>
                  <a:cubicBezTo>
                    <a:pt x="11" y="11"/>
                    <a:pt x="5" y="12"/>
                    <a:pt x="0" y="7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9" name="Freeform 61">
              <a:extLst>
                <a:ext uri="{FF2B5EF4-FFF2-40B4-BE49-F238E27FC236}">
                  <a16:creationId xmlns:a16="http://schemas.microsoft.com/office/drawing/2014/main" id="{008B7538-19A7-3A27-3378-FB3AF98F435A}"/>
                </a:ext>
              </a:extLst>
            </p:cNvPr>
            <p:cNvSpPr/>
            <p:nvPr/>
          </p:nvSpPr>
          <p:spPr bwMode="auto">
            <a:xfrm>
              <a:off x="925" y="1105"/>
              <a:ext cx="28" cy="16"/>
            </a:xfrm>
            <a:custGeom>
              <a:avLst/>
              <a:gdLst>
                <a:gd name="T0" fmla="*/ 15 w 19"/>
                <a:gd name="T1" fmla="*/ 11 h 11"/>
                <a:gd name="T2" fmla="*/ 2 w 19"/>
                <a:gd name="T3" fmla="*/ 9 h 11"/>
                <a:gd name="T4" fmla="*/ 0 w 19"/>
                <a:gd name="T5" fmla="*/ 8 h 11"/>
                <a:gd name="T6" fmla="*/ 1 w 19"/>
                <a:gd name="T7" fmla="*/ 6 h 11"/>
                <a:gd name="T8" fmla="*/ 11 w 19"/>
                <a:gd name="T9" fmla="*/ 2 h 11"/>
                <a:gd name="T10" fmla="*/ 15 w 19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15" y="11"/>
                  </a:moveTo>
                  <a:cubicBezTo>
                    <a:pt x="11" y="10"/>
                    <a:pt x="6" y="10"/>
                    <a:pt x="2" y="9"/>
                  </a:cubicBezTo>
                  <a:cubicBezTo>
                    <a:pt x="1" y="9"/>
                    <a:pt x="0" y="9"/>
                    <a:pt x="0" y="8"/>
                  </a:cubicBezTo>
                  <a:cubicBezTo>
                    <a:pt x="0" y="7"/>
                    <a:pt x="0" y="6"/>
                    <a:pt x="1" y="6"/>
                  </a:cubicBezTo>
                  <a:cubicBezTo>
                    <a:pt x="5" y="6"/>
                    <a:pt x="6" y="0"/>
                    <a:pt x="11" y="2"/>
                  </a:cubicBezTo>
                  <a:cubicBezTo>
                    <a:pt x="11" y="5"/>
                    <a:pt x="19" y="5"/>
                    <a:pt x="15" y="11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0" name="Freeform 62">
              <a:extLst>
                <a:ext uri="{FF2B5EF4-FFF2-40B4-BE49-F238E27FC236}">
                  <a16:creationId xmlns:a16="http://schemas.microsoft.com/office/drawing/2014/main" id="{AC5324FF-0371-3748-56CD-D79149487175}"/>
                </a:ext>
              </a:extLst>
            </p:cNvPr>
            <p:cNvSpPr/>
            <p:nvPr/>
          </p:nvSpPr>
          <p:spPr bwMode="auto">
            <a:xfrm>
              <a:off x="855" y="1106"/>
              <a:ext cx="20" cy="26"/>
            </a:xfrm>
            <a:custGeom>
              <a:avLst/>
              <a:gdLst>
                <a:gd name="T0" fmla="*/ 0 w 14"/>
                <a:gd name="T1" fmla="*/ 0 h 18"/>
                <a:gd name="T2" fmla="*/ 14 w 14"/>
                <a:gd name="T3" fmla="*/ 13 h 18"/>
                <a:gd name="T4" fmla="*/ 0 w 1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8">
                  <a:moveTo>
                    <a:pt x="0" y="0"/>
                  </a:moveTo>
                  <a:cubicBezTo>
                    <a:pt x="5" y="5"/>
                    <a:pt x="8" y="10"/>
                    <a:pt x="14" y="13"/>
                  </a:cubicBezTo>
                  <a:cubicBezTo>
                    <a:pt x="3" y="18"/>
                    <a:pt x="2" y="17"/>
                    <a:pt x="0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1" name="Freeform 63">
              <a:extLst>
                <a:ext uri="{FF2B5EF4-FFF2-40B4-BE49-F238E27FC236}">
                  <a16:creationId xmlns:a16="http://schemas.microsoft.com/office/drawing/2014/main" id="{4F584858-6C59-F9CB-7731-9C5E9AA9F5A8}"/>
                </a:ext>
              </a:extLst>
            </p:cNvPr>
            <p:cNvSpPr/>
            <p:nvPr/>
          </p:nvSpPr>
          <p:spPr bwMode="auto">
            <a:xfrm>
              <a:off x="554" y="1240"/>
              <a:ext cx="21" cy="19"/>
            </a:xfrm>
            <a:custGeom>
              <a:avLst/>
              <a:gdLst>
                <a:gd name="T0" fmla="*/ 3 w 14"/>
                <a:gd name="T1" fmla="*/ 4 h 13"/>
                <a:gd name="T2" fmla="*/ 7 w 14"/>
                <a:gd name="T3" fmla="*/ 2 h 13"/>
                <a:gd name="T4" fmla="*/ 14 w 14"/>
                <a:gd name="T5" fmla="*/ 1 h 13"/>
                <a:gd name="T6" fmla="*/ 10 w 14"/>
                <a:gd name="T7" fmla="*/ 7 h 13"/>
                <a:gd name="T8" fmla="*/ 3 w 14"/>
                <a:gd name="T9" fmla="*/ 12 h 13"/>
                <a:gd name="T10" fmla="*/ 3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3" y="4"/>
                  </a:moveTo>
                  <a:cubicBezTo>
                    <a:pt x="4" y="2"/>
                    <a:pt x="6" y="2"/>
                    <a:pt x="7" y="2"/>
                  </a:cubicBezTo>
                  <a:cubicBezTo>
                    <a:pt x="10" y="2"/>
                    <a:pt x="11" y="0"/>
                    <a:pt x="14" y="1"/>
                  </a:cubicBezTo>
                  <a:cubicBezTo>
                    <a:pt x="13" y="3"/>
                    <a:pt x="12" y="6"/>
                    <a:pt x="10" y="7"/>
                  </a:cubicBezTo>
                  <a:cubicBezTo>
                    <a:pt x="8" y="9"/>
                    <a:pt x="7" y="13"/>
                    <a:pt x="3" y="12"/>
                  </a:cubicBezTo>
                  <a:cubicBezTo>
                    <a:pt x="0" y="10"/>
                    <a:pt x="2" y="6"/>
                    <a:pt x="3" y="4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2" name="Freeform 64">
              <a:extLst>
                <a:ext uri="{FF2B5EF4-FFF2-40B4-BE49-F238E27FC236}">
                  <a16:creationId xmlns:a16="http://schemas.microsoft.com/office/drawing/2014/main" id="{28B9E443-80C7-ABF7-26B7-77BB88374034}"/>
                </a:ext>
              </a:extLst>
            </p:cNvPr>
            <p:cNvSpPr/>
            <p:nvPr/>
          </p:nvSpPr>
          <p:spPr bwMode="auto">
            <a:xfrm>
              <a:off x="956" y="1149"/>
              <a:ext cx="22" cy="14"/>
            </a:xfrm>
            <a:custGeom>
              <a:avLst/>
              <a:gdLst>
                <a:gd name="T0" fmla="*/ 15 w 15"/>
                <a:gd name="T1" fmla="*/ 9 h 10"/>
                <a:gd name="T2" fmla="*/ 4 w 15"/>
                <a:gd name="T3" fmla="*/ 9 h 10"/>
                <a:gd name="T4" fmla="*/ 1 w 15"/>
                <a:gd name="T5" fmla="*/ 3 h 10"/>
                <a:gd name="T6" fmla="*/ 6 w 15"/>
                <a:gd name="T7" fmla="*/ 2 h 10"/>
                <a:gd name="T8" fmla="*/ 15 w 15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15" y="9"/>
                  </a:moveTo>
                  <a:cubicBezTo>
                    <a:pt x="11" y="9"/>
                    <a:pt x="7" y="10"/>
                    <a:pt x="4" y="9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2" y="1"/>
                    <a:pt x="4" y="0"/>
                    <a:pt x="6" y="2"/>
                  </a:cubicBezTo>
                  <a:cubicBezTo>
                    <a:pt x="9" y="4"/>
                    <a:pt x="12" y="5"/>
                    <a:pt x="15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3" name="Freeform 65">
              <a:extLst>
                <a:ext uri="{FF2B5EF4-FFF2-40B4-BE49-F238E27FC236}">
                  <a16:creationId xmlns:a16="http://schemas.microsoft.com/office/drawing/2014/main" id="{3ADD6721-2F21-1E34-FFAA-B42C383C524C}"/>
                </a:ext>
              </a:extLst>
            </p:cNvPr>
            <p:cNvSpPr/>
            <p:nvPr/>
          </p:nvSpPr>
          <p:spPr bwMode="auto">
            <a:xfrm>
              <a:off x="463" y="1281"/>
              <a:ext cx="13" cy="14"/>
            </a:xfrm>
            <a:custGeom>
              <a:avLst/>
              <a:gdLst>
                <a:gd name="T0" fmla="*/ 3 w 9"/>
                <a:gd name="T1" fmla="*/ 0 h 10"/>
                <a:gd name="T2" fmla="*/ 9 w 9"/>
                <a:gd name="T3" fmla="*/ 5 h 10"/>
                <a:gd name="T4" fmla="*/ 6 w 9"/>
                <a:gd name="T5" fmla="*/ 9 h 10"/>
                <a:gd name="T6" fmla="*/ 0 w 9"/>
                <a:gd name="T7" fmla="*/ 2 h 10"/>
                <a:gd name="T8" fmla="*/ 3 w 9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3" y="0"/>
                  </a:moveTo>
                  <a:cubicBezTo>
                    <a:pt x="6" y="0"/>
                    <a:pt x="9" y="1"/>
                    <a:pt x="9" y="5"/>
                  </a:cubicBezTo>
                  <a:cubicBezTo>
                    <a:pt x="9" y="7"/>
                    <a:pt x="9" y="10"/>
                    <a:pt x="6" y="9"/>
                  </a:cubicBezTo>
                  <a:cubicBezTo>
                    <a:pt x="2" y="9"/>
                    <a:pt x="1" y="6"/>
                    <a:pt x="0" y="2"/>
                  </a:cubicBezTo>
                  <a:cubicBezTo>
                    <a:pt x="0" y="0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4" name="Freeform 66">
              <a:extLst>
                <a:ext uri="{FF2B5EF4-FFF2-40B4-BE49-F238E27FC236}">
                  <a16:creationId xmlns:a16="http://schemas.microsoft.com/office/drawing/2014/main" id="{B8D08569-4569-B772-8883-807FFB5D5E4E}"/>
                </a:ext>
              </a:extLst>
            </p:cNvPr>
            <p:cNvSpPr/>
            <p:nvPr/>
          </p:nvSpPr>
          <p:spPr bwMode="auto">
            <a:xfrm>
              <a:off x="535" y="1260"/>
              <a:ext cx="16" cy="9"/>
            </a:xfrm>
            <a:custGeom>
              <a:avLst/>
              <a:gdLst>
                <a:gd name="T0" fmla="*/ 6 w 11"/>
                <a:gd name="T1" fmla="*/ 6 h 6"/>
                <a:gd name="T2" fmla="*/ 0 w 11"/>
                <a:gd name="T3" fmla="*/ 3 h 6"/>
                <a:gd name="T4" fmla="*/ 5 w 11"/>
                <a:gd name="T5" fmla="*/ 0 h 6"/>
                <a:gd name="T6" fmla="*/ 10 w 11"/>
                <a:gd name="T7" fmla="*/ 4 h 6"/>
                <a:gd name="T8" fmla="*/ 6 w 1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6" y="6"/>
                  </a:moveTo>
                  <a:cubicBezTo>
                    <a:pt x="3" y="6"/>
                    <a:pt x="0" y="6"/>
                    <a:pt x="0" y="3"/>
                  </a:cubicBezTo>
                  <a:cubicBezTo>
                    <a:pt x="0" y="0"/>
                    <a:pt x="2" y="0"/>
                    <a:pt x="5" y="0"/>
                  </a:cubicBezTo>
                  <a:cubicBezTo>
                    <a:pt x="7" y="0"/>
                    <a:pt x="10" y="1"/>
                    <a:pt x="10" y="4"/>
                  </a:cubicBezTo>
                  <a:cubicBezTo>
                    <a:pt x="11" y="6"/>
                    <a:pt x="7" y="6"/>
                    <a:pt x="6" y="6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5" name="Freeform 67">
              <a:extLst>
                <a:ext uri="{FF2B5EF4-FFF2-40B4-BE49-F238E27FC236}">
                  <a16:creationId xmlns:a16="http://schemas.microsoft.com/office/drawing/2014/main" id="{81060693-AD9C-2726-3395-045E6B550373}"/>
                </a:ext>
              </a:extLst>
            </p:cNvPr>
            <p:cNvSpPr/>
            <p:nvPr/>
          </p:nvSpPr>
          <p:spPr bwMode="auto">
            <a:xfrm>
              <a:off x="484" y="638"/>
              <a:ext cx="13" cy="16"/>
            </a:xfrm>
            <a:custGeom>
              <a:avLst/>
              <a:gdLst>
                <a:gd name="T0" fmla="*/ 4 w 9"/>
                <a:gd name="T1" fmla="*/ 9 h 11"/>
                <a:gd name="T2" fmla="*/ 2 w 9"/>
                <a:gd name="T3" fmla="*/ 6 h 11"/>
                <a:gd name="T4" fmla="*/ 0 w 9"/>
                <a:gd name="T5" fmla="*/ 0 h 11"/>
                <a:gd name="T6" fmla="*/ 8 w 9"/>
                <a:gd name="T7" fmla="*/ 7 h 11"/>
                <a:gd name="T8" fmla="*/ 7 w 9"/>
                <a:gd name="T9" fmla="*/ 11 h 11"/>
                <a:gd name="T10" fmla="*/ 4 w 9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1">
                  <a:moveTo>
                    <a:pt x="4" y="9"/>
                  </a:moveTo>
                  <a:cubicBezTo>
                    <a:pt x="3" y="8"/>
                    <a:pt x="3" y="7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5" y="0"/>
                    <a:pt x="9" y="2"/>
                    <a:pt x="8" y="7"/>
                  </a:cubicBezTo>
                  <a:cubicBezTo>
                    <a:pt x="8" y="9"/>
                    <a:pt x="9" y="11"/>
                    <a:pt x="7" y="11"/>
                  </a:cubicBezTo>
                  <a:cubicBezTo>
                    <a:pt x="6" y="11"/>
                    <a:pt x="5" y="9"/>
                    <a:pt x="4" y="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6" name="Freeform 68">
              <a:extLst>
                <a:ext uri="{FF2B5EF4-FFF2-40B4-BE49-F238E27FC236}">
                  <a16:creationId xmlns:a16="http://schemas.microsoft.com/office/drawing/2014/main" id="{B026A9AE-0C71-63AA-46DC-B4ED08192123}"/>
                </a:ext>
              </a:extLst>
            </p:cNvPr>
            <p:cNvSpPr/>
            <p:nvPr/>
          </p:nvSpPr>
          <p:spPr bwMode="auto">
            <a:xfrm>
              <a:off x="943" y="1102"/>
              <a:ext cx="13" cy="8"/>
            </a:xfrm>
            <a:custGeom>
              <a:avLst/>
              <a:gdLst>
                <a:gd name="T0" fmla="*/ 9 w 9"/>
                <a:gd name="T1" fmla="*/ 2 h 6"/>
                <a:gd name="T2" fmla="*/ 9 w 9"/>
                <a:gd name="T3" fmla="*/ 5 h 6"/>
                <a:gd name="T4" fmla="*/ 0 w 9"/>
                <a:gd name="T5" fmla="*/ 2 h 6"/>
                <a:gd name="T6" fmla="*/ 3 w 9"/>
                <a:gd name="T7" fmla="*/ 0 h 6"/>
                <a:gd name="T8" fmla="*/ 9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9" y="2"/>
                  </a:moveTo>
                  <a:cubicBezTo>
                    <a:pt x="9" y="3"/>
                    <a:pt x="9" y="4"/>
                    <a:pt x="9" y="5"/>
                  </a:cubicBezTo>
                  <a:cubicBezTo>
                    <a:pt x="6" y="6"/>
                    <a:pt x="3" y="4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5" y="2"/>
                    <a:pt x="7" y="2"/>
                    <a:pt x="9" y="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7" name="Freeform 69">
              <a:extLst>
                <a:ext uri="{FF2B5EF4-FFF2-40B4-BE49-F238E27FC236}">
                  <a16:creationId xmlns:a16="http://schemas.microsoft.com/office/drawing/2014/main" id="{64F6788B-4477-C924-9A60-5511393EEAEA}"/>
                </a:ext>
              </a:extLst>
            </p:cNvPr>
            <p:cNvSpPr/>
            <p:nvPr/>
          </p:nvSpPr>
          <p:spPr bwMode="auto">
            <a:xfrm>
              <a:off x="1048" y="624"/>
              <a:ext cx="154" cy="350"/>
            </a:xfrm>
            <a:custGeom>
              <a:avLst/>
              <a:gdLst>
                <a:gd name="T0" fmla="*/ 105 w 105"/>
                <a:gd name="T1" fmla="*/ 26 h 239"/>
                <a:gd name="T2" fmla="*/ 104 w 105"/>
                <a:gd name="T3" fmla="*/ 34 h 239"/>
                <a:gd name="T4" fmla="*/ 102 w 105"/>
                <a:gd name="T5" fmla="*/ 35 h 239"/>
                <a:gd name="T6" fmla="*/ 99 w 105"/>
                <a:gd name="T7" fmla="*/ 35 h 239"/>
                <a:gd name="T8" fmla="*/ 92 w 105"/>
                <a:gd name="T9" fmla="*/ 30 h 239"/>
                <a:gd name="T10" fmla="*/ 80 w 105"/>
                <a:gd name="T11" fmla="*/ 23 h 239"/>
                <a:gd name="T12" fmla="*/ 44 w 105"/>
                <a:gd name="T13" fmla="*/ 40 h 239"/>
                <a:gd name="T14" fmla="*/ 26 w 105"/>
                <a:gd name="T15" fmla="*/ 71 h 239"/>
                <a:gd name="T16" fmla="*/ 23 w 105"/>
                <a:gd name="T17" fmla="*/ 109 h 239"/>
                <a:gd name="T18" fmla="*/ 30 w 105"/>
                <a:gd name="T19" fmla="*/ 116 h 239"/>
                <a:gd name="T20" fmla="*/ 41 w 105"/>
                <a:gd name="T21" fmla="*/ 123 h 239"/>
                <a:gd name="T22" fmla="*/ 41 w 105"/>
                <a:gd name="T23" fmla="*/ 136 h 239"/>
                <a:gd name="T24" fmla="*/ 22 w 105"/>
                <a:gd name="T25" fmla="*/ 217 h 239"/>
                <a:gd name="T26" fmla="*/ 33 w 105"/>
                <a:gd name="T27" fmla="*/ 229 h 239"/>
                <a:gd name="T28" fmla="*/ 30 w 105"/>
                <a:gd name="T29" fmla="*/ 237 h 239"/>
                <a:gd name="T30" fmla="*/ 24 w 105"/>
                <a:gd name="T31" fmla="*/ 235 h 239"/>
                <a:gd name="T32" fmla="*/ 12 w 105"/>
                <a:gd name="T33" fmla="*/ 217 h 239"/>
                <a:gd name="T34" fmla="*/ 1 w 105"/>
                <a:gd name="T35" fmla="*/ 179 h 239"/>
                <a:gd name="T36" fmla="*/ 3 w 105"/>
                <a:gd name="T37" fmla="*/ 128 h 239"/>
                <a:gd name="T38" fmla="*/ 8 w 105"/>
                <a:gd name="T39" fmla="*/ 75 h 239"/>
                <a:gd name="T40" fmla="*/ 13 w 105"/>
                <a:gd name="T41" fmla="*/ 49 h 239"/>
                <a:gd name="T42" fmla="*/ 61 w 105"/>
                <a:gd name="T43" fmla="*/ 2 h 239"/>
                <a:gd name="T44" fmla="*/ 74 w 105"/>
                <a:gd name="T45" fmla="*/ 3 h 239"/>
                <a:gd name="T46" fmla="*/ 100 w 105"/>
                <a:gd name="T47" fmla="*/ 24 h 239"/>
                <a:gd name="T48" fmla="*/ 105 w 105"/>
                <a:gd name="T49" fmla="*/ 2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239">
                  <a:moveTo>
                    <a:pt x="105" y="26"/>
                  </a:moveTo>
                  <a:cubicBezTo>
                    <a:pt x="105" y="29"/>
                    <a:pt x="104" y="31"/>
                    <a:pt x="104" y="34"/>
                  </a:cubicBezTo>
                  <a:cubicBezTo>
                    <a:pt x="103" y="34"/>
                    <a:pt x="103" y="35"/>
                    <a:pt x="102" y="35"/>
                  </a:cubicBezTo>
                  <a:cubicBezTo>
                    <a:pt x="101" y="35"/>
                    <a:pt x="100" y="35"/>
                    <a:pt x="99" y="35"/>
                  </a:cubicBezTo>
                  <a:cubicBezTo>
                    <a:pt x="96" y="34"/>
                    <a:pt x="94" y="32"/>
                    <a:pt x="92" y="30"/>
                  </a:cubicBezTo>
                  <a:cubicBezTo>
                    <a:pt x="89" y="26"/>
                    <a:pt x="85" y="24"/>
                    <a:pt x="80" y="23"/>
                  </a:cubicBezTo>
                  <a:cubicBezTo>
                    <a:pt x="61" y="20"/>
                    <a:pt x="54" y="24"/>
                    <a:pt x="44" y="40"/>
                  </a:cubicBezTo>
                  <a:cubicBezTo>
                    <a:pt x="38" y="51"/>
                    <a:pt x="30" y="60"/>
                    <a:pt x="26" y="71"/>
                  </a:cubicBezTo>
                  <a:cubicBezTo>
                    <a:pt x="20" y="83"/>
                    <a:pt x="18" y="96"/>
                    <a:pt x="23" y="109"/>
                  </a:cubicBezTo>
                  <a:cubicBezTo>
                    <a:pt x="24" y="112"/>
                    <a:pt x="27" y="114"/>
                    <a:pt x="30" y="116"/>
                  </a:cubicBezTo>
                  <a:cubicBezTo>
                    <a:pt x="33" y="118"/>
                    <a:pt x="37" y="121"/>
                    <a:pt x="41" y="123"/>
                  </a:cubicBezTo>
                  <a:cubicBezTo>
                    <a:pt x="49" y="128"/>
                    <a:pt x="48" y="130"/>
                    <a:pt x="41" y="136"/>
                  </a:cubicBezTo>
                  <a:cubicBezTo>
                    <a:pt x="16" y="157"/>
                    <a:pt x="6" y="186"/>
                    <a:pt x="22" y="217"/>
                  </a:cubicBezTo>
                  <a:cubicBezTo>
                    <a:pt x="25" y="222"/>
                    <a:pt x="29" y="225"/>
                    <a:pt x="33" y="229"/>
                  </a:cubicBezTo>
                  <a:cubicBezTo>
                    <a:pt x="33" y="232"/>
                    <a:pt x="32" y="235"/>
                    <a:pt x="30" y="237"/>
                  </a:cubicBezTo>
                  <a:cubicBezTo>
                    <a:pt x="27" y="239"/>
                    <a:pt x="24" y="238"/>
                    <a:pt x="24" y="235"/>
                  </a:cubicBezTo>
                  <a:cubicBezTo>
                    <a:pt x="22" y="227"/>
                    <a:pt x="17" y="222"/>
                    <a:pt x="12" y="217"/>
                  </a:cubicBezTo>
                  <a:cubicBezTo>
                    <a:pt x="3" y="206"/>
                    <a:pt x="0" y="193"/>
                    <a:pt x="1" y="179"/>
                  </a:cubicBezTo>
                  <a:cubicBezTo>
                    <a:pt x="2" y="162"/>
                    <a:pt x="5" y="146"/>
                    <a:pt x="3" y="128"/>
                  </a:cubicBezTo>
                  <a:cubicBezTo>
                    <a:pt x="1" y="110"/>
                    <a:pt x="2" y="92"/>
                    <a:pt x="8" y="75"/>
                  </a:cubicBezTo>
                  <a:cubicBezTo>
                    <a:pt x="10" y="66"/>
                    <a:pt x="12" y="58"/>
                    <a:pt x="13" y="49"/>
                  </a:cubicBezTo>
                  <a:cubicBezTo>
                    <a:pt x="23" y="27"/>
                    <a:pt x="40" y="12"/>
                    <a:pt x="61" y="2"/>
                  </a:cubicBezTo>
                  <a:cubicBezTo>
                    <a:pt x="66" y="0"/>
                    <a:pt x="70" y="1"/>
                    <a:pt x="74" y="3"/>
                  </a:cubicBezTo>
                  <a:cubicBezTo>
                    <a:pt x="84" y="9"/>
                    <a:pt x="91" y="18"/>
                    <a:pt x="100" y="24"/>
                  </a:cubicBezTo>
                  <a:cubicBezTo>
                    <a:pt x="101" y="26"/>
                    <a:pt x="103" y="26"/>
                    <a:pt x="105" y="26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8" name="Freeform 70">
              <a:extLst>
                <a:ext uri="{FF2B5EF4-FFF2-40B4-BE49-F238E27FC236}">
                  <a16:creationId xmlns:a16="http://schemas.microsoft.com/office/drawing/2014/main" id="{4691FFAE-5133-C5F2-9EF0-1ABD737D1695}"/>
                </a:ext>
              </a:extLst>
            </p:cNvPr>
            <p:cNvSpPr/>
            <p:nvPr/>
          </p:nvSpPr>
          <p:spPr bwMode="auto">
            <a:xfrm>
              <a:off x="995" y="1102"/>
              <a:ext cx="146" cy="110"/>
            </a:xfrm>
            <a:custGeom>
              <a:avLst/>
              <a:gdLst>
                <a:gd name="T0" fmla="*/ 98 w 99"/>
                <a:gd name="T1" fmla="*/ 61 h 75"/>
                <a:gd name="T2" fmla="*/ 80 w 99"/>
                <a:gd name="T3" fmla="*/ 71 h 75"/>
                <a:gd name="T4" fmla="*/ 65 w 99"/>
                <a:gd name="T5" fmla="*/ 67 h 75"/>
                <a:gd name="T6" fmla="*/ 45 w 99"/>
                <a:gd name="T7" fmla="*/ 50 h 75"/>
                <a:gd name="T8" fmla="*/ 29 w 99"/>
                <a:gd name="T9" fmla="*/ 38 h 75"/>
                <a:gd name="T10" fmla="*/ 8 w 99"/>
                <a:gd name="T11" fmla="*/ 33 h 75"/>
                <a:gd name="T12" fmla="*/ 1 w 99"/>
                <a:gd name="T13" fmla="*/ 14 h 75"/>
                <a:gd name="T14" fmla="*/ 1 w 99"/>
                <a:gd name="T15" fmla="*/ 11 h 75"/>
                <a:gd name="T16" fmla="*/ 8 w 99"/>
                <a:gd name="T17" fmla="*/ 2 h 75"/>
                <a:gd name="T18" fmla="*/ 8 w 99"/>
                <a:gd name="T19" fmla="*/ 1 h 75"/>
                <a:gd name="T20" fmla="*/ 11 w 99"/>
                <a:gd name="T21" fmla="*/ 0 h 75"/>
                <a:gd name="T22" fmla="*/ 11 w 99"/>
                <a:gd name="T23" fmla="*/ 1 h 75"/>
                <a:gd name="T24" fmla="*/ 12 w 99"/>
                <a:gd name="T25" fmla="*/ 7 h 75"/>
                <a:gd name="T26" fmla="*/ 22 w 99"/>
                <a:gd name="T27" fmla="*/ 0 h 75"/>
                <a:gd name="T28" fmla="*/ 27 w 99"/>
                <a:gd name="T29" fmla="*/ 6 h 75"/>
                <a:gd name="T30" fmla="*/ 27 w 99"/>
                <a:gd name="T31" fmla="*/ 6 h 75"/>
                <a:gd name="T32" fmla="*/ 27 w 99"/>
                <a:gd name="T33" fmla="*/ 5 h 75"/>
                <a:gd name="T34" fmla="*/ 30 w 99"/>
                <a:gd name="T35" fmla="*/ 4 h 75"/>
                <a:gd name="T36" fmla="*/ 30 w 99"/>
                <a:gd name="T37" fmla="*/ 5 h 75"/>
                <a:gd name="T38" fmla="*/ 30 w 99"/>
                <a:gd name="T39" fmla="*/ 3 h 75"/>
                <a:gd name="T40" fmla="*/ 32 w 99"/>
                <a:gd name="T41" fmla="*/ 0 h 75"/>
                <a:gd name="T42" fmla="*/ 34 w 99"/>
                <a:gd name="T43" fmla="*/ 1 h 75"/>
                <a:gd name="T44" fmla="*/ 37 w 99"/>
                <a:gd name="T45" fmla="*/ 3 h 75"/>
                <a:gd name="T46" fmla="*/ 41 w 99"/>
                <a:gd name="T47" fmla="*/ 3 h 75"/>
                <a:gd name="T48" fmla="*/ 46 w 99"/>
                <a:gd name="T49" fmla="*/ 5 h 75"/>
                <a:gd name="T50" fmla="*/ 57 w 99"/>
                <a:gd name="T51" fmla="*/ 12 h 75"/>
                <a:gd name="T52" fmla="*/ 65 w 99"/>
                <a:gd name="T53" fmla="*/ 15 h 75"/>
                <a:gd name="T54" fmla="*/ 66 w 99"/>
                <a:gd name="T55" fmla="*/ 14 h 75"/>
                <a:gd name="T56" fmla="*/ 87 w 99"/>
                <a:gd name="T57" fmla="*/ 22 h 75"/>
                <a:gd name="T58" fmla="*/ 96 w 99"/>
                <a:gd name="T59" fmla="*/ 54 h 75"/>
                <a:gd name="T60" fmla="*/ 98 w 99"/>
                <a:gd name="T61" fmla="*/ 6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9" h="75">
                  <a:moveTo>
                    <a:pt x="98" y="61"/>
                  </a:moveTo>
                  <a:cubicBezTo>
                    <a:pt x="98" y="72"/>
                    <a:pt x="92" y="75"/>
                    <a:pt x="80" y="71"/>
                  </a:cubicBezTo>
                  <a:cubicBezTo>
                    <a:pt x="75" y="69"/>
                    <a:pt x="70" y="68"/>
                    <a:pt x="65" y="67"/>
                  </a:cubicBezTo>
                  <a:cubicBezTo>
                    <a:pt x="55" y="65"/>
                    <a:pt x="47" y="60"/>
                    <a:pt x="45" y="50"/>
                  </a:cubicBezTo>
                  <a:cubicBezTo>
                    <a:pt x="43" y="40"/>
                    <a:pt x="37" y="39"/>
                    <a:pt x="29" y="38"/>
                  </a:cubicBezTo>
                  <a:cubicBezTo>
                    <a:pt x="21" y="38"/>
                    <a:pt x="14" y="36"/>
                    <a:pt x="8" y="33"/>
                  </a:cubicBezTo>
                  <a:cubicBezTo>
                    <a:pt x="1" y="29"/>
                    <a:pt x="1" y="21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6" y="10"/>
                    <a:pt x="6" y="5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2" y="5"/>
                    <a:pt x="12" y="7"/>
                  </a:cubicBezTo>
                  <a:cubicBezTo>
                    <a:pt x="12" y="1"/>
                    <a:pt x="13" y="0"/>
                    <a:pt x="22" y="0"/>
                  </a:cubicBezTo>
                  <a:cubicBezTo>
                    <a:pt x="27" y="0"/>
                    <a:pt x="27" y="0"/>
                    <a:pt x="27" y="6"/>
                  </a:cubicBezTo>
                  <a:cubicBezTo>
                    <a:pt x="27" y="7"/>
                    <a:pt x="28" y="6"/>
                    <a:pt x="27" y="6"/>
                  </a:cubicBezTo>
                  <a:cubicBezTo>
                    <a:pt x="27" y="6"/>
                    <a:pt x="27" y="6"/>
                    <a:pt x="27" y="5"/>
                  </a:cubicBezTo>
                  <a:cubicBezTo>
                    <a:pt x="28" y="2"/>
                    <a:pt x="28" y="2"/>
                    <a:pt x="30" y="4"/>
                  </a:cubicBezTo>
                  <a:cubicBezTo>
                    <a:pt x="30" y="4"/>
                    <a:pt x="30" y="5"/>
                    <a:pt x="30" y="5"/>
                  </a:cubicBezTo>
                  <a:cubicBezTo>
                    <a:pt x="30" y="5"/>
                    <a:pt x="30" y="4"/>
                    <a:pt x="30" y="3"/>
                  </a:cubicBezTo>
                  <a:cubicBezTo>
                    <a:pt x="30" y="2"/>
                    <a:pt x="30" y="0"/>
                    <a:pt x="32" y="0"/>
                  </a:cubicBezTo>
                  <a:cubicBezTo>
                    <a:pt x="33" y="0"/>
                    <a:pt x="34" y="0"/>
                    <a:pt x="34" y="1"/>
                  </a:cubicBezTo>
                  <a:cubicBezTo>
                    <a:pt x="35" y="2"/>
                    <a:pt x="34" y="7"/>
                    <a:pt x="37" y="3"/>
                  </a:cubicBezTo>
                  <a:cubicBezTo>
                    <a:pt x="38" y="2"/>
                    <a:pt x="40" y="3"/>
                    <a:pt x="41" y="3"/>
                  </a:cubicBezTo>
                  <a:cubicBezTo>
                    <a:pt x="43" y="3"/>
                    <a:pt x="43" y="11"/>
                    <a:pt x="46" y="5"/>
                  </a:cubicBezTo>
                  <a:cubicBezTo>
                    <a:pt x="49" y="8"/>
                    <a:pt x="55" y="8"/>
                    <a:pt x="57" y="12"/>
                  </a:cubicBezTo>
                  <a:cubicBezTo>
                    <a:pt x="59" y="17"/>
                    <a:pt x="62" y="16"/>
                    <a:pt x="65" y="15"/>
                  </a:cubicBezTo>
                  <a:cubicBezTo>
                    <a:pt x="66" y="14"/>
                    <a:pt x="65" y="15"/>
                    <a:pt x="66" y="14"/>
                  </a:cubicBezTo>
                  <a:cubicBezTo>
                    <a:pt x="81" y="7"/>
                    <a:pt x="81" y="7"/>
                    <a:pt x="87" y="22"/>
                  </a:cubicBezTo>
                  <a:cubicBezTo>
                    <a:pt x="90" y="33"/>
                    <a:pt x="94" y="43"/>
                    <a:pt x="96" y="54"/>
                  </a:cubicBezTo>
                  <a:cubicBezTo>
                    <a:pt x="97" y="56"/>
                    <a:pt x="99" y="59"/>
                    <a:pt x="98" y="61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9" name="Freeform 71">
              <a:extLst>
                <a:ext uri="{FF2B5EF4-FFF2-40B4-BE49-F238E27FC236}">
                  <a16:creationId xmlns:a16="http://schemas.microsoft.com/office/drawing/2014/main" id="{013AEC0A-7030-1557-EEC5-AE02E5B8E71F}"/>
                </a:ext>
              </a:extLst>
            </p:cNvPr>
            <p:cNvSpPr/>
            <p:nvPr/>
          </p:nvSpPr>
          <p:spPr bwMode="auto">
            <a:xfrm>
              <a:off x="972" y="877"/>
              <a:ext cx="153" cy="257"/>
            </a:xfrm>
            <a:custGeom>
              <a:avLst/>
              <a:gdLst>
                <a:gd name="T0" fmla="*/ 101 w 104"/>
                <a:gd name="T1" fmla="*/ 175 h 175"/>
                <a:gd name="T2" fmla="*/ 99 w 104"/>
                <a:gd name="T3" fmla="*/ 171 h 175"/>
                <a:gd name="T4" fmla="*/ 85 w 104"/>
                <a:gd name="T5" fmla="*/ 168 h 175"/>
                <a:gd name="T6" fmla="*/ 71 w 104"/>
                <a:gd name="T7" fmla="*/ 165 h 175"/>
                <a:gd name="T8" fmla="*/ 69 w 104"/>
                <a:gd name="T9" fmla="*/ 163 h 175"/>
                <a:gd name="T10" fmla="*/ 62 w 104"/>
                <a:gd name="T11" fmla="*/ 159 h 175"/>
                <a:gd name="T12" fmla="*/ 60 w 104"/>
                <a:gd name="T13" fmla="*/ 164 h 175"/>
                <a:gd name="T14" fmla="*/ 50 w 104"/>
                <a:gd name="T15" fmla="*/ 162 h 175"/>
                <a:gd name="T16" fmla="*/ 48 w 104"/>
                <a:gd name="T17" fmla="*/ 154 h 175"/>
                <a:gd name="T18" fmla="*/ 46 w 104"/>
                <a:gd name="T19" fmla="*/ 163 h 175"/>
                <a:gd name="T20" fmla="*/ 44 w 104"/>
                <a:gd name="T21" fmla="*/ 156 h 175"/>
                <a:gd name="T22" fmla="*/ 43 w 104"/>
                <a:gd name="T23" fmla="*/ 163 h 175"/>
                <a:gd name="T24" fmla="*/ 43 w 104"/>
                <a:gd name="T25" fmla="*/ 163 h 175"/>
                <a:gd name="T26" fmla="*/ 42 w 104"/>
                <a:gd name="T27" fmla="*/ 153 h 175"/>
                <a:gd name="T28" fmla="*/ 29 w 104"/>
                <a:gd name="T29" fmla="*/ 163 h 175"/>
                <a:gd name="T30" fmla="*/ 27 w 104"/>
                <a:gd name="T31" fmla="*/ 158 h 175"/>
                <a:gd name="T32" fmla="*/ 27 w 104"/>
                <a:gd name="T33" fmla="*/ 154 h 175"/>
                <a:gd name="T34" fmla="*/ 28 w 104"/>
                <a:gd name="T35" fmla="*/ 151 h 175"/>
                <a:gd name="T36" fmla="*/ 40 w 104"/>
                <a:gd name="T37" fmla="*/ 144 h 175"/>
                <a:gd name="T38" fmla="*/ 46 w 104"/>
                <a:gd name="T39" fmla="*/ 146 h 175"/>
                <a:gd name="T40" fmla="*/ 46 w 104"/>
                <a:gd name="T41" fmla="*/ 135 h 175"/>
                <a:gd name="T42" fmla="*/ 44 w 104"/>
                <a:gd name="T43" fmla="*/ 132 h 175"/>
                <a:gd name="T44" fmla="*/ 17 w 104"/>
                <a:gd name="T45" fmla="*/ 109 h 175"/>
                <a:gd name="T46" fmla="*/ 10 w 104"/>
                <a:gd name="T47" fmla="*/ 93 h 175"/>
                <a:gd name="T48" fmla="*/ 9 w 104"/>
                <a:gd name="T49" fmla="*/ 67 h 175"/>
                <a:gd name="T50" fmla="*/ 3 w 104"/>
                <a:gd name="T51" fmla="*/ 52 h 175"/>
                <a:gd name="T52" fmla="*/ 0 w 104"/>
                <a:gd name="T53" fmla="*/ 44 h 175"/>
                <a:gd name="T54" fmla="*/ 20 w 104"/>
                <a:gd name="T55" fmla="*/ 0 h 175"/>
                <a:gd name="T56" fmla="*/ 17 w 104"/>
                <a:gd name="T57" fmla="*/ 13 h 175"/>
                <a:gd name="T58" fmla="*/ 32 w 104"/>
                <a:gd name="T59" fmla="*/ 19 h 175"/>
                <a:gd name="T60" fmla="*/ 59 w 104"/>
                <a:gd name="T61" fmla="*/ 55 h 175"/>
                <a:gd name="T62" fmla="*/ 55 w 104"/>
                <a:gd name="T63" fmla="*/ 66 h 175"/>
                <a:gd name="T64" fmla="*/ 38 w 104"/>
                <a:gd name="T65" fmla="*/ 44 h 175"/>
                <a:gd name="T66" fmla="*/ 31 w 104"/>
                <a:gd name="T67" fmla="*/ 31 h 175"/>
                <a:gd name="T68" fmla="*/ 15 w 104"/>
                <a:gd name="T69" fmla="*/ 27 h 175"/>
                <a:gd name="T70" fmla="*/ 13 w 104"/>
                <a:gd name="T71" fmla="*/ 41 h 175"/>
                <a:gd name="T72" fmla="*/ 26 w 104"/>
                <a:gd name="T73" fmla="*/ 88 h 175"/>
                <a:gd name="T74" fmla="*/ 57 w 104"/>
                <a:gd name="T75" fmla="*/ 124 h 175"/>
                <a:gd name="T76" fmla="*/ 80 w 104"/>
                <a:gd name="T77" fmla="*/ 136 h 175"/>
                <a:gd name="T78" fmla="*/ 89 w 104"/>
                <a:gd name="T79" fmla="*/ 136 h 175"/>
                <a:gd name="T80" fmla="*/ 94 w 104"/>
                <a:gd name="T81" fmla="*/ 139 h 175"/>
                <a:gd name="T82" fmla="*/ 102 w 104"/>
                <a:gd name="T83" fmla="*/ 166 h 175"/>
                <a:gd name="T84" fmla="*/ 101 w 104"/>
                <a:gd name="T8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75">
                  <a:moveTo>
                    <a:pt x="101" y="175"/>
                  </a:moveTo>
                  <a:cubicBezTo>
                    <a:pt x="101" y="173"/>
                    <a:pt x="99" y="172"/>
                    <a:pt x="99" y="171"/>
                  </a:cubicBezTo>
                  <a:cubicBezTo>
                    <a:pt x="96" y="164"/>
                    <a:pt x="92" y="163"/>
                    <a:pt x="85" y="168"/>
                  </a:cubicBezTo>
                  <a:cubicBezTo>
                    <a:pt x="78" y="173"/>
                    <a:pt x="76" y="173"/>
                    <a:pt x="71" y="165"/>
                  </a:cubicBezTo>
                  <a:cubicBezTo>
                    <a:pt x="71" y="164"/>
                    <a:pt x="70" y="163"/>
                    <a:pt x="69" y="163"/>
                  </a:cubicBezTo>
                  <a:cubicBezTo>
                    <a:pt x="66" y="162"/>
                    <a:pt x="63" y="160"/>
                    <a:pt x="62" y="159"/>
                  </a:cubicBezTo>
                  <a:cubicBezTo>
                    <a:pt x="59" y="160"/>
                    <a:pt x="61" y="162"/>
                    <a:pt x="60" y="164"/>
                  </a:cubicBezTo>
                  <a:cubicBezTo>
                    <a:pt x="58" y="158"/>
                    <a:pt x="55" y="151"/>
                    <a:pt x="50" y="162"/>
                  </a:cubicBezTo>
                  <a:cubicBezTo>
                    <a:pt x="49" y="160"/>
                    <a:pt x="51" y="157"/>
                    <a:pt x="48" y="154"/>
                  </a:cubicBezTo>
                  <a:cubicBezTo>
                    <a:pt x="46" y="157"/>
                    <a:pt x="48" y="160"/>
                    <a:pt x="46" y="163"/>
                  </a:cubicBezTo>
                  <a:cubicBezTo>
                    <a:pt x="44" y="161"/>
                    <a:pt x="46" y="158"/>
                    <a:pt x="44" y="156"/>
                  </a:cubicBezTo>
                  <a:cubicBezTo>
                    <a:pt x="44" y="159"/>
                    <a:pt x="44" y="161"/>
                    <a:pt x="43" y="163"/>
                  </a:cubicBezTo>
                  <a:cubicBezTo>
                    <a:pt x="43" y="163"/>
                    <a:pt x="43" y="163"/>
                    <a:pt x="43" y="163"/>
                  </a:cubicBezTo>
                  <a:cubicBezTo>
                    <a:pt x="42" y="160"/>
                    <a:pt x="42" y="157"/>
                    <a:pt x="42" y="153"/>
                  </a:cubicBezTo>
                  <a:cubicBezTo>
                    <a:pt x="38" y="159"/>
                    <a:pt x="26" y="148"/>
                    <a:pt x="29" y="163"/>
                  </a:cubicBezTo>
                  <a:cubicBezTo>
                    <a:pt x="26" y="161"/>
                    <a:pt x="27" y="159"/>
                    <a:pt x="27" y="158"/>
                  </a:cubicBezTo>
                  <a:cubicBezTo>
                    <a:pt x="27" y="157"/>
                    <a:pt x="27" y="155"/>
                    <a:pt x="27" y="154"/>
                  </a:cubicBezTo>
                  <a:cubicBezTo>
                    <a:pt x="28" y="153"/>
                    <a:pt x="28" y="152"/>
                    <a:pt x="28" y="151"/>
                  </a:cubicBezTo>
                  <a:cubicBezTo>
                    <a:pt x="30" y="142"/>
                    <a:pt x="32" y="140"/>
                    <a:pt x="40" y="144"/>
                  </a:cubicBezTo>
                  <a:cubicBezTo>
                    <a:pt x="42" y="145"/>
                    <a:pt x="44" y="149"/>
                    <a:pt x="46" y="146"/>
                  </a:cubicBezTo>
                  <a:cubicBezTo>
                    <a:pt x="48" y="143"/>
                    <a:pt x="50" y="139"/>
                    <a:pt x="46" y="135"/>
                  </a:cubicBezTo>
                  <a:cubicBezTo>
                    <a:pt x="45" y="134"/>
                    <a:pt x="45" y="133"/>
                    <a:pt x="44" y="132"/>
                  </a:cubicBezTo>
                  <a:cubicBezTo>
                    <a:pt x="33" y="127"/>
                    <a:pt x="27" y="116"/>
                    <a:pt x="17" y="109"/>
                  </a:cubicBezTo>
                  <a:cubicBezTo>
                    <a:pt x="12" y="106"/>
                    <a:pt x="10" y="100"/>
                    <a:pt x="10" y="93"/>
                  </a:cubicBezTo>
                  <a:cubicBezTo>
                    <a:pt x="10" y="85"/>
                    <a:pt x="11" y="76"/>
                    <a:pt x="9" y="67"/>
                  </a:cubicBezTo>
                  <a:cubicBezTo>
                    <a:pt x="8" y="61"/>
                    <a:pt x="4" y="57"/>
                    <a:pt x="3" y="52"/>
                  </a:cubicBezTo>
                  <a:cubicBezTo>
                    <a:pt x="9" y="47"/>
                    <a:pt x="2" y="46"/>
                    <a:pt x="0" y="44"/>
                  </a:cubicBezTo>
                  <a:cubicBezTo>
                    <a:pt x="4" y="29"/>
                    <a:pt x="9" y="13"/>
                    <a:pt x="20" y="0"/>
                  </a:cubicBezTo>
                  <a:cubicBezTo>
                    <a:pt x="25" y="5"/>
                    <a:pt x="20" y="9"/>
                    <a:pt x="17" y="13"/>
                  </a:cubicBezTo>
                  <a:cubicBezTo>
                    <a:pt x="23" y="13"/>
                    <a:pt x="28" y="14"/>
                    <a:pt x="32" y="19"/>
                  </a:cubicBezTo>
                  <a:cubicBezTo>
                    <a:pt x="36" y="34"/>
                    <a:pt x="49" y="43"/>
                    <a:pt x="59" y="55"/>
                  </a:cubicBezTo>
                  <a:cubicBezTo>
                    <a:pt x="59" y="59"/>
                    <a:pt x="57" y="63"/>
                    <a:pt x="55" y="66"/>
                  </a:cubicBezTo>
                  <a:cubicBezTo>
                    <a:pt x="46" y="61"/>
                    <a:pt x="43" y="52"/>
                    <a:pt x="38" y="44"/>
                  </a:cubicBezTo>
                  <a:cubicBezTo>
                    <a:pt x="36" y="40"/>
                    <a:pt x="34" y="35"/>
                    <a:pt x="31" y="31"/>
                  </a:cubicBezTo>
                  <a:cubicBezTo>
                    <a:pt x="26" y="24"/>
                    <a:pt x="24" y="23"/>
                    <a:pt x="15" y="27"/>
                  </a:cubicBezTo>
                  <a:cubicBezTo>
                    <a:pt x="8" y="30"/>
                    <a:pt x="8" y="32"/>
                    <a:pt x="13" y="41"/>
                  </a:cubicBezTo>
                  <a:cubicBezTo>
                    <a:pt x="19" y="56"/>
                    <a:pt x="20" y="73"/>
                    <a:pt x="26" y="88"/>
                  </a:cubicBezTo>
                  <a:cubicBezTo>
                    <a:pt x="31" y="104"/>
                    <a:pt x="40" y="117"/>
                    <a:pt x="57" y="124"/>
                  </a:cubicBezTo>
                  <a:cubicBezTo>
                    <a:pt x="65" y="127"/>
                    <a:pt x="72" y="132"/>
                    <a:pt x="80" y="136"/>
                  </a:cubicBezTo>
                  <a:cubicBezTo>
                    <a:pt x="83" y="138"/>
                    <a:pt x="86" y="139"/>
                    <a:pt x="89" y="136"/>
                  </a:cubicBezTo>
                  <a:cubicBezTo>
                    <a:pt x="92" y="136"/>
                    <a:pt x="94" y="137"/>
                    <a:pt x="94" y="139"/>
                  </a:cubicBezTo>
                  <a:cubicBezTo>
                    <a:pt x="94" y="149"/>
                    <a:pt x="98" y="157"/>
                    <a:pt x="102" y="166"/>
                  </a:cubicBezTo>
                  <a:cubicBezTo>
                    <a:pt x="103" y="169"/>
                    <a:pt x="104" y="172"/>
                    <a:pt x="101" y="175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0" name="Freeform 72">
              <a:extLst>
                <a:ext uri="{FF2B5EF4-FFF2-40B4-BE49-F238E27FC236}">
                  <a16:creationId xmlns:a16="http://schemas.microsoft.com/office/drawing/2014/main" id="{13B03842-310B-EA21-65A5-02E815CF3262}"/>
                </a:ext>
              </a:extLst>
            </p:cNvPr>
            <p:cNvSpPr/>
            <p:nvPr/>
          </p:nvSpPr>
          <p:spPr bwMode="auto">
            <a:xfrm>
              <a:off x="994" y="692"/>
              <a:ext cx="54" cy="93"/>
            </a:xfrm>
            <a:custGeom>
              <a:avLst/>
              <a:gdLst>
                <a:gd name="T0" fmla="*/ 5 w 37"/>
                <a:gd name="T1" fmla="*/ 25 h 63"/>
                <a:gd name="T2" fmla="*/ 8 w 37"/>
                <a:gd name="T3" fmla="*/ 11 h 63"/>
                <a:gd name="T4" fmla="*/ 27 w 37"/>
                <a:gd name="T5" fmla="*/ 2 h 63"/>
                <a:gd name="T6" fmla="*/ 36 w 37"/>
                <a:gd name="T7" fmla="*/ 20 h 63"/>
                <a:gd name="T8" fmla="*/ 24 w 37"/>
                <a:gd name="T9" fmla="*/ 55 h 63"/>
                <a:gd name="T10" fmla="*/ 10 w 37"/>
                <a:gd name="T11" fmla="*/ 61 h 63"/>
                <a:gd name="T12" fmla="*/ 1 w 37"/>
                <a:gd name="T13" fmla="*/ 49 h 63"/>
                <a:gd name="T14" fmla="*/ 5 w 37"/>
                <a:gd name="T15" fmla="*/ 2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62">
                  <a:moveTo>
                    <a:pt x="5" y="25"/>
                  </a:moveTo>
                  <a:cubicBezTo>
                    <a:pt x="6" y="20"/>
                    <a:pt x="7" y="16"/>
                    <a:pt x="8" y="11"/>
                  </a:cubicBezTo>
                  <a:cubicBezTo>
                    <a:pt x="11" y="4"/>
                    <a:pt x="20" y="0"/>
                    <a:pt x="27" y="2"/>
                  </a:cubicBezTo>
                  <a:cubicBezTo>
                    <a:pt x="32" y="4"/>
                    <a:pt x="37" y="13"/>
                    <a:pt x="36" y="20"/>
                  </a:cubicBezTo>
                  <a:cubicBezTo>
                    <a:pt x="34" y="32"/>
                    <a:pt x="33" y="45"/>
                    <a:pt x="24" y="55"/>
                  </a:cubicBezTo>
                  <a:cubicBezTo>
                    <a:pt x="20" y="60"/>
                    <a:pt x="16" y="63"/>
                    <a:pt x="10" y="61"/>
                  </a:cubicBezTo>
                  <a:cubicBezTo>
                    <a:pt x="4" y="60"/>
                    <a:pt x="2" y="55"/>
                    <a:pt x="1" y="49"/>
                  </a:cubicBezTo>
                  <a:cubicBezTo>
                    <a:pt x="0" y="41"/>
                    <a:pt x="1" y="33"/>
                    <a:pt x="5" y="25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1" name="Freeform 73">
              <a:extLst>
                <a:ext uri="{FF2B5EF4-FFF2-40B4-BE49-F238E27FC236}">
                  <a16:creationId xmlns:a16="http://schemas.microsoft.com/office/drawing/2014/main" id="{D255894C-62BA-CFA1-C301-06E19D096D44}"/>
                </a:ext>
              </a:extLst>
            </p:cNvPr>
            <p:cNvSpPr/>
            <p:nvPr/>
          </p:nvSpPr>
          <p:spPr bwMode="auto">
            <a:xfrm>
              <a:off x="1048" y="942"/>
              <a:ext cx="44" cy="61"/>
            </a:xfrm>
            <a:custGeom>
              <a:avLst/>
              <a:gdLst>
                <a:gd name="T0" fmla="*/ 2 w 30"/>
                <a:gd name="T1" fmla="*/ 22 h 42"/>
                <a:gd name="T2" fmla="*/ 7 w 30"/>
                <a:gd name="T3" fmla="*/ 11 h 42"/>
                <a:gd name="T4" fmla="*/ 15 w 30"/>
                <a:gd name="T5" fmla="*/ 18 h 42"/>
                <a:gd name="T6" fmla="*/ 18 w 30"/>
                <a:gd name="T7" fmla="*/ 19 h 42"/>
                <a:gd name="T8" fmla="*/ 18 w 30"/>
                <a:gd name="T9" fmla="*/ 15 h 42"/>
                <a:gd name="T10" fmla="*/ 12 w 30"/>
                <a:gd name="T11" fmla="*/ 0 h 42"/>
                <a:gd name="T12" fmla="*/ 25 w 30"/>
                <a:gd name="T13" fmla="*/ 16 h 42"/>
                <a:gd name="T14" fmla="*/ 30 w 30"/>
                <a:gd name="T15" fmla="*/ 20 h 42"/>
                <a:gd name="T16" fmla="*/ 23 w 30"/>
                <a:gd name="T17" fmla="*/ 42 h 42"/>
                <a:gd name="T18" fmla="*/ 6 w 30"/>
                <a:gd name="T19" fmla="*/ 30 h 42"/>
                <a:gd name="T20" fmla="*/ 2 w 30"/>
                <a:gd name="T21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2">
                  <a:moveTo>
                    <a:pt x="2" y="22"/>
                  </a:moveTo>
                  <a:cubicBezTo>
                    <a:pt x="2" y="17"/>
                    <a:pt x="4" y="14"/>
                    <a:pt x="7" y="11"/>
                  </a:cubicBezTo>
                  <a:cubicBezTo>
                    <a:pt x="10" y="13"/>
                    <a:pt x="12" y="16"/>
                    <a:pt x="15" y="18"/>
                  </a:cubicBezTo>
                  <a:cubicBezTo>
                    <a:pt x="16" y="19"/>
                    <a:pt x="17" y="20"/>
                    <a:pt x="18" y="19"/>
                  </a:cubicBezTo>
                  <a:cubicBezTo>
                    <a:pt x="20" y="18"/>
                    <a:pt x="19" y="17"/>
                    <a:pt x="18" y="15"/>
                  </a:cubicBezTo>
                  <a:cubicBezTo>
                    <a:pt x="16" y="10"/>
                    <a:pt x="14" y="5"/>
                    <a:pt x="12" y="0"/>
                  </a:cubicBezTo>
                  <a:cubicBezTo>
                    <a:pt x="18" y="3"/>
                    <a:pt x="24" y="8"/>
                    <a:pt x="25" y="16"/>
                  </a:cubicBezTo>
                  <a:cubicBezTo>
                    <a:pt x="26" y="19"/>
                    <a:pt x="27" y="20"/>
                    <a:pt x="30" y="20"/>
                  </a:cubicBezTo>
                  <a:cubicBezTo>
                    <a:pt x="30" y="28"/>
                    <a:pt x="27" y="35"/>
                    <a:pt x="23" y="42"/>
                  </a:cubicBezTo>
                  <a:cubicBezTo>
                    <a:pt x="18" y="36"/>
                    <a:pt x="10" y="36"/>
                    <a:pt x="6" y="30"/>
                  </a:cubicBezTo>
                  <a:cubicBezTo>
                    <a:pt x="4" y="27"/>
                    <a:pt x="0" y="26"/>
                    <a:pt x="2" y="22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2" name="Freeform 74">
              <a:extLst>
                <a:ext uri="{FF2B5EF4-FFF2-40B4-BE49-F238E27FC236}">
                  <a16:creationId xmlns:a16="http://schemas.microsoft.com/office/drawing/2014/main" id="{334FF89A-4B31-99BC-F440-A320DFDF5CE3}"/>
                </a:ext>
              </a:extLst>
            </p:cNvPr>
            <p:cNvSpPr/>
            <p:nvPr/>
          </p:nvSpPr>
          <p:spPr bwMode="auto">
            <a:xfrm>
              <a:off x="975" y="1081"/>
              <a:ext cx="35" cy="49"/>
            </a:xfrm>
            <a:custGeom>
              <a:avLst/>
              <a:gdLst>
                <a:gd name="T0" fmla="*/ 22 w 24"/>
                <a:gd name="T1" fmla="*/ 16 h 33"/>
                <a:gd name="T2" fmla="*/ 15 w 24"/>
                <a:gd name="T3" fmla="*/ 26 h 33"/>
                <a:gd name="T4" fmla="*/ 15 w 24"/>
                <a:gd name="T5" fmla="*/ 28 h 33"/>
                <a:gd name="T6" fmla="*/ 13 w 24"/>
                <a:gd name="T7" fmla="*/ 29 h 33"/>
                <a:gd name="T8" fmla="*/ 3 w 24"/>
                <a:gd name="T9" fmla="*/ 31 h 33"/>
                <a:gd name="T10" fmla="*/ 4 w 24"/>
                <a:gd name="T11" fmla="*/ 22 h 33"/>
                <a:gd name="T12" fmla="*/ 1 w 24"/>
                <a:gd name="T13" fmla="*/ 8 h 33"/>
                <a:gd name="T14" fmla="*/ 4 w 24"/>
                <a:gd name="T15" fmla="*/ 4 h 33"/>
                <a:gd name="T16" fmla="*/ 16 w 24"/>
                <a:gd name="T17" fmla="*/ 1 h 33"/>
                <a:gd name="T18" fmla="*/ 21 w 24"/>
                <a:gd name="T19" fmla="*/ 5 h 33"/>
                <a:gd name="T20" fmla="*/ 22 w 24"/>
                <a:gd name="T21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3">
                  <a:moveTo>
                    <a:pt x="22" y="16"/>
                  </a:moveTo>
                  <a:cubicBezTo>
                    <a:pt x="22" y="21"/>
                    <a:pt x="24" y="27"/>
                    <a:pt x="15" y="26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4" y="29"/>
                    <a:pt x="13" y="29"/>
                  </a:cubicBezTo>
                  <a:cubicBezTo>
                    <a:pt x="10" y="30"/>
                    <a:pt x="5" y="33"/>
                    <a:pt x="3" y="31"/>
                  </a:cubicBezTo>
                  <a:cubicBezTo>
                    <a:pt x="0" y="29"/>
                    <a:pt x="4" y="25"/>
                    <a:pt x="4" y="22"/>
                  </a:cubicBezTo>
                  <a:cubicBezTo>
                    <a:pt x="3" y="17"/>
                    <a:pt x="7" y="12"/>
                    <a:pt x="1" y="8"/>
                  </a:cubicBezTo>
                  <a:cubicBezTo>
                    <a:pt x="1" y="7"/>
                    <a:pt x="0" y="5"/>
                    <a:pt x="4" y="4"/>
                  </a:cubicBezTo>
                  <a:cubicBezTo>
                    <a:pt x="8" y="3"/>
                    <a:pt x="12" y="4"/>
                    <a:pt x="16" y="1"/>
                  </a:cubicBezTo>
                  <a:cubicBezTo>
                    <a:pt x="19" y="0"/>
                    <a:pt x="20" y="2"/>
                    <a:pt x="21" y="5"/>
                  </a:cubicBezTo>
                  <a:cubicBezTo>
                    <a:pt x="21" y="9"/>
                    <a:pt x="19" y="13"/>
                    <a:pt x="22" y="16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3" name="Freeform 75">
              <a:extLst>
                <a:ext uri="{FF2B5EF4-FFF2-40B4-BE49-F238E27FC236}">
                  <a16:creationId xmlns:a16="http://schemas.microsoft.com/office/drawing/2014/main" id="{138BA815-717E-B9C4-62C4-E5029E1904A2}"/>
                </a:ext>
              </a:extLst>
            </p:cNvPr>
            <p:cNvSpPr/>
            <p:nvPr/>
          </p:nvSpPr>
          <p:spPr bwMode="auto">
            <a:xfrm>
              <a:off x="991" y="870"/>
              <a:ext cx="28" cy="35"/>
            </a:xfrm>
            <a:custGeom>
              <a:avLst/>
              <a:gdLst>
                <a:gd name="T0" fmla="*/ 19 w 19"/>
                <a:gd name="T1" fmla="*/ 24 h 24"/>
                <a:gd name="T2" fmla="*/ 4 w 19"/>
                <a:gd name="T3" fmla="*/ 20 h 24"/>
                <a:gd name="T4" fmla="*/ 3 w 19"/>
                <a:gd name="T5" fmla="*/ 16 h 24"/>
                <a:gd name="T6" fmla="*/ 7 w 19"/>
                <a:gd name="T7" fmla="*/ 5 h 24"/>
                <a:gd name="T8" fmla="*/ 11 w 19"/>
                <a:gd name="T9" fmla="*/ 0 h 24"/>
                <a:gd name="T10" fmla="*/ 15 w 19"/>
                <a:gd name="T11" fmla="*/ 6 h 24"/>
                <a:gd name="T12" fmla="*/ 19 w 1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4">
                  <a:moveTo>
                    <a:pt x="19" y="24"/>
                  </a:moveTo>
                  <a:cubicBezTo>
                    <a:pt x="14" y="23"/>
                    <a:pt x="10" y="19"/>
                    <a:pt x="4" y="20"/>
                  </a:cubicBezTo>
                  <a:cubicBezTo>
                    <a:pt x="0" y="21"/>
                    <a:pt x="1" y="18"/>
                    <a:pt x="3" y="16"/>
                  </a:cubicBezTo>
                  <a:cubicBezTo>
                    <a:pt x="6" y="13"/>
                    <a:pt x="9" y="10"/>
                    <a:pt x="7" y="5"/>
                  </a:cubicBezTo>
                  <a:cubicBezTo>
                    <a:pt x="7" y="3"/>
                    <a:pt x="8" y="0"/>
                    <a:pt x="11" y="0"/>
                  </a:cubicBezTo>
                  <a:cubicBezTo>
                    <a:pt x="14" y="0"/>
                    <a:pt x="14" y="3"/>
                    <a:pt x="15" y="6"/>
                  </a:cubicBezTo>
                  <a:cubicBezTo>
                    <a:pt x="16" y="12"/>
                    <a:pt x="17" y="18"/>
                    <a:pt x="19" y="24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4" name="Freeform 76">
              <a:extLst>
                <a:ext uri="{FF2B5EF4-FFF2-40B4-BE49-F238E27FC236}">
                  <a16:creationId xmlns:a16="http://schemas.microsoft.com/office/drawing/2014/main" id="{E2C6421F-4C16-570F-3E76-F7255A69885C}"/>
                </a:ext>
              </a:extLst>
            </p:cNvPr>
            <p:cNvSpPr/>
            <p:nvPr/>
          </p:nvSpPr>
          <p:spPr bwMode="auto">
            <a:xfrm>
              <a:off x="972" y="940"/>
              <a:ext cx="13" cy="14"/>
            </a:xfrm>
            <a:custGeom>
              <a:avLst/>
              <a:gdLst>
                <a:gd name="T0" fmla="*/ 0 w 9"/>
                <a:gd name="T1" fmla="*/ 1 h 9"/>
                <a:gd name="T2" fmla="*/ 3 w 9"/>
                <a:gd name="T3" fmla="*/ 1 h 9"/>
                <a:gd name="T4" fmla="*/ 8 w 9"/>
                <a:gd name="T5" fmla="*/ 4 h 9"/>
                <a:gd name="T6" fmla="*/ 3 w 9"/>
                <a:gd name="T7" fmla="*/ 9 h 9"/>
                <a:gd name="T8" fmla="*/ 0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5" y="2"/>
                    <a:pt x="8" y="0"/>
                    <a:pt x="8" y="4"/>
                  </a:cubicBezTo>
                  <a:cubicBezTo>
                    <a:pt x="9" y="7"/>
                    <a:pt x="7" y="9"/>
                    <a:pt x="3" y="9"/>
                  </a:cubicBezTo>
                  <a:cubicBezTo>
                    <a:pt x="0" y="7"/>
                    <a:pt x="0" y="4"/>
                    <a:pt x="0" y="1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5" name="Freeform 77">
              <a:extLst>
                <a:ext uri="{FF2B5EF4-FFF2-40B4-BE49-F238E27FC236}">
                  <a16:creationId xmlns:a16="http://schemas.microsoft.com/office/drawing/2014/main" id="{778F942D-57C6-C96B-55D7-B269CC458606}"/>
                </a:ext>
              </a:extLst>
            </p:cNvPr>
            <p:cNvSpPr/>
            <p:nvPr/>
          </p:nvSpPr>
          <p:spPr bwMode="auto">
            <a:xfrm>
              <a:off x="969" y="1093"/>
              <a:ext cx="7" cy="29"/>
            </a:xfrm>
            <a:custGeom>
              <a:avLst/>
              <a:gdLst>
                <a:gd name="T0" fmla="*/ 5 w 5"/>
                <a:gd name="T1" fmla="*/ 16 h 20"/>
                <a:gd name="T2" fmla="*/ 0 w 5"/>
                <a:gd name="T3" fmla="*/ 15 h 20"/>
                <a:gd name="T4" fmla="*/ 0 w 5"/>
                <a:gd name="T5" fmla="*/ 5 h 20"/>
                <a:gd name="T6" fmla="*/ 3 w 5"/>
                <a:gd name="T7" fmla="*/ 0 h 20"/>
                <a:gd name="T8" fmla="*/ 5 w 5"/>
                <a:gd name="T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0">
                  <a:moveTo>
                    <a:pt x="5" y="16"/>
                  </a:moveTo>
                  <a:cubicBezTo>
                    <a:pt x="3" y="18"/>
                    <a:pt x="1" y="20"/>
                    <a:pt x="0" y="15"/>
                  </a:cubicBezTo>
                  <a:cubicBezTo>
                    <a:pt x="0" y="12"/>
                    <a:pt x="0" y="8"/>
                    <a:pt x="0" y="5"/>
                  </a:cubicBezTo>
                  <a:cubicBezTo>
                    <a:pt x="2" y="4"/>
                    <a:pt x="1" y="2"/>
                    <a:pt x="3" y="0"/>
                  </a:cubicBezTo>
                  <a:cubicBezTo>
                    <a:pt x="5" y="5"/>
                    <a:pt x="1" y="11"/>
                    <a:pt x="5" y="16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6" name="Freeform 78">
              <a:extLst>
                <a:ext uri="{FF2B5EF4-FFF2-40B4-BE49-F238E27FC236}">
                  <a16:creationId xmlns:a16="http://schemas.microsoft.com/office/drawing/2014/main" id="{08B47C51-03E7-859A-7B98-552DF2E1F2F5}"/>
                </a:ext>
              </a:extLst>
            </p:cNvPr>
            <p:cNvSpPr/>
            <p:nvPr/>
          </p:nvSpPr>
          <p:spPr bwMode="auto">
            <a:xfrm>
              <a:off x="1006" y="1081"/>
              <a:ext cx="6" cy="22"/>
            </a:xfrm>
            <a:custGeom>
              <a:avLst/>
              <a:gdLst>
                <a:gd name="T0" fmla="*/ 4 w 4"/>
                <a:gd name="T1" fmla="*/ 14 h 15"/>
                <a:gd name="T2" fmla="*/ 1 w 4"/>
                <a:gd name="T3" fmla="*/ 15 h 15"/>
                <a:gd name="T4" fmla="*/ 4 w 4"/>
                <a:gd name="T5" fmla="*/ 0 h 15"/>
                <a:gd name="T6" fmla="*/ 4 w 4"/>
                <a:gd name="T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5">
                  <a:moveTo>
                    <a:pt x="4" y="14"/>
                  </a:moveTo>
                  <a:cubicBezTo>
                    <a:pt x="3" y="14"/>
                    <a:pt x="2" y="15"/>
                    <a:pt x="1" y="15"/>
                  </a:cubicBezTo>
                  <a:cubicBezTo>
                    <a:pt x="2" y="10"/>
                    <a:pt x="0" y="6"/>
                    <a:pt x="4" y="0"/>
                  </a:cubicBezTo>
                  <a:cubicBezTo>
                    <a:pt x="4" y="6"/>
                    <a:pt x="4" y="10"/>
                    <a:pt x="4" y="14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7" name="Freeform 79">
              <a:extLst>
                <a:ext uri="{FF2B5EF4-FFF2-40B4-BE49-F238E27FC236}">
                  <a16:creationId xmlns:a16="http://schemas.microsoft.com/office/drawing/2014/main" id="{F02EE3D0-0A38-1FBA-1E9E-9148EDF5B6BB}"/>
                </a:ext>
              </a:extLst>
            </p:cNvPr>
            <p:cNvSpPr/>
            <p:nvPr/>
          </p:nvSpPr>
          <p:spPr bwMode="auto">
            <a:xfrm>
              <a:off x="1144" y="673"/>
              <a:ext cx="126" cy="297"/>
            </a:xfrm>
            <a:custGeom>
              <a:avLst/>
              <a:gdLst>
                <a:gd name="T0" fmla="*/ 85 w 86"/>
                <a:gd name="T1" fmla="*/ 179 h 202"/>
                <a:gd name="T2" fmla="*/ 83 w 86"/>
                <a:gd name="T3" fmla="*/ 196 h 202"/>
                <a:gd name="T4" fmla="*/ 83 w 86"/>
                <a:gd name="T5" fmla="*/ 197 h 202"/>
                <a:gd name="T6" fmla="*/ 69 w 86"/>
                <a:gd name="T7" fmla="*/ 202 h 202"/>
                <a:gd name="T8" fmla="*/ 61 w 86"/>
                <a:gd name="T9" fmla="*/ 201 h 202"/>
                <a:gd name="T10" fmla="*/ 53 w 86"/>
                <a:gd name="T11" fmla="*/ 199 h 202"/>
                <a:gd name="T12" fmla="*/ 56 w 86"/>
                <a:gd name="T13" fmla="*/ 192 h 202"/>
                <a:gd name="T14" fmla="*/ 58 w 86"/>
                <a:gd name="T15" fmla="*/ 160 h 202"/>
                <a:gd name="T16" fmla="*/ 32 w 86"/>
                <a:gd name="T17" fmla="*/ 128 h 202"/>
                <a:gd name="T18" fmla="*/ 4 w 86"/>
                <a:gd name="T19" fmla="*/ 108 h 202"/>
                <a:gd name="T20" fmla="*/ 0 w 86"/>
                <a:gd name="T21" fmla="*/ 103 h 202"/>
                <a:gd name="T22" fmla="*/ 3 w 86"/>
                <a:gd name="T23" fmla="*/ 99 h 202"/>
                <a:gd name="T24" fmla="*/ 11 w 86"/>
                <a:gd name="T25" fmla="*/ 101 h 202"/>
                <a:gd name="T26" fmla="*/ 42 w 86"/>
                <a:gd name="T27" fmla="*/ 81 h 202"/>
                <a:gd name="T28" fmla="*/ 44 w 86"/>
                <a:gd name="T29" fmla="*/ 20 h 202"/>
                <a:gd name="T30" fmla="*/ 39 w 86"/>
                <a:gd name="T31" fmla="*/ 10 h 202"/>
                <a:gd name="T32" fmla="*/ 37 w 86"/>
                <a:gd name="T33" fmla="*/ 3 h 202"/>
                <a:gd name="T34" fmla="*/ 46 w 86"/>
                <a:gd name="T35" fmla="*/ 6 h 202"/>
                <a:gd name="T36" fmla="*/ 59 w 86"/>
                <a:gd name="T37" fmla="*/ 32 h 202"/>
                <a:gd name="T38" fmla="*/ 60 w 86"/>
                <a:gd name="T39" fmla="*/ 37 h 202"/>
                <a:gd name="T40" fmla="*/ 56 w 86"/>
                <a:gd name="T41" fmla="*/ 82 h 202"/>
                <a:gd name="T42" fmla="*/ 47 w 86"/>
                <a:gd name="T43" fmla="*/ 104 h 202"/>
                <a:gd name="T44" fmla="*/ 47 w 86"/>
                <a:gd name="T45" fmla="*/ 127 h 202"/>
                <a:gd name="T46" fmla="*/ 70 w 86"/>
                <a:gd name="T47" fmla="*/ 147 h 202"/>
                <a:gd name="T48" fmla="*/ 85 w 86"/>
                <a:gd name="T49" fmla="*/ 17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201">
                  <a:moveTo>
                    <a:pt x="85" y="179"/>
                  </a:moveTo>
                  <a:cubicBezTo>
                    <a:pt x="84" y="184"/>
                    <a:pt x="86" y="190"/>
                    <a:pt x="83" y="196"/>
                  </a:cubicBezTo>
                  <a:cubicBezTo>
                    <a:pt x="83" y="196"/>
                    <a:pt x="83" y="197"/>
                    <a:pt x="83" y="197"/>
                  </a:cubicBezTo>
                  <a:cubicBezTo>
                    <a:pt x="79" y="200"/>
                    <a:pt x="74" y="202"/>
                    <a:pt x="69" y="202"/>
                  </a:cubicBezTo>
                  <a:cubicBezTo>
                    <a:pt x="66" y="201"/>
                    <a:pt x="64" y="201"/>
                    <a:pt x="61" y="201"/>
                  </a:cubicBezTo>
                  <a:cubicBezTo>
                    <a:pt x="58" y="202"/>
                    <a:pt x="55" y="202"/>
                    <a:pt x="53" y="199"/>
                  </a:cubicBezTo>
                  <a:cubicBezTo>
                    <a:pt x="51" y="196"/>
                    <a:pt x="54" y="194"/>
                    <a:pt x="56" y="192"/>
                  </a:cubicBezTo>
                  <a:cubicBezTo>
                    <a:pt x="65" y="182"/>
                    <a:pt x="64" y="171"/>
                    <a:pt x="58" y="160"/>
                  </a:cubicBezTo>
                  <a:cubicBezTo>
                    <a:pt x="52" y="148"/>
                    <a:pt x="43" y="137"/>
                    <a:pt x="32" y="128"/>
                  </a:cubicBezTo>
                  <a:cubicBezTo>
                    <a:pt x="23" y="121"/>
                    <a:pt x="16" y="111"/>
                    <a:pt x="4" y="108"/>
                  </a:cubicBezTo>
                  <a:cubicBezTo>
                    <a:pt x="1" y="108"/>
                    <a:pt x="0" y="105"/>
                    <a:pt x="0" y="103"/>
                  </a:cubicBezTo>
                  <a:cubicBezTo>
                    <a:pt x="0" y="101"/>
                    <a:pt x="1" y="100"/>
                    <a:pt x="3" y="99"/>
                  </a:cubicBezTo>
                  <a:cubicBezTo>
                    <a:pt x="6" y="99"/>
                    <a:pt x="8" y="101"/>
                    <a:pt x="11" y="101"/>
                  </a:cubicBezTo>
                  <a:cubicBezTo>
                    <a:pt x="24" y="103"/>
                    <a:pt x="38" y="94"/>
                    <a:pt x="42" y="81"/>
                  </a:cubicBezTo>
                  <a:cubicBezTo>
                    <a:pt x="47" y="61"/>
                    <a:pt x="48" y="40"/>
                    <a:pt x="44" y="20"/>
                  </a:cubicBezTo>
                  <a:cubicBezTo>
                    <a:pt x="43" y="16"/>
                    <a:pt x="41" y="13"/>
                    <a:pt x="39" y="10"/>
                  </a:cubicBezTo>
                  <a:cubicBezTo>
                    <a:pt x="38" y="8"/>
                    <a:pt x="36" y="6"/>
                    <a:pt x="37" y="3"/>
                  </a:cubicBezTo>
                  <a:cubicBezTo>
                    <a:pt x="41" y="0"/>
                    <a:pt x="44" y="3"/>
                    <a:pt x="46" y="6"/>
                  </a:cubicBezTo>
                  <a:cubicBezTo>
                    <a:pt x="50" y="15"/>
                    <a:pt x="54" y="24"/>
                    <a:pt x="59" y="32"/>
                  </a:cubicBezTo>
                  <a:cubicBezTo>
                    <a:pt x="59" y="34"/>
                    <a:pt x="60" y="36"/>
                    <a:pt x="60" y="37"/>
                  </a:cubicBezTo>
                  <a:cubicBezTo>
                    <a:pt x="56" y="52"/>
                    <a:pt x="60" y="67"/>
                    <a:pt x="56" y="82"/>
                  </a:cubicBezTo>
                  <a:cubicBezTo>
                    <a:pt x="54" y="90"/>
                    <a:pt x="50" y="97"/>
                    <a:pt x="47" y="104"/>
                  </a:cubicBezTo>
                  <a:cubicBezTo>
                    <a:pt x="43" y="111"/>
                    <a:pt x="41" y="119"/>
                    <a:pt x="47" y="127"/>
                  </a:cubicBezTo>
                  <a:cubicBezTo>
                    <a:pt x="52" y="136"/>
                    <a:pt x="62" y="141"/>
                    <a:pt x="70" y="147"/>
                  </a:cubicBezTo>
                  <a:cubicBezTo>
                    <a:pt x="80" y="156"/>
                    <a:pt x="86" y="165"/>
                    <a:pt x="85" y="179"/>
                  </a:cubicBezTo>
                  <a:close/>
                </a:path>
              </a:pathLst>
            </a:custGeom>
            <a:solidFill>
              <a:srgbClr val="ADB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8" name="Freeform 80">
              <a:extLst>
                <a:ext uri="{FF2B5EF4-FFF2-40B4-BE49-F238E27FC236}">
                  <a16:creationId xmlns:a16="http://schemas.microsoft.com/office/drawing/2014/main" id="{B6E36900-C002-19D0-D32C-9B4EE903CC44}"/>
                </a:ext>
              </a:extLst>
            </p:cNvPr>
            <p:cNvSpPr/>
            <p:nvPr/>
          </p:nvSpPr>
          <p:spPr bwMode="auto">
            <a:xfrm>
              <a:off x="1221" y="798"/>
              <a:ext cx="72" cy="85"/>
            </a:xfrm>
            <a:custGeom>
              <a:avLst/>
              <a:gdLst>
                <a:gd name="T0" fmla="*/ 48 w 49"/>
                <a:gd name="T1" fmla="*/ 38 h 58"/>
                <a:gd name="T2" fmla="*/ 40 w 49"/>
                <a:gd name="T3" fmla="*/ 55 h 58"/>
                <a:gd name="T4" fmla="*/ 22 w 49"/>
                <a:gd name="T5" fmla="*/ 50 h 58"/>
                <a:gd name="T6" fmla="*/ 12 w 49"/>
                <a:gd name="T7" fmla="*/ 44 h 58"/>
                <a:gd name="T8" fmla="*/ 12 w 49"/>
                <a:gd name="T9" fmla="*/ 7 h 58"/>
                <a:gd name="T10" fmla="*/ 29 w 49"/>
                <a:gd name="T11" fmla="*/ 3 h 58"/>
                <a:gd name="T12" fmla="*/ 48 w 49"/>
                <a:gd name="T13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57">
                  <a:moveTo>
                    <a:pt x="48" y="38"/>
                  </a:moveTo>
                  <a:cubicBezTo>
                    <a:pt x="49" y="45"/>
                    <a:pt x="47" y="51"/>
                    <a:pt x="40" y="55"/>
                  </a:cubicBezTo>
                  <a:cubicBezTo>
                    <a:pt x="33" y="58"/>
                    <a:pt x="27" y="55"/>
                    <a:pt x="22" y="50"/>
                  </a:cubicBezTo>
                  <a:cubicBezTo>
                    <a:pt x="19" y="48"/>
                    <a:pt x="15" y="47"/>
                    <a:pt x="12" y="44"/>
                  </a:cubicBezTo>
                  <a:cubicBezTo>
                    <a:pt x="0" y="27"/>
                    <a:pt x="3" y="24"/>
                    <a:pt x="12" y="7"/>
                  </a:cubicBezTo>
                  <a:cubicBezTo>
                    <a:pt x="15" y="2"/>
                    <a:pt x="23" y="0"/>
                    <a:pt x="29" y="3"/>
                  </a:cubicBezTo>
                  <a:cubicBezTo>
                    <a:pt x="44" y="10"/>
                    <a:pt x="48" y="23"/>
                    <a:pt x="48" y="38"/>
                  </a:cubicBezTo>
                  <a:close/>
                </a:path>
              </a:pathLst>
            </a:custGeom>
            <a:solidFill>
              <a:srgbClr val="ADB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9" name="Freeform 81">
              <a:extLst>
                <a:ext uri="{FF2B5EF4-FFF2-40B4-BE49-F238E27FC236}">
                  <a16:creationId xmlns:a16="http://schemas.microsoft.com/office/drawing/2014/main" id="{49083A12-D257-AAA4-2337-CCD5D77FE704}"/>
                </a:ext>
              </a:extLst>
            </p:cNvPr>
            <p:cNvSpPr/>
            <p:nvPr/>
          </p:nvSpPr>
          <p:spPr bwMode="auto">
            <a:xfrm>
              <a:off x="1198" y="672"/>
              <a:ext cx="45" cy="188"/>
            </a:xfrm>
            <a:custGeom>
              <a:avLst/>
              <a:gdLst>
                <a:gd name="T0" fmla="*/ 10 w 31"/>
                <a:gd name="T1" fmla="*/ 128 h 128"/>
                <a:gd name="T2" fmla="*/ 5 w 31"/>
                <a:gd name="T3" fmla="*/ 117 h 128"/>
                <a:gd name="T4" fmla="*/ 12 w 31"/>
                <a:gd name="T5" fmla="*/ 98 h 128"/>
                <a:gd name="T6" fmla="*/ 18 w 31"/>
                <a:gd name="T7" fmla="*/ 72 h 128"/>
                <a:gd name="T8" fmla="*/ 18 w 31"/>
                <a:gd name="T9" fmla="*/ 48 h 128"/>
                <a:gd name="T10" fmla="*/ 18 w 31"/>
                <a:gd name="T11" fmla="*/ 45 h 128"/>
                <a:gd name="T12" fmla="*/ 19 w 31"/>
                <a:gd name="T13" fmla="*/ 32 h 128"/>
                <a:gd name="T14" fmla="*/ 7 w 31"/>
                <a:gd name="T15" fmla="*/ 9 h 128"/>
                <a:gd name="T16" fmla="*/ 1 w 31"/>
                <a:gd name="T17" fmla="*/ 4 h 128"/>
                <a:gd name="T18" fmla="*/ 0 w 31"/>
                <a:gd name="T19" fmla="*/ 1 h 128"/>
                <a:gd name="T20" fmla="*/ 2 w 31"/>
                <a:gd name="T21" fmla="*/ 1 h 128"/>
                <a:gd name="T22" fmla="*/ 6 w 31"/>
                <a:gd name="T23" fmla="*/ 2 h 128"/>
                <a:gd name="T24" fmla="*/ 29 w 31"/>
                <a:gd name="T25" fmla="*/ 53 h 128"/>
                <a:gd name="T26" fmla="*/ 13 w 31"/>
                <a:gd name="T27" fmla="*/ 102 h 128"/>
                <a:gd name="T28" fmla="*/ 10 w 31"/>
                <a:gd name="T2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28">
                  <a:moveTo>
                    <a:pt x="10" y="128"/>
                  </a:moveTo>
                  <a:cubicBezTo>
                    <a:pt x="5" y="126"/>
                    <a:pt x="5" y="122"/>
                    <a:pt x="5" y="117"/>
                  </a:cubicBezTo>
                  <a:cubicBezTo>
                    <a:pt x="5" y="110"/>
                    <a:pt x="9" y="104"/>
                    <a:pt x="12" y="98"/>
                  </a:cubicBezTo>
                  <a:cubicBezTo>
                    <a:pt x="17" y="90"/>
                    <a:pt x="17" y="81"/>
                    <a:pt x="18" y="72"/>
                  </a:cubicBezTo>
                  <a:cubicBezTo>
                    <a:pt x="20" y="64"/>
                    <a:pt x="21" y="56"/>
                    <a:pt x="18" y="48"/>
                  </a:cubicBezTo>
                  <a:cubicBezTo>
                    <a:pt x="17" y="47"/>
                    <a:pt x="18" y="45"/>
                    <a:pt x="18" y="45"/>
                  </a:cubicBezTo>
                  <a:cubicBezTo>
                    <a:pt x="22" y="40"/>
                    <a:pt x="21" y="36"/>
                    <a:pt x="19" y="32"/>
                  </a:cubicBezTo>
                  <a:cubicBezTo>
                    <a:pt x="14" y="24"/>
                    <a:pt x="11" y="16"/>
                    <a:pt x="7" y="9"/>
                  </a:cubicBezTo>
                  <a:cubicBezTo>
                    <a:pt x="6" y="6"/>
                    <a:pt x="4" y="3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19" y="16"/>
                    <a:pt x="31" y="32"/>
                    <a:pt x="29" y="53"/>
                  </a:cubicBezTo>
                  <a:cubicBezTo>
                    <a:pt x="27" y="70"/>
                    <a:pt x="22" y="87"/>
                    <a:pt x="13" y="102"/>
                  </a:cubicBezTo>
                  <a:cubicBezTo>
                    <a:pt x="8" y="111"/>
                    <a:pt x="7" y="119"/>
                    <a:pt x="10" y="128"/>
                  </a:cubicBezTo>
                  <a:close/>
                </a:path>
              </a:pathLst>
            </a:custGeom>
            <a:solidFill>
              <a:srgbClr val="ABB4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0" name="Freeform 82">
              <a:extLst>
                <a:ext uri="{FF2B5EF4-FFF2-40B4-BE49-F238E27FC236}">
                  <a16:creationId xmlns:a16="http://schemas.microsoft.com/office/drawing/2014/main" id="{753B7D88-7A9D-94FF-7B23-D846549747C6}"/>
                </a:ext>
              </a:extLst>
            </p:cNvPr>
            <p:cNvSpPr/>
            <p:nvPr/>
          </p:nvSpPr>
          <p:spPr bwMode="auto">
            <a:xfrm>
              <a:off x="1249" y="751"/>
              <a:ext cx="22" cy="32"/>
            </a:xfrm>
            <a:custGeom>
              <a:avLst/>
              <a:gdLst>
                <a:gd name="T0" fmla="*/ 14 w 15"/>
                <a:gd name="T1" fmla="*/ 13 h 22"/>
                <a:gd name="T2" fmla="*/ 8 w 15"/>
                <a:gd name="T3" fmla="*/ 22 h 22"/>
                <a:gd name="T4" fmla="*/ 0 w 15"/>
                <a:gd name="T5" fmla="*/ 12 h 22"/>
                <a:gd name="T6" fmla="*/ 7 w 15"/>
                <a:gd name="T7" fmla="*/ 1 h 22"/>
                <a:gd name="T8" fmla="*/ 14 w 15"/>
                <a:gd name="T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2">
                  <a:moveTo>
                    <a:pt x="14" y="13"/>
                  </a:moveTo>
                  <a:cubicBezTo>
                    <a:pt x="15" y="17"/>
                    <a:pt x="13" y="22"/>
                    <a:pt x="8" y="22"/>
                  </a:cubicBezTo>
                  <a:cubicBezTo>
                    <a:pt x="4" y="22"/>
                    <a:pt x="0" y="18"/>
                    <a:pt x="0" y="12"/>
                  </a:cubicBezTo>
                  <a:cubicBezTo>
                    <a:pt x="1" y="7"/>
                    <a:pt x="2" y="1"/>
                    <a:pt x="7" y="1"/>
                  </a:cubicBezTo>
                  <a:cubicBezTo>
                    <a:pt x="13" y="0"/>
                    <a:pt x="14" y="7"/>
                    <a:pt x="14" y="13"/>
                  </a:cubicBezTo>
                  <a:close/>
                </a:path>
              </a:pathLst>
            </a:custGeom>
            <a:solidFill>
              <a:srgbClr val="ABB4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1" name="Freeform 83">
              <a:extLst>
                <a:ext uri="{FF2B5EF4-FFF2-40B4-BE49-F238E27FC236}">
                  <a16:creationId xmlns:a16="http://schemas.microsoft.com/office/drawing/2014/main" id="{C36F67EA-9F16-5924-3D5A-2150FF4C2D7C}"/>
                </a:ext>
              </a:extLst>
            </p:cNvPr>
            <p:cNvSpPr/>
            <p:nvPr/>
          </p:nvSpPr>
          <p:spPr bwMode="auto">
            <a:xfrm>
              <a:off x="306" y="927"/>
              <a:ext cx="401" cy="335"/>
            </a:xfrm>
            <a:custGeom>
              <a:avLst/>
              <a:gdLst>
                <a:gd name="T0" fmla="*/ 161 w 273"/>
                <a:gd name="T1" fmla="*/ 154 h 228"/>
                <a:gd name="T2" fmla="*/ 127 w 273"/>
                <a:gd name="T3" fmla="*/ 161 h 228"/>
                <a:gd name="T4" fmla="*/ 99 w 273"/>
                <a:gd name="T5" fmla="*/ 162 h 228"/>
                <a:gd name="T6" fmla="*/ 95 w 273"/>
                <a:gd name="T7" fmla="*/ 163 h 228"/>
                <a:gd name="T8" fmla="*/ 97 w 273"/>
                <a:gd name="T9" fmla="*/ 167 h 228"/>
                <a:gd name="T10" fmla="*/ 93 w 273"/>
                <a:gd name="T11" fmla="*/ 185 h 228"/>
                <a:gd name="T12" fmla="*/ 91 w 273"/>
                <a:gd name="T13" fmla="*/ 187 h 228"/>
                <a:gd name="T14" fmla="*/ 92 w 273"/>
                <a:gd name="T15" fmla="*/ 188 h 228"/>
                <a:gd name="T16" fmla="*/ 143 w 273"/>
                <a:gd name="T17" fmla="*/ 185 h 228"/>
                <a:gd name="T18" fmla="*/ 173 w 273"/>
                <a:gd name="T19" fmla="*/ 185 h 228"/>
                <a:gd name="T20" fmla="*/ 187 w 273"/>
                <a:gd name="T21" fmla="*/ 182 h 228"/>
                <a:gd name="T22" fmla="*/ 218 w 273"/>
                <a:gd name="T23" fmla="*/ 174 h 228"/>
                <a:gd name="T24" fmla="*/ 224 w 273"/>
                <a:gd name="T25" fmla="*/ 171 h 228"/>
                <a:gd name="T26" fmla="*/ 256 w 273"/>
                <a:gd name="T27" fmla="*/ 158 h 228"/>
                <a:gd name="T28" fmla="*/ 271 w 273"/>
                <a:gd name="T29" fmla="*/ 166 h 228"/>
                <a:gd name="T30" fmla="*/ 263 w 273"/>
                <a:gd name="T31" fmla="*/ 185 h 228"/>
                <a:gd name="T32" fmla="*/ 236 w 273"/>
                <a:gd name="T33" fmla="*/ 184 h 228"/>
                <a:gd name="T34" fmla="*/ 213 w 273"/>
                <a:gd name="T35" fmla="*/ 186 h 228"/>
                <a:gd name="T36" fmla="*/ 187 w 273"/>
                <a:gd name="T37" fmla="*/ 203 h 228"/>
                <a:gd name="T38" fmla="*/ 184 w 273"/>
                <a:gd name="T39" fmla="*/ 203 h 228"/>
                <a:gd name="T40" fmla="*/ 163 w 273"/>
                <a:gd name="T41" fmla="*/ 214 h 228"/>
                <a:gd name="T42" fmla="*/ 108 w 273"/>
                <a:gd name="T43" fmla="*/ 219 h 228"/>
                <a:gd name="T44" fmla="*/ 89 w 273"/>
                <a:gd name="T45" fmla="*/ 213 h 228"/>
                <a:gd name="T46" fmla="*/ 82 w 273"/>
                <a:gd name="T47" fmla="*/ 210 h 228"/>
                <a:gd name="T48" fmla="*/ 47 w 273"/>
                <a:gd name="T49" fmla="*/ 200 h 228"/>
                <a:gd name="T50" fmla="*/ 35 w 273"/>
                <a:gd name="T51" fmla="*/ 200 h 228"/>
                <a:gd name="T52" fmla="*/ 24 w 273"/>
                <a:gd name="T53" fmla="*/ 177 h 228"/>
                <a:gd name="T54" fmla="*/ 43 w 273"/>
                <a:gd name="T55" fmla="*/ 161 h 228"/>
                <a:gd name="T56" fmla="*/ 6 w 273"/>
                <a:gd name="T57" fmla="*/ 144 h 228"/>
                <a:gd name="T58" fmla="*/ 1 w 273"/>
                <a:gd name="T59" fmla="*/ 140 h 228"/>
                <a:gd name="T60" fmla="*/ 6 w 273"/>
                <a:gd name="T61" fmla="*/ 136 h 228"/>
                <a:gd name="T62" fmla="*/ 31 w 273"/>
                <a:gd name="T63" fmla="*/ 128 h 228"/>
                <a:gd name="T64" fmla="*/ 71 w 273"/>
                <a:gd name="T65" fmla="*/ 103 h 228"/>
                <a:gd name="T66" fmla="*/ 74 w 273"/>
                <a:gd name="T67" fmla="*/ 99 h 228"/>
                <a:gd name="T68" fmla="*/ 69 w 273"/>
                <a:gd name="T69" fmla="*/ 97 h 228"/>
                <a:gd name="T70" fmla="*/ 51 w 273"/>
                <a:gd name="T71" fmla="*/ 99 h 228"/>
                <a:gd name="T72" fmla="*/ 18 w 273"/>
                <a:gd name="T73" fmla="*/ 89 h 228"/>
                <a:gd name="T74" fmla="*/ 19 w 273"/>
                <a:gd name="T75" fmla="*/ 57 h 228"/>
                <a:gd name="T76" fmla="*/ 23 w 273"/>
                <a:gd name="T77" fmla="*/ 50 h 228"/>
                <a:gd name="T78" fmla="*/ 41 w 273"/>
                <a:gd name="T79" fmla="*/ 32 h 228"/>
                <a:gd name="T80" fmla="*/ 120 w 273"/>
                <a:gd name="T81" fmla="*/ 29 h 228"/>
                <a:gd name="T82" fmla="*/ 157 w 273"/>
                <a:gd name="T83" fmla="*/ 34 h 228"/>
                <a:gd name="T84" fmla="*/ 176 w 273"/>
                <a:gd name="T85" fmla="*/ 26 h 228"/>
                <a:gd name="T86" fmla="*/ 196 w 273"/>
                <a:gd name="T87" fmla="*/ 5 h 228"/>
                <a:gd name="T88" fmla="*/ 208 w 273"/>
                <a:gd name="T89" fmla="*/ 3 h 228"/>
                <a:gd name="T90" fmla="*/ 210 w 273"/>
                <a:gd name="T91" fmla="*/ 15 h 228"/>
                <a:gd name="T92" fmla="*/ 204 w 273"/>
                <a:gd name="T93" fmla="*/ 24 h 228"/>
                <a:gd name="T94" fmla="*/ 193 w 273"/>
                <a:gd name="T95" fmla="*/ 47 h 228"/>
                <a:gd name="T96" fmla="*/ 187 w 273"/>
                <a:gd name="T97" fmla="*/ 69 h 228"/>
                <a:gd name="T98" fmla="*/ 177 w 273"/>
                <a:gd name="T99" fmla="*/ 81 h 228"/>
                <a:gd name="T100" fmla="*/ 159 w 273"/>
                <a:gd name="T101" fmla="*/ 97 h 228"/>
                <a:gd name="T102" fmla="*/ 156 w 273"/>
                <a:gd name="T103" fmla="*/ 102 h 228"/>
                <a:gd name="T104" fmla="*/ 163 w 273"/>
                <a:gd name="T105" fmla="*/ 104 h 228"/>
                <a:gd name="T106" fmla="*/ 208 w 273"/>
                <a:gd name="T107" fmla="*/ 89 h 228"/>
                <a:gd name="T108" fmla="*/ 232 w 273"/>
                <a:gd name="T109" fmla="*/ 88 h 228"/>
                <a:gd name="T110" fmla="*/ 245 w 273"/>
                <a:gd name="T111" fmla="*/ 102 h 228"/>
                <a:gd name="T112" fmla="*/ 231 w 273"/>
                <a:gd name="T113" fmla="*/ 117 h 228"/>
                <a:gd name="T114" fmla="*/ 206 w 273"/>
                <a:gd name="T115" fmla="*/ 123 h 228"/>
                <a:gd name="T116" fmla="*/ 166 w 273"/>
                <a:gd name="T117" fmla="*/ 150 h 228"/>
                <a:gd name="T118" fmla="*/ 161 w 273"/>
                <a:gd name="T119" fmla="*/ 15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3" h="228">
                  <a:moveTo>
                    <a:pt x="161" y="154"/>
                  </a:moveTo>
                  <a:cubicBezTo>
                    <a:pt x="150" y="156"/>
                    <a:pt x="138" y="160"/>
                    <a:pt x="127" y="161"/>
                  </a:cubicBezTo>
                  <a:cubicBezTo>
                    <a:pt x="117" y="162"/>
                    <a:pt x="108" y="165"/>
                    <a:pt x="99" y="162"/>
                  </a:cubicBezTo>
                  <a:cubicBezTo>
                    <a:pt x="98" y="162"/>
                    <a:pt x="96" y="161"/>
                    <a:pt x="95" y="163"/>
                  </a:cubicBezTo>
                  <a:cubicBezTo>
                    <a:pt x="95" y="165"/>
                    <a:pt x="96" y="166"/>
                    <a:pt x="97" y="167"/>
                  </a:cubicBezTo>
                  <a:cubicBezTo>
                    <a:pt x="109" y="178"/>
                    <a:pt x="109" y="178"/>
                    <a:pt x="93" y="185"/>
                  </a:cubicBezTo>
                  <a:cubicBezTo>
                    <a:pt x="92" y="185"/>
                    <a:pt x="91" y="185"/>
                    <a:pt x="91" y="187"/>
                  </a:cubicBezTo>
                  <a:cubicBezTo>
                    <a:pt x="91" y="187"/>
                    <a:pt x="92" y="188"/>
                    <a:pt x="92" y="188"/>
                  </a:cubicBezTo>
                  <a:cubicBezTo>
                    <a:pt x="109" y="184"/>
                    <a:pt x="126" y="192"/>
                    <a:pt x="143" y="185"/>
                  </a:cubicBezTo>
                  <a:cubicBezTo>
                    <a:pt x="152" y="182"/>
                    <a:pt x="163" y="185"/>
                    <a:pt x="173" y="185"/>
                  </a:cubicBezTo>
                  <a:cubicBezTo>
                    <a:pt x="178" y="185"/>
                    <a:pt x="183" y="184"/>
                    <a:pt x="187" y="182"/>
                  </a:cubicBezTo>
                  <a:cubicBezTo>
                    <a:pt x="197" y="178"/>
                    <a:pt x="208" y="179"/>
                    <a:pt x="218" y="174"/>
                  </a:cubicBezTo>
                  <a:cubicBezTo>
                    <a:pt x="220" y="173"/>
                    <a:pt x="222" y="173"/>
                    <a:pt x="224" y="171"/>
                  </a:cubicBezTo>
                  <a:cubicBezTo>
                    <a:pt x="234" y="164"/>
                    <a:pt x="245" y="162"/>
                    <a:pt x="256" y="158"/>
                  </a:cubicBezTo>
                  <a:cubicBezTo>
                    <a:pt x="263" y="156"/>
                    <a:pt x="271" y="160"/>
                    <a:pt x="271" y="166"/>
                  </a:cubicBezTo>
                  <a:cubicBezTo>
                    <a:pt x="273" y="176"/>
                    <a:pt x="273" y="182"/>
                    <a:pt x="263" y="185"/>
                  </a:cubicBezTo>
                  <a:cubicBezTo>
                    <a:pt x="253" y="188"/>
                    <a:pt x="245" y="188"/>
                    <a:pt x="236" y="184"/>
                  </a:cubicBezTo>
                  <a:cubicBezTo>
                    <a:pt x="228" y="181"/>
                    <a:pt x="220" y="183"/>
                    <a:pt x="213" y="186"/>
                  </a:cubicBezTo>
                  <a:cubicBezTo>
                    <a:pt x="203" y="191"/>
                    <a:pt x="194" y="195"/>
                    <a:pt x="187" y="203"/>
                  </a:cubicBezTo>
                  <a:cubicBezTo>
                    <a:pt x="186" y="203"/>
                    <a:pt x="185" y="203"/>
                    <a:pt x="184" y="203"/>
                  </a:cubicBezTo>
                  <a:cubicBezTo>
                    <a:pt x="177" y="206"/>
                    <a:pt x="170" y="210"/>
                    <a:pt x="163" y="214"/>
                  </a:cubicBezTo>
                  <a:cubicBezTo>
                    <a:pt x="146" y="224"/>
                    <a:pt x="128" y="228"/>
                    <a:pt x="108" y="219"/>
                  </a:cubicBezTo>
                  <a:cubicBezTo>
                    <a:pt x="102" y="216"/>
                    <a:pt x="95" y="215"/>
                    <a:pt x="89" y="213"/>
                  </a:cubicBezTo>
                  <a:cubicBezTo>
                    <a:pt x="87" y="212"/>
                    <a:pt x="84" y="211"/>
                    <a:pt x="82" y="210"/>
                  </a:cubicBezTo>
                  <a:cubicBezTo>
                    <a:pt x="72" y="200"/>
                    <a:pt x="59" y="201"/>
                    <a:pt x="47" y="200"/>
                  </a:cubicBezTo>
                  <a:cubicBezTo>
                    <a:pt x="43" y="200"/>
                    <a:pt x="39" y="201"/>
                    <a:pt x="35" y="200"/>
                  </a:cubicBezTo>
                  <a:cubicBezTo>
                    <a:pt x="23" y="198"/>
                    <a:pt x="18" y="187"/>
                    <a:pt x="24" y="177"/>
                  </a:cubicBezTo>
                  <a:cubicBezTo>
                    <a:pt x="29" y="169"/>
                    <a:pt x="34" y="163"/>
                    <a:pt x="43" y="161"/>
                  </a:cubicBezTo>
                  <a:cubicBezTo>
                    <a:pt x="30" y="156"/>
                    <a:pt x="19" y="146"/>
                    <a:pt x="6" y="144"/>
                  </a:cubicBezTo>
                  <a:cubicBezTo>
                    <a:pt x="3" y="144"/>
                    <a:pt x="1" y="143"/>
                    <a:pt x="1" y="140"/>
                  </a:cubicBezTo>
                  <a:cubicBezTo>
                    <a:pt x="0" y="137"/>
                    <a:pt x="3" y="136"/>
                    <a:pt x="6" y="136"/>
                  </a:cubicBezTo>
                  <a:cubicBezTo>
                    <a:pt x="14" y="133"/>
                    <a:pt x="23" y="133"/>
                    <a:pt x="31" y="128"/>
                  </a:cubicBezTo>
                  <a:cubicBezTo>
                    <a:pt x="45" y="121"/>
                    <a:pt x="58" y="112"/>
                    <a:pt x="71" y="103"/>
                  </a:cubicBezTo>
                  <a:cubicBezTo>
                    <a:pt x="72" y="102"/>
                    <a:pt x="74" y="101"/>
                    <a:pt x="74" y="99"/>
                  </a:cubicBezTo>
                  <a:cubicBezTo>
                    <a:pt x="73" y="97"/>
                    <a:pt x="71" y="97"/>
                    <a:pt x="69" y="97"/>
                  </a:cubicBezTo>
                  <a:cubicBezTo>
                    <a:pt x="63" y="97"/>
                    <a:pt x="57" y="97"/>
                    <a:pt x="51" y="99"/>
                  </a:cubicBezTo>
                  <a:cubicBezTo>
                    <a:pt x="38" y="102"/>
                    <a:pt x="27" y="98"/>
                    <a:pt x="18" y="89"/>
                  </a:cubicBezTo>
                  <a:cubicBezTo>
                    <a:pt x="9" y="79"/>
                    <a:pt x="12" y="71"/>
                    <a:pt x="19" y="57"/>
                  </a:cubicBezTo>
                  <a:cubicBezTo>
                    <a:pt x="20" y="55"/>
                    <a:pt x="23" y="53"/>
                    <a:pt x="23" y="50"/>
                  </a:cubicBezTo>
                  <a:cubicBezTo>
                    <a:pt x="26" y="40"/>
                    <a:pt x="33" y="36"/>
                    <a:pt x="41" y="32"/>
                  </a:cubicBezTo>
                  <a:cubicBezTo>
                    <a:pt x="67" y="20"/>
                    <a:pt x="93" y="19"/>
                    <a:pt x="120" y="29"/>
                  </a:cubicBezTo>
                  <a:cubicBezTo>
                    <a:pt x="132" y="33"/>
                    <a:pt x="145" y="33"/>
                    <a:pt x="157" y="34"/>
                  </a:cubicBezTo>
                  <a:cubicBezTo>
                    <a:pt x="165" y="35"/>
                    <a:pt x="171" y="31"/>
                    <a:pt x="176" y="26"/>
                  </a:cubicBezTo>
                  <a:cubicBezTo>
                    <a:pt x="182" y="18"/>
                    <a:pt x="188" y="11"/>
                    <a:pt x="196" y="5"/>
                  </a:cubicBezTo>
                  <a:cubicBezTo>
                    <a:pt x="200" y="2"/>
                    <a:pt x="204" y="0"/>
                    <a:pt x="208" y="3"/>
                  </a:cubicBezTo>
                  <a:cubicBezTo>
                    <a:pt x="212" y="6"/>
                    <a:pt x="212" y="10"/>
                    <a:pt x="210" y="15"/>
                  </a:cubicBezTo>
                  <a:cubicBezTo>
                    <a:pt x="209" y="18"/>
                    <a:pt x="207" y="21"/>
                    <a:pt x="204" y="24"/>
                  </a:cubicBezTo>
                  <a:cubicBezTo>
                    <a:pt x="198" y="31"/>
                    <a:pt x="194" y="38"/>
                    <a:pt x="193" y="47"/>
                  </a:cubicBezTo>
                  <a:cubicBezTo>
                    <a:pt x="192" y="55"/>
                    <a:pt x="190" y="62"/>
                    <a:pt x="187" y="69"/>
                  </a:cubicBezTo>
                  <a:cubicBezTo>
                    <a:pt x="182" y="72"/>
                    <a:pt x="180" y="77"/>
                    <a:pt x="177" y="81"/>
                  </a:cubicBezTo>
                  <a:cubicBezTo>
                    <a:pt x="172" y="87"/>
                    <a:pt x="166" y="92"/>
                    <a:pt x="159" y="97"/>
                  </a:cubicBezTo>
                  <a:cubicBezTo>
                    <a:pt x="157" y="98"/>
                    <a:pt x="154" y="99"/>
                    <a:pt x="156" y="102"/>
                  </a:cubicBezTo>
                  <a:cubicBezTo>
                    <a:pt x="157" y="105"/>
                    <a:pt x="160" y="104"/>
                    <a:pt x="163" y="104"/>
                  </a:cubicBezTo>
                  <a:cubicBezTo>
                    <a:pt x="178" y="100"/>
                    <a:pt x="193" y="95"/>
                    <a:pt x="208" y="89"/>
                  </a:cubicBezTo>
                  <a:cubicBezTo>
                    <a:pt x="216" y="86"/>
                    <a:pt x="224" y="87"/>
                    <a:pt x="232" y="88"/>
                  </a:cubicBezTo>
                  <a:cubicBezTo>
                    <a:pt x="238" y="88"/>
                    <a:pt x="245" y="96"/>
                    <a:pt x="245" y="102"/>
                  </a:cubicBezTo>
                  <a:cubicBezTo>
                    <a:pt x="245" y="108"/>
                    <a:pt x="238" y="115"/>
                    <a:pt x="231" y="117"/>
                  </a:cubicBezTo>
                  <a:cubicBezTo>
                    <a:pt x="223" y="119"/>
                    <a:pt x="214" y="117"/>
                    <a:pt x="206" y="123"/>
                  </a:cubicBezTo>
                  <a:cubicBezTo>
                    <a:pt x="194" y="134"/>
                    <a:pt x="180" y="142"/>
                    <a:pt x="166" y="150"/>
                  </a:cubicBezTo>
                  <a:cubicBezTo>
                    <a:pt x="164" y="151"/>
                    <a:pt x="162" y="152"/>
                    <a:pt x="161" y="154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2" name="Freeform 84">
              <a:extLst>
                <a:ext uri="{FF2B5EF4-FFF2-40B4-BE49-F238E27FC236}">
                  <a16:creationId xmlns:a16="http://schemas.microsoft.com/office/drawing/2014/main" id="{66BD2C67-FB99-31BA-4A88-66211107BEE2}"/>
                </a:ext>
              </a:extLst>
            </p:cNvPr>
            <p:cNvSpPr/>
            <p:nvPr/>
          </p:nvSpPr>
          <p:spPr bwMode="auto">
            <a:xfrm>
              <a:off x="272" y="901"/>
              <a:ext cx="292" cy="450"/>
            </a:xfrm>
            <a:custGeom>
              <a:avLst/>
              <a:gdLst>
                <a:gd name="T0" fmla="*/ 134 w 199"/>
                <a:gd name="T1" fmla="*/ 10 h 307"/>
                <a:gd name="T2" fmla="*/ 127 w 199"/>
                <a:gd name="T3" fmla="*/ 11 h 307"/>
                <a:gd name="T4" fmla="*/ 50 w 199"/>
                <a:gd name="T5" fmla="*/ 19 h 307"/>
                <a:gd name="T6" fmla="*/ 13 w 199"/>
                <a:gd name="T7" fmla="*/ 43 h 307"/>
                <a:gd name="T8" fmla="*/ 40 w 199"/>
                <a:gd name="T9" fmla="*/ 49 h 307"/>
                <a:gd name="T10" fmla="*/ 56 w 199"/>
                <a:gd name="T11" fmla="*/ 43 h 307"/>
                <a:gd name="T12" fmla="*/ 104 w 199"/>
                <a:gd name="T13" fmla="*/ 30 h 307"/>
                <a:gd name="T14" fmla="*/ 104 w 199"/>
                <a:gd name="T15" fmla="*/ 38 h 307"/>
                <a:gd name="T16" fmla="*/ 39 w 199"/>
                <a:gd name="T17" fmla="*/ 82 h 307"/>
                <a:gd name="T18" fmla="*/ 32 w 199"/>
                <a:gd name="T19" fmla="*/ 99 h 307"/>
                <a:gd name="T20" fmla="*/ 34 w 199"/>
                <a:gd name="T21" fmla="*/ 125 h 307"/>
                <a:gd name="T22" fmla="*/ 48 w 199"/>
                <a:gd name="T23" fmla="*/ 130 h 307"/>
                <a:gd name="T24" fmla="*/ 35 w 199"/>
                <a:gd name="T25" fmla="*/ 110 h 307"/>
                <a:gd name="T26" fmla="*/ 39 w 199"/>
                <a:gd name="T27" fmla="*/ 105 h 307"/>
                <a:gd name="T28" fmla="*/ 80 w 199"/>
                <a:gd name="T29" fmla="*/ 123 h 307"/>
                <a:gd name="T30" fmla="*/ 25 w 199"/>
                <a:gd name="T31" fmla="*/ 153 h 307"/>
                <a:gd name="T32" fmla="*/ 15 w 199"/>
                <a:gd name="T33" fmla="*/ 158 h 307"/>
                <a:gd name="T34" fmla="*/ 33 w 199"/>
                <a:gd name="T35" fmla="*/ 162 h 307"/>
                <a:gd name="T36" fmla="*/ 49 w 199"/>
                <a:gd name="T37" fmla="*/ 172 h 307"/>
                <a:gd name="T38" fmla="*/ 52 w 199"/>
                <a:gd name="T39" fmla="*/ 183 h 307"/>
                <a:gd name="T40" fmla="*/ 40 w 199"/>
                <a:gd name="T41" fmla="*/ 189 h 307"/>
                <a:gd name="T42" fmla="*/ 45 w 199"/>
                <a:gd name="T43" fmla="*/ 212 h 307"/>
                <a:gd name="T44" fmla="*/ 77 w 199"/>
                <a:gd name="T45" fmla="*/ 223 h 307"/>
                <a:gd name="T46" fmla="*/ 107 w 199"/>
                <a:gd name="T47" fmla="*/ 231 h 307"/>
                <a:gd name="T48" fmla="*/ 124 w 199"/>
                <a:gd name="T49" fmla="*/ 241 h 307"/>
                <a:gd name="T50" fmla="*/ 150 w 199"/>
                <a:gd name="T51" fmla="*/ 246 h 307"/>
                <a:gd name="T52" fmla="*/ 199 w 199"/>
                <a:gd name="T53" fmla="*/ 227 h 307"/>
                <a:gd name="T54" fmla="*/ 127 w 199"/>
                <a:gd name="T55" fmla="*/ 250 h 307"/>
                <a:gd name="T56" fmla="*/ 90 w 199"/>
                <a:gd name="T57" fmla="*/ 236 h 307"/>
                <a:gd name="T58" fmla="*/ 88 w 199"/>
                <a:gd name="T59" fmla="*/ 239 h 307"/>
                <a:gd name="T60" fmla="*/ 129 w 199"/>
                <a:gd name="T61" fmla="*/ 273 h 307"/>
                <a:gd name="T62" fmla="*/ 106 w 199"/>
                <a:gd name="T63" fmla="*/ 305 h 307"/>
                <a:gd name="T64" fmla="*/ 65 w 199"/>
                <a:gd name="T65" fmla="*/ 287 h 307"/>
                <a:gd name="T66" fmla="*/ 43 w 199"/>
                <a:gd name="T67" fmla="*/ 270 h 307"/>
                <a:gd name="T68" fmla="*/ 16 w 199"/>
                <a:gd name="T69" fmla="*/ 199 h 307"/>
                <a:gd name="T70" fmla="*/ 35 w 199"/>
                <a:gd name="T71" fmla="*/ 179 h 307"/>
                <a:gd name="T72" fmla="*/ 8 w 199"/>
                <a:gd name="T73" fmla="*/ 168 h 307"/>
                <a:gd name="T74" fmla="*/ 22 w 199"/>
                <a:gd name="T75" fmla="*/ 141 h 307"/>
                <a:gd name="T76" fmla="*/ 53 w 199"/>
                <a:gd name="T77" fmla="*/ 140 h 307"/>
                <a:gd name="T78" fmla="*/ 26 w 199"/>
                <a:gd name="T79" fmla="*/ 76 h 307"/>
                <a:gd name="T80" fmla="*/ 41 w 199"/>
                <a:gd name="T81" fmla="*/ 54 h 307"/>
                <a:gd name="T82" fmla="*/ 11 w 199"/>
                <a:gd name="T83" fmla="*/ 27 h 307"/>
                <a:gd name="T84" fmla="*/ 65 w 199"/>
                <a:gd name="T85" fmla="*/ 6 h 307"/>
                <a:gd name="T86" fmla="*/ 95 w 199"/>
                <a:gd name="T87" fmla="*/ 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9" h="307">
                  <a:moveTo>
                    <a:pt x="105" y="3"/>
                  </a:moveTo>
                  <a:cubicBezTo>
                    <a:pt x="116" y="1"/>
                    <a:pt x="125" y="6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2" y="12"/>
                    <a:pt x="130" y="12"/>
                    <a:pt x="127" y="11"/>
                  </a:cubicBezTo>
                  <a:cubicBezTo>
                    <a:pt x="112" y="9"/>
                    <a:pt x="97" y="9"/>
                    <a:pt x="82" y="13"/>
                  </a:cubicBezTo>
                  <a:cubicBezTo>
                    <a:pt x="71" y="15"/>
                    <a:pt x="60" y="16"/>
                    <a:pt x="50" y="19"/>
                  </a:cubicBezTo>
                  <a:cubicBezTo>
                    <a:pt x="42" y="22"/>
                    <a:pt x="35" y="24"/>
                    <a:pt x="27" y="26"/>
                  </a:cubicBezTo>
                  <a:cubicBezTo>
                    <a:pt x="20" y="29"/>
                    <a:pt x="17" y="37"/>
                    <a:pt x="13" y="43"/>
                  </a:cubicBezTo>
                  <a:cubicBezTo>
                    <a:pt x="13" y="44"/>
                    <a:pt x="13" y="45"/>
                    <a:pt x="14" y="46"/>
                  </a:cubicBezTo>
                  <a:cubicBezTo>
                    <a:pt x="23" y="48"/>
                    <a:pt x="30" y="57"/>
                    <a:pt x="40" y="49"/>
                  </a:cubicBezTo>
                  <a:cubicBezTo>
                    <a:pt x="41" y="49"/>
                    <a:pt x="42" y="48"/>
                    <a:pt x="42" y="48"/>
                  </a:cubicBezTo>
                  <a:cubicBezTo>
                    <a:pt x="47" y="47"/>
                    <a:pt x="52" y="46"/>
                    <a:pt x="56" y="43"/>
                  </a:cubicBezTo>
                  <a:cubicBezTo>
                    <a:pt x="65" y="37"/>
                    <a:pt x="76" y="35"/>
                    <a:pt x="87" y="31"/>
                  </a:cubicBezTo>
                  <a:cubicBezTo>
                    <a:pt x="92" y="29"/>
                    <a:pt x="98" y="29"/>
                    <a:pt x="104" y="30"/>
                  </a:cubicBezTo>
                  <a:cubicBezTo>
                    <a:pt x="106" y="30"/>
                    <a:pt x="109" y="31"/>
                    <a:pt x="108" y="34"/>
                  </a:cubicBezTo>
                  <a:cubicBezTo>
                    <a:pt x="108" y="36"/>
                    <a:pt x="106" y="37"/>
                    <a:pt x="104" y="38"/>
                  </a:cubicBezTo>
                  <a:cubicBezTo>
                    <a:pt x="90" y="39"/>
                    <a:pt x="78" y="45"/>
                    <a:pt x="65" y="50"/>
                  </a:cubicBezTo>
                  <a:cubicBezTo>
                    <a:pt x="50" y="56"/>
                    <a:pt x="43" y="68"/>
                    <a:pt x="39" y="82"/>
                  </a:cubicBezTo>
                  <a:cubicBezTo>
                    <a:pt x="37" y="87"/>
                    <a:pt x="34" y="91"/>
                    <a:pt x="34" y="96"/>
                  </a:cubicBezTo>
                  <a:cubicBezTo>
                    <a:pt x="34" y="97"/>
                    <a:pt x="33" y="99"/>
                    <a:pt x="32" y="99"/>
                  </a:cubicBezTo>
                  <a:cubicBezTo>
                    <a:pt x="29" y="102"/>
                    <a:pt x="25" y="103"/>
                    <a:pt x="26" y="108"/>
                  </a:cubicBezTo>
                  <a:cubicBezTo>
                    <a:pt x="27" y="114"/>
                    <a:pt x="29" y="120"/>
                    <a:pt x="34" y="125"/>
                  </a:cubicBezTo>
                  <a:cubicBezTo>
                    <a:pt x="41" y="131"/>
                    <a:pt x="50" y="132"/>
                    <a:pt x="59" y="132"/>
                  </a:cubicBezTo>
                  <a:cubicBezTo>
                    <a:pt x="55" y="130"/>
                    <a:pt x="52" y="131"/>
                    <a:pt x="48" y="130"/>
                  </a:cubicBezTo>
                  <a:cubicBezTo>
                    <a:pt x="43" y="130"/>
                    <a:pt x="40" y="128"/>
                    <a:pt x="40" y="123"/>
                  </a:cubicBezTo>
                  <a:cubicBezTo>
                    <a:pt x="39" y="118"/>
                    <a:pt x="37" y="114"/>
                    <a:pt x="35" y="110"/>
                  </a:cubicBezTo>
                  <a:cubicBezTo>
                    <a:pt x="34" y="108"/>
                    <a:pt x="34" y="106"/>
                    <a:pt x="35" y="105"/>
                  </a:cubicBezTo>
                  <a:cubicBezTo>
                    <a:pt x="37" y="104"/>
                    <a:pt x="38" y="104"/>
                    <a:pt x="39" y="105"/>
                  </a:cubicBezTo>
                  <a:cubicBezTo>
                    <a:pt x="47" y="117"/>
                    <a:pt x="60" y="118"/>
                    <a:pt x="73" y="120"/>
                  </a:cubicBezTo>
                  <a:cubicBezTo>
                    <a:pt x="76" y="121"/>
                    <a:pt x="79" y="120"/>
                    <a:pt x="80" y="123"/>
                  </a:cubicBezTo>
                  <a:cubicBezTo>
                    <a:pt x="81" y="126"/>
                    <a:pt x="78" y="128"/>
                    <a:pt x="76" y="130"/>
                  </a:cubicBezTo>
                  <a:cubicBezTo>
                    <a:pt x="62" y="145"/>
                    <a:pt x="44" y="151"/>
                    <a:pt x="25" y="153"/>
                  </a:cubicBezTo>
                  <a:cubicBezTo>
                    <a:pt x="23" y="153"/>
                    <a:pt x="22" y="153"/>
                    <a:pt x="21" y="153"/>
                  </a:cubicBezTo>
                  <a:cubicBezTo>
                    <a:pt x="18" y="154"/>
                    <a:pt x="14" y="155"/>
                    <a:pt x="15" y="158"/>
                  </a:cubicBezTo>
                  <a:cubicBezTo>
                    <a:pt x="15" y="161"/>
                    <a:pt x="18" y="159"/>
                    <a:pt x="21" y="160"/>
                  </a:cubicBezTo>
                  <a:cubicBezTo>
                    <a:pt x="25" y="161"/>
                    <a:pt x="29" y="161"/>
                    <a:pt x="33" y="162"/>
                  </a:cubicBezTo>
                  <a:cubicBezTo>
                    <a:pt x="35" y="162"/>
                    <a:pt x="37" y="162"/>
                    <a:pt x="38" y="164"/>
                  </a:cubicBezTo>
                  <a:cubicBezTo>
                    <a:pt x="39" y="171"/>
                    <a:pt x="44" y="171"/>
                    <a:pt x="49" y="172"/>
                  </a:cubicBezTo>
                  <a:cubicBezTo>
                    <a:pt x="52" y="172"/>
                    <a:pt x="56" y="172"/>
                    <a:pt x="57" y="176"/>
                  </a:cubicBezTo>
                  <a:cubicBezTo>
                    <a:pt x="59" y="180"/>
                    <a:pt x="54" y="181"/>
                    <a:pt x="52" y="183"/>
                  </a:cubicBezTo>
                  <a:cubicBezTo>
                    <a:pt x="49" y="184"/>
                    <a:pt x="48" y="188"/>
                    <a:pt x="45" y="189"/>
                  </a:cubicBezTo>
                  <a:cubicBezTo>
                    <a:pt x="43" y="190"/>
                    <a:pt x="42" y="189"/>
                    <a:pt x="40" y="189"/>
                  </a:cubicBezTo>
                  <a:cubicBezTo>
                    <a:pt x="44" y="194"/>
                    <a:pt x="44" y="199"/>
                    <a:pt x="42" y="204"/>
                  </a:cubicBezTo>
                  <a:cubicBezTo>
                    <a:pt x="41" y="207"/>
                    <a:pt x="42" y="210"/>
                    <a:pt x="45" y="212"/>
                  </a:cubicBezTo>
                  <a:cubicBezTo>
                    <a:pt x="53" y="217"/>
                    <a:pt x="62" y="218"/>
                    <a:pt x="70" y="224"/>
                  </a:cubicBezTo>
                  <a:cubicBezTo>
                    <a:pt x="71" y="225"/>
                    <a:pt x="74" y="224"/>
                    <a:pt x="77" y="223"/>
                  </a:cubicBezTo>
                  <a:cubicBezTo>
                    <a:pt x="84" y="219"/>
                    <a:pt x="91" y="221"/>
                    <a:pt x="97" y="226"/>
                  </a:cubicBezTo>
                  <a:cubicBezTo>
                    <a:pt x="100" y="228"/>
                    <a:pt x="103" y="231"/>
                    <a:pt x="107" y="231"/>
                  </a:cubicBezTo>
                  <a:cubicBezTo>
                    <a:pt x="112" y="231"/>
                    <a:pt x="118" y="231"/>
                    <a:pt x="119" y="239"/>
                  </a:cubicBezTo>
                  <a:cubicBezTo>
                    <a:pt x="119" y="241"/>
                    <a:pt x="122" y="241"/>
                    <a:pt x="124" y="241"/>
                  </a:cubicBezTo>
                  <a:cubicBezTo>
                    <a:pt x="129" y="240"/>
                    <a:pt x="134" y="241"/>
                    <a:pt x="138" y="244"/>
                  </a:cubicBezTo>
                  <a:cubicBezTo>
                    <a:pt x="142" y="246"/>
                    <a:pt x="146" y="246"/>
                    <a:pt x="150" y="246"/>
                  </a:cubicBezTo>
                  <a:cubicBezTo>
                    <a:pt x="162" y="244"/>
                    <a:pt x="174" y="238"/>
                    <a:pt x="185" y="232"/>
                  </a:cubicBezTo>
                  <a:cubicBezTo>
                    <a:pt x="189" y="230"/>
                    <a:pt x="193" y="225"/>
                    <a:pt x="199" y="227"/>
                  </a:cubicBezTo>
                  <a:cubicBezTo>
                    <a:pt x="185" y="237"/>
                    <a:pt x="172" y="248"/>
                    <a:pt x="155" y="253"/>
                  </a:cubicBezTo>
                  <a:cubicBezTo>
                    <a:pt x="146" y="256"/>
                    <a:pt x="136" y="255"/>
                    <a:pt x="127" y="250"/>
                  </a:cubicBezTo>
                  <a:cubicBezTo>
                    <a:pt x="119" y="245"/>
                    <a:pt x="111" y="242"/>
                    <a:pt x="102" y="240"/>
                  </a:cubicBezTo>
                  <a:cubicBezTo>
                    <a:pt x="98" y="239"/>
                    <a:pt x="94" y="238"/>
                    <a:pt x="90" y="236"/>
                  </a:cubicBezTo>
                  <a:cubicBezTo>
                    <a:pt x="89" y="235"/>
                    <a:pt x="87" y="234"/>
                    <a:pt x="86" y="236"/>
                  </a:cubicBezTo>
                  <a:cubicBezTo>
                    <a:pt x="85" y="237"/>
                    <a:pt x="87" y="238"/>
                    <a:pt x="88" y="239"/>
                  </a:cubicBezTo>
                  <a:cubicBezTo>
                    <a:pt x="93" y="243"/>
                    <a:pt x="97" y="248"/>
                    <a:pt x="103" y="250"/>
                  </a:cubicBezTo>
                  <a:cubicBezTo>
                    <a:pt x="114" y="255"/>
                    <a:pt x="122" y="263"/>
                    <a:pt x="129" y="273"/>
                  </a:cubicBezTo>
                  <a:cubicBezTo>
                    <a:pt x="134" y="281"/>
                    <a:pt x="135" y="290"/>
                    <a:pt x="129" y="299"/>
                  </a:cubicBezTo>
                  <a:cubicBezTo>
                    <a:pt x="124" y="307"/>
                    <a:pt x="115" y="307"/>
                    <a:pt x="106" y="305"/>
                  </a:cubicBezTo>
                  <a:cubicBezTo>
                    <a:pt x="92" y="303"/>
                    <a:pt x="79" y="300"/>
                    <a:pt x="69" y="289"/>
                  </a:cubicBezTo>
                  <a:cubicBezTo>
                    <a:pt x="68" y="288"/>
                    <a:pt x="66" y="285"/>
                    <a:pt x="65" y="287"/>
                  </a:cubicBezTo>
                  <a:cubicBezTo>
                    <a:pt x="61" y="294"/>
                    <a:pt x="58" y="289"/>
                    <a:pt x="56" y="287"/>
                  </a:cubicBezTo>
                  <a:cubicBezTo>
                    <a:pt x="50" y="283"/>
                    <a:pt x="46" y="276"/>
                    <a:pt x="43" y="270"/>
                  </a:cubicBezTo>
                  <a:cubicBezTo>
                    <a:pt x="36" y="259"/>
                    <a:pt x="25" y="250"/>
                    <a:pt x="20" y="237"/>
                  </a:cubicBezTo>
                  <a:cubicBezTo>
                    <a:pt x="15" y="225"/>
                    <a:pt x="14" y="212"/>
                    <a:pt x="16" y="199"/>
                  </a:cubicBezTo>
                  <a:cubicBezTo>
                    <a:pt x="18" y="192"/>
                    <a:pt x="25" y="188"/>
                    <a:pt x="31" y="183"/>
                  </a:cubicBezTo>
                  <a:cubicBezTo>
                    <a:pt x="32" y="182"/>
                    <a:pt x="35" y="181"/>
                    <a:pt x="35" y="179"/>
                  </a:cubicBezTo>
                  <a:cubicBezTo>
                    <a:pt x="34" y="177"/>
                    <a:pt x="31" y="176"/>
                    <a:pt x="29" y="176"/>
                  </a:cubicBezTo>
                  <a:cubicBezTo>
                    <a:pt x="22" y="173"/>
                    <a:pt x="14" y="174"/>
                    <a:pt x="8" y="168"/>
                  </a:cubicBezTo>
                  <a:cubicBezTo>
                    <a:pt x="2" y="163"/>
                    <a:pt x="1" y="159"/>
                    <a:pt x="5" y="151"/>
                  </a:cubicBezTo>
                  <a:cubicBezTo>
                    <a:pt x="9" y="143"/>
                    <a:pt x="15" y="139"/>
                    <a:pt x="22" y="141"/>
                  </a:cubicBezTo>
                  <a:cubicBezTo>
                    <a:pt x="30" y="144"/>
                    <a:pt x="39" y="145"/>
                    <a:pt x="48" y="143"/>
                  </a:cubicBezTo>
                  <a:cubicBezTo>
                    <a:pt x="50" y="142"/>
                    <a:pt x="53" y="142"/>
                    <a:pt x="53" y="140"/>
                  </a:cubicBezTo>
                  <a:cubicBezTo>
                    <a:pt x="53" y="137"/>
                    <a:pt x="50" y="138"/>
                    <a:pt x="48" y="137"/>
                  </a:cubicBezTo>
                  <a:cubicBezTo>
                    <a:pt x="19" y="132"/>
                    <a:pt x="7" y="98"/>
                    <a:pt x="26" y="76"/>
                  </a:cubicBezTo>
                  <a:cubicBezTo>
                    <a:pt x="34" y="67"/>
                    <a:pt x="41" y="58"/>
                    <a:pt x="53" y="53"/>
                  </a:cubicBezTo>
                  <a:cubicBezTo>
                    <a:pt x="48" y="50"/>
                    <a:pt x="44" y="51"/>
                    <a:pt x="41" y="54"/>
                  </a:cubicBezTo>
                  <a:cubicBezTo>
                    <a:pt x="32" y="61"/>
                    <a:pt x="23" y="62"/>
                    <a:pt x="13" y="56"/>
                  </a:cubicBezTo>
                  <a:cubicBezTo>
                    <a:pt x="2" y="50"/>
                    <a:pt x="0" y="34"/>
                    <a:pt x="11" y="27"/>
                  </a:cubicBezTo>
                  <a:cubicBezTo>
                    <a:pt x="23" y="20"/>
                    <a:pt x="35" y="14"/>
                    <a:pt x="49" y="13"/>
                  </a:cubicBezTo>
                  <a:cubicBezTo>
                    <a:pt x="55" y="13"/>
                    <a:pt x="60" y="11"/>
                    <a:pt x="65" y="6"/>
                  </a:cubicBezTo>
                  <a:cubicBezTo>
                    <a:pt x="70" y="1"/>
                    <a:pt x="77" y="0"/>
                    <a:pt x="84" y="1"/>
                  </a:cubicBezTo>
                  <a:cubicBezTo>
                    <a:pt x="88" y="2"/>
                    <a:pt x="91" y="3"/>
                    <a:pt x="95" y="3"/>
                  </a:cubicBezTo>
                  <a:cubicBezTo>
                    <a:pt x="98" y="0"/>
                    <a:pt x="102" y="0"/>
                    <a:pt x="105" y="3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3" name="Freeform 85">
              <a:extLst>
                <a:ext uri="{FF2B5EF4-FFF2-40B4-BE49-F238E27FC236}">
                  <a16:creationId xmlns:a16="http://schemas.microsoft.com/office/drawing/2014/main" id="{3464066B-5706-4487-860C-A940B0D95C3B}"/>
                </a:ext>
              </a:extLst>
            </p:cNvPr>
            <p:cNvSpPr/>
            <p:nvPr/>
          </p:nvSpPr>
          <p:spPr bwMode="auto">
            <a:xfrm>
              <a:off x="286" y="907"/>
              <a:ext cx="333" cy="357"/>
            </a:xfrm>
            <a:custGeom>
              <a:avLst/>
              <a:gdLst>
                <a:gd name="T0" fmla="*/ 166 w 227"/>
                <a:gd name="T1" fmla="*/ 235 h 244"/>
                <a:gd name="T2" fmla="*/ 130 w 227"/>
                <a:gd name="T3" fmla="*/ 242 h 244"/>
                <a:gd name="T4" fmla="*/ 107 w 227"/>
                <a:gd name="T5" fmla="*/ 233 h 244"/>
                <a:gd name="T6" fmla="*/ 85 w 227"/>
                <a:gd name="T7" fmla="*/ 222 h 244"/>
                <a:gd name="T8" fmla="*/ 56 w 227"/>
                <a:gd name="T9" fmla="*/ 219 h 244"/>
                <a:gd name="T10" fmla="*/ 32 w 227"/>
                <a:gd name="T11" fmla="*/ 198 h 244"/>
                <a:gd name="T12" fmla="*/ 27 w 227"/>
                <a:gd name="T13" fmla="*/ 182 h 244"/>
                <a:gd name="T14" fmla="*/ 35 w 227"/>
                <a:gd name="T15" fmla="*/ 184 h 244"/>
                <a:gd name="T16" fmla="*/ 44 w 227"/>
                <a:gd name="T17" fmla="*/ 170 h 244"/>
                <a:gd name="T18" fmla="*/ 28 w 227"/>
                <a:gd name="T19" fmla="*/ 163 h 244"/>
                <a:gd name="T20" fmla="*/ 6 w 227"/>
                <a:gd name="T21" fmla="*/ 158 h 244"/>
                <a:gd name="T22" fmla="*/ 4 w 227"/>
                <a:gd name="T23" fmla="*/ 151 h 244"/>
                <a:gd name="T24" fmla="*/ 53 w 227"/>
                <a:gd name="T25" fmla="*/ 137 h 244"/>
                <a:gd name="T26" fmla="*/ 67 w 227"/>
                <a:gd name="T27" fmla="*/ 118 h 244"/>
                <a:gd name="T28" fmla="*/ 27 w 227"/>
                <a:gd name="T29" fmla="*/ 101 h 244"/>
                <a:gd name="T30" fmla="*/ 49 w 227"/>
                <a:gd name="T31" fmla="*/ 125 h 244"/>
                <a:gd name="T32" fmla="*/ 49 w 227"/>
                <a:gd name="T33" fmla="*/ 130 h 244"/>
                <a:gd name="T34" fmla="*/ 18 w 227"/>
                <a:gd name="T35" fmla="*/ 96 h 244"/>
                <a:gd name="T36" fmla="*/ 58 w 227"/>
                <a:gd name="T37" fmla="*/ 43 h 244"/>
                <a:gd name="T38" fmla="*/ 80 w 227"/>
                <a:gd name="T39" fmla="*/ 28 h 244"/>
                <a:gd name="T40" fmla="*/ 33 w 227"/>
                <a:gd name="T41" fmla="*/ 46 h 244"/>
                <a:gd name="T42" fmla="*/ 78 w 227"/>
                <a:gd name="T43" fmla="*/ 23 h 244"/>
                <a:gd name="T44" fmla="*/ 140 w 227"/>
                <a:gd name="T45" fmla="*/ 26 h 244"/>
                <a:gd name="T46" fmla="*/ 54 w 227"/>
                <a:gd name="T47" fmla="*/ 16 h 244"/>
                <a:gd name="T48" fmla="*/ 15 w 227"/>
                <a:gd name="T49" fmla="*/ 36 h 244"/>
                <a:gd name="T50" fmla="*/ 33 w 227"/>
                <a:gd name="T51" fmla="*/ 46 h 244"/>
                <a:gd name="T52" fmla="*/ 6 w 227"/>
                <a:gd name="T53" fmla="*/ 44 h 244"/>
                <a:gd name="T54" fmla="*/ 1 w 227"/>
                <a:gd name="T55" fmla="*/ 39 h 244"/>
                <a:gd name="T56" fmla="*/ 54 w 227"/>
                <a:gd name="T57" fmla="*/ 9 h 244"/>
                <a:gd name="T58" fmla="*/ 125 w 227"/>
                <a:gd name="T59" fmla="*/ 6 h 244"/>
                <a:gd name="T60" fmla="*/ 121 w 227"/>
                <a:gd name="T61" fmla="*/ 12 h 244"/>
                <a:gd name="T62" fmla="*/ 106 w 227"/>
                <a:gd name="T63" fmla="*/ 11 h 244"/>
                <a:gd name="T64" fmla="*/ 125 w 227"/>
                <a:gd name="T65" fmla="*/ 17 h 244"/>
                <a:gd name="T66" fmla="*/ 169 w 227"/>
                <a:gd name="T67" fmla="*/ 18 h 244"/>
                <a:gd name="T68" fmla="*/ 182 w 227"/>
                <a:gd name="T69" fmla="*/ 20 h 244"/>
                <a:gd name="T70" fmla="*/ 151 w 227"/>
                <a:gd name="T71" fmla="*/ 43 h 244"/>
                <a:gd name="T72" fmla="*/ 179 w 227"/>
                <a:gd name="T73" fmla="*/ 44 h 244"/>
                <a:gd name="T74" fmla="*/ 209 w 227"/>
                <a:gd name="T75" fmla="*/ 15 h 244"/>
                <a:gd name="T76" fmla="*/ 227 w 227"/>
                <a:gd name="T77" fmla="*/ 21 h 244"/>
                <a:gd name="T78" fmla="*/ 219 w 227"/>
                <a:gd name="T79" fmla="*/ 44 h 244"/>
                <a:gd name="T80" fmla="*/ 219 w 227"/>
                <a:gd name="T81" fmla="*/ 34 h 244"/>
                <a:gd name="T82" fmla="*/ 220 w 227"/>
                <a:gd name="T83" fmla="*/ 18 h 244"/>
                <a:gd name="T84" fmla="*/ 191 w 227"/>
                <a:gd name="T85" fmla="*/ 41 h 244"/>
                <a:gd name="T86" fmla="*/ 124 w 227"/>
                <a:gd name="T87" fmla="*/ 42 h 244"/>
                <a:gd name="T88" fmla="*/ 47 w 227"/>
                <a:gd name="T89" fmla="*/ 53 h 244"/>
                <a:gd name="T90" fmla="*/ 29 w 227"/>
                <a:gd name="T91" fmla="*/ 84 h 244"/>
                <a:gd name="T92" fmla="*/ 64 w 227"/>
                <a:gd name="T93" fmla="*/ 111 h 244"/>
                <a:gd name="T94" fmla="*/ 91 w 227"/>
                <a:gd name="T95" fmla="*/ 112 h 244"/>
                <a:gd name="T96" fmla="*/ 39 w 227"/>
                <a:gd name="T97" fmla="*/ 148 h 244"/>
                <a:gd name="T98" fmla="*/ 16 w 227"/>
                <a:gd name="T99" fmla="*/ 154 h 244"/>
                <a:gd name="T100" fmla="*/ 36 w 227"/>
                <a:gd name="T101" fmla="*/ 162 h 244"/>
                <a:gd name="T102" fmla="*/ 62 w 227"/>
                <a:gd name="T103" fmla="*/ 176 h 244"/>
                <a:gd name="T104" fmla="*/ 38 w 227"/>
                <a:gd name="T105" fmla="*/ 194 h 244"/>
                <a:gd name="T106" fmla="*/ 80 w 227"/>
                <a:gd name="T107" fmla="*/ 214 h 244"/>
                <a:gd name="T108" fmla="*/ 141 w 227"/>
                <a:gd name="T109" fmla="*/ 236 h 244"/>
                <a:gd name="T110" fmla="*/ 198 w 227"/>
                <a:gd name="T111" fmla="*/ 21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6" h="244">
                  <a:moveTo>
                    <a:pt x="190" y="223"/>
                  </a:moveTo>
                  <a:cubicBezTo>
                    <a:pt x="181" y="224"/>
                    <a:pt x="174" y="231"/>
                    <a:pt x="166" y="235"/>
                  </a:cubicBezTo>
                  <a:cubicBezTo>
                    <a:pt x="157" y="241"/>
                    <a:pt x="147" y="243"/>
                    <a:pt x="137" y="244"/>
                  </a:cubicBezTo>
                  <a:cubicBezTo>
                    <a:pt x="134" y="244"/>
                    <a:pt x="132" y="244"/>
                    <a:pt x="130" y="242"/>
                  </a:cubicBezTo>
                  <a:cubicBezTo>
                    <a:pt x="125" y="239"/>
                    <a:pt x="120" y="237"/>
                    <a:pt x="113" y="239"/>
                  </a:cubicBezTo>
                  <a:cubicBezTo>
                    <a:pt x="110" y="240"/>
                    <a:pt x="105" y="239"/>
                    <a:pt x="107" y="233"/>
                  </a:cubicBezTo>
                  <a:cubicBezTo>
                    <a:pt x="108" y="229"/>
                    <a:pt x="106" y="229"/>
                    <a:pt x="104" y="229"/>
                  </a:cubicBezTo>
                  <a:cubicBezTo>
                    <a:pt x="96" y="230"/>
                    <a:pt x="90" y="227"/>
                    <a:pt x="85" y="222"/>
                  </a:cubicBezTo>
                  <a:cubicBezTo>
                    <a:pt x="79" y="217"/>
                    <a:pt x="73" y="218"/>
                    <a:pt x="67" y="221"/>
                  </a:cubicBezTo>
                  <a:cubicBezTo>
                    <a:pt x="63" y="223"/>
                    <a:pt x="60" y="224"/>
                    <a:pt x="56" y="219"/>
                  </a:cubicBezTo>
                  <a:cubicBezTo>
                    <a:pt x="52" y="214"/>
                    <a:pt x="44" y="213"/>
                    <a:pt x="38" y="211"/>
                  </a:cubicBezTo>
                  <a:cubicBezTo>
                    <a:pt x="32" y="208"/>
                    <a:pt x="27" y="206"/>
                    <a:pt x="32" y="198"/>
                  </a:cubicBezTo>
                  <a:cubicBezTo>
                    <a:pt x="34" y="194"/>
                    <a:pt x="33" y="190"/>
                    <a:pt x="30" y="187"/>
                  </a:cubicBezTo>
                  <a:cubicBezTo>
                    <a:pt x="28" y="185"/>
                    <a:pt x="26" y="184"/>
                    <a:pt x="27" y="182"/>
                  </a:cubicBezTo>
                  <a:cubicBezTo>
                    <a:pt x="30" y="179"/>
                    <a:pt x="31" y="181"/>
                    <a:pt x="33" y="183"/>
                  </a:cubicBezTo>
                  <a:cubicBezTo>
                    <a:pt x="33" y="184"/>
                    <a:pt x="35" y="185"/>
                    <a:pt x="35" y="184"/>
                  </a:cubicBezTo>
                  <a:cubicBezTo>
                    <a:pt x="37" y="179"/>
                    <a:pt x="43" y="177"/>
                    <a:pt x="47" y="174"/>
                  </a:cubicBezTo>
                  <a:cubicBezTo>
                    <a:pt x="49" y="172"/>
                    <a:pt x="46" y="170"/>
                    <a:pt x="44" y="170"/>
                  </a:cubicBezTo>
                  <a:cubicBezTo>
                    <a:pt x="40" y="169"/>
                    <a:pt x="37" y="169"/>
                    <a:pt x="33" y="168"/>
                  </a:cubicBezTo>
                  <a:cubicBezTo>
                    <a:pt x="30" y="168"/>
                    <a:pt x="26" y="168"/>
                    <a:pt x="28" y="163"/>
                  </a:cubicBezTo>
                  <a:cubicBezTo>
                    <a:pt x="29" y="160"/>
                    <a:pt x="26" y="160"/>
                    <a:pt x="24" y="159"/>
                  </a:cubicBezTo>
                  <a:cubicBezTo>
                    <a:pt x="18" y="157"/>
                    <a:pt x="12" y="158"/>
                    <a:pt x="6" y="158"/>
                  </a:cubicBezTo>
                  <a:cubicBezTo>
                    <a:pt x="4" y="158"/>
                    <a:pt x="2" y="157"/>
                    <a:pt x="2" y="156"/>
                  </a:cubicBezTo>
                  <a:cubicBezTo>
                    <a:pt x="1" y="154"/>
                    <a:pt x="3" y="152"/>
                    <a:pt x="4" y="151"/>
                  </a:cubicBezTo>
                  <a:cubicBezTo>
                    <a:pt x="7" y="148"/>
                    <a:pt x="11" y="147"/>
                    <a:pt x="15" y="147"/>
                  </a:cubicBezTo>
                  <a:cubicBezTo>
                    <a:pt x="29" y="148"/>
                    <a:pt x="41" y="141"/>
                    <a:pt x="53" y="137"/>
                  </a:cubicBezTo>
                  <a:cubicBezTo>
                    <a:pt x="59" y="135"/>
                    <a:pt x="64" y="128"/>
                    <a:pt x="69" y="122"/>
                  </a:cubicBezTo>
                  <a:cubicBezTo>
                    <a:pt x="71" y="120"/>
                    <a:pt x="70" y="118"/>
                    <a:pt x="67" y="118"/>
                  </a:cubicBezTo>
                  <a:cubicBezTo>
                    <a:pt x="60" y="119"/>
                    <a:pt x="54" y="116"/>
                    <a:pt x="47" y="115"/>
                  </a:cubicBezTo>
                  <a:cubicBezTo>
                    <a:pt x="39" y="114"/>
                    <a:pt x="32" y="108"/>
                    <a:pt x="27" y="101"/>
                  </a:cubicBezTo>
                  <a:cubicBezTo>
                    <a:pt x="25" y="106"/>
                    <a:pt x="31" y="108"/>
                    <a:pt x="31" y="111"/>
                  </a:cubicBezTo>
                  <a:cubicBezTo>
                    <a:pt x="31" y="123"/>
                    <a:pt x="38" y="126"/>
                    <a:pt x="49" y="125"/>
                  </a:cubicBezTo>
                  <a:cubicBezTo>
                    <a:pt x="52" y="124"/>
                    <a:pt x="55" y="126"/>
                    <a:pt x="54" y="129"/>
                  </a:cubicBezTo>
                  <a:cubicBezTo>
                    <a:pt x="54" y="132"/>
                    <a:pt x="51" y="130"/>
                    <a:pt x="49" y="130"/>
                  </a:cubicBezTo>
                  <a:cubicBezTo>
                    <a:pt x="30" y="130"/>
                    <a:pt x="18" y="123"/>
                    <a:pt x="15" y="103"/>
                  </a:cubicBezTo>
                  <a:cubicBezTo>
                    <a:pt x="14" y="100"/>
                    <a:pt x="14" y="97"/>
                    <a:pt x="18" y="96"/>
                  </a:cubicBezTo>
                  <a:cubicBezTo>
                    <a:pt x="23" y="95"/>
                    <a:pt x="23" y="92"/>
                    <a:pt x="24" y="88"/>
                  </a:cubicBezTo>
                  <a:cubicBezTo>
                    <a:pt x="31" y="70"/>
                    <a:pt x="36" y="51"/>
                    <a:pt x="58" y="43"/>
                  </a:cubicBezTo>
                  <a:cubicBezTo>
                    <a:pt x="72" y="39"/>
                    <a:pt x="84" y="32"/>
                    <a:pt x="99" y="31"/>
                  </a:cubicBezTo>
                  <a:cubicBezTo>
                    <a:pt x="94" y="27"/>
                    <a:pt x="87" y="26"/>
                    <a:pt x="80" y="28"/>
                  </a:cubicBezTo>
                  <a:cubicBezTo>
                    <a:pt x="69" y="32"/>
                    <a:pt x="57" y="35"/>
                    <a:pt x="46" y="42"/>
                  </a:cubicBezTo>
                  <a:cubicBezTo>
                    <a:pt x="42" y="45"/>
                    <a:pt x="38" y="46"/>
                    <a:pt x="33" y="46"/>
                  </a:cubicBezTo>
                  <a:cubicBezTo>
                    <a:pt x="32" y="42"/>
                    <a:pt x="35" y="42"/>
                    <a:pt x="37" y="41"/>
                  </a:cubicBezTo>
                  <a:cubicBezTo>
                    <a:pt x="50" y="35"/>
                    <a:pt x="63" y="28"/>
                    <a:pt x="78" y="23"/>
                  </a:cubicBezTo>
                  <a:cubicBezTo>
                    <a:pt x="86" y="20"/>
                    <a:pt x="94" y="20"/>
                    <a:pt x="102" y="22"/>
                  </a:cubicBezTo>
                  <a:cubicBezTo>
                    <a:pt x="114" y="25"/>
                    <a:pt x="127" y="26"/>
                    <a:pt x="140" y="26"/>
                  </a:cubicBezTo>
                  <a:cubicBezTo>
                    <a:pt x="125" y="23"/>
                    <a:pt x="111" y="18"/>
                    <a:pt x="97" y="14"/>
                  </a:cubicBezTo>
                  <a:cubicBezTo>
                    <a:pt x="83" y="11"/>
                    <a:pt x="68" y="11"/>
                    <a:pt x="54" y="16"/>
                  </a:cubicBezTo>
                  <a:cubicBezTo>
                    <a:pt x="44" y="20"/>
                    <a:pt x="35" y="24"/>
                    <a:pt x="24" y="25"/>
                  </a:cubicBezTo>
                  <a:cubicBezTo>
                    <a:pt x="18" y="26"/>
                    <a:pt x="15" y="31"/>
                    <a:pt x="15" y="36"/>
                  </a:cubicBezTo>
                  <a:cubicBezTo>
                    <a:pt x="16" y="42"/>
                    <a:pt x="20" y="45"/>
                    <a:pt x="26" y="45"/>
                  </a:cubicBezTo>
                  <a:cubicBezTo>
                    <a:pt x="28" y="44"/>
                    <a:pt x="31" y="44"/>
                    <a:pt x="33" y="46"/>
                  </a:cubicBezTo>
                  <a:cubicBezTo>
                    <a:pt x="23" y="52"/>
                    <a:pt x="19" y="52"/>
                    <a:pt x="10" y="45"/>
                  </a:cubicBezTo>
                  <a:cubicBezTo>
                    <a:pt x="9" y="44"/>
                    <a:pt x="8" y="43"/>
                    <a:pt x="6" y="44"/>
                  </a:cubicBezTo>
                  <a:cubicBezTo>
                    <a:pt x="5" y="45"/>
                    <a:pt x="3" y="46"/>
                    <a:pt x="1" y="44"/>
                  </a:cubicBezTo>
                  <a:cubicBezTo>
                    <a:pt x="0" y="43"/>
                    <a:pt x="0" y="41"/>
                    <a:pt x="1" y="39"/>
                  </a:cubicBezTo>
                  <a:cubicBezTo>
                    <a:pt x="7" y="31"/>
                    <a:pt x="10" y="21"/>
                    <a:pt x="23" y="19"/>
                  </a:cubicBezTo>
                  <a:cubicBezTo>
                    <a:pt x="34" y="17"/>
                    <a:pt x="44" y="12"/>
                    <a:pt x="54" y="9"/>
                  </a:cubicBezTo>
                  <a:cubicBezTo>
                    <a:pt x="56" y="9"/>
                    <a:pt x="57" y="8"/>
                    <a:pt x="58" y="8"/>
                  </a:cubicBezTo>
                  <a:cubicBezTo>
                    <a:pt x="81" y="6"/>
                    <a:pt x="103" y="0"/>
                    <a:pt x="125" y="6"/>
                  </a:cubicBezTo>
                  <a:cubicBezTo>
                    <a:pt x="126" y="8"/>
                    <a:pt x="129" y="9"/>
                    <a:pt x="127" y="11"/>
                  </a:cubicBezTo>
                  <a:cubicBezTo>
                    <a:pt x="126" y="13"/>
                    <a:pt x="123" y="12"/>
                    <a:pt x="121" y="12"/>
                  </a:cubicBezTo>
                  <a:cubicBezTo>
                    <a:pt x="118" y="11"/>
                    <a:pt x="114" y="10"/>
                    <a:pt x="110" y="9"/>
                  </a:cubicBezTo>
                  <a:cubicBezTo>
                    <a:pt x="108" y="9"/>
                    <a:pt x="107" y="9"/>
                    <a:pt x="106" y="11"/>
                  </a:cubicBezTo>
                  <a:cubicBezTo>
                    <a:pt x="105" y="13"/>
                    <a:pt x="107" y="13"/>
                    <a:pt x="109" y="14"/>
                  </a:cubicBezTo>
                  <a:cubicBezTo>
                    <a:pt x="114" y="15"/>
                    <a:pt x="119" y="18"/>
                    <a:pt x="125" y="17"/>
                  </a:cubicBezTo>
                  <a:cubicBezTo>
                    <a:pt x="131" y="15"/>
                    <a:pt x="136" y="20"/>
                    <a:pt x="142" y="22"/>
                  </a:cubicBezTo>
                  <a:cubicBezTo>
                    <a:pt x="152" y="24"/>
                    <a:pt x="160" y="20"/>
                    <a:pt x="169" y="18"/>
                  </a:cubicBezTo>
                  <a:cubicBezTo>
                    <a:pt x="171" y="18"/>
                    <a:pt x="174" y="17"/>
                    <a:pt x="176" y="17"/>
                  </a:cubicBezTo>
                  <a:cubicBezTo>
                    <a:pt x="179" y="17"/>
                    <a:pt x="182" y="16"/>
                    <a:pt x="182" y="20"/>
                  </a:cubicBezTo>
                  <a:cubicBezTo>
                    <a:pt x="182" y="23"/>
                    <a:pt x="179" y="25"/>
                    <a:pt x="176" y="26"/>
                  </a:cubicBezTo>
                  <a:cubicBezTo>
                    <a:pt x="160" y="28"/>
                    <a:pt x="160" y="28"/>
                    <a:pt x="151" y="43"/>
                  </a:cubicBezTo>
                  <a:cubicBezTo>
                    <a:pt x="162" y="45"/>
                    <a:pt x="163" y="45"/>
                    <a:pt x="164" y="36"/>
                  </a:cubicBezTo>
                  <a:cubicBezTo>
                    <a:pt x="167" y="43"/>
                    <a:pt x="174" y="41"/>
                    <a:pt x="179" y="44"/>
                  </a:cubicBezTo>
                  <a:cubicBezTo>
                    <a:pt x="180" y="45"/>
                    <a:pt x="182" y="44"/>
                    <a:pt x="183" y="43"/>
                  </a:cubicBezTo>
                  <a:cubicBezTo>
                    <a:pt x="189" y="31"/>
                    <a:pt x="203" y="26"/>
                    <a:pt x="209" y="15"/>
                  </a:cubicBezTo>
                  <a:cubicBezTo>
                    <a:pt x="213" y="8"/>
                    <a:pt x="217" y="10"/>
                    <a:pt x="222" y="12"/>
                  </a:cubicBezTo>
                  <a:cubicBezTo>
                    <a:pt x="226" y="14"/>
                    <a:pt x="227" y="17"/>
                    <a:pt x="227" y="21"/>
                  </a:cubicBezTo>
                  <a:cubicBezTo>
                    <a:pt x="227" y="27"/>
                    <a:pt x="225" y="34"/>
                    <a:pt x="222" y="39"/>
                  </a:cubicBezTo>
                  <a:cubicBezTo>
                    <a:pt x="221" y="41"/>
                    <a:pt x="219" y="42"/>
                    <a:pt x="219" y="44"/>
                  </a:cubicBezTo>
                  <a:cubicBezTo>
                    <a:pt x="225" y="62"/>
                    <a:pt x="216" y="74"/>
                    <a:pt x="201" y="83"/>
                  </a:cubicBezTo>
                  <a:cubicBezTo>
                    <a:pt x="204" y="66"/>
                    <a:pt x="204" y="47"/>
                    <a:pt x="219" y="34"/>
                  </a:cubicBezTo>
                  <a:cubicBezTo>
                    <a:pt x="221" y="32"/>
                    <a:pt x="223" y="29"/>
                    <a:pt x="224" y="26"/>
                  </a:cubicBezTo>
                  <a:cubicBezTo>
                    <a:pt x="224" y="23"/>
                    <a:pt x="224" y="20"/>
                    <a:pt x="220" y="18"/>
                  </a:cubicBezTo>
                  <a:cubicBezTo>
                    <a:pt x="217" y="16"/>
                    <a:pt x="215" y="18"/>
                    <a:pt x="212" y="20"/>
                  </a:cubicBezTo>
                  <a:cubicBezTo>
                    <a:pt x="204" y="26"/>
                    <a:pt x="198" y="33"/>
                    <a:pt x="191" y="41"/>
                  </a:cubicBezTo>
                  <a:cubicBezTo>
                    <a:pt x="184" y="49"/>
                    <a:pt x="175" y="52"/>
                    <a:pt x="165" y="50"/>
                  </a:cubicBezTo>
                  <a:cubicBezTo>
                    <a:pt x="151" y="48"/>
                    <a:pt x="137" y="46"/>
                    <a:pt x="124" y="42"/>
                  </a:cubicBezTo>
                  <a:cubicBezTo>
                    <a:pt x="104" y="36"/>
                    <a:pt x="84" y="36"/>
                    <a:pt x="64" y="45"/>
                  </a:cubicBezTo>
                  <a:cubicBezTo>
                    <a:pt x="58" y="48"/>
                    <a:pt x="52" y="49"/>
                    <a:pt x="47" y="53"/>
                  </a:cubicBezTo>
                  <a:cubicBezTo>
                    <a:pt x="44" y="55"/>
                    <a:pt x="41" y="57"/>
                    <a:pt x="41" y="60"/>
                  </a:cubicBezTo>
                  <a:cubicBezTo>
                    <a:pt x="39" y="69"/>
                    <a:pt x="31" y="75"/>
                    <a:pt x="29" y="84"/>
                  </a:cubicBezTo>
                  <a:cubicBezTo>
                    <a:pt x="29" y="89"/>
                    <a:pt x="27" y="93"/>
                    <a:pt x="31" y="98"/>
                  </a:cubicBezTo>
                  <a:cubicBezTo>
                    <a:pt x="39" y="109"/>
                    <a:pt x="50" y="115"/>
                    <a:pt x="64" y="111"/>
                  </a:cubicBezTo>
                  <a:cubicBezTo>
                    <a:pt x="71" y="109"/>
                    <a:pt x="79" y="109"/>
                    <a:pt x="86" y="109"/>
                  </a:cubicBezTo>
                  <a:cubicBezTo>
                    <a:pt x="88" y="109"/>
                    <a:pt x="91" y="109"/>
                    <a:pt x="91" y="112"/>
                  </a:cubicBezTo>
                  <a:cubicBezTo>
                    <a:pt x="92" y="115"/>
                    <a:pt x="91" y="116"/>
                    <a:pt x="89" y="117"/>
                  </a:cubicBezTo>
                  <a:cubicBezTo>
                    <a:pt x="73" y="128"/>
                    <a:pt x="57" y="140"/>
                    <a:pt x="39" y="148"/>
                  </a:cubicBezTo>
                  <a:cubicBezTo>
                    <a:pt x="33" y="150"/>
                    <a:pt x="26" y="149"/>
                    <a:pt x="20" y="152"/>
                  </a:cubicBezTo>
                  <a:cubicBezTo>
                    <a:pt x="18" y="152"/>
                    <a:pt x="16" y="152"/>
                    <a:pt x="16" y="154"/>
                  </a:cubicBezTo>
                  <a:cubicBezTo>
                    <a:pt x="16" y="156"/>
                    <a:pt x="18" y="156"/>
                    <a:pt x="20" y="156"/>
                  </a:cubicBezTo>
                  <a:cubicBezTo>
                    <a:pt x="26" y="156"/>
                    <a:pt x="31" y="160"/>
                    <a:pt x="36" y="162"/>
                  </a:cubicBezTo>
                  <a:cubicBezTo>
                    <a:pt x="44" y="166"/>
                    <a:pt x="52" y="169"/>
                    <a:pt x="60" y="173"/>
                  </a:cubicBezTo>
                  <a:cubicBezTo>
                    <a:pt x="61" y="174"/>
                    <a:pt x="62" y="174"/>
                    <a:pt x="62" y="176"/>
                  </a:cubicBezTo>
                  <a:cubicBezTo>
                    <a:pt x="62" y="177"/>
                    <a:pt x="60" y="177"/>
                    <a:pt x="59" y="177"/>
                  </a:cubicBezTo>
                  <a:cubicBezTo>
                    <a:pt x="48" y="178"/>
                    <a:pt x="43" y="186"/>
                    <a:pt x="38" y="194"/>
                  </a:cubicBezTo>
                  <a:cubicBezTo>
                    <a:pt x="34" y="202"/>
                    <a:pt x="40" y="212"/>
                    <a:pt x="50" y="212"/>
                  </a:cubicBezTo>
                  <a:cubicBezTo>
                    <a:pt x="60" y="213"/>
                    <a:pt x="70" y="212"/>
                    <a:pt x="80" y="214"/>
                  </a:cubicBezTo>
                  <a:cubicBezTo>
                    <a:pt x="84" y="214"/>
                    <a:pt x="88" y="216"/>
                    <a:pt x="92" y="218"/>
                  </a:cubicBezTo>
                  <a:cubicBezTo>
                    <a:pt x="107" y="228"/>
                    <a:pt x="124" y="233"/>
                    <a:pt x="141" y="236"/>
                  </a:cubicBezTo>
                  <a:cubicBezTo>
                    <a:pt x="152" y="238"/>
                    <a:pt x="165" y="234"/>
                    <a:pt x="175" y="227"/>
                  </a:cubicBezTo>
                  <a:cubicBezTo>
                    <a:pt x="182" y="222"/>
                    <a:pt x="190" y="218"/>
                    <a:pt x="198" y="217"/>
                  </a:cubicBezTo>
                  <a:cubicBezTo>
                    <a:pt x="195" y="219"/>
                    <a:pt x="193" y="221"/>
                    <a:pt x="190" y="223"/>
                  </a:cubicBezTo>
                  <a:close/>
                </a:path>
              </a:pathLst>
            </a:custGeom>
            <a:solidFill>
              <a:srgbClr val="FBD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4" name="Freeform 86">
              <a:extLst>
                <a:ext uri="{FF2B5EF4-FFF2-40B4-BE49-F238E27FC236}">
                  <a16:creationId xmlns:a16="http://schemas.microsoft.com/office/drawing/2014/main" id="{57206F38-E62D-514D-EC5A-69DCF2C52DD2}"/>
                </a:ext>
              </a:extLst>
            </p:cNvPr>
            <p:cNvSpPr/>
            <p:nvPr/>
          </p:nvSpPr>
          <p:spPr bwMode="auto">
            <a:xfrm>
              <a:off x="453" y="1354"/>
              <a:ext cx="144" cy="89"/>
            </a:xfrm>
            <a:custGeom>
              <a:avLst/>
              <a:gdLst>
                <a:gd name="T0" fmla="*/ 61 w 98"/>
                <a:gd name="T1" fmla="*/ 59 h 61"/>
                <a:gd name="T2" fmla="*/ 20 w 98"/>
                <a:gd name="T3" fmla="*/ 51 h 61"/>
                <a:gd name="T4" fmla="*/ 2 w 98"/>
                <a:gd name="T5" fmla="*/ 23 h 61"/>
                <a:gd name="T6" fmla="*/ 31 w 98"/>
                <a:gd name="T7" fmla="*/ 1 h 61"/>
                <a:gd name="T8" fmla="*/ 81 w 98"/>
                <a:gd name="T9" fmla="*/ 10 h 61"/>
                <a:gd name="T10" fmla="*/ 98 w 98"/>
                <a:gd name="T11" fmla="*/ 36 h 61"/>
                <a:gd name="T12" fmla="*/ 85 w 98"/>
                <a:gd name="T13" fmla="*/ 57 h 61"/>
                <a:gd name="T14" fmla="*/ 61 w 98"/>
                <a:gd name="T15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61">
                  <a:moveTo>
                    <a:pt x="61" y="59"/>
                  </a:moveTo>
                  <a:cubicBezTo>
                    <a:pt x="47" y="60"/>
                    <a:pt x="33" y="57"/>
                    <a:pt x="20" y="51"/>
                  </a:cubicBezTo>
                  <a:cubicBezTo>
                    <a:pt x="7" y="44"/>
                    <a:pt x="0" y="33"/>
                    <a:pt x="2" y="23"/>
                  </a:cubicBezTo>
                  <a:cubicBezTo>
                    <a:pt x="5" y="12"/>
                    <a:pt x="17" y="2"/>
                    <a:pt x="31" y="1"/>
                  </a:cubicBezTo>
                  <a:cubicBezTo>
                    <a:pt x="48" y="0"/>
                    <a:pt x="65" y="3"/>
                    <a:pt x="81" y="10"/>
                  </a:cubicBezTo>
                  <a:cubicBezTo>
                    <a:pt x="88" y="13"/>
                    <a:pt x="97" y="27"/>
                    <a:pt x="98" y="36"/>
                  </a:cubicBezTo>
                  <a:cubicBezTo>
                    <a:pt x="98" y="46"/>
                    <a:pt x="94" y="53"/>
                    <a:pt x="85" y="57"/>
                  </a:cubicBezTo>
                  <a:cubicBezTo>
                    <a:pt x="78" y="61"/>
                    <a:pt x="69" y="58"/>
                    <a:pt x="61" y="59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5" name="Freeform 87">
              <a:extLst>
                <a:ext uri="{FF2B5EF4-FFF2-40B4-BE49-F238E27FC236}">
                  <a16:creationId xmlns:a16="http://schemas.microsoft.com/office/drawing/2014/main" id="{070A9A75-C7DC-1DD8-7127-3BC0006F3A0D}"/>
                </a:ext>
              </a:extLst>
            </p:cNvPr>
            <p:cNvSpPr/>
            <p:nvPr/>
          </p:nvSpPr>
          <p:spPr bwMode="auto">
            <a:xfrm>
              <a:off x="315" y="1292"/>
              <a:ext cx="103" cy="145"/>
            </a:xfrm>
            <a:custGeom>
              <a:avLst/>
              <a:gdLst>
                <a:gd name="T0" fmla="*/ 57 w 70"/>
                <a:gd name="T1" fmla="*/ 37 h 99"/>
                <a:gd name="T2" fmla="*/ 52 w 70"/>
                <a:gd name="T3" fmla="*/ 45 h 99"/>
                <a:gd name="T4" fmla="*/ 42 w 70"/>
                <a:gd name="T5" fmla="*/ 42 h 99"/>
                <a:gd name="T6" fmla="*/ 36 w 70"/>
                <a:gd name="T7" fmla="*/ 44 h 99"/>
                <a:gd name="T8" fmla="*/ 39 w 70"/>
                <a:gd name="T9" fmla="*/ 51 h 99"/>
                <a:gd name="T10" fmla="*/ 46 w 70"/>
                <a:gd name="T11" fmla="*/ 62 h 99"/>
                <a:gd name="T12" fmla="*/ 46 w 70"/>
                <a:gd name="T13" fmla="*/ 73 h 99"/>
                <a:gd name="T14" fmla="*/ 50 w 70"/>
                <a:gd name="T15" fmla="*/ 79 h 99"/>
                <a:gd name="T16" fmla="*/ 65 w 70"/>
                <a:gd name="T17" fmla="*/ 88 h 99"/>
                <a:gd name="T18" fmla="*/ 68 w 70"/>
                <a:gd name="T19" fmla="*/ 95 h 99"/>
                <a:gd name="T20" fmla="*/ 59 w 70"/>
                <a:gd name="T21" fmla="*/ 95 h 99"/>
                <a:gd name="T22" fmla="*/ 50 w 70"/>
                <a:gd name="T23" fmla="*/ 90 h 99"/>
                <a:gd name="T24" fmla="*/ 35 w 70"/>
                <a:gd name="T25" fmla="*/ 77 h 99"/>
                <a:gd name="T26" fmla="*/ 20 w 70"/>
                <a:gd name="T27" fmla="*/ 73 h 99"/>
                <a:gd name="T28" fmla="*/ 23 w 70"/>
                <a:gd name="T29" fmla="*/ 69 h 99"/>
                <a:gd name="T30" fmla="*/ 21 w 70"/>
                <a:gd name="T31" fmla="*/ 65 h 99"/>
                <a:gd name="T32" fmla="*/ 11 w 70"/>
                <a:gd name="T33" fmla="*/ 52 h 99"/>
                <a:gd name="T34" fmla="*/ 7 w 70"/>
                <a:gd name="T35" fmla="*/ 28 h 99"/>
                <a:gd name="T36" fmla="*/ 4 w 70"/>
                <a:gd name="T37" fmla="*/ 15 h 99"/>
                <a:gd name="T38" fmla="*/ 2 w 70"/>
                <a:gd name="T39" fmla="*/ 4 h 99"/>
                <a:gd name="T40" fmla="*/ 2 w 70"/>
                <a:gd name="T41" fmla="*/ 1 h 99"/>
                <a:gd name="T42" fmla="*/ 5 w 70"/>
                <a:gd name="T43" fmla="*/ 3 h 99"/>
                <a:gd name="T44" fmla="*/ 22 w 70"/>
                <a:gd name="T45" fmla="*/ 21 h 99"/>
                <a:gd name="T46" fmla="*/ 25 w 70"/>
                <a:gd name="T47" fmla="*/ 25 h 99"/>
                <a:gd name="T48" fmla="*/ 38 w 70"/>
                <a:gd name="T49" fmla="*/ 30 h 99"/>
                <a:gd name="T50" fmla="*/ 43 w 70"/>
                <a:gd name="T51" fmla="*/ 32 h 99"/>
                <a:gd name="T52" fmla="*/ 52 w 70"/>
                <a:gd name="T53" fmla="*/ 36 h 99"/>
                <a:gd name="T54" fmla="*/ 57 w 70"/>
                <a:gd name="T5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" h="99">
                  <a:moveTo>
                    <a:pt x="57" y="37"/>
                  </a:moveTo>
                  <a:cubicBezTo>
                    <a:pt x="60" y="43"/>
                    <a:pt x="56" y="45"/>
                    <a:pt x="52" y="45"/>
                  </a:cubicBezTo>
                  <a:cubicBezTo>
                    <a:pt x="48" y="45"/>
                    <a:pt x="45" y="43"/>
                    <a:pt x="42" y="42"/>
                  </a:cubicBezTo>
                  <a:cubicBezTo>
                    <a:pt x="39" y="41"/>
                    <a:pt x="37" y="41"/>
                    <a:pt x="36" y="44"/>
                  </a:cubicBezTo>
                  <a:cubicBezTo>
                    <a:pt x="35" y="47"/>
                    <a:pt x="35" y="50"/>
                    <a:pt x="39" y="51"/>
                  </a:cubicBezTo>
                  <a:cubicBezTo>
                    <a:pt x="46" y="52"/>
                    <a:pt x="46" y="56"/>
                    <a:pt x="46" y="62"/>
                  </a:cubicBezTo>
                  <a:cubicBezTo>
                    <a:pt x="46" y="65"/>
                    <a:pt x="46" y="69"/>
                    <a:pt x="46" y="73"/>
                  </a:cubicBezTo>
                  <a:cubicBezTo>
                    <a:pt x="46" y="76"/>
                    <a:pt x="47" y="79"/>
                    <a:pt x="50" y="79"/>
                  </a:cubicBezTo>
                  <a:cubicBezTo>
                    <a:pt x="56" y="80"/>
                    <a:pt x="59" y="86"/>
                    <a:pt x="65" y="88"/>
                  </a:cubicBezTo>
                  <a:cubicBezTo>
                    <a:pt x="68" y="89"/>
                    <a:pt x="70" y="92"/>
                    <a:pt x="68" y="95"/>
                  </a:cubicBezTo>
                  <a:cubicBezTo>
                    <a:pt x="66" y="97"/>
                    <a:pt x="62" y="99"/>
                    <a:pt x="59" y="95"/>
                  </a:cubicBezTo>
                  <a:cubicBezTo>
                    <a:pt x="57" y="92"/>
                    <a:pt x="53" y="92"/>
                    <a:pt x="50" y="90"/>
                  </a:cubicBezTo>
                  <a:cubicBezTo>
                    <a:pt x="44" y="86"/>
                    <a:pt x="38" y="85"/>
                    <a:pt x="35" y="77"/>
                  </a:cubicBezTo>
                  <a:cubicBezTo>
                    <a:pt x="34" y="71"/>
                    <a:pt x="25" y="73"/>
                    <a:pt x="20" y="73"/>
                  </a:cubicBezTo>
                  <a:cubicBezTo>
                    <a:pt x="19" y="70"/>
                    <a:pt x="23" y="71"/>
                    <a:pt x="23" y="69"/>
                  </a:cubicBezTo>
                  <a:cubicBezTo>
                    <a:pt x="23" y="67"/>
                    <a:pt x="24" y="65"/>
                    <a:pt x="21" y="65"/>
                  </a:cubicBezTo>
                  <a:cubicBezTo>
                    <a:pt x="15" y="65"/>
                    <a:pt x="12" y="57"/>
                    <a:pt x="11" y="52"/>
                  </a:cubicBezTo>
                  <a:cubicBezTo>
                    <a:pt x="10" y="44"/>
                    <a:pt x="12" y="35"/>
                    <a:pt x="7" y="28"/>
                  </a:cubicBezTo>
                  <a:cubicBezTo>
                    <a:pt x="4" y="24"/>
                    <a:pt x="4" y="19"/>
                    <a:pt x="4" y="15"/>
                  </a:cubicBezTo>
                  <a:cubicBezTo>
                    <a:pt x="4" y="11"/>
                    <a:pt x="4" y="8"/>
                    <a:pt x="2" y="4"/>
                  </a:cubicBezTo>
                  <a:cubicBezTo>
                    <a:pt x="1" y="3"/>
                    <a:pt x="0" y="1"/>
                    <a:pt x="2" y="1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9" y="10"/>
                    <a:pt x="14" y="17"/>
                    <a:pt x="22" y="21"/>
                  </a:cubicBezTo>
                  <a:cubicBezTo>
                    <a:pt x="23" y="22"/>
                    <a:pt x="24" y="24"/>
                    <a:pt x="25" y="25"/>
                  </a:cubicBezTo>
                  <a:cubicBezTo>
                    <a:pt x="29" y="28"/>
                    <a:pt x="33" y="30"/>
                    <a:pt x="38" y="30"/>
                  </a:cubicBezTo>
                  <a:cubicBezTo>
                    <a:pt x="40" y="30"/>
                    <a:pt x="42" y="31"/>
                    <a:pt x="43" y="32"/>
                  </a:cubicBezTo>
                  <a:cubicBezTo>
                    <a:pt x="45" y="35"/>
                    <a:pt x="48" y="37"/>
                    <a:pt x="52" y="36"/>
                  </a:cubicBezTo>
                  <a:cubicBezTo>
                    <a:pt x="54" y="36"/>
                    <a:pt x="55" y="37"/>
                    <a:pt x="57" y="37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6" name="Freeform 88">
              <a:extLst>
                <a:ext uri="{FF2B5EF4-FFF2-40B4-BE49-F238E27FC236}">
                  <a16:creationId xmlns:a16="http://schemas.microsoft.com/office/drawing/2014/main" id="{30A4E220-3463-C114-F6E6-8BCC8CCCAF37}"/>
                </a:ext>
              </a:extLst>
            </p:cNvPr>
            <p:cNvSpPr/>
            <p:nvPr/>
          </p:nvSpPr>
          <p:spPr bwMode="auto">
            <a:xfrm>
              <a:off x="247" y="1131"/>
              <a:ext cx="53" cy="128"/>
            </a:xfrm>
            <a:custGeom>
              <a:avLst/>
              <a:gdLst>
                <a:gd name="T0" fmla="*/ 19 w 36"/>
                <a:gd name="T1" fmla="*/ 12 h 87"/>
                <a:gd name="T2" fmla="*/ 24 w 36"/>
                <a:gd name="T3" fmla="*/ 18 h 87"/>
                <a:gd name="T4" fmla="*/ 27 w 36"/>
                <a:gd name="T5" fmla="*/ 38 h 87"/>
                <a:gd name="T6" fmla="*/ 23 w 36"/>
                <a:gd name="T7" fmla="*/ 70 h 87"/>
                <a:gd name="T8" fmla="*/ 26 w 36"/>
                <a:gd name="T9" fmla="*/ 80 h 87"/>
                <a:gd name="T10" fmla="*/ 24 w 36"/>
                <a:gd name="T11" fmla="*/ 86 h 87"/>
                <a:gd name="T12" fmla="*/ 18 w 36"/>
                <a:gd name="T13" fmla="*/ 82 h 87"/>
                <a:gd name="T14" fmla="*/ 9 w 36"/>
                <a:gd name="T15" fmla="*/ 66 h 87"/>
                <a:gd name="T16" fmla="*/ 6 w 36"/>
                <a:gd name="T17" fmla="*/ 52 h 87"/>
                <a:gd name="T18" fmla="*/ 1 w 36"/>
                <a:gd name="T19" fmla="*/ 11 h 87"/>
                <a:gd name="T20" fmla="*/ 5 w 36"/>
                <a:gd name="T21" fmla="*/ 2 h 87"/>
                <a:gd name="T22" fmla="*/ 11 w 36"/>
                <a:gd name="T23" fmla="*/ 6 h 87"/>
                <a:gd name="T24" fmla="*/ 16 w 36"/>
                <a:gd name="T25" fmla="*/ 9 h 87"/>
                <a:gd name="T26" fmla="*/ 19 w 36"/>
                <a:gd name="T27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87">
                  <a:moveTo>
                    <a:pt x="19" y="12"/>
                  </a:moveTo>
                  <a:cubicBezTo>
                    <a:pt x="19" y="15"/>
                    <a:pt x="22" y="17"/>
                    <a:pt x="24" y="18"/>
                  </a:cubicBezTo>
                  <a:cubicBezTo>
                    <a:pt x="35" y="23"/>
                    <a:pt x="36" y="29"/>
                    <a:pt x="27" y="38"/>
                  </a:cubicBezTo>
                  <a:cubicBezTo>
                    <a:pt x="19" y="46"/>
                    <a:pt x="17" y="61"/>
                    <a:pt x="23" y="70"/>
                  </a:cubicBezTo>
                  <a:cubicBezTo>
                    <a:pt x="25" y="73"/>
                    <a:pt x="25" y="77"/>
                    <a:pt x="26" y="80"/>
                  </a:cubicBezTo>
                  <a:cubicBezTo>
                    <a:pt x="27" y="83"/>
                    <a:pt x="27" y="86"/>
                    <a:pt x="24" y="86"/>
                  </a:cubicBezTo>
                  <a:cubicBezTo>
                    <a:pt x="21" y="87"/>
                    <a:pt x="18" y="85"/>
                    <a:pt x="18" y="82"/>
                  </a:cubicBezTo>
                  <a:cubicBezTo>
                    <a:pt x="18" y="75"/>
                    <a:pt x="15" y="70"/>
                    <a:pt x="9" y="66"/>
                  </a:cubicBezTo>
                  <a:cubicBezTo>
                    <a:pt x="5" y="63"/>
                    <a:pt x="8" y="57"/>
                    <a:pt x="6" y="52"/>
                  </a:cubicBezTo>
                  <a:cubicBezTo>
                    <a:pt x="2" y="39"/>
                    <a:pt x="0" y="25"/>
                    <a:pt x="1" y="11"/>
                  </a:cubicBezTo>
                  <a:cubicBezTo>
                    <a:pt x="1" y="8"/>
                    <a:pt x="2" y="4"/>
                    <a:pt x="5" y="2"/>
                  </a:cubicBezTo>
                  <a:cubicBezTo>
                    <a:pt x="9" y="0"/>
                    <a:pt x="9" y="5"/>
                    <a:pt x="11" y="6"/>
                  </a:cubicBezTo>
                  <a:cubicBezTo>
                    <a:pt x="13" y="7"/>
                    <a:pt x="15" y="8"/>
                    <a:pt x="16" y="9"/>
                  </a:cubicBezTo>
                  <a:cubicBezTo>
                    <a:pt x="17" y="10"/>
                    <a:pt x="18" y="11"/>
                    <a:pt x="19" y="12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7" name="Freeform 89">
              <a:extLst>
                <a:ext uri="{FF2B5EF4-FFF2-40B4-BE49-F238E27FC236}">
                  <a16:creationId xmlns:a16="http://schemas.microsoft.com/office/drawing/2014/main" id="{846AE16E-E89B-BA57-2D41-B5FA4AB302C0}"/>
                </a:ext>
              </a:extLst>
            </p:cNvPr>
            <p:cNvSpPr/>
            <p:nvPr/>
          </p:nvSpPr>
          <p:spPr bwMode="auto">
            <a:xfrm>
              <a:off x="391" y="1363"/>
              <a:ext cx="56" cy="55"/>
            </a:xfrm>
            <a:custGeom>
              <a:avLst/>
              <a:gdLst>
                <a:gd name="T0" fmla="*/ 0 w 38"/>
                <a:gd name="T1" fmla="*/ 9 h 38"/>
                <a:gd name="T2" fmla="*/ 12 w 38"/>
                <a:gd name="T3" fmla="*/ 1 h 38"/>
                <a:gd name="T4" fmla="*/ 30 w 38"/>
                <a:gd name="T5" fmla="*/ 8 h 38"/>
                <a:gd name="T6" fmla="*/ 28 w 38"/>
                <a:gd name="T7" fmla="*/ 32 h 38"/>
                <a:gd name="T8" fmla="*/ 7 w 38"/>
                <a:gd name="T9" fmla="*/ 28 h 38"/>
                <a:gd name="T10" fmla="*/ 0 w 38"/>
                <a:gd name="T11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8">
                  <a:moveTo>
                    <a:pt x="0" y="9"/>
                  </a:moveTo>
                  <a:cubicBezTo>
                    <a:pt x="0" y="5"/>
                    <a:pt x="5" y="0"/>
                    <a:pt x="12" y="1"/>
                  </a:cubicBezTo>
                  <a:cubicBezTo>
                    <a:pt x="18" y="1"/>
                    <a:pt x="25" y="3"/>
                    <a:pt x="30" y="8"/>
                  </a:cubicBezTo>
                  <a:cubicBezTo>
                    <a:pt x="38" y="15"/>
                    <a:pt x="34" y="26"/>
                    <a:pt x="28" y="32"/>
                  </a:cubicBezTo>
                  <a:cubicBezTo>
                    <a:pt x="22" y="38"/>
                    <a:pt x="15" y="36"/>
                    <a:pt x="7" y="28"/>
                  </a:cubicBezTo>
                  <a:cubicBezTo>
                    <a:pt x="3" y="24"/>
                    <a:pt x="0" y="19"/>
                    <a:pt x="0" y="9"/>
                  </a:cubicBezTo>
                  <a:close/>
                </a:path>
              </a:pathLst>
            </a:custGeom>
            <a:solidFill>
              <a:srgbClr val="FBD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8" name="Freeform 90">
              <a:extLst>
                <a:ext uri="{FF2B5EF4-FFF2-40B4-BE49-F238E27FC236}">
                  <a16:creationId xmlns:a16="http://schemas.microsoft.com/office/drawing/2014/main" id="{E7A46FF9-A23E-AE3C-D75A-1CC06ED14A68}"/>
                </a:ext>
              </a:extLst>
            </p:cNvPr>
            <p:cNvSpPr/>
            <p:nvPr/>
          </p:nvSpPr>
          <p:spPr bwMode="auto">
            <a:xfrm>
              <a:off x="467" y="1344"/>
              <a:ext cx="109" cy="19"/>
            </a:xfrm>
            <a:custGeom>
              <a:avLst/>
              <a:gdLst>
                <a:gd name="T0" fmla="*/ 0 w 74"/>
                <a:gd name="T1" fmla="*/ 13 h 13"/>
                <a:gd name="T2" fmla="*/ 15 w 74"/>
                <a:gd name="T3" fmla="*/ 1 h 13"/>
                <a:gd name="T4" fmla="*/ 55 w 74"/>
                <a:gd name="T5" fmla="*/ 3 h 13"/>
                <a:gd name="T6" fmla="*/ 74 w 74"/>
                <a:gd name="T7" fmla="*/ 13 h 13"/>
                <a:gd name="T8" fmla="*/ 65 w 74"/>
                <a:gd name="T9" fmla="*/ 11 h 13"/>
                <a:gd name="T10" fmla="*/ 12 w 74"/>
                <a:gd name="T11" fmla="*/ 6 h 13"/>
                <a:gd name="T12" fmla="*/ 0 w 74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13">
                  <a:moveTo>
                    <a:pt x="0" y="13"/>
                  </a:moveTo>
                  <a:cubicBezTo>
                    <a:pt x="2" y="6"/>
                    <a:pt x="7" y="2"/>
                    <a:pt x="15" y="1"/>
                  </a:cubicBezTo>
                  <a:cubicBezTo>
                    <a:pt x="28" y="0"/>
                    <a:pt x="42" y="2"/>
                    <a:pt x="55" y="3"/>
                  </a:cubicBezTo>
                  <a:cubicBezTo>
                    <a:pt x="62" y="4"/>
                    <a:pt x="68" y="9"/>
                    <a:pt x="74" y="13"/>
                  </a:cubicBezTo>
                  <a:cubicBezTo>
                    <a:pt x="71" y="12"/>
                    <a:pt x="68" y="12"/>
                    <a:pt x="65" y="11"/>
                  </a:cubicBezTo>
                  <a:cubicBezTo>
                    <a:pt x="48" y="1"/>
                    <a:pt x="30" y="5"/>
                    <a:pt x="12" y="6"/>
                  </a:cubicBezTo>
                  <a:cubicBezTo>
                    <a:pt x="6" y="6"/>
                    <a:pt x="4" y="10"/>
                    <a:pt x="0" y="13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9" name="Freeform 91">
              <a:extLst>
                <a:ext uri="{FF2B5EF4-FFF2-40B4-BE49-F238E27FC236}">
                  <a16:creationId xmlns:a16="http://schemas.microsoft.com/office/drawing/2014/main" id="{AE458BBA-502F-66F1-3736-8301AA064994}"/>
                </a:ext>
              </a:extLst>
            </p:cNvPr>
            <p:cNvSpPr/>
            <p:nvPr/>
          </p:nvSpPr>
          <p:spPr bwMode="auto">
            <a:xfrm>
              <a:off x="419" y="1351"/>
              <a:ext cx="48" cy="29"/>
            </a:xfrm>
            <a:custGeom>
              <a:avLst/>
              <a:gdLst>
                <a:gd name="T0" fmla="*/ 25 w 33"/>
                <a:gd name="T1" fmla="*/ 0 h 20"/>
                <a:gd name="T2" fmla="*/ 6 w 33"/>
                <a:gd name="T3" fmla="*/ 5 h 20"/>
                <a:gd name="T4" fmla="*/ 18 w 33"/>
                <a:gd name="T5" fmla="*/ 13 h 20"/>
                <a:gd name="T6" fmla="*/ 21 w 33"/>
                <a:gd name="T7" fmla="*/ 13 h 20"/>
                <a:gd name="T8" fmla="*/ 33 w 33"/>
                <a:gd name="T9" fmla="*/ 8 h 20"/>
                <a:gd name="T10" fmla="*/ 24 w 33"/>
                <a:gd name="T11" fmla="*/ 17 h 20"/>
                <a:gd name="T12" fmla="*/ 16 w 33"/>
                <a:gd name="T13" fmla="*/ 16 h 20"/>
                <a:gd name="T14" fmla="*/ 5 w 33"/>
                <a:gd name="T15" fmla="*/ 9 h 20"/>
                <a:gd name="T16" fmla="*/ 0 w 33"/>
                <a:gd name="T17" fmla="*/ 5 h 20"/>
                <a:gd name="T18" fmla="*/ 5 w 33"/>
                <a:gd name="T19" fmla="*/ 2 h 20"/>
                <a:gd name="T20" fmla="*/ 25 w 33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0">
                  <a:moveTo>
                    <a:pt x="25" y="0"/>
                  </a:moveTo>
                  <a:cubicBezTo>
                    <a:pt x="21" y="7"/>
                    <a:pt x="14" y="6"/>
                    <a:pt x="6" y="5"/>
                  </a:cubicBezTo>
                  <a:cubicBezTo>
                    <a:pt x="11" y="9"/>
                    <a:pt x="16" y="8"/>
                    <a:pt x="18" y="13"/>
                  </a:cubicBezTo>
                  <a:cubicBezTo>
                    <a:pt x="18" y="14"/>
                    <a:pt x="20" y="14"/>
                    <a:pt x="21" y="13"/>
                  </a:cubicBezTo>
                  <a:cubicBezTo>
                    <a:pt x="24" y="9"/>
                    <a:pt x="29" y="9"/>
                    <a:pt x="33" y="8"/>
                  </a:cubicBezTo>
                  <a:cubicBezTo>
                    <a:pt x="30" y="11"/>
                    <a:pt x="26" y="13"/>
                    <a:pt x="24" y="17"/>
                  </a:cubicBezTo>
                  <a:cubicBezTo>
                    <a:pt x="21" y="20"/>
                    <a:pt x="18" y="19"/>
                    <a:pt x="16" y="16"/>
                  </a:cubicBezTo>
                  <a:cubicBezTo>
                    <a:pt x="13" y="11"/>
                    <a:pt x="10" y="9"/>
                    <a:pt x="5" y="9"/>
                  </a:cubicBezTo>
                  <a:cubicBezTo>
                    <a:pt x="2" y="9"/>
                    <a:pt x="0" y="8"/>
                    <a:pt x="0" y="5"/>
                  </a:cubicBezTo>
                  <a:cubicBezTo>
                    <a:pt x="0" y="2"/>
                    <a:pt x="3" y="2"/>
                    <a:pt x="5" y="2"/>
                  </a:cubicBezTo>
                  <a:cubicBezTo>
                    <a:pt x="12" y="0"/>
                    <a:pt x="19" y="4"/>
                    <a:pt x="25" y="0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0" name="Freeform 92">
              <a:extLst>
                <a:ext uri="{FF2B5EF4-FFF2-40B4-BE49-F238E27FC236}">
                  <a16:creationId xmlns:a16="http://schemas.microsoft.com/office/drawing/2014/main" id="{5C87EED0-3046-51A2-5FAC-773D22889649}"/>
                </a:ext>
              </a:extLst>
            </p:cNvPr>
            <p:cNvSpPr/>
            <p:nvPr/>
          </p:nvSpPr>
          <p:spPr bwMode="auto">
            <a:xfrm>
              <a:off x="352" y="1329"/>
              <a:ext cx="39" cy="19"/>
            </a:xfrm>
            <a:custGeom>
              <a:avLst/>
              <a:gdLst>
                <a:gd name="T0" fmla="*/ 27 w 27"/>
                <a:gd name="T1" fmla="*/ 11 h 13"/>
                <a:gd name="T2" fmla="*/ 24 w 27"/>
                <a:gd name="T3" fmla="*/ 12 h 13"/>
                <a:gd name="T4" fmla="*/ 0 w 27"/>
                <a:gd name="T5" fmla="*/ 0 h 13"/>
                <a:gd name="T6" fmla="*/ 14 w 27"/>
                <a:gd name="T7" fmla="*/ 1 h 13"/>
                <a:gd name="T8" fmla="*/ 17 w 27"/>
                <a:gd name="T9" fmla="*/ 3 h 13"/>
                <a:gd name="T10" fmla="*/ 27 w 27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3">
                  <a:moveTo>
                    <a:pt x="27" y="11"/>
                  </a:moveTo>
                  <a:cubicBezTo>
                    <a:pt x="26" y="12"/>
                    <a:pt x="25" y="13"/>
                    <a:pt x="24" y="12"/>
                  </a:cubicBezTo>
                  <a:cubicBezTo>
                    <a:pt x="17" y="6"/>
                    <a:pt x="6" y="8"/>
                    <a:pt x="0" y="0"/>
                  </a:cubicBezTo>
                  <a:cubicBezTo>
                    <a:pt x="4" y="1"/>
                    <a:pt x="9" y="6"/>
                    <a:pt x="14" y="1"/>
                  </a:cubicBezTo>
                  <a:cubicBezTo>
                    <a:pt x="15" y="0"/>
                    <a:pt x="17" y="2"/>
                    <a:pt x="17" y="3"/>
                  </a:cubicBezTo>
                  <a:cubicBezTo>
                    <a:pt x="19" y="8"/>
                    <a:pt x="23" y="9"/>
                    <a:pt x="27" y="11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1" name="Freeform 93">
              <a:extLst>
                <a:ext uri="{FF2B5EF4-FFF2-40B4-BE49-F238E27FC236}">
                  <a16:creationId xmlns:a16="http://schemas.microsoft.com/office/drawing/2014/main" id="{BEA3DC65-1F3C-35D4-A26C-9D1282412EF0}"/>
                </a:ext>
              </a:extLst>
            </p:cNvPr>
            <p:cNvSpPr/>
            <p:nvPr/>
          </p:nvSpPr>
          <p:spPr bwMode="auto">
            <a:xfrm>
              <a:off x="429" y="1260"/>
              <a:ext cx="22" cy="16"/>
            </a:xfrm>
            <a:custGeom>
              <a:avLst/>
              <a:gdLst>
                <a:gd name="T0" fmla="*/ 15 w 15"/>
                <a:gd name="T1" fmla="*/ 11 h 11"/>
                <a:gd name="T2" fmla="*/ 2 w 15"/>
                <a:gd name="T3" fmla="*/ 4 h 11"/>
                <a:gd name="T4" fmla="*/ 1 w 15"/>
                <a:gd name="T5" fmla="*/ 1 h 11"/>
                <a:gd name="T6" fmla="*/ 4 w 15"/>
                <a:gd name="T7" fmla="*/ 0 h 11"/>
                <a:gd name="T8" fmla="*/ 15 w 1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5" y="11"/>
                  </a:moveTo>
                  <a:cubicBezTo>
                    <a:pt x="9" y="10"/>
                    <a:pt x="7" y="5"/>
                    <a:pt x="2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7" y="5"/>
                    <a:pt x="14" y="4"/>
                    <a:pt x="15" y="11"/>
                  </a:cubicBezTo>
                  <a:close/>
                </a:path>
              </a:pathLst>
            </a:custGeom>
            <a:solidFill>
              <a:srgbClr val="F9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2" name="Freeform 94">
              <a:extLst>
                <a:ext uri="{FF2B5EF4-FFF2-40B4-BE49-F238E27FC236}">
                  <a16:creationId xmlns:a16="http://schemas.microsoft.com/office/drawing/2014/main" id="{47A07D6E-7ABB-7D44-942A-45F8F3ABC6EE}"/>
                </a:ext>
              </a:extLst>
            </p:cNvPr>
            <p:cNvSpPr/>
            <p:nvPr/>
          </p:nvSpPr>
          <p:spPr bwMode="auto">
            <a:xfrm>
              <a:off x="412" y="898"/>
              <a:ext cx="14" cy="7"/>
            </a:xfrm>
            <a:custGeom>
              <a:avLst/>
              <a:gdLst>
                <a:gd name="T0" fmla="*/ 10 w 10"/>
                <a:gd name="T1" fmla="*/ 5 h 5"/>
                <a:gd name="T2" fmla="*/ 0 w 10"/>
                <a:gd name="T3" fmla="*/ 5 h 5"/>
                <a:gd name="T4" fmla="*/ 10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5"/>
                  </a:moveTo>
                  <a:cubicBezTo>
                    <a:pt x="7" y="5"/>
                    <a:pt x="3" y="5"/>
                    <a:pt x="0" y="5"/>
                  </a:cubicBezTo>
                  <a:cubicBezTo>
                    <a:pt x="4" y="0"/>
                    <a:pt x="6" y="0"/>
                    <a:pt x="10" y="5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3" name="Freeform 95">
              <a:extLst>
                <a:ext uri="{FF2B5EF4-FFF2-40B4-BE49-F238E27FC236}">
                  <a16:creationId xmlns:a16="http://schemas.microsoft.com/office/drawing/2014/main" id="{02963F00-C428-4C77-2DC1-7391D9D03D6F}"/>
                </a:ext>
              </a:extLst>
            </p:cNvPr>
            <p:cNvSpPr/>
            <p:nvPr/>
          </p:nvSpPr>
          <p:spPr bwMode="auto">
            <a:xfrm>
              <a:off x="391" y="819"/>
              <a:ext cx="175" cy="83"/>
            </a:xfrm>
            <a:custGeom>
              <a:avLst/>
              <a:gdLst>
                <a:gd name="T0" fmla="*/ 88 w 119"/>
                <a:gd name="T1" fmla="*/ 57 h 57"/>
                <a:gd name="T2" fmla="*/ 57 w 119"/>
                <a:gd name="T3" fmla="*/ 44 h 57"/>
                <a:gd name="T4" fmla="*/ 45 w 119"/>
                <a:gd name="T5" fmla="*/ 43 h 57"/>
                <a:gd name="T6" fmla="*/ 23 w 119"/>
                <a:gd name="T7" fmla="*/ 48 h 57"/>
                <a:gd name="T8" fmla="*/ 2 w 119"/>
                <a:gd name="T9" fmla="*/ 34 h 57"/>
                <a:gd name="T10" fmla="*/ 18 w 119"/>
                <a:gd name="T11" fmla="*/ 6 h 57"/>
                <a:gd name="T12" fmla="*/ 47 w 119"/>
                <a:gd name="T13" fmla="*/ 5 h 57"/>
                <a:gd name="T14" fmla="*/ 58 w 119"/>
                <a:gd name="T15" fmla="*/ 4 h 57"/>
                <a:gd name="T16" fmla="*/ 99 w 119"/>
                <a:gd name="T17" fmla="*/ 10 h 57"/>
                <a:gd name="T18" fmla="*/ 117 w 119"/>
                <a:gd name="T19" fmla="*/ 33 h 57"/>
                <a:gd name="T20" fmla="*/ 93 w 119"/>
                <a:gd name="T21" fmla="*/ 57 h 57"/>
                <a:gd name="T22" fmla="*/ 88 w 119"/>
                <a:gd name="T2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57">
                  <a:moveTo>
                    <a:pt x="88" y="57"/>
                  </a:moveTo>
                  <a:cubicBezTo>
                    <a:pt x="76" y="57"/>
                    <a:pt x="66" y="52"/>
                    <a:pt x="57" y="44"/>
                  </a:cubicBezTo>
                  <a:cubicBezTo>
                    <a:pt x="53" y="41"/>
                    <a:pt x="50" y="40"/>
                    <a:pt x="45" y="43"/>
                  </a:cubicBezTo>
                  <a:cubicBezTo>
                    <a:pt x="38" y="47"/>
                    <a:pt x="31" y="48"/>
                    <a:pt x="23" y="48"/>
                  </a:cubicBezTo>
                  <a:cubicBezTo>
                    <a:pt x="13" y="48"/>
                    <a:pt x="3" y="41"/>
                    <a:pt x="2" y="34"/>
                  </a:cubicBezTo>
                  <a:cubicBezTo>
                    <a:pt x="0" y="20"/>
                    <a:pt x="6" y="9"/>
                    <a:pt x="18" y="6"/>
                  </a:cubicBezTo>
                  <a:cubicBezTo>
                    <a:pt x="28" y="3"/>
                    <a:pt x="37" y="0"/>
                    <a:pt x="47" y="5"/>
                  </a:cubicBezTo>
                  <a:cubicBezTo>
                    <a:pt x="50" y="7"/>
                    <a:pt x="54" y="4"/>
                    <a:pt x="58" y="4"/>
                  </a:cubicBezTo>
                  <a:cubicBezTo>
                    <a:pt x="72" y="4"/>
                    <a:pt x="86" y="2"/>
                    <a:pt x="99" y="10"/>
                  </a:cubicBezTo>
                  <a:cubicBezTo>
                    <a:pt x="108" y="15"/>
                    <a:pt x="115" y="23"/>
                    <a:pt x="117" y="33"/>
                  </a:cubicBezTo>
                  <a:cubicBezTo>
                    <a:pt x="119" y="46"/>
                    <a:pt x="108" y="56"/>
                    <a:pt x="93" y="57"/>
                  </a:cubicBezTo>
                  <a:cubicBezTo>
                    <a:pt x="91" y="57"/>
                    <a:pt x="89" y="57"/>
                    <a:pt x="88" y="57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4" name="Freeform 96">
              <a:extLst>
                <a:ext uri="{FF2B5EF4-FFF2-40B4-BE49-F238E27FC236}">
                  <a16:creationId xmlns:a16="http://schemas.microsoft.com/office/drawing/2014/main" id="{40EDB4C3-B229-3BA0-047F-172DC6CD58CA}"/>
                </a:ext>
              </a:extLst>
            </p:cNvPr>
            <p:cNvSpPr/>
            <p:nvPr/>
          </p:nvSpPr>
          <p:spPr bwMode="auto">
            <a:xfrm>
              <a:off x="422" y="1405"/>
              <a:ext cx="194" cy="78"/>
            </a:xfrm>
            <a:custGeom>
              <a:avLst/>
              <a:gdLst>
                <a:gd name="T0" fmla="*/ 131 w 132"/>
                <a:gd name="T1" fmla="*/ 39 h 53"/>
                <a:gd name="T2" fmla="*/ 115 w 132"/>
                <a:gd name="T3" fmla="*/ 43 h 53"/>
                <a:gd name="T4" fmla="*/ 108 w 132"/>
                <a:gd name="T5" fmla="*/ 49 h 53"/>
                <a:gd name="T6" fmla="*/ 104 w 132"/>
                <a:gd name="T7" fmla="*/ 48 h 53"/>
                <a:gd name="T8" fmla="*/ 99 w 132"/>
                <a:gd name="T9" fmla="*/ 42 h 53"/>
                <a:gd name="T10" fmla="*/ 84 w 132"/>
                <a:gd name="T11" fmla="*/ 44 h 53"/>
                <a:gd name="T12" fmla="*/ 62 w 132"/>
                <a:gd name="T13" fmla="*/ 47 h 53"/>
                <a:gd name="T14" fmla="*/ 34 w 132"/>
                <a:gd name="T15" fmla="*/ 43 h 53"/>
                <a:gd name="T16" fmla="*/ 26 w 132"/>
                <a:gd name="T17" fmla="*/ 40 h 53"/>
                <a:gd name="T18" fmla="*/ 15 w 132"/>
                <a:gd name="T19" fmla="*/ 34 h 53"/>
                <a:gd name="T20" fmla="*/ 11 w 132"/>
                <a:gd name="T21" fmla="*/ 29 h 53"/>
                <a:gd name="T22" fmla="*/ 9 w 132"/>
                <a:gd name="T23" fmla="*/ 25 h 53"/>
                <a:gd name="T24" fmla="*/ 6 w 132"/>
                <a:gd name="T25" fmla="*/ 27 h 53"/>
                <a:gd name="T26" fmla="*/ 2 w 132"/>
                <a:gd name="T27" fmla="*/ 30 h 53"/>
                <a:gd name="T28" fmla="*/ 1 w 132"/>
                <a:gd name="T29" fmla="*/ 25 h 53"/>
                <a:gd name="T30" fmla="*/ 11 w 132"/>
                <a:gd name="T31" fmla="*/ 9 h 53"/>
                <a:gd name="T32" fmla="*/ 14 w 132"/>
                <a:gd name="T33" fmla="*/ 5 h 53"/>
                <a:gd name="T34" fmla="*/ 17 w 132"/>
                <a:gd name="T35" fmla="*/ 0 h 53"/>
                <a:gd name="T36" fmla="*/ 21 w 132"/>
                <a:gd name="T37" fmla="*/ 6 h 53"/>
                <a:gd name="T38" fmla="*/ 26 w 132"/>
                <a:gd name="T39" fmla="*/ 16 h 53"/>
                <a:gd name="T40" fmla="*/ 28 w 132"/>
                <a:gd name="T41" fmla="*/ 18 h 53"/>
                <a:gd name="T42" fmla="*/ 38 w 132"/>
                <a:gd name="T43" fmla="*/ 23 h 53"/>
                <a:gd name="T44" fmla="*/ 59 w 132"/>
                <a:gd name="T45" fmla="*/ 29 h 53"/>
                <a:gd name="T46" fmla="*/ 70 w 132"/>
                <a:gd name="T47" fmla="*/ 31 h 53"/>
                <a:gd name="T48" fmla="*/ 88 w 132"/>
                <a:gd name="T49" fmla="*/ 30 h 53"/>
                <a:gd name="T50" fmla="*/ 118 w 132"/>
                <a:gd name="T51" fmla="*/ 26 h 53"/>
                <a:gd name="T52" fmla="*/ 131 w 132"/>
                <a:gd name="T53" fmla="*/ 37 h 53"/>
                <a:gd name="T54" fmla="*/ 131 w 132"/>
                <a:gd name="T55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52">
                  <a:moveTo>
                    <a:pt x="131" y="39"/>
                  </a:moveTo>
                  <a:cubicBezTo>
                    <a:pt x="124" y="35"/>
                    <a:pt x="119" y="36"/>
                    <a:pt x="115" y="43"/>
                  </a:cubicBezTo>
                  <a:cubicBezTo>
                    <a:pt x="113" y="46"/>
                    <a:pt x="111" y="48"/>
                    <a:pt x="108" y="49"/>
                  </a:cubicBezTo>
                  <a:cubicBezTo>
                    <a:pt x="106" y="50"/>
                    <a:pt x="104" y="50"/>
                    <a:pt x="104" y="48"/>
                  </a:cubicBezTo>
                  <a:cubicBezTo>
                    <a:pt x="103" y="45"/>
                    <a:pt x="103" y="42"/>
                    <a:pt x="99" y="42"/>
                  </a:cubicBezTo>
                  <a:cubicBezTo>
                    <a:pt x="94" y="42"/>
                    <a:pt x="87" y="40"/>
                    <a:pt x="84" y="44"/>
                  </a:cubicBezTo>
                  <a:cubicBezTo>
                    <a:pt x="77" y="53"/>
                    <a:pt x="69" y="49"/>
                    <a:pt x="62" y="47"/>
                  </a:cubicBezTo>
                  <a:cubicBezTo>
                    <a:pt x="53" y="45"/>
                    <a:pt x="44" y="42"/>
                    <a:pt x="34" y="43"/>
                  </a:cubicBezTo>
                  <a:cubicBezTo>
                    <a:pt x="32" y="44"/>
                    <a:pt x="28" y="42"/>
                    <a:pt x="26" y="40"/>
                  </a:cubicBezTo>
                  <a:cubicBezTo>
                    <a:pt x="23" y="37"/>
                    <a:pt x="20" y="34"/>
                    <a:pt x="15" y="34"/>
                  </a:cubicBezTo>
                  <a:cubicBezTo>
                    <a:pt x="12" y="35"/>
                    <a:pt x="11" y="32"/>
                    <a:pt x="11" y="29"/>
                  </a:cubicBezTo>
                  <a:cubicBezTo>
                    <a:pt x="11" y="27"/>
                    <a:pt x="11" y="25"/>
                    <a:pt x="9" y="25"/>
                  </a:cubicBezTo>
                  <a:cubicBezTo>
                    <a:pt x="7" y="24"/>
                    <a:pt x="7" y="26"/>
                    <a:pt x="6" y="27"/>
                  </a:cubicBezTo>
                  <a:cubicBezTo>
                    <a:pt x="5" y="29"/>
                    <a:pt x="4" y="30"/>
                    <a:pt x="2" y="30"/>
                  </a:cubicBezTo>
                  <a:cubicBezTo>
                    <a:pt x="0" y="29"/>
                    <a:pt x="0" y="27"/>
                    <a:pt x="1" y="25"/>
                  </a:cubicBezTo>
                  <a:cubicBezTo>
                    <a:pt x="2" y="19"/>
                    <a:pt x="2" y="11"/>
                    <a:pt x="11" y="9"/>
                  </a:cubicBezTo>
                  <a:cubicBezTo>
                    <a:pt x="12" y="9"/>
                    <a:pt x="14" y="7"/>
                    <a:pt x="14" y="5"/>
                  </a:cubicBezTo>
                  <a:cubicBezTo>
                    <a:pt x="14" y="3"/>
                    <a:pt x="14" y="0"/>
                    <a:pt x="17" y="0"/>
                  </a:cubicBezTo>
                  <a:cubicBezTo>
                    <a:pt x="20" y="1"/>
                    <a:pt x="20" y="4"/>
                    <a:pt x="21" y="6"/>
                  </a:cubicBezTo>
                  <a:cubicBezTo>
                    <a:pt x="22" y="9"/>
                    <a:pt x="24" y="12"/>
                    <a:pt x="26" y="16"/>
                  </a:cubicBezTo>
                  <a:cubicBezTo>
                    <a:pt x="27" y="17"/>
                    <a:pt x="28" y="17"/>
                    <a:pt x="28" y="18"/>
                  </a:cubicBezTo>
                  <a:cubicBezTo>
                    <a:pt x="29" y="27"/>
                    <a:pt x="31" y="32"/>
                    <a:pt x="38" y="23"/>
                  </a:cubicBezTo>
                  <a:cubicBezTo>
                    <a:pt x="45" y="25"/>
                    <a:pt x="53" y="26"/>
                    <a:pt x="59" y="29"/>
                  </a:cubicBezTo>
                  <a:cubicBezTo>
                    <a:pt x="63" y="31"/>
                    <a:pt x="66" y="32"/>
                    <a:pt x="70" y="31"/>
                  </a:cubicBezTo>
                  <a:cubicBezTo>
                    <a:pt x="76" y="30"/>
                    <a:pt x="82" y="30"/>
                    <a:pt x="88" y="30"/>
                  </a:cubicBezTo>
                  <a:cubicBezTo>
                    <a:pt x="98" y="31"/>
                    <a:pt x="108" y="28"/>
                    <a:pt x="118" y="26"/>
                  </a:cubicBezTo>
                  <a:cubicBezTo>
                    <a:pt x="130" y="22"/>
                    <a:pt x="132" y="25"/>
                    <a:pt x="131" y="37"/>
                  </a:cubicBezTo>
                  <a:cubicBezTo>
                    <a:pt x="131" y="38"/>
                    <a:pt x="131" y="39"/>
                    <a:pt x="131" y="39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5" name="Freeform 97">
              <a:extLst>
                <a:ext uri="{FF2B5EF4-FFF2-40B4-BE49-F238E27FC236}">
                  <a16:creationId xmlns:a16="http://schemas.microsoft.com/office/drawing/2014/main" id="{6C22F0FF-134A-79FA-A66C-8D3153A89D6A}"/>
                </a:ext>
              </a:extLst>
            </p:cNvPr>
            <p:cNvSpPr/>
            <p:nvPr/>
          </p:nvSpPr>
          <p:spPr bwMode="auto">
            <a:xfrm>
              <a:off x="291" y="1263"/>
              <a:ext cx="27" cy="28"/>
            </a:xfrm>
            <a:custGeom>
              <a:avLst/>
              <a:gdLst>
                <a:gd name="T0" fmla="*/ 2 w 18"/>
                <a:gd name="T1" fmla="*/ 0 h 19"/>
                <a:gd name="T2" fmla="*/ 10 w 18"/>
                <a:gd name="T3" fmla="*/ 7 h 19"/>
                <a:gd name="T4" fmla="*/ 15 w 18"/>
                <a:gd name="T5" fmla="*/ 15 h 19"/>
                <a:gd name="T6" fmla="*/ 8 w 18"/>
                <a:gd name="T7" fmla="*/ 11 h 19"/>
                <a:gd name="T8" fmla="*/ 1 w 18"/>
                <a:gd name="T9" fmla="*/ 6 h 19"/>
                <a:gd name="T10" fmla="*/ 0 w 18"/>
                <a:gd name="T11" fmla="*/ 1 h 19"/>
                <a:gd name="T12" fmla="*/ 2 w 18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9">
                  <a:moveTo>
                    <a:pt x="2" y="0"/>
                  </a:moveTo>
                  <a:cubicBezTo>
                    <a:pt x="5" y="2"/>
                    <a:pt x="8" y="4"/>
                    <a:pt x="10" y="7"/>
                  </a:cubicBezTo>
                  <a:cubicBezTo>
                    <a:pt x="12" y="10"/>
                    <a:pt x="18" y="12"/>
                    <a:pt x="15" y="15"/>
                  </a:cubicBezTo>
                  <a:cubicBezTo>
                    <a:pt x="12" y="19"/>
                    <a:pt x="11" y="12"/>
                    <a:pt x="8" y="11"/>
                  </a:cubicBezTo>
                  <a:cubicBezTo>
                    <a:pt x="6" y="9"/>
                    <a:pt x="4" y="8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6" name="Freeform 98">
              <a:extLst>
                <a:ext uri="{FF2B5EF4-FFF2-40B4-BE49-F238E27FC236}">
                  <a16:creationId xmlns:a16="http://schemas.microsoft.com/office/drawing/2014/main" id="{0B69A975-A123-DC8D-435A-BB4051179720}"/>
                </a:ext>
              </a:extLst>
            </p:cNvPr>
            <p:cNvSpPr/>
            <p:nvPr/>
          </p:nvSpPr>
          <p:spPr bwMode="auto">
            <a:xfrm>
              <a:off x="338" y="609"/>
              <a:ext cx="207" cy="201"/>
            </a:xfrm>
            <a:custGeom>
              <a:avLst/>
              <a:gdLst>
                <a:gd name="T0" fmla="*/ 92 w 141"/>
                <a:gd name="T1" fmla="*/ 20 h 137"/>
                <a:gd name="T2" fmla="*/ 100 w 141"/>
                <a:gd name="T3" fmla="*/ 40 h 137"/>
                <a:gd name="T4" fmla="*/ 97 w 141"/>
                <a:gd name="T5" fmla="*/ 61 h 137"/>
                <a:gd name="T6" fmla="*/ 102 w 141"/>
                <a:gd name="T7" fmla="*/ 68 h 137"/>
                <a:gd name="T8" fmla="*/ 136 w 141"/>
                <a:gd name="T9" fmla="*/ 117 h 137"/>
                <a:gd name="T10" fmla="*/ 119 w 141"/>
                <a:gd name="T11" fmla="*/ 130 h 137"/>
                <a:gd name="T12" fmla="*/ 93 w 141"/>
                <a:gd name="T13" fmla="*/ 121 h 137"/>
                <a:gd name="T14" fmla="*/ 80 w 141"/>
                <a:gd name="T15" fmla="*/ 120 h 137"/>
                <a:gd name="T16" fmla="*/ 62 w 141"/>
                <a:gd name="T17" fmla="*/ 131 h 137"/>
                <a:gd name="T18" fmla="*/ 27 w 141"/>
                <a:gd name="T19" fmla="*/ 128 h 137"/>
                <a:gd name="T20" fmla="*/ 6 w 141"/>
                <a:gd name="T21" fmla="*/ 96 h 137"/>
                <a:gd name="T22" fmla="*/ 35 w 141"/>
                <a:gd name="T23" fmla="*/ 58 h 137"/>
                <a:gd name="T24" fmla="*/ 40 w 141"/>
                <a:gd name="T25" fmla="*/ 57 h 137"/>
                <a:gd name="T26" fmla="*/ 42 w 141"/>
                <a:gd name="T27" fmla="*/ 53 h 137"/>
                <a:gd name="T28" fmla="*/ 36 w 141"/>
                <a:gd name="T29" fmla="*/ 42 h 137"/>
                <a:gd name="T30" fmla="*/ 41 w 141"/>
                <a:gd name="T31" fmla="*/ 10 h 137"/>
                <a:gd name="T32" fmla="*/ 69 w 141"/>
                <a:gd name="T33" fmla="*/ 2 h 137"/>
                <a:gd name="T34" fmla="*/ 83 w 141"/>
                <a:gd name="T35" fmla="*/ 11 h 137"/>
                <a:gd name="T36" fmla="*/ 92 w 141"/>
                <a:gd name="T37" fmla="*/ 2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" h="137">
                  <a:moveTo>
                    <a:pt x="92" y="20"/>
                  </a:moveTo>
                  <a:cubicBezTo>
                    <a:pt x="93" y="27"/>
                    <a:pt x="99" y="32"/>
                    <a:pt x="100" y="40"/>
                  </a:cubicBezTo>
                  <a:cubicBezTo>
                    <a:pt x="101" y="48"/>
                    <a:pt x="101" y="54"/>
                    <a:pt x="97" y="61"/>
                  </a:cubicBezTo>
                  <a:cubicBezTo>
                    <a:pt x="95" y="66"/>
                    <a:pt x="95" y="68"/>
                    <a:pt x="102" y="68"/>
                  </a:cubicBezTo>
                  <a:cubicBezTo>
                    <a:pt x="122" y="70"/>
                    <a:pt x="141" y="97"/>
                    <a:pt x="136" y="117"/>
                  </a:cubicBezTo>
                  <a:cubicBezTo>
                    <a:pt x="134" y="125"/>
                    <a:pt x="128" y="130"/>
                    <a:pt x="119" y="130"/>
                  </a:cubicBezTo>
                  <a:cubicBezTo>
                    <a:pt x="110" y="130"/>
                    <a:pt x="100" y="128"/>
                    <a:pt x="93" y="121"/>
                  </a:cubicBezTo>
                  <a:cubicBezTo>
                    <a:pt x="89" y="116"/>
                    <a:pt x="85" y="118"/>
                    <a:pt x="80" y="120"/>
                  </a:cubicBezTo>
                  <a:cubicBezTo>
                    <a:pt x="74" y="124"/>
                    <a:pt x="68" y="128"/>
                    <a:pt x="62" y="131"/>
                  </a:cubicBezTo>
                  <a:cubicBezTo>
                    <a:pt x="50" y="137"/>
                    <a:pt x="37" y="135"/>
                    <a:pt x="27" y="128"/>
                  </a:cubicBezTo>
                  <a:cubicBezTo>
                    <a:pt x="18" y="120"/>
                    <a:pt x="9" y="109"/>
                    <a:pt x="6" y="96"/>
                  </a:cubicBezTo>
                  <a:cubicBezTo>
                    <a:pt x="0" y="75"/>
                    <a:pt x="14" y="59"/>
                    <a:pt x="35" y="58"/>
                  </a:cubicBezTo>
                  <a:cubicBezTo>
                    <a:pt x="37" y="57"/>
                    <a:pt x="38" y="58"/>
                    <a:pt x="40" y="57"/>
                  </a:cubicBezTo>
                  <a:cubicBezTo>
                    <a:pt x="44" y="57"/>
                    <a:pt x="45" y="55"/>
                    <a:pt x="42" y="53"/>
                  </a:cubicBezTo>
                  <a:cubicBezTo>
                    <a:pt x="40" y="49"/>
                    <a:pt x="38" y="46"/>
                    <a:pt x="36" y="42"/>
                  </a:cubicBezTo>
                  <a:cubicBezTo>
                    <a:pt x="30" y="30"/>
                    <a:pt x="34" y="20"/>
                    <a:pt x="41" y="10"/>
                  </a:cubicBezTo>
                  <a:cubicBezTo>
                    <a:pt x="48" y="0"/>
                    <a:pt x="59" y="1"/>
                    <a:pt x="69" y="2"/>
                  </a:cubicBezTo>
                  <a:cubicBezTo>
                    <a:pt x="75" y="2"/>
                    <a:pt x="79" y="7"/>
                    <a:pt x="83" y="11"/>
                  </a:cubicBezTo>
                  <a:cubicBezTo>
                    <a:pt x="86" y="14"/>
                    <a:pt x="89" y="17"/>
                    <a:pt x="92" y="20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7" name="Freeform 99">
              <a:extLst>
                <a:ext uri="{FF2B5EF4-FFF2-40B4-BE49-F238E27FC236}">
                  <a16:creationId xmlns:a16="http://schemas.microsoft.com/office/drawing/2014/main" id="{69F233C0-B5BE-2EE7-A97B-AE45D0F1B579}"/>
                </a:ext>
              </a:extLst>
            </p:cNvPr>
            <p:cNvSpPr/>
            <p:nvPr/>
          </p:nvSpPr>
          <p:spPr bwMode="auto">
            <a:xfrm>
              <a:off x="434" y="789"/>
              <a:ext cx="36" cy="19"/>
            </a:xfrm>
            <a:custGeom>
              <a:avLst/>
              <a:gdLst>
                <a:gd name="T0" fmla="*/ 0 w 25"/>
                <a:gd name="T1" fmla="*/ 13 h 13"/>
                <a:gd name="T2" fmla="*/ 15 w 25"/>
                <a:gd name="T3" fmla="*/ 2 h 13"/>
                <a:gd name="T4" fmla="*/ 23 w 25"/>
                <a:gd name="T5" fmla="*/ 5 h 13"/>
                <a:gd name="T6" fmla="*/ 19 w 25"/>
                <a:gd name="T7" fmla="*/ 9 h 13"/>
                <a:gd name="T8" fmla="*/ 0 w 25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0" y="13"/>
                  </a:moveTo>
                  <a:cubicBezTo>
                    <a:pt x="3" y="7"/>
                    <a:pt x="10" y="5"/>
                    <a:pt x="15" y="2"/>
                  </a:cubicBezTo>
                  <a:cubicBezTo>
                    <a:pt x="19" y="0"/>
                    <a:pt x="22" y="1"/>
                    <a:pt x="23" y="5"/>
                  </a:cubicBezTo>
                  <a:cubicBezTo>
                    <a:pt x="25" y="9"/>
                    <a:pt x="21" y="8"/>
                    <a:pt x="19" y="9"/>
                  </a:cubicBezTo>
                  <a:cubicBezTo>
                    <a:pt x="13" y="12"/>
                    <a:pt x="6" y="12"/>
                    <a:pt x="0" y="13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8" name="Freeform 100">
              <a:extLst>
                <a:ext uri="{FF2B5EF4-FFF2-40B4-BE49-F238E27FC236}">
                  <a16:creationId xmlns:a16="http://schemas.microsoft.com/office/drawing/2014/main" id="{4E7174F7-2041-B0D7-F448-05D30869FB21}"/>
                </a:ext>
              </a:extLst>
            </p:cNvPr>
            <p:cNvSpPr/>
            <p:nvPr/>
          </p:nvSpPr>
          <p:spPr bwMode="auto">
            <a:xfrm>
              <a:off x="375" y="679"/>
              <a:ext cx="16" cy="12"/>
            </a:xfrm>
            <a:custGeom>
              <a:avLst/>
              <a:gdLst>
                <a:gd name="T0" fmla="*/ 0 w 11"/>
                <a:gd name="T1" fmla="*/ 6 h 8"/>
                <a:gd name="T2" fmla="*/ 8 w 11"/>
                <a:gd name="T3" fmla="*/ 2 h 8"/>
                <a:gd name="T4" fmla="*/ 10 w 11"/>
                <a:gd name="T5" fmla="*/ 5 h 8"/>
                <a:gd name="T6" fmla="*/ 0 w 11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0" y="6"/>
                  </a:moveTo>
                  <a:cubicBezTo>
                    <a:pt x="2" y="3"/>
                    <a:pt x="4" y="0"/>
                    <a:pt x="8" y="2"/>
                  </a:cubicBezTo>
                  <a:cubicBezTo>
                    <a:pt x="9" y="2"/>
                    <a:pt x="11" y="4"/>
                    <a:pt x="10" y="5"/>
                  </a:cubicBezTo>
                  <a:cubicBezTo>
                    <a:pt x="7" y="8"/>
                    <a:pt x="4" y="6"/>
                    <a:pt x="0" y="6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9" name="Freeform 101">
              <a:extLst>
                <a:ext uri="{FF2B5EF4-FFF2-40B4-BE49-F238E27FC236}">
                  <a16:creationId xmlns:a16="http://schemas.microsoft.com/office/drawing/2014/main" id="{4B343004-3839-2B7F-53F7-5E876BCBC238}"/>
                </a:ext>
              </a:extLst>
            </p:cNvPr>
            <p:cNvSpPr/>
            <p:nvPr/>
          </p:nvSpPr>
          <p:spPr bwMode="auto">
            <a:xfrm>
              <a:off x="375" y="802"/>
              <a:ext cx="7" cy="11"/>
            </a:xfrm>
            <a:custGeom>
              <a:avLst/>
              <a:gdLst>
                <a:gd name="T0" fmla="*/ 5 w 5"/>
                <a:gd name="T1" fmla="*/ 3 h 7"/>
                <a:gd name="T2" fmla="*/ 2 w 5"/>
                <a:gd name="T3" fmla="*/ 7 h 7"/>
                <a:gd name="T4" fmla="*/ 1 w 5"/>
                <a:gd name="T5" fmla="*/ 4 h 7"/>
                <a:gd name="T6" fmla="*/ 2 w 5"/>
                <a:gd name="T7" fmla="*/ 1 h 7"/>
                <a:gd name="T8" fmla="*/ 5 w 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cubicBezTo>
                    <a:pt x="5" y="5"/>
                    <a:pt x="4" y="7"/>
                    <a:pt x="2" y="7"/>
                  </a:cubicBezTo>
                  <a:cubicBezTo>
                    <a:pt x="1" y="7"/>
                    <a:pt x="1" y="5"/>
                    <a:pt x="1" y="4"/>
                  </a:cubicBezTo>
                  <a:cubicBezTo>
                    <a:pt x="1" y="3"/>
                    <a:pt x="0" y="1"/>
                    <a:pt x="2" y="1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9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0" name="Freeform 102">
              <a:extLst>
                <a:ext uri="{FF2B5EF4-FFF2-40B4-BE49-F238E27FC236}">
                  <a16:creationId xmlns:a16="http://schemas.microsoft.com/office/drawing/2014/main" id="{EB9DE23A-F7DA-D08D-FD5D-7C43080DB135}"/>
                </a:ext>
              </a:extLst>
            </p:cNvPr>
            <p:cNvSpPr/>
            <p:nvPr/>
          </p:nvSpPr>
          <p:spPr bwMode="auto">
            <a:xfrm>
              <a:off x="1145" y="986"/>
              <a:ext cx="163" cy="117"/>
            </a:xfrm>
            <a:custGeom>
              <a:avLst/>
              <a:gdLst>
                <a:gd name="T0" fmla="*/ 105 w 111"/>
                <a:gd name="T1" fmla="*/ 78 h 80"/>
                <a:gd name="T2" fmla="*/ 100 w 111"/>
                <a:gd name="T3" fmla="*/ 77 h 80"/>
                <a:gd name="T4" fmla="*/ 93 w 111"/>
                <a:gd name="T5" fmla="*/ 74 h 80"/>
                <a:gd name="T6" fmla="*/ 92 w 111"/>
                <a:gd name="T7" fmla="*/ 70 h 80"/>
                <a:gd name="T8" fmla="*/ 94 w 111"/>
                <a:gd name="T9" fmla="*/ 63 h 80"/>
                <a:gd name="T10" fmla="*/ 75 w 111"/>
                <a:gd name="T11" fmla="*/ 38 h 80"/>
                <a:gd name="T12" fmla="*/ 72 w 111"/>
                <a:gd name="T13" fmla="*/ 37 h 80"/>
                <a:gd name="T14" fmla="*/ 64 w 111"/>
                <a:gd name="T15" fmla="*/ 32 h 80"/>
                <a:gd name="T16" fmla="*/ 60 w 111"/>
                <a:gd name="T17" fmla="*/ 34 h 80"/>
                <a:gd name="T18" fmla="*/ 43 w 111"/>
                <a:gd name="T19" fmla="*/ 27 h 80"/>
                <a:gd name="T20" fmla="*/ 33 w 111"/>
                <a:gd name="T21" fmla="*/ 20 h 80"/>
                <a:gd name="T22" fmla="*/ 2 w 111"/>
                <a:gd name="T23" fmla="*/ 10 h 80"/>
                <a:gd name="T24" fmla="*/ 0 w 111"/>
                <a:gd name="T25" fmla="*/ 7 h 80"/>
                <a:gd name="T26" fmla="*/ 21 w 111"/>
                <a:gd name="T27" fmla="*/ 2 h 80"/>
                <a:gd name="T28" fmla="*/ 37 w 111"/>
                <a:gd name="T29" fmla="*/ 12 h 80"/>
                <a:gd name="T30" fmla="*/ 48 w 111"/>
                <a:gd name="T31" fmla="*/ 12 h 80"/>
                <a:gd name="T32" fmla="*/ 59 w 111"/>
                <a:gd name="T33" fmla="*/ 11 h 80"/>
                <a:gd name="T34" fmla="*/ 75 w 111"/>
                <a:gd name="T35" fmla="*/ 13 h 80"/>
                <a:gd name="T36" fmla="*/ 100 w 111"/>
                <a:gd name="T37" fmla="*/ 33 h 80"/>
                <a:gd name="T38" fmla="*/ 108 w 111"/>
                <a:gd name="T39" fmla="*/ 65 h 80"/>
                <a:gd name="T40" fmla="*/ 111 w 111"/>
                <a:gd name="T41" fmla="*/ 71 h 80"/>
                <a:gd name="T42" fmla="*/ 105 w 111"/>
                <a:gd name="T43" fmla="*/ 7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0" h="80">
                  <a:moveTo>
                    <a:pt x="105" y="78"/>
                  </a:moveTo>
                  <a:cubicBezTo>
                    <a:pt x="103" y="77"/>
                    <a:pt x="101" y="80"/>
                    <a:pt x="100" y="77"/>
                  </a:cubicBezTo>
                  <a:cubicBezTo>
                    <a:pt x="98" y="76"/>
                    <a:pt x="94" y="78"/>
                    <a:pt x="93" y="74"/>
                  </a:cubicBezTo>
                  <a:cubicBezTo>
                    <a:pt x="92" y="73"/>
                    <a:pt x="93" y="71"/>
                    <a:pt x="92" y="70"/>
                  </a:cubicBezTo>
                  <a:cubicBezTo>
                    <a:pt x="91" y="67"/>
                    <a:pt x="96" y="67"/>
                    <a:pt x="94" y="63"/>
                  </a:cubicBezTo>
                  <a:cubicBezTo>
                    <a:pt x="88" y="54"/>
                    <a:pt x="87" y="42"/>
                    <a:pt x="75" y="38"/>
                  </a:cubicBezTo>
                  <a:cubicBezTo>
                    <a:pt x="74" y="38"/>
                    <a:pt x="72" y="36"/>
                    <a:pt x="72" y="37"/>
                  </a:cubicBezTo>
                  <a:cubicBezTo>
                    <a:pt x="67" y="40"/>
                    <a:pt x="64" y="40"/>
                    <a:pt x="64" y="32"/>
                  </a:cubicBezTo>
                  <a:cubicBezTo>
                    <a:pt x="64" y="32"/>
                    <a:pt x="63" y="35"/>
                    <a:pt x="60" y="34"/>
                  </a:cubicBezTo>
                  <a:cubicBezTo>
                    <a:pt x="55" y="31"/>
                    <a:pt x="51" y="24"/>
                    <a:pt x="43" y="27"/>
                  </a:cubicBezTo>
                  <a:cubicBezTo>
                    <a:pt x="41" y="22"/>
                    <a:pt x="37" y="22"/>
                    <a:pt x="33" y="20"/>
                  </a:cubicBezTo>
                  <a:cubicBezTo>
                    <a:pt x="23" y="16"/>
                    <a:pt x="13" y="11"/>
                    <a:pt x="2" y="10"/>
                  </a:cubicBezTo>
                  <a:cubicBezTo>
                    <a:pt x="1" y="9"/>
                    <a:pt x="0" y="9"/>
                    <a:pt x="0" y="7"/>
                  </a:cubicBezTo>
                  <a:cubicBezTo>
                    <a:pt x="6" y="2"/>
                    <a:pt x="13" y="0"/>
                    <a:pt x="21" y="2"/>
                  </a:cubicBezTo>
                  <a:cubicBezTo>
                    <a:pt x="27" y="6"/>
                    <a:pt x="31" y="10"/>
                    <a:pt x="37" y="12"/>
                  </a:cubicBezTo>
                  <a:cubicBezTo>
                    <a:pt x="41" y="14"/>
                    <a:pt x="45" y="14"/>
                    <a:pt x="48" y="12"/>
                  </a:cubicBezTo>
                  <a:cubicBezTo>
                    <a:pt x="52" y="10"/>
                    <a:pt x="55" y="9"/>
                    <a:pt x="59" y="11"/>
                  </a:cubicBezTo>
                  <a:cubicBezTo>
                    <a:pt x="64" y="13"/>
                    <a:pt x="69" y="14"/>
                    <a:pt x="75" y="13"/>
                  </a:cubicBezTo>
                  <a:cubicBezTo>
                    <a:pt x="84" y="12"/>
                    <a:pt x="96" y="22"/>
                    <a:pt x="100" y="33"/>
                  </a:cubicBezTo>
                  <a:cubicBezTo>
                    <a:pt x="104" y="43"/>
                    <a:pt x="109" y="53"/>
                    <a:pt x="108" y="65"/>
                  </a:cubicBezTo>
                  <a:cubicBezTo>
                    <a:pt x="108" y="67"/>
                    <a:pt x="111" y="68"/>
                    <a:pt x="111" y="71"/>
                  </a:cubicBezTo>
                  <a:cubicBezTo>
                    <a:pt x="111" y="76"/>
                    <a:pt x="110" y="79"/>
                    <a:pt x="105" y="78"/>
                  </a:cubicBezTo>
                  <a:close/>
                </a:path>
              </a:pathLst>
            </a:custGeom>
            <a:solidFill>
              <a:srgbClr val="FAD2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1" name="Freeform 103">
              <a:extLst>
                <a:ext uri="{FF2B5EF4-FFF2-40B4-BE49-F238E27FC236}">
                  <a16:creationId xmlns:a16="http://schemas.microsoft.com/office/drawing/2014/main" id="{A3237CFA-3EEF-91A5-B016-EB1349C92887}"/>
                </a:ext>
              </a:extLst>
            </p:cNvPr>
            <p:cNvSpPr/>
            <p:nvPr/>
          </p:nvSpPr>
          <p:spPr bwMode="auto">
            <a:xfrm>
              <a:off x="1076" y="959"/>
              <a:ext cx="170" cy="58"/>
            </a:xfrm>
            <a:custGeom>
              <a:avLst/>
              <a:gdLst>
                <a:gd name="T0" fmla="*/ 68 w 116"/>
                <a:gd name="T1" fmla="*/ 20 h 39"/>
                <a:gd name="T2" fmla="*/ 47 w 116"/>
                <a:gd name="T3" fmla="*/ 26 h 39"/>
                <a:gd name="T4" fmla="*/ 34 w 116"/>
                <a:gd name="T5" fmla="*/ 31 h 39"/>
                <a:gd name="T6" fmla="*/ 8 w 116"/>
                <a:gd name="T7" fmla="*/ 38 h 39"/>
                <a:gd name="T8" fmla="*/ 1 w 116"/>
                <a:gd name="T9" fmla="*/ 36 h 39"/>
                <a:gd name="T10" fmla="*/ 3 w 116"/>
                <a:gd name="T11" fmla="*/ 29 h 39"/>
                <a:gd name="T12" fmla="*/ 11 w 116"/>
                <a:gd name="T13" fmla="*/ 8 h 39"/>
                <a:gd name="T14" fmla="*/ 14 w 116"/>
                <a:gd name="T15" fmla="*/ 0 h 39"/>
                <a:gd name="T16" fmla="*/ 15 w 116"/>
                <a:gd name="T17" fmla="*/ 0 h 39"/>
                <a:gd name="T18" fmla="*/ 41 w 116"/>
                <a:gd name="T19" fmla="*/ 6 h 39"/>
                <a:gd name="T20" fmla="*/ 73 w 116"/>
                <a:gd name="T21" fmla="*/ 6 h 39"/>
                <a:gd name="T22" fmla="*/ 93 w 116"/>
                <a:gd name="T23" fmla="*/ 3 h 39"/>
                <a:gd name="T24" fmla="*/ 99 w 116"/>
                <a:gd name="T25" fmla="*/ 4 h 39"/>
                <a:gd name="T26" fmla="*/ 108 w 116"/>
                <a:gd name="T27" fmla="*/ 4 h 39"/>
                <a:gd name="T28" fmla="*/ 115 w 116"/>
                <a:gd name="T29" fmla="*/ 5 h 39"/>
                <a:gd name="T30" fmla="*/ 112 w 116"/>
                <a:gd name="T31" fmla="*/ 9 h 39"/>
                <a:gd name="T32" fmla="*/ 73 w 116"/>
                <a:gd name="T33" fmla="*/ 19 h 39"/>
                <a:gd name="T34" fmla="*/ 68 w 116"/>
                <a:gd name="T35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" h="39">
                  <a:moveTo>
                    <a:pt x="68" y="20"/>
                  </a:moveTo>
                  <a:cubicBezTo>
                    <a:pt x="61" y="21"/>
                    <a:pt x="54" y="23"/>
                    <a:pt x="47" y="26"/>
                  </a:cubicBezTo>
                  <a:cubicBezTo>
                    <a:pt x="43" y="30"/>
                    <a:pt x="39" y="30"/>
                    <a:pt x="34" y="31"/>
                  </a:cubicBezTo>
                  <a:cubicBezTo>
                    <a:pt x="25" y="34"/>
                    <a:pt x="17" y="37"/>
                    <a:pt x="8" y="38"/>
                  </a:cubicBezTo>
                  <a:cubicBezTo>
                    <a:pt x="5" y="39"/>
                    <a:pt x="2" y="39"/>
                    <a:pt x="1" y="36"/>
                  </a:cubicBezTo>
                  <a:cubicBezTo>
                    <a:pt x="0" y="33"/>
                    <a:pt x="0" y="31"/>
                    <a:pt x="3" y="29"/>
                  </a:cubicBezTo>
                  <a:cubicBezTo>
                    <a:pt x="6" y="22"/>
                    <a:pt x="8" y="15"/>
                    <a:pt x="11" y="8"/>
                  </a:cubicBezTo>
                  <a:cubicBezTo>
                    <a:pt x="10" y="5"/>
                    <a:pt x="11" y="2"/>
                    <a:pt x="14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2" y="7"/>
                    <a:pt x="31" y="8"/>
                    <a:pt x="41" y="6"/>
                  </a:cubicBezTo>
                  <a:cubicBezTo>
                    <a:pt x="51" y="5"/>
                    <a:pt x="62" y="6"/>
                    <a:pt x="73" y="6"/>
                  </a:cubicBezTo>
                  <a:cubicBezTo>
                    <a:pt x="80" y="6"/>
                    <a:pt x="87" y="6"/>
                    <a:pt x="93" y="3"/>
                  </a:cubicBezTo>
                  <a:cubicBezTo>
                    <a:pt x="95" y="3"/>
                    <a:pt x="97" y="2"/>
                    <a:pt x="99" y="4"/>
                  </a:cubicBezTo>
                  <a:cubicBezTo>
                    <a:pt x="102" y="5"/>
                    <a:pt x="105" y="6"/>
                    <a:pt x="108" y="4"/>
                  </a:cubicBezTo>
                  <a:cubicBezTo>
                    <a:pt x="110" y="3"/>
                    <a:pt x="113" y="4"/>
                    <a:pt x="115" y="5"/>
                  </a:cubicBezTo>
                  <a:cubicBezTo>
                    <a:pt x="116" y="7"/>
                    <a:pt x="114" y="8"/>
                    <a:pt x="112" y="9"/>
                  </a:cubicBezTo>
                  <a:cubicBezTo>
                    <a:pt x="99" y="12"/>
                    <a:pt x="86" y="17"/>
                    <a:pt x="73" y="19"/>
                  </a:cubicBezTo>
                  <a:cubicBezTo>
                    <a:pt x="71" y="19"/>
                    <a:pt x="69" y="19"/>
                    <a:pt x="68" y="20"/>
                  </a:cubicBezTo>
                  <a:close/>
                </a:path>
              </a:pathLst>
            </a:custGeom>
            <a:solidFill>
              <a:srgbClr val="B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2" name="Freeform 104">
              <a:extLst>
                <a:ext uri="{FF2B5EF4-FFF2-40B4-BE49-F238E27FC236}">
                  <a16:creationId xmlns:a16="http://schemas.microsoft.com/office/drawing/2014/main" id="{952896BB-71B7-CA1B-26F3-6B005E8AE130}"/>
                </a:ext>
              </a:extLst>
            </p:cNvPr>
            <p:cNvSpPr/>
            <p:nvPr/>
          </p:nvSpPr>
          <p:spPr bwMode="auto">
            <a:xfrm>
              <a:off x="1183" y="961"/>
              <a:ext cx="82" cy="41"/>
            </a:xfrm>
            <a:custGeom>
              <a:avLst/>
              <a:gdLst>
                <a:gd name="T0" fmla="*/ 0 w 56"/>
                <a:gd name="T1" fmla="*/ 18 h 28"/>
                <a:gd name="T2" fmla="*/ 34 w 56"/>
                <a:gd name="T3" fmla="*/ 7 h 28"/>
                <a:gd name="T4" fmla="*/ 42 w 56"/>
                <a:gd name="T5" fmla="*/ 4 h 28"/>
                <a:gd name="T6" fmla="*/ 56 w 56"/>
                <a:gd name="T7" fmla="*/ 1 h 28"/>
                <a:gd name="T8" fmla="*/ 11 w 56"/>
                <a:gd name="T9" fmla="*/ 20 h 28"/>
                <a:gd name="T10" fmla="*/ 0 w 56"/>
                <a:gd name="T11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8">
                  <a:moveTo>
                    <a:pt x="0" y="18"/>
                  </a:moveTo>
                  <a:cubicBezTo>
                    <a:pt x="11" y="12"/>
                    <a:pt x="23" y="11"/>
                    <a:pt x="34" y="7"/>
                  </a:cubicBezTo>
                  <a:cubicBezTo>
                    <a:pt x="37" y="6"/>
                    <a:pt x="40" y="6"/>
                    <a:pt x="42" y="4"/>
                  </a:cubicBezTo>
                  <a:cubicBezTo>
                    <a:pt x="47" y="4"/>
                    <a:pt x="51" y="0"/>
                    <a:pt x="56" y="1"/>
                  </a:cubicBezTo>
                  <a:cubicBezTo>
                    <a:pt x="51" y="13"/>
                    <a:pt x="27" y="28"/>
                    <a:pt x="11" y="20"/>
                  </a:cubicBezTo>
                  <a:cubicBezTo>
                    <a:pt x="8" y="18"/>
                    <a:pt x="3" y="21"/>
                    <a:pt x="0" y="18"/>
                  </a:cubicBezTo>
                  <a:close/>
                </a:path>
              </a:pathLst>
            </a:custGeom>
            <a:solidFill>
              <a:srgbClr val="FAD2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3" name="Freeform 105">
              <a:extLst>
                <a:ext uri="{FF2B5EF4-FFF2-40B4-BE49-F238E27FC236}">
                  <a16:creationId xmlns:a16="http://schemas.microsoft.com/office/drawing/2014/main" id="{F083D8B8-B844-7A26-499A-DCE1E8DA81F4}"/>
                </a:ext>
              </a:extLst>
            </p:cNvPr>
            <p:cNvSpPr/>
            <p:nvPr/>
          </p:nvSpPr>
          <p:spPr bwMode="auto">
            <a:xfrm>
              <a:off x="1314" y="1108"/>
              <a:ext cx="9" cy="14"/>
            </a:xfrm>
            <a:custGeom>
              <a:avLst/>
              <a:gdLst>
                <a:gd name="T0" fmla="*/ 6 w 6"/>
                <a:gd name="T1" fmla="*/ 3 h 10"/>
                <a:gd name="T2" fmla="*/ 6 w 6"/>
                <a:gd name="T3" fmla="*/ 7 h 10"/>
                <a:gd name="T4" fmla="*/ 3 w 6"/>
                <a:gd name="T5" fmla="*/ 10 h 10"/>
                <a:gd name="T6" fmla="*/ 0 w 6"/>
                <a:gd name="T7" fmla="*/ 7 h 10"/>
                <a:gd name="T8" fmla="*/ 0 w 6"/>
                <a:gd name="T9" fmla="*/ 0 h 10"/>
                <a:gd name="T10" fmla="*/ 6 w 6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6" y="3"/>
                  </a:moveTo>
                  <a:cubicBezTo>
                    <a:pt x="6" y="4"/>
                    <a:pt x="6" y="6"/>
                    <a:pt x="6" y="7"/>
                  </a:cubicBezTo>
                  <a:cubicBezTo>
                    <a:pt x="6" y="9"/>
                    <a:pt x="5" y="10"/>
                    <a:pt x="3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2" y="1"/>
                    <a:pt x="5" y="0"/>
                    <a:pt x="6" y="3"/>
                  </a:cubicBezTo>
                  <a:close/>
                </a:path>
              </a:pathLst>
            </a:custGeom>
            <a:solidFill>
              <a:srgbClr val="F7B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4" name="Freeform 106">
              <a:extLst>
                <a:ext uri="{FF2B5EF4-FFF2-40B4-BE49-F238E27FC236}">
                  <a16:creationId xmlns:a16="http://schemas.microsoft.com/office/drawing/2014/main" id="{DDB8B991-DB94-E72F-A131-307F215868F2}"/>
                </a:ext>
              </a:extLst>
            </p:cNvPr>
            <p:cNvSpPr/>
            <p:nvPr/>
          </p:nvSpPr>
          <p:spPr bwMode="auto">
            <a:xfrm>
              <a:off x="1091" y="1031"/>
              <a:ext cx="201" cy="260"/>
            </a:xfrm>
            <a:custGeom>
              <a:avLst/>
              <a:gdLst>
                <a:gd name="T0" fmla="*/ 131 w 137"/>
                <a:gd name="T1" fmla="*/ 44 h 177"/>
                <a:gd name="T2" fmla="*/ 137 w 137"/>
                <a:gd name="T3" fmla="*/ 46 h 177"/>
                <a:gd name="T4" fmla="*/ 134 w 137"/>
                <a:gd name="T5" fmla="*/ 52 h 177"/>
                <a:gd name="T6" fmla="*/ 116 w 137"/>
                <a:gd name="T7" fmla="*/ 87 h 177"/>
                <a:gd name="T8" fmla="*/ 99 w 137"/>
                <a:gd name="T9" fmla="*/ 89 h 177"/>
                <a:gd name="T10" fmla="*/ 88 w 137"/>
                <a:gd name="T11" fmla="*/ 90 h 177"/>
                <a:gd name="T12" fmla="*/ 44 w 137"/>
                <a:gd name="T13" fmla="*/ 118 h 177"/>
                <a:gd name="T14" fmla="*/ 38 w 137"/>
                <a:gd name="T15" fmla="*/ 124 h 177"/>
                <a:gd name="T16" fmla="*/ 46 w 137"/>
                <a:gd name="T17" fmla="*/ 126 h 177"/>
                <a:gd name="T18" fmla="*/ 84 w 137"/>
                <a:gd name="T19" fmla="*/ 120 h 177"/>
                <a:gd name="T20" fmla="*/ 98 w 137"/>
                <a:gd name="T21" fmla="*/ 128 h 177"/>
                <a:gd name="T22" fmla="*/ 95 w 137"/>
                <a:gd name="T23" fmla="*/ 143 h 177"/>
                <a:gd name="T24" fmla="*/ 59 w 137"/>
                <a:gd name="T25" fmla="*/ 167 h 177"/>
                <a:gd name="T26" fmla="*/ 52 w 137"/>
                <a:gd name="T27" fmla="*/ 177 h 177"/>
                <a:gd name="T28" fmla="*/ 49 w 137"/>
                <a:gd name="T29" fmla="*/ 173 h 177"/>
                <a:gd name="T30" fmla="*/ 48 w 137"/>
                <a:gd name="T31" fmla="*/ 165 h 177"/>
                <a:gd name="T32" fmla="*/ 37 w 137"/>
                <a:gd name="T33" fmla="*/ 134 h 177"/>
                <a:gd name="T34" fmla="*/ 34 w 137"/>
                <a:gd name="T35" fmla="*/ 115 h 177"/>
                <a:gd name="T36" fmla="*/ 33 w 137"/>
                <a:gd name="T37" fmla="*/ 109 h 177"/>
                <a:gd name="T38" fmla="*/ 28 w 137"/>
                <a:gd name="T39" fmla="*/ 98 h 177"/>
                <a:gd name="T40" fmla="*/ 20 w 137"/>
                <a:gd name="T41" fmla="*/ 70 h 177"/>
                <a:gd name="T42" fmla="*/ 16 w 137"/>
                <a:gd name="T43" fmla="*/ 53 h 177"/>
                <a:gd name="T44" fmla="*/ 13 w 137"/>
                <a:gd name="T45" fmla="*/ 45 h 177"/>
                <a:gd name="T46" fmla="*/ 11 w 137"/>
                <a:gd name="T47" fmla="*/ 34 h 177"/>
                <a:gd name="T48" fmla="*/ 8 w 137"/>
                <a:gd name="T49" fmla="*/ 32 h 177"/>
                <a:gd name="T50" fmla="*/ 7 w 137"/>
                <a:gd name="T51" fmla="*/ 29 h 177"/>
                <a:gd name="T52" fmla="*/ 2 w 137"/>
                <a:gd name="T53" fmla="*/ 14 h 177"/>
                <a:gd name="T54" fmla="*/ 14 w 137"/>
                <a:gd name="T55" fmla="*/ 0 h 177"/>
                <a:gd name="T56" fmla="*/ 63 w 137"/>
                <a:gd name="T57" fmla="*/ 18 h 177"/>
                <a:gd name="T58" fmla="*/ 111 w 137"/>
                <a:gd name="T59" fmla="*/ 34 h 177"/>
                <a:gd name="T60" fmla="*/ 131 w 137"/>
                <a:gd name="T61" fmla="*/ 4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7" h="177">
                  <a:moveTo>
                    <a:pt x="131" y="44"/>
                  </a:moveTo>
                  <a:cubicBezTo>
                    <a:pt x="133" y="46"/>
                    <a:pt x="136" y="43"/>
                    <a:pt x="137" y="46"/>
                  </a:cubicBezTo>
                  <a:cubicBezTo>
                    <a:pt x="134" y="47"/>
                    <a:pt x="134" y="49"/>
                    <a:pt x="134" y="52"/>
                  </a:cubicBezTo>
                  <a:cubicBezTo>
                    <a:pt x="134" y="67"/>
                    <a:pt x="127" y="78"/>
                    <a:pt x="116" y="87"/>
                  </a:cubicBezTo>
                  <a:cubicBezTo>
                    <a:pt x="111" y="92"/>
                    <a:pt x="105" y="92"/>
                    <a:pt x="99" y="89"/>
                  </a:cubicBezTo>
                  <a:cubicBezTo>
                    <a:pt x="95" y="86"/>
                    <a:pt x="92" y="87"/>
                    <a:pt x="88" y="90"/>
                  </a:cubicBezTo>
                  <a:cubicBezTo>
                    <a:pt x="76" y="104"/>
                    <a:pt x="62" y="115"/>
                    <a:pt x="44" y="118"/>
                  </a:cubicBezTo>
                  <a:cubicBezTo>
                    <a:pt x="41" y="119"/>
                    <a:pt x="36" y="119"/>
                    <a:pt x="38" y="124"/>
                  </a:cubicBezTo>
                  <a:cubicBezTo>
                    <a:pt x="40" y="129"/>
                    <a:pt x="43" y="127"/>
                    <a:pt x="46" y="126"/>
                  </a:cubicBezTo>
                  <a:cubicBezTo>
                    <a:pt x="59" y="125"/>
                    <a:pt x="71" y="119"/>
                    <a:pt x="84" y="120"/>
                  </a:cubicBezTo>
                  <a:cubicBezTo>
                    <a:pt x="91" y="120"/>
                    <a:pt x="95" y="122"/>
                    <a:pt x="98" y="128"/>
                  </a:cubicBezTo>
                  <a:cubicBezTo>
                    <a:pt x="101" y="133"/>
                    <a:pt x="98" y="138"/>
                    <a:pt x="95" y="143"/>
                  </a:cubicBezTo>
                  <a:cubicBezTo>
                    <a:pt x="86" y="155"/>
                    <a:pt x="74" y="165"/>
                    <a:pt x="59" y="167"/>
                  </a:cubicBezTo>
                  <a:cubicBezTo>
                    <a:pt x="51" y="168"/>
                    <a:pt x="50" y="171"/>
                    <a:pt x="52" y="177"/>
                  </a:cubicBezTo>
                  <a:cubicBezTo>
                    <a:pt x="50" y="177"/>
                    <a:pt x="49" y="175"/>
                    <a:pt x="49" y="173"/>
                  </a:cubicBezTo>
                  <a:cubicBezTo>
                    <a:pt x="49" y="170"/>
                    <a:pt x="50" y="167"/>
                    <a:pt x="48" y="165"/>
                  </a:cubicBezTo>
                  <a:cubicBezTo>
                    <a:pt x="42" y="155"/>
                    <a:pt x="39" y="145"/>
                    <a:pt x="37" y="134"/>
                  </a:cubicBezTo>
                  <a:cubicBezTo>
                    <a:pt x="34" y="128"/>
                    <a:pt x="35" y="121"/>
                    <a:pt x="34" y="115"/>
                  </a:cubicBezTo>
                  <a:cubicBezTo>
                    <a:pt x="34" y="113"/>
                    <a:pt x="35" y="111"/>
                    <a:pt x="33" y="109"/>
                  </a:cubicBezTo>
                  <a:cubicBezTo>
                    <a:pt x="30" y="106"/>
                    <a:pt x="29" y="102"/>
                    <a:pt x="28" y="98"/>
                  </a:cubicBezTo>
                  <a:cubicBezTo>
                    <a:pt x="28" y="88"/>
                    <a:pt x="21" y="80"/>
                    <a:pt x="20" y="70"/>
                  </a:cubicBezTo>
                  <a:cubicBezTo>
                    <a:pt x="21" y="64"/>
                    <a:pt x="18" y="58"/>
                    <a:pt x="16" y="53"/>
                  </a:cubicBezTo>
                  <a:cubicBezTo>
                    <a:pt x="14" y="51"/>
                    <a:pt x="12" y="48"/>
                    <a:pt x="13" y="45"/>
                  </a:cubicBezTo>
                  <a:cubicBezTo>
                    <a:pt x="13" y="41"/>
                    <a:pt x="7" y="38"/>
                    <a:pt x="11" y="34"/>
                  </a:cubicBezTo>
                  <a:cubicBezTo>
                    <a:pt x="12" y="33"/>
                    <a:pt x="10" y="32"/>
                    <a:pt x="8" y="32"/>
                  </a:cubicBezTo>
                  <a:cubicBezTo>
                    <a:pt x="7" y="31"/>
                    <a:pt x="7" y="30"/>
                    <a:pt x="7" y="29"/>
                  </a:cubicBezTo>
                  <a:cubicBezTo>
                    <a:pt x="6" y="23"/>
                    <a:pt x="3" y="19"/>
                    <a:pt x="2" y="14"/>
                  </a:cubicBezTo>
                  <a:cubicBezTo>
                    <a:pt x="0" y="5"/>
                    <a:pt x="4" y="0"/>
                    <a:pt x="14" y="0"/>
                  </a:cubicBezTo>
                  <a:cubicBezTo>
                    <a:pt x="30" y="5"/>
                    <a:pt x="47" y="11"/>
                    <a:pt x="63" y="18"/>
                  </a:cubicBezTo>
                  <a:cubicBezTo>
                    <a:pt x="79" y="24"/>
                    <a:pt x="95" y="27"/>
                    <a:pt x="111" y="34"/>
                  </a:cubicBezTo>
                  <a:cubicBezTo>
                    <a:pt x="118" y="37"/>
                    <a:pt x="126" y="38"/>
                    <a:pt x="131" y="44"/>
                  </a:cubicBezTo>
                  <a:close/>
                </a:path>
              </a:pathLst>
            </a:custGeom>
            <a:solidFill>
              <a:srgbClr val="F9D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5" name="Freeform 107">
              <a:extLst>
                <a:ext uri="{FF2B5EF4-FFF2-40B4-BE49-F238E27FC236}">
                  <a16:creationId xmlns:a16="http://schemas.microsoft.com/office/drawing/2014/main" id="{AB45ACBB-BB46-4386-5DC9-3AAB1455213A}"/>
                </a:ext>
              </a:extLst>
            </p:cNvPr>
            <p:cNvSpPr/>
            <p:nvPr/>
          </p:nvSpPr>
          <p:spPr bwMode="auto">
            <a:xfrm>
              <a:off x="899" y="1187"/>
              <a:ext cx="211" cy="126"/>
            </a:xfrm>
            <a:custGeom>
              <a:avLst/>
              <a:gdLst>
                <a:gd name="T0" fmla="*/ 74 w 144"/>
                <a:gd name="T1" fmla="*/ 85 h 86"/>
                <a:gd name="T2" fmla="*/ 62 w 144"/>
                <a:gd name="T3" fmla="*/ 83 h 86"/>
                <a:gd name="T4" fmla="*/ 33 w 144"/>
                <a:gd name="T5" fmla="*/ 74 h 86"/>
                <a:gd name="T6" fmla="*/ 4 w 144"/>
                <a:gd name="T7" fmla="*/ 48 h 86"/>
                <a:gd name="T8" fmla="*/ 8 w 144"/>
                <a:gd name="T9" fmla="*/ 26 h 86"/>
                <a:gd name="T10" fmla="*/ 40 w 144"/>
                <a:gd name="T11" fmla="*/ 11 h 86"/>
                <a:gd name="T12" fmla="*/ 48 w 144"/>
                <a:gd name="T13" fmla="*/ 8 h 86"/>
                <a:gd name="T14" fmla="*/ 99 w 144"/>
                <a:gd name="T15" fmla="*/ 4 h 86"/>
                <a:gd name="T16" fmla="*/ 128 w 144"/>
                <a:gd name="T17" fmla="*/ 13 h 86"/>
                <a:gd name="T18" fmla="*/ 142 w 144"/>
                <a:gd name="T19" fmla="*/ 45 h 86"/>
                <a:gd name="T20" fmla="*/ 123 w 144"/>
                <a:gd name="T21" fmla="*/ 68 h 86"/>
                <a:gd name="T22" fmla="*/ 88 w 144"/>
                <a:gd name="T23" fmla="*/ 83 h 86"/>
                <a:gd name="T24" fmla="*/ 74 w 144"/>
                <a:gd name="T25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86">
                  <a:moveTo>
                    <a:pt x="74" y="85"/>
                  </a:moveTo>
                  <a:cubicBezTo>
                    <a:pt x="70" y="86"/>
                    <a:pt x="66" y="84"/>
                    <a:pt x="62" y="83"/>
                  </a:cubicBezTo>
                  <a:cubicBezTo>
                    <a:pt x="53" y="79"/>
                    <a:pt x="43" y="77"/>
                    <a:pt x="33" y="74"/>
                  </a:cubicBezTo>
                  <a:cubicBezTo>
                    <a:pt x="20" y="70"/>
                    <a:pt x="10" y="61"/>
                    <a:pt x="4" y="48"/>
                  </a:cubicBezTo>
                  <a:cubicBezTo>
                    <a:pt x="0" y="40"/>
                    <a:pt x="2" y="32"/>
                    <a:pt x="8" y="26"/>
                  </a:cubicBezTo>
                  <a:cubicBezTo>
                    <a:pt x="17" y="17"/>
                    <a:pt x="27" y="11"/>
                    <a:pt x="40" y="11"/>
                  </a:cubicBezTo>
                  <a:cubicBezTo>
                    <a:pt x="43" y="11"/>
                    <a:pt x="46" y="10"/>
                    <a:pt x="48" y="8"/>
                  </a:cubicBezTo>
                  <a:cubicBezTo>
                    <a:pt x="65" y="0"/>
                    <a:pt x="82" y="0"/>
                    <a:pt x="99" y="4"/>
                  </a:cubicBezTo>
                  <a:cubicBezTo>
                    <a:pt x="109" y="6"/>
                    <a:pt x="119" y="7"/>
                    <a:pt x="128" y="13"/>
                  </a:cubicBezTo>
                  <a:cubicBezTo>
                    <a:pt x="139" y="21"/>
                    <a:pt x="144" y="32"/>
                    <a:pt x="142" y="45"/>
                  </a:cubicBezTo>
                  <a:cubicBezTo>
                    <a:pt x="141" y="56"/>
                    <a:pt x="135" y="65"/>
                    <a:pt x="123" y="68"/>
                  </a:cubicBezTo>
                  <a:cubicBezTo>
                    <a:pt x="110" y="70"/>
                    <a:pt x="100" y="79"/>
                    <a:pt x="88" y="83"/>
                  </a:cubicBezTo>
                  <a:cubicBezTo>
                    <a:pt x="83" y="84"/>
                    <a:pt x="79" y="86"/>
                    <a:pt x="74" y="85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6" name="Freeform 108">
              <a:extLst>
                <a:ext uri="{FF2B5EF4-FFF2-40B4-BE49-F238E27FC236}">
                  <a16:creationId xmlns:a16="http://schemas.microsoft.com/office/drawing/2014/main" id="{FEF53CC8-1A25-CC63-CF88-3E24B0ED795F}"/>
                </a:ext>
              </a:extLst>
            </p:cNvPr>
            <p:cNvSpPr/>
            <p:nvPr/>
          </p:nvSpPr>
          <p:spPr bwMode="auto">
            <a:xfrm>
              <a:off x="1114" y="1223"/>
              <a:ext cx="47" cy="59"/>
            </a:xfrm>
            <a:custGeom>
              <a:avLst/>
              <a:gdLst>
                <a:gd name="T0" fmla="*/ 23 w 32"/>
                <a:gd name="T1" fmla="*/ 2 h 40"/>
                <a:gd name="T2" fmla="*/ 32 w 32"/>
                <a:gd name="T3" fmla="*/ 34 h 40"/>
                <a:gd name="T4" fmla="*/ 9 w 32"/>
                <a:gd name="T5" fmla="*/ 32 h 40"/>
                <a:gd name="T6" fmla="*/ 20 w 32"/>
                <a:gd name="T7" fmla="*/ 1 h 40"/>
                <a:gd name="T8" fmla="*/ 23 w 32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0">
                  <a:moveTo>
                    <a:pt x="23" y="2"/>
                  </a:moveTo>
                  <a:cubicBezTo>
                    <a:pt x="24" y="13"/>
                    <a:pt x="30" y="23"/>
                    <a:pt x="32" y="34"/>
                  </a:cubicBezTo>
                  <a:cubicBezTo>
                    <a:pt x="27" y="40"/>
                    <a:pt x="14" y="38"/>
                    <a:pt x="9" y="32"/>
                  </a:cubicBezTo>
                  <a:cubicBezTo>
                    <a:pt x="0" y="20"/>
                    <a:pt x="5" y="6"/>
                    <a:pt x="20" y="1"/>
                  </a:cubicBezTo>
                  <a:cubicBezTo>
                    <a:pt x="21" y="0"/>
                    <a:pt x="22" y="2"/>
                    <a:pt x="23" y="2"/>
                  </a:cubicBezTo>
                  <a:close/>
                </a:path>
              </a:pathLst>
            </a:custGeom>
            <a:solidFill>
              <a:srgbClr val="FD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7" name="Freeform 109">
              <a:extLst>
                <a:ext uri="{FF2B5EF4-FFF2-40B4-BE49-F238E27FC236}">
                  <a16:creationId xmlns:a16="http://schemas.microsoft.com/office/drawing/2014/main" id="{DE742225-CDC7-9E30-764D-7D8C7E632029}"/>
                </a:ext>
              </a:extLst>
            </p:cNvPr>
            <p:cNvSpPr/>
            <p:nvPr/>
          </p:nvSpPr>
          <p:spPr bwMode="auto">
            <a:xfrm>
              <a:off x="1139" y="1200"/>
              <a:ext cx="9" cy="26"/>
            </a:xfrm>
            <a:custGeom>
              <a:avLst/>
              <a:gdLst>
                <a:gd name="T0" fmla="*/ 6 w 6"/>
                <a:gd name="T1" fmla="*/ 18 h 18"/>
                <a:gd name="T2" fmla="*/ 3 w 6"/>
                <a:gd name="T3" fmla="*/ 17 h 18"/>
                <a:gd name="T4" fmla="*/ 1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cubicBezTo>
                    <a:pt x="5" y="18"/>
                    <a:pt x="4" y="17"/>
                    <a:pt x="3" y="17"/>
                  </a:cubicBezTo>
                  <a:cubicBezTo>
                    <a:pt x="0" y="12"/>
                    <a:pt x="2" y="6"/>
                    <a:pt x="1" y="0"/>
                  </a:cubicBezTo>
                  <a:cubicBezTo>
                    <a:pt x="4" y="6"/>
                    <a:pt x="2" y="13"/>
                    <a:pt x="6" y="18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8" name="Freeform 110">
              <a:extLst>
                <a:ext uri="{FF2B5EF4-FFF2-40B4-BE49-F238E27FC236}">
                  <a16:creationId xmlns:a16="http://schemas.microsoft.com/office/drawing/2014/main" id="{64080B16-7D5A-C630-018B-B4CF686E0DE2}"/>
                </a:ext>
              </a:extLst>
            </p:cNvPr>
            <p:cNvSpPr/>
            <p:nvPr/>
          </p:nvSpPr>
          <p:spPr bwMode="auto">
            <a:xfrm>
              <a:off x="1060" y="1328"/>
              <a:ext cx="103" cy="77"/>
            </a:xfrm>
            <a:custGeom>
              <a:avLst/>
              <a:gdLst>
                <a:gd name="T0" fmla="*/ 0 w 70"/>
                <a:gd name="T1" fmla="*/ 23 h 53"/>
                <a:gd name="T2" fmla="*/ 3 w 70"/>
                <a:gd name="T3" fmla="*/ 19 h 53"/>
                <a:gd name="T4" fmla="*/ 51 w 70"/>
                <a:gd name="T5" fmla="*/ 1 h 53"/>
                <a:gd name="T6" fmla="*/ 67 w 70"/>
                <a:gd name="T7" fmla="*/ 11 h 53"/>
                <a:gd name="T8" fmla="*/ 65 w 70"/>
                <a:gd name="T9" fmla="*/ 29 h 53"/>
                <a:gd name="T10" fmla="*/ 18 w 70"/>
                <a:gd name="T11" fmla="*/ 53 h 53"/>
                <a:gd name="T12" fmla="*/ 11 w 70"/>
                <a:gd name="T13" fmla="*/ 49 h 53"/>
                <a:gd name="T14" fmla="*/ 13 w 70"/>
                <a:gd name="T15" fmla="*/ 42 h 53"/>
                <a:gd name="T16" fmla="*/ 32 w 70"/>
                <a:gd name="T17" fmla="*/ 32 h 53"/>
                <a:gd name="T18" fmla="*/ 43 w 70"/>
                <a:gd name="T19" fmla="*/ 23 h 53"/>
                <a:gd name="T20" fmla="*/ 29 w 70"/>
                <a:gd name="T21" fmla="*/ 19 h 53"/>
                <a:gd name="T22" fmla="*/ 0 w 70"/>
                <a:gd name="T23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52">
                  <a:moveTo>
                    <a:pt x="0" y="23"/>
                  </a:moveTo>
                  <a:cubicBezTo>
                    <a:pt x="2" y="21"/>
                    <a:pt x="2" y="19"/>
                    <a:pt x="3" y="19"/>
                  </a:cubicBezTo>
                  <a:cubicBezTo>
                    <a:pt x="18" y="10"/>
                    <a:pt x="32" y="0"/>
                    <a:pt x="51" y="1"/>
                  </a:cubicBezTo>
                  <a:cubicBezTo>
                    <a:pt x="58" y="1"/>
                    <a:pt x="64" y="4"/>
                    <a:pt x="67" y="11"/>
                  </a:cubicBezTo>
                  <a:cubicBezTo>
                    <a:pt x="70" y="18"/>
                    <a:pt x="69" y="23"/>
                    <a:pt x="65" y="29"/>
                  </a:cubicBezTo>
                  <a:cubicBezTo>
                    <a:pt x="53" y="45"/>
                    <a:pt x="36" y="51"/>
                    <a:pt x="18" y="53"/>
                  </a:cubicBezTo>
                  <a:cubicBezTo>
                    <a:pt x="15" y="53"/>
                    <a:pt x="13" y="52"/>
                    <a:pt x="11" y="49"/>
                  </a:cubicBezTo>
                  <a:cubicBezTo>
                    <a:pt x="9" y="46"/>
                    <a:pt x="11" y="44"/>
                    <a:pt x="13" y="42"/>
                  </a:cubicBezTo>
                  <a:cubicBezTo>
                    <a:pt x="17" y="36"/>
                    <a:pt x="25" y="35"/>
                    <a:pt x="32" y="32"/>
                  </a:cubicBezTo>
                  <a:cubicBezTo>
                    <a:pt x="36" y="30"/>
                    <a:pt x="45" y="29"/>
                    <a:pt x="43" y="23"/>
                  </a:cubicBezTo>
                  <a:cubicBezTo>
                    <a:pt x="43" y="19"/>
                    <a:pt x="34" y="20"/>
                    <a:pt x="29" y="19"/>
                  </a:cubicBezTo>
                  <a:cubicBezTo>
                    <a:pt x="20" y="18"/>
                    <a:pt x="11" y="23"/>
                    <a:pt x="0" y="23"/>
                  </a:cubicBezTo>
                  <a:close/>
                </a:path>
              </a:pathLst>
            </a:custGeom>
            <a:solidFill>
              <a:srgbClr val="FCE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9" name="Freeform 111">
              <a:extLst>
                <a:ext uri="{FF2B5EF4-FFF2-40B4-BE49-F238E27FC236}">
                  <a16:creationId xmlns:a16="http://schemas.microsoft.com/office/drawing/2014/main" id="{EEA99429-2C59-46ED-D11F-81EEEEA698D5}"/>
                </a:ext>
              </a:extLst>
            </p:cNvPr>
            <p:cNvSpPr/>
            <p:nvPr/>
          </p:nvSpPr>
          <p:spPr bwMode="auto">
            <a:xfrm>
              <a:off x="617" y="1106"/>
              <a:ext cx="32" cy="18"/>
            </a:xfrm>
            <a:custGeom>
              <a:avLst/>
              <a:gdLst>
                <a:gd name="T0" fmla="*/ 12 w 22"/>
                <a:gd name="T1" fmla="*/ 10 h 12"/>
                <a:gd name="T2" fmla="*/ 1 w 22"/>
                <a:gd name="T3" fmla="*/ 7 h 12"/>
                <a:gd name="T4" fmla="*/ 2 w 22"/>
                <a:gd name="T5" fmla="*/ 3 h 12"/>
                <a:gd name="T6" fmla="*/ 13 w 22"/>
                <a:gd name="T7" fmla="*/ 2 h 12"/>
                <a:gd name="T8" fmla="*/ 21 w 22"/>
                <a:gd name="T9" fmla="*/ 6 h 12"/>
                <a:gd name="T10" fmla="*/ 12 w 22"/>
                <a:gd name="T1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2">
                  <a:moveTo>
                    <a:pt x="12" y="10"/>
                  </a:moveTo>
                  <a:cubicBezTo>
                    <a:pt x="8" y="9"/>
                    <a:pt x="4" y="11"/>
                    <a:pt x="1" y="7"/>
                  </a:cubicBezTo>
                  <a:cubicBezTo>
                    <a:pt x="1" y="6"/>
                    <a:pt x="0" y="4"/>
                    <a:pt x="2" y="3"/>
                  </a:cubicBezTo>
                  <a:cubicBezTo>
                    <a:pt x="5" y="1"/>
                    <a:pt x="9" y="0"/>
                    <a:pt x="13" y="2"/>
                  </a:cubicBezTo>
                  <a:cubicBezTo>
                    <a:pt x="16" y="3"/>
                    <a:pt x="22" y="0"/>
                    <a:pt x="21" y="6"/>
                  </a:cubicBezTo>
                  <a:cubicBezTo>
                    <a:pt x="21" y="12"/>
                    <a:pt x="15" y="9"/>
                    <a:pt x="12" y="10"/>
                  </a:cubicBezTo>
                  <a:close/>
                </a:path>
              </a:pathLst>
            </a:custGeom>
            <a:solidFill>
              <a:srgbClr val="FB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0" name="Freeform 112">
              <a:extLst>
                <a:ext uri="{FF2B5EF4-FFF2-40B4-BE49-F238E27FC236}">
                  <a16:creationId xmlns:a16="http://schemas.microsoft.com/office/drawing/2014/main" id="{453F03DF-709A-0ECC-14C1-61487DCEF5D8}"/>
                </a:ext>
              </a:extLst>
            </p:cNvPr>
            <p:cNvSpPr/>
            <p:nvPr/>
          </p:nvSpPr>
          <p:spPr bwMode="auto">
            <a:xfrm>
              <a:off x="509" y="1219"/>
              <a:ext cx="187" cy="103"/>
            </a:xfrm>
            <a:custGeom>
              <a:avLst/>
              <a:gdLst>
                <a:gd name="T0" fmla="*/ 110 w 128"/>
                <a:gd name="T1" fmla="*/ 49 h 70"/>
                <a:gd name="T2" fmla="*/ 114 w 128"/>
                <a:gd name="T3" fmla="*/ 24 h 70"/>
                <a:gd name="T4" fmla="*/ 84 w 128"/>
                <a:gd name="T5" fmla="*/ 14 h 70"/>
                <a:gd name="T6" fmla="*/ 60 w 128"/>
                <a:gd name="T7" fmla="*/ 28 h 70"/>
                <a:gd name="T8" fmla="*/ 72 w 128"/>
                <a:gd name="T9" fmla="*/ 52 h 70"/>
                <a:gd name="T10" fmla="*/ 91 w 128"/>
                <a:gd name="T11" fmla="*/ 54 h 70"/>
                <a:gd name="T12" fmla="*/ 67 w 128"/>
                <a:gd name="T13" fmla="*/ 57 h 70"/>
                <a:gd name="T14" fmla="*/ 40 w 128"/>
                <a:gd name="T15" fmla="*/ 67 h 70"/>
                <a:gd name="T16" fmla="*/ 31 w 128"/>
                <a:gd name="T17" fmla="*/ 67 h 70"/>
                <a:gd name="T18" fmla="*/ 15 w 128"/>
                <a:gd name="T19" fmla="*/ 66 h 70"/>
                <a:gd name="T20" fmla="*/ 2 w 128"/>
                <a:gd name="T21" fmla="*/ 63 h 70"/>
                <a:gd name="T22" fmla="*/ 9 w 128"/>
                <a:gd name="T23" fmla="*/ 51 h 70"/>
                <a:gd name="T24" fmla="*/ 18 w 128"/>
                <a:gd name="T25" fmla="*/ 48 h 70"/>
                <a:gd name="T26" fmla="*/ 22 w 128"/>
                <a:gd name="T27" fmla="*/ 47 h 70"/>
                <a:gd name="T28" fmla="*/ 43 w 128"/>
                <a:gd name="T29" fmla="*/ 43 h 70"/>
                <a:gd name="T30" fmla="*/ 45 w 128"/>
                <a:gd name="T31" fmla="*/ 43 h 70"/>
                <a:gd name="T32" fmla="*/ 53 w 128"/>
                <a:gd name="T33" fmla="*/ 54 h 70"/>
                <a:gd name="T34" fmla="*/ 57 w 128"/>
                <a:gd name="T35" fmla="*/ 48 h 70"/>
                <a:gd name="T36" fmla="*/ 53 w 128"/>
                <a:gd name="T37" fmla="*/ 40 h 70"/>
                <a:gd name="T38" fmla="*/ 58 w 128"/>
                <a:gd name="T39" fmla="*/ 19 h 70"/>
                <a:gd name="T40" fmla="*/ 93 w 128"/>
                <a:gd name="T41" fmla="*/ 8 h 70"/>
                <a:gd name="T42" fmla="*/ 98 w 128"/>
                <a:gd name="T43" fmla="*/ 7 h 70"/>
                <a:gd name="T44" fmla="*/ 117 w 128"/>
                <a:gd name="T45" fmla="*/ 6 h 70"/>
                <a:gd name="T46" fmla="*/ 120 w 128"/>
                <a:gd name="T47" fmla="*/ 10 h 70"/>
                <a:gd name="T48" fmla="*/ 126 w 128"/>
                <a:gd name="T49" fmla="*/ 23 h 70"/>
                <a:gd name="T50" fmla="*/ 128 w 128"/>
                <a:gd name="T51" fmla="*/ 28 h 70"/>
                <a:gd name="T52" fmla="*/ 110 w 128"/>
                <a:gd name="T53" fmla="*/ 4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70">
                  <a:moveTo>
                    <a:pt x="110" y="49"/>
                  </a:moveTo>
                  <a:cubicBezTo>
                    <a:pt x="116" y="42"/>
                    <a:pt x="120" y="34"/>
                    <a:pt x="114" y="24"/>
                  </a:cubicBezTo>
                  <a:cubicBezTo>
                    <a:pt x="108" y="16"/>
                    <a:pt x="96" y="12"/>
                    <a:pt x="84" y="14"/>
                  </a:cubicBezTo>
                  <a:cubicBezTo>
                    <a:pt x="74" y="15"/>
                    <a:pt x="65" y="19"/>
                    <a:pt x="60" y="28"/>
                  </a:cubicBezTo>
                  <a:cubicBezTo>
                    <a:pt x="55" y="38"/>
                    <a:pt x="62" y="50"/>
                    <a:pt x="72" y="52"/>
                  </a:cubicBezTo>
                  <a:cubicBezTo>
                    <a:pt x="78" y="54"/>
                    <a:pt x="85" y="54"/>
                    <a:pt x="91" y="54"/>
                  </a:cubicBezTo>
                  <a:cubicBezTo>
                    <a:pt x="84" y="56"/>
                    <a:pt x="75" y="58"/>
                    <a:pt x="67" y="57"/>
                  </a:cubicBezTo>
                  <a:cubicBezTo>
                    <a:pt x="56" y="56"/>
                    <a:pt x="48" y="60"/>
                    <a:pt x="40" y="67"/>
                  </a:cubicBezTo>
                  <a:cubicBezTo>
                    <a:pt x="37" y="70"/>
                    <a:pt x="34" y="70"/>
                    <a:pt x="31" y="67"/>
                  </a:cubicBezTo>
                  <a:cubicBezTo>
                    <a:pt x="26" y="63"/>
                    <a:pt x="21" y="63"/>
                    <a:pt x="15" y="66"/>
                  </a:cubicBezTo>
                  <a:cubicBezTo>
                    <a:pt x="10" y="69"/>
                    <a:pt x="5" y="68"/>
                    <a:pt x="2" y="63"/>
                  </a:cubicBezTo>
                  <a:cubicBezTo>
                    <a:pt x="0" y="57"/>
                    <a:pt x="2" y="53"/>
                    <a:pt x="9" y="51"/>
                  </a:cubicBezTo>
                  <a:cubicBezTo>
                    <a:pt x="12" y="51"/>
                    <a:pt x="15" y="49"/>
                    <a:pt x="18" y="48"/>
                  </a:cubicBezTo>
                  <a:cubicBezTo>
                    <a:pt x="19" y="47"/>
                    <a:pt x="21" y="46"/>
                    <a:pt x="22" y="47"/>
                  </a:cubicBezTo>
                  <a:cubicBezTo>
                    <a:pt x="31" y="54"/>
                    <a:pt x="37" y="47"/>
                    <a:pt x="43" y="43"/>
                  </a:cubicBezTo>
                  <a:cubicBezTo>
                    <a:pt x="44" y="43"/>
                    <a:pt x="45" y="43"/>
                    <a:pt x="45" y="43"/>
                  </a:cubicBezTo>
                  <a:cubicBezTo>
                    <a:pt x="44" y="52"/>
                    <a:pt x="47" y="55"/>
                    <a:pt x="53" y="54"/>
                  </a:cubicBezTo>
                  <a:cubicBezTo>
                    <a:pt x="57" y="53"/>
                    <a:pt x="59" y="51"/>
                    <a:pt x="57" y="48"/>
                  </a:cubicBezTo>
                  <a:cubicBezTo>
                    <a:pt x="56" y="45"/>
                    <a:pt x="55" y="42"/>
                    <a:pt x="53" y="40"/>
                  </a:cubicBezTo>
                  <a:cubicBezTo>
                    <a:pt x="47" y="31"/>
                    <a:pt x="49" y="25"/>
                    <a:pt x="58" y="19"/>
                  </a:cubicBezTo>
                  <a:cubicBezTo>
                    <a:pt x="68" y="11"/>
                    <a:pt x="79" y="7"/>
                    <a:pt x="93" y="8"/>
                  </a:cubicBezTo>
                  <a:cubicBezTo>
                    <a:pt x="94" y="9"/>
                    <a:pt x="96" y="9"/>
                    <a:pt x="98" y="7"/>
                  </a:cubicBezTo>
                  <a:cubicBezTo>
                    <a:pt x="104" y="0"/>
                    <a:pt x="110" y="6"/>
                    <a:pt x="117" y="6"/>
                  </a:cubicBezTo>
                  <a:cubicBezTo>
                    <a:pt x="119" y="6"/>
                    <a:pt x="120" y="9"/>
                    <a:pt x="120" y="10"/>
                  </a:cubicBezTo>
                  <a:cubicBezTo>
                    <a:pt x="122" y="15"/>
                    <a:pt x="123" y="20"/>
                    <a:pt x="126" y="23"/>
                  </a:cubicBezTo>
                  <a:cubicBezTo>
                    <a:pt x="128" y="24"/>
                    <a:pt x="128" y="27"/>
                    <a:pt x="128" y="28"/>
                  </a:cubicBezTo>
                  <a:cubicBezTo>
                    <a:pt x="123" y="36"/>
                    <a:pt x="119" y="46"/>
                    <a:pt x="110" y="49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1" name="Freeform 113">
              <a:extLst>
                <a:ext uri="{FF2B5EF4-FFF2-40B4-BE49-F238E27FC236}">
                  <a16:creationId xmlns:a16="http://schemas.microsoft.com/office/drawing/2014/main" id="{7643D8A2-F601-AD79-CFA7-B5B972BB0A6B}"/>
                </a:ext>
              </a:extLst>
            </p:cNvPr>
            <p:cNvSpPr/>
            <p:nvPr/>
          </p:nvSpPr>
          <p:spPr bwMode="auto">
            <a:xfrm>
              <a:off x="1064" y="653"/>
              <a:ext cx="135" cy="308"/>
            </a:xfrm>
            <a:custGeom>
              <a:avLst/>
              <a:gdLst>
                <a:gd name="T0" fmla="*/ 56 w 92"/>
                <a:gd name="T1" fmla="*/ 114 h 210"/>
                <a:gd name="T2" fmla="*/ 55 w 92"/>
                <a:gd name="T3" fmla="*/ 117 h 210"/>
                <a:gd name="T4" fmla="*/ 43 w 92"/>
                <a:gd name="T5" fmla="*/ 155 h 210"/>
                <a:gd name="T6" fmla="*/ 26 w 92"/>
                <a:gd name="T7" fmla="*/ 203 h 210"/>
                <a:gd name="T8" fmla="*/ 22 w 92"/>
                <a:gd name="T9" fmla="*/ 210 h 210"/>
                <a:gd name="T10" fmla="*/ 22 w 92"/>
                <a:gd name="T11" fmla="*/ 209 h 210"/>
                <a:gd name="T12" fmla="*/ 2 w 92"/>
                <a:gd name="T13" fmla="*/ 179 h 210"/>
                <a:gd name="T14" fmla="*/ 9 w 92"/>
                <a:gd name="T15" fmla="*/ 139 h 210"/>
                <a:gd name="T16" fmla="*/ 30 w 92"/>
                <a:gd name="T17" fmla="*/ 114 h 210"/>
                <a:gd name="T18" fmla="*/ 30 w 92"/>
                <a:gd name="T19" fmla="*/ 105 h 210"/>
                <a:gd name="T20" fmla="*/ 16 w 92"/>
                <a:gd name="T21" fmla="*/ 96 h 210"/>
                <a:gd name="T22" fmla="*/ 8 w 92"/>
                <a:gd name="T23" fmla="*/ 66 h 210"/>
                <a:gd name="T24" fmla="*/ 28 w 92"/>
                <a:gd name="T25" fmla="*/ 25 h 210"/>
                <a:gd name="T26" fmla="*/ 41 w 92"/>
                <a:gd name="T27" fmla="*/ 7 h 210"/>
                <a:gd name="T28" fmla="*/ 57 w 92"/>
                <a:gd name="T29" fmla="*/ 0 h 210"/>
                <a:gd name="T30" fmla="*/ 85 w 92"/>
                <a:gd name="T31" fmla="*/ 11 h 210"/>
                <a:gd name="T32" fmla="*/ 90 w 92"/>
                <a:gd name="T33" fmla="*/ 14 h 210"/>
                <a:gd name="T34" fmla="*/ 82 w 92"/>
                <a:gd name="T35" fmla="*/ 46 h 210"/>
                <a:gd name="T36" fmla="*/ 61 w 92"/>
                <a:gd name="T37" fmla="*/ 107 h 210"/>
                <a:gd name="T38" fmla="*/ 56 w 92"/>
                <a:gd name="T39" fmla="*/ 1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210">
                  <a:moveTo>
                    <a:pt x="56" y="114"/>
                  </a:moveTo>
                  <a:cubicBezTo>
                    <a:pt x="55" y="115"/>
                    <a:pt x="55" y="116"/>
                    <a:pt x="55" y="117"/>
                  </a:cubicBezTo>
                  <a:cubicBezTo>
                    <a:pt x="54" y="131"/>
                    <a:pt x="47" y="143"/>
                    <a:pt x="43" y="155"/>
                  </a:cubicBezTo>
                  <a:cubicBezTo>
                    <a:pt x="37" y="171"/>
                    <a:pt x="33" y="187"/>
                    <a:pt x="26" y="203"/>
                  </a:cubicBezTo>
                  <a:cubicBezTo>
                    <a:pt x="25" y="205"/>
                    <a:pt x="25" y="208"/>
                    <a:pt x="22" y="210"/>
                  </a:cubicBezTo>
                  <a:cubicBezTo>
                    <a:pt x="22" y="210"/>
                    <a:pt x="22" y="209"/>
                    <a:pt x="22" y="209"/>
                  </a:cubicBezTo>
                  <a:cubicBezTo>
                    <a:pt x="9" y="203"/>
                    <a:pt x="4" y="191"/>
                    <a:pt x="2" y="179"/>
                  </a:cubicBezTo>
                  <a:cubicBezTo>
                    <a:pt x="1" y="165"/>
                    <a:pt x="0" y="151"/>
                    <a:pt x="9" y="139"/>
                  </a:cubicBezTo>
                  <a:cubicBezTo>
                    <a:pt x="15" y="130"/>
                    <a:pt x="20" y="120"/>
                    <a:pt x="30" y="114"/>
                  </a:cubicBezTo>
                  <a:cubicBezTo>
                    <a:pt x="36" y="110"/>
                    <a:pt x="36" y="108"/>
                    <a:pt x="30" y="105"/>
                  </a:cubicBezTo>
                  <a:cubicBezTo>
                    <a:pt x="25" y="102"/>
                    <a:pt x="20" y="100"/>
                    <a:pt x="16" y="96"/>
                  </a:cubicBezTo>
                  <a:cubicBezTo>
                    <a:pt x="6" y="88"/>
                    <a:pt x="8" y="77"/>
                    <a:pt x="8" y="66"/>
                  </a:cubicBezTo>
                  <a:cubicBezTo>
                    <a:pt x="9" y="49"/>
                    <a:pt x="20" y="38"/>
                    <a:pt x="28" y="25"/>
                  </a:cubicBezTo>
                  <a:cubicBezTo>
                    <a:pt x="32" y="19"/>
                    <a:pt x="36" y="12"/>
                    <a:pt x="41" y="7"/>
                  </a:cubicBezTo>
                  <a:cubicBezTo>
                    <a:pt x="46" y="2"/>
                    <a:pt x="51" y="0"/>
                    <a:pt x="57" y="0"/>
                  </a:cubicBezTo>
                  <a:cubicBezTo>
                    <a:pt x="67" y="1"/>
                    <a:pt x="78" y="0"/>
                    <a:pt x="85" y="11"/>
                  </a:cubicBezTo>
                  <a:cubicBezTo>
                    <a:pt x="86" y="13"/>
                    <a:pt x="88" y="14"/>
                    <a:pt x="90" y="14"/>
                  </a:cubicBezTo>
                  <a:cubicBezTo>
                    <a:pt x="92" y="26"/>
                    <a:pt x="86" y="36"/>
                    <a:pt x="82" y="46"/>
                  </a:cubicBezTo>
                  <a:cubicBezTo>
                    <a:pt x="75" y="67"/>
                    <a:pt x="67" y="87"/>
                    <a:pt x="61" y="107"/>
                  </a:cubicBezTo>
                  <a:cubicBezTo>
                    <a:pt x="60" y="109"/>
                    <a:pt x="59" y="112"/>
                    <a:pt x="56" y="114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2" name="Freeform 114">
              <a:extLst>
                <a:ext uri="{FF2B5EF4-FFF2-40B4-BE49-F238E27FC236}">
                  <a16:creationId xmlns:a16="http://schemas.microsoft.com/office/drawing/2014/main" id="{0B818B25-A037-BDA6-73EC-C0EA77EB7EAB}"/>
                </a:ext>
              </a:extLst>
            </p:cNvPr>
            <p:cNvSpPr/>
            <p:nvPr/>
          </p:nvSpPr>
          <p:spPr bwMode="auto">
            <a:xfrm>
              <a:off x="1147" y="673"/>
              <a:ext cx="70" cy="156"/>
            </a:xfrm>
            <a:custGeom>
              <a:avLst/>
              <a:gdLst>
                <a:gd name="T0" fmla="*/ 0 w 48"/>
                <a:gd name="T1" fmla="*/ 100 h 106"/>
                <a:gd name="T2" fmla="*/ 31 w 48"/>
                <a:gd name="T3" fmla="*/ 14 h 106"/>
                <a:gd name="T4" fmla="*/ 34 w 48"/>
                <a:gd name="T5" fmla="*/ 0 h 106"/>
                <a:gd name="T6" fmla="*/ 35 w 48"/>
                <a:gd name="T7" fmla="*/ 0 h 106"/>
                <a:gd name="T8" fmla="*/ 36 w 48"/>
                <a:gd name="T9" fmla="*/ 3 h 106"/>
                <a:gd name="T10" fmla="*/ 43 w 48"/>
                <a:gd name="T11" fmla="*/ 17 h 106"/>
                <a:gd name="T12" fmla="*/ 45 w 48"/>
                <a:gd name="T13" fmla="*/ 60 h 106"/>
                <a:gd name="T14" fmla="*/ 45 w 48"/>
                <a:gd name="T15" fmla="*/ 68 h 106"/>
                <a:gd name="T16" fmla="*/ 25 w 48"/>
                <a:gd name="T17" fmla="*/ 101 h 106"/>
                <a:gd name="T18" fmla="*/ 0 w 48"/>
                <a:gd name="T19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105">
                  <a:moveTo>
                    <a:pt x="0" y="100"/>
                  </a:moveTo>
                  <a:cubicBezTo>
                    <a:pt x="9" y="71"/>
                    <a:pt x="21" y="43"/>
                    <a:pt x="31" y="14"/>
                  </a:cubicBezTo>
                  <a:cubicBezTo>
                    <a:pt x="32" y="9"/>
                    <a:pt x="34" y="5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7" y="8"/>
                    <a:pt x="41" y="12"/>
                    <a:pt x="43" y="17"/>
                  </a:cubicBezTo>
                  <a:cubicBezTo>
                    <a:pt x="48" y="31"/>
                    <a:pt x="46" y="46"/>
                    <a:pt x="45" y="60"/>
                  </a:cubicBezTo>
                  <a:cubicBezTo>
                    <a:pt x="45" y="63"/>
                    <a:pt x="45" y="65"/>
                    <a:pt x="45" y="68"/>
                  </a:cubicBezTo>
                  <a:cubicBezTo>
                    <a:pt x="44" y="83"/>
                    <a:pt x="36" y="93"/>
                    <a:pt x="25" y="101"/>
                  </a:cubicBezTo>
                  <a:cubicBezTo>
                    <a:pt x="17" y="106"/>
                    <a:pt x="8" y="105"/>
                    <a:pt x="0" y="100"/>
                  </a:cubicBezTo>
                  <a:close/>
                </a:path>
              </a:pathLst>
            </a:custGeom>
            <a:solidFill>
              <a:srgbClr val="B1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3" name="Freeform 115">
              <a:extLst>
                <a:ext uri="{FF2B5EF4-FFF2-40B4-BE49-F238E27FC236}">
                  <a16:creationId xmlns:a16="http://schemas.microsoft.com/office/drawing/2014/main" id="{13FE279B-4712-CBD9-5820-0D31128CCAA3}"/>
                </a:ext>
              </a:extLst>
            </p:cNvPr>
            <p:cNvSpPr/>
            <p:nvPr/>
          </p:nvSpPr>
          <p:spPr bwMode="auto">
            <a:xfrm>
              <a:off x="985" y="908"/>
              <a:ext cx="305" cy="188"/>
            </a:xfrm>
            <a:custGeom>
              <a:avLst/>
              <a:gdLst>
                <a:gd name="T0" fmla="*/ 80 w 208"/>
                <a:gd name="T1" fmla="*/ 113 h 128"/>
                <a:gd name="T2" fmla="*/ 80 w 208"/>
                <a:gd name="T3" fmla="*/ 116 h 128"/>
                <a:gd name="T4" fmla="*/ 73 w 208"/>
                <a:gd name="T5" fmla="*/ 118 h 128"/>
                <a:gd name="T6" fmla="*/ 49 w 208"/>
                <a:gd name="T7" fmla="*/ 104 h 128"/>
                <a:gd name="T8" fmla="*/ 34 w 208"/>
                <a:gd name="T9" fmla="*/ 98 h 128"/>
                <a:gd name="T10" fmla="*/ 15 w 208"/>
                <a:gd name="T11" fmla="*/ 67 h 128"/>
                <a:gd name="T12" fmla="*/ 3 w 208"/>
                <a:gd name="T13" fmla="*/ 20 h 128"/>
                <a:gd name="T14" fmla="*/ 6 w 208"/>
                <a:gd name="T15" fmla="*/ 5 h 128"/>
                <a:gd name="T16" fmla="*/ 22 w 208"/>
                <a:gd name="T17" fmla="*/ 7 h 128"/>
                <a:gd name="T18" fmla="*/ 30 w 208"/>
                <a:gd name="T19" fmla="*/ 22 h 128"/>
                <a:gd name="T20" fmla="*/ 45 w 208"/>
                <a:gd name="T21" fmla="*/ 45 h 128"/>
                <a:gd name="T22" fmla="*/ 60 w 208"/>
                <a:gd name="T23" fmla="*/ 58 h 128"/>
                <a:gd name="T24" fmla="*/ 65 w 208"/>
                <a:gd name="T25" fmla="*/ 64 h 128"/>
                <a:gd name="T26" fmla="*/ 65 w 208"/>
                <a:gd name="T27" fmla="*/ 71 h 128"/>
                <a:gd name="T28" fmla="*/ 71 w 208"/>
                <a:gd name="T29" fmla="*/ 71 h 128"/>
                <a:gd name="T30" fmla="*/ 109 w 208"/>
                <a:gd name="T31" fmla="*/ 61 h 128"/>
                <a:gd name="T32" fmla="*/ 137 w 208"/>
                <a:gd name="T33" fmla="*/ 69 h 128"/>
                <a:gd name="T34" fmla="*/ 148 w 208"/>
                <a:gd name="T35" fmla="*/ 71 h 128"/>
                <a:gd name="T36" fmla="*/ 153 w 208"/>
                <a:gd name="T37" fmla="*/ 79 h 128"/>
                <a:gd name="T38" fmla="*/ 163 w 208"/>
                <a:gd name="T39" fmla="*/ 80 h 128"/>
                <a:gd name="T40" fmla="*/ 170 w 208"/>
                <a:gd name="T41" fmla="*/ 86 h 128"/>
                <a:gd name="T42" fmla="*/ 173 w 208"/>
                <a:gd name="T43" fmla="*/ 80 h 128"/>
                <a:gd name="T44" fmla="*/ 176 w 208"/>
                <a:gd name="T45" fmla="*/ 91 h 128"/>
                <a:gd name="T46" fmla="*/ 179 w 208"/>
                <a:gd name="T47" fmla="*/ 84 h 128"/>
                <a:gd name="T48" fmla="*/ 203 w 208"/>
                <a:gd name="T49" fmla="*/ 128 h 128"/>
                <a:gd name="T50" fmla="*/ 149 w 208"/>
                <a:gd name="T51" fmla="*/ 109 h 128"/>
                <a:gd name="T52" fmla="*/ 114 w 208"/>
                <a:gd name="T53" fmla="*/ 96 h 128"/>
                <a:gd name="T54" fmla="*/ 86 w 208"/>
                <a:gd name="T55" fmla="*/ 85 h 128"/>
                <a:gd name="T56" fmla="*/ 74 w 208"/>
                <a:gd name="T57" fmla="*/ 92 h 128"/>
                <a:gd name="T58" fmla="*/ 64 w 208"/>
                <a:gd name="T59" fmla="*/ 95 h 128"/>
                <a:gd name="T60" fmla="*/ 44 w 208"/>
                <a:gd name="T61" fmla="*/ 84 h 128"/>
                <a:gd name="T62" fmla="*/ 35 w 208"/>
                <a:gd name="T63" fmla="*/ 80 h 128"/>
                <a:gd name="T64" fmla="*/ 57 w 208"/>
                <a:gd name="T65" fmla="*/ 101 h 128"/>
                <a:gd name="T66" fmla="*/ 71 w 208"/>
                <a:gd name="T67" fmla="*/ 105 h 128"/>
                <a:gd name="T68" fmla="*/ 80 w 208"/>
                <a:gd name="T69" fmla="*/ 11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8" h="128">
                  <a:moveTo>
                    <a:pt x="80" y="113"/>
                  </a:moveTo>
                  <a:cubicBezTo>
                    <a:pt x="80" y="114"/>
                    <a:pt x="80" y="115"/>
                    <a:pt x="80" y="116"/>
                  </a:cubicBezTo>
                  <a:cubicBezTo>
                    <a:pt x="80" y="122"/>
                    <a:pt x="75" y="120"/>
                    <a:pt x="73" y="118"/>
                  </a:cubicBezTo>
                  <a:cubicBezTo>
                    <a:pt x="66" y="112"/>
                    <a:pt x="55" y="114"/>
                    <a:pt x="49" y="104"/>
                  </a:cubicBezTo>
                  <a:cubicBezTo>
                    <a:pt x="48" y="102"/>
                    <a:pt x="39" y="101"/>
                    <a:pt x="34" y="98"/>
                  </a:cubicBezTo>
                  <a:cubicBezTo>
                    <a:pt x="24" y="90"/>
                    <a:pt x="18" y="79"/>
                    <a:pt x="15" y="67"/>
                  </a:cubicBezTo>
                  <a:cubicBezTo>
                    <a:pt x="10" y="52"/>
                    <a:pt x="7" y="36"/>
                    <a:pt x="3" y="20"/>
                  </a:cubicBezTo>
                  <a:cubicBezTo>
                    <a:pt x="0" y="14"/>
                    <a:pt x="0" y="9"/>
                    <a:pt x="6" y="5"/>
                  </a:cubicBezTo>
                  <a:cubicBezTo>
                    <a:pt x="13" y="0"/>
                    <a:pt x="16" y="0"/>
                    <a:pt x="22" y="7"/>
                  </a:cubicBezTo>
                  <a:cubicBezTo>
                    <a:pt x="26" y="12"/>
                    <a:pt x="28" y="17"/>
                    <a:pt x="30" y="22"/>
                  </a:cubicBezTo>
                  <a:cubicBezTo>
                    <a:pt x="34" y="30"/>
                    <a:pt x="40" y="37"/>
                    <a:pt x="45" y="45"/>
                  </a:cubicBezTo>
                  <a:cubicBezTo>
                    <a:pt x="48" y="51"/>
                    <a:pt x="53" y="56"/>
                    <a:pt x="60" y="58"/>
                  </a:cubicBezTo>
                  <a:cubicBezTo>
                    <a:pt x="64" y="59"/>
                    <a:pt x="65" y="61"/>
                    <a:pt x="65" y="64"/>
                  </a:cubicBezTo>
                  <a:cubicBezTo>
                    <a:pt x="64" y="67"/>
                    <a:pt x="62" y="69"/>
                    <a:pt x="65" y="71"/>
                  </a:cubicBezTo>
                  <a:cubicBezTo>
                    <a:pt x="67" y="73"/>
                    <a:pt x="69" y="72"/>
                    <a:pt x="71" y="71"/>
                  </a:cubicBezTo>
                  <a:cubicBezTo>
                    <a:pt x="84" y="68"/>
                    <a:pt x="96" y="64"/>
                    <a:pt x="109" y="61"/>
                  </a:cubicBezTo>
                  <a:cubicBezTo>
                    <a:pt x="119" y="61"/>
                    <a:pt x="128" y="65"/>
                    <a:pt x="137" y="69"/>
                  </a:cubicBezTo>
                  <a:cubicBezTo>
                    <a:pt x="141" y="70"/>
                    <a:pt x="143" y="73"/>
                    <a:pt x="148" y="71"/>
                  </a:cubicBezTo>
                  <a:cubicBezTo>
                    <a:pt x="153" y="70"/>
                    <a:pt x="150" y="77"/>
                    <a:pt x="153" y="79"/>
                  </a:cubicBezTo>
                  <a:cubicBezTo>
                    <a:pt x="157" y="73"/>
                    <a:pt x="160" y="74"/>
                    <a:pt x="163" y="80"/>
                  </a:cubicBezTo>
                  <a:cubicBezTo>
                    <a:pt x="164" y="83"/>
                    <a:pt x="170" y="81"/>
                    <a:pt x="170" y="86"/>
                  </a:cubicBezTo>
                  <a:cubicBezTo>
                    <a:pt x="172" y="84"/>
                    <a:pt x="170" y="80"/>
                    <a:pt x="173" y="80"/>
                  </a:cubicBezTo>
                  <a:cubicBezTo>
                    <a:pt x="178" y="82"/>
                    <a:pt x="175" y="87"/>
                    <a:pt x="176" y="91"/>
                  </a:cubicBezTo>
                  <a:cubicBezTo>
                    <a:pt x="180" y="90"/>
                    <a:pt x="178" y="86"/>
                    <a:pt x="179" y="84"/>
                  </a:cubicBezTo>
                  <a:cubicBezTo>
                    <a:pt x="194" y="95"/>
                    <a:pt x="208" y="106"/>
                    <a:pt x="203" y="128"/>
                  </a:cubicBezTo>
                  <a:cubicBezTo>
                    <a:pt x="185" y="121"/>
                    <a:pt x="168" y="114"/>
                    <a:pt x="149" y="109"/>
                  </a:cubicBezTo>
                  <a:cubicBezTo>
                    <a:pt x="137" y="105"/>
                    <a:pt x="125" y="101"/>
                    <a:pt x="114" y="96"/>
                  </a:cubicBezTo>
                  <a:cubicBezTo>
                    <a:pt x="105" y="92"/>
                    <a:pt x="95" y="89"/>
                    <a:pt x="86" y="85"/>
                  </a:cubicBezTo>
                  <a:cubicBezTo>
                    <a:pt x="77" y="84"/>
                    <a:pt x="77" y="84"/>
                    <a:pt x="74" y="92"/>
                  </a:cubicBezTo>
                  <a:cubicBezTo>
                    <a:pt x="71" y="97"/>
                    <a:pt x="68" y="97"/>
                    <a:pt x="64" y="95"/>
                  </a:cubicBezTo>
                  <a:cubicBezTo>
                    <a:pt x="57" y="92"/>
                    <a:pt x="50" y="89"/>
                    <a:pt x="44" y="84"/>
                  </a:cubicBezTo>
                  <a:cubicBezTo>
                    <a:pt x="41" y="83"/>
                    <a:pt x="40" y="82"/>
                    <a:pt x="35" y="80"/>
                  </a:cubicBezTo>
                  <a:cubicBezTo>
                    <a:pt x="40" y="91"/>
                    <a:pt x="48" y="97"/>
                    <a:pt x="57" y="101"/>
                  </a:cubicBezTo>
                  <a:cubicBezTo>
                    <a:pt x="61" y="103"/>
                    <a:pt x="66" y="104"/>
                    <a:pt x="71" y="105"/>
                  </a:cubicBezTo>
                  <a:cubicBezTo>
                    <a:pt x="76" y="105"/>
                    <a:pt x="79" y="108"/>
                    <a:pt x="80" y="113"/>
                  </a:cubicBezTo>
                  <a:close/>
                </a:path>
              </a:pathLst>
            </a:custGeom>
            <a:solidFill>
              <a:srgbClr val="FC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4" name="Freeform 116">
              <a:extLst>
                <a:ext uri="{FF2B5EF4-FFF2-40B4-BE49-F238E27FC236}">
                  <a16:creationId xmlns:a16="http://schemas.microsoft.com/office/drawing/2014/main" id="{6A4D67AF-2BBD-41A8-EB4F-DB69868BDBAC}"/>
                </a:ext>
              </a:extLst>
            </p:cNvPr>
            <p:cNvSpPr/>
            <p:nvPr/>
          </p:nvSpPr>
          <p:spPr bwMode="auto">
            <a:xfrm>
              <a:off x="982" y="914"/>
              <a:ext cx="12" cy="23"/>
            </a:xfrm>
            <a:custGeom>
              <a:avLst/>
              <a:gdLst>
                <a:gd name="T0" fmla="*/ 8 w 8"/>
                <a:gd name="T1" fmla="*/ 1 h 16"/>
                <a:gd name="T2" fmla="*/ 5 w 8"/>
                <a:gd name="T3" fmla="*/ 16 h 16"/>
                <a:gd name="T4" fmla="*/ 1 w 8"/>
                <a:gd name="T5" fmla="*/ 5 h 16"/>
                <a:gd name="T6" fmla="*/ 8 w 8"/>
                <a:gd name="T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6">
                  <a:moveTo>
                    <a:pt x="8" y="1"/>
                  </a:moveTo>
                  <a:cubicBezTo>
                    <a:pt x="5" y="6"/>
                    <a:pt x="5" y="11"/>
                    <a:pt x="5" y="16"/>
                  </a:cubicBezTo>
                  <a:cubicBezTo>
                    <a:pt x="0" y="13"/>
                    <a:pt x="0" y="9"/>
                    <a:pt x="1" y="5"/>
                  </a:cubicBezTo>
                  <a:cubicBezTo>
                    <a:pt x="1" y="0"/>
                    <a:pt x="5" y="1"/>
                    <a:pt x="8" y="1"/>
                  </a:cubicBezTo>
                  <a:close/>
                </a:path>
              </a:pathLst>
            </a:custGeom>
            <a:solidFill>
              <a:srgbClr val="FAD2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5" name="Freeform 117">
              <a:extLst>
                <a:ext uri="{FF2B5EF4-FFF2-40B4-BE49-F238E27FC236}">
                  <a16:creationId xmlns:a16="http://schemas.microsoft.com/office/drawing/2014/main" id="{32044F39-F3ED-6CD9-87EE-85CC35805BB4}"/>
                </a:ext>
              </a:extLst>
            </p:cNvPr>
            <p:cNvSpPr/>
            <p:nvPr/>
          </p:nvSpPr>
          <p:spPr bwMode="auto">
            <a:xfrm>
              <a:off x="1097" y="824"/>
              <a:ext cx="145" cy="152"/>
            </a:xfrm>
            <a:custGeom>
              <a:avLst/>
              <a:gdLst>
                <a:gd name="T0" fmla="*/ 0 w 99"/>
                <a:gd name="T1" fmla="*/ 93 h 103"/>
                <a:gd name="T2" fmla="*/ 33 w 99"/>
                <a:gd name="T3" fmla="*/ 0 h 103"/>
                <a:gd name="T4" fmla="*/ 38 w 99"/>
                <a:gd name="T5" fmla="*/ 4 h 103"/>
                <a:gd name="T6" fmla="*/ 58 w 99"/>
                <a:gd name="T7" fmla="*/ 17 h 103"/>
                <a:gd name="T8" fmla="*/ 88 w 99"/>
                <a:gd name="T9" fmla="*/ 50 h 103"/>
                <a:gd name="T10" fmla="*/ 96 w 99"/>
                <a:gd name="T11" fmla="*/ 70 h 103"/>
                <a:gd name="T12" fmla="*/ 89 w 99"/>
                <a:gd name="T13" fmla="*/ 90 h 103"/>
                <a:gd name="T14" fmla="*/ 85 w 99"/>
                <a:gd name="T15" fmla="*/ 96 h 103"/>
                <a:gd name="T16" fmla="*/ 54 w 99"/>
                <a:gd name="T17" fmla="*/ 100 h 103"/>
                <a:gd name="T18" fmla="*/ 20 w 99"/>
                <a:gd name="T19" fmla="*/ 101 h 103"/>
                <a:gd name="T20" fmla="*/ 0 w 99"/>
                <a:gd name="T21" fmla="*/ 9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03">
                  <a:moveTo>
                    <a:pt x="0" y="93"/>
                  </a:moveTo>
                  <a:cubicBezTo>
                    <a:pt x="11" y="62"/>
                    <a:pt x="21" y="30"/>
                    <a:pt x="33" y="0"/>
                  </a:cubicBezTo>
                  <a:cubicBezTo>
                    <a:pt x="33" y="3"/>
                    <a:pt x="35" y="4"/>
                    <a:pt x="38" y="4"/>
                  </a:cubicBezTo>
                  <a:cubicBezTo>
                    <a:pt x="46" y="6"/>
                    <a:pt x="52" y="11"/>
                    <a:pt x="58" y="17"/>
                  </a:cubicBezTo>
                  <a:cubicBezTo>
                    <a:pt x="69" y="27"/>
                    <a:pt x="80" y="37"/>
                    <a:pt x="88" y="50"/>
                  </a:cubicBezTo>
                  <a:cubicBezTo>
                    <a:pt x="92" y="56"/>
                    <a:pt x="95" y="63"/>
                    <a:pt x="96" y="70"/>
                  </a:cubicBezTo>
                  <a:cubicBezTo>
                    <a:pt x="99" y="78"/>
                    <a:pt x="93" y="84"/>
                    <a:pt x="89" y="90"/>
                  </a:cubicBezTo>
                  <a:cubicBezTo>
                    <a:pt x="88" y="92"/>
                    <a:pt x="86" y="94"/>
                    <a:pt x="85" y="96"/>
                  </a:cubicBezTo>
                  <a:cubicBezTo>
                    <a:pt x="75" y="100"/>
                    <a:pt x="65" y="100"/>
                    <a:pt x="54" y="100"/>
                  </a:cubicBezTo>
                  <a:cubicBezTo>
                    <a:pt x="43" y="100"/>
                    <a:pt x="31" y="99"/>
                    <a:pt x="20" y="101"/>
                  </a:cubicBezTo>
                  <a:cubicBezTo>
                    <a:pt x="12" y="103"/>
                    <a:pt x="5" y="100"/>
                    <a:pt x="0" y="93"/>
                  </a:cubicBezTo>
                  <a:close/>
                </a:path>
              </a:pathLst>
            </a:custGeom>
            <a:solidFill>
              <a:srgbClr val="B1C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6" name="Freeform 118">
              <a:extLst>
                <a:ext uri="{FF2B5EF4-FFF2-40B4-BE49-F238E27FC236}">
                  <a16:creationId xmlns:a16="http://schemas.microsoft.com/office/drawing/2014/main" id="{709B834B-F441-75CC-4E82-BC62CCE2886A}"/>
                </a:ext>
              </a:extLst>
            </p:cNvPr>
            <p:cNvSpPr/>
            <p:nvPr/>
          </p:nvSpPr>
          <p:spPr bwMode="auto">
            <a:xfrm>
              <a:off x="303" y="1228"/>
              <a:ext cx="153" cy="111"/>
            </a:xfrm>
            <a:custGeom>
              <a:avLst/>
              <a:gdLst>
                <a:gd name="T0" fmla="*/ 16 w 104"/>
                <a:gd name="T1" fmla="*/ 0 h 76"/>
                <a:gd name="T2" fmla="*/ 48 w 104"/>
                <a:gd name="T3" fmla="*/ 13 h 76"/>
                <a:gd name="T4" fmla="*/ 53 w 104"/>
                <a:gd name="T5" fmla="*/ 24 h 76"/>
                <a:gd name="T6" fmla="*/ 61 w 104"/>
                <a:gd name="T7" fmla="*/ 30 h 76"/>
                <a:gd name="T8" fmla="*/ 101 w 104"/>
                <a:gd name="T9" fmla="*/ 55 h 76"/>
                <a:gd name="T10" fmla="*/ 98 w 104"/>
                <a:gd name="T11" fmla="*/ 70 h 76"/>
                <a:gd name="T12" fmla="*/ 84 w 104"/>
                <a:gd name="T13" fmla="*/ 74 h 76"/>
                <a:gd name="T14" fmla="*/ 61 w 104"/>
                <a:gd name="T15" fmla="*/ 66 h 76"/>
                <a:gd name="T16" fmla="*/ 47 w 104"/>
                <a:gd name="T17" fmla="*/ 46 h 76"/>
                <a:gd name="T18" fmla="*/ 39 w 104"/>
                <a:gd name="T19" fmla="*/ 40 h 76"/>
                <a:gd name="T20" fmla="*/ 4 w 104"/>
                <a:gd name="T21" fmla="*/ 16 h 76"/>
                <a:gd name="T22" fmla="*/ 16 w 104"/>
                <a:gd name="T2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76">
                  <a:moveTo>
                    <a:pt x="16" y="0"/>
                  </a:moveTo>
                  <a:cubicBezTo>
                    <a:pt x="26" y="4"/>
                    <a:pt x="38" y="5"/>
                    <a:pt x="48" y="13"/>
                  </a:cubicBezTo>
                  <a:cubicBezTo>
                    <a:pt x="51" y="16"/>
                    <a:pt x="53" y="20"/>
                    <a:pt x="53" y="24"/>
                  </a:cubicBezTo>
                  <a:cubicBezTo>
                    <a:pt x="53" y="29"/>
                    <a:pt x="55" y="31"/>
                    <a:pt x="61" y="30"/>
                  </a:cubicBezTo>
                  <a:cubicBezTo>
                    <a:pt x="78" y="27"/>
                    <a:pt x="96" y="40"/>
                    <a:pt x="101" y="55"/>
                  </a:cubicBezTo>
                  <a:cubicBezTo>
                    <a:pt x="104" y="61"/>
                    <a:pt x="102" y="66"/>
                    <a:pt x="98" y="70"/>
                  </a:cubicBezTo>
                  <a:cubicBezTo>
                    <a:pt x="95" y="73"/>
                    <a:pt x="90" y="76"/>
                    <a:pt x="84" y="74"/>
                  </a:cubicBezTo>
                  <a:cubicBezTo>
                    <a:pt x="76" y="72"/>
                    <a:pt x="68" y="70"/>
                    <a:pt x="61" y="66"/>
                  </a:cubicBezTo>
                  <a:cubicBezTo>
                    <a:pt x="52" y="62"/>
                    <a:pt x="46" y="56"/>
                    <a:pt x="47" y="46"/>
                  </a:cubicBezTo>
                  <a:cubicBezTo>
                    <a:pt x="47" y="40"/>
                    <a:pt x="43" y="40"/>
                    <a:pt x="39" y="40"/>
                  </a:cubicBezTo>
                  <a:cubicBezTo>
                    <a:pt x="24" y="40"/>
                    <a:pt x="9" y="29"/>
                    <a:pt x="4" y="16"/>
                  </a:cubicBezTo>
                  <a:cubicBezTo>
                    <a:pt x="0" y="6"/>
                    <a:pt x="5" y="1"/>
                    <a:pt x="16" y="0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7" name="Freeform 119">
              <a:extLst>
                <a:ext uri="{FF2B5EF4-FFF2-40B4-BE49-F238E27FC236}">
                  <a16:creationId xmlns:a16="http://schemas.microsoft.com/office/drawing/2014/main" id="{85344440-0401-94B1-5C6C-7726A699A9E6}"/>
                </a:ext>
              </a:extLst>
            </p:cNvPr>
            <p:cNvSpPr/>
            <p:nvPr/>
          </p:nvSpPr>
          <p:spPr bwMode="auto">
            <a:xfrm>
              <a:off x="303" y="918"/>
              <a:ext cx="198" cy="59"/>
            </a:xfrm>
            <a:custGeom>
              <a:avLst/>
              <a:gdLst>
                <a:gd name="T0" fmla="*/ 21 w 135"/>
                <a:gd name="T1" fmla="*/ 38 h 40"/>
                <a:gd name="T2" fmla="*/ 16 w 135"/>
                <a:gd name="T3" fmla="*/ 39 h 40"/>
                <a:gd name="T4" fmla="*/ 1 w 135"/>
                <a:gd name="T5" fmla="*/ 29 h 40"/>
                <a:gd name="T6" fmla="*/ 13 w 135"/>
                <a:gd name="T7" fmla="*/ 15 h 40"/>
                <a:gd name="T8" fmla="*/ 32 w 135"/>
                <a:gd name="T9" fmla="*/ 10 h 40"/>
                <a:gd name="T10" fmla="*/ 96 w 135"/>
                <a:gd name="T11" fmla="*/ 7 h 40"/>
                <a:gd name="T12" fmla="*/ 135 w 135"/>
                <a:gd name="T13" fmla="*/ 17 h 40"/>
                <a:gd name="T14" fmla="*/ 122 w 135"/>
                <a:gd name="T15" fmla="*/ 21 h 40"/>
                <a:gd name="T16" fmla="*/ 88 w 135"/>
                <a:gd name="T17" fmla="*/ 16 h 40"/>
                <a:gd name="T18" fmla="*/ 62 w 135"/>
                <a:gd name="T19" fmla="*/ 18 h 40"/>
                <a:gd name="T20" fmla="*/ 21 w 135"/>
                <a:gd name="T21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40">
                  <a:moveTo>
                    <a:pt x="21" y="38"/>
                  </a:moveTo>
                  <a:cubicBezTo>
                    <a:pt x="19" y="38"/>
                    <a:pt x="17" y="38"/>
                    <a:pt x="16" y="39"/>
                  </a:cubicBezTo>
                  <a:cubicBezTo>
                    <a:pt x="8" y="40"/>
                    <a:pt x="2" y="36"/>
                    <a:pt x="1" y="29"/>
                  </a:cubicBezTo>
                  <a:cubicBezTo>
                    <a:pt x="0" y="21"/>
                    <a:pt x="5" y="15"/>
                    <a:pt x="13" y="15"/>
                  </a:cubicBezTo>
                  <a:cubicBezTo>
                    <a:pt x="19" y="15"/>
                    <a:pt x="26" y="13"/>
                    <a:pt x="32" y="10"/>
                  </a:cubicBezTo>
                  <a:cubicBezTo>
                    <a:pt x="53" y="1"/>
                    <a:pt x="74" y="0"/>
                    <a:pt x="96" y="7"/>
                  </a:cubicBezTo>
                  <a:cubicBezTo>
                    <a:pt x="108" y="12"/>
                    <a:pt x="121" y="14"/>
                    <a:pt x="135" y="17"/>
                  </a:cubicBezTo>
                  <a:cubicBezTo>
                    <a:pt x="130" y="21"/>
                    <a:pt x="126" y="21"/>
                    <a:pt x="122" y="21"/>
                  </a:cubicBezTo>
                  <a:cubicBezTo>
                    <a:pt x="111" y="19"/>
                    <a:pt x="99" y="19"/>
                    <a:pt x="88" y="16"/>
                  </a:cubicBezTo>
                  <a:cubicBezTo>
                    <a:pt x="79" y="14"/>
                    <a:pt x="71" y="14"/>
                    <a:pt x="62" y="18"/>
                  </a:cubicBezTo>
                  <a:cubicBezTo>
                    <a:pt x="48" y="24"/>
                    <a:pt x="34" y="31"/>
                    <a:pt x="21" y="38"/>
                  </a:cubicBezTo>
                  <a:close/>
                </a:path>
              </a:pathLst>
            </a:custGeom>
            <a:solidFill>
              <a:srgbClr val="FDE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8" name="Freeform 120">
              <a:extLst>
                <a:ext uri="{FF2B5EF4-FFF2-40B4-BE49-F238E27FC236}">
                  <a16:creationId xmlns:a16="http://schemas.microsoft.com/office/drawing/2014/main" id="{7D3C59C4-F15D-5209-D9B5-076C8A341393}"/>
                </a:ext>
              </a:extLst>
            </p:cNvPr>
            <p:cNvSpPr/>
            <p:nvPr/>
          </p:nvSpPr>
          <p:spPr bwMode="auto">
            <a:xfrm>
              <a:off x="476" y="956"/>
              <a:ext cx="11" cy="6"/>
            </a:xfrm>
            <a:custGeom>
              <a:avLst/>
              <a:gdLst>
                <a:gd name="T0" fmla="*/ 7 w 7"/>
                <a:gd name="T1" fmla="*/ 3 h 4"/>
                <a:gd name="T2" fmla="*/ 3 w 7"/>
                <a:gd name="T3" fmla="*/ 4 h 4"/>
                <a:gd name="T4" fmla="*/ 1 w 7"/>
                <a:gd name="T5" fmla="*/ 1 h 4"/>
                <a:gd name="T6" fmla="*/ 4 w 7"/>
                <a:gd name="T7" fmla="*/ 0 h 4"/>
                <a:gd name="T8" fmla="*/ 7 w 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6" y="4"/>
                    <a:pt x="4" y="4"/>
                    <a:pt x="3" y="4"/>
                  </a:cubicBezTo>
                  <a:cubicBezTo>
                    <a:pt x="2" y="3"/>
                    <a:pt x="0" y="3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1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BD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9" name="Freeform 121">
              <a:extLst>
                <a:ext uri="{FF2B5EF4-FFF2-40B4-BE49-F238E27FC236}">
                  <a16:creationId xmlns:a16="http://schemas.microsoft.com/office/drawing/2014/main" id="{73B34AED-93A5-E8E7-9BED-F6B61F76B8DA}"/>
                </a:ext>
              </a:extLst>
            </p:cNvPr>
            <p:cNvSpPr/>
            <p:nvPr/>
          </p:nvSpPr>
          <p:spPr bwMode="auto">
            <a:xfrm>
              <a:off x="350" y="701"/>
              <a:ext cx="107" cy="99"/>
            </a:xfrm>
            <a:custGeom>
              <a:avLst/>
              <a:gdLst>
                <a:gd name="T0" fmla="*/ 2 w 73"/>
                <a:gd name="T1" fmla="*/ 27 h 67"/>
                <a:gd name="T2" fmla="*/ 35 w 73"/>
                <a:gd name="T3" fmla="*/ 4 h 67"/>
                <a:gd name="T4" fmla="*/ 70 w 73"/>
                <a:gd name="T5" fmla="*/ 40 h 67"/>
                <a:gd name="T6" fmla="*/ 56 w 73"/>
                <a:gd name="T7" fmla="*/ 64 h 67"/>
                <a:gd name="T8" fmla="*/ 31 w 73"/>
                <a:gd name="T9" fmla="*/ 62 h 67"/>
                <a:gd name="T10" fmla="*/ 16 w 73"/>
                <a:gd name="T11" fmla="*/ 53 h 67"/>
                <a:gd name="T12" fmla="*/ 2 w 73"/>
                <a:gd name="T13" fmla="*/ 2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67">
                  <a:moveTo>
                    <a:pt x="2" y="27"/>
                  </a:moveTo>
                  <a:cubicBezTo>
                    <a:pt x="0" y="13"/>
                    <a:pt x="17" y="0"/>
                    <a:pt x="35" y="4"/>
                  </a:cubicBezTo>
                  <a:cubicBezTo>
                    <a:pt x="54" y="9"/>
                    <a:pt x="65" y="22"/>
                    <a:pt x="70" y="40"/>
                  </a:cubicBezTo>
                  <a:cubicBezTo>
                    <a:pt x="73" y="53"/>
                    <a:pt x="66" y="60"/>
                    <a:pt x="56" y="64"/>
                  </a:cubicBezTo>
                  <a:cubicBezTo>
                    <a:pt x="47" y="67"/>
                    <a:pt x="39" y="67"/>
                    <a:pt x="31" y="62"/>
                  </a:cubicBezTo>
                  <a:cubicBezTo>
                    <a:pt x="26" y="59"/>
                    <a:pt x="21" y="56"/>
                    <a:pt x="16" y="53"/>
                  </a:cubicBezTo>
                  <a:cubicBezTo>
                    <a:pt x="6" y="46"/>
                    <a:pt x="2" y="40"/>
                    <a:pt x="2" y="27"/>
                  </a:cubicBezTo>
                  <a:close/>
                </a:path>
              </a:pathLst>
            </a:custGeom>
            <a:solidFill>
              <a:srgbClr val="FDE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0" name="Freeform 122">
              <a:extLst>
                <a:ext uri="{FF2B5EF4-FFF2-40B4-BE49-F238E27FC236}">
                  <a16:creationId xmlns:a16="http://schemas.microsoft.com/office/drawing/2014/main" id="{6760A370-8F9C-7F2E-8F61-C11927CEF0DD}"/>
                </a:ext>
              </a:extLst>
            </p:cNvPr>
            <p:cNvSpPr/>
            <p:nvPr/>
          </p:nvSpPr>
          <p:spPr bwMode="auto">
            <a:xfrm>
              <a:off x="460" y="723"/>
              <a:ext cx="60" cy="66"/>
            </a:xfrm>
            <a:custGeom>
              <a:avLst/>
              <a:gdLst>
                <a:gd name="T0" fmla="*/ 41 w 41"/>
                <a:gd name="T1" fmla="*/ 29 h 45"/>
                <a:gd name="T2" fmla="*/ 26 w 41"/>
                <a:gd name="T3" fmla="*/ 45 h 45"/>
                <a:gd name="T4" fmla="*/ 1 w 41"/>
                <a:gd name="T5" fmla="*/ 17 h 45"/>
                <a:gd name="T6" fmla="*/ 23 w 41"/>
                <a:gd name="T7" fmla="*/ 6 h 45"/>
                <a:gd name="T8" fmla="*/ 41 w 41"/>
                <a:gd name="T9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5">
                  <a:moveTo>
                    <a:pt x="41" y="29"/>
                  </a:moveTo>
                  <a:cubicBezTo>
                    <a:pt x="41" y="43"/>
                    <a:pt x="38" y="45"/>
                    <a:pt x="26" y="45"/>
                  </a:cubicBezTo>
                  <a:cubicBezTo>
                    <a:pt x="17" y="45"/>
                    <a:pt x="0" y="27"/>
                    <a:pt x="1" y="17"/>
                  </a:cubicBezTo>
                  <a:cubicBezTo>
                    <a:pt x="3" y="6"/>
                    <a:pt x="13" y="0"/>
                    <a:pt x="23" y="6"/>
                  </a:cubicBezTo>
                  <a:cubicBezTo>
                    <a:pt x="33" y="12"/>
                    <a:pt x="40" y="20"/>
                    <a:pt x="41" y="29"/>
                  </a:cubicBezTo>
                  <a:close/>
                </a:path>
              </a:pathLst>
            </a:custGeom>
            <a:solidFill>
              <a:srgbClr val="FDE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1" name="Freeform 123">
              <a:extLst>
                <a:ext uri="{FF2B5EF4-FFF2-40B4-BE49-F238E27FC236}">
                  <a16:creationId xmlns:a16="http://schemas.microsoft.com/office/drawing/2014/main" id="{BF33FF4B-32F9-D0FD-A49F-C25098109C6D}"/>
                </a:ext>
              </a:extLst>
            </p:cNvPr>
            <p:cNvSpPr/>
            <p:nvPr/>
          </p:nvSpPr>
          <p:spPr bwMode="auto">
            <a:xfrm>
              <a:off x="1032" y="1020"/>
              <a:ext cx="79" cy="54"/>
            </a:xfrm>
            <a:custGeom>
              <a:avLst/>
              <a:gdLst>
                <a:gd name="T0" fmla="*/ 48 w 54"/>
                <a:gd name="T1" fmla="*/ 37 h 37"/>
                <a:gd name="T2" fmla="*/ 29 w 54"/>
                <a:gd name="T3" fmla="*/ 28 h 37"/>
                <a:gd name="T4" fmla="*/ 2 w 54"/>
                <a:gd name="T5" fmla="*/ 7 h 37"/>
                <a:gd name="T6" fmla="*/ 2 w 54"/>
                <a:gd name="T7" fmla="*/ 1 h 37"/>
                <a:gd name="T8" fmla="*/ 7 w 54"/>
                <a:gd name="T9" fmla="*/ 3 h 37"/>
                <a:gd name="T10" fmla="*/ 31 w 54"/>
                <a:gd name="T11" fmla="*/ 17 h 37"/>
                <a:gd name="T12" fmla="*/ 40 w 54"/>
                <a:gd name="T13" fmla="*/ 11 h 37"/>
                <a:gd name="T14" fmla="*/ 45 w 54"/>
                <a:gd name="T15" fmla="*/ 7 h 37"/>
                <a:gd name="T16" fmla="*/ 54 w 54"/>
                <a:gd name="T17" fmla="*/ 9 h 37"/>
                <a:gd name="T18" fmla="*/ 45 w 54"/>
                <a:gd name="T19" fmla="*/ 25 h 37"/>
                <a:gd name="T20" fmla="*/ 48 w 54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37">
                  <a:moveTo>
                    <a:pt x="48" y="37"/>
                  </a:moveTo>
                  <a:cubicBezTo>
                    <a:pt x="44" y="29"/>
                    <a:pt x="35" y="30"/>
                    <a:pt x="29" y="28"/>
                  </a:cubicBezTo>
                  <a:cubicBezTo>
                    <a:pt x="17" y="24"/>
                    <a:pt x="8" y="17"/>
                    <a:pt x="2" y="7"/>
                  </a:cubicBezTo>
                  <a:cubicBezTo>
                    <a:pt x="1" y="5"/>
                    <a:pt x="0" y="3"/>
                    <a:pt x="2" y="1"/>
                  </a:cubicBezTo>
                  <a:cubicBezTo>
                    <a:pt x="4" y="0"/>
                    <a:pt x="5" y="2"/>
                    <a:pt x="7" y="3"/>
                  </a:cubicBezTo>
                  <a:cubicBezTo>
                    <a:pt x="14" y="8"/>
                    <a:pt x="23" y="13"/>
                    <a:pt x="31" y="17"/>
                  </a:cubicBezTo>
                  <a:cubicBezTo>
                    <a:pt x="38" y="20"/>
                    <a:pt x="41" y="19"/>
                    <a:pt x="40" y="11"/>
                  </a:cubicBezTo>
                  <a:cubicBezTo>
                    <a:pt x="40" y="6"/>
                    <a:pt x="42" y="6"/>
                    <a:pt x="45" y="7"/>
                  </a:cubicBezTo>
                  <a:cubicBezTo>
                    <a:pt x="48" y="7"/>
                    <a:pt x="52" y="7"/>
                    <a:pt x="54" y="9"/>
                  </a:cubicBezTo>
                  <a:cubicBezTo>
                    <a:pt x="44" y="10"/>
                    <a:pt x="41" y="15"/>
                    <a:pt x="45" y="25"/>
                  </a:cubicBezTo>
                  <a:cubicBezTo>
                    <a:pt x="46" y="29"/>
                    <a:pt x="49" y="32"/>
                    <a:pt x="48" y="37"/>
                  </a:cubicBezTo>
                  <a:close/>
                </a:path>
              </a:pathLst>
            </a:custGeom>
            <a:solidFill>
              <a:srgbClr val="FA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52" name="Group 80">
            <a:extLst>
              <a:ext uri="{FF2B5EF4-FFF2-40B4-BE49-F238E27FC236}">
                <a16:creationId xmlns:a16="http://schemas.microsoft.com/office/drawing/2014/main" id="{902E5F79-81F4-3B49-80C4-9049B38850C7}"/>
              </a:ext>
            </a:extLst>
          </p:cNvPr>
          <p:cNvGrpSpPr>
            <a:grpSpLocks noChangeAspect="1"/>
          </p:cNvGrpSpPr>
          <p:nvPr/>
        </p:nvGrpSpPr>
        <p:grpSpPr>
          <a:xfrm>
            <a:off x="9746472" y="3676813"/>
            <a:ext cx="2028430" cy="1762653"/>
            <a:chOff x="6500" y="180"/>
            <a:chExt cx="954" cy="829"/>
          </a:xfrm>
        </p:grpSpPr>
        <p:sp>
          <p:nvSpPr>
            <p:cNvPr id="453" name="Freeform 81">
              <a:extLst>
                <a:ext uri="{FF2B5EF4-FFF2-40B4-BE49-F238E27FC236}">
                  <a16:creationId xmlns:a16="http://schemas.microsoft.com/office/drawing/2014/main" id="{F9C876D6-56C5-19CA-B07B-31CBD89F3E1E}"/>
                </a:ext>
              </a:extLst>
            </p:cNvPr>
            <p:cNvSpPr/>
            <p:nvPr/>
          </p:nvSpPr>
          <p:spPr bwMode="auto">
            <a:xfrm>
              <a:off x="6621" y="180"/>
              <a:ext cx="721" cy="624"/>
            </a:xfrm>
            <a:custGeom>
              <a:avLst/>
              <a:gdLst>
                <a:gd name="T0" fmla="*/ 557 w 599"/>
                <a:gd name="T1" fmla="*/ 361 h 518"/>
                <a:gd name="T2" fmla="*/ 523 w 599"/>
                <a:gd name="T3" fmla="*/ 413 h 518"/>
                <a:gd name="T4" fmla="*/ 494 w 599"/>
                <a:gd name="T5" fmla="*/ 461 h 518"/>
                <a:gd name="T6" fmla="*/ 453 w 599"/>
                <a:gd name="T7" fmla="*/ 509 h 518"/>
                <a:gd name="T8" fmla="*/ 398 w 599"/>
                <a:gd name="T9" fmla="*/ 488 h 518"/>
                <a:gd name="T10" fmla="*/ 362 w 599"/>
                <a:gd name="T11" fmla="*/ 472 h 518"/>
                <a:gd name="T12" fmla="*/ 357 w 599"/>
                <a:gd name="T13" fmla="*/ 455 h 518"/>
                <a:gd name="T14" fmla="*/ 325 w 599"/>
                <a:gd name="T15" fmla="*/ 430 h 518"/>
                <a:gd name="T16" fmla="*/ 288 w 599"/>
                <a:gd name="T17" fmla="*/ 431 h 518"/>
                <a:gd name="T18" fmla="*/ 255 w 599"/>
                <a:gd name="T19" fmla="*/ 436 h 518"/>
                <a:gd name="T20" fmla="*/ 245 w 599"/>
                <a:gd name="T21" fmla="*/ 463 h 518"/>
                <a:gd name="T22" fmla="*/ 243 w 599"/>
                <a:gd name="T23" fmla="*/ 466 h 518"/>
                <a:gd name="T24" fmla="*/ 222 w 599"/>
                <a:gd name="T25" fmla="*/ 463 h 518"/>
                <a:gd name="T26" fmla="*/ 172 w 599"/>
                <a:gd name="T27" fmla="*/ 499 h 518"/>
                <a:gd name="T28" fmla="*/ 117 w 599"/>
                <a:gd name="T29" fmla="*/ 501 h 518"/>
                <a:gd name="T30" fmla="*/ 114 w 599"/>
                <a:gd name="T31" fmla="*/ 474 h 518"/>
                <a:gd name="T32" fmla="*/ 71 w 599"/>
                <a:gd name="T33" fmla="*/ 435 h 518"/>
                <a:gd name="T34" fmla="*/ 48 w 599"/>
                <a:gd name="T35" fmla="*/ 420 h 518"/>
                <a:gd name="T36" fmla="*/ 21 w 599"/>
                <a:gd name="T37" fmla="*/ 359 h 518"/>
                <a:gd name="T38" fmla="*/ 14 w 599"/>
                <a:gd name="T39" fmla="*/ 317 h 518"/>
                <a:gd name="T40" fmla="*/ 21 w 599"/>
                <a:gd name="T41" fmla="*/ 284 h 518"/>
                <a:gd name="T42" fmla="*/ 12 w 599"/>
                <a:gd name="T43" fmla="*/ 222 h 518"/>
                <a:gd name="T44" fmla="*/ 7 w 599"/>
                <a:gd name="T45" fmla="*/ 180 h 518"/>
                <a:gd name="T46" fmla="*/ 34 w 599"/>
                <a:gd name="T47" fmla="*/ 157 h 518"/>
                <a:gd name="T48" fmla="*/ 17 w 599"/>
                <a:gd name="T49" fmla="*/ 116 h 518"/>
                <a:gd name="T50" fmla="*/ 44 w 599"/>
                <a:gd name="T51" fmla="*/ 88 h 518"/>
                <a:gd name="T52" fmla="*/ 80 w 599"/>
                <a:gd name="T53" fmla="*/ 39 h 518"/>
                <a:gd name="T54" fmla="*/ 144 w 599"/>
                <a:gd name="T55" fmla="*/ 5 h 518"/>
                <a:gd name="T56" fmla="*/ 167 w 599"/>
                <a:gd name="T57" fmla="*/ 42 h 518"/>
                <a:gd name="T58" fmla="*/ 196 w 599"/>
                <a:gd name="T59" fmla="*/ 95 h 518"/>
                <a:gd name="T60" fmla="*/ 235 w 599"/>
                <a:gd name="T61" fmla="*/ 138 h 518"/>
                <a:gd name="T62" fmla="*/ 250 w 599"/>
                <a:gd name="T63" fmla="*/ 172 h 518"/>
                <a:gd name="T64" fmla="*/ 286 w 599"/>
                <a:gd name="T65" fmla="*/ 184 h 518"/>
                <a:gd name="T66" fmla="*/ 330 w 599"/>
                <a:gd name="T67" fmla="*/ 187 h 518"/>
                <a:gd name="T68" fmla="*/ 379 w 599"/>
                <a:gd name="T69" fmla="*/ 130 h 518"/>
                <a:gd name="T70" fmla="*/ 391 w 599"/>
                <a:gd name="T71" fmla="*/ 96 h 518"/>
                <a:gd name="T72" fmla="*/ 409 w 599"/>
                <a:gd name="T73" fmla="*/ 48 h 518"/>
                <a:gd name="T74" fmla="*/ 460 w 599"/>
                <a:gd name="T75" fmla="*/ 3 h 518"/>
                <a:gd name="T76" fmla="*/ 526 w 599"/>
                <a:gd name="T77" fmla="*/ 14 h 518"/>
                <a:gd name="T78" fmla="*/ 550 w 599"/>
                <a:gd name="T79" fmla="*/ 71 h 518"/>
                <a:gd name="T80" fmla="*/ 575 w 599"/>
                <a:gd name="T81" fmla="*/ 123 h 518"/>
                <a:gd name="T82" fmla="*/ 560 w 599"/>
                <a:gd name="T83" fmla="*/ 163 h 518"/>
                <a:gd name="T84" fmla="*/ 593 w 599"/>
                <a:gd name="T85" fmla="*/ 211 h 518"/>
                <a:gd name="T86" fmla="*/ 579 w 599"/>
                <a:gd name="T87" fmla="*/ 266 h 518"/>
                <a:gd name="T88" fmla="*/ 583 w 599"/>
                <a:gd name="T89" fmla="*/ 304 h 518"/>
                <a:gd name="T90" fmla="*/ 577 w 599"/>
                <a:gd name="T91" fmla="*/ 317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9" h="518">
                  <a:moveTo>
                    <a:pt x="577" y="317"/>
                  </a:moveTo>
                  <a:cubicBezTo>
                    <a:pt x="581" y="324"/>
                    <a:pt x="582" y="332"/>
                    <a:pt x="580" y="341"/>
                  </a:cubicBezTo>
                  <a:cubicBezTo>
                    <a:pt x="577" y="352"/>
                    <a:pt x="569" y="359"/>
                    <a:pt x="557" y="361"/>
                  </a:cubicBezTo>
                  <a:cubicBezTo>
                    <a:pt x="555" y="361"/>
                    <a:pt x="553" y="361"/>
                    <a:pt x="555" y="364"/>
                  </a:cubicBezTo>
                  <a:cubicBezTo>
                    <a:pt x="569" y="383"/>
                    <a:pt x="558" y="402"/>
                    <a:pt x="542" y="410"/>
                  </a:cubicBezTo>
                  <a:cubicBezTo>
                    <a:pt x="536" y="413"/>
                    <a:pt x="530" y="414"/>
                    <a:pt x="523" y="413"/>
                  </a:cubicBezTo>
                  <a:cubicBezTo>
                    <a:pt x="524" y="417"/>
                    <a:pt x="526" y="420"/>
                    <a:pt x="527" y="423"/>
                  </a:cubicBezTo>
                  <a:cubicBezTo>
                    <a:pt x="530" y="443"/>
                    <a:pt x="517" y="458"/>
                    <a:pt x="497" y="458"/>
                  </a:cubicBezTo>
                  <a:cubicBezTo>
                    <a:pt x="495" y="458"/>
                    <a:pt x="494" y="458"/>
                    <a:pt x="494" y="461"/>
                  </a:cubicBezTo>
                  <a:cubicBezTo>
                    <a:pt x="497" y="476"/>
                    <a:pt x="484" y="487"/>
                    <a:pt x="469" y="483"/>
                  </a:cubicBezTo>
                  <a:cubicBezTo>
                    <a:pt x="467" y="482"/>
                    <a:pt x="467" y="483"/>
                    <a:pt x="466" y="484"/>
                  </a:cubicBezTo>
                  <a:cubicBezTo>
                    <a:pt x="465" y="494"/>
                    <a:pt x="461" y="503"/>
                    <a:pt x="453" y="509"/>
                  </a:cubicBezTo>
                  <a:cubicBezTo>
                    <a:pt x="440" y="518"/>
                    <a:pt x="419" y="517"/>
                    <a:pt x="408" y="506"/>
                  </a:cubicBezTo>
                  <a:cubicBezTo>
                    <a:pt x="404" y="501"/>
                    <a:pt x="401" y="496"/>
                    <a:pt x="401" y="490"/>
                  </a:cubicBezTo>
                  <a:cubicBezTo>
                    <a:pt x="401" y="488"/>
                    <a:pt x="401" y="487"/>
                    <a:pt x="398" y="488"/>
                  </a:cubicBezTo>
                  <a:cubicBezTo>
                    <a:pt x="392" y="489"/>
                    <a:pt x="385" y="489"/>
                    <a:pt x="378" y="487"/>
                  </a:cubicBezTo>
                  <a:cubicBezTo>
                    <a:pt x="371" y="484"/>
                    <a:pt x="366" y="480"/>
                    <a:pt x="363" y="473"/>
                  </a:cubicBezTo>
                  <a:cubicBezTo>
                    <a:pt x="363" y="473"/>
                    <a:pt x="363" y="472"/>
                    <a:pt x="362" y="472"/>
                  </a:cubicBezTo>
                  <a:cubicBezTo>
                    <a:pt x="360" y="469"/>
                    <a:pt x="360" y="465"/>
                    <a:pt x="360" y="461"/>
                  </a:cubicBezTo>
                  <a:cubicBezTo>
                    <a:pt x="360" y="460"/>
                    <a:pt x="360" y="459"/>
                    <a:pt x="360" y="458"/>
                  </a:cubicBezTo>
                  <a:cubicBezTo>
                    <a:pt x="360" y="456"/>
                    <a:pt x="360" y="455"/>
                    <a:pt x="357" y="455"/>
                  </a:cubicBezTo>
                  <a:cubicBezTo>
                    <a:pt x="355" y="455"/>
                    <a:pt x="352" y="456"/>
                    <a:pt x="349" y="454"/>
                  </a:cubicBezTo>
                  <a:cubicBezTo>
                    <a:pt x="343" y="453"/>
                    <a:pt x="338" y="450"/>
                    <a:pt x="333" y="446"/>
                  </a:cubicBezTo>
                  <a:cubicBezTo>
                    <a:pt x="328" y="442"/>
                    <a:pt x="325" y="436"/>
                    <a:pt x="325" y="430"/>
                  </a:cubicBezTo>
                  <a:cubicBezTo>
                    <a:pt x="325" y="429"/>
                    <a:pt x="325" y="428"/>
                    <a:pt x="325" y="426"/>
                  </a:cubicBezTo>
                  <a:cubicBezTo>
                    <a:pt x="310" y="434"/>
                    <a:pt x="302" y="432"/>
                    <a:pt x="293" y="420"/>
                  </a:cubicBezTo>
                  <a:cubicBezTo>
                    <a:pt x="292" y="424"/>
                    <a:pt x="290" y="428"/>
                    <a:pt x="288" y="431"/>
                  </a:cubicBezTo>
                  <a:cubicBezTo>
                    <a:pt x="280" y="439"/>
                    <a:pt x="270" y="440"/>
                    <a:pt x="259" y="435"/>
                  </a:cubicBezTo>
                  <a:cubicBezTo>
                    <a:pt x="258" y="435"/>
                    <a:pt x="257" y="433"/>
                    <a:pt x="256" y="435"/>
                  </a:cubicBezTo>
                  <a:cubicBezTo>
                    <a:pt x="255" y="435"/>
                    <a:pt x="255" y="435"/>
                    <a:pt x="255" y="436"/>
                  </a:cubicBezTo>
                  <a:cubicBezTo>
                    <a:pt x="255" y="439"/>
                    <a:pt x="254" y="443"/>
                    <a:pt x="253" y="446"/>
                  </a:cubicBezTo>
                  <a:cubicBezTo>
                    <a:pt x="252" y="450"/>
                    <a:pt x="251" y="453"/>
                    <a:pt x="248" y="456"/>
                  </a:cubicBezTo>
                  <a:cubicBezTo>
                    <a:pt x="245" y="458"/>
                    <a:pt x="244" y="460"/>
                    <a:pt x="245" y="463"/>
                  </a:cubicBezTo>
                  <a:cubicBezTo>
                    <a:pt x="245" y="465"/>
                    <a:pt x="245" y="466"/>
                    <a:pt x="244" y="467"/>
                  </a:cubicBezTo>
                  <a:cubicBezTo>
                    <a:pt x="244" y="467"/>
                    <a:pt x="244" y="467"/>
                    <a:pt x="244" y="467"/>
                  </a:cubicBezTo>
                  <a:cubicBezTo>
                    <a:pt x="244" y="467"/>
                    <a:pt x="243" y="467"/>
                    <a:pt x="243" y="466"/>
                  </a:cubicBezTo>
                  <a:cubicBezTo>
                    <a:pt x="243" y="464"/>
                    <a:pt x="243" y="462"/>
                    <a:pt x="243" y="459"/>
                  </a:cubicBezTo>
                  <a:cubicBezTo>
                    <a:pt x="240" y="461"/>
                    <a:pt x="237" y="462"/>
                    <a:pt x="233" y="463"/>
                  </a:cubicBezTo>
                  <a:cubicBezTo>
                    <a:pt x="230" y="463"/>
                    <a:pt x="226" y="463"/>
                    <a:pt x="222" y="463"/>
                  </a:cubicBezTo>
                  <a:cubicBezTo>
                    <a:pt x="222" y="464"/>
                    <a:pt x="223" y="464"/>
                    <a:pt x="223" y="465"/>
                  </a:cubicBezTo>
                  <a:cubicBezTo>
                    <a:pt x="232" y="484"/>
                    <a:pt x="219" y="502"/>
                    <a:pt x="199" y="505"/>
                  </a:cubicBezTo>
                  <a:cubicBezTo>
                    <a:pt x="190" y="507"/>
                    <a:pt x="180" y="504"/>
                    <a:pt x="172" y="499"/>
                  </a:cubicBezTo>
                  <a:cubicBezTo>
                    <a:pt x="170" y="498"/>
                    <a:pt x="170" y="498"/>
                    <a:pt x="168" y="500"/>
                  </a:cubicBezTo>
                  <a:cubicBezTo>
                    <a:pt x="165" y="507"/>
                    <a:pt x="158" y="510"/>
                    <a:pt x="151" y="512"/>
                  </a:cubicBezTo>
                  <a:cubicBezTo>
                    <a:pt x="138" y="514"/>
                    <a:pt x="127" y="511"/>
                    <a:pt x="117" y="501"/>
                  </a:cubicBezTo>
                  <a:cubicBezTo>
                    <a:pt x="111" y="495"/>
                    <a:pt x="110" y="487"/>
                    <a:pt x="113" y="479"/>
                  </a:cubicBezTo>
                  <a:cubicBezTo>
                    <a:pt x="113" y="477"/>
                    <a:pt x="114" y="476"/>
                    <a:pt x="114" y="475"/>
                  </a:cubicBezTo>
                  <a:cubicBezTo>
                    <a:pt x="114" y="475"/>
                    <a:pt x="114" y="475"/>
                    <a:pt x="114" y="474"/>
                  </a:cubicBezTo>
                  <a:cubicBezTo>
                    <a:pt x="109" y="475"/>
                    <a:pt x="104" y="475"/>
                    <a:pt x="99" y="474"/>
                  </a:cubicBezTo>
                  <a:cubicBezTo>
                    <a:pt x="81" y="471"/>
                    <a:pt x="69" y="455"/>
                    <a:pt x="71" y="437"/>
                  </a:cubicBezTo>
                  <a:cubicBezTo>
                    <a:pt x="71" y="436"/>
                    <a:pt x="71" y="435"/>
                    <a:pt x="71" y="435"/>
                  </a:cubicBezTo>
                  <a:cubicBezTo>
                    <a:pt x="71" y="433"/>
                    <a:pt x="73" y="430"/>
                    <a:pt x="72" y="429"/>
                  </a:cubicBezTo>
                  <a:cubicBezTo>
                    <a:pt x="71" y="428"/>
                    <a:pt x="68" y="428"/>
                    <a:pt x="66" y="428"/>
                  </a:cubicBezTo>
                  <a:cubicBezTo>
                    <a:pt x="59" y="427"/>
                    <a:pt x="53" y="424"/>
                    <a:pt x="48" y="420"/>
                  </a:cubicBezTo>
                  <a:cubicBezTo>
                    <a:pt x="39" y="411"/>
                    <a:pt x="38" y="398"/>
                    <a:pt x="45" y="387"/>
                  </a:cubicBezTo>
                  <a:cubicBezTo>
                    <a:pt x="46" y="386"/>
                    <a:pt x="47" y="385"/>
                    <a:pt x="48" y="384"/>
                  </a:cubicBezTo>
                  <a:cubicBezTo>
                    <a:pt x="33" y="381"/>
                    <a:pt x="24" y="374"/>
                    <a:pt x="21" y="359"/>
                  </a:cubicBezTo>
                  <a:cubicBezTo>
                    <a:pt x="19" y="349"/>
                    <a:pt x="20" y="339"/>
                    <a:pt x="30" y="331"/>
                  </a:cubicBezTo>
                  <a:cubicBezTo>
                    <a:pt x="24" y="329"/>
                    <a:pt x="20" y="325"/>
                    <a:pt x="16" y="320"/>
                  </a:cubicBezTo>
                  <a:cubicBezTo>
                    <a:pt x="16" y="319"/>
                    <a:pt x="15" y="317"/>
                    <a:pt x="14" y="317"/>
                  </a:cubicBezTo>
                  <a:cubicBezTo>
                    <a:pt x="12" y="313"/>
                    <a:pt x="12" y="308"/>
                    <a:pt x="11" y="304"/>
                  </a:cubicBezTo>
                  <a:cubicBezTo>
                    <a:pt x="12" y="302"/>
                    <a:pt x="12" y="299"/>
                    <a:pt x="13" y="297"/>
                  </a:cubicBezTo>
                  <a:cubicBezTo>
                    <a:pt x="15" y="292"/>
                    <a:pt x="17" y="288"/>
                    <a:pt x="21" y="284"/>
                  </a:cubicBezTo>
                  <a:cubicBezTo>
                    <a:pt x="23" y="281"/>
                    <a:pt x="23" y="281"/>
                    <a:pt x="20" y="280"/>
                  </a:cubicBezTo>
                  <a:cubicBezTo>
                    <a:pt x="7" y="273"/>
                    <a:pt x="1" y="262"/>
                    <a:pt x="1" y="248"/>
                  </a:cubicBezTo>
                  <a:cubicBezTo>
                    <a:pt x="1" y="238"/>
                    <a:pt x="4" y="229"/>
                    <a:pt x="12" y="222"/>
                  </a:cubicBezTo>
                  <a:cubicBezTo>
                    <a:pt x="13" y="221"/>
                    <a:pt x="15" y="220"/>
                    <a:pt x="18" y="219"/>
                  </a:cubicBezTo>
                  <a:cubicBezTo>
                    <a:pt x="15" y="217"/>
                    <a:pt x="13" y="215"/>
                    <a:pt x="10" y="213"/>
                  </a:cubicBezTo>
                  <a:cubicBezTo>
                    <a:pt x="0" y="205"/>
                    <a:pt x="0" y="190"/>
                    <a:pt x="7" y="180"/>
                  </a:cubicBezTo>
                  <a:cubicBezTo>
                    <a:pt x="8" y="179"/>
                    <a:pt x="9" y="178"/>
                    <a:pt x="9" y="177"/>
                  </a:cubicBezTo>
                  <a:cubicBezTo>
                    <a:pt x="12" y="174"/>
                    <a:pt x="16" y="172"/>
                    <a:pt x="20" y="169"/>
                  </a:cubicBezTo>
                  <a:cubicBezTo>
                    <a:pt x="25" y="165"/>
                    <a:pt x="30" y="162"/>
                    <a:pt x="34" y="157"/>
                  </a:cubicBezTo>
                  <a:cubicBezTo>
                    <a:pt x="43" y="148"/>
                    <a:pt x="44" y="137"/>
                    <a:pt x="37" y="128"/>
                  </a:cubicBezTo>
                  <a:cubicBezTo>
                    <a:pt x="32" y="123"/>
                    <a:pt x="27" y="120"/>
                    <a:pt x="21" y="118"/>
                  </a:cubicBezTo>
                  <a:cubicBezTo>
                    <a:pt x="19" y="118"/>
                    <a:pt x="17" y="118"/>
                    <a:pt x="17" y="116"/>
                  </a:cubicBezTo>
                  <a:cubicBezTo>
                    <a:pt x="17" y="109"/>
                    <a:pt x="21" y="104"/>
                    <a:pt x="26" y="100"/>
                  </a:cubicBezTo>
                  <a:cubicBezTo>
                    <a:pt x="31" y="94"/>
                    <a:pt x="37" y="92"/>
                    <a:pt x="45" y="91"/>
                  </a:cubicBezTo>
                  <a:cubicBezTo>
                    <a:pt x="45" y="90"/>
                    <a:pt x="44" y="89"/>
                    <a:pt x="44" y="88"/>
                  </a:cubicBezTo>
                  <a:cubicBezTo>
                    <a:pt x="33" y="67"/>
                    <a:pt x="44" y="49"/>
                    <a:pt x="63" y="43"/>
                  </a:cubicBezTo>
                  <a:cubicBezTo>
                    <a:pt x="67" y="41"/>
                    <a:pt x="72" y="40"/>
                    <a:pt x="78" y="41"/>
                  </a:cubicBezTo>
                  <a:cubicBezTo>
                    <a:pt x="80" y="42"/>
                    <a:pt x="80" y="41"/>
                    <a:pt x="80" y="39"/>
                  </a:cubicBezTo>
                  <a:cubicBezTo>
                    <a:pt x="80" y="27"/>
                    <a:pt x="84" y="16"/>
                    <a:pt x="94" y="9"/>
                  </a:cubicBezTo>
                  <a:cubicBezTo>
                    <a:pt x="101" y="4"/>
                    <a:pt x="109" y="2"/>
                    <a:pt x="118" y="1"/>
                  </a:cubicBezTo>
                  <a:cubicBezTo>
                    <a:pt x="127" y="0"/>
                    <a:pt x="136" y="1"/>
                    <a:pt x="144" y="5"/>
                  </a:cubicBezTo>
                  <a:cubicBezTo>
                    <a:pt x="157" y="11"/>
                    <a:pt x="165" y="26"/>
                    <a:pt x="162" y="40"/>
                  </a:cubicBezTo>
                  <a:cubicBezTo>
                    <a:pt x="161" y="42"/>
                    <a:pt x="162" y="42"/>
                    <a:pt x="163" y="42"/>
                  </a:cubicBezTo>
                  <a:cubicBezTo>
                    <a:pt x="165" y="42"/>
                    <a:pt x="166" y="42"/>
                    <a:pt x="167" y="42"/>
                  </a:cubicBezTo>
                  <a:cubicBezTo>
                    <a:pt x="177" y="42"/>
                    <a:pt x="183" y="50"/>
                    <a:pt x="180" y="60"/>
                  </a:cubicBezTo>
                  <a:cubicBezTo>
                    <a:pt x="179" y="62"/>
                    <a:pt x="178" y="63"/>
                    <a:pt x="178" y="65"/>
                  </a:cubicBezTo>
                  <a:cubicBezTo>
                    <a:pt x="199" y="64"/>
                    <a:pt x="207" y="81"/>
                    <a:pt x="196" y="95"/>
                  </a:cubicBezTo>
                  <a:cubicBezTo>
                    <a:pt x="215" y="97"/>
                    <a:pt x="223" y="116"/>
                    <a:pt x="212" y="133"/>
                  </a:cubicBezTo>
                  <a:cubicBezTo>
                    <a:pt x="217" y="133"/>
                    <a:pt x="222" y="132"/>
                    <a:pt x="227" y="134"/>
                  </a:cubicBezTo>
                  <a:cubicBezTo>
                    <a:pt x="230" y="135"/>
                    <a:pt x="233" y="136"/>
                    <a:pt x="235" y="138"/>
                  </a:cubicBezTo>
                  <a:cubicBezTo>
                    <a:pt x="240" y="142"/>
                    <a:pt x="241" y="148"/>
                    <a:pt x="238" y="155"/>
                  </a:cubicBezTo>
                  <a:cubicBezTo>
                    <a:pt x="243" y="156"/>
                    <a:pt x="247" y="155"/>
                    <a:pt x="250" y="159"/>
                  </a:cubicBezTo>
                  <a:cubicBezTo>
                    <a:pt x="252" y="163"/>
                    <a:pt x="251" y="167"/>
                    <a:pt x="250" y="172"/>
                  </a:cubicBezTo>
                  <a:cubicBezTo>
                    <a:pt x="252" y="171"/>
                    <a:pt x="254" y="169"/>
                    <a:pt x="257" y="169"/>
                  </a:cubicBezTo>
                  <a:cubicBezTo>
                    <a:pt x="268" y="165"/>
                    <a:pt x="279" y="171"/>
                    <a:pt x="283" y="182"/>
                  </a:cubicBezTo>
                  <a:cubicBezTo>
                    <a:pt x="283" y="185"/>
                    <a:pt x="284" y="185"/>
                    <a:pt x="286" y="184"/>
                  </a:cubicBezTo>
                  <a:cubicBezTo>
                    <a:pt x="297" y="179"/>
                    <a:pt x="306" y="183"/>
                    <a:pt x="312" y="195"/>
                  </a:cubicBezTo>
                  <a:cubicBezTo>
                    <a:pt x="313" y="191"/>
                    <a:pt x="315" y="187"/>
                    <a:pt x="319" y="186"/>
                  </a:cubicBezTo>
                  <a:cubicBezTo>
                    <a:pt x="322" y="184"/>
                    <a:pt x="326" y="185"/>
                    <a:pt x="330" y="187"/>
                  </a:cubicBezTo>
                  <a:cubicBezTo>
                    <a:pt x="330" y="179"/>
                    <a:pt x="331" y="172"/>
                    <a:pt x="336" y="166"/>
                  </a:cubicBezTo>
                  <a:cubicBezTo>
                    <a:pt x="341" y="160"/>
                    <a:pt x="348" y="158"/>
                    <a:pt x="355" y="160"/>
                  </a:cubicBezTo>
                  <a:cubicBezTo>
                    <a:pt x="348" y="146"/>
                    <a:pt x="361" y="126"/>
                    <a:pt x="379" y="130"/>
                  </a:cubicBezTo>
                  <a:cubicBezTo>
                    <a:pt x="377" y="126"/>
                    <a:pt x="376" y="123"/>
                    <a:pt x="375" y="119"/>
                  </a:cubicBezTo>
                  <a:cubicBezTo>
                    <a:pt x="373" y="108"/>
                    <a:pt x="379" y="100"/>
                    <a:pt x="390" y="98"/>
                  </a:cubicBezTo>
                  <a:cubicBezTo>
                    <a:pt x="391" y="98"/>
                    <a:pt x="392" y="98"/>
                    <a:pt x="391" y="96"/>
                  </a:cubicBezTo>
                  <a:cubicBezTo>
                    <a:pt x="387" y="89"/>
                    <a:pt x="392" y="82"/>
                    <a:pt x="400" y="80"/>
                  </a:cubicBezTo>
                  <a:cubicBezTo>
                    <a:pt x="402" y="80"/>
                    <a:pt x="404" y="80"/>
                    <a:pt x="407" y="79"/>
                  </a:cubicBezTo>
                  <a:cubicBezTo>
                    <a:pt x="401" y="68"/>
                    <a:pt x="400" y="58"/>
                    <a:pt x="409" y="48"/>
                  </a:cubicBezTo>
                  <a:cubicBezTo>
                    <a:pt x="418" y="39"/>
                    <a:pt x="428" y="37"/>
                    <a:pt x="440" y="38"/>
                  </a:cubicBezTo>
                  <a:cubicBezTo>
                    <a:pt x="439" y="33"/>
                    <a:pt x="438" y="28"/>
                    <a:pt x="438" y="24"/>
                  </a:cubicBezTo>
                  <a:cubicBezTo>
                    <a:pt x="440" y="13"/>
                    <a:pt x="449" y="4"/>
                    <a:pt x="460" y="3"/>
                  </a:cubicBezTo>
                  <a:cubicBezTo>
                    <a:pt x="475" y="0"/>
                    <a:pt x="486" y="4"/>
                    <a:pt x="495" y="17"/>
                  </a:cubicBezTo>
                  <a:cubicBezTo>
                    <a:pt x="496" y="19"/>
                    <a:pt x="497" y="18"/>
                    <a:pt x="498" y="17"/>
                  </a:cubicBezTo>
                  <a:cubicBezTo>
                    <a:pt x="507" y="11"/>
                    <a:pt x="516" y="10"/>
                    <a:pt x="526" y="14"/>
                  </a:cubicBezTo>
                  <a:cubicBezTo>
                    <a:pt x="538" y="20"/>
                    <a:pt x="543" y="32"/>
                    <a:pt x="537" y="44"/>
                  </a:cubicBezTo>
                  <a:cubicBezTo>
                    <a:pt x="536" y="46"/>
                    <a:pt x="535" y="48"/>
                    <a:pt x="538" y="48"/>
                  </a:cubicBezTo>
                  <a:cubicBezTo>
                    <a:pt x="551" y="47"/>
                    <a:pt x="557" y="60"/>
                    <a:pt x="550" y="71"/>
                  </a:cubicBezTo>
                  <a:cubicBezTo>
                    <a:pt x="550" y="71"/>
                    <a:pt x="550" y="72"/>
                    <a:pt x="550" y="72"/>
                  </a:cubicBezTo>
                  <a:cubicBezTo>
                    <a:pt x="571" y="76"/>
                    <a:pt x="572" y="98"/>
                    <a:pt x="559" y="107"/>
                  </a:cubicBezTo>
                  <a:cubicBezTo>
                    <a:pt x="568" y="109"/>
                    <a:pt x="575" y="113"/>
                    <a:pt x="575" y="123"/>
                  </a:cubicBezTo>
                  <a:cubicBezTo>
                    <a:pt x="575" y="125"/>
                    <a:pt x="573" y="125"/>
                    <a:pt x="572" y="125"/>
                  </a:cubicBezTo>
                  <a:cubicBezTo>
                    <a:pt x="567" y="127"/>
                    <a:pt x="563" y="129"/>
                    <a:pt x="560" y="132"/>
                  </a:cubicBezTo>
                  <a:cubicBezTo>
                    <a:pt x="551" y="142"/>
                    <a:pt x="552" y="154"/>
                    <a:pt x="560" y="163"/>
                  </a:cubicBezTo>
                  <a:cubicBezTo>
                    <a:pt x="570" y="173"/>
                    <a:pt x="582" y="181"/>
                    <a:pt x="594" y="188"/>
                  </a:cubicBezTo>
                  <a:cubicBezTo>
                    <a:pt x="595" y="188"/>
                    <a:pt x="597" y="189"/>
                    <a:pt x="598" y="190"/>
                  </a:cubicBezTo>
                  <a:cubicBezTo>
                    <a:pt x="599" y="198"/>
                    <a:pt x="597" y="205"/>
                    <a:pt x="593" y="211"/>
                  </a:cubicBezTo>
                  <a:cubicBezTo>
                    <a:pt x="590" y="215"/>
                    <a:pt x="587" y="219"/>
                    <a:pt x="582" y="221"/>
                  </a:cubicBezTo>
                  <a:cubicBezTo>
                    <a:pt x="580" y="222"/>
                    <a:pt x="580" y="223"/>
                    <a:pt x="582" y="225"/>
                  </a:cubicBezTo>
                  <a:cubicBezTo>
                    <a:pt x="595" y="233"/>
                    <a:pt x="595" y="257"/>
                    <a:pt x="579" y="266"/>
                  </a:cubicBezTo>
                  <a:cubicBezTo>
                    <a:pt x="579" y="266"/>
                    <a:pt x="578" y="266"/>
                    <a:pt x="578" y="267"/>
                  </a:cubicBezTo>
                  <a:cubicBezTo>
                    <a:pt x="584" y="271"/>
                    <a:pt x="587" y="277"/>
                    <a:pt x="588" y="285"/>
                  </a:cubicBezTo>
                  <a:cubicBezTo>
                    <a:pt x="589" y="292"/>
                    <a:pt x="587" y="299"/>
                    <a:pt x="583" y="304"/>
                  </a:cubicBezTo>
                  <a:cubicBezTo>
                    <a:pt x="580" y="307"/>
                    <a:pt x="578" y="309"/>
                    <a:pt x="575" y="310"/>
                  </a:cubicBezTo>
                  <a:cubicBezTo>
                    <a:pt x="573" y="311"/>
                    <a:pt x="573" y="312"/>
                    <a:pt x="574" y="314"/>
                  </a:cubicBezTo>
                  <a:cubicBezTo>
                    <a:pt x="575" y="315"/>
                    <a:pt x="576" y="316"/>
                    <a:pt x="577" y="317"/>
                  </a:cubicBezTo>
                  <a:close/>
                </a:path>
              </a:pathLst>
            </a:custGeom>
            <a:solidFill>
              <a:srgbClr val="E85A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4" name="Freeform 82">
              <a:extLst>
                <a:ext uri="{FF2B5EF4-FFF2-40B4-BE49-F238E27FC236}">
                  <a16:creationId xmlns:a16="http://schemas.microsoft.com/office/drawing/2014/main" id="{9FE3DC00-19D1-BAEC-CDCF-2A914CFD1766}"/>
                </a:ext>
              </a:extLst>
            </p:cNvPr>
            <p:cNvSpPr/>
            <p:nvPr/>
          </p:nvSpPr>
          <p:spPr bwMode="auto">
            <a:xfrm>
              <a:off x="6500" y="320"/>
              <a:ext cx="173" cy="242"/>
            </a:xfrm>
            <a:custGeom>
              <a:avLst/>
              <a:gdLst>
                <a:gd name="T0" fmla="*/ 113 w 144"/>
                <a:gd name="T1" fmla="*/ 188 h 201"/>
                <a:gd name="T2" fmla="*/ 114 w 144"/>
                <a:gd name="T3" fmla="*/ 189 h 201"/>
                <a:gd name="T4" fmla="*/ 116 w 144"/>
                <a:gd name="T5" fmla="*/ 200 h 201"/>
                <a:gd name="T6" fmla="*/ 115 w 144"/>
                <a:gd name="T7" fmla="*/ 201 h 201"/>
                <a:gd name="T8" fmla="*/ 47 w 144"/>
                <a:gd name="T9" fmla="*/ 185 h 201"/>
                <a:gd name="T10" fmla="*/ 13 w 144"/>
                <a:gd name="T11" fmla="*/ 168 h 201"/>
                <a:gd name="T12" fmla="*/ 1 w 144"/>
                <a:gd name="T13" fmla="*/ 146 h 201"/>
                <a:gd name="T14" fmla="*/ 8 w 144"/>
                <a:gd name="T15" fmla="*/ 123 h 201"/>
                <a:gd name="T16" fmla="*/ 33 w 144"/>
                <a:gd name="T17" fmla="*/ 100 h 201"/>
                <a:gd name="T18" fmla="*/ 71 w 144"/>
                <a:gd name="T19" fmla="*/ 72 h 201"/>
                <a:gd name="T20" fmla="*/ 72 w 144"/>
                <a:gd name="T21" fmla="*/ 72 h 201"/>
                <a:gd name="T22" fmla="*/ 78 w 144"/>
                <a:gd name="T23" fmla="*/ 61 h 201"/>
                <a:gd name="T24" fmla="*/ 91 w 144"/>
                <a:gd name="T25" fmla="*/ 16 h 201"/>
                <a:gd name="T26" fmla="*/ 116 w 144"/>
                <a:gd name="T27" fmla="*/ 0 h 201"/>
                <a:gd name="T28" fmla="*/ 118 w 144"/>
                <a:gd name="T29" fmla="*/ 0 h 201"/>
                <a:gd name="T30" fmla="*/ 129 w 144"/>
                <a:gd name="T31" fmla="*/ 4 h 201"/>
                <a:gd name="T32" fmla="*/ 143 w 144"/>
                <a:gd name="T33" fmla="*/ 27 h 201"/>
                <a:gd name="T34" fmla="*/ 133 w 144"/>
                <a:gd name="T35" fmla="*/ 44 h 201"/>
                <a:gd name="T36" fmla="*/ 111 w 144"/>
                <a:gd name="T37" fmla="*/ 61 h 201"/>
                <a:gd name="T38" fmla="*/ 96 w 144"/>
                <a:gd name="T39" fmla="*/ 70 h 201"/>
                <a:gd name="T40" fmla="*/ 85 w 144"/>
                <a:gd name="T41" fmla="*/ 75 h 201"/>
                <a:gd name="T42" fmla="*/ 34 w 144"/>
                <a:gd name="T43" fmla="*/ 114 h 201"/>
                <a:gd name="T44" fmla="*/ 18 w 144"/>
                <a:gd name="T45" fmla="*/ 129 h 201"/>
                <a:gd name="T46" fmla="*/ 13 w 144"/>
                <a:gd name="T47" fmla="*/ 147 h 201"/>
                <a:gd name="T48" fmla="*/ 21 w 144"/>
                <a:gd name="T49" fmla="*/ 159 h 201"/>
                <a:gd name="T50" fmla="*/ 49 w 144"/>
                <a:gd name="T51" fmla="*/ 173 h 201"/>
                <a:gd name="T52" fmla="*/ 107 w 144"/>
                <a:gd name="T53" fmla="*/ 187 h 201"/>
                <a:gd name="T54" fmla="*/ 113 w 144"/>
                <a:gd name="T55" fmla="*/ 18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201">
                  <a:moveTo>
                    <a:pt x="113" y="188"/>
                  </a:moveTo>
                  <a:cubicBezTo>
                    <a:pt x="113" y="189"/>
                    <a:pt x="114" y="189"/>
                    <a:pt x="114" y="189"/>
                  </a:cubicBezTo>
                  <a:cubicBezTo>
                    <a:pt x="114" y="193"/>
                    <a:pt x="114" y="196"/>
                    <a:pt x="116" y="200"/>
                  </a:cubicBezTo>
                  <a:cubicBezTo>
                    <a:pt x="116" y="200"/>
                    <a:pt x="115" y="200"/>
                    <a:pt x="115" y="201"/>
                  </a:cubicBezTo>
                  <a:cubicBezTo>
                    <a:pt x="92" y="197"/>
                    <a:pt x="69" y="193"/>
                    <a:pt x="47" y="185"/>
                  </a:cubicBezTo>
                  <a:cubicBezTo>
                    <a:pt x="35" y="181"/>
                    <a:pt x="23" y="176"/>
                    <a:pt x="13" y="168"/>
                  </a:cubicBezTo>
                  <a:cubicBezTo>
                    <a:pt x="6" y="162"/>
                    <a:pt x="1" y="155"/>
                    <a:pt x="1" y="146"/>
                  </a:cubicBezTo>
                  <a:cubicBezTo>
                    <a:pt x="0" y="137"/>
                    <a:pt x="3" y="130"/>
                    <a:pt x="8" y="123"/>
                  </a:cubicBezTo>
                  <a:cubicBezTo>
                    <a:pt x="15" y="114"/>
                    <a:pt x="24" y="107"/>
                    <a:pt x="33" y="100"/>
                  </a:cubicBezTo>
                  <a:cubicBezTo>
                    <a:pt x="46" y="90"/>
                    <a:pt x="59" y="8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6" y="69"/>
                    <a:pt x="77" y="66"/>
                    <a:pt x="78" y="61"/>
                  </a:cubicBezTo>
                  <a:cubicBezTo>
                    <a:pt x="79" y="45"/>
                    <a:pt x="83" y="30"/>
                    <a:pt x="91" y="16"/>
                  </a:cubicBezTo>
                  <a:cubicBezTo>
                    <a:pt x="96" y="6"/>
                    <a:pt x="105" y="0"/>
                    <a:pt x="116" y="0"/>
                  </a:cubicBezTo>
                  <a:cubicBezTo>
                    <a:pt x="117" y="0"/>
                    <a:pt x="117" y="0"/>
                    <a:pt x="118" y="0"/>
                  </a:cubicBezTo>
                  <a:cubicBezTo>
                    <a:pt x="122" y="1"/>
                    <a:pt x="126" y="2"/>
                    <a:pt x="129" y="4"/>
                  </a:cubicBezTo>
                  <a:cubicBezTo>
                    <a:pt x="138" y="9"/>
                    <a:pt x="144" y="17"/>
                    <a:pt x="143" y="27"/>
                  </a:cubicBezTo>
                  <a:cubicBezTo>
                    <a:pt x="142" y="34"/>
                    <a:pt x="138" y="40"/>
                    <a:pt x="133" y="44"/>
                  </a:cubicBezTo>
                  <a:cubicBezTo>
                    <a:pt x="126" y="51"/>
                    <a:pt x="118" y="56"/>
                    <a:pt x="111" y="61"/>
                  </a:cubicBezTo>
                  <a:cubicBezTo>
                    <a:pt x="107" y="65"/>
                    <a:pt x="101" y="67"/>
                    <a:pt x="96" y="70"/>
                  </a:cubicBezTo>
                  <a:cubicBezTo>
                    <a:pt x="92" y="72"/>
                    <a:pt x="88" y="72"/>
                    <a:pt x="85" y="75"/>
                  </a:cubicBezTo>
                  <a:cubicBezTo>
                    <a:pt x="69" y="89"/>
                    <a:pt x="50" y="101"/>
                    <a:pt x="34" y="114"/>
                  </a:cubicBezTo>
                  <a:cubicBezTo>
                    <a:pt x="28" y="118"/>
                    <a:pt x="23" y="123"/>
                    <a:pt x="18" y="129"/>
                  </a:cubicBezTo>
                  <a:cubicBezTo>
                    <a:pt x="15" y="134"/>
                    <a:pt x="12" y="140"/>
                    <a:pt x="13" y="147"/>
                  </a:cubicBezTo>
                  <a:cubicBezTo>
                    <a:pt x="14" y="152"/>
                    <a:pt x="18" y="155"/>
                    <a:pt x="21" y="159"/>
                  </a:cubicBezTo>
                  <a:cubicBezTo>
                    <a:pt x="30" y="165"/>
                    <a:pt x="39" y="169"/>
                    <a:pt x="49" y="173"/>
                  </a:cubicBezTo>
                  <a:cubicBezTo>
                    <a:pt x="68" y="179"/>
                    <a:pt x="88" y="183"/>
                    <a:pt x="107" y="187"/>
                  </a:cubicBezTo>
                  <a:cubicBezTo>
                    <a:pt x="109" y="187"/>
                    <a:pt x="111" y="186"/>
                    <a:pt x="113" y="188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5" name="Freeform 83">
              <a:extLst>
                <a:ext uri="{FF2B5EF4-FFF2-40B4-BE49-F238E27FC236}">
                  <a16:creationId xmlns:a16="http://schemas.microsoft.com/office/drawing/2014/main" id="{0BE9368F-317A-66C8-DDA3-C3C2C77C4505}"/>
                </a:ext>
              </a:extLst>
            </p:cNvPr>
            <p:cNvSpPr/>
            <p:nvPr/>
          </p:nvSpPr>
          <p:spPr bwMode="auto">
            <a:xfrm>
              <a:off x="7282" y="328"/>
              <a:ext cx="172" cy="234"/>
            </a:xfrm>
            <a:custGeom>
              <a:avLst/>
              <a:gdLst>
                <a:gd name="T0" fmla="*/ 28 w 143"/>
                <a:gd name="T1" fmla="*/ 194 h 194"/>
                <a:gd name="T2" fmla="*/ 23 w 143"/>
                <a:gd name="T3" fmla="*/ 189 h 194"/>
                <a:gd name="T4" fmla="*/ 28 w 143"/>
                <a:gd name="T5" fmla="*/ 185 h 194"/>
                <a:gd name="T6" fmla="*/ 33 w 143"/>
                <a:gd name="T7" fmla="*/ 181 h 194"/>
                <a:gd name="T8" fmla="*/ 43 w 143"/>
                <a:gd name="T9" fmla="*/ 180 h 194"/>
                <a:gd name="T10" fmla="*/ 94 w 143"/>
                <a:gd name="T11" fmla="*/ 171 h 194"/>
                <a:gd name="T12" fmla="*/ 116 w 143"/>
                <a:gd name="T13" fmla="*/ 162 h 194"/>
                <a:gd name="T14" fmla="*/ 123 w 143"/>
                <a:gd name="T15" fmla="*/ 155 h 194"/>
                <a:gd name="T16" fmla="*/ 126 w 143"/>
                <a:gd name="T17" fmla="*/ 139 h 194"/>
                <a:gd name="T18" fmla="*/ 116 w 143"/>
                <a:gd name="T19" fmla="*/ 123 h 194"/>
                <a:gd name="T20" fmla="*/ 88 w 143"/>
                <a:gd name="T21" fmla="*/ 97 h 194"/>
                <a:gd name="T22" fmla="*/ 63 w 143"/>
                <a:gd name="T23" fmla="*/ 75 h 194"/>
                <a:gd name="T24" fmla="*/ 59 w 143"/>
                <a:gd name="T25" fmla="*/ 73 h 194"/>
                <a:gd name="T26" fmla="*/ 48 w 143"/>
                <a:gd name="T27" fmla="*/ 67 h 194"/>
                <a:gd name="T28" fmla="*/ 18 w 143"/>
                <a:gd name="T29" fmla="*/ 47 h 194"/>
                <a:gd name="T30" fmla="*/ 7 w 143"/>
                <a:gd name="T31" fmla="*/ 36 h 194"/>
                <a:gd name="T32" fmla="*/ 18 w 143"/>
                <a:gd name="T33" fmla="*/ 3 h 194"/>
                <a:gd name="T34" fmla="*/ 26 w 143"/>
                <a:gd name="T35" fmla="*/ 0 h 194"/>
                <a:gd name="T36" fmla="*/ 41 w 143"/>
                <a:gd name="T37" fmla="*/ 2 h 194"/>
                <a:gd name="T38" fmla="*/ 58 w 143"/>
                <a:gd name="T39" fmla="*/ 18 h 194"/>
                <a:gd name="T40" fmla="*/ 69 w 143"/>
                <a:gd name="T41" fmla="*/ 65 h 194"/>
                <a:gd name="T42" fmla="*/ 71 w 143"/>
                <a:gd name="T43" fmla="*/ 68 h 194"/>
                <a:gd name="T44" fmla="*/ 109 w 143"/>
                <a:gd name="T45" fmla="*/ 99 h 194"/>
                <a:gd name="T46" fmla="*/ 135 w 143"/>
                <a:gd name="T47" fmla="*/ 129 h 194"/>
                <a:gd name="T48" fmla="*/ 124 w 143"/>
                <a:gd name="T49" fmla="*/ 171 h 194"/>
                <a:gd name="T50" fmla="*/ 88 w 143"/>
                <a:gd name="T51" fmla="*/ 185 h 194"/>
                <a:gd name="T52" fmla="*/ 34 w 143"/>
                <a:gd name="T53" fmla="*/ 193 h 194"/>
                <a:gd name="T54" fmla="*/ 28 w 143"/>
                <a:gd name="T5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3" h="194">
                  <a:moveTo>
                    <a:pt x="28" y="194"/>
                  </a:moveTo>
                  <a:cubicBezTo>
                    <a:pt x="26" y="192"/>
                    <a:pt x="23" y="191"/>
                    <a:pt x="23" y="189"/>
                  </a:cubicBezTo>
                  <a:cubicBezTo>
                    <a:pt x="23" y="187"/>
                    <a:pt x="27" y="187"/>
                    <a:pt x="28" y="185"/>
                  </a:cubicBezTo>
                  <a:cubicBezTo>
                    <a:pt x="30" y="184"/>
                    <a:pt x="31" y="183"/>
                    <a:pt x="33" y="181"/>
                  </a:cubicBezTo>
                  <a:cubicBezTo>
                    <a:pt x="36" y="179"/>
                    <a:pt x="40" y="180"/>
                    <a:pt x="43" y="180"/>
                  </a:cubicBezTo>
                  <a:cubicBezTo>
                    <a:pt x="60" y="178"/>
                    <a:pt x="77" y="175"/>
                    <a:pt x="94" y="171"/>
                  </a:cubicBezTo>
                  <a:cubicBezTo>
                    <a:pt x="102" y="169"/>
                    <a:pt x="109" y="166"/>
                    <a:pt x="116" y="162"/>
                  </a:cubicBezTo>
                  <a:cubicBezTo>
                    <a:pt x="119" y="160"/>
                    <a:pt x="121" y="158"/>
                    <a:pt x="123" y="155"/>
                  </a:cubicBezTo>
                  <a:cubicBezTo>
                    <a:pt x="127" y="150"/>
                    <a:pt x="128" y="145"/>
                    <a:pt x="126" y="139"/>
                  </a:cubicBezTo>
                  <a:cubicBezTo>
                    <a:pt x="124" y="133"/>
                    <a:pt x="120" y="128"/>
                    <a:pt x="116" y="123"/>
                  </a:cubicBezTo>
                  <a:cubicBezTo>
                    <a:pt x="108" y="113"/>
                    <a:pt x="98" y="105"/>
                    <a:pt x="88" y="97"/>
                  </a:cubicBezTo>
                  <a:cubicBezTo>
                    <a:pt x="80" y="90"/>
                    <a:pt x="71" y="83"/>
                    <a:pt x="63" y="75"/>
                  </a:cubicBezTo>
                  <a:cubicBezTo>
                    <a:pt x="62" y="74"/>
                    <a:pt x="60" y="73"/>
                    <a:pt x="59" y="73"/>
                  </a:cubicBezTo>
                  <a:cubicBezTo>
                    <a:pt x="55" y="71"/>
                    <a:pt x="51" y="70"/>
                    <a:pt x="48" y="67"/>
                  </a:cubicBezTo>
                  <a:cubicBezTo>
                    <a:pt x="37" y="61"/>
                    <a:pt x="27" y="55"/>
                    <a:pt x="18" y="47"/>
                  </a:cubicBezTo>
                  <a:cubicBezTo>
                    <a:pt x="14" y="44"/>
                    <a:pt x="10" y="41"/>
                    <a:pt x="7" y="36"/>
                  </a:cubicBezTo>
                  <a:cubicBezTo>
                    <a:pt x="0" y="23"/>
                    <a:pt x="4" y="10"/>
                    <a:pt x="18" y="3"/>
                  </a:cubicBezTo>
                  <a:cubicBezTo>
                    <a:pt x="21" y="2"/>
                    <a:pt x="23" y="1"/>
                    <a:pt x="26" y="0"/>
                  </a:cubicBezTo>
                  <a:cubicBezTo>
                    <a:pt x="31" y="0"/>
                    <a:pt x="36" y="0"/>
                    <a:pt x="41" y="2"/>
                  </a:cubicBezTo>
                  <a:cubicBezTo>
                    <a:pt x="49" y="5"/>
                    <a:pt x="54" y="11"/>
                    <a:pt x="58" y="18"/>
                  </a:cubicBezTo>
                  <a:cubicBezTo>
                    <a:pt x="65" y="33"/>
                    <a:pt x="69" y="48"/>
                    <a:pt x="69" y="65"/>
                  </a:cubicBezTo>
                  <a:cubicBezTo>
                    <a:pt x="69" y="67"/>
                    <a:pt x="70" y="67"/>
                    <a:pt x="71" y="68"/>
                  </a:cubicBezTo>
                  <a:cubicBezTo>
                    <a:pt x="84" y="79"/>
                    <a:pt x="96" y="89"/>
                    <a:pt x="109" y="99"/>
                  </a:cubicBezTo>
                  <a:cubicBezTo>
                    <a:pt x="119" y="108"/>
                    <a:pt x="128" y="117"/>
                    <a:pt x="135" y="129"/>
                  </a:cubicBezTo>
                  <a:cubicBezTo>
                    <a:pt x="143" y="145"/>
                    <a:pt x="139" y="161"/>
                    <a:pt x="124" y="171"/>
                  </a:cubicBezTo>
                  <a:cubicBezTo>
                    <a:pt x="113" y="179"/>
                    <a:pt x="101" y="182"/>
                    <a:pt x="88" y="185"/>
                  </a:cubicBezTo>
                  <a:cubicBezTo>
                    <a:pt x="70" y="189"/>
                    <a:pt x="52" y="191"/>
                    <a:pt x="34" y="193"/>
                  </a:cubicBezTo>
                  <a:cubicBezTo>
                    <a:pt x="32" y="194"/>
                    <a:pt x="30" y="194"/>
                    <a:pt x="28" y="19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6" name="Freeform 84">
              <a:extLst>
                <a:ext uri="{FF2B5EF4-FFF2-40B4-BE49-F238E27FC236}">
                  <a16:creationId xmlns:a16="http://schemas.microsoft.com/office/drawing/2014/main" id="{01B80844-9EB1-7659-5C13-5A4EE4A1327F}"/>
                </a:ext>
              </a:extLst>
            </p:cNvPr>
            <p:cNvSpPr/>
            <p:nvPr/>
          </p:nvSpPr>
          <p:spPr bwMode="auto">
            <a:xfrm>
              <a:off x="6822" y="700"/>
              <a:ext cx="110" cy="309"/>
            </a:xfrm>
            <a:custGeom>
              <a:avLst/>
              <a:gdLst>
                <a:gd name="T0" fmla="*/ 76 w 91"/>
                <a:gd name="T1" fmla="*/ 34 h 257"/>
                <a:gd name="T2" fmla="*/ 77 w 91"/>
                <a:gd name="T3" fmla="*/ 34 h 257"/>
                <a:gd name="T4" fmla="*/ 81 w 91"/>
                <a:gd name="T5" fmla="*/ 23 h 257"/>
                <a:gd name="T6" fmla="*/ 87 w 91"/>
                <a:gd name="T7" fmla="*/ 5 h 257"/>
                <a:gd name="T8" fmla="*/ 87 w 91"/>
                <a:gd name="T9" fmla="*/ 1 h 257"/>
                <a:gd name="T10" fmla="*/ 89 w 91"/>
                <a:gd name="T11" fmla="*/ 3 h 257"/>
                <a:gd name="T12" fmla="*/ 88 w 91"/>
                <a:gd name="T13" fmla="*/ 48 h 257"/>
                <a:gd name="T14" fmla="*/ 88 w 91"/>
                <a:gd name="T15" fmla="*/ 126 h 257"/>
                <a:gd name="T16" fmla="*/ 90 w 91"/>
                <a:gd name="T17" fmla="*/ 205 h 257"/>
                <a:gd name="T18" fmla="*/ 90 w 91"/>
                <a:gd name="T19" fmla="*/ 232 h 257"/>
                <a:gd name="T20" fmla="*/ 90 w 91"/>
                <a:gd name="T21" fmla="*/ 234 h 257"/>
                <a:gd name="T22" fmla="*/ 85 w 91"/>
                <a:gd name="T23" fmla="*/ 243 h 257"/>
                <a:gd name="T24" fmla="*/ 59 w 91"/>
                <a:gd name="T25" fmla="*/ 253 h 257"/>
                <a:gd name="T26" fmla="*/ 26 w 91"/>
                <a:gd name="T27" fmla="*/ 256 h 257"/>
                <a:gd name="T28" fmla="*/ 7 w 91"/>
                <a:gd name="T29" fmla="*/ 246 h 257"/>
                <a:gd name="T30" fmla="*/ 3 w 91"/>
                <a:gd name="T31" fmla="*/ 225 h 257"/>
                <a:gd name="T32" fmla="*/ 20 w 91"/>
                <a:gd name="T33" fmla="*/ 213 h 257"/>
                <a:gd name="T34" fmla="*/ 43 w 91"/>
                <a:gd name="T35" fmla="*/ 215 h 257"/>
                <a:gd name="T36" fmla="*/ 80 w 91"/>
                <a:gd name="T37" fmla="*/ 227 h 257"/>
                <a:gd name="T38" fmla="*/ 80 w 91"/>
                <a:gd name="T39" fmla="*/ 206 h 257"/>
                <a:gd name="T40" fmla="*/ 79 w 91"/>
                <a:gd name="T41" fmla="*/ 152 h 257"/>
                <a:gd name="T42" fmla="*/ 77 w 91"/>
                <a:gd name="T43" fmla="*/ 90 h 257"/>
                <a:gd name="T44" fmla="*/ 76 w 91"/>
                <a:gd name="T45" fmla="*/ 38 h 257"/>
                <a:gd name="T46" fmla="*/ 76 w 91"/>
                <a:gd name="T47" fmla="*/ 3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257">
                  <a:moveTo>
                    <a:pt x="76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6" y="29"/>
                    <a:pt x="78" y="26"/>
                    <a:pt x="81" y="23"/>
                  </a:cubicBezTo>
                  <a:cubicBezTo>
                    <a:pt x="85" y="18"/>
                    <a:pt x="86" y="12"/>
                    <a:pt x="87" y="5"/>
                  </a:cubicBezTo>
                  <a:cubicBezTo>
                    <a:pt x="87" y="4"/>
                    <a:pt x="87" y="2"/>
                    <a:pt x="87" y="1"/>
                  </a:cubicBezTo>
                  <a:cubicBezTo>
                    <a:pt x="89" y="0"/>
                    <a:pt x="89" y="2"/>
                    <a:pt x="89" y="3"/>
                  </a:cubicBezTo>
                  <a:cubicBezTo>
                    <a:pt x="89" y="18"/>
                    <a:pt x="88" y="33"/>
                    <a:pt x="88" y="48"/>
                  </a:cubicBezTo>
                  <a:cubicBezTo>
                    <a:pt x="87" y="74"/>
                    <a:pt x="88" y="100"/>
                    <a:pt x="88" y="126"/>
                  </a:cubicBezTo>
                  <a:cubicBezTo>
                    <a:pt x="89" y="152"/>
                    <a:pt x="90" y="178"/>
                    <a:pt x="90" y="205"/>
                  </a:cubicBezTo>
                  <a:cubicBezTo>
                    <a:pt x="91" y="214"/>
                    <a:pt x="90" y="223"/>
                    <a:pt x="90" y="232"/>
                  </a:cubicBezTo>
                  <a:cubicBezTo>
                    <a:pt x="90" y="232"/>
                    <a:pt x="89" y="233"/>
                    <a:pt x="90" y="234"/>
                  </a:cubicBezTo>
                  <a:cubicBezTo>
                    <a:pt x="90" y="239"/>
                    <a:pt x="90" y="240"/>
                    <a:pt x="85" y="243"/>
                  </a:cubicBezTo>
                  <a:cubicBezTo>
                    <a:pt x="77" y="248"/>
                    <a:pt x="68" y="251"/>
                    <a:pt x="59" y="253"/>
                  </a:cubicBezTo>
                  <a:cubicBezTo>
                    <a:pt x="48" y="255"/>
                    <a:pt x="37" y="257"/>
                    <a:pt x="26" y="256"/>
                  </a:cubicBezTo>
                  <a:cubicBezTo>
                    <a:pt x="18" y="255"/>
                    <a:pt x="11" y="252"/>
                    <a:pt x="7" y="246"/>
                  </a:cubicBezTo>
                  <a:cubicBezTo>
                    <a:pt x="2" y="240"/>
                    <a:pt x="0" y="233"/>
                    <a:pt x="3" y="225"/>
                  </a:cubicBezTo>
                  <a:cubicBezTo>
                    <a:pt x="6" y="218"/>
                    <a:pt x="12" y="215"/>
                    <a:pt x="20" y="213"/>
                  </a:cubicBezTo>
                  <a:cubicBezTo>
                    <a:pt x="28" y="212"/>
                    <a:pt x="35" y="214"/>
                    <a:pt x="43" y="215"/>
                  </a:cubicBezTo>
                  <a:cubicBezTo>
                    <a:pt x="56" y="218"/>
                    <a:pt x="68" y="221"/>
                    <a:pt x="80" y="227"/>
                  </a:cubicBezTo>
                  <a:cubicBezTo>
                    <a:pt x="81" y="220"/>
                    <a:pt x="81" y="213"/>
                    <a:pt x="80" y="206"/>
                  </a:cubicBezTo>
                  <a:cubicBezTo>
                    <a:pt x="80" y="188"/>
                    <a:pt x="79" y="170"/>
                    <a:pt x="79" y="152"/>
                  </a:cubicBezTo>
                  <a:cubicBezTo>
                    <a:pt x="78" y="132"/>
                    <a:pt x="77" y="111"/>
                    <a:pt x="77" y="90"/>
                  </a:cubicBezTo>
                  <a:cubicBezTo>
                    <a:pt x="76" y="72"/>
                    <a:pt x="76" y="55"/>
                    <a:pt x="76" y="38"/>
                  </a:cubicBezTo>
                  <a:cubicBezTo>
                    <a:pt x="76" y="37"/>
                    <a:pt x="76" y="36"/>
                    <a:pt x="76" y="34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7" name="Freeform 85">
              <a:extLst>
                <a:ext uri="{FF2B5EF4-FFF2-40B4-BE49-F238E27FC236}">
                  <a16:creationId xmlns:a16="http://schemas.microsoft.com/office/drawing/2014/main" id="{62E837A3-D660-BBDE-4871-6FFE88654B02}"/>
                </a:ext>
              </a:extLst>
            </p:cNvPr>
            <p:cNvSpPr/>
            <p:nvPr/>
          </p:nvSpPr>
          <p:spPr bwMode="auto">
            <a:xfrm>
              <a:off x="7037" y="727"/>
              <a:ext cx="110" cy="280"/>
            </a:xfrm>
            <a:custGeom>
              <a:avLst/>
              <a:gdLst>
                <a:gd name="T0" fmla="*/ 3 w 91"/>
                <a:gd name="T1" fmla="*/ 0 h 233"/>
                <a:gd name="T2" fmla="*/ 13 w 91"/>
                <a:gd name="T3" fmla="*/ 0 h 233"/>
                <a:gd name="T4" fmla="*/ 15 w 91"/>
                <a:gd name="T5" fmla="*/ 1 h 233"/>
                <a:gd name="T6" fmla="*/ 15 w 91"/>
                <a:gd name="T7" fmla="*/ 6 h 233"/>
                <a:gd name="T8" fmla="*/ 16 w 91"/>
                <a:gd name="T9" fmla="*/ 18 h 233"/>
                <a:gd name="T10" fmla="*/ 17 w 91"/>
                <a:gd name="T11" fmla="*/ 57 h 233"/>
                <a:gd name="T12" fmla="*/ 13 w 91"/>
                <a:gd name="T13" fmla="*/ 159 h 233"/>
                <a:gd name="T14" fmla="*/ 12 w 91"/>
                <a:gd name="T15" fmla="*/ 203 h 233"/>
                <a:gd name="T16" fmla="*/ 28 w 91"/>
                <a:gd name="T17" fmla="*/ 197 h 233"/>
                <a:gd name="T18" fmla="*/ 60 w 91"/>
                <a:gd name="T19" fmla="*/ 190 h 233"/>
                <a:gd name="T20" fmla="*/ 74 w 91"/>
                <a:gd name="T21" fmla="*/ 190 h 233"/>
                <a:gd name="T22" fmla="*/ 90 w 91"/>
                <a:gd name="T23" fmla="*/ 205 h 233"/>
                <a:gd name="T24" fmla="*/ 81 w 91"/>
                <a:gd name="T25" fmla="*/ 226 h 233"/>
                <a:gd name="T26" fmla="*/ 65 w 91"/>
                <a:gd name="T27" fmla="*/ 232 h 233"/>
                <a:gd name="T28" fmla="*/ 10 w 91"/>
                <a:gd name="T29" fmla="*/ 222 h 233"/>
                <a:gd name="T30" fmla="*/ 4 w 91"/>
                <a:gd name="T31" fmla="*/ 218 h 233"/>
                <a:gd name="T32" fmla="*/ 2 w 91"/>
                <a:gd name="T33" fmla="*/ 211 h 233"/>
                <a:gd name="T34" fmla="*/ 2 w 91"/>
                <a:gd name="T35" fmla="*/ 209 h 233"/>
                <a:gd name="T36" fmla="*/ 2 w 91"/>
                <a:gd name="T37" fmla="*/ 167 h 233"/>
                <a:gd name="T38" fmla="*/ 5 w 91"/>
                <a:gd name="T39" fmla="*/ 111 h 233"/>
                <a:gd name="T40" fmla="*/ 4 w 91"/>
                <a:gd name="T41" fmla="*/ 6 h 233"/>
                <a:gd name="T42" fmla="*/ 3 w 91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233">
                  <a:moveTo>
                    <a:pt x="3" y="0"/>
                  </a:moveTo>
                  <a:cubicBezTo>
                    <a:pt x="7" y="0"/>
                    <a:pt x="10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3"/>
                    <a:pt x="15" y="4"/>
                    <a:pt x="15" y="6"/>
                  </a:cubicBezTo>
                  <a:cubicBezTo>
                    <a:pt x="14" y="10"/>
                    <a:pt x="16" y="14"/>
                    <a:pt x="16" y="18"/>
                  </a:cubicBezTo>
                  <a:cubicBezTo>
                    <a:pt x="17" y="31"/>
                    <a:pt x="17" y="44"/>
                    <a:pt x="17" y="57"/>
                  </a:cubicBezTo>
                  <a:cubicBezTo>
                    <a:pt x="17" y="91"/>
                    <a:pt x="15" y="125"/>
                    <a:pt x="13" y="159"/>
                  </a:cubicBezTo>
                  <a:cubicBezTo>
                    <a:pt x="12" y="174"/>
                    <a:pt x="11" y="188"/>
                    <a:pt x="12" y="203"/>
                  </a:cubicBezTo>
                  <a:cubicBezTo>
                    <a:pt x="17" y="201"/>
                    <a:pt x="23" y="199"/>
                    <a:pt x="28" y="197"/>
                  </a:cubicBezTo>
                  <a:cubicBezTo>
                    <a:pt x="39" y="194"/>
                    <a:pt x="49" y="191"/>
                    <a:pt x="60" y="190"/>
                  </a:cubicBezTo>
                  <a:cubicBezTo>
                    <a:pt x="65" y="189"/>
                    <a:pt x="70" y="189"/>
                    <a:pt x="74" y="190"/>
                  </a:cubicBezTo>
                  <a:cubicBezTo>
                    <a:pt x="82" y="192"/>
                    <a:pt x="88" y="196"/>
                    <a:pt x="90" y="205"/>
                  </a:cubicBezTo>
                  <a:cubicBezTo>
                    <a:pt x="91" y="213"/>
                    <a:pt x="88" y="221"/>
                    <a:pt x="81" y="226"/>
                  </a:cubicBezTo>
                  <a:cubicBezTo>
                    <a:pt x="76" y="230"/>
                    <a:pt x="71" y="232"/>
                    <a:pt x="65" y="232"/>
                  </a:cubicBezTo>
                  <a:cubicBezTo>
                    <a:pt x="46" y="233"/>
                    <a:pt x="27" y="230"/>
                    <a:pt x="10" y="222"/>
                  </a:cubicBezTo>
                  <a:cubicBezTo>
                    <a:pt x="7" y="221"/>
                    <a:pt x="5" y="219"/>
                    <a:pt x="4" y="218"/>
                  </a:cubicBezTo>
                  <a:cubicBezTo>
                    <a:pt x="2" y="216"/>
                    <a:pt x="0" y="214"/>
                    <a:pt x="2" y="211"/>
                  </a:cubicBezTo>
                  <a:cubicBezTo>
                    <a:pt x="2" y="210"/>
                    <a:pt x="2" y="209"/>
                    <a:pt x="2" y="209"/>
                  </a:cubicBezTo>
                  <a:cubicBezTo>
                    <a:pt x="1" y="195"/>
                    <a:pt x="2" y="181"/>
                    <a:pt x="2" y="167"/>
                  </a:cubicBezTo>
                  <a:cubicBezTo>
                    <a:pt x="3" y="148"/>
                    <a:pt x="4" y="130"/>
                    <a:pt x="5" y="111"/>
                  </a:cubicBezTo>
                  <a:cubicBezTo>
                    <a:pt x="7" y="76"/>
                    <a:pt x="6" y="41"/>
                    <a:pt x="4" y="6"/>
                  </a:cubicBezTo>
                  <a:cubicBezTo>
                    <a:pt x="4" y="4"/>
                    <a:pt x="4" y="2"/>
                    <a:pt x="3" y="0"/>
                  </a:cubicBezTo>
                  <a:close/>
                </a:path>
              </a:pathLst>
            </a:custGeom>
            <a:solidFill>
              <a:srgbClr val="1E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8" name="Freeform 86">
              <a:extLst>
                <a:ext uri="{FF2B5EF4-FFF2-40B4-BE49-F238E27FC236}">
                  <a16:creationId xmlns:a16="http://schemas.microsoft.com/office/drawing/2014/main" id="{3525B634-1C07-57BE-EC0B-2F7AA319B4FE}"/>
                </a:ext>
              </a:extLst>
            </p:cNvPr>
            <p:cNvSpPr/>
            <p:nvPr/>
          </p:nvSpPr>
          <p:spPr bwMode="auto">
            <a:xfrm>
              <a:off x="6716" y="535"/>
              <a:ext cx="86" cy="64"/>
            </a:xfrm>
            <a:custGeom>
              <a:avLst/>
              <a:gdLst>
                <a:gd name="T0" fmla="*/ 9 w 71"/>
                <a:gd name="T1" fmla="*/ 43 h 53"/>
                <a:gd name="T2" fmla="*/ 14 w 71"/>
                <a:gd name="T3" fmla="*/ 10 h 53"/>
                <a:gd name="T4" fmla="*/ 55 w 71"/>
                <a:gd name="T5" fmla="*/ 1 h 53"/>
                <a:gd name="T6" fmla="*/ 68 w 71"/>
                <a:gd name="T7" fmla="*/ 3 h 53"/>
                <a:gd name="T8" fmla="*/ 70 w 71"/>
                <a:gd name="T9" fmla="*/ 5 h 53"/>
                <a:gd name="T10" fmla="*/ 59 w 71"/>
                <a:gd name="T11" fmla="*/ 25 h 53"/>
                <a:gd name="T12" fmla="*/ 44 w 71"/>
                <a:gd name="T13" fmla="*/ 43 h 53"/>
                <a:gd name="T14" fmla="*/ 17 w 71"/>
                <a:gd name="T15" fmla="*/ 50 h 53"/>
                <a:gd name="T16" fmla="*/ 9 w 71"/>
                <a:gd name="T1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2">
                  <a:moveTo>
                    <a:pt x="9" y="43"/>
                  </a:moveTo>
                  <a:cubicBezTo>
                    <a:pt x="0" y="32"/>
                    <a:pt x="3" y="18"/>
                    <a:pt x="14" y="10"/>
                  </a:cubicBezTo>
                  <a:cubicBezTo>
                    <a:pt x="27" y="2"/>
                    <a:pt x="40" y="0"/>
                    <a:pt x="55" y="1"/>
                  </a:cubicBezTo>
                  <a:cubicBezTo>
                    <a:pt x="59" y="1"/>
                    <a:pt x="64" y="2"/>
                    <a:pt x="68" y="3"/>
                  </a:cubicBezTo>
                  <a:cubicBezTo>
                    <a:pt x="69" y="3"/>
                    <a:pt x="71" y="3"/>
                    <a:pt x="70" y="5"/>
                  </a:cubicBezTo>
                  <a:cubicBezTo>
                    <a:pt x="68" y="13"/>
                    <a:pt x="63" y="19"/>
                    <a:pt x="59" y="25"/>
                  </a:cubicBezTo>
                  <a:cubicBezTo>
                    <a:pt x="54" y="32"/>
                    <a:pt x="49" y="38"/>
                    <a:pt x="44" y="43"/>
                  </a:cubicBezTo>
                  <a:cubicBezTo>
                    <a:pt x="35" y="51"/>
                    <a:pt x="27" y="53"/>
                    <a:pt x="17" y="50"/>
                  </a:cubicBezTo>
                  <a:cubicBezTo>
                    <a:pt x="13" y="49"/>
                    <a:pt x="10" y="46"/>
                    <a:pt x="9" y="4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9" name="Freeform 87">
              <a:extLst>
                <a:ext uri="{FF2B5EF4-FFF2-40B4-BE49-F238E27FC236}">
                  <a16:creationId xmlns:a16="http://schemas.microsoft.com/office/drawing/2014/main" id="{62B40B83-C691-3E88-0FD3-FAEE7F3B4314}"/>
                </a:ext>
              </a:extLst>
            </p:cNvPr>
            <p:cNvSpPr/>
            <p:nvPr/>
          </p:nvSpPr>
          <p:spPr bwMode="auto">
            <a:xfrm>
              <a:off x="7160" y="511"/>
              <a:ext cx="81" cy="53"/>
            </a:xfrm>
            <a:custGeom>
              <a:avLst/>
              <a:gdLst>
                <a:gd name="T0" fmla="*/ 0 w 67"/>
                <a:gd name="T1" fmla="*/ 13 h 44"/>
                <a:gd name="T2" fmla="*/ 9 w 67"/>
                <a:gd name="T3" fmla="*/ 7 h 44"/>
                <a:gd name="T4" fmla="*/ 41 w 67"/>
                <a:gd name="T5" fmla="*/ 1 h 44"/>
                <a:gd name="T6" fmla="*/ 60 w 67"/>
                <a:gd name="T7" fmla="*/ 7 h 44"/>
                <a:gd name="T8" fmla="*/ 65 w 67"/>
                <a:gd name="T9" fmla="*/ 15 h 44"/>
                <a:gd name="T10" fmla="*/ 64 w 67"/>
                <a:gd name="T11" fmla="*/ 33 h 44"/>
                <a:gd name="T12" fmla="*/ 40 w 67"/>
                <a:gd name="T13" fmla="*/ 42 h 44"/>
                <a:gd name="T14" fmla="*/ 24 w 67"/>
                <a:gd name="T15" fmla="*/ 33 h 44"/>
                <a:gd name="T16" fmla="*/ 2 w 67"/>
                <a:gd name="T17" fmla="*/ 16 h 44"/>
                <a:gd name="T18" fmla="*/ 0 w 67"/>
                <a:gd name="T19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44">
                  <a:moveTo>
                    <a:pt x="0" y="13"/>
                  </a:moveTo>
                  <a:cubicBezTo>
                    <a:pt x="3" y="10"/>
                    <a:pt x="6" y="9"/>
                    <a:pt x="9" y="7"/>
                  </a:cubicBezTo>
                  <a:cubicBezTo>
                    <a:pt x="19" y="3"/>
                    <a:pt x="30" y="0"/>
                    <a:pt x="41" y="1"/>
                  </a:cubicBezTo>
                  <a:cubicBezTo>
                    <a:pt x="48" y="1"/>
                    <a:pt x="55" y="2"/>
                    <a:pt x="60" y="7"/>
                  </a:cubicBezTo>
                  <a:cubicBezTo>
                    <a:pt x="62" y="9"/>
                    <a:pt x="64" y="12"/>
                    <a:pt x="65" y="15"/>
                  </a:cubicBezTo>
                  <a:cubicBezTo>
                    <a:pt x="67" y="21"/>
                    <a:pt x="67" y="27"/>
                    <a:pt x="64" y="33"/>
                  </a:cubicBezTo>
                  <a:cubicBezTo>
                    <a:pt x="59" y="41"/>
                    <a:pt x="50" y="44"/>
                    <a:pt x="40" y="42"/>
                  </a:cubicBezTo>
                  <a:cubicBezTo>
                    <a:pt x="34" y="40"/>
                    <a:pt x="29" y="37"/>
                    <a:pt x="24" y="33"/>
                  </a:cubicBezTo>
                  <a:cubicBezTo>
                    <a:pt x="16" y="28"/>
                    <a:pt x="8" y="23"/>
                    <a:pt x="2" y="16"/>
                  </a:cubicBezTo>
                  <a:cubicBezTo>
                    <a:pt x="1" y="15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0" name="Freeform 88">
              <a:extLst>
                <a:ext uri="{FF2B5EF4-FFF2-40B4-BE49-F238E27FC236}">
                  <a16:creationId xmlns:a16="http://schemas.microsoft.com/office/drawing/2014/main" id="{C5E61AFF-FB26-82B0-7D03-706EAF10261F}"/>
                </a:ext>
              </a:extLst>
            </p:cNvPr>
            <p:cNvSpPr/>
            <p:nvPr/>
          </p:nvSpPr>
          <p:spPr bwMode="auto">
            <a:xfrm>
              <a:off x="6739" y="455"/>
              <a:ext cx="65" cy="50"/>
            </a:xfrm>
            <a:custGeom>
              <a:avLst/>
              <a:gdLst>
                <a:gd name="T0" fmla="*/ 1 w 54"/>
                <a:gd name="T1" fmla="*/ 16 h 42"/>
                <a:gd name="T2" fmla="*/ 24 w 54"/>
                <a:gd name="T3" fmla="*/ 4 h 42"/>
                <a:gd name="T4" fmla="*/ 46 w 54"/>
                <a:gd name="T5" fmla="*/ 24 h 42"/>
                <a:gd name="T6" fmla="*/ 51 w 54"/>
                <a:gd name="T7" fmla="*/ 34 h 42"/>
                <a:gd name="T8" fmla="*/ 47 w 54"/>
                <a:gd name="T9" fmla="*/ 41 h 42"/>
                <a:gd name="T10" fmla="*/ 26 w 54"/>
                <a:gd name="T11" fmla="*/ 40 h 42"/>
                <a:gd name="T12" fmla="*/ 14 w 54"/>
                <a:gd name="T13" fmla="*/ 37 h 42"/>
                <a:gd name="T14" fmla="*/ 1 w 54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2">
                  <a:moveTo>
                    <a:pt x="1" y="16"/>
                  </a:moveTo>
                  <a:cubicBezTo>
                    <a:pt x="3" y="6"/>
                    <a:pt x="15" y="0"/>
                    <a:pt x="24" y="4"/>
                  </a:cubicBezTo>
                  <a:cubicBezTo>
                    <a:pt x="34" y="8"/>
                    <a:pt x="40" y="15"/>
                    <a:pt x="46" y="24"/>
                  </a:cubicBezTo>
                  <a:cubicBezTo>
                    <a:pt x="48" y="27"/>
                    <a:pt x="50" y="30"/>
                    <a:pt x="51" y="34"/>
                  </a:cubicBezTo>
                  <a:cubicBezTo>
                    <a:pt x="53" y="39"/>
                    <a:pt x="54" y="40"/>
                    <a:pt x="47" y="41"/>
                  </a:cubicBezTo>
                  <a:cubicBezTo>
                    <a:pt x="40" y="42"/>
                    <a:pt x="33" y="41"/>
                    <a:pt x="26" y="40"/>
                  </a:cubicBezTo>
                  <a:cubicBezTo>
                    <a:pt x="22" y="39"/>
                    <a:pt x="18" y="38"/>
                    <a:pt x="14" y="37"/>
                  </a:cubicBezTo>
                  <a:cubicBezTo>
                    <a:pt x="4" y="34"/>
                    <a:pt x="0" y="27"/>
                    <a:pt x="1" y="16"/>
                  </a:cubicBezTo>
                  <a:close/>
                </a:path>
              </a:pathLst>
            </a:custGeom>
            <a:solidFill>
              <a:srgbClr val="7DC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1" name="Freeform 89">
              <a:extLst>
                <a:ext uri="{FF2B5EF4-FFF2-40B4-BE49-F238E27FC236}">
                  <a16:creationId xmlns:a16="http://schemas.microsoft.com/office/drawing/2014/main" id="{C2F85134-75D0-E99C-6BC9-7B68D01398F0}"/>
                </a:ext>
              </a:extLst>
            </p:cNvPr>
            <p:cNvSpPr/>
            <p:nvPr/>
          </p:nvSpPr>
          <p:spPr bwMode="auto">
            <a:xfrm>
              <a:off x="6936" y="557"/>
              <a:ext cx="88" cy="72"/>
            </a:xfrm>
            <a:custGeom>
              <a:avLst/>
              <a:gdLst>
                <a:gd name="T0" fmla="*/ 0 w 73"/>
                <a:gd name="T1" fmla="*/ 51 h 60"/>
                <a:gd name="T2" fmla="*/ 15 w 73"/>
                <a:gd name="T3" fmla="*/ 15 h 60"/>
                <a:gd name="T4" fmla="*/ 62 w 73"/>
                <a:gd name="T5" fmla="*/ 20 h 60"/>
                <a:gd name="T6" fmla="*/ 72 w 73"/>
                <a:gd name="T7" fmla="*/ 54 h 60"/>
                <a:gd name="T8" fmla="*/ 68 w 73"/>
                <a:gd name="T9" fmla="*/ 60 h 60"/>
                <a:gd name="T10" fmla="*/ 64 w 73"/>
                <a:gd name="T11" fmla="*/ 55 h 60"/>
                <a:gd name="T12" fmla="*/ 57 w 73"/>
                <a:gd name="T13" fmla="*/ 29 h 60"/>
                <a:gd name="T14" fmla="*/ 47 w 73"/>
                <a:gd name="T15" fmla="*/ 17 h 60"/>
                <a:gd name="T16" fmla="*/ 24 w 73"/>
                <a:gd name="T17" fmla="*/ 19 h 60"/>
                <a:gd name="T18" fmla="*/ 10 w 73"/>
                <a:gd name="T19" fmla="*/ 45 h 60"/>
                <a:gd name="T20" fmla="*/ 8 w 73"/>
                <a:gd name="T21" fmla="*/ 53 h 60"/>
                <a:gd name="T22" fmla="*/ 4 w 73"/>
                <a:gd name="T23" fmla="*/ 58 h 60"/>
                <a:gd name="T24" fmla="*/ 0 w 73"/>
                <a:gd name="T2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60">
                  <a:moveTo>
                    <a:pt x="0" y="51"/>
                  </a:moveTo>
                  <a:cubicBezTo>
                    <a:pt x="1" y="39"/>
                    <a:pt x="5" y="26"/>
                    <a:pt x="15" y="15"/>
                  </a:cubicBezTo>
                  <a:cubicBezTo>
                    <a:pt x="29" y="0"/>
                    <a:pt x="50" y="2"/>
                    <a:pt x="62" y="20"/>
                  </a:cubicBezTo>
                  <a:cubicBezTo>
                    <a:pt x="69" y="30"/>
                    <a:pt x="72" y="42"/>
                    <a:pt x="72" y="54"/>
                  </a:cubicBezTo>
                  <a:cubicBezTo>
                    <a:pt x="73" y="58"/>
                    <a:pt x="71" y="59"/>
                    <a:pt x="68" y="60"/>
                  </a:cubicBezTo>
                  <a:cubicBezTo>
                    <a:pt x="66" y="60"/>
                    <a:pt x="64" y="58"/>
                    <a:pt x="64" y="55"/>
                  </a:cubicBezTo>
                  <a:cubicBezTo>
                    <a:pt x="63" y="46"/>
                    <a:pt x="61" y="37"/>
                    <a:pt x="57" y="29"/>
                  </a:cubicBezTo>
                  <a:cubicBezTo>
                    <a:pt x="54" y="25"/>
                    <a:pt x="51" y="20"/>
                    <a:pt x="47" y="17"/>
                  </a:cubicBezTo>
                  <a:cubicBezTo>
                    <a:pt x="40" y="12"/>
                    <a:pt x="31" y="13"/>
                    <a:pt x="24" y="19"/>
                  </a:cubicBezTo>
                  <a:cubicBezTo>
                    <a:pt x="16" y="26"/>
                    <a:pt x="12" y="35"/>
                    <a:pt x="10" y="45"/>
                  </a:cubicBezTo>
                  <a:cubicBezTo>
                    <a:pt x="9" y="47"/>
                    <a:pt x="9" y="50"/>
                    <a:pt x="8" y="53"/>
                  </a:cubicBezTo>
                  <a:cubicBezTo>
                    <a:pt x="8" y="57"/>
                    <a:pt x="6" y="59"/>
                    <a:pt x="4" y="58"/>
                  </a:cubicBezTo>
                  <a:cubicBezTo>
                    <a:pt x="1" y="58"/>
                    <a:pt x="0" y="56"/>
                    <a:pt x="0" y="51"/>
                  </a:cubicBezTo>
                  <a:close/>
                </a:path>
              </a:pathLst>
            </a:custGeom>
            <a:solidFill>
              <a:srgbClr val="21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2" name="Freeform 90">
              <a:extLst>
                <a:ext uri="{FF2B5EF4-FFF2-40B4-BE49-F238E27FC236}">
                  <a16:creationId xmlns:a16="http://schemas.microsoft.com/office/drawing/2014/main" id="{7B4A34D0-6871-5EB0-11B9-E25A8D558094}"/>
                </a:ext>
              </a:extLst>
            </p:cNvPr>
            <p:cNvSpPr/>
            <p:nvPr/>
          </p:nvSpPr>
          <p:spPr bwMode="auto">
            <a:xfrm>
              <a:off x="7050" y="485"/>
              <a:ext cx="73" cy="77"/>
            </a:xfrm>
            <a:custGeom>
              <a:avLst/>
              <a:gdLst>
                <a:gd name="T0" fmla="*/ 16 w 61"/>
                <a:gd name="T1" fmla="*/ 36 h 64"/>
                <a:gd name="T2" fmla="*/ 45 w 61"/>
                <a:gd name="T3" fmla="*/ 48 h 64"/>
                <a:gd name="T4" fmla="*/ 56 w 61"/>
                <a:gd name="T5" fmla="*/ 55 h 64"/>
                <a:gd name="T6" fmla="*/ 58 w 61"/>
                <a:gd name="T7" fmla="*/ 61 h 64"/>
                <a:gd name="T8" fmla="*/ 52 w 61"/>
                <a:gd name="T9" fmla="*/ 62 h 64"/>
                <a:gd name="T10" fmla="*/ 4 w 61"/>
                <a:gd name="T11" fmla="*/ 42 h 64"/>
                <a:gd name="T12" fmla="*/ 1 w 61"/>
                <a:gd name="T13" fmla="*/ 38 h 64"/>
                <a:gd name="T14" fmla="*/ 3 w 61"/>
                <a:gd name="T15" fmla="*/ 33 h 64"/>
                <a:gd name="T16" fmla="*/ 18 w 61"/>
                <a:gd name="T17" fmla="*/ 24 h 64"/>
                <a:gd name="T18" fmla="*/ 53 w 61"/>
                <a:gd name="T19" fmla="*/ 2 h 64"/>
                <a:gd name="T20" fmla="*/ 60 w 61"/>
                <a:gd name="T21" fmla="*/ 2 h 64"/>
                <a:gd name="T22" fmla="*/ 57 w 61"/>
                <a:gd name="T23" fmla="*/ 9 h 64"/>
                <a:gd name="T24" fmla="*/ 18 w 61"/>
                <a:gd name="T25" fmla="*/ 35 h 64"/>
                <a:gd name="T26" fmla="*/ 16 w 61"/>
                <a:gd name="T2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4">
                  <a:moveTo>
                    <a:pt x="16" y="36"/>
                  </a:moveTo>
                  <a:cubicBezTo>
                    <a:pt x="26" y="40"/>
                    <a:pt x="35" y="44"/>
                    <a:pt x="45" y="48"/>
                  </a:cubicBezTo>
                  <a:cubicBezTo>
                    <a:pt x="48" y="50"/>
                    <a:pt x="53" y="52"/>
                    <a:pt x="56" y="55"/>
                  </a:cubicBezTo>
                  <a:cubicBezTo>
                    <a:pt x="59" y="57"/>
                    <a:pt x="59" y="59"/>
                    <a:pt x="58" y="61"/>
                  </a:cubicBezTo>
                  <a:cubicBezTo>
                    <a:pt x="57" y="63"/>
                    <a:pt x="55" y="64"/>
                    <a:pt x="52" y="62"/>
                  </a:cubicBezTo>
                  <a:cubicBezTo>
                    <a:pt x="37" y="53"/>
                    <a:pt x="21" y="47"/>
                    <a:pt x="4" y="42"/>
                  </a:cubicBezTo>
                  <a:cubicBezTo>
                    <a:pt x="2" y="41"/>
                    <a:pt x="1" y="40"/>
                    <a:pt x="1" y="38"/>
                  </a:cubicBezTo>
                  <a:cubicBezTo>
                    <a:pt x="0" y="36"/>
                    <a:pt x="1" y="35"/>
                    <a:pt x="3" y="33"/>
                  </a:cubicBezTo>
                  <a:cubicBezTo>
                    <a:pt x="8" y="30"/>
                    <a:pt x="13" y="27"/>
                    <a:pt x="18" y="24"/>
                  </a:cubicBezTo>
                  <a:cubicBezTo>
                    <a:pt x="30" y="16"/>
                    <a:pt x="41" y="9"/>
                    <a:pt x="53" y="2"/>
                  </a:cubicBezTo>
                  <a:cubicBezTo>
                    <a:pt x="56" y="0"/>
                    <a:pt x="58" y="0"/>
                    <a:pt x="60" y="2"/>
                  </a:cubicBezTo>
                  <a:cubicBezTo>
                    <a:pt x="61" y="5"/>
                    <a:pt x="60" y="7"/>
                    <a:pt x="57" y="9"/>
                  </a:cubicBezTo>
                  <a:cubicBezTo>
                    <a:pt x="44" y="18"/>
                    <a:pt x="31" y="26"/>
                    <a:pt x="18" y="35"/>
                  </a:cubicBezTo>
                  <a:cubicBezTo>
                    <a:pt x="17" y="35"/>
                    <a:pt x="17" y="36"/>
                    <a:pt x="16" y="36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3" name="Freeform 91">
              <a:extLst>
                <a:ext uri="{FF2B5EF4-FFF2-40B4-BE49-F238E27FC236}">
                  <a16:creationId xmlns:a16="http://schemas.microsoft.com/office/drawing/2014/main" id="{D6D03682-F4F4-F1A8-ABCB-0A7F34B86762}"/>
                </a:ext>
              </a:extLst>
            </p:cNvPr>
            <p:cNvSpPr/>
            <p:nvPr/>
          </p:nvSpPr>
          <p:spPr bwMode="auto">
            <a:xfrm>
              <a:off x="6839" y="483"/>
              <a:ext cx="73" cy="76"/>
            </a:xfrm>
            <a:custGeom>
              <a:avLst/>
              <a:gdLst>
                <a:gd name="T0" fmla="*/ 45 w 61"/>
                <a:gd name="T1" fmla="*/ 38 h 63"/>
                <a:gd name="T2" fmla="*/ 28 w 61"/>
                <a:gd name="T3" fmla="*/ 26 h 63"/>
                <a:gd name="T4" fmla="*/ 5 w 61"/>
                <a:gd name="T5" fmla="*/ 8 h 63"/>
                <a:gd name="T6" fmla="*/ 3 w 61"/>
                <a:gd name="T7" fmla="*/ 2 h 63"/>
                <a:gd name="T8" fmla="*/ 10 w 61"/>
                <a:gd name="T9" fmla="*/ 2 h 63"/>
                <a:gd name="T10" fmla="*/ 54 w 61"/>
                <a:gd name="T11" fmla="*/ 34 h 63"/>
                <a:gd name="T12" fmla="*/ 58 w 61"/>
                <a:gd name="T13" fmla="*/ 37 h 63"/>
                <a:gd name="T14" fmla="*/ 56 w 61"/>
                <a:gd name="T15" fmla="*/ 45 h 63"/>
                <a:gd name="T16" fmla="*/ 35 w 61"/>
                <a:gd name="T17" fmla="*/ 51 h 63"/>
                <a:gd name="T18" fmla="*/ 9 w 61"/>
                <a:gd name="T19" fmla="*/ 61 h 63"/>
                <a:gd name="T20" fmla="*/ 8 w 61"/>
                <a:gd name="T21" fmla="*/ 62 h 63"/>
                <a:gd name="T22" fmla="*/ 1 w 61"/>
                <a:gd name="T23" fmla="*/ 60 h 63"/>
                <a:gd name="T24" fmla="*/ 5 w 61"/>
                <a:gd name="T25" fmla="*/ 54 h 63"/>
                <a:gd name="T26" fmla="*/ 41 w 61"/>
                <a:gd name="T27" fmla="*/ 40 h 63"/>
                <a:gd name="T28" fmla="*/ 45 w 61"/>
                <a:gd name="T29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2">
                  <a:moveTo>
                    <a:pt x="45" y="38"/>
                  </a:moveTo>
                  <a:cubicBezTo>
                    <a:pt x="39" y="34"/>
                    <a:pt x="33" y="30"/>
                    <a:pt x="28" y="26"/>
                  </a:cubicBezTo>
                  <a:cubicBezTo>
                    <a:pt x="20" y="20"/>
                    <a:pt x="12" y="14"/>
                    <a:pt x="5" y="8"/>
                  </a:cubicBezTo>
                  <a:cubicBezTo>
                    <a:pt x="2" y="6"/>
                    <a:pt x="1" y="4"/>
                    <a:pt x="3" y="2"/>
                  </a:cubicBezTo>
                  <a:cubicBezTo>
                    <a:pt x="5" y="0"/>
                    <a:pt x="7" y="0"/>
                    <a:pt x="10" y="2"/>
                  </a:cubicBezTo>
                  <a:cubicBezTo>
                    <a:pt x="24" y="12"/>
                    <a:pt x="39" y="23"/>
                    <a:pt x="54" y="34"/>
                  </a:cubicBezTo>
                  <a:cubicBezTo>
                    <a:pt x="55" y="35"/>
                    <a:pt x="57" y="35"/>
                    <a:pt x="58" y="37"/>
                  </a:cubicBezTo>
                  <a:cubicBezTo>
                    <a:pt x="61" y="40"/>
                    <a:pt x="60" y="43"/>
                    <a:pt x="56" y="45"/>
                  </a:cubicBezTo>
                  <a:cubicBezTo>
                    <a:pt x="49" y="47"/>
                    <a:pt x="42" y="49"/>
                    <a:pt x="35" y="51"/>
                  </a:cubicBezTo>
                  <a:cubicBezTo>
                    <a:pt x="26" y="54"/>
                    <a:pt x="17" y="57"/>
                    <a:pt x="9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5" y="63"/>
                    <a:pt x="2" y="63"/>
                    <a:pt x="1" y="60"/>
                  </a:cubicBezTo>
                  <a:cubicBezTo>
                    <a:pt x="0" y="58"/>
                    <a:pt x="1" y="56"/>
                    <a:pt x="5" y="54"/>
                  </a:cubicBezTo>
                  <a:cubicBezTo>
                    <a:pt x="16" y="48"/>
                    <a:pt x="29" y="44"/>
                    <a:pt x="41" y="40"/>
                  </a:cubicBezTo>
                  <a:cubicBezTo>
                    <a:pt x="42" y="39"/>
                    <a:pt x="43" y="39"/>
                    <a:pt x="45" y="38"/>
                  </a:cubicBezTo>
                  <a:close/>
                </a:path>
              </a:pathLst>
            </a:custGeom>
            <a:solidFill>
              <a:srgbClr val="201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4" name="Freeform 92">
              <a:extLst>
                <a:ext uri="{FF2B5EF4-FFF2-40B4-BE49-F238E27FC236}">
                  <a16:creationId xmlns:a16="http://schemas.microsoft.com/office/drawing/2014/main" id="{5B7521A9-2217-A9B8-B3B0-35B134476C0B}"/>
                </a:ext>
              </a:extLst>
            </p:cNvPr>
            <p:cNvSpPr/>
            <p:nvPr/>
          </p:nvSpPr>
          <p:spPr bwMode="auto">
            <a:xfrm>
              <a:off x="7060" y="445"/>
              <a:ext cx="72" cy="37"/>
            </a:xfrm>
            <a:custGeom>
              <a:avLst/>
              <a:gdLst>
                <a:gd name="T0" fmla="*/ 0 w 60"/>
                <a:gd name="T1" fmla="*/ 25 h 31"/>
                <a:gd name="T2" fmla="*/ 3 w 60"/>
                <a:gd name="T3" fmla="*/ 20 h 31"/>
                <a:gd name="T4" fmla="*/ 53 w 60"/>
                <a:gd name="T5" fmla="*/ 1 h 31"/>
                <a:gd name="T6" fmla="*/ 59 w 60"/>
                <a:gd name="T7" fmla="*/ 3 h 31"/>
                <a:gd name="T8" fmla="*/ 56 w 60"/>
                <a:gd name="T9" fmla="*/ 9 h 31"/>
                <a:gd name="T10" fmla="*/ 7 w 60"/>
                <a:gd name="T11" fmla="*/ 29 h 31"/>
                <a:gd name="T12" fmla="*/ 0 w 60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1">
                  <a:moveTo>
                    <a:pt x="0" y="25"/>
                  </a:moveTo>
                  <a:cubicBezTo>
                    <a:pt x="0" y="23"/>
                    <a:pt x="1" y="21"/>
                    <a:pt x="3" y="20"/>
                  </a:cubicBezTo>
                  <a:cubicBezTo>
                    <a:pt x="20" y="14"/>
                    <a:pt x="36" y="7"/>
                    <a:pt x="53" y="1"/>
                  </a:cubicBezTo>
                  <a:cubicBezTo>
                    <a:pt x="56" y="0"/>
                    <a:pt x="58" y="1"/>
                    <a:pt x="59" y="3"/>
                  </a:cubicBezTo>
                  <a:cubicBezTo>
                    <a:pt x="60" y="5"/>
                    <a:pt x="59" y="8"/>
                    <a:pt x="56" y="9"/>
                  </a:cubicBezTo>
                  <a:cubicBezTo>
                    <a:pt x="40" y="16"/>
                    <a:pt x="23" y="22"/>
                    <a:pt x="7" y="29"/>
                  </a:cubicBezTo>
                  <a:cubicBezTo>
                    <a:pt x="3" y="31"/>
                    <a:pt x="0" y="29"/>
                    <a:pt x="0" y="25"/>
                  </a:cubicBezTo>
                  <a:close/>
                </a:path>
              </a:pathLst>
            </a:custGeom>
            <a:solidFill>
              <a:srgbClr val="21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5" name="Freeform 93">
              <a:extLst>
                <a:ext uri="{FF2B5EF4-FFF2-40B4-BE49-F238E27FC236}">
                  <a16:creationId xmlns:a16="http://schemas.microsoft.com/office/drawing/2014/main" id="{C7F393BD-9737-4B71-0259-F73D832750A3}"/>
                </a:ext>
              </a:extLst>
            </p:cNvPr>
            <p:cNvSpPr/>
            <p:nvPr/>
          </p:nvSpPr>
          <p:spPr bwMode="auto">
            <a:xfrm>
              <a:off x="6831" y="445"/>
              <a:ext cx="72" cy="37"/>
            </a:xfrm>
            <a:custGeom>
              <a:avLst/>
              <a:gdLst>
                <a:gd name="T0" fmla="*/ 5 w 60"/>
                <a:gd name="T1" fmla="*/ 0 h 31"/>
                <a:gd name="T2" fmla="*/ 11 w 60"/>
                <a:gd name="T3" fmla="*/ 2 h 31"/>
                <a:gd name="T4" fmla="*/ 55 w 60"/>
                <a:gd name="T5" fmla="*/ 21 h 31"/>
                <a:gd name="T6" fmla="*/ 56 w 60"/>
                <a:gd name="T7" fmla="*/ 22 h 31"/>
                <a:gd name="T8" fmla="*/ 59 w 60"/>
                <a:gd name="T9" fmla="*/ 28 h 31"/>
                <a:gd name="T10" fmla="*/ 52 w 60"/>
                <a:gd name="T11" fmla="*/ 30 h 31"/>
                <a:gd name="T12" fmla="*/ 38 w 60"/>
                <a:gd name="T13" fmla="*/ 24 h 31"/>
                <a:gd name="T14" fmla="*/ 4 w 60"/>
                <a:gd name="T15" fmla="*/ 9 h 31"/>
                <a:gd name="T16" fmla="*/ 1 w 60"/>
                <a:gd name="T17" fmla="*/ 6 h 31"/>
                <a:gd name="T18" fmla="*/ 1 w 60"/>
                <a:gd name="T19" fmla="*/ 2 h 31"/>
                <a:gd name="T20" fmla="*/ 5 w 6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31">
                  <a:moveTo>
                    <a:pt x="5" y="0"/>
                  </a:moveTo>
                  <a:cubicBezTo>
                    <a:pt x="7" y="0"/>
                    <a:pt x="9" y="1"/>
                    <a:pt x="11" y="2"/>
                  </a:cubicBezTo>
                  <a:cubicBezTo>
                    <a:pt x="26" y="8"/>
                    <a:pt x="40" y="15"/>
                    <a:pt x="55" y="21"/>
                  </a:cubicBezTo>
                  <a:cubicBezTo>
                    <a:pt x="55" y="21"/>
                    <a:pt x="56" y="21"/>
                    <a:pt x="56" y="22"/>
                  </a:cubicBezTo>
                  <a:cubicBezTo>
                    <a:pt x="59" y="23"/>
                    <a:pt x="60" y="25"/>
                    <a:pt x="59" y="28"/>
                  </a:cubicBezTo>
                  <a:cubicBezTo>
                    <a:pt x="58" y="30"/>
                    <a:pt x="56" y="31"/>
                    <a:pt x="52" y="30"/>
                  </a:cubicBezTo>
                  <a:cubicBezTo>
                    <a:pt x="48" y="28"/>
                    <a:pt x="43" y="26"/>
                    <a:pt x="38" y="24"/>
                  </a:cubicBezTo>
                  <a:cubicBezTo>
                    <a:pt x="27" y="19"/>
                    <a:pt x="16" y="14"/>
                    <a:pt x="4" y="9"/>
                  </a:cubicBezTo>
                  <a:cubicBezTo>
                    <a:pt x="3" y="8"/>
                    <a:pt x="2" y="7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01E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6" name="Freeform 94">
              <a:extLst>
                <a:ext uri="{FF2B5EF4-FFF2-40B4-BE49-F238E27FC236}">
                  <a16:creationId xmlns:a16="http://schemas.microsoft.com/office/drawing/2014/main" id="{0B55E9D5-07FF-49CC-B7CC-C3821F93A48E}"/>
                </a:ext>
              </a:extLst>
            </p:cNvPr>
            <p:cNvSpPr/>
            <p:nvPr/>
          </p:nvSpPr>
          <p:spPr bwMode="auto">
            <a:xfrm>
              <a:off x="6727" y="541"/>
              <a:ext cx="75" cy="62"/>
            </a:xfrm>
            <a:custGeom>
              <a:avLst/>
              <a:gdLst>
                <a:gd name="T0" fmla="*/ 0 w 62"/>
                <a:gd name="T1" fmla="*/ 38 h 51"/>
                <a:gd name="T2" fmla="*/ 15 w 62"/>
                <a:gd name="T3" fmla="*/ 46 h 51"/>
                <a:gd name="T4" fmla="*/ 34 w 62"/>
                <a:gd name="T5" fmla="*/ 38 h 51"/>
                <a:gd name="T6" fmla="*/ 48 w 62"/>
                <a:gd name="T7" fmla="*/ 21 h 51"/>
                <a:gd name="T8" fmla="*/ 61 w 62"/>
                <a:gd name="T9" fmla="*/ 0 h 51"/>
                <a:gd name="T10" fmla="*/ 58 w 62"/>
                <a:gd name="T11" fmla="*/ 12 h 51"/>
                <a:gd name="T12" fmla="*/ 41 w 62"/>
                <a:gd name="T13" fmla="*/ 39 h 51"/>
                <a:gd name="T14" fmla="*/ 18 w 62"/>
                <a:gd name="T15" fmla="*/ 50 h 51"/>
                <a:gd name="T16" fmla="*/ 0 w 62"/>
                <a:gd name="T17" fmla="*/ 39 h 51"/>
                <a:gd name="T18" fmla="*/ 0 w 62"/>
                <a:gd name="T1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1">
                  <a:moveTo>
                    <a:pt x="0" y="38"/>
                  </a:moveTo>
                  <a:cubicBezTo>
                    <a:pt x="4" y="42"/>
                    <a:pt x="9" y="45"/>
                    <a:pt x="15" y="46"/>
                  </a:cubicBezTo>
                  <a:cubicBezTo>
                    <a:pt x="23" y="46"/>
                    <a:pt x="29" y="43"/>
                    <a:pt x="34" y="38"/>
                  </a:cubicBezTo>
                  <a:cubicBezTo>
                    <a:pt x="39" y="33"/>
                    <a:pt x="44" y="27"/>
                    <a:pt x="48" y="21"/>
                  </a:cubicBezTo>
                  <a:cubicBezTo>
                    <a:pt x="53" y="14"/>
                    <a:pt x="57" y="7"/>
                    <a:pt x="61" y="0"/>
                  </a:cubicBezTo>
                  <a:cubicBezTo>
                    <a:pt x="62" y="4"/>
                    <a:pt x="59" y="8"/>
                    <a:pt x="58" y="12"/>
                  </a:cubicBezTo>
                  <a:cubicBezTo>
                    <a:pt x="54" y="22"/>
                    <a:pt x="49" y="31"/>
                    <a:pt x="41" y="39"/>
                  </a:cubicBezTo>
                  <a:cubicBezTo>
                    <a:pt x="35" y="46"/>
                    <a:pt x="28" y="51"/>
                    <a:pt x="18" y="50"/>
                  </a:cubicBezTo>
                  <a:cubicBezTo>
                    <a:pt x="10" y="50"/>
                    <a:pt x="5" y="45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5B9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7" name="Freeform 95">
              <a:extLst>
                <a:ext uri="{FF2B5EF4-FFF2-40B4-BE49-F238E27FC236}">
                  <a16:creationId xmlns:a16="http://schemas.microsoft.com/office/drawing/2014/main" id="{D79766BD-9643-A42F-1636-2E41E43F6296}"/>
                </a:ext>
              </a:extLst>
            </p:cNvPr>
            <p:cNvSpPr/>
            <p:nvPr/>
          </p:nvSpPr>
          <p:spPr bwMode="auto">
            <a:xfrm>
              <a:off x="7160" y="527"/>
              <a:ext cx="83" cy="38"/>
            </a:xfrm>
            <a:custGeom>
              <a:avLst/>
              <a:gdLst>
                <a:gd name="T0" fmla="*/ 0 w 69"/>
                <a:gd name="T1" fmla="*/ 0 h 32"/>
                <a:gd name="T2" fmla="*/ 13 w 69"/>
                <a:gd name="T3" fmla="*/ 11 h 32"/>
                <a:gd name="T4" fmla="*/ 36 w 69"/>
                <a:gd name="T5" fmla="*/ 26 h 32"/>
                <a:gd name="T6" fmla="*/ 61 w 69"/>
                <a:gd name="T7" fmla="*/ 23 h 32"/>
                <a:gd name="T8" fmla="*/ 66 w 69"/>
                <a:gd name="T9" fmla="*/ 5 h 32"/>
                <a:gd name="T10" fmla="*/ 65 w 69"/>
                <a:gd name="T11" fmla="*/ 2 h 32"/>
                <a:gd name="T12" fmla="*/ 65 w 69"/>
                <a:gd name="T13" fmla="*/ 22 h 32"/>
                <a:gd name="T14" fmla="*/ 48 w 69"/>
                <a:gd name="T15" fmla="*/ 32 h 32"/>
                <a:gd name="T16" fmla="*/ 28 w 69"/>
                <a:gd name="T17" fmla="*/ 26 h 32"/>
                <a:gd name="T18" fmla="*/ 1 w 69"/>
                <a:gd name="T19" fmla="*/ 2 h 32"/>
                <a:gd name="T20" fmla="*/ 0 w 6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32">
                  <a:moveTo>
                    <a:pt x="0" y="0"/>
                  </a:moveTo>
                  <a:cubicBezTo>
                    <a:pt x="3" y="5"/>
                    <a:pt x="8" y="8"/>
                    <a:pt x="13" y="11"/>
                  </a:cubicBezTo>
                  <a:cubicBezTo>
                    <a:pt x="20" y="17"/>
                    <a:pt x="28" y="22"/>
                    <a:pt x="36" y="26"/>
                  </a:cubicBezTo>
                  <a:cubicBezTo>
                    <a:pt x="45" y="30"/>
                    <a:pt x="54" y="29"/>
                    <a:pt x="61" y="23"/>
                  </a:cubicBezTo>
                  <a:cubicBezTo>
                    <a:pt x="66" y="18"/>
                    <a:pt x="67" y="12"/>
                    <a:pt x="66" y="5"/>
                  </a:cubicBezTo>
                  <a:cubicBezTo>
                    <a:pt x="66" y="4"/>
                    <a:pt x="65" y="3"/>
                    <a:pt x="65" y="2"/>
                  </a:cubicBezTo>
                  <a:cubicBezTo>
                    <a:pt x="69" y="9"/>
                    <a:pt x="68" y="16"/>
                    <a:pt x="65" y="22"/>
                  </a:cubicBezTo>
                  <a:cubicBezTo>
                    <a:pt x="62" y="29"/>
                    <a:pt x="56" y="32"/>
                    <a:pt x="48" y="32"/>
                  </a:cubicBezTo>
                  <a:cubicBezTo>
                    <a:pt x="41" y="32"/>
                    <a:pt x="34" y="30"/>
                    <a:pt x="28" y="26"/>
                  </a:cubicBezTo>
                  <a:cubicBezTo>
                    <a:pt x="18" y="20"/>
                    <a:pt x="9" y="11"/>
                    <a:pt x="1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5D9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8" name="Freeform 96">
              <a:extLst>
                <a:ext uri="{FF2B5EF4-FFF2-40B4-BE49-F238E27FC236}">
                  <a16:creationId xmlns:a16="http://schemas.microsoft.com/office/drawing/2014/main" id="{2F605165-031C-1F86-1FC8-C78E720E2533}"/>
                </a:ext>
              </a:extLst>
            </p:cNvPr>
            <p:cNvSpPr/>
            <p:nvPr/>
          </p:nvSpPr>
          <p:spPr bwMode="auto">
            <a:xfrm>
              <a:off x="6739" y="474"/>
              <a:ext cx="64" cy="33"/>
            </a:xfrm>
            <a:custGeom>
              <a:avLst/>
              <a:gdLst>
                <a:gd name="T0" fmla="*/ 1 w 53"/>
                <a:gd name="T1" fmla="*/ 0 h 28"/>
                <a:gd name="T2" fmla="*/ 5 w 53"/>
                <a:gd name="T3" fmla="*/ 14 h 28"/>
                <a:gd name="T4" fmla="*/ 17 w 53"/>
                <a:gd name="T5" fmla="*/ 21 h 28"/>
                <a:gd name="T6" fmla="*/ 48 w 53"/>
                <a:gd name="T7" fmla="*/ 24 h 28"/>
                <a:gd name="T8" fmla="*/ 51 w 53"/>
                <a:gd name="T9" fmla="*/ 20 h 28"/>
                <a:gd name="T10" fmla="*/ 51 w 53"/>
                <a:gd name="T11" fmla="*/ 18 h 28"/>
                <a:gd name="T12" fmla="*/ 53 w 53"/>
                <a:gd name="T13" fmla="*/ 22 h 28"/>
                <a:gd name="T14" fmla="*/ 51 w 53"/>
                <a:gd name="T15" fmla="*/ 25 h 28"/>
                <a:gd name="T16" fmla="*/ 27 w 53"/>
                <a:gd name="T17" fmla="*/ 27 h 28"/>
                <a:gd name="T18" fmla="*/ 12 w 53"/>
                <a:gd name="T19" fmla="*/ 24 h 28"/>
                <a:gd name="T20" fmla="*/ 5 w 53"/>
                <a:gd name="T21" fmla="*/ 18 h 28"/>
                <a:gd name="T22" fmla="*/ 1 w 53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8">
                  <a:moveTo>
                    <a:pt x="1" y="0"/>
                  </a:moveTo>
                  <a:cubicBezTo>
                    <a:pt x="1" y="5"/>
                    <a:pt x="1" y="10"/>
                    <a:pt x="5" y="14"/>
                  </a:cubicBezTo>
                  <a:cubicBezTo>
                    <a:pt x="8" y="18"/>
                    <a:pt x="12" y="20"/>
                    <a:pt x="17" y="21"/>
                  </a:cubicBezTo>
                  <a:cubicBezTo>
                    <a:pt x="27" y="23"/>
                    <a:pt x="37" y="24"/>
                    <a:pt x="48" y="24"/>
                  </a:cubicBezTo>
                  <a:cubicBezTo>
                    <a:pt x="53" y="24"/>
                    <a:pt x="53" y="24"/>
                    <a:pt x="51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2" y="19"/>
                    <a:pt x="52" y="20"/>
                    <a:pt x="53" y="22"/>
                  </a:cubicBezTo>
                  <a:cubicBezTo>
                    <a:pt x="53" y="24"/>
                    <a:pt x="53" y="25"/>
                    <a:pt x="51" y="25"/>
                  </a:cubicBezTo>
                  <a:cubicBezTo>
                    <a:pt x="43" y="26"/>
                    <a:pt x="35" y="28"/>
                    <a:pt x="27" y="27"/>
                  </a:cubicBezTo>
                  <a:cubicBezTo>
                    <a:pt x="22" y="27"/>
                    <a:pt x="17" y="26"/>
                    <a:pt x="12" y="24"/>
                  </a:cubicBezTo>
                  <a:cubicBezTo>
                    <a:pt x="9" y="23"/>
                    <a:pt x="7" y="21"/>
                    <a:pt x="5" y="18"/>
                  </a:cubicBezTo>
                  <a:cubicBezTo>
                    <a:pt x="1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5E9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69" name="Group 4">
            <a:extLst>
              <a:ext uri="{FF2B5EF4-FFF2-40B4-BE49-F238E27FC236}">
                <a16:creationId xmlns:a16="http://schemas.microsoft.com/office/drawing/2014/main" id="{78762501-E379-8481-5F04-3A7C93459C3F}"/>
              </a:ext>
            </a:extLst>
          </p:cNvPr>
          <p:cNvGrpSpPr>
            <a:grpSpLocks noChangeAspect="1"/>
          </p:cNvGrpSpPr>
          <p:nvPr/>
        </p:nvGrpSpPr>
        <p:grpSpPr>
          <a:xfrm>
            <a:off x="4404489" y="4224918"/>
            <a:ext cx="2486025" cy="1557337"/>
            <a:chOff x="5982" y="3178"/>
            <a:chExt cx="1566" cy="981"/>
          </a:xfrm>
        </p:grpSpPr>
        <p:sp>
          <p:nvSpPr>
            <p:cNvPr id="470" name="Freeform 5">
              <a:extLst>
                <a:ext uri="{FF2B5EF4-FFF2-40B4-BE49-F238E27FC236}">
                  <a16:creationId xmlns:a16="http://schemas.microsoft.com/office/drawing/2014/main" id="{E037A13D-20D0-8F02-9D48-D86AA2A2CAEA}"/>
                </a:ext>
              </a:extLst>
            </p:cNvPr>
            <p:cNvSpPr/>
            <p:nvPr/>
          </p:nvSpPr>
          <p:spPr bwMode="auto">
            <a:xfrm>
              <a:off x="6324" y="3178"/>
              <a:ext cx="918" cy="914"/>
            </a:xfrm>
            <a:custGeom>
              <a:avLst/>
              <a:gdLst>
                <a:gd name="T0" fmla="*/ 44 w 657"/>
                <a:gd name="T1" fmla="*/ 48 h 654"/>
                <a:gd name="T2" fmla="*/ 190 w 657"/>
                <a:gd name="T3" fmla="*/ 10 h 654"/>
                <a:gd name="T4" fmla="*/ 330 w 657"/>
                <a:gd name="T5" fmla="*/ 0 h 654"/>
                <a:gd name="T6" fmla="*/ 591 w 657"/>
                <a:gd name="T7" fmla="*/ 44 h 654"/>
                <a:gd name="T8" fmla="*/ 591 w 657"/>
                <a:gd name="T9" fmla="*/ 45 h 654"/>
                <a:gd name="T10" fmla="*/ 574 w 657"/>
                <a:gd name="T11" fmla="*/ 88 h 654"/>
                <a:gd name="T12" fmla="*/ 537 w 657"/>
                <a:gd name="T13" fmla="*/ 148 h 654"/>
                <a:gd name="T14" fmla="*/ 528 w 657"/>
                <a:gd name="T15" fmla="*/ 166 h 654"/>
                <a:gd name="T16" fmla="*/ 520 w 657"/>
                <a:gd name="T17" fmla="*/ 266 h 654"/>
                <a:gd name="T18" fmla="*/ 525 w 657"/>
                <a:gd name="T19" fmla="*/ 314 h 654"/>
                <a:gd name="T20" fmla="*/ 546 w 657"/>
                <a:gd name="T21" fmla="*/ 348 h 654"/>
                <a:gd name="T22" fmla="*/ 648 w 657"/>
                <a:gd name="T23" fmla="*/ 410 h 654"/>
                <a:gd name="T24" fmla="*/ 656 w 657"/>
                <a:gd name="T25" fmla="*/ 416 h 654"/>
                <a:gd name="T26" fmla="*/ 654 w 657"/>
                <a:gd name="T27" fmla="*/ 421 h 654"/>
                <a:gd name="T28" fmla="*/ 583 w 657"/>
                <a:gd name="T29" fmla="*/ 484 h 654"/>
                <a:gd name="T30" fmla="*/ 505 w 657"/>
                <a:gd name="T31" fmla="*/ 548 h 654"/>
                <a:gd name="T32" fmla="*/ 384 w 657"/>
                <a:gd name="T33" fmla="*/ 630 h 654"/>
                <a:gd name="T34" fmla="*/ 344 w 657"/>
                <a:gd name="T35" fmla="*/ 647 h 654"/>
                <a:gd name="T36" fmla="*/ 283 w 657"/>
                <a:gd name="T37" fmla="*/ 641 h 654"/>
                <a:gd name="T38" fmla="*/ 183 w 657"/>
                <a:gd name="T39" fmla="*/ 579 h 654"/>
                <a:gd name="T40" fmla="*/ 74 w 657"/>
                <a:gd name="T41" fmla="*/ 489 h 654"/>
                <a:gd name="T42" fmla="*/ 6 w 657"/>
                <a:gd name="T43" fmla="*/ 425 h 654"/>
                <a:gd name="T44" fmla="*/ 1 w 657"/>
                <a:gd name="T45" fmla="*/ 416 h 654"/>
                <a:gd name="T46" fmla="*/ 15 w 657"/>
                <a:gd name="T47" fmla="*/ 407 h 654"/>
                <a:gd name="T48" fmla="*/ 91 w 657"/>
                <a:gd name="T49" fmla="*/ 364 h 654"/>
                <a:gd name="T50" fmla="*/ 125 w 657"/>
                <a:gd name="T51" fmla="*/ 332 h 654"/>
                <a:gd name="T52" fmla="*/ 131 w 657"/>
                <a:gd name="T53" fmla="*/ 317 h 654"/>
                <a:gd name="T54" fmla="*/ 137 w 657"/>
                <a:gd name="T55" fmla="*/ 245 h 654"/>
                <a:gd name="T56" fmla="*/ 131 w 657"/>
                <a:gd name="T57" fmla="*/ 176 h 654"/>
                <a:gd name="T58" fmla="*/ 121 w 657"/>
                <a:gd name="T59" fmla="*/ 161 h 654"/>
                <a:gd name="T60" fmla="*/ 68 w 657"/>
                <a:gd name="T61" fmla="*/ 101 h 654"/>
                <a:gd name="T62" fmla="*/ 44 w 657"/>
                <a:gd name="T63" fmla="*/ 48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7" h="654">
                  <a:moveTo>
                    <a:pt x="44" y="48"/>
                  </a:moveTo>
                  <a:cubicBezTo>
                    <a:pt x="91" y="30"/>
                    <a:pt x="140" y="18"/>
                    <a:pt x="190" y="10"/>
                  </a:cubicBezTo>
                  <a:cubicBezTo>
                    <a:pt x="237" y="3"/>
                    <a:pt x="283" y="0"/>
                    <a:pt x="330" y="0"/>
                  </a:cubicBezTo>
                  <a:cubicBezTo>
                    <a:pt x="419" y="1"/>
                    <a:pt x="506" y="15"/>
                    <a:pt x="591" y="44"/>
                  </a:cubicBezTo>
                  <a:cubicBezTo>
                    <a:pt x="591" y="44"/>
                    <a:pt x="591" y="45"/>
                    <a:pt x="591" y="45"/>
                  </a:cubicBezTo>
                  <a:cubicBezTo>
                    <a:pt x="585" y="59"/>
                    <a:pt x="581" y="74"/>
                    <a:pt x="574" y="88"/>
                  </a:cubicBezTo>
                  <a:cubicBezTo>
                    <a:pt x="564" y="110"/>
                    <a:pt x="553" y="130"/>
                    <a:pt x="537" y="148"/>
                  </a:cubicBezTo>
                  <a:cubicBezTo>
                    <a:pt x="533" y="153"/>
                    <a:pt x="530" y="159"/>
                    <a:pt x="528" y="166"/>
                  </a:cubicBezTo>
                  <a:cubicBezTo>
                    <a:pt x="521" y="199"/>
                    <a:pt x="519" y="232"/>
                    <a:pt x="520" y="266"/>
                  </a:cubicBezTo>
                  <a:cubicBezTo>
                    <a:pt x="521" y="282"/>
                    <a:pt x="522" y="298"/>
                    <a:pt x="525" y="314"/>
                  </a:cubicBezTo>
                  <a:cubicBezTo>
                    <a:pt x="527" y="329"/>
                    <a:pt x="536" y="339"/>
                    <a:pt x="546" y="348"/>
                  </a:cubicBezTo>
                  <a:cubicBezTo>
                    <a:pt x="576" y="375"/>
                    <a:pt x="611" y="394"/>
                    <a:pt x="648" y="410"/>
                  </a:cubicBezTo>
                  <a:cubicBezTo>
                    <a:pt x="651" y="411"/>
                    <a:pt x="654" y="412"/>
                    <a:pt x="656" y="416"/>
                  </a:cubicBezTo>
                  <a:cubicBezTo>
                    <a:pt x="657" y="418"/>
                    <a:pt x="656" y="420"/>
                    <a:pt x="654" y="421"/>
                  </a:cubicBezTo>
                  <a:cubicBezTo>
                    <a:pt x="631" y="443"/>
                    <a:pt x="607" y="463"/>
                    <a:pt x="583" y="484"/>
                  </a:cubicBezTo>
                  <a:cubicBezTo>
                    <a:pt x="558" y="506"/>
                    <a:pt x="532" y="528"/>
                    <a:pt x="505" y="548"/>
                  </a:cubicBezTo>
                  <a:cubicBezTo>
                    <a:pt x="467" y="578"/>
                    <a:pt x="427" y="607"/>
                    <a:pt x="384" y="630"/>
                  </a:cubicBezTo>
                  <a:cubicBezTo>
                    <a:pt x="371" y="637"/>
                    <a:pt x="357" y="642"/>
                    <a:pt x="344" y="647"/>
                  </a:cubicBezTo>
                  <a:cubicBezTo>
                    <a:pt x="323" y="654"/>
                    <a:pt x="303" y="649"/>
                    <a:pt x="283" y="641"/>
                  </a:cubicBezTo>
                  <a:cubicBezTo>
                    <a:pt x="247" y="625"/>
                    <a:pt x="214" y="603"/>
                    <a:pt x="183" y="579"/>
                  </a:cubicBezTo>
                  <a:cubicBezTo>
                    <a:pt x="145" y="551"/>
                    <a:pt x="109" y="520"/>
                    <a:pt x="74" y="489"/>
                  </a:cubicBezTo>
                  <a:cubicBezTo>
                    <a:pt x="51" y="468"/>
                    <a:pt x="28" y="447"/>
                    <a:pt x="6" y="425"/>
                  </a:cubicBezTo>
                  <a:cubicBezTo>
                    <a:pt x="4" y="422"/>
                    <a:pt x="0" y="420"/>
                    <a:pt x="1" y="416"/>
                  </a:cubicBezTo>
                  <a:cubicBezTo>
                    <a:pt x="4" y="411"/>
                    <a:pt x="10" y="409"/>
                    <a:pt x="15" y="407"/>
                  </a:cubicBezTo>
                  <a:cubicBezTo>
                    <a:pt x="42" y="396"/>
                    <a:pt x="67" y="381"/>
                    <a:pt x="91" y="364"/>
                  </a:cubicBezTo>
                  <a:cubicBezTo>
                    <a:pt x="104" y="355"/>
                    <a:pt x="115" y="344"/>
                    <a:pt x="125" y="332"/>
                  </a:cubicBezTo>
                  <a:cubicBezTo>
                    <a:pt x="129" y="328"/>
                    <a:pt x="131" y="323"/>
                    <a:pt x="131" y="317"/>
                  </a:cubicBezTo>
                  <a:cubicBezTo>
                    <a:pt x="135" y="293"/>
                    <a:pt x="136" y="269"/>
                    <a:pt x="137" y="245"/>
                  </a:cubicBezTo>
                  <a:cubicBezTo>
                    <a:pt x="137" y="222"/>
                    <a:pt x="134" y="199"/>
                    <a:pt x="131" y="176"/>
                  </a:cubicBezTo>
                  <a:cubicBezTo>
                    <a:pt x="130" y="170"/>
                    <a:pt x="127" y="165"/>
                    <a:pt x="121" y="161"/>
                  </a:cubicBezTo>
                  <a:cubicBezTo>
                    <a:pt x="99" y="145"/>
                    <a:pt x="82" y="125"/>
                    <a:pt x="68" y="101"/>
                  </a:cubicBezTo>
                  <a:cubicBezTo>
                    <a:pt x="58" y="84"/>
                    <a:pt x="52" y="65"/>
                    <a:pt x="44" y="48"/>
                  </a:cubicBezTo>
                  <a:close/>
                </a:path>
              </a:pathLst>
            </a:custGeom>
            <a:solidFill>
              <a:srgbClr val="FBD0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1" name="Freeform 6">
              <a:extLst>
                <a:ext uri="{FF2B5EF4-FFF2-40B4-BE49-F238E27FC236}">
                  <a16:creationId xmlns:a16="http://schemas.microsoft.com/office/drawing/2014/main" id="{684D4980-E735-7355-40CD-27DE5DA37FBF}"/>
                </a:ext>
              </a:extLst>
            </p:cNvPr>
            <p:cNvSpPr/>
            <p:nvPr/>
          </p:nvSpPr>
          <p:spPr bwMode="auto">
            <a:xfrm>
              <a:off x="6049" y="3762"/>
              <a:ext cx="1462" cy="397"/>
            </a:xfrm>
            <a:custGeom>
              <a:avLst/>
              <a:gdLst>
                <a:gd name="T0" fmla="*/ 800 w 1047"/>
                <a:gd name="T1" fmla="*/ 236 h 284"/>
                <a:gd name="T2" fmla="*/ 737 w 1047"/>
                <a:gd name="T3" fmla="*/ 256 h 284"/>
                <a:gd name="T4" fmla="*/ 663 w 1047"/>
                <a:gd name="T5" fmla="*/ 272 h 284"/>
                <a:gd name="T6" fmla="*/ 480 w 1047"/>
                <a:gd name="T7" fmla="*/ 283 h 284"/>
                <a:gd name="T8" fmla="*/ 397 w 1047"/>
                <a:gd name="T9" fmla="*/ 276 h 284"/>
                <a:gd name="T10" fmla="*/ 277 w 1047"/>
                <a:gd name="T11" fmla="*/ 249 h 284"/>
                <a:gd name="T12" fmla="*/ 189 w 1047"/>
                <a:gd name="T13" fmla="*/ 216 h 284"/>
                <a:gd name="T14" fmla="*/ 157 w 1047"/>
                <a:gd name="T15" fmla="*/ 199 h 284"/>
                <a:gd name="T16" fmla="*/ 92 w 1047"/>
                <a:gd name="T17" fmla="*/ 157 h 284"/>
                <a:gd name="T18" fmla="*/ 12 w 1047"/>
                <a:gd name="T19" fmla="*/ 76 h 284"/>
                <a:gd name="T20" fmla="*/ 2 w 1047"/>
                <a:gd name="T21" fmla="*/ 60 h 284"/>
                <a:gd name="T22" fmla="*/ 7 w 1047"/>
                <a:gd name="T23" fmla="*/ 53 h 284"/>
                <a:gd name="T24" fmla="*/ 76 w 1047"/>
                <a:gd name="T25" fmla="*/ 29 h 284"/>
                <a:gd name="T26" fmla="*/ 174 w 1047"/>
                <a:gd name="T27" fmla="*/ 7 h 284"/>
                <a:gd name="T28" fmla="*/ 189 w 1047"/>
                <a:gd name="T29" fmla="*/ 2 h 284"/>
                <a:gd name="T30" fmla="*/ 199 w 1047"/>
                <a:gd name="T31" fmla="*/ 4 h 284"/>
                <a:gd name="T32" fmla="*/ 232 w 1047"/>
                <a:gd name="T33" fmla="*/ 35 h 284"/>
                <a:gd name="T34" fmla="*/ 295 w 1047"/>
                <a:gd name="T35" fmla="*/ 92 h 284"/>
                <a:gd name="T36" fmla="*/ 401 w 1047"/>
                <a:gd name="T37" fmla="*/ 177 h 284"/>
                <a:gd name="T38" fmla="*/ 482 w 1047"/>
                <a:gd name="T39" fmla="*/ 224 h 284"/>
                <a:gd name="T40" fmla="*/ 557 w 1047"/>
                <a:gd name="T41" fmla="*/ 223 h 284"/>
                <a:gd name="T42" fmla="*/ 646 w 1047"/>
                <a:gd name="T43" fmla="*/ 172 h 284"/>
                <a:gd name="T44" fmla="*/ 767 w 1047"/>
                <a:gd name="T45" fmla="*/ 78 h 284"/>
                <a:gd name="T46" fmla="*/ 849 w 1047"/>
                <a:gd name="T47" fmla="*/ 5 h 284"/>
                <a:gd name="T48" fmla="*/ 865 w 1047"/>
                <a:gd name="T49" fmla="*/ 3 h 284"/>
                <a:gd name="T50" fmla="*/ 910 w 1047"/>
                <a:gd name="T51" fmla="*/ 14 h 284"/>
                <a:gd name="T52" fmla="*/ 1008 w 1047"/>
                <a:gd name="T53" fmla="*/ 26 h 284"/>
                <a:gd name="T54" fmla="*/ 1041 w 1047"/>
                <a:gd name="T55" fmla="*/ 36 h 284"/>
                <a:gd name="T56" fmla="*/ 1045 w 1047"/>
                <a:gd name="T57" fmla="*/ 43 h 284"/>
                <a:gd name="T58" fmla="*/ 1007 w 1047"/>
                <a:gd name="T59" fmla="*/ 99 h 284"/>
                <a:gd name="T60" fmla="*/ 922 w 1047"/>
                <a:gd name="T61" fmla="*/ 174 h 284"/>
                <a:gd name="T62" fmla="*/ 810 w 1047"/>
                <a:gd name="T63" fmla="*/ 231 h 284"/>
                <a:gd name="T64" fmla="*/ 809 w 1047"/>
                <a:gd name="T65" fmla="*/ 232 h 284"/>
                <a:gd name="T66" fmla="*/ 800 w 1047"/>
                <a:gd name="T67" fmla="*/ 23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7" h="284">
                  <a:moveTo>
                    <a:pt x="800" y="236"/>
                  </a:moveTo>
                  <a:cubicBezTo>
                    <a:pt x="779" y="243"/>
                    <a:pt x="758" y="250"/>
                    <a:pt x="737" y="256"/>
                  </a:cubicBezTo>
                  <a:cubicBezTo>
                    <a:pt x="713" y="262"/>
                    <a:pt x="688" y="267"/>
                    <a:pt x="663" y="272"/>
                  </a:cubicBezTo>
                  <a:cubicBezTo>
                    <a:pt x="602" y="283"/>
                    <a:pt x="541" y="284"/>
                    <a:pt x="480" y="283"/>
                  </a:cubicBezTo>
                  <a:cubicBezTo>
                    <a:pt x="452" y="282"/>
                    <a:pt x="425" y="279"/>
                    <a:pt x="397" y="276"/>
                  </a:cubicBezTo>
                  <a:cubicBezTo>
                    <a:pt x="357" y="270"/>
                    <a:pt x="317" y="261"/>
                    <a:pt x="277" y="249"/>
                  </a:cubicBezTo>
                  <a:cubicBezTo>
                    <a:pt x="247" y="240"/>
                    <a:pt x="218" y="229"/>
                    <a:pt x="189" y="216"/>
                  </a:cubicBezTo>
                  <a:cubicBezTo>
                    <a:pt x="178" y="211"/>
                    <a:pt x="167" y="206"/>
                    <a:pt x="157" y="199"/>
                  </a:cubicBezTo>
                  <a:cubicBezTo>
                    <a:pt x="135" y="186"/>
                    <a:pt x="112" y="173"/>
                    <a:pt x="92" y="157"/>
                  </a:cubicBezTo>
                  <a:cubicBezTo>
                    <a:pt x="61" y="134"/>
                    <a:pt x="34" y="107"/>
                    <a:pt x="12" y="76"/>
                  </a:cubicBezTo>
                  <a:cubicBezTo>
                    <a:pt x="8" y="71"/>
                    <a:pt x="3" y="66"/>
                    <a:pt x="2" y="60"/>
                  </a:cubicBezTo>
                  <a:cubicBezTo>
                    <a:pt x="0" y="56"/>
                    <a:pt x="4" y="54"/>
                    <a:pt x="7" y="53"/>
                  </a:cubicBezTo>
                  <a:cubicBezTo>
                    <a:pt x="28" y="41"/>
                    <a:pt x="52" y="34"/>
                    <a:pt x="76" y="29"/>
                  </a:cubicBezTo>
                  <a:cubicBezTo>
                    <a:pt x="109" y="22"/>
                    <a:pt x="142" y="18"/>
                    <a:pt x="174" y="7"/>
                  </a:cubicBezTo>
                  <a:cubicBezTo>
                    <a:pt x="179" y="5"/>
                    <a:pt x="184" y="4"/>
                    <a:pt x="189" y="2"/>
                  </a:cubicBezTo>
                  <a:cubicBezTo>
                    <a:pt x="193" y="0"/>
                    <a:pt x="196" y="1"/>
                    <a:pt x="199" y="4"/>
                  </a:cubicBezTo>
                  <a:cubicBezTo>
                    <a:pt x="211" y="13"/>
                    <a:pt x="221" y="25"/>
                    <a:pt x="232" y="35"/>
                  </a:cubicBezTo>
                  <a:cubicBezTo>
                    <a:pt x="253" y="54"/>
                    <a:pt x="273" y="73"/>
                    <a:pt x="295" y="92"/>
                  </a:cubicBezTo>
                  <a:cubicBezTo>
                    <a:pt x="329" y="121"/>
                    <a:pt x="364" y="151"/>
                    <a:pt x="401" y="177"/>
                  </a:cubicBezTo>
                  <a:cubicBezTo>
                    <a:pt x="427" y="195"/>
                    <a:pt x="453" y="211"/>
                    <a:pt x="482" y="224"/>
                  </a:cubicBezTo>
                  <a:cubicBezTo>
                    <a:pt x="507" y="235"/>
                    <a:pt x="531" y="234"/>
                    <a:pt x="557" y="223"/>
                  </a:cubicBezTo>
                  <a:cubicBezTo>
                    <a:pt x="589" y="210"/>
                    <a:pt x="618" y="191"/>
                    <a:pt x="646" y="172"/>
                  </a:cubicBezTo>
                  <a:cubicBezTo>
                    <a:pt x="688" y="142"/>
                    <a:pt x="728" y="110"/>
                    <a:pt x="767" y="78"/>
                  </a:cubicBezTo>
                  <a:cubicBezTo>
                    <a:pt x="795" y="54"/>
                    <a:pt x="822" y="30"/>
                    <a:pt x="849" y="5"/>
                  </a:cubicBezTo>
                  <a:cubicBezTo>
                    <a:pt x="854" y="0"/>
                    <a:pt x="858" y="0"/>
                    <a:pt x="865" y="3"/>
                  </a:cubicBezTo>
                  <a:cubicBezTo>
                    <a:pt x="879" y="9"/>
                    <a:pt x="895" y="12"/>
                    <a:pt x="910" y="14"/>
                  </a:cubicBezTo>
                  <a:cubicBezTo>
                    <a:pt x="943" y="19"/>
                    <a:pt x="975" y="20"/>
                    <a:pt x="1008" y="26"/>
                  </a:cubicBezTo>
                  <a:cubicBezTo>
                    <a:pt x="1019" y="28"/>
                    <a:pt x="1030" y="31"/>
                    <a:pt x="1041" y="36"/>
                  </a:cubicBezTo>
                  <a:cubicBezTo>
                    <a:pt x="1043" y="37"/>
                    <a:pt x="1047" y="38"/>
                    <a:pt x="1045" y="43"/>
                  </a:cubicBezTo>
                  <a:cubicBezTo>
                    <a:pt x="1035" y="63"/>
                    <a:pt x="1022" y="82"/>
                    <a:pt x="1007" y="99"/>
                  </a:cubicBezTo>
                  <a:cubicBezTo>
                    <a:pt x="982" y="128"/>
                    <a:pt x="953" y="153"/>
                    <a:pt x="922" y="174"/>
                  </a:cubicBezTo>
                  <a:cubicBezTo>
                    <a:pt x="887" y="197"/>
                    <a:pt x="850" y="217"/>
                    <a:pt x="810" y="231"/>
                  </a:cubicBezTo>
                  <a:cubicBezTo>
                    <a:pt x="810" y="231"/>
                    <a:pt x="809" y="232"/>
                    <a:pt x="809" y="232"/>
                  </a:cubicBezTo>
                  <a:cubicBezTo>
                    <a:pt x="806" y="234"/>
                    <a:pt x="803" y="235"/>
                    <a:pt x="800" y="236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2" name="Freeform 7">
              <a:extLst>
                <a:ext uri="{FF2B5EF4-FFF2-40B4-BE49-F238E27FC236}">
                  <a16:creationId xmlns:a16="http://schemas.microsoft.com/office/drawing/2014/main" id="{F2D6D711-1960-3522-23B3-B9ED516C47CD}"/>
                </a:ext>
              </a:extLst>
            </p:cNvPr>
            <p:cNvSpPr/>
            <p:nvPr/>
          </p:nvSpPr>
          <p:spPr bwMode="auto">
            <a:xfrm>
              <a:off x="5982" y="3245"/>
              <a:ext cx="537" cy="595"/>
            </a:xfrm>
            <a:custGeom>
              <a:avLst/>
              <a:gdLst>
                <a:gd name="T0" fmla="*/ 289 w 384"/>
                <a:gd name="T1" fmla="*/ 0 h 426"/>
                <a:gd name="T2" fmla="*/ 297 w 384"/>
                <a:gd name="T3" fmla="*/ 13 h 426"/>
                <a:gd name="T4" fmla="*/ 332 w 384"/>
                <a:gd name="T5" fmla="*/ 78 h 426"/>
                <a:gd name="T6" fmla="*/ 369 w 384"/>
                <a:gd name="T7" fmla="*/ 113 h 426"/>
                <a:gd name="T8" fmla="*/ 378 w 384"/>
                <a:gd name="T9" fmla="*/ 130 h 426"/>
                <a:gd name="T10" fmla="*/ 384 w 384"/>
                <a:gd name="T11" fmla="*/ 196 h 426"/>
                <a:gd name="T12" fmla="*/ 379 w 384"/>
                <a:gd name="T13" fmla="*/ 263 h 426"/>
                <a:gd name="T14" fmla="*/ 370 w 384"/>
                <a:gd name="T15" fmla="*/ 287 h 426"/>
                <a:gd name="T16" fmla="*/ 327 w 384"/>
                <a:gd name="T17" fmla="*/ 324 h 426"/>
                <a:gd name="T18" fmla="*/ 262 w 384"/>
                <a:gd name="T19" fmla="*/ 360 h 426"/>
                <a:gd name="T20" fmla="*/ 246 w 384"/>
                <a:gd name="T21" fmla="*/ 369 h 426"/>
                <a:gd name="T22" fmla="*/ 141 w 384"/>
                <a:gd name="T23" fmla="*/ 396 h 426"/>
                <a:gd name="T24" fmla="*/ 81 w 384"/>
                <a:gd name="T25" fmla="*/ 411 h 426"/>
                <a:gd name="T26" fmla="*/ 53 w 384"/>
                <a:gd name="T27" fmla="*/ 424 h 426"/>
                <a:gd name="T28" fmla="*/ 47 w 384"/>
                <a:gd name="T29" fmla="*/ 426 h 426"/>
                <a:gd name="T30" fmla="*/ 32 w 384"/>
                <a:gd name="T31" fmla="*/ 209 h 426"/>
                <a:gd name="T32" fmla="*/ 120 w 384"/>
                <a:gd name="T33" fmla="*/ 95 h 426"/>
                <a:gd name="T34" fmla="*/ 289 w 384"/>
                <a:gd name="T3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4" h="426">
                  <a:moveTo>
                    <a:pt x="289" y="0"/>
                  </a:moveTo>
                  <a:cubicBezTo>
                    <a:pt x="294" y="3"/>
                    <a:pt x="295" y="8"/>
                    <a:pt x="297" y="13"/>
                  </a:cubicBezTo>
                  <a:cubicBezTo>
                    <a:pt x="305" y="37"/>
                    <a:pt x="316" y="59"/>
                    <a:pt x="332" y="78"/>
                  </a:cubicBezTo>
                  <a:cubicBezTo>
                    <a:pt x="343" y="91"/>
                    <a:pt x="355" y="104"/>
                    <a:pt x="369" y="113"/>
                  </a:cubicBezTo>
                  <a:cubicBezTo>
                    <a:pt x="376" y="117"/>
                    <a:pt x="377" y="123"/>
                    <a:pt x="378" y="130"/>
                  </a:cubicBezTo>
                  <a:cubicBezTo>
                    <a:pt x="382" y="152"/>
                    <a:pt x="384" y="174"/>
                    <a:pt x="384" y="196"/>
                  </a:cubicBezTo>
                  <a:cubicBezTo>
                    <a:pt x="383" y="218"/>
                    <a:pt x="383" y="241"/>
                    <a:pt x="379" y="263"/>
                  </a:cubicBezTo>
                  <a:cubicBezTo>
                    <a:pt x="377" y="272"/>
                    <a:pt x="376" y="280"/>
                    <a:pt x="370" y="287"/>
                  </a:cubicBezTo>
                  <a:cubicBezTo>
                    <a:pt x="358" y="301"/>
                    <a:pt x="343" y="314"/>
                    <a:pt x="327" y="324"/>
                  </a:cubicBezTo>
                  <a:cubicBezTo>
                    <a:pt x="307" y="338"/>
                    <a:pt x="285" y="350"/>
                    <a:pt x="262" y="360"/>
                  </a:cubicBezTo>
                  <a:cubicBezTo>
                    <a:pt x="257" y="362"/>
                    <a:pt x="251" y="365"/>
                    <a:pt x="246" y="369"/>
                  </a:cubicBezTo>
                  <a:cubicBezTo>
                    <a:pt x="212" y="382"/>
                    <a:pt x="177" y="389"/>
                    <a:pt x="141" y="396"/>
                  </a:cubicBezTo>
                  <a:cubicBezTo>
                    <a:pt x="121" y="399"/>
                    <a:pt x="100" y="404"/>
                    <a:pt x="81" y="411"/>
                  </a:cubicBezTo>
                  <a:cubicBezTo>
                    <a:pt x="71" y="414"/>
                    <a:pt x="62" y="419"/>
                    <a:pt x="53" y="424"/>
                  </a:cubicBezTo>
                  <a:cubicBezTo>
                    <a:pt x="51" y="425"/>
                    <a:pt x="50" y="426"/>
                    <a:pt x="47" y="426"/>
                  </a:cubicBezTo>
                  <a:cubicBezTo>
                    <a:pt x="6" y="356"/>
                    <a:pt x="0" y="284"/>
                    <a:pt x="32" y="209"/>
                  </a:cubicBezTo>
                  <a:cubicBezTo>
                    <a:pt x="52" y="164"/>
                    <a:pt x="83" y="127"/>
                    <a:pt x="120" y="95"/>
                  </a:cubicBezTo>
                  <a:cubicBezTo>
                    <a:pt x="170" y="52"/>
                    <a:pt x="227" y="22"/>
                    <a:pt x="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3" name="Freeform 8">
              <a:extLst>
                <a:ext uri="{FF2B5EF4-FFF2-40B4-BE49-F238E27FC236}">
                  <a16:creationId xmlns:a16="http://schemas.microsoft.com/office/drawing/2014/main" id="{E0F1A0B4-F86D-5F44-F433-D1E76095CAFD}"/>
                </a:ext>
              </a:extLst>
            </p:cNvPr>
            <p:cNvSpPr/>
            <p:nvPr/>
          </p:nvSpPr>
          <p:spPr bwMode="auto">
            <a:xfrm>
              <a:off x="7046" y="3241"/>
              <a:ext cx="502" cy="575"/>
            </a:xfrm>
            <a:custGeom>
              <a:avLst/>
              <a:gdLst>
                <a:gd name="T0" fmla="*/ 138 w 359"/>
                <a:gd name="T1" fmla="*/ 372 h 412"/>
                <a:gd name="T2" fmla="*/ 116 w 359"/>
                <a:gd name="T3" fmla="*/ 360 h 412"/>
                <a:gd name="T4" fmla="*/ 40 w 359"/>
                <a:gd name="T5" fmla="*/ 315 h 412"/>
                <a:gd name="T6" fmla="*/ 10 w 359"/>
                <a:gd name="T7" fmla="*/ 283 h 412"/>
                <a:gd name="T8" fmla="*/ 4 w 359"/>
                <a:gd name="T9" fmla="*/ 259 h 412"/>
                <a:gd name="T10" fmla="*/ 2 w 359"/>
                <a:gd name="T11" fmla="*/ 177 h 412"/>
                <a:gd name="T12" fmla="*/ 10 w 359"/>
                <a:gd name="T13" fmla="*/ 118 h 412"/>
                <a:gd name="T14" fmla="*/ 15 w 359"/>
                <a:gd name="T15" fmla="*/ 106 h 412"/>
                <a:gd name="T16" fmla="*/ 50 w 359"/>
                <a:gd name="T17" fmla="*/ 54 h 412"/>
                <a:gd name="T18" fmla="*/ 70 w 359"/>
                <a:gd name="T19" fmla="*/ 5 h 412"/>
                <a:gd name="T20" fmla="*/ 74 w 359"/>
                <a:gd name="T21" fmla="*/ 0 h 412"/>
                <a:gd name="T22" fmla="*/ 305 w 359"/>
                <a:gd name="T23" fmla="*/ 156 h 412"/>
                <a:gd name="T24" fmla="*/ 359 w 359"/>
                <a:gd name="T25" fmla="*/ 308 h 412"/>
                <a:gd name="T26" fmla="*/ 334 w 359"/>
                <a:gd name="T27" fmla="*/ 410 h 412"/>
                <a:gd name="T28" fmla="*/ 323 w 359"/>
                <a:gd name="T29" fmla="*/ 407 h 412"/>
                <a:gd name="T30" fmla="*/ 252 w 359"/>
                <a:gd name="T31" fmla="*/ 394 h 412"/>
                <a:gd name="T32" fmla="*/ 157 w 359"/>
                <a:gd name="T33" fmla="*/ 378 h 412"/>
                <a:gd name="T34" fmla="*/ 138 w 359"/>
                <a:gd name="T35" fmla="*/ 37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9" h="412">
                  <a:moveTo>
                    <a:pt x="138" y="372"/>
                  </a:moveTo>
                  <a:cubicBezTo>
                    <a:pt x="132" y="366"/>
                    <a:pt x="123" y="364"/>
                    <a:pt x="116" y="360"/>
                  </a:cubicBezTo>
                  <a:cubicBezTo>
                    <a:pt x="89" y="348"/>
                    <a:pt x="64" y="333"/>
                    <a:pt x="40" y="315"/>
                  </a:cubicBezTo>
                  <a:cubicBezTo>
                    <a:pt x="28" y="306"/>
                    <a:pt x="18" y="295"/>
                    <a:pt x="10" y="283"/>
                  </a:cubicBezTo>
                  <a:cubicBezTo>
                    <a:pt x="5" y="276"/>
                    <a:pt x="5" y="267"/>
                    <a:pt x="4" y="259"/>
                  </a:cubicBezTo>
                  <a:cubicBezTo>
                    <a:pt x="2" y="232"/>
                    <a:pt x="0" y="205"/>
                    <a:pt x="2" y="177"/>
                  </a:cubicBezTo>
                  <a:cubicBezTo>
                    <a:pt x="3" y="157"/>
                    <a:pt x="6" y="138"/>
                    <a:pt x="10" y="118"/>
                  </a:cubicBezTo>
                  <a:cubicBezTo>
                    <a:pt x="11" y="114"/>
                    <a:pt x="12" y="109"/>
                    <a:pt x="15" y="106"/>
                  </a:cubicBezTo>
                  <a:cubicBezTo>
                    <a:pt x="30" y="91"/>
                    <a:pt x="41" y="72"/>
                    <a:pt x="50" y="54"/>
                  </a:cubicBezTo>
                  <a:cubicBezTo>
                    <a:pt x="58" y="38"/>
                    <a:pt x="65" y="22"/>
                    <a:pt x="70" y="5"/>
                  </a:cubicBezTo>
                  <a:cubicBezTo>
                    <a:pt x="71" y="2"/>
                    <a:pt x="71" y="0"/>
                    <a:pt x="74" y="0"/>
                  </a:cubicBezTo>
                  <a:cubicBezTo>
                    <a:pt x="165" y="32"/>
                    <a:pt x="246" y="78"/>
                    <a:pt x="305" y="156"/>
                  </a:cubicBezTo>
                  <a:cubicBezTo>
                    <a:pt x="340" y="200"/>
                    <a:pt x="359" y="251"/>
                    <a:pt x="359" y="308"/>
                  </a:cubicBezTo>
                  <a:cubicBezTo>
                    <a:pt x="359" y="344"/>
                    <a:pt x="350" y="378"/>
                    <a:pt x="334" y="410"/>
                  </a:cubicBezTo>
                  <a:cubicBezTo>
                    <a:pt x="330" y="412"/>
                    <a:pt x="326" y="409"/>
                    <a:pt x="323" y="407"/>
                  </a:cubicBezTo>
                  <a:cubicBezTo>
                    <a:pt x="300" y="398"/>
                    <a:pt x="276" y="396"/>
                    <a:pt x="252" y="394"/>
                  </a:cubicBezTo>
                  <a:cubicBezTo>
                    <a:pt x="220" y="390"/>
                    <a:pt x="188" y="388"/>
                    <a:pt x="157" y="378"/>
                  </a:cubicBezTo>
                  <a:cubicBezTo>
                    <a:pt x="151" y="376"/>
                    <a:pt x="145" y="373"/>
                    <a:pt x="138" y="3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4" name="Freeform 9">
              <a:extLst>
                <a:ext uri="{FF2B5EF4-FFF2-40B4-BE49-F238E27FC236}">
                  <a16:creationId xmlns:a16="http://schemas.microsoft.com/office/drawing/2014/main" id="{6C76DA2F-7B62-0CEE-DA4E-3EC04E1E12A1}"/>
                </a:ext>
              </a:extLst>
            </p:cNvPr>
            <p:cNvSpPr/>
            <p:nvPr/>
          </p:nvSpPr>
          <p:spPr bwMode="auto">
            <a:xfrm>
              <a:off x="6048" y="3759"/>
              <a:ext cx="1465" cy="330"/>
            </a:xfrm>
            <a:custGeom>
              <a:avLst/>
              <a:gdLst>
                <a:gd name="T0" fmla="*/ 853 w 1049"/>
                <a:gd name="T1" fmla="*/ 1 h 236"/>
                <a:gd name="T2" fmla="*/ 859 w 1049"/>
                <a:gd name="T3" fmla="*/ 1 h 236"/>
                <a:gd name="T4" fmla="*/ 955 w 1049"/>
                <a:gd name="T5" fmla="*/ 20 h 236"/>
                <a:gd name="T6" fmla="*/ 1041 w 1049"/>
                <a:gd name="T7" fmla="*/ 36 h 236"/>
                <a:gd name="T8" fmla="*/ 1049 w 1049"/>
                <a:gd name="T9" fmla="*/ 39 h 236"/>
                <a:gd name="T10" fmla="*/ 1046 w 1049"/>
                <a:gd name="T11" fmla="*/ 45 h 236"/>
                <a:gd name="T12" fmla="*/ 1028 w 1049"/>
                <a:gd name="T13" fmla="*/ 35 h 236"/>
                <a:gd name="T14" fmla="*/ 961 w 1049"/>
                <a:gd name="T15" fmla="*/ 24 h 236"/>
                <a:gd name="T16" fmla="*/ 871 w 1049"/>
                <a:gd name="T17" fmla="*/ 8 h 236"/>
                <a:gd name="T18" fmla="*/ 845 w 1049"/>
                <a:gd name="T19" fmla="*/ 14 h 236"/>
                <a:gd name="T20" fmla="*/ 751 w 1049"/>
                <a:gd name="T21" fmla="*/ 97 h 236"/>
                <a:gd name="T22" fmla="*/ 665 w 1049"/>
                <a:gd name="T23" fmla="*/ 163 h 236"/>
                <a:gd name="T24" fmla="*/ 590 w 1049"/>
                <a:gd name="T25" fmla="*/ 212 h 236"/>
                <a:gd name="T26" fmla="*/ 522 w 1049"/>
                <a:gd name="T27" fmla="*/ 236 h 236"/>
                <a:gd name="T28" fmla="*/ 484 w 1049"/>
                <a:gd name="T29" fmla="*/ 228 h 236"/>
                <a:gd name="T30" fmla="*/ 418 w 1049"/>
                <a:gd name="T31" fmla="*/ 192 h 236"/>
                <a:gd name="T32" fmla="*/ 379 w 1049"/>
                <a:gd name="T33" fmla="*/ 164 h 236"/>
                <a:gd name="T34" fmla="*/ 319 w 1049"/>
                <a:gd name="T35" fmla="*/ 116 h 236"/>
                <a:gd name="T36" fmla="*/ 262 w 1049"/>
                <a:gd name="T37" fmla="*/ 66 h 236"/>
                <a:gd name="T38" fmla="*/ 200 w 1049"/>
                <a:gd name="T39" fmla="*/ 7 h 236"/>
                <a:gd name="T40" fmla="*/ 190 w 1049"/>
                <a:gd name="T41" fmla="*/ 6 h 236"/>
                <a:gd name="T42" fmla="*/ 108 w 1049"/>
                <a:gd name="T43" fmla="*/ 27 h 236"/>
                <a:gd name="T44" fmla="*/ 33 w 1049"/>
                <a:gd name="T45" fmla="*/ 45 h 236"/>
                <a:gd name="T46" fmla="*/ 6 w 1049"/>
                <a:gd name="T47" fmla="*/ 58 h 236"/>
                <a:gd name="T48" fmla="*/ 3 w 1049"/>
                <a:gd name="T49" fmla="*/ 62 h 236"/>
                <a:gd name="T50" fmla="*/ 0 w 1049"/>
                <a:gd name="T51" fmla="*/ 58 h 236"/>
                <a:gd name="T52" fmla="*/ 87 w 1049"/>
                <a:gd name="T53" fmla="*/ 27 h 236"/>
                <a:gd name="T54" fmla="*/ 194 w 1049"/>
                <a:gd name="T55" fmla="*/ 0 h 236"/>
                <a:gd name="T56" fmla="*/ 199 w 1049"/>
                <a:gd name="T57" fmla="*/ 1 h 236"/>
                <a:gd name="T58" fmla="*/ 266 w 1049"/>
                <a:gd name="T59" fmla="*/ 64 h 236"/>
                <a:gd name="T60" fmla="*/ 393 w 1049"/>
                <a:gd name="T61" fmla="*/ 170 h 236"/>
                <a:gd name="T62" fmla="*/ 477 w 1049"/>
                <a:gd name="T63" fmla="*/ 221 h 236"/>
                <a:gd name="T64" fmla="*/ 567 w 1049"/>
                <a:gd name="T65" fmla="*/ 219 h 236"/>
                <a:gd name="T66" fmla="*/ 678 w 1049"/>
                <a:gd name="T67" fmla="*/ 149 h 236"/>
                <a:gd name="T68" fmla="*/ 852 w 1049"/>
                <a:gd name="T69" fmla="*/ 3 h 236"/>
                <a:gd name="T70" fmla="*/ 853 w 1049"/>
                <a:gd name="T71" fmla="*/ 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9" h="236">
                  <a:moveTo>
                    <a:pt x="853" y="1"/>
                  </a:moveTo>
                  <a:cubicBezTo>
                    <a:pt x="855" y="0"/>
                    <a:pt x="857" y="0"/>
                    <a:pt x="859" y="1"/>
                  </a:cubicBezTo>
                  <a:cubicBezTo>
                    <a:pt x="890" y="13"/>
                    <a:pt x="922" y="17"/>
                    <a:pt x="955" y="20"/>
                  </a:cubicBezTo>
                  <a:cubicBezTo>
                    <a:pt x="984" y="22"/>
                    <a:pt x="1013" y="24"/>
                    <a:pt x="1041" y="36"/>
                  </a:cubicBezTo>
                  <a:cubicBezTo>
                    <a:pt x="1044" y="37"/>
                    <a:pt x="1046" y="38"/>
                    <a:pt x="1049" y="39"/>
                  </a:cubicBezTo>
                  <a:cubicBezTo>
                    <a:pt x="1048" y="41"/>
                    <a:pt x="1049" y="43"/>
                    <a:pt x="1046" y="45"/>
                  </a:cubicBezTo>
                  <a:cubicBezTo>
                    <a:pt x="1043" y="37"/>
                    <a:pt x="1034" y="37"/>
                    <a:pt x="1028" y="35"/>
                  </a:cubicBezTo>
                  <a:cubicBezTo>
                    <a:pt x="1006" y="28"/>
                    <a:pt x="983" y="26"/>
                    <a:pt x="961" y="24"/>
                  </a:cubicBezTo>
                  <a:cubicBezTo>
                    <a:pt x="930" y="21"/>
                    <a:pt x="899" y="19"/>
                    <a:pt x="871" y="8"/>
                  </a:cubicBezTo>
                  <a:cubicBezTo>
                    <a:pt x="859" y="4"/>
                    <a:pt x="853" y="7"/>
                    <a:pt x="845" y="14"/>
                  </a:cubicBezTo>
                  <a:cubicBezTo>
                    <a:pt x="814" y="42"/>
                    <a:pt x="783" y="70"/>
                    <a:pt x="751" y="97"/>
                  </a:cubicBezTo>
                  <a:cubicBezTo>
                    <a:pt x="723" y="120"/>
                    <a:pt x="694" y="142"/>
                    <a:pt x="665" y="163"/>
                  </a:cubicBezTo>
                  <a:cubicBezTo>
                    <a:pt x="641" y="181"/>
                    <a:pt x="616" y="198"/>
                    <a:pt x="590" y="212"/>
                  </a:cubicBezTo>
                  <a:cubicBezTo>
                    <a:pt x="569" y="223"/>
                    <a:pt x="547" y="235"/>
                    <a:pt x="522" y="236"/>
                  </a:cubicBezTo>
                  <a:cubicBezTo>
                    <a:pt x="509" y="236"/>
                    <a:pt x="496" y="233"/>
                    <a:pt x="484" y="228"/>
                  </a:cubicBezTo>
                  <a:cubicBezTo>
                    <a:pt x="460" y="219"/>
                    <a:pt x="439" y="206"/>
                    <a:pt x="418" y="192"/>
                  </a:cubicBezTo>
                  <a:cubicBezTo>
                    <a:pt x="405" y="184"/>
                    <a:pt x="392" y="174"/>
                    <a:pt x="379" y="164"/>
                  </a:cubicBezTo>
                  <a:cubicBezTo>
                    <a:pt x="359" y="149"/>
                    <a:pt x="339" y="132"/>
                    <a:pt x="319" y="116"/>
                  </a:cubicBezTo>
                  <a:cubicBezTo>
                    <a:pt x="300" y="100"/>
                    <a:pt x="281" y="83"/>
                    <a:pt x="262" y="66"/>
                  </a:cubicBezTo>
                  <a:cubicBezTo>
                    <a:pt x="241" y="47"/>
                    <a:pt x="220" y="27"/>
                    <a:pt x="200" y="7"/>
                  </a:cubicBezTo>
                  <a:cubicBezTo>
                    <a:pt x="197" y="5"/>
                    <a:pt x="194" y="4"/>
                    <a:pt x="190" y="6"/>
                  </a:cubicBezTo>
                  <a:cubicBezTo>
                    <a:pt x="163" y="16"/>
                    <a:pt x="136" y="22"/>
                    <a:pt x="108" y="27"/>
                  </a:cubicBezTo>
                  <a:cubicBezTo>
                    <a:pt x="82" y="31"/>
                    <a:pt x="57" y="36"/>
                    <a:pt x="33" y="45"/>
                  </a:cubicBezTo>
                  <a:cubicBezTo>
                    <a:pt x="24" y="48"/>
                    <a:pt x="15" y="53"/>
                    <a:pt x="6" y="58"/>
                  </a:cubicBezTo>
                  <a:cubicBezTo>
                    <a:pt x="4" y="59"/>
                    <a:pt x="3" y="60"/>
                    <a:pt x="3" y="62"/>
                  </a:cubicBezTo>
                  <a:cubicBezTo>
                    <a:pt x="2" y="61"/>
                    <a:pt x="1" y="59"/>
                    <a:pt x="0" y="58"/>
                  </a:cubicBezTo>
                  <a:cubicBezTo>
                    <a:pt x="26" y="40"/>
                    <a:pt x="56" y="33"/>
                    <a:pt x="87" y="27"/>
                  </a:cubicBezTo>
                  <a:cubicBezTo>
                    <a:pt x="123" y="20"/>
                    <a:pt x="159" y="15"/>
                    <a:pt x="194" y="0"/>
                  </a:cubicBezTo>
                  <a:cubicBezTo>
                    <a:pt x="196" y="0"/>
                    <a:pt x="197" y="0"/>
                    <a:pt x="199" y="1"/>
                  </a:cubicBezTo>
                  <a:cubicBezTo>
                    <a:pt x="220" y="23"/>
                    <a:pt x="243" y="44"/>
                    <a:pt x="266" y="64"/>
                  </a:cubicBezTo>
                  <a:cubicBezTo>
                    <a:pt x="307" y="102"/>
                    <a:pt x="348" y="137"/>
                    <a:pt x="393" y="170"/>
                  </a:cubicBezTo>
                  <a:cubicBezTo>
                    <a:pt x="419" y="189"/>
                    <a:pt x="447" y="207"/>
                    <a:pt x="477" y="221"/>
                  </a:cubicBezTo>
                  <a:cubicBezTo>
                    <a:pt x="508" y="236"/>
                    <a:pt x="537" y="234"/>
                    <a:pt x="567" y="219"/>
                  </a:cubicBezTo>
                  <a:cubicBezTo>
                    <a:pt x="607" y="200"/>
                    <a:pt x="643" y="175"/>
                    <a:pt x="678" y="149"/>
                  </a:cubicBezTo>
                  <a:cubicBezTo>
                    <a:pt x="739" y="104"/>
                    <a:pt x="796" y="54"/>
                    <a:pt x="852" y="3"/>
                  </a:cubicBezTo>
                  <a:cubicBezTo>
                    <a:pt x="852" y="2"/>
                    <a:pt x="853" y="1"/>
                    <a:pt x="853" y="1"/>
                  </a:cubicBezTo>
                  <a:close/>
                </a:path>
              </a:pathLst>
            </a:custGeom>
            <a:solidFill>
              <a:srgbClr val="2A76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5" name="Freeform 10">
              <a:extLst>
                <a:ext uri="{FF2B5EF4-FFF2-40B4-BE49-F238E27FC236}">
                  <a16:creationId xmlns:a16="http://schemas.microsoft.com/office/drawing/2014/main" id="{02F4D2A4-EE81-229F-62B6-9D95B29C7167}"/>
                </a:ext>
              </a:extLst>
            </p:cNvPr>
            <p:cNvSpPr/>
            <p:nvPr/>
          </p:nvSpPr>
          <p:spPr bwMode="auto">
            <a:xfrm>
              <a:off x="6269" y="4040"/>
              <a:ext cx="44" cy="24"/>
            </a:xfrm>
            <a:custGeom>
              <a:avLst/>
              <a:gdLst>
                <a:gd name="T0" fmla="*/ 0 w 32"/>
                <a:gd name="T1" fmla="*/ 0 h 17"/>
                <a:gd name="T2" fmla="*/ 32 w 32"/>
                <a:gd name="T3" fmla="*/ 17 h 17"/>
                <a:gd name="T4" fmla="*/ 0 w 3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7">
                  <a:moveTo>
                    <a:pt x="0" y="0"/>
                  </a:moveTo>
                  <a:cubicBezTo>
                    <a:pt x="11" y="6"/>
                    <a:pt x="22" y="10"/>
                    <a:pt x="32" y="17"/>
                  </a:cubicBezTo>
                  <a:cubicBezTo>
                    <a:pt x="20" y="15"/>
                    <a:pt x="10" y="9"/>
                    <a:pt x="0" y="0"/>
                  </a:cubicBezTo>
                  <a:close/>
                </a:path>
              </a:pathLst>
            </a:custGeom>
            <a:solidFill>
              <a:srgbClr val="4869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6" name="Freeform 11">
              <a:extLst>
                <a:ext uri="{FF2B5EF4-FFF2-40B4-BE49-F238E27FC236}">
                  <a16:creationId xmlns:a16="http://schemas.microsoft.com/office/drawing/2014/main" id="{8B11292D-441D-4928-098A-BA17F3D13ACD}"/>
                </a:ext>
              </a:extLst>
            </p:cNvPr>
            <p:cNvSpPr/>
            <p:nvPr/>
          </p:nvSpPr>
          <p:spPr bwMode="auto">
            <a:xfrm>
              <a:off x="7166" y="4086"/>
              <a:ext cx="13" cy="7"/>
            </a:xfrm>
            <a:custGeom>
              <a:avLst/>
              <a:gdLst>
                <a:gd name="T0" fmla="*/ 0 w 9"/>
                <a:gd name="T1" fmla="*/ 4 h 5"/>
                <a:gd name="T2" fmla="*/ 9 w 9"/>
                <a:gd name="T3" fmla="*/ 0 h 5"/>
                <a:gd name="T4" fmla="*/ 0 w 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2" y="1"/>
                    <a:pt x="5" y="0"/>
                    <a:pt x="9" y="0"/>
                  </a:cubicBezTo>
                  <a:cubicBezTo>
                    <a:pt x="7" y="4"/>
                    <a:pt x="4" y="5"/>
                    <a:pt x="0" y="4"/>
                  </a:cubicBezTo>
                  <a:close/>
                </a:path>
              </a:pathLst>
            </a:custGeom>
            <a:solidFill>
              <a:srgbClr val="387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7" name="Freeform 12">
              <a:extLst>
                <a:ext uri="{FF2B5EF4-FFF2-40B4-BE49-F238E27FC236}">
                  <a16:creationId xmlns:a16="http://schemas.microsoft.com/office/drawing/2014/main" id="{35B57B93-4508-D706-E08A-95A3AA5E68A2}"/>
                </a:ext>
              </a:extLst>
            </p:cNvPr>
            <p:cNvSpPr/>
            <p:nvPr/>
          </p:nvSpPr>
          <p:spPr bwMode="auto">
            <a:xfrm>
              <a:off x="6555" y="3471"/>
              <a:ext cx="461" cy="415"/>
            </a:xfrm>
            <a:custGeom>
              <a:avLst/>
              <a:gdLst>
                <a:gd name="T0" fmla="*/ 180 w 330"/>
                <a:gd name="T1" fmla="*/ 256 h 297"/>
                <a:gd name="T2" fmla="*/ 125 w 330"/>
                <a:gd name="T3" fmla="*/ 253 h 297"/>
                <a:gd name="T4" fmla="*/ 112 w 330"/>
                <a:gd name="T5" fmla="*/ 283 h 297"/>
                <a:gd name="T6" fmla="*/ 66 w 330"/>
                <a:gd name="T7" fmla="*/ 281 h 297"/>
                <a:gd name="T8" fmla="*/ 97 w 330"/>
                <a:gd name="T9" fmla="*/ 272 h 297"/>
                <a:gd name="T10" fmla="*/ 77 w 330"/>
                <a:gd name="T11" fmla="*/ 252 h 297"/>
                <a:gd name="T12" fmla="*/ 45 w 330"/>
                <a:gd name="T13" fmla="*/ 263 h 297"/>
                <a:gd name="T14" fmla="*/ 24 w 330"/>
                <a:gd name="T15" fmla="*/ 215 h 297"/>
                <a:gd name="T16" fmla="*/ 46 w 330"/>
                <a:gd name="T17" fmla="*/ 210 h 297"/>
                <a:gd name="T18" fmla="*/ 27 w 330"/>
                <a:gd name="T19" fmla="*/ 178 h 297"/>
                <a:gd name="T20" fmla="*/ 14 w 330"/>
                <a:gd name="T21" fmla="*/ 174 h 297"/>
                <a:gd name="T22" fmla="*/ 43 w 330"/>
                <a:gd name="T23" fmla="*/ 137 h 297"/>
                <a:gd name="T24" fmla="*/ 9 w 330"/>
                <a:gd name="T25" fmla="*/ 115 h 297"/>
                <a:gd name="T26" fmla="*/ 36 w 330"/>
                <a:gd name="T27" fmla="*/ 108 h 297"/>
                <a:gd name="T28" fmla="*/ 43 w 330"/>
                <a:gd name="T29" fmla="*/ 75 h 297"/>
                <a:gd name="T30" fmla="*/ 29 w 330"/>
                <a:gd name="T31" fmla="*/ 52 h 297"/>
                <a:gd name="T32" fmla="*/ 24 w 330"/>
                <a:gd name="T33" fmla="*/ 51 h 297"/>
                <a:gd name="T34" fmla="*/ 38 w 330"/>
                <a:gd name="T35" fmla="*/ 9 h 297"/>
                <a:gd name="T36" fmla="*/ 56 w 330"/>
                <a:gd name="T37" fmla="*/ 25 h 297"/>
                <a:gd name="T38" fmla="*/ 66 w 330"/>
                <a:gd name="T39" fmla="*/ 17 h 297"/>
                <a:gd name="T40" fmla="*/ 80 w 330"/>
                <a:gd name="T41" fmla="*/ 55 h 297"/>
                <a:gd name="T42" fmla="*/ 75 w 330"/>
                <a:gd name="T43" fmla="*/ 40 h 297"/>
                <a:gd name="T44" fmla="*/ 114 w 330"/>
                <a:gd name="T45" fmla="*/ 63 h 297"/>
                <a:gd name="T46" fmla="*/ 81 w 330"/>
                <a:gd name="T47" fmla="*/ 75 h 297"/>
                <a:gd name="T48" fmla="*/ 78 w 330"/>
                <a:gd name="T49" fmla="*/ 85 h 297"/>
                <a:gd name="T50" fmla="*/ 133 w 330"/>
                <a:gd name="T51" fmla="*/ 98 h 297"/>
                <a:gd name="T52" fmla="*/ 162 w 330"/>
                <a:gd name="T53" fmla="*/ 116 h 297"/>
                <a:gd name="T54" fmla="*/ 165 w 330"/>
                <a:gd name="T55" fmla="*/ 124 h 297"/>
                <a:gd name="T56" fmla="*/ 192 w 330"/>
                <a:gd name="T57" fmla="*/ 105 h 297"/>
                <a:gd name="T58" fmla="*/ 200 w 330"/>
                <a:gd name="T59" fmla="*/ 89 h 297"/>
                <a:gd name="T60" fmla="*/ 213 w 330"/>
                <a:gd name="T61" fmla="*/ 75 h 297"/>
                <a:gd name="T62" fmla="*/ 241 w 330"/>
                <a:gd name="T63" fmla="*/ 31 h 297"/>
                <a:gd name="T64" fmla="*/ 246 w 330"/>
                <a:gd name="T65" fmla="*/ 14 h 297"/>
                <a:gd name="T66" fmla="*/ 274 w 330"/>
                <a:gd name="T67" fmla="*/ 30 h 297"/>
                <a:gd name="T68" fmla="*/ 274 w 330"/>
                <a:gd name="T69" fmla="*/ 4 h 297"/>
                <a:gd name="T70" fmla="*/ 299 w 330"/>
                <a:gd name="T71" fmla="*/ 21 h 297"/>
                <a:gd name="T72" fmla="*/ 312 w 330"/>
                <a:gd name="T73" fmla="*/ 43 h 297"/>
                <a:gd name="T74" fmla="*/ 269 w 330"/>
                <a:gd name="T75" fmla="*/ 45 h 297"/>
                <a:gd name="T76" fmla="*/ 311 w 330"/>
                <a:gd name="T77" fmla="*/ 53 h 297"/>
                <a:gd name="T78" fmla="*/ 284 w 330"/>
                <a:gd name="T79" fmla="*/ 66 h 297"/>
                <a:gd name="T80" fmla="*/ 318 w 330"/>
                <a:gd name="T81" fmla="*/ 109 h 297"/>
                <a:gd name="T82" fmla="*/ 310 w 330"/>
                <a:gd name="T83" fmla="*/ 115 h 297"/>
                <a:gd name="T84" fmla="*/ 318 w 330"/>
                <a:gd name="T85" fmla="*/ 155 h 297"/>
                <a:gd name="T86" fmla="*/ 309 w 330"/>
                <a:gd name="T87" fmla="*/ 205 h 297"/>
                <a:gd name="T88" fmla="*/ 293 w 330"/>
                <a:gd name="T89" fmla="*/ 240 h 297"/>
                <a:gd name="T90" fmla="*/ 257 w 330"/>
                <a:gd name="T91" fmla="*/ 261 h 297"/>
                <a:gd name="T92" fmla="*/ 265 w 330"/>
                <a:gd name="T93" fmla="*/ 273 h 297"/>
                <a:gd name="T94" fmla="*/ 217 w 330"/>
                <a:gd name="T95" fmla="*/ 282 h 297"/>
                <a:gd name="T96" fmla="*/ 210 w 330"/>
                <a:gd name="T97" fmla="*/ 251 h 297"/>
                <a:gd name="T98" fmla="*/ 199 w 330"/>
                <a:gd name="T99" fmla="*/ 25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0" h="297">
                  <a:moveTo>
                    <a:pt x="199" y="255"/>
                  </a:moveTo>
                  <a:cubicBezTo>
                    <a:pt x="198" y="257"/>
                    <a:pt x="196" y="256"/>
                    <a:pt x="194" y="256"/>
                  </a:cubicBezTo>
                  <a:cubicBezTo>
                    <a:pt x="190" y="255"/>
                    <a:pt x="185" y="255"/>
                    <a:pt x="180" y="256"/>
                  </a:cubicBezTo>
                  <a:cubicBezTo>
                    <a:pt x="175" y="250"/>
                    <a:pt x="169" y="249"/>
                    <a:pt x="162" y="250"/>
                  </a:cubicBezTo>
                  <a:cubicBezTo>
                    <a:pt x="158" y="250"/>
                    <a:pt x="155" y="251"/>
                    <a:pt x="153" y="253"/>
                  </a:cubicBezTo>
                  <a:cubicBezTo>
                    <a:pt x="144" y="257"/>
                    <a:pt x="134" y="256"/>
                    <a:pt x="125" y="253"/>
                  </a:cubicBezTo>
                  <a:cubicBezTo>
                    <a:pt x="124" y="255"/>
                    <a:pt x="125" y="256"/>
                    <a:pt x="125" y="257"/>
                  </a:cubicBezTo>
                  <a:cubicBezTo>
                    <a:pt x="131" y="267"/>
                    <a:pt x="129" y="272"/>
                    <a:pt x="118" y="275"/>
                  </a:cubicBezTo>
                  <a:cubicBezTo>
                    <a:pt x="114" y="276"/>
                    <a:pt x="109" y="276"/>
                    <a:pt x="112" y="283"/>
                  </a:cubicBezTo>
                  <a:cubicBezTo>
                    <a:pt x="113" y="285"/>
                    <a:pt x="111" y="288"/>
                    <a:pt x="109" y="289"/>
                  </a:cubicBezTo>
                  <a:cubicBezTo>
                    <a:pt x="98" y="296"/>
                    <a:pt x="86" y="297"/>
                    <a:pt x="74" y="291"/>
                  </a:cubicBezTo>
                  <a:cubicBezTo>
                    <a:pt x="70" y="289"/>
                    <a:pt x="68" y="285"/>
                    <a:pt x="66" y="281"/>
                  </a:cubicBezTo>
                  <a:cubicBezTo>
                    <a:pt x="63" y="274"/>
                    <a:pt x="72" y="261"/>
                    <a:pt x="80" y="262"/>
                  </a:cubicBezTo>
                  <a:cubicBezTo>
                    <a:pt x="81" y="262"/>
                    <a:pt x="82" y="262"/>
                    <a:pt x="83" y="263"/>
                  </a:cubicBezTo>
                  <a:cubicBezTo>
                    <a:pt x="86" y="269"/>
                    <a:pt x="92" y="270"/>
                    <a:pt x="97" y="272"/>
                  </a:cubicBezTo>
                  <a:cubicBezTo>
                    <a:pt x="94" y="271"/>
                    <a:pt x="91" y="270"/>
                    <a:pt x="88" y="267"/>
                  </a:cubicBezTo>
                  <a:cubicBezTo>
                    <a:pt x="85" y="265"/>
                    <a:pt x="83" y="262"/>
                    <a:pt x="83" y="257"/>
                  </a:cubicBezTo>
                  <a:cubicBezTo>
                    <a:pt x="82" y="254"/>
                    <a:pt x="77" y="254"/>
                    <a:pt x="77" y="252"/>
                  </a:cubicBezTo>
                  <a:cubicBezTo>
                    <a:pt x="78" y="257"/>
                    <a:pt x="77" y="262"/>
                    <a:pt x="71" y="266"/>
                  </a:cubicBezTo>
                  <a:cubicBezTo>
                    <a:pt x="66" y="270"/>
                    <a:pt x="61" y="271"/>
                    <a:pt x="55" y="268"/>
                  </a:cubicBezTo>
                  <a:cubicBezTo>
                    <a:pt x="51" y="267"/>
                    <a:pt x="48" y="265"/>
                    <a:pt x="45" y="263"/>
                  </a:cubicBezTo>
                  <a:cubicBezTo>
                    <a:pt x="38" y="259"/>
                    <a:pt x="34" y="252"/>
                    <a:pt x="36" y="244"/>
                  </a:cubicBezTo>
                  <a:cubicBezTo>
                    <a:pt x="38" y="237"/>
                    <a:pt x="35" y="234"/>
                    <a:pt x="30" y="231"/>
                  </a:cubicBezTo>
                  <a:cubicBezTo>
                    <a:pt x="24" y="227"/>
                    <a:pt x="23" y="221"/>
                    <a:pt x="24" y="215"/>
                  </a:cubicBezTo>
                  <a:cubicBezTo>
                    <a:pt x="24" y="212"/>
                    <a:pt x="25" y="210"/>
                    <a:pt x="29" y="211"/>
                  </a:cubicBezTo>
                  <a:cubicBezTo>
                    <a:pt x="41" y="214"/>
                    <a:pt x="47" y="212"/>
                    <a:pt x="57" y="204"/>
                  </a:cubicBezTo>
                  <a:cubicBezTo>
                    <a:pt x="53" y="207"/>
                    <a:pt x="50" y="209"/>
                    <a:pt x="46" y="210"/>
                  </a:cubicBezTo>
                  <a:cubicBezTo>
                    <a:pt x="35" y="215"/>
                    <a:pt x="23" y="211"/>
                    <a:pt x="16" y="201"/>
                  </a:cubicBezTo>
                  <a:cubicBezTo>
                    <a:pt x="12" y="195"/>
                    <a:pt x="14" y="184"/>
                    <a:pt x="20" y="179"/>
                  </a:cubicBezTo>
                  <a:cubicBezTo>
                    <a:pt x="22" y="177"/>
                    <a:pt x="25" y="178"/>
                    <a:pt x="27" y="178"/>
                  </a:cubicBezTo>
                  <a:cubicBezTo>
                    <a:pt x="37" y="179"/>
                    <a:pt x="40" y="178"/>
                    <a:pt x="46" y="170"/>
                  </a:cubicBezTo>
                  <a:cubicBezTo>
                    <a:pt x="42" y="175"/>
                    <a:pt x="37" y="179"/>
                    <a:pt x="31" y="178"/>
                  </a:cubicBezTo>
                  <a:cubicBezTo>
                    <a:pt x="25" y="178"/>
                    <a:pt x="19" y="180"/>
                    <a:pt x="14" y="174"/>
                  </a:cubicBezTo>
                  <a:cubicBezTo>
                    <a:pt x="10" y="170"/>
                    <a:pt x="8" y="166"/>
                    <a:pt x="10" y="160"/>
                  </a:cubicBezTo>
                  <a:cubicBezTo>
                    <a:pt x="12" y="155"/>
                    <a:pt x="14" y="149"/>
                    <a:pt x="22" y="148"/>
                  </a:cubicBezTo>
                  <a:cubicBezTo>
                    <a:pt x="29" y="146"/>
                    <a:pt x="37" y="145"/>
                    <a:pt x="43" y="137"/>
                  </a:cubicBezTo>
                  <a:cubicBezTo>
                    <a:pt x="36" y="143"/>
                    <a:pt x="29" y="146"/>
                    <a:pt x="21" y="148"/>
                  </a:cubicBezTo>
                  <a:cubicBezTo>
                    <a:pt x="12" y="149"/>
                    <a:pt x="0" y="135"/>
                    <a:pt x="4" y="126"/>
                  </a:cubicBezTo>
                  <a:cubicBezTo>
                    <a:pt x="5" y="122"/>
                    <a:pt x="7" y="118"/>
                    <a:pt x="9" y="115"/>
                  </a:cubicBezTo>
                  <a:cubicBezTo>
                    <a:pt x="12" y="111"/>
                    <a:pt x="18" y="112"/>
                    <a:pt x="23" y="111"/>
                  </a:cubicBezTo>
                  <a:cubicBezTo>
                    <a:pt x="24" y="111"/>
                    <a:pt x="25" y="111"/>
                    <a:pt x="26" y="111"/>
                  </a:cubicBezTo>
                  <a:cubicBezTo>
                    <a:pt x="30" y="111"/>
                    <a:pt x="33" y="110"/>
                    <a:pt x="36" y="108"/>
                  </a:cubicBezTo>
                  <a:cubicBezTo>
                    <a:pt x="41" y="105"/>
                    <a:pt x="43" y="101"/>
                    <a:pt x="41" y="96"/>
                  </a:cubicBezTo>
                  <a:cubicBezTo>
                    <a:pt x="38" y="91"/>
                    <a:pt x="38" y="86"/>
                    <a:pt x="42" y="82"/>
                  </a:cubicBezTo>
                  <a:cubicBezTo>
                    <a:pt x="43" y="80"/>
                    <a:pt x="43" y="78"/>
                    <a:pt x="43" y="75"/>
                  </a:cubicBezTo>
                  <a:cubicBezTo>
                    <a:pt x="40" y="85"/>
                    <a:pt x="35" y="88"/>
                    <a:pt x="25" y="88"/>
                  </a:cubicBezTo>
                  <a:cubicBezTo>
                    <a:pt x="17" y="88"/>
                    <a:pt x="12" y="84"/>
                    <a:pt x="10" y="75"/>
                  </a:cubicBezTo>
                  <a:cubicBezTo>
                    <a:pt x="8" y="64"/>
                    <a:pt x="18" y="51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45" y="53"/>
                    <a:pt x="48" y="50"/>
                    <a:pt x="49" y="37"/>
                  </a:cubicBezTo>
                  <a:cubicBezTo>
                    <a:pt x="47" y="51"/>
                    <a:pt x="37" y="56"/>
                    <a:pt x="24" y="51"/>
                  </a:cubicBezTo>
                  <a:cubicBezTo>
                    <a:pt x="18" y="49"/>
                    <a:pt x="15" y="37"/>
                    <a:pt x="19" y="31"/>
                  </a:cubicBezTo>
                  <a:cubicBezTo>
                    <a:pt x="20" y="29"/>
                    <a:pt x="22" y="27"/>
                    <a:pt x="24" y="25"/>
                  </a:cubicBezTo>
                  <a:cubicBezTo>
                    <a:pt x="30" y="21"/>
                    <a:pt x="36" y="17"/>
                    <a:pt x="38" y="9"/>
                  </a:cubicBezTo>
                  <a:cubicBezTo>
                    <a:pt x="40" y="3"/>
                    <a:pt x="47" y="2"/>
                    <a:pt x="55" y="4"/>
                  </a:cubicBezTo>
                  <a:cubicBezTo>
                    <a:pt x="63" y="7"/>
                    <a:pt x="65" y="10"/>
                    <a:pt x="65" y="16"/>
                  </a:cubicBezTo>
                  <a:cubicBezTo>
                    <a:pt x="65" y="22"/>
                    <a:pt x="62" y="25"/>
                    <a:pt x="56" y="25"/>
                  </a:cubicBezTo>
                  <a:cubicBezTo>
                    <a:pt x="52" y="25"/>
                    <a:pt x="48" y="23"/>
                    <a:pt x="44" y="23"/>
                  </a:cubicBezTo>
                  <a:cubicBezTo>
                    <a:pt x="49" y="23"/>
                    <a:pt x="52" y="26"/>
                    <a:pt x="57" y="25"/>
                  </a:cubicBezTo>
                  <a:cubicBezTo>
                    <a:pt x="63" y="25"/>
                    <a:pt x="66" y="23"/>
                    <a:pt x="66" y="17"/>
                  </a:cubicBezTo>
                  <a:cubicBezTo>
                    <a:pt x="67" y="10"/>
                    <a:pt x="70" y="8"/>
                    <a:pt x="77" y="12"/>
                  </a:cubicBezTo>
                  <a:cubicBezTo>
                    <a:pt x="88" y="16"/>
                    <a:pt x="89" y="27"/>
                    <a:pt x="80" y="34"/>
                  </a:cubicBezTo>
                  <a:cubicBezTo>
                    <a:pt x="70" y="41"/>
                    <a:pt x="70" y="46"/>
                    <a:pt x="80" y="55"/>
                  </a:cubicBezTo>
                  <a:cubicBezTo>
                    <a:pt x="80" y="56"/>
                    <a:pt x="81" y="54"/>
                    <a:pt x="80" y="55"/>
                  </a:cubicBezTo>
                  <a:cubicBezTo>
                    <a:pt x="80" y="55"/>
                    <a:pt x="80" y="55"/>
                    <a:pt x="79" y="55"/>
                  </a:cubicBezTo>
                  <a:cubicBezTo>
                    <a:pt x="74" y="51"/>
                    <a:pt x="72" y="46"/>
                    <a:pt x="75" y="40"/>
                  </a:cubicBezTo>
                  <a:cubicBezTo>
                    <a:pt x="77" y="35"/>
                    <a:pt x="81" y="32"/>
                    <a:pt x="87" y="31"/>
                  </a:cubicBezTo>
                  <a:cubicBezTo>
                    <a:pt x="93" y="31"/>
                    <a:pt x="100" y="35"/>
                    <a:pt x="100" y="41"/>
                  </a:cubicBezTo>
                  <a:cubicBezTo>
                    <a:pt x="102" y="51"/>
                    <a:pt x="105" y="58"/>
                    <a:pt x="114" y="63"/>
                  </a:cubicBezTo>
                  <a:cubicBezTo>
                    <a:pt x="119" y="67"/>
                    <a:pt x="118" y="78"/>
                    <a:pt x="113" y="82"/>
                  </a:cubicBezTo>
                  <a:cubicBezTo>
                    <a:pt x="106" y="87"/>
                    <a:pt x="99" y="89"/>
                    <a:pt x="91" y="87"/>
                  </a:cubicBezTo>
                  <a:cubicBezTo>
                    <a:pt x="85" y="86"/>
                    <a:pt x="80" y="83"/>
                    <a:pt x="81" y="75"/>
                  </a:cubicBezTo>
                  <a:cubicBezTo>
                    <a:pt x="78" y="88"/>
                    <a:pt x="68" y="90"/>
                    <a:pt x="58" y="93"/>
                  </a:cubicBezTo>
                  <a:cubicBezTo>
                    <a:pt x="62" y="92"/>
                    <a:pt x="65" y="92"/>
                    <a:pt x="68" y="91"/>
                  </a:cubicBezTo>
                  <a:cubicBezTo>
                    <a:pt x="72" y="89"/>
                    <a:pt x="75" y="87"/>
                    <a:pt x="78" y="85"/>
                  </a:cubicBezTo>
                  <a:cubicBezTo>
                    <a:pt x="81" y="83"/>
                    <a:pt x="84" y="84"/>
                    <a:pt x="87" y="86"/>
                  </a:cubicBezTo>
                  <a:cubicBezTo>
                    <a:pt x="94" y="90"/>
                    <a:pt x="101" y="89"/>
                    <a:pt x="108" y="85"/>
                  </a:cubicBezTo>
                  <a:cubicBezTo>
                    <a:pt x="118" y="80"/>
                    <a:pt x="132" y="87"/>
                    <a:pt x="133" y="98"/>
                  </a:cubicBezTo>
                  <a:cubicBezTo>
                    <a:pt x="134" y="105"/>
                    <a:pt x="136" y="107"/>
                    <a:pt x="143" y="106"/>
                  </a:cubicBezTo>
                  <a:cubicBezTo>
                    <a:pt x="149" y="105"/>
                    <a:pt x="154" y="109"/>
                    <a:pt x="158" y="113"/>
                  </a:cubicBezTo>
                  <a:cubicBezTo>
                    <a:pt x="159" y="114"/>
                    <a:pt x="160" y="116"/>
                    <a:pt x="162" y="116"/>
                  </a:cubicBezTo>
                  <a:cubicBezTo>
                    <a:pt x="164" y="116"/>
                    <a:pt x="165" y="116"/>
                    <a:pt x="166" y="117"/>
                  </a:cubicBezTo>
                  <a:cubicBezTo>
                    <a:pt x="166" y="132"/>
                    <a:pt x="159" y="139"/>
                    <a:pt x="143" y="139"/>
                  </a:cubicBezTo>
                  <a:cubicBezTo>
                    <a:pt x="155" y="143"/>
                    <a:pt x="162" y="138"/>
                    <a:pt x="165" y="124"/>
                  </a:cubicBezTo>
                  <a:cubicBezTo>
                    <a:pt x="166" y="121"/>
                    <a:pt x="169" y="118"/>
                    <a:pt x="168" y="114"/>
                  </a:cubicBezTo>
                  <a:cubicBezTo>
                    <a:pt x="169" y="113"/>
                    <a:pt x="170" y="113"/>
                    <a:pt x="171" y="112"/>
                  </a:cubicBezTo>
                  <a:cubicBezTo>
                    <a:pt x="177" y="107"/>
                    <a:pt x="184" y="105"/>
                    <a:pt x="192" y="105"/>
                  </a:cubicBezTo>
                  <a:cubicBezTo>
                    <a:pt x="192" y="105"/>
                    <a:pt x="193" y="105"/>
                    <a:pt x="193" y="105"/>
                  </a:cubicBezTo>
                  <a:cubicBezTo>
                    <a:pt x="196" y="107"/>
                    <a:pt x="198" y="109"/>
                    <a:pt x="198" y="111"/>
                  </a:cubicBezTo>
                  <a:cubicBezTo>
                    <a:pt x="194" y="104"/>
                    <a:pt x="195" y="96"/>
                    <a:pt x="200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4" y="86"/>
                    <a:pt x="208" y="84"/>
                    <a:pt x="212" y="82"/>
                  </a:cubicBezTo>
                  <a:cubicBezTo>
                    <a:pt x="214" y="80"/>
                    <a:pt x="213" y="78"/>
                    <a:pt x="213" y="75"/>
                  </a:cubicBezTo>
                  <a:cubicBezTo>
                    <a:pt x="211" y="67"/>
                    <a:pt x="214" y="62"/>
                    <a:pt x="222" y="59"/>
                  </a:cubicBezTo>
                  <a:cubicBezTo>
                    <a:pt x="227" y="57"/>
                    <a:pt x="228" y="54"/>
                    <a:pt x="228" y="49"/>
                  </a:cubicBezTo>
                  <a:cubicBezTo>
                    <a:pt x="227" y="39"/>
                    <a:pt x="231" y="34"/>
                    <a:pt x="241" y="31"/>
                  </a:cubicBezTo>
                  <a:cubicBezTo>
                    <a:pt x="243" y="31"/>
                    <a:pt x="244" y="30"/>
                    <a:pt x="244" y="27"/>
                  </a:cubicBezTo>
                  <a:cubicBezTo>
                    <a:pt x="243" y="25"/>
                    <a:pt x="244" y="22"/>
                    <a:pt x="243" y="19"/>
                  </a:cubicBezTo>
                  <a:cubicBezTo>
                    <a:pt x="244" y="17"/>
                    <a:pt x="244" y="15"/>
                    <a:pt x="246" y="14"/>
                  </a:cubicBezTo>
                  <a:cubicBezTo>
                    <a:pt x="250" y="14"/>
                    <a:pt x="252" y="10"/>
                    <a:pt x="257" y="10"/>
                  </a:cubicBezTo>
                  <a:cubicBezTo>
                    <a:pt x="262" y="9"/>
                    <a:pt x="263" y="10"/>
                    <a:pt x="264" y="15"/>
                  </a:cubicBezTo>
                  <a:cubicBezTo>
                    <a:pt x="264" y="26"/>
                    <a:pt x="265" y="27"/>
                    <a:pt x="274" y="30"/>
                  </a:cubicBezTo>
                  <a:cubicBezTo>
                    <a:pt x="272" y="29"/>
                    <a:pt x="269" y="28"/>
                    <a:pt x="267" y="26"/>
                  </a:cubicBezTo>
                  <a:cubicBezTo>
                    <a:pt x="264" y="22"/>
                    <a:pt x="263" y="17"/>
                    <a:pt x="264" y="12"/>
                  </a:cubicBezTo>
                  <a:cubicBezTo>
                    <a:pt x="264" y="6"/>
                    <a:pt x="270" y="7"/>
                    <a:pt x="274" y="4"/>
                  </a:cubicBezTo>
                  <a:cubicBezTo>
                    <a:pt x="274" y="4"/>
                    <a:pt x="274" y="4"/>
                    <a:pt x="274" y="4"/>
                  </a:cubicBezTo>
                  <a:cubicBezTo>
                    <a:pt x="284" y="0"/>
                    <a:pt x="293" y="4"/>
                    <a:pt x="295" y="15"/>
                  </a:cubicBezTo>
                  <a:cubicBezTo>
                    <a:pt x="295" y="18"/>
                    <a:pt x="297" y="19"/>
                    <a:pt x="299" y="21"/>
                  </a:cubicBezTo>
                  <a:cubicBezTo>
                    <a:pt x="303" y="22"/>
                    <a:pt x="306" y="25"/>
                    <a:pt x="309" y="27"/>
                  </a:cubicBezTo>
                  <a:cubicBezTo>
                    <a:pt x="309" y="27"/>
                    <a:pt x="309" y="27"/>
                    <a:pt x="309" y="27"/>
                  </a:cubicBezTo>
                  <a:cubicBezTo>
                    <a:pt x="312" y="32"/>
                    <a:pt x="314" y="37"/>
                    <a:pt x="312" y="43"/>
                  </a:cubicBezTo>
                  <a:cubicBezTo>
                    <a:pt x="310" y="49"/>
                    <a:pt x="307" y="52"/>
                    <a:pt x="300" y="52"/>
                  </a:cubicBezTo>
                  <a:cubicBezTo>
                    <a:pt x="289" y="53"/>
                    <a:pt x="278" y="54"/>
                    <a:pt x="270" y="47"/>
                  </a:cubicBezTo>
                  <a:cubicBezTo>
                    <a:pt x="268" y="45"/>
                    <a:pt x="269" y="45"/>
                    <a:pt x="269" y="45"/>
                  </a:cubicBezTo>
                  <a:cubicBezTo>
                    <a:pt x="268" y="46"/>
                    <a:pt x="269" y="46"/>
                    <a:pt x="269" y="46"/>
                  </a:cubicBezTo>
                  <a:cubicBezTo>
                    <a:pt x="277" y="54"/>
                    <a:pt x="287" y="54"/>
                    <a:pt x="298" y="53"/>
                  </a:cubicBezTo>
                  <a:cubicBezTo>
                    <a:pt x="302" y="53"/>
                    <a:pt x="307" y="49"/>
                    <a:pt x="311" y="53"/>
                  </a:cubicBezTo>
                  <a:cubicBezTo>
                    <a:pt x="316" y="58"/>
                    <a:pt x="319" y="64"/>
                    <a:pt x="320" y="70"/>
                  </a:cubicBezTo>
                  <a:cubicBezTo>
                    <a:pt x="322" y="78"/>
                    <a:pt x="316" y="86"/>
                    <a:pt x="308" y="87"/>
                  </a:cubicBezTo>
                  <a:cubicBezTo>
                    <a:pt x="295" y="89"/>
                    <a:pt x="286" y="81"/>
                    <a:pt x="284" y="66"/>
                  </a:cubicBezTo>
                  <a:cubicBezTo>
                    <a:pt x="285" y="80"/>
                    <a:pt x="291" y="90"/>
                    <a:pt x="311" y="87"/>
                  </a:cubicBezTo>
                  <a:cubicBezTo>
                    <a:pt x="316" y="86"/>
                    <a:pt x="322" y="91"/>
                    <a:pt x="324" y="97"/>
                  </a:cubicBezTo>
                  <a:cubicBezTo>
                    <a:pt x="325" y="102"/>
                    <a:pt x="324" y="107"/>
                    <a:pt x="318" y="109"/>
                  </a:cubicBezTo>
                  <a:cubicBezTo>
                    <a:pt x="317" y="110"/>
                    <a:pt x="315" y="111"/>
                    <a:pt x="313" y="112"/>
                  </a:cubicBezTo>
                  <a:cubicBezTo>
                    <a:pt x="306" y="119"/>
                    <a:pt x="298" y="119"/>
                    <a:pt x="290" y="113"/>
                  </a:cubicBezTo>
                  <a:cubicBezTo>
                    <a:pt x="296" y="119"/>
                    <a:pt x="303" y="120"/>
                    <a:pt x="310" y="115"/>
                  </a:cubicBezTo>
                  <a:cubicBezTo>
                    <a:pt x="315" y="112"/>
                    <a:pt x="318" y="113"/>
                    <a:pt x="321" y="117"/>
                  </a:cubicBezTo>
                  <a:cubicBezTo>
                    <a:pt x="330" y="126"/>
                    <a:pt x="329" y="135"/>
                    <a:pt x="319" y="143"/>
                  </a:cubicBezTo>
                  <a:cubicBezTo>
                    <a:pt x="315" y="147"/>
                    <a:pt x="314" y="150"/>
                    <a:pt x="318" y="155"/>
                  </a:cubicBezTo>
                  <a:cubicBezTo>
                    <a:pt x="323" y="162"/>
                    <a:pt x="322" y="168"/>
                    <a:pt x="316" y="175"/>
                  </a:cubicBezTo>
                  <a:cubicBezTo>
                    <a:pt x="313" y="178"/>
                    <a:pt x="312" y="181"/>
                    <a:pt x="314" y="185"/>
                  </a:cubicBezTo>
                  <a:cubicBezTo>
                    <a:pt x="317" y="192"/>
                    <a:pt x="316" y="200"/>
                    <a:pt x="309" y="205"/>
                  </a:cubicBezTo>
                  <a:cubicBezTo>
                    <a:pt x="307" y="208"/>
                    <a:pt x="307" y="210"/>
                    <a:pt x="306" y="213"/>
                  </a:cubicBezTo>
                  <a:cubicBezTo>
                    <a:pt x="306" y="222"/>
                    <a:pt x="304" y="230"/>
                    <a:pt x="295" y="234"/>
                  </a:cubicBezTo>
                  <a:cubicBezTo>
                    <a:pt x="293" y="235"/>
                    <a:pt x="292" y="237"/>
                    <a:pt x="293" y="240"/>
                  </a:cubicBezTo>
                  <a:cubicBezTo>
                    <a:pt x="296" y="253"/>
                    <a:pt x="291" y="261"/>
                    <a:pt x="280" y="266"/>
                  </a:cubicBezTo>
                  <a:cubicBezTo>
                    <a:pt x="276" y="268"/>
                    <a:pt x="273" y="270"/>
                    <a:pt x="269" y="270"/>
                  </a:cubicBezTo>
                  <a:cubicBezTo>
                    <a:pt x="262" y="270"/>
                    <a:pt x="259" y="266"/>
                    <a:pt x="257" y="261"/>
                  </a:cubicBezTo>
                  <a:cubicBezTo>
                    <a:pt x="254" y="254"/>
                    <a:pt x="258" y="249"/>
                    <a:pt x="262" y="244"/>
                  </a:cubicBezTo>
                  <a:cubicBezTo>
                    <a:pt x="252" y="252"/>
                    <a:pt x="252" y="257"/>
                    <a:pt x="260" y="267"/>
                  </a:cubicBezTo>
                  <a:cubicBezTo>
                    <a:pt x="262" y="269"/>
                    <a:pt x="264" y="270"/>
                    <a:pt x="265" y="273"/>
                  </a:cubicBezTo>
                  <a:cubicBezTo>
                    <a:pt x="264" y="285"/>
                    <a:pt x="257" y="292"/>
                    <a:pt x="245" y="294"/>
                  </a:cubicBezTo>
                  <a:cubicBezTo>
                    <a:pt x="236" y="296"/>
                    <a:pt x="228" y="294"/>
                    <a:pt x="221" y="289"/>
                  </a:cubicBezTo>
                  <a:cubicBezTo>
                    <a:pt x="218" y="287"/>
                    <a:pt x="216" y="285"/>
                    <a:pt x="217" y="282"/>
                  </a:cubicBezTo>
                  <a:cubicBezTo>
                    <a:pt x="219" y="277"/>
                    <a:pt x="217" y="277"/>
                    <a:pt x="213" y="276"/>
                  </a:cubicBezTo>
                  <a:cubicBezTo>
                    <a:pt x="208" y="274"/>
                    <a:pt x="201" y="273"/>
                    <a:pt x="201" y="266"/>
                  </a:cubicBezTo>
                  <a:cubicBezTo>
                    <a:pt x="200" y="260"/>
                    <a:pt x="204" y="254"/>
                    <a:pt x="210" y="251"/>
                  </a:cubicBezTo>
                  <a:cubicBezTo>
                    <a:pt x="218" y="246"/>
                    <a:pt x="223" y="252"/>
                    <a:pt x="229" y="255"/>
                  </a:cubicBezTo>
                  <a:cubicBezTo>
                    <a:pt x="224" y="250"/>
                    <a:pt x="218" y="247"/>
                    <a:pt x="211" y="250"/>
                  </a:cubicBezTo>
                  <a:cubicBezTo>
                    <a:pt x="208" y="254"/>
                    <a:pt x="202" y="252"/>
                    <a:pt x="199" y="255"/>
                  </a:cubicBezTo>
                  <a:close/>
                </a:path>
              </a:pathLst>
            </a:custGeom>
            <a:solidFill>
              <a:srgbClr val="EA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8" name="Freeform 13">
              <a:extLst>
                <a:ext uri="{FF2B5EF4-FFF2-40B4-BE49-F238E27FC236}">
                  <a16:creationId xmlns:a16="http://schemas.microsoft.com/office/drawing/2014/main" id="{EB13F28F-EBB5-449E-1251-0F08B15A8EAF}"/>
                </a:ext>
              </a:extLst>
            </p:cNvPr>
            <p:cNvSpPr/>
            <p:nvPr/>
          </p:nvSpPr>
          <p:spPr bwMode="auto">
            <a:xfrm>
              <a:off x="6586" y="3259"/>
              <a:ext cx="336" cy="107"/>
            </a:xfrm>
            <a:custGeom>
              <a:avLst/>
              <a:gdLst>
                <a:gd name="T0" fmla="*/ 180 w 241"/>
                <a:gd name="T1" fmla="*/ 7 h 77"/>
                <a:gd name="T2" fmla="*/ 234 w 241"/>
                <a:gd name="T3" fmla="*/ 1 h 77"/>
                <a:gd name="T4" fmla="*/ 240 w 241"/>
                <a:gd name="T5" fmla="*/ 2 h 77"/>
                <a:gd name="T6" fmla="*/ 239 w 241"/>
                <a:gd name="T7" fmla="*/ 7 h 77"/>
                <a:gd name="T8" fmla="*/ 222 w 241"/>
                <a:gd name="T9" fmla="*/ 29 h 77"/>
                <a:gd name="T10" fmla="*/ 127 w 241"/>
                <a:gd name="T11" fmla="*/ 76 h 77"/>
                <a:gd name="T12" fmla="*/ 84 w 241"/>
                <a:gd name="T13" fmla="*/ 74 h 77"/>
                <a:gd name="T14" fmla="*/ 53 w 241"/>
                <a:gd name="T15" fmla="*/ 56 h 77"/>
                <a:gd name="T16" fmla="*/ 21 w 241"/>
                <a:gd name="T17" fmla="*/ 31 h 77"/>
                <a:gd name="T18" fmla="*/ 32 w 241"/>
                <a:gd name="T19" fmla="*/ 31 h 77"/>
                <a:gd name="T20" fmla="*/ 55 w 241"/>
                <a:gd name="T21" fmla="*/ 51 h 77"/>
                <a:gd name="T22" fmla="*/ 91 w 241"/>
                <a:gd name="T23" fmla="*/ 65 h 77"/>
                <a:gd name="T24" fmla="*/ 148 w 241"/>
                <a:gd name="T25" fmla="*/ 56 h 77"/>
                <a:gd name="T26" fmla="*/ 179 w 241"/>
                <a:gd name="T27" fmla="*/ 34 h 77"/>
                <a:gd name="T28" fmla="*/ 181 w 241"/>
                <a:gd name="T29" fmla="*/ 29 h 77"/>
                <a:gd name="T30" fmla="*/ 176 w 241"/>
                <a:gd name="T31" fmla="*/ 27 h 77"/>
                <a:gd name="T32" fmla="*/ 134 w 241"/>
                <a:gd name="T33" fmla="*/ 32 h 77"/>
                <a:gd name="T34" fmla="*/ 121 w 241"/>
                <a:gd name="T35" fmla="*/ 33 h 77"/>
                <a:gd name="T36" fmla="*/ 90 w 241"/>
                <a:gd name="T37" fmla="*/ 29 h 77"/>
                <a:gd name="T38" fmla="*/ 53 w 241"/>
                <a:gd name="T39" fmla="*/ 31 h 77"/>
                <a:gd name="T40" fmla="*/ 35 w 241"/>
                <a:gd name="T41" fmla="*/ 31 h 77"/>
                <a:gd name="T42" fmla="*/ 42 w 241"/>
                <a:gd name="T43" fmla="*/ 26 h 77"/>
                <a:gd name="T44" fmla="*/ 22 w 241"/>
                <a:gd name="T45" fmla="*/ 19 h 77"/>
                <a:gd name="T46" fmla="*/ 11 w 241"/>
                <a:gd name="T47" fmla="*/ 26 h 77"/>
                <a:gd name="T48" fmla="*/ 10 w 241"/>
                <a:gd name="T49" fmla="*/ 28 h 77"/>
                <a:gd name="T50" fmla="*/ 6 w 241"/>
                <a:gd name="T51" fmla="*/ 26 h 77"/>
                <a:gd name="T52" fmla="*/ 1 w 241"/>
                <a:gd name="T53" fmla="*/ 17 h 77"/>
                <a:gd name="T54" fmla="*/ 9 w 241"/>
                <a:gd name="T55" fmla="*/ 12 h 77"/>
                <a:gd name="T56" fmla="*/ 27 w 241"/>
                <a:gd name="T57" fmla="*/ 12 h 77"/>
                <a:gd name="T58" fmla="*/ 87 w 241"/>
                <a:gd name="T59" fmla="*/ 7 h 77"/>
                <a:gd name="T60" fmla="*/ 90 w 241"/>
                <a:gd name="T61" fmla="*/ 6 h 77"/>
                <a:gd name="T62" fmla="*/ 154 w 241"/>
                <a:gd name="T63" fmla="*/ 3 h 77"/>
                <a:gd name="T64" fmla="*/ 174 w 241"/>
                <a:gd name="T65" fmla="*/ 6 h 77"/>
                <a:gd name="T66" fmla="*/ 194 w 241"/>
                <a:gd name="T67" fmla="*/ 8 h 77"/>
                <a:gd name="T68" fmla="*/ 203 w 241"/>
                <a:gd name="T69" fmla="*/ 8 h 77"/>
                <a:gd name="T70" fmla="*/ 184 w 241"/>
                <a:gd name="T71" fmla="*/ 8 h 77"/>
                <a:gd name="T72" fmla="*/ 180 w 241"/>
                <a:gd name="T73" fmla="*/ 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77">
                  <a:moveTo>
                    <a:pt x="180" y="7"/>
                  </a:moveTo>
                  <a:cubicBezTo>
                    <a:pt x="198" y="6"/>
                    <a:pt x="217" y="7"/>
                    <a:pt x="234" y="1"/>
                  </a:cubicBezTo>
                  <a:cubicBezTo>
                    <a:pt x="236" y="0"/>
                    <a:pt x="238" y="0"/>
                    <a:pt x="240" y="2"/>
                  </a:cubicBezTo>
                  <a:cubicBezTo>
                    <a:pt x="241" y="4"/>
                    <a:pt x="240" y="5"/>
                    <a:pt x="239" y="7"/>
                  </a:cubicBezTo>
                  <a:cubicBezTo>
                    <a:pt x="235" y="16"/>
                    <a:pt x="228" y="22"/>
                    <a:pt x="222" y="29"/>
                  </a:cubicBezTo>
                  <a:cubicBezTo>
                    <a:pt x="198" y="60"/>
                    <a:pt x="165" y="73"/>
                    <a:pt x="127" y="76"/>
                  </a:cubicBezTo>
                  <a:cubicBezTo>
                    <a:pt x="112" y="77"/>
                    <a:pt x="98" y="76"/>
                    <a:pt x="84" y="74"/>
                  </a:cubicBezTo>
                  <a:cubicBezTo>
                    <a:pt x="72" y="71"/>
                    <a:pt x="61" y="66"/>
                    <a:pt x="53" y="56"/>
                  </a:cubicBezTo>
                  <a:cubicBezTo>
                    <a:pt x="44" y="45"/>
                    <a:pt x="33" y="37"/>
                    <a:pt x="21" y="31"/>
                  </a:cubicBezTo>
                  <a:cubicBezTo>
                    <a:pt x="25" y="28"/>
                    <a:pt x="29" y="28"/>
                    <a:pt x="32" y="31"/>
                  </a:cubicBezTo>
                  <a:cubicBezTo>
                    <a:pt x="40" y="38"/>
                    <a:pt x="48" y="44"/>
                    <a:pt x="55" y="51"/>
                  </a:cubicBezTo>
                  <a:cubicBezTo>
                    <a:pt x="65" y="62"/>
                    <a:pt x="78" y="64"/>
                    <a:pt x="91" y="65"/>
                  </a:cubicBezTo>
                  <a:cubicBezTo>
                    <a:pt x="111" y="67"/>
                    <a:pt x="130" y="65"/>
                    <a:pt x="148" y="56"/>
                  </a:cubicBezTo>
                  <a:cubicBezTo>
                    <a:pt x="159" y="51"/>
                    <a:pt x="170" y="43"/>
                    <a:pt x="179" y="34"/>
                  </a:cubicBezTo>
                  <a:cubicBezTo>
                    <a:pt x="180" y="33"/>
                    <a:pt x="182" y="31"/>
                    <a:pt x="181" y="29"/>
                  </a:cubicBezTo>
                  <a:cubicBezTo>
                    <a:pt x="180" y="27"/>
                    <a:pt x="178" y="27"/>
                    <a:pt x="176" y="27"/>
                  </a:cubicBezTo>
                  <a:cubicBezTo>
                    <a:pt x="162" y="28"/>
                    <a:pt x="147" y="26"/>
                    <a:pt x="134" y="32"/>
                  </a:cubicBezTo>
                  <a:cubicBezTo>
                    <a:pt x="130" y="34"/>
                    <a:pt x="125" y="34"/>
                    <a:pt x="121" y="33"/>
                  </a:cubicBezTo>
                  <a:cubicBezTo>
                    <a:pt x="110" y="30"/>
                    <a:pt x="100" y="30"/>
                    <a:pt x="90" y="29"/>
                  </a:cubicBezTo>
                  <a:cubicBezTo>
                    <a:pt x="78" y="28"/>
                    <a:pt x="65" y="29"/>
                    <a:pt x="53" y="31"/>
                  </a:cubicBezTo>
                  <a:cubicBezTo>
                    <a:pt x="47" y="32"/>
                    <a:pt x="41" y="33"/>
                    <a:pt x="35" y="31"/>
                  </a:cubicBezTo>
                  <a:cubicBezTo>
                    <a:pt x="36" y="27"/>
                    <a:pt x="36" y="27"/>
                    <a:pt x="42" y="26"/>
                  </a:cubicBezTo>
                  <a:cubicBezTo>
                    <a:pt x="35" y="23"/>
                    <a:pt x="29" y="20"/>
                    <a:pt x="22" y="19"/>
                  </a:cubicBezTo>
                  <a:cubicBezTo>
                    <a:pt x="14" y="17"/>
                    <a:pt x="12" y="19"/>
                    <a:pt x="11" y="26"/>
                  </a:cubicBezTo>
                  <a:cubicBezTo>
                    <a:pt x="11" y="27"/>
                    <a:pt x="10" y="28"/>
                    <a:pt x="10" y="28"/>
                  </a:cubicBezTo>
                  <a:cubicBezTo>
                    <a:pt x="8" y="27"/>
                    <a:pt x="7" y="27"/>
                    <a:pt x="6" y="26"/>
                  </a:cubicBezTo>
                  <a:cubicBezTo>
                    <a:pt x="3" y="24"/>
                    <a:pt x="0" y="22"/>
                    <a:pt x="1" y="17"/>
                  </a:cubicBezTo>
                  <a:cubicBezTo>
                    <a:pt x="2" y="13"/>
                    <a:pt x="6" y="12"/>
                    <a:pt x="9" y="12"/>
                  </a:cubicBezTo>
                  <a:cubicBezTo>
                    <a:pt x="15" y="12"/>
                    <a:pt x="21" y="11"/>
                    <a:pt x="27" y="12"/>
                  </a:cubicBezTo>
                  <a:cubicBezTo>
                    <a:pt x="47" y="16"/>
                    <a:pt x="67" y="12"/>
                    <a:pt x="87" y="7"/>
                  </a:cubicBezTo>
                  <a:cubicBezTo>
                    <a:pt x="88" y="7"/>
                    <a:pt x="89" y="6"/>
                    <a:pt x="90" y="6"/>
                  </a:cubicBezTo>
                  <a:cubicBezTo>
                    <a:pt x="112" y="8"/>
                    <a:pt x="133" y="2"/>
                    <a:pt x="154" y="3"/>
                  </a:cubicBezTo>
                  <a:cubicBezTo>
                    <a:pt x="161" y="4"/>
                    <a:pt x="167" y="4"/>
                    <a:pt x="174" y="6"/>
                  </a:cubicBezTo>
                  <a:cubicBezTo>
                    <a:pt x="180" y="10"/>
                    <a:pt x="187" y="8"/>
                    <a:pt x="194" y="8"/>
                  </a:cubicBezTo>
                  <a:cubicBezTo>
                    <a:pt x="197" y="9"/>
                    <a:pt x="200" y="8"/>
                    <a:pt x="203" y="8"/>
                  </a:cubicBezTo>
                  <a:cubicBezTo>
                    <a:pt x="197" y="8"/>
                    <a:pt x="191" y="9"/>
                    <a:pt x="184" y="8"/>
                  </a:cubicBezTo>
                  <a:cubicBezTo>
                    <a:pt x="183" y="8"/>
                    <a:pt x="180" y="10"/>
                    <a:pt x="180" y="7"/>
                  </a:cubicBezTo>
                  <a:close/>
                </a:path>
              </a:pathLst>
            </a:custGeom>
            <a:solidFill>
              <a:srgbClr val="CF7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9" name="Freeform 14">
              <a:extLst>
                <a:ext uri="{FF2B5EF4-FFF2-40B4-BE49-F238E27FC236}">
                  <a16:creationId xmlns:a16="http://schemas.microsoft.com/office/drawing/2014/main" id="{D2A23D18-154E-52AA-B0CB-594B5A10C6E0}"/>
                </a:ext>
              </a:extLst>
            </p:cNvPr>
            <p:cNvSpPr/>
            <p:nvPr/>
          </p:nvSpPr>
          <p:spPr bwMode="auto">
            <a:xfrm>
              <a:off x="6551" y="3468"/>
              <a:ext cx="230" cy="421"/>
            </a:xfrm>
            <a:custGeom>
              <a:avLst/>
              <a:gdLst>
                <a:gd name="T0" fmla="*/ 141 w 165"/>
                <a:gd name="T1" fmla="*/ 110 h 301"/>
                <a:gd name="T2" fmla="*/ 113 w 165"/>
                <a:gd name="T3" fmla="*/ 88 h 301"/>
                <a:gd name="T4" fmla="*/ 55 w 165"/>
                <a:gd name="T5" fmla="*/ 96 h 301"/>
                <a:gd name="T6" fmla="*/ 95 w 165"/>
                <a:gd name="T7" fmla="*/ 88 h 301"/>
                <a:gd name="T8" fmla="*/ 103 w 165"/>
                <a:gd name="T9" fmla="*/ 50 h 301"/>
                <a:gd name="T10" fmla="*/ 82 w 165"/>
                <a:gd name="T11" fmla="*/ 54 h 301"/>
                <a:gd name="T12" fmla="*/ 80 w 165"/>
                <a:gd name="T13" fmla="*/ 36 h 301"/>
                <a:gd name="T14" fmla="*/ 71 w 165"/>
                <a:gd name="T15" fmla="*/ 17 h 301"/>
                <a:gd name="T16" fmla="*/ 57 w 165"/>
                <a:gd name="T17" fmla="*/ 25 h 301"/>
                <a:gd name="T18" fmla="*/ 50 w 165"/>
                <a:gd name="T19" fmla="*/ 7 h 301"/>
                <a:gd name="T20" fmla="*/ 23 w 165"/>
                <a:gd name="T21" fmla="*/ 44 h 301"/>
                <a:gd name="T22" fmla="*/ 51 w 165"/>
                <a:gd name="T23" fmla="*/ 33 h 301"/>
                <a:gd name="T24" fmla="*/ 33 w 165"/>
                <a:gd name="T25" fmla="*/ 56 h 301"/>
                <a:gd name="T26" fmla="*/ 43 w 165"/>
                <a:gd name="T27" fmla="*/ 79 h 301"/>
                <a:gd name="T28" fmla="*/ 43 w 165"/>
                <a:gd name="T29" fmla="*/ 93 h 301"/>
                <a:gd name="T30" fmla="*/ 35 w 165"/>
                <a:gd name="T31" fmla="*/ 107 h 301"/>
                <a:gd name="T32" fmla="*/ 24 w 165"/>
                <a:gd name="T33" fmla="*/ 92 h 301"/>
                <a:gd name="T34" fmla="*/ 23 w 165"/>
                <a:gd name="T35" fmla="*/ 110 h 301"/>
                <a:gd name="T36" fmla="*/ 11 w 165"/>
                <a:gd name="T37" fmla="*/ 123 h 301"/>
                <a:gd name="T38" fmla="*/ 46 w 165"/>
                <a:gd name="T39" fmla="*/ 135 h 301"/>
                <a:gd name="T40" fmla="*/ 14 w 165"/>
                <a:gd name="T41" fmla="*/ 166 h 301"/>
                <a:gd name="T42" fmla="*/ 50 w 165"/>
                <a:gd name="T43" fmla="*/ 167 h 301"/>
                <a:gd name="T44" fmla="*/ 19 w 165"/>
                <a:gd name="T45" fmla="*/ 192 h 301"/>
                <a:gd name="T46" fmla="*/ 64 w 165"/>
                <a:gd name="T47" fmla="*/ 202 h 301"/>
                <a:gd name="T48" fmla="*/ 41 w 165"/>
                <a:gd name="T49" fmla="*/ 243 h 301"/>
                <a:gd name="T50" fmla="*/ 77 w 165"/>
                <a:gd name="T51" fmla="*/ 249 h 301"/>
                <a:gd name="T52" fmla="*/ 88 w 165"/>
                <a:gd name="T53" fmla="*/ 264 h 301"/>
                <a:gd name="T54" fmla="*/ 85 w 165"/>
                <a:gd name="T55" fmla="*/ 268 h 301"/>
                <a:gd name="T56" fmla="*/ 71 w 165"/>
                <a:gd name="T57" fmla="*/ 284 h 301"/>
                <a:gd name="T58" fmla="*/ 129 w 165"/>
                <a:gd name="T59" fmla="*/ 271 h 301"/>
                <a:gd name="T60" fmla="*/ 154 w 165"/>
                <a:gd name="T61" fmla="*/ 254 h 301"/>
                <a:gd name="T62" fmla="*/ 130 w 165"/>
                <a:gd name="T63" fmla="*/ 259 h 301"/>
                <a:gd name="T64" fmla="*/ 114 w 165"/>
                <a:gd name="T65" fmla="*/ 291 h 301"/>
                <a:gd name="T66" fmla="*/ 59 w 165"/>
                <a:gd name="T67" fmla="*/ 272 h 301"/>
                <a:gd name="T68" fmla="*/ 33 w 165"/>
                <a:gd name="T69" fmla="*/ 236 h 301"/>
                <a:gd name="T70" fmla="*/ 14 w 165"/>
                <a:gd name="T71" fmla="*/ 179 h 301"/>
                <a:gd name="T72" fmla="*/ 8 w 165"/>
                <a:gd name="T73" fmla="*/ 118 h 301"/>
                <a:gd name="T74" fmla="*/ 12 w 165"/>
                <a:gd name="T75" fmla="*/ 82 h 301"/>
                <a:gd name="T76" fmla="*/ 28 w 165"/>
                <a:gd name="T77" fmla="*/ 23 h 301"/>
                <a:gd name="T78" fmla="*/ 84 w 165"/>
                <a:gd name="T79" fmla="*/ 13 h 301"/>
                <a:gd name="T80" fmla="*/ 108 w 165"/>
                <a:gd name="T81" fmla="*/ 51 h 301"/>
                <a:gd name="T82" fmla="*/ 124 w 165"/>
                <a:gd name="T83" fmla="*/ 84 h 301"/>
                <a:gd name="T84" fmla="*/ 165 w 165"/>
                <a:gd name="T85" fmla="*/ 11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5" h="301">
                  <a:moveTo>
                    <a:pt x="165" y="118"/>
                  </a:moveTo>
                  <a:cubicBezTo>
                    <a:pt x="165" y="119"/>
                    <a:pt x="165" y="123"/>
                    <a:pt x="162" y="119"/>
                  </a:cubicBezTo>
                  <a:cubicBezTo>
                    <a:pt x="157" y="110"/>
                    <a:pt x="149" y="109"/>
                    <a:pt x="141" y="110"/>
                  </a:cubicBezTo>
                  <a:cubicBezTo>
                    <a:pt x="137" y="110"/>
                    <a:pt x="135" y="110"/>
                    <a:pt x="135" y="105"/>
                  </a:cubicBezTo>
                  <a:cubicBezTo>
                    <a:pt x="136" y="96"/>
                    <a:pt x="128" y="88"/>
                    <a:pt x="119" y="86"/>
                  </a:cubicBezTo>
                  <a:cubicBezTo>
                    <a:pt x="117" y="85"/>
                    <a:pt x="115" y="86"/>
                    <a:pt x="113" y="88"/>
                  </a:cubicBezTo>
                  <a:cubicBezTo>
                    <a:pt x="106" y="94"/>
                    <a:pt x="98" y="95"/>
                    <a:pt x="89" y="89"/>
                  </a:cubicBezTo>
                  <a:cubicBezTo>
                    <a:pt x="86" y="87"/>
                    <a:pt x="84" y="87"/>
                    <a:pt x="80" y="90"/>
                  </a:cubicBezTo>
                  <a:cubicBezTo>
                    <a:pt x="73" y="96"/>
                    <a:pt x="64" y="97"/>
                    <a:pt x="55" y="96"/>
                  </a:cubicBezTo>
                  <a:cubicBezTo>
                    <a:pt x="67" y="91"/>
                    <a:pt x="83" y="90"/>
                    <a:pt x="83" y="71"/>
                  </a:cubicBezTo>
                  <a:cubicBezTo>
                    <a:pt x="87" y="73"/>
                    <a:pt x="86" y="75"/>
                    <a:pt x="86" y="77"/>
                  </a:cubicBezTo>
                  <a:cubicBezTo>
                    <a:pt x="85" y="84"/>
                    <a:pt x="89" y="87"/>
                    <a:pt x="95" y="88"/>
                  </a:cubicBezTo>
                  <a:cubicBezTo>
                    <a:pt x="106" y="90"/>
                    <a:pt x="117" y="84"/>
                    <a:pt x="118" y="74"/>
                  </a:cubicBezTo>
                  <a:cubicBezTo>
                    <a:pt x="119" y="68"/>
                    <a:pt x="116" y="64"/>
                    <a:pt x="111" y="62"/>
                  </a:cubicBezTo>
                  <a:cubicBezTo>
                    <a:pt x="104" y="60"/>
                    <a:pt x="102" y="57"/>
                    <a:pt x="103" y="50"/>
                  </a:cubicBezTo>
                  <a:cubicBezTo>
                    <a:pt x="104" y="41"/>
                    <a:pt x="98" y="36"/>
                    <a:pt x="91" y="35"/>
                  </a:cubicBezTo>
                  <a:cubicBezTo>
                    <a:pt x="85" y="35"/>
                    <a:pt x="81" y="38"/>
                    <a:pt x="79" y="42"/>
                  </a:cubicBezTo>
                  <a:cubicBezTo>
                    <a:pt x="77" y="46"/>
                    <a:pt x="78" y="51"/>
                    <a:pt x="82" y="54"/>
                  </a:cubicBezTo>
                  <a:cubicBezTo>
                    <a:pt x="84" y="56"/>
                    <a:pt x="86" y="59"/>
                    <a:pt x="87" y="61"/>
                  </a:cubicBezTo>
                  <a:cubicBezTo>
                    <a:pt x="82" y="60"/>
                    <a:pt x="77" y="56"/>
                    <a:pt x="74" y="51"/>
                  </a:cubicBezTo>
                  <a:cubicBezTo>
                    <a:pt x="71" y="46"/>
                    <a:pt x="74" y="40"/>
                    <a:pt x="80" y="36"/>
                  </a:cubicBezTo>
                  <a:cubicBezTo>
                    <a:pt x="85" y="33"/>
                    <a:pt x="89" y="30"/>
                    <a:pt x="87" y="24"/>
                  </a:cubicBezTo>
                  <a:cubicBezTo>
                    <a:pt x="86" y="19"/>
                    <a:pt x="81" y="15"/>
                    <a:pt x="76" y="14"/>
                  </a:cubicBezTo>
                  <a:cubicBezTo>
                    <a:pt x="74" y="13"/>
                    <a:pt x="71" y="12"/>
                    <a:pt x="71" y="17"/>
                  </a:cubicBezTo>
                  <a:cubicBezTo>
                    <a:pt x="71" y="27"/>
                    <a:pt x="65" y="32"/>
                    <a:pt x="55" y="29"/>
                  </a:cubicBezTo>
                  <a:cubicBezTo>
                    <a:pt x="51" y="28"/>
                    <a:pt x="47" y="27"/>
                    <a:pt x="42" y="22"/>
                  </a:cubicBezTo>
                  <a:cubicBezTo>
                    <a:pt x="48" y="23"/>
                    <a:pt x="52" y="24"/>
                    <a:pt x="57" y="25"/>
                  </a:cubicBezTo>
                  <a:cubicBezTo>
                    <a:pt x="61" y="25"/>
                    <a:pt x="65" y="26"/>
                    <a:pt x="67" y="21"/>
                  </a:cubicBezTo>
                  <a:cubicBezTo>
                    <a:pt x="68" y="16"/>
                    <a:pt x="67" y="12"/>
                    <a:pt x="61" y="10"/>
                  </a:cubicBezTo>
                  <a:cubicBezTo>
                    <a:pt x="58" y="8"/>
                    <a:pt x="54" y="7"/>
                    <a:pt x="50" y="7"/>
                  </a:cubicBezTo>
                  <a:cubicBezTo>
                    <a:pt x="45" y="7"/>
                    <a:pt x="42" y="9"/>
                    <a:pt x="42" y="14"/>
                  </a:cubicBezTo>
                  <a:cubicBezTo>
                    <a:pt x="41" y="20"/>
                    <a:pt x="37" y="23"/>
                    <a:pt x="32" y="26"/>
                  </a:cubicBezTo>
                  <a:cubicBezTo>
                    <a:pt x="22" y="32"/>
                    <a:pt x="20" y="37"/>
                    <a:pt x="23" y="44"/>
                  </a:cubicBezTo>
                  <a:cubicBezTo>
                    <a:pt x="26" y="54"/>
                    <a:pt x="28" y="54"/>
                    <a:pt x="40" y="53"/>
                  </a:cubicBezTo>
                  <a:cubicBezTo>
                    <a:pt x="47" y="52"/>
                    <a:pt x="51" y="46"/>
                    <a:pt x="50" y="38"/>
                  </a:cubicBezTo>
                  <a:cubicBezTo>
                    <a:pt x="50" y="37"/>
                    <a:pt x="49" y="35"/>
                    <a:pt x="51" y="33"/>
                  </a:cubicBezTo>
                  <a:cubicBezTo>
                    <a:pt x="55" y="38"/>
                    <a:pt x="55" y="44"/>
                    <a:pt x="53" y="49"/>
                  </a:cubicBezTo>
                  <a:cubicBezTo>
                    <a:pt x="51" y="54"/>
                    <a:pt x="47" y="57"/>
                    <a:pt x="41" y="56"/>
                  </a:cubicBezTo>
                  <a:cubicBezTo>
                    <a:pt x="38" y="56"/>
                    <a:pt x="36" y="56"/>
                    <a:pt x="33" y="56"/>
                  </a:cubicBezTo>
                  <a:cubicBezTo>
                    <a:pt x="25" y="55"/>
                    <a:pt x="21" y="58"/>
                    <a:pt x="17" y="67"/>
                  </a:cubicBezTo>
                  <a:cubicBezTo>
                    <a:pt x="14" y="74"/>
                    <a:pt x="15" y="82"/>
                    <a:pt x="20" y="86"/>
                  </a:cubicBezTo>
                  <a:cubicBezTo>
                    <a:pt x="27" y="92"/>
                    <a:pt x="41" y="88"/>
                    <a:pt x="43" y="79"/>
                  </a:cubicBezTo>
                  <a:cubicBezTo>
                    <a:pt x="44" y="77"/>
                    <a:pt x="45" y="74"/>
                    <a:pt x="46" y="72"/>
                  </a:cubicBezTo>
                  <a:cubicBezTo>
                    <a:pt x="48" y="77"/>
                    <a:pt x="49" y="82"/>
                    <a:pt x="45" y="87"/>
                  </a:cubicBezTo>
                  <a:cubicBezTo>
                    <a:pt x="43" y="89"/>
                    <a:pt x="41" y="91"/>
                    <a:pt x="43" y="93"/>
                  </a:cubicBezTo>
                  <a:cubicBezTo>
                    <a:pt x="52" y="104"/>
                    <a:pt x="46" y="111"/>
                    <a:pt x="33" y="114"/>
                  </a:cubicBezTo>
                  <a:cubicBezTo>
                    <a:pt x="32" y="115"/>
                    <a:pt x="30" y="114"/>
                    <a:pt x="29" y="115"/>
                  </a:cubicBezTo>
                  <a:cubicBezTo>
                    <a:pt x="28" y="110"/>
                    <a:pt x="32" y="108"/>
                    <a:pt x="35" y="107"/>
                  </a:cubicBezTo>
                  <a:cubicBezTo>
                    <a:pt x="39" y="105"/>
                    <a:pt x="41" y="103"/>
                    <a:pt x="40" y="98"/>
                  </a:cubicBezTo>
                  <a:cubicBezTo>
                    <a:pt x="39" y="94"/>
                    <a:pt x="36" y="94"/>
                    <a:pt x="33" y="94"/>
                  </a:cubicBezTo>
                  <a:cubicBezTo>
                    <a:pt x="30" y="94"/>
                    <a:pt x="27" y="93"/>
                    <a:pt x="24" y="92"/>
                  </a:cubicBezTo>
                  <a:cubicBezTo>
                    <a:pt x="19" y="91"/>
                    <a:pt x="17" y="95"/>
                    <a:pt x="14" y="98"/>
                  </a:cubicBezTo>
                  <a:cubicBezTo>
                    <a:pt x="11" y="100"/>
                    <a:pt x="13" y="103"/>
                    <a:pt x="14" y="106"/>
                  </a:cubicBezTo>
                  <a:cubicBezTo>
                    <a:pt x="16" y="110"/>
                    <a:pt x="20" y="109"/>
                    <a:pt x="23" y="110"/>
                  </a:cubicBezTo>
                  <a:cubicBezTo>
                    <a:pt x="25" y="111"/>
                    <a:pt x="30" y="110"/>
                    <a:pt x="26" y="115"/>
                  </a:cubicBezTo>
                  <a:cubicBezTo>
                    <a:pt x="22" y="113"/>
                    <a:pt x="18" y="118"/>
                    <a:pt x="14" y="116"/>
                  </a:cubicBezTo>
                  <a:cubicBezTo>
                    <a:pt x="14" y="116"/>
                    <a:pt x="13" y="120"/>
                    <a:pt x="11" y="123"/>
                  </a:cubicBezTo>
                  <a:cubicBezTo>
                    <a:pt x="6" y="130"/>
                    <a:pt x="6" y="134"/>
                    <a:pt x="12" y="142"/>
                  </a:cubicBezTo>
                  <a:cubicBezTo>
                    <a:pt x="19" y="149"/>
                    <a:pt x="21" y="150"/>
                    <a:pt x="30" y="146"/>
                  </a:cubicBezTo>
                  <a:cubicBezTo>
                    <a:pt x="36" y="143"/>
                    <a:pt x="43" y="142"/>
                    <a:pt x="46" y="135"/>
                  </a:cubicBezTo>
                  <a:cubicBezTo>
                    <a:pt x="48" y="141"/>
                    <a:pt x="45" y="144"/>
                    <a:pt x="40" y="146"/>
                  </a:cubicBezTo>
                  <a:cubicBezTo>
                    <a:pt x="36" y="149"/>
                    <a:pt x="31" y="150"/>
                    <a:pt x="26" y="151"/>
                  </a:cubicBezTo>
                  <a:cubicBezTo>
                    <a:pt x="20" y="152"/>
                    <a:pt x="15" y="159"/>
                    <a:pt x="14" y="166"/>
                  </a:cubicBezTo>
                  <a:cubicBezTo>
                    <a:pt x="13" y="172"/>
                    <a:pt x="18" y="176"/>
                    <a:pt x="22" y="178"/>
                  </a:cubicBezTo>
                  <a:cubicBezTo>
                    <a:pt x="30" y="183"/>
                    <a:pt x="43" y="178"/>
                    <a:pt x="47" y="170"/>
                  </a:cubicBezTo>
                  <a:cubicBezTo>
                    <a:pt x="48" y="169"/>
                    <a:pt x="48" y="167"/>
                    <a:pt x="50" y="167"/>
                  </a:cubicBezTo>
                  <a:cubicBezTo>
                    <a:pt x="51" y="174"/>
                    <a:pt x="47" y="181"/>
                    <a:pt x="40" y="182"/>
                  </a:cubicBezTo>
                  <a:cubicBezTo>
                    <a:pt x="37" y="182"/>
                    <a:pt x="35" y="183"/>
                    <a:pt x="33" y="182"/>
                  </a:cubicBezTo>
                  <a:cubicBezTo>
                    <a:pt x="23" y="178"/>
                    <a:pt x="21" y="186"/>
                    <a:pt x="19" y="192"/>
                  </a:cubicBezTo>
                  <a:cubicBezTo>
                    <a:pt x="17" y="198"/>
                    <a:pt x="20" y="203"/>
                    <a:pt x="26" y="206"/>
                  </a:cubicBezTo>
                  <a:cubicBezTo>
                    <a:pt x="39" y="215"/>
                    <a:pt x="46" y="215"/>
                    <a:pt x="60" y="204"/>
                  </a:cubicBezTo>
                  <a:cubicBezTo>
                    <a:pt x="61" y="203"/>
                    <a:pt x="62" y="201"/>
                    <a:pt x="64" y="202"/>
                  </a:cubicBezTo>
                  <a:cubicBezTo>
                    <a:pt x="61" y="214"/>
                    <a:pt x="47" y="219"/>
                    <a:pt x="29" y="214"/>
                  </a:cubicBezTo>
                  <a:cubicBezTo>
                    <a:pt x="27" y="223"/>
                    <a:pt x="30" y="230"/>
                    <a:pt x="38" y="234"/>
                  </a:cubicBezTo>
                  <a:cubicBezTo>
                    <a:pt x="42" y="236"/>
                    <a:pt x="43" y="238"/>
                    <a:pt x="41" y="243"/>
                  </a:cubicBezTo>
                  <a:cubicBezTo>
                    <a:pt x="38" y="251"/>
                    <a:pt x="41" y="259"/>
                    <a:pt x="48" y="264"/>
                  </a:cubicBezTo>
                  <a:cubicBezTo>
                    <a:pt x="59" y="271"/>
                    <a:pt x="67" y="272"/>
                    <a:pt x="73" y="267"/>
                  </a:cubicBezTo>
                  <a:cubicBezTo>
                    <a:pt x="79" y="262"/>
                    <a:pt x="80" y="256"/>
                    <a:pt x="77" y="249"/>
                  </a:cubicBezTo>
                  <a:cubicBezTo>
                    <a:pt x="80" y="249"/>
                    <a:pt x="82" y="251"/>
                    <a:pt x="82" y="252"/>
                  </a:cubicBezTo>
                  <a:cubicBezTo>
                    <a:pt x="82" y="256"/>
                    <a:pt x="86" y="254"/>
                    <a:pt x="87" y="255"/>
                  </a:cubicBezTo>
                  <a:cubicBezTo>
                    <a:pt x="88" y="258"/>
                    <a:pt x="87" y="261"/>
                    <a:pt x="88" y="264"/>
                  </a:cubicBezTo>
                  <a:cubicBezTo>
                    <a:pt x="91" y="268"/>
                    <a:pt x="94" y="270"/>
                    <a:pt x="99" y="272"/>
                  </a:cubicBezTo>
                  <a:cubicBezTo>
                    <a:pt x="101" y="272"/>
                    <a:pt x="104" y="273"/>
                    <a:pt x="107" y="274"/>
                  </a:cubicBezTo>
                  <a:cubicBezTo>
                    <a:pt x="100" y="277"/>
                    <a:pt x="89" y="274"/>
                    <a:pt x="85" y="268"/>
                  </a:cubicBezTo>
                  <a:cubicBezTo>
                    <a:pt x="84" y="267"/>
                    <a:pt x="84" y="264"/>
                    <a:pt x="83" y="265"/>
                  </a:cubicBezTo>
                  <a:cubicBezTo>
                    <a:pt x="78" y="267"/>
                    <a:pt x="74" y="270"/>
                    <a:pt x="71" y="274"/>
                  </a:cubicBezTo>
                  <a:cubicBezTo>
                    <a:pt x="68" y="276"/>
                    <a:pt x="69" y="281"/>
                    <a:pt x="71" y="284"/>
                  </a:cubicBezTo>
                  <a:cubicBezTo>
                    <a:pt x="78" y="297"/>
                    <a:pt x="101" y="298"/>
                    <a:pt x="112" y="289"/>
                  </a:cubicBezTo>
                  <a:cubicBezTo>
                    <a:pt x="116" y="285"/>
                    <a:pt x="112" y="282"/>
                    <a:pt x="110" y="278"/>
                  </a:cubicBezTo>
                  <a:cubicBezTo>
                    <a:pt x="117" y="277"/>
                    <a:pt x="125" y="277"/>
                    <a:pt x="129" y="271"/>
                  </a:cubicBezTo>
                  <a:cubicBezTo>
                    <a:pt x="133" y="264"/>
                    <a:pt x="126" y="259"/>
                    <a:pt x="123" y="253"/>
                  </a:cubicBezTo>
                  <a:cubicBezTo>
                    <a:pt x="127" y="253"/>
                    <a:pt x="131" y="254"/>
                    <a:pt x="134" y="255"/>
                  </a:cubicBezTo>
                  <a:cubicBezTo>
                    <a:pt x="141" y="258"/>
                    <a:pt x="148" y="258"/>
                    <a:pt x="154" y="254"/>
                  </a:cubicBezTo>
                  <a:cubicBezTo>
                    <a:pt x="156" y="253"/>
                    <a:pt x="156" y="254"/>
                    <a:pt x="156" y="255"/>
                  </a:cubicBezTo>
                  <a:cubicBezTo>
                    <a:pt x="148" y="261"/>
                    <a:pt x="139" y="258"/>
                    <a:pt x="130" y="257"/>
                  </a:cubicBezTo>
                  <a:cubicBezTo>
                    <a:pt x="128" y="258"/>
                    <a:pt x="129" y="258"/>
                    <a:pt x="130" y="259"/>
                  </a:cubicBezTo>
                  <a:cubicBezTo>
                    <a:pt x="136" y="268"/>
                    <a:pt x="134" y="274"/>
                    <a:pt x="123" y="278"/>
                  </a:cubicBezTo>
                  <a:cubicBezTo>
                    <a:pt x="119" y="279"/>
                    <a:pt x="114" y="279"/>
                    <a:pt x="117" y="286"/>
                  </a:cubicBezTo>
                  <a:cubicBezTo>
                    <a:pt x="117" y="288"/>
                    <a:pt x="116" y="290"/>
                    <a:pt x="114" y="291"/>
                  </a:cubicBezTo>
                  <a:cubicBezTo>
                    <a:pt x="102" y="301"/>
                    <a:pt x="79" y="301"/>
                    <a:pt x="70" y="288"/>
                  </a:cubicBezTo>
                  <a:cubicBezTo>
                    <a:pt x="68" y="286"/>
                    <a:pt x="66" y="283"/>
                    <a:pt x="66" y="280"/>
                  </a:cubicBezTo>
                  <a:cubicBezTo>
                    <a:pt x="66" y="275"/>
                    <a:pt x="63" y="274"/>
                    <a:pt x="59" y="272"/>
                  </a:cubicBezTo>
                  <a:cubicBezTo>
                    <a:pt x="56" y="272"/>
                    <a:pt x="53" y="270"/>
                    <a:pt x="50" y="269"/>
                  </a:cubicBezTo>
                  <a:cubicBezTo>
                    <a:pt x="40" y="264"/>
                    <a:pt x="34" y="256"/>
                    <a:pt x="36" y="244"/>
                  </a:cubicBezTo>
                  <a:cubicBezTo>
                    <a:pt x="37" y="240"/>
                    <a:pt x="36" y="238"/>
                    <a:pt x="33" y="236"/>
                  </a:cubicBezTo>
                  <a:cubicBezTo>
                    <a:pt x="24" y="230"/>
                    <a:pt x="26" y="219"/>
                    <a:pt x="22" y="211"/>
                  </a:cubicBezTo>
                  <a:cubicBezTo>
                    <a:pt x="16" y="203"/>
                    <a:pt x="12" y="196"/>
                    <a:pt x="16" y="186"/>
                  </a:cubicBezTo>
                  <a:cubicBezTo>
                    <a:pt x="17" y="183"/>
                    <a:pt x="16" y="181"/>
                    <a:pt x="14" y="179"/>
                  </a:cubicBezTo>
                  <a:cubicBezTo>
                    <a:pt x="7" y="170"/>
                    <a:pt x="6" y="166"/>
                    <a:pt x="12" y="157"/>
                  </a:cubicBezTo>
                  <a:cubicBezTo>
                    <a:pt x="14" y="152"/>
                    <a:pt x="13" y="150"/>
                    <a:pt x="10" y="146"/>
                  </a:cubicBezTo>
                  <a:cubicBezTo>
                    <a:pt x="0" y="137"/>
                    <a:pt x="0" y="128"/>
                    <a:pt x="8" y="118"/>
                  </a:cubicBezTo>
                  <a:cubicBezTo>
                    <a:pt x="10" y="116"/>
                    <a:pt x="13" y="114"/>
                    <a:pt x="9" y="110"/>
                  </a:cubicBezTo>
                  <a:cubicBezTo>
                    <a:pt x="3" y="103"/>
                    <a:pt x="3" y="98"/>
                    <a:pt x="10" y="92"/>
                  </a:cubicBezTo>
                  <a:cubicBezTo>
                    <a:pt x="13" y="89"/>
                    <a:pt x="14" y="87"/>
                    <a:pt x="12" y="82"/>
                  </a:cubicBezTo>
                  <a:cubicBezTo>
                    <a:pt x="6" y="73"/>
                    <a:pt x="10" y="64"/>
                    <a:pt x="16" y="57"/>
                  </a:cubicBezTo>
                  <a:cubicBezTo>
                    <a:pt x="19" y="54"/>
                    <a:pt x="20" y="52"/>
                    <a:pt x="19" y="48"/>
                  </a:cubicBezTo>
                  <a:cubicBezTo>
                    <a:pt x="15" y="37"/>
                    <a:pt x="17" y="30"/>
                    <a:pt x="28" y="23"/>
                  </a:cubicBezTo>
                  <a:cubicBezTo>
                    <a:pt x="31" y="21"/>
                    <a:pt x="34" y="19"/>
                    <a:pt x="36" y="15"/>
                  </a:cubicBezTo>
                  <a:cubicBezTo>
                    <a:pt x="40" y="3"/>
                    <a:pt x="46" y="0"/>
                    <a:pt x="59" y="4"/>
                  </a:cubicBezTo>
                  <a:cubicBezTo>
                    <a:pt x="67" y="7"/>
                    <a:pt x="76" y="10"/>
                    <a:pt x="84" y="13"/>
                  </a:cubicBezTo>
                  <a:cubicBezTo>
                    <a:pt x="89" y="15"/>
                    <a:pt x="91" y="20"/>
                    <a:pt x="92" y="26"/>
                  </a:cubicBezTo>
                  <a:cubicBezTo>
                    <a:pt x="92" y="28"/>
                    <a:pt x="92" y="31"/>
                    <a:pt x="95" y="32"/>
                  </a:cubicBezTo>
                  <a:cubicBezTo>
                    <a:pt x="104" y="35"/>
                    <a:pt x="107" y="42"/>
                    <a:pt x="108" y="51"/>
                  </a:cubicBezTo>
                  <a:cubicBezTo>
                    <a:pt x="108" y="55"/>
                    <a:pt x="109" y="57"/>
                    <a:pt x="113" y="59"/>
                  </a:cubicBezTo>
                  <a:cubicBezTo>
                    <a:pt x="120" y="63"/>
                    <a:pt x="123" y="69"/>
                    <a:pt x="121" y="78"/>
                  </a:cubicBezTo>
                  <a:cubicBezTo>
                    <a:pt x="121" y="80"/>
                    <a:pt x="121" y="82"/>
                    <a:pt x="124" y="84"/>
                  </a:cubicBezTo>
                  <a:cubicBezTo>
                    <a:pt x="132" y="88"/>
                    <a:pt x="139" y="94"/>
                    <a:pt x="139" y="104"/>
                  </a:cubicBezTo>
                  <a:cubicBezTo>
                    <a:pt x="139" y="108"/>
                    <a:pt x="141" y="106"/>
                    <a:pt x="143" y="106"/>
                  </a:cubicBezTo>
                  <a:cubicBezTo>
                    <a:pt x="153" y="105"/>
                    <a:pt x="160" y="110"/>
                    <a:pt x="165" y="118"/>
                  </a:cubicBezTo>
                  <a:close/>
                </a:path>
              </a:pathLst>
            </a:custGeom>
            <a:solidFill>
              <a:srgbClr val="CC8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0" name="Freeform 15">
              <a:extLst>
                <a:ext uri="{FF2B5EF4-FFF2-40B4-BE49-F238E27FC236}">
                  <a16:creationId xmlns:a16="http://schemas.microsoft.com/office/drawing/2014/main" id="{A470042B-557A-9538-8D55-6B64B53B0E63}"/>
                </a:ext>
              </a:extLst>
            </p:cNvPr>
            <p:cNvSpPr/>
            <p:nvPr/>
          </p:nvSpPr>
          <p:spPr bwMode="auto">
            <a:xfrm>
              <a:off x="6831" y="3509"/>
              <a:ext cx="190" cy="380"/>
            </a:xfrm>
            <a:custGeom>
              <a:avLst/>
              <a:gdLst>
                <a:gd name="T0" fmla="*/ 70 w 136"/>
                <a:gd name="T1" fmla="*/ 241 h 272"/>
                <a:gd name="T2" fmla="*/ 89 w 136"/>
                <a:gd name="T3" fmla="*/ 232 h 272"/>
                <a:gd name="T4" fmla="*/ 93 w 136"/>
                <a:gd name="T5" fmla="*/ 214 h 272"/>
                <a:gd name="T6" fmla="*/ 96 w 136"/>
                <a:gd name="T7" fmla="*/ 206 h 272"/>
                <a:gd name="T8" fmla="*/ 106 w 136"/>
                <a:gd name="T9" fmla="*/ 187 h 272"/>
                <a:gd name="T10" fmla="*/ 111 w 136"/>
                <a:gd name="T11" fmla="*/ 176 h 272"/>
                <a:gd name="T12" fmla="*/ 113 w 136"/>
                <a:gd name="T13" fmla="*/ 156 h 272"/>
                <a:gd name="T14" fmla="*/ 114 w 136"/>
                <a:gd name="T15" fmla="*/ 149 h 272"/>
                <a:gd name="T16" fmla="*/ 116 w 136"/>
                <a:gd name="T17" fmla="*/ 126 h 272"/>
                <a:gd name="T18" fmla="*/ 118 w 136"/>
                <a:gd name="T19" fmla="*/ 117 h 272"/>
                <a:gd name="T20" fmla="*/ 127 w 136"/>
                <a:gd name="T21" fmla="*/ 100 h 272"/>
                <a:gd name="T22" fmla="*/ 120 w 136"/>
                <a:gd name="T23" fmla="*/ 88 h 272"/>
                <a:gd name="T24" fmla="*/ 113 w 136"/>
                <a:gd name="T25" fmla="*/ 89 h 272"/>
                <a:gd name="T26" fmla="*/ 90 w 136"/>
                <a:gd name="T27" fmla="*/ 88 h 272"/>
                <a:gd name="T28" fmla="*/ 88 w 136"/>
                <a:gd name="T29" fmla="*/ 83 h 272"/>
                <a:gd name="T30" fmla="*/ 92 w 136"/>
                <a:gd name="T31" fmla="*/ 84 h 272"/>
                <a:gd name="T32" fmla="*/ 114 w 136"/>
                <a:gd name="T33" fmla="*/ 84 h 272"/>
                <a:gd name="T34" fmla="*/ 118 w 136"/>
                <a:gd name="T35" fmla="*/ 81 h 272"/>
                <a:gd name="T36" fmla="*/ 124 w 136"/>
                <a:gd name="T37" fmla="*/ 70 h 272"/>
                <a:gd name="T38" fmla="*/ 110 w 136"/>
                <a:gd name="T39" fmla="*/ 62 h 272"/>
                <a:gd name="T40" fmla="*/ 85 w 136"/>
                <a:gd name="T41" fmla="*/ 36 h 272"/>
                <a:gd name="T42" fmla="*/ 89 w 136"/>
                <a:gd name="T43" fmla="*/ 46 h 272"/>
                <a:gd name="T44" fmla="*/ 105 w 136"/>
                <a:gd name="T45" fmla="*/ 59 h 272"/>
                <a:gd name="T46" fmla="*/ 118 w 136"/>
                <a:gd name="T47" fmla="*/ 54 h 272"/>
                <a:gd name="T48" fmla="*/ 120 w 136"/>
                <a:gd name="T49" fmla="*/ 41 h 272"/>
                <a:gd name="T50" fmla="*/ 117 w 136"/>
                <a:gd name="T51" fmla="*/ 34 h 272"/>
                <a:gd name="T52" fmla="*/ 102 w 136"/>
                <a:gd name="T53" fmla="*/ 27 h 272"/>
                <a:gd name="T54" fmla="*/ 68 w 136"/>
                <a:gd name="T55" fmla="*/ 18 h 272"/>
                <a:gd name="T56" fmla="*/ 67 w 136"/>
                <a:gd name="T57" fmla="*/ 12 h 272"/>
                <a:gd name="T58" fmla="*/ 102 w 136"/>
                <a:gd name="T59" fmla="*/ 24 h 272"/>
                <a:gd name="T60" fmla="*/ 114 w 136"/>
                <a:gd name="T61" fmla="*/ 9 h 272"/>
                <a:gd name="T62" fmla="*/ 111 w 136"/>
                <a:gd name="T63" fmla="*/ 0 h 272"/>
                <a:gd name="T64" fmla="*/ 115 w 136"/>
                <a:gd name="T65" fmla="*/ 18 h 272"/>
                <a:gd name="T66" fmla="*/ 116 w 136"/>
                <a:gd name="T67" fmla="*/ 28 h 272"/>
                <a:gd name="T68" fmla="*/ 120 w 136"/>
                <a:gd name="T69" fmla="*/ 57 h 272"/>
                <a:gd name="T70" fmla="*/ 121 w 136"/>
                <a:gd name="T71" fmla="*/ 61 h 272"/>
                <a:gd name="T72" fmla="*/ 121 w 136"/>
                <a:gd name="T73" fmla="*/ 85 h 272"/>
                <a:gd name="T74" fmla="*/ 123 w 136"/>
                <a:gd name="T75" fmla="*/ 118 h 272"/>
                <a:gd name="T76" fmla="*/ 122 w 136"/>
                <a:gd name="T77" fmla="*/ 127 h 272"/>
                <a:gd name="T78" fmla="*/ 119 w 136"/>
                <a:gd name="T79" fmla="*/ 150 h 272"/>
                <a:gd name="T80" fmla="*/ 118 w 136"/>
                <a:gd name="T81" fmla="*/ 158 h 272"/>
                <a:gd name="T82" fmla="*/ 113 w 136"/>
                <a:gd name="T83" fmla="*/ 181 h 272"/>
                <a:gd name="T84" fmla="*/ 111 w 136"/>
                <a:gd name="T85" fmla="*/ 186 h 272"/>
                <a:gd name="T86" fmla="*/ 100 w 136"/>
                <a:gd name="T87" fmla="*/ 208 h 272"/>
                <a:gd name="T88" fmla="*/ 98 w 136"/>
                <a:gd name="T89" fmla="*/ 213 h 272"/>
                <a:gd name="T90" fmla="*/ 78 w 136"/>
                <a:gd name="T91" fmla="*/ 242 h 272"/>
                <a:gd name="T92" fmla="*/ 67 w 136"/>
                <a:gd name="T93" fmla="*/ 253 h 272"/>
                <a:gd name="T94" fmla="*/ 34 w 136"/>
                <a:gd name="T95" fmla="*/ 268 h 272"/>
                <a:gd name="T96" fmla="*/ 19 w 136"/>
                <a:gd name="T97" fmla="*/ 259 h 272"/>
                <a:gd name="T98" fmla="*/ 7 w 136"/>
                <a:gd name="T99" fmla="*/ 247 h 272"/>
                <a:gd name="T100" fmla="*/ 3 w 136"/>
                <a:gd name="T101" fmla="*/ 232 h 272"/>
                <a:gd name="T102" fmla="*/ 1 w 136"/>
                <a:gd name="T103" fmla="*/ 228 h 272"/>
                <a:gd name="T104" fmla="*/ 13 w 136"/>
                <a:gd name="T105" fmla="*/ 224 h 272"/>
                <a:gd name="T106" fmla="*/ 13 w 136"/>
                <a:gd name="T107" fmla="*/ 223 h 272"/>
                <a:gd name="T108" fmla="*/ 7 w 136"/>
                <a:gd name="T109" fmla="*/ 231 h 272"/>
                <a:gd name="T110" fmla="*/ 12 w 136"/>
                <a:gd name="T111" fmla="*/ 246 h 272"/>
                <a:gd name="T112" fmla="*/ 24 w 136"/>
                <a:gd name="T113" fmla="*/ 249 h 272"/>
                <a:gd name="T114" fmla="*/ 32 w 136"/>
                <a:gd name="T115" fmla="*/ 265 h 272"/>
                <a:gd name="T116" fmla="*/ 55 w 136"/>
                <a:gd name="T117" fmla="*/ 263 h 272"/>
                <a:gd name="T118" fmla="*/ 66 w 136"/>
                <a:gd name="T119" fmla="*/ 246 h 272"/>
                <a:gd name="T120" fmla="*/ 70 w 136"/>
                <a:gd name="T121" fmla="*/ 24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" h="272">
                  <a:moveTo>
                    <a:pt x="70" y="241"/>
                  </a:moveTo>
                  <a:cubicBezTo>
                    <a:pt x="77" y="240"/>
                    <a:pt x="83" y="237"/>
                    <a:pt x="89" y="232"/>
                  </a:cubicBezTo>
                  <a:cubicBezTo>
                    <a:pt x="94" y="227"/>
                    <a:pt x="96" y="221"/>
                    <a:pt x="93" y="214"/>
                  </a:cubicBezTo>
                  <a:cubicBezTo>
                    <a:pt x="92" y="210"/>
                    <a:pt x="92" y="207"/>
                    <a:pt x="96" y="206"/>
                  </a:cubicBezTo>
                  <a:cubicBezTo>
                    <a:pt x="105" y="202"/>
                    <a:pt x="106" y="195"/>
                    <a:pt x="106" y="187"/>
                  </a:cubicBezTo>
                  <a:cubicBezTo>
                    <a:pt x="107" y="183"/>
                    <a:pt x="107" y="179"/>
                    <a:pt x="111" y="176"/>
                  </a:cubicBezTo>
                  <a:cubicBezTo>
                    <a:pt x="117" y="172"/>
                    <a:pt x="117" y="164"/>
                    <a:pt x="113" y="156"/>
                  </a:cubicBezTo>
                  <a:cubicBezTo>
                    <a:pt x="111" y="153"/>
                    <a:pt x="111" y="151"/>
                    <a:pt x="114" y="149"/>
                  </a:cubicBezTo>
                  <a:cubicBezTo>
                    <a:pt x="123" y="141"/>
                    <a:pt x="124" y="134"/>
                    <a:pt x="116" y="126"/>
                  </a:cubicBezTo>
                  <a:cubicBezTo>
                    <a:pt x="112" y="121"/>
                    <a:pt x="114" y="120"/>
                    <a:pt x="118" y="117"/>
                  </a:cubicBezTo>
                  <a:cubicBezTo>
                    <a:pt x="123" y="113"/>
                    <a:pt x="129" y="108"/>
                    <a:pt x="127" y="100"/>
                  </a:cubicBezTo>
                  <a:cubicBezTo>
                    <a:pt x="126" y="95"/>
                    <a:pt x="122" y="92"/>
                    <a:pt x="120" y="88"/>
                  </a:cubicBezTo>
                  <a:cubicBezTo>
                    <a:pt x="118" y="86"/>
                    <a:pt x="116" y="87"/>
                    <a:pt x="113" y="89"/>
                  </a:cubicBezTo>
                  <a:cubicBezTo>
                    <a:pt x="106" y="95"/>
                    <a:pt x="96" y="93"/>
                    <a:pt x="90" y="88"/>
                  </a:cubicBezTo>
                  <a:cubicBezTo>
                    <a:pt x="88" y="87"/>
                    <a:pt x="87" y="85"/>
                    <a:pt x="88" y="83"/>
                  </a:cubicBezTo>
                  <a:cubicBezTo>
                    <a:pt x="90" y="80"/>
                    <a:pt x="91" y="83"/>
                    <a:pt x="92" y="84"/>
                  </a:cubicBezTo>
                  <a:cubicBezTo>
                    <a:pt x="101" y="90"/>
                    <a:pt x="106" y="90"/>
                    <a:pt x="114" y="84"/>
                  </a:cubicBezTo>
                  <a:cubicBezTo>
                    <a:pt x="115" y="83"/>
                    <a:pt x="117" y="82"/>
                    <a:pt x="118" y="81"/>
                  </a:cubicBezTo>
                  <a:cubicBezTo>
                    <a:pt x="124" y="79"/>
                    <a:pt x="127" y="76"/>
                    <a:pt x="124" y="70"/>
                  </a:cubicBezTo>
                  <a:cubicBezTo>
                    <a:pt x="122" y="64"/>
                    <a:pt x="116" y="60"/>
                    <a:pt x="110" y="62"/>
                  </a:cubicBezTo>
                  <a:cubicBezTo>
                    <a:pt x="94" y="65"/>
                    <a:pt x="83" y="55"/>
                    <a:pt x="85" y="36"/>
                  </a:cubicBezTo>
                  <a:cubicBezTo>
                    <a:pt x="87" y="40"/>
                    <a:pt x="88" y="43"/>
                    <a:pt x="89" y="46"/>
                  </a:cubicBezTo>
                  <a:cubicBezTo>
                    <a:pt x="91" y="54"/>
                    <a:pt x="98" y="57"/>
                    <a:pt x="105" y="59"/>
                  </a:cubicBezTo>
                  <a:cubicBezTo>
                    <a:pt x="110" y="60"/>
                    <a:pt x="115" y="59"/>
                    <a:pt x="118" y="54"/>
                  </a:cubicBezTo>
                  <a:cubicBezTo>
                    <a:pt x="121" y="50"/>
                    <a:pt x="122" y="46"/>
                    <a:pt x="120" y="41"/>
                  </a:cubicBezTo>
                  <a:cubicBezTo>
                    <a:pt x="119" y="38"/>
                    <a:pt x="118" y="36"/>
                    <a:pt x="117" y="34"/>
                  </a:cubicBezTo>
                  <a:cubicBezTo>
                    <a:pt x="112" y="25"/>
                    <a:pt x="111" y="25"/>
                    <a:pt x="102" y="27"/>
                  </a:cubicBezTo>
                  <a:cubicBezTo>
                    <a:pt x="89" y="30"/>
                    <a:pt x="77" y="30"/>
                    <a:pt x="68" y="18"/>
                  </a:cubicBezTo>
                  <a:cubicBezTo>
                    <a:pt x="67" y="17"/>
                    <a:pt x="65" y="15"/>
                    <a:pt x="67" y="12"/>
                  </a:cubicBezTo>
                  <a:cubicBezTo>
                    <a:pt x="76" y="25"/>
                    <a:pt x="89" y="24"/>
                    <a:pt x="102" y="24"/>
                  </a:cubicBezTo>
                  <a:cubicBezTo>
                    <a:pt x="110" y="24"/>
                    <a:pt x="115" y="17"/>
                    <a:pt x="114" y="9"/>
                  </a:cubicBezTo>
                  <a:cubicBezTo>
                    <a:pt x="113" y="6"/>
                    <a:pt x="112" y="3"/>
                    <a:pt x="111" y="0"/>
                  </a:cubicBezTo>
                  <a:cubicBezTo>
                    <a:pt x="117" y="5"/>
                    <a:pt x="118" y="10"/>
                    <a:pt x="115" y="18"/>
                  </a:cubicBezTo>
                  <a:cubicBezTo>
                    <a:pt x="113" y="22"/>
                    <a:pt x="114" y="24"/>
                    <a:pt x="116" y="28"/>
                  </a:cubicBezTo>
                  <a:cubicBezTo>
                    <a:pt x="124" y="36"/>
                    <a:pt x="128" y="46"/>
                    <a:pt x="120" y="57"/>
                  </a:cubicBezTo>
                  <a:cubicBezTo>
                    <a:pt x="118" y="59"/>
                    <a:pt x="120" y="60"/>
                    <a:pt x="121" y="61"/>
                  </a:cubicBezTo>
                  <a:cubicBezTo>
                    <a:pt x="131" y="68"/>
                    <a:pt x="131" y="78"/>
                    <a:pt x="121" y="85"/>
                  </a:cubicBezTo>
                  <a:cubicBezTo>
                    <a:pt x="134" y="96"/>
                    <a:pt x="136" y="107"/>
                    <a:pt x="123" y="118"/>
                  </a:cubicBezTo>
                  <a:cubicBezTo>
                    <a:pt x="120" y="121"/>
                    <a:pt x="120" y="123"/>
                    <a:pt x="122" y="127"/>
                  </a:cubicBezTo>
                  <a:cubicBezTo>
                    <a:pt x="128" y="136"/>
                    <a:pt x="127" y="142"/>
                    <a:pt x="119" y="150"/>
                  </a:cubicBezTo>
                  <a:cubicBezTo>
                    <a:pt x="117" y="152"/>
                    <a:pt x="117" y="155"/>
                    <a:pt x="118" y="158"/>
                  </a:cubicBezTo>
                  <a:cubicBezTo>
                    <a:pt x="121" y="166"/>
                    <a:pt x="121" y="174"/>
                    <a:pt x="113" y="181"/>
                  </a:cubicBezTo>
                  <a:cubicBezTo>
                    <a:pt x="111" y="182"/>
                    <a:pt x="111" y="184"/>
                    <a:pt x="111" y="186"/>
                  </a:cubicBezTo>
                  <a:cubicBezTo>
                    <a:pt x="111" y="196"/>
                    <a:pt x="107" y="202"/>
                    <a:pt x="100" y="208"/>
                  </a:cubicBezTo>
                  <a:cubicBezTo>
                    <a:pt x="99" y="209"/>
                    <a:pt x="97" y="210"/>
                    <a:pt x="98" y="213"/>
                  </a:cubicBezTo>
                  <a:cubicBezTo>
                    <a:pt x="101" y="229"/>
                    <a:pt x="92" y="237"/>
                    <a:pt x="78" y="242"/>
                  </a:cubicBezTo>
                  <a:cubicBezTo>
                    <a:pt x="72" y="245"/>
                    <a:pt x="69" y="246"/>
                    <a:pt x="67" y="253"/>
                  </a:cubicBezTo>
                  <a:cubicBezTo>
                    <a:pt x="65" y="265"/>
                    <a:pt x="48" y="272"/>
                    <a:pt x="34" y="268"/>
                  </a:cubicBezTo>
                  <a:cubicBezTo>
                    <a:pt x="28" y="267"/>
                    <a:pt x="19" y="265"/>
                    <a:pt x="19" y="259"/>
                  </a:cubicBezTo>
                  <a:cubicBezTo>
                    <a:pt x="19" y="250"/>
                    <a:pt x="13" y="250"/>
                    <a:pt x="7" y="247"/>
                  </a:cubicBezTo>
                  <a:cubicBezTo>
                    <a:pt x="1" y="244"/>
                    <a:pt x="0" y="239"/>
                    <a:pt x="3" y="232"/>
                  </a:cubicBezTo>
                  <a:cubicBezTo>
                    <a:pt x="4" y="230"/>
                    <a:pt x="7" y="227"/>
                    <a:pt x="1" y="228"/>
                  </a:cubicBezTo>
                  <a:cubicBezTo>
                    <a:pt x="4" y="223"/>
                    <a:pt x="9" y="225"/>
                    <a:pt x="13" y="224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1" y="226"/>
                    <a:pt x="9" y="229"/>
                    <a:pt x="7" y="231"/>
                  </a:cubicBezTo>
                  <a:cubicBezTo>
                    <a:pt x="2" y="239"/>
                    <a:pt x="3" y="243"/>
                    <a:pt x="12" y="246"/>
                  </a:cubicBezTo>
                  <a:cubicBezTo>
                    <a:pt x="15" y="248"/>
                    <a:pt x="19" y="249"/>
                    <a:pt x="24" y="249"/>
                  </a:cubicBezTo>
                  <a:cubicBezTo>
                    <a:pt x="20" y="258"/>
                    <a:pt x="22" y="262"/>
                    <a:pt x="32" y="265"/>
                  </a:cubicBezTo>
                  <a:cubicBezTo>
                    <a:pt x="40" y="267"/>
                    <a:pt x="47" y="267"/>
                    <a:pt x="55" y="263"/>
                  </a:cubicBezTo>
                  <a:cubicBezTo>
                    <a:pt x="62" y="259"/>
                    <a:pt x="66" y="254"/>
                    <a:pt x="66" y="246"/>
                  </a:cubicBezTo>
                  <a:cubicBezTo>
                    <a:pt x="66" y="243"/>
                    <a:pt x="68" y="242"/>
                    <a:pt x="70" y="241"/>
                  </a:cubicBezTo>
                  <a:close/>
                </a:path>
              </a:pathLst>
            </a:custGeom>
            <a:solidFill>
              <a:srgbClr val="CB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1" name="Freeform 16">
              <a:extLst>
                <a:ext uri="{FF2B5EF4-FFF2-40B4-BE49-F238E27FC236}">
                  <a16:creationId xmlns:a16="http://schemas.microsoft.com/office/drawing/2014/main" id="{E20088B3-6311-F64D-2906-E1ED32E79C76}"/>
                </a:ext>
              </a:extLst>
            </p:cNvPr>
            <p:cNvSpPr/>
            <p:nvPr/>
          </p:nvSpPr>
          <p:spPr bwMode="auto">
            <a:xfrm>
              <a:off x="6597" y="3278"/>
              <a:ext cx="53" cy="25"/>
            </a:xfrm>
            <a:custGeom>
              <a:avLst/>
              <a:gdLst>
                <a:gd name="T0" fmla="*/ 24 w 38"/>
                <a:gd name="T1" fmla="*/ 17 h 18"/>
                <a:gd name="T2" fmla="*/ 13 w 38"/>
                <a:gd name="T3" fmla="*/ 17 h 18"/>
                <a:gd name="T4" fmla="*/ 2 w 38"/>
                <a:gd name="T5" fmla="*/ 14 h 18"/>
                <a:gd name="T6" fmla="*/ 16 w 38"/>
                <a:gd name="T7" fmla="*/ 3 h 18"/>
                <a:gd name="T8" fmla="*/ 35 w 38"/>
                <a:gd name="T9" fmla="*/ 10 h 18"/>
                <a:gd name="T10" fmla="*/ 38 w 38"/>
                <a:gd name="T11" fmla="*/ 12 h 18"/>
                <a:gd name="T12" fmla="*/ 35 w 38"/>
                <a:gd name="T13" fmla="*/ 14 h 18"/>
                <a:gd name="T14" fmla="*/ 27 w 38"/>
                <a:gd name="T15" fmla="*/ 16 h 18"/>
                <a:gd name="T16" fmla="*/ 24 w 38"/>
                <a:gd name="T1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8">
                  <a:moveTo>
                    <a:pt x="24" y="17"/>
                  </a:moveTo>
                  <a:cubicBezTo>
                    <a:pt x="20" y="16"/>
                    <a:pt x="17" y="17"/>
                    <a:pt x="13" y="17"/>
                  </a:cubicBezTo>
                  <a:cubicBezTo>
                    <a:pt x="9" y="16"/>
                    <a:pt x="6" y="15"/>
                    <a:pt x="2" y="14"/>
                  </a:cubicBezTo>
                  <a:cubicBezTo>
                    <a:pt x="0" y="4"/>
                    <a:pt x="5" y="0"/>
                    <a:pt x="16" y="3"/>
                  </a:cubicBezTo>
                  <a:cubicBezTo>
                    <a:pt x="23" y="5"/>
                    <a:pt x="29" y="8"/>
                    <a:pt x="35" y="10"/>
                  </a:cubicBezTo>
                  <a:cubicBezTo>
                    <a:pt x="37" y="10"/>
                    <a:pt x="38" y="10"/>
                    <a:pt x="38" y="12"/>
                  </a:cubicBezTo>
                  <a:cubicBezTo>
                    <a:pt x="38" y="14"/>
                    <a:pt x="36" y="14"/>
                    <a:pt x="35" y="14"/>
                  </a:cubicBezTo>
                  <a:cubicBezTo>
                    <a:pt x="32" y="15"/>
                    <a:pt x="29" y="13"/>
                    <a:pt x="27" y="16"/>
                  </a:cubicBezTo>
                  <a:cubicBezTo>
                    <a:pt x="27" y="18"/>
                    <a:pt x="25" y="18"/>
                    <a:pt x="24" y="17"/>
                  </a:cubicBezTo>
                  <a:close/>
                </a:path>
              </a:pathLst>
            </a:custGeom>
            <a:solidFill>
              <a:srgbClr val="BE69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2" name="Freeform 17">
              <a:extLst>
                <a:ext uri="{FF2B5EF4-FFF2-40B4-BE49-F238E27FC236}">
                  <a16:creationId xmlns:a16="http://schemas.microsoft.com/office/drawing/2014/main" id="{89FAC44C-5504-4E85-FBAD-6B706EACF339}"/>
                </a:ext>
              </a:extLst>
            </p:cNvPr>
            <p:cNvSpPr/>
            <p:nvPr/>
          </p:nvSpPr>
          <p:spPr bwMode="auto">
            <a:xfrm>
              <a:off x="6898" y="3475"/>
              <a:ext cx="48" cy="45"/>
            </a:xfrm>
            <a:custGeom>
              <a:avLst/>
              <a:gdLst>
                <a:gd name="T0" fmla="*/ 28 w 34"/>
                <a:gd name="T1" fmla="*/ 1 h 32"/>
                <a:gd name="T2" fmla="*/ 27 w 34"/>
                <a:gd name="T3" fmla="*/ 3 h 32"/>
                <a:gd name="T4" fmla="*/ 19 w 34"/>
                <a:gd name="T5" fmla="*/ 14 h 32"/>
                <a:gd name="T6" fmla="*/ 33 w 34"/>
                <a:gd name="T7" fmla="*/ 26 h 32"/>
                <a:gd name="T8" fmla="*/ 34 w 34"/>
                <a:gd name="T9" fmla="*/ 27 h 32"/>
                <a:gd name="T10" fmla="*/ 16 w 34"/>
                <a:gd name="T11" fmla="*/ 17 h 32"/>
                <a:gd name="T12" fmla="*/ 15 w 34"/>
                <a:gd name="T13" fmla="*/ 8 h 32"/>
                <a:gd name="T14" fmla="*/ 3 w 34"/>
                <a:gd name="T15" fmla="*/ 11 h 32"/>
                <a:gd name="T16" fmla="*/ 0 w 34"/>
                <a:gd name="T17" fmla="*/ 11 h 32"/>
                <a:gd name="T18" fmla="*/ 14 w 34"/>
                <a:gd name="T19" fmla="*/ 5 h 32"/>
                <a:gd name="T20" fmla="*/ 28 w 34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2">
                  <a:moveTo>
                    <a:pt x="28" y="1"/>
                  </a:moveTo>
                  <a:cubicBezTo>
                    <a:pt x="27" y="1"/>
                    <a:pt x="27" y="2"/>
                    <a:pt x="27" y="3"/>
                  </a:cubicBezTo>
                  <a:cubicBezTo>
                    <a:pt x="21" y="5"/>
                    <a:pt x="17" y="7"/>
                    <a:pt x="19" y="14"/>
                  </a:cubicBezTo>
                  <a:cubicBezTo>
                    <a:pt x="21" y="22"/>
                    <a:pt x="25" y="26"/>
                    <a:pt x="33" y="26"/>
                  </a:cubicBezTo>
                  <a:cubicBezTo>
                    <a:pt x="33" y="26"/>
                    <a:pt x="34" y="27"/>
                    <a:pt x="34" y="27"/>
                  </a:cubicBezTo>
                  <a:cubicBezTo>
                    <a:pt x="26" y="32"/>
                    <a:pt x="16" y="27"/>
                    <a:pt x="16" y="17"/>
                  </a:cubicBezTo>
                  <a:cubicBezTo>
                    <a:pt x="16" y="14"/>
                    <a:pt x="18" y="9"/>
                    <a:pt x="15" y="8"/>
                  </a:cubicBezTo>
                  <a:cubicBezTo>
                    <a:pt x="11" y="7"/>
                    <a:pt x="6" y="7"/>
                    <a:pt x="3" y="11"/>
                  </a:cubicBezTo>
                  <a:cubicBezTo>
                    <a:pt x="2" y="13"/>
                    <a:pt x="1" y="13"/>
                    <a:pt x="0" y="11"/>
                  </a:cubicBezTo>
                  <a:cubicBezTo>
                    <a:pt x="4" y="8"/>
                    <a:pt x="8" y="5"/>
                    <a:pt x="14" y="5"/>
                  </a:cubicBezTo>
                  <a:cubicBezTo>
                    <a:pt x="19" y="5"/>
                    <a:pt x="22" y="0"/>
                    <a:pt x="28" y="1"/>
                  </a:cubicBezTo>
                  <a:close/>
                </a:path>
              </a:pathLst>
            </a:custGeom>
            <a:solidFill>
              <a:srgbClr val="CD8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3" name="Freeform 18">
              <a:extLst>
                <a:ext uri="{FF2B5EF4-FFF2-40B4-BE49-F238E27FC236}">
                  <a16:creationId xmlns:a16="http://schemas.microsoft.com/office/drawing/2014/main" id="{62ABAEA8-CF39-627D-AFB0-7329F794F6BF}"/>
                </a:ext>
              </a:extLst>
            </p:cNvPr>
            <p:cNvSpPr/>
            <p:nvPr/>
          </p:nvSpPr>
          <p:spPr bwMode="auto">
            <a:xfrm>
              <a:off x="6848" y="3498"/>
              <a:ext cx="50" cy="89"/>
            </a:xfrm>
            <a:custGeom>
              <a:avLst/>
              <a:gdLst>
                <a:gd name="T0" fmla="*/ 33 w 36"/>
                <a:gd name="T1" fmla="*/ 0 h 64"/>
                <a:gd name="T2" fmla="*/ 28 w 36"/>
                <a:gd name="T3" fmla="*/ 14 h 64"/>
                <a:gd name="T4" fmla="*/ 19 w 36"/>
                <a:gd name="T5" fmla="*/ 33 h 64"/>
                <a:gd name="T6" fmla="*/ 14 w 36"/>
                <a:gd name="T7" fmla="*/ 40 h 64"/>
                <a:gd name="T8" fmla="*/ 5 w 36"/>
                <a:gd name="T9" fmla="*/ 57 h 64"/>
                <a:gd name="T10" fmla="*/ 2 w 36"/>
                <a:gd name="T11" fmla="*/ 64 h 64"/>
                <a:gd name="T12" fmla="*/ 0 w 36"/>
                <a:gd name="T13" fmla="*/ 63 h 64"/>
                <a:gd name="T14" fmla="*/ 2 w 36"/>
                <a:gd name="T15" fmla="*/ 56 h 64"/>
                <a:gd name="T16" fmla="*/ 11 w 36"/>
                <a:gd name="T17" fmla="*/ 39 h 64"/>
                <a:gd name="T18" fmla="*/ 17 w 36"/>
                <a:gd name="T19" fmla="*/ 29 h 64"/>
                <a:gd name="T20" fmla="*/ 29 w 36"/>
                <a:gd name="T21" fmla="*/ 11 h 64"/>
                <a:gd name="T22" fmla="*/ 33 w 36"/>
                <a:gd name="T2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64">
                  <a:moveTo>
                    <a:pt x="33" y="0"/>
                  </a:moveTo>
                  <a:cubicBezTo>
                    <a:pt x="36" y="8"/>
                    <a:pt x="35" y="10"/>
                    <a:pt x="28" y="14"/>
                  </a:cubicBezTo>
                  <a:cubicBezTo>
                    <a:pt x="21" y="17"/>
                    <a:pt x="17" y="25"/>
                    <a:pt x="19" y="33"/>
                  </a:cubicBezTo>
                  <a:cubicBezTo>
                    <a:pt x="19" y="37"/>
                    <a:pt x="18" y="39"/>
                    <a:pt x="14" y="40"/>
                  </a:cubicBezTo>
                  <a:cubicBezTo>
                    <a:pt x="5" y="43"/>
                    <a:pt x="3" y="47"/>
                    <a:pt x="5" y="57"/>
                  </a:cubicBezTo>
                  <a:cubicBezTo>
                    <a:pt x="5" y="60"/>
                    <a:pt x="5" y="63"/>
                    <a:pt x="2" y="64"/>
                  </a:cubicBezTo>
                  <a:cubicBezTo>
                    <a:pt x="1" y="64"/>
                    <a:pt x="1" y="64"/>
                    <a:pt x="0" y="63"/>
                  </a:cubicBezTo>
                  <a:cubicBezTo>
                    <a:pt x="2" y="61"/>
                    <a:pt x="2" y="59"/>
                    <a:pt x="2" y="56"/>
                  </a:cubicBezTo>
                  <a:cubicBezTo>
                    <a:pt x="0" y="47"/>
                    <a:pt x="2" y="43"/>
                    <a:pt x="11" y="39"/>
                  </a:cubicBezTo>
                  <a:cubicBezTo>
                    <a:pt x="15" y="37"/>
                    <a:pt x="17" y="34"/>
                    <a:pt x="17" y="29"/>
                  </a:cubicBezTo>
                  <a:cubicBezTo>
                    <a:pt x="16" y="19"/>
                    <a:pt x="20" y="15"/>
                    <a:pt x="29" y="11"/>
                  </a:cubicBezTo>
                  <a:cubicBezTo>
                    <a:pt x="36" y="9"/>
                    <a:pt x="31" y="3"/>
                    <a:pt x="33" y="0"/>
                  </a:cubicBezTo>
                  <a:close/>
                </a:path>
              </a:pathLst>
            </a:custGeom>
            <a:solidFill>
              <a:srgbClr val="D08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4" name="Freeform 19">
              <a:extLst>
                <a:ext uri="{FF2B5EF4-FFF2-40B4-BE49-F238E27FC236}">
                  <a16:creationId xmlns:a16="http://schemas.microsoft.com/office/drawing/2014/main" id="{CC33C2C8-B251-8A64-B208-D122547105A4}"/>
                </a:ext>
              </a:extLst>
            </p:cNvPr>
            <p:cNvSpPr/>
            <p:nvPr/>
          </p:nvSpPr>
          <p:spPr bwMode="auto">
            <a:xfrm>
              <a:off x="6742" y="3630"/>
              <a:ext cx="52" cy="42"/>
            </a:xfrm>
            <a:custGeom>
              <a:avLst/>
              <a:gdLst>
                <a:gd name="T0" fmla="*/ 34 w 37"/>
                <a:gd name="T1" fmla="*/ 0 h 30"/>
                <a:gd name="T2" fmla="*/ 30 w 37"/>
                <a:gd name="T3" fmla="*/ 18 h 30"/>
                <a:gd name="T4" fmla="*/ 0 w 37"/>
                <a:gd name="T5" fmla="*/ 24 h 30"/>
                <a:gd name="T6" fmla="*/ 18 w 37"/>
                <a:gd name="T7" fmla="*/ 23 h 30"/>
                <a:gd name="T8" fmla="*/ 28 w 37"/>
                <a:gd name="T9" fmla="*/ 13 h 30"/>
                <a:gd name="T10" fmla="*/ 32 w 37"/>
                <a:gd name="T11" fmla="*/ 3 h 30"/>
                <a:gd name="T12" fmla="*/ 34 w 3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0">
                  <a:moveTo>
                    <a:pt x="34" y="0"/>
                  </a:moveTo>
                  <a:cubicBezTo>
                    <a:pt x="37" y="7"/>
                    <a:pt x="32" y="12"/>
                    <a:pt x="30" y="18"/>
                  </a:cubicBezTo>
                  <a:cubicBezTo>
                    <a:pt x="26" y="30"/>
                    <a:pt x="19" y="30"/>
                    <a:pt x="0" y="24"/>
                  </a:cubicBezTo>
                  <a:cubicBezTo>
                    <a:pt x="7" y="23"/>
                    <a:pt x="13" y="23"/>
                    <a:pt x="18" y="23"/>
                  </a:cubicBezTo>
                  <a:cubicBezTo>
                    <a:pt x="24" y="22"/>
                    <a:pt x="27" y="18"/>
                    <a:pt x="28" y="13"/>
                  </a:cubicBezTo>
                  <a:cubicBezTo>
                    <a:pt x="29" y="9"/>
                    <a:pt x="31" y="6"/>
                    <a:pt x="32" y="3"/>
                  </a:cubicBezTo>
                  <a:cubicBezTo>
                    <a:pt x="33" y="2"/>
                    <a:pt x="34" y="1"/>
                    <a:pt x="34" y="0"/>
                  </a:cubicBezTo>
                  <a:close/>
                </a:path>
              </a:pathLst>
            </a:custGeom>
            <a:solidFill>
              <a:srgbClr val="CC8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5" name="Freeform 20">
              <a:extLst>
                <a:ext uri="{FF2B5EF4-FFF2-40B4-BE49-F238E27FC236}">
                  <a16:creationId xmlns:a16="http://schemas.microsoft.com/office/drawing/2014/main" id="{B629E508-E980-8010-2138-EFFD20AAFC15}"/>
                </a:ext>
              </a:extLst>
            </p:cNvPr>
            <p:cNvSpPr/>
            <p:nvPr/>
          </p:nvSpPr>
          <p:spPr bwMode="auto">
            <a:xfrm>
              <a:off x="6937" y="3470"/>
              <a:ext cx="49" cy="39"/>
            </a:xfrm>
            <a:custGeom>
              <a:avLst/>
              <a:gdLst>
                <a:gd name="T0" fmla="*/ 35 w 35"/>
                <a:gd name="T1" fmla="*/ 28 h 28"/>
                <a:gd name="T2" fmla="*/ 18 w 35"/>
                <a:gd name="T3" fmla="*/ 12 h 28"/>
                <a:gd name="T4" fmla="*/ 8 w 35"/>
                <a:gd name="T5" fmla="*/ 5 h 28"/>
                <a:gd name="T6" fmla="*/ 0 w 35"/>
                <a:gd name="T7" fmla="*/ 5 h 28"/>
                <a:gd name="T8" fmla="*/ 21 w 35"/>
                <a:gd name="T9" fmla="*/ 13 h 28"/>
                <a:gd name="T10" fmla="*/ 28 w 35"/>
                <a:gd name="T11" fmla="*/ 21 h 28"/>
                <a:gd name="T12" fmla="*/ 35 w 35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8">
                  <a:moveTo>
                    <a:pt x="35" y="28"/>
                  </a:moveTo>
                  <a:cubicBezTo>
                    <a:pt x="28" y="25"/>
                    <a:pt x="20" y="23"/>
                    <a:pt x="18" y="12"/>
                  </a:cubicBezTo>
                  <a:cubicBezTo>
                    <a:pt x="18" y="8"/>
                    <a:pt x="13" y="4"/>
                    <a:pt x="8" y="5"/>
                  </a:cubicBezTo>
                  <a:cubicBezTo>
                    <a:pt x="5" y="5"/>
                    <a:pt x="2" y="5"/>
                    <a:pt x="0" y="5"/>
                  </a:cubicBezTo>
                  <a:cubicBezTo>
                    <a:pt x="10" y="0"/>
                    <a:pt x="17" y="2"/>
                    <a:pt x="21" y="13"/>
                  </a:cubicBezTo>
                  <a:cubicBezTo>
                    <a:pt x="22" y="17"/>
                    <a:pt x="24" y="19"/>
                    <a:pt x="28" y="21"/>
                  </a:cubicBezTo>
                  <a:cubicBezTo>
                    <a:pt x="30" y="23"/>
                    <a:pt x="35" y="24"/>
                    <a:pt x="35" y="28"/>
                  </a:cubicBezTo>
                  <a:close/>
                </a:path>
              </a:pathLst>
            </a:custGeom>
            <a:solidFill>
              <a:srgbClr val="CD8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6" name="Freeform 21">
              <a:extLst>
                <a:ext uri="{FF2B5EF4-FFF2-40B4-BE49-F238E27FC236}">
                  <a16:creationId xmlns:a16="http://schemas.microsoft.com/office/drawing/2014/main" id="{5B98C7B7-E6AF-C502-244C-2D22CD3F0743}"/>
                </a:ext>
              </a:extLst>
            </p:cNvPr>
            <p:cNvSpPr/>
            <p:nvPr/>
          </p:nvSpPr>
          <p:spPr bwMode="auto">
            <a:xfrm>
              <a:off x="6824" y="3596"/>
              <a:ext cx="10" cy="34"/>
            </a:xfrm>
            <a:custGeom>
              <a:avLst/>
              <a:gdLst>
                <a:gd name="T0" fmla="*/ 7 w 7"/>
                <a:gd name="T1" fmla="*/ 0 h 25"/>
                <a:gd name="T2" fmla="*/ 4 w 7"/>
                <a:gd name="T3" fmla="*/ 13 h 25"/>
                <a:gd name="T4" fmla="*/ 5 w 7"/>
                <a:gd name="T5" fmla="*/ 25 h 25"/>
                <a:gd name="T6" fmla="*/ 0 w 7"/>
                <a:gd name="T7" fmla="*/ 16 h 25"/>
                <a:gd name="T8" fmla="*/ 2 w 7"/>
                <a:gd name="T9" fmla="*/ 6 h 25"/>
                <a:gd name="T10" fmla="*/ 7 w 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5">
                  <a:moveTo>
                    <a:pt x="7" y="0"/>
                  </a:moveTo>
                  <a:cubicBezTo>
                    <a:pt x="6" y="4"/>
                    <a:pt x="4" y="8"/>
                    <a:pt x="4" y="13"/>
                  </a:cubicBezTo>
                  <a:cubicBezTo>
                    <a:pt x="4" y="17"/>
                    <a:pt x="7" y="20"/>
                    <a:pt x="5" y="25"/>
                  </a:cubicBezTo>
                  <a:cubicBezTo>
                    <a:pt x="6" y="21"/>
                    <a:pt x="0" y="20"/>
                    <a:pt x="0" y="16"/>
                  </a:cubicBezTo>
                  <a:cubicBezTo>
                    <a:pt x="3" y="13"/>
                    <a:pt x="0" y="9"/>
                    <a:pt x="2" y="6"/>
                  </a:cubicBezTo>
                  <a:cubicBezTo>
                    <a:pt x="4" y="4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C98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7" name="Freeform 22">
              <a:extLst>
                <a:ext uri="{FF2B5EF4-FFF2-40B4-BE49-F238E27FC236}">
                  <a16:creationId xmlns:a16="http://schemas.microsoft.com/office/drawing/2014/main" id="{6011F9EE-7560-07AB-1993-58F786C18920}"/>
                </a:ext>
              </a:extLst>
            </p:cNvPr>
            <p:cNvSpPr/>
            <p:nvPr/>
          </p:nvSpPr>
          <p:spPr bwMode="auto">
            <a:xfrm>
              <a:off x="6823" y="3267"/>
              <a:ext cx="53" cy="7"/>
            </a:xfrm>
            <a:custGeom>
              <a:avLst/>
              <a:gdLst>
                <a:gd name="T0" fmla="*/ 10 w 38"/>
                <a:gd name="T1" fmla="*/ 1 h 5"/>
                <a:gd name="T2" fmla="*/ 38 w 38"/>
                <a:gd name="T3" fmla="*/ 3 h 5"/>
                <a:gd name="T4" fmla="*/ 3 w 38"/>
                <a:gd name="T5" fmla="*/ 2 h 5"/>
                <a:gd name="T6" fmla="*/ 2 w 38"/>
                <a:gd name="T7" fmla="*/ 0 h 5"/>
                <a:gd name="T8" fmla="*/ 4 w 38"/>
                <a:gd name="T9" fmla="*/ 0 h 5"/>
                <a:gd name="T10" fmla="*/ 10 w 38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">
                  <a:moveTo>
                    <a:pt x="10" y="1"/>
                  </a:moveTo>
                  <a:cubicBezTo>
                    <a:pt x="19" y="3"/>
                    <a:pt x="28" y="1"/>
                    <a:pt x="38" y="3"/>
                  </a:cubicBezTo>
                  <a:cubicBezTo>
                    <a:pt x="26" y="2"/>
                    <a:pt x="15" y="5"/>
                    <a:pt x="3" y="2"/>
                  </a:cubicBezTo>
                  <a:cubicBezTo>
                    <a:pt x="3" y="2"/>
                    <a:pt x="0" y="3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lose/>
                </a:path>
              </a:pathLst>
            </a:custGeom>
            <a:solidFill>
              <a:srgbClr val="C06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8" name="Freeform 23">
              <a:extLst>
                <a:ext uri="{FF2B5EF4-FFF2-40B4-BE49-F238E27FC236}">
                  <a16:creationId xmlns:a16="http://schemas.microsoft.com/office/drawing/2014/main" id="{CFA21F9C-67D0-D241-88FA-B2ED10DDC43C}"/>
                </a:ext>
              </a:extLst>
            </p:cNvPr>
            <p:cNvSpPr/>
            <p:nvPr/>
          </p:nvSpPr>
          <p:spPr bwMode="auto">
            <a:xfrm>
              <a:off x="6794" y="3617"/>
              <a:ext cx="29" cy="11"/>
            </a:xfrm>
            <a:custGeom>
              <a:avLst/>
              <a:gdLst>
                <a:gd name="T0" fmla="*/ 21 w 21"/>
                <a:gd name="T1" fmla="*/ 1 h 8"/>
                <a:gd name="T2" fmla="*/ 0 w 21"/>
                <a:gd name="T3" fmla="*/ 8 h 8"/>
                <a:gd name="T4" fmla="*/ 21 w 21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8">
                  <a:moveTo>
                    <a:pt x="21" y="1"/>
                  </a:moveTo>
                  <a:cubicBezTo>
                    <a:pt x="13" y="3"/>
                    <a:pt x="7" y="6"/>
                    <a:pt x="0" y="8"/>
                  </a:cubicBezTo>
                  <a:cubicBezTo>
                    <a:pt x="5" y="0"/>
                    <a:pt x="12" y="0"/>
                    <a:pt x="21" y="1"/>
                  </a:cubicBezTo>
                  <a:close/>
                </a:path>
              </a:pathLst>
            </a:custGeom>
            <a:solidFill>
              <a:srgbClr val="C686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9" name="Freeform 24">
              <a:extLst>
                <a:ext uri="{FF2B5EF4-FFF2-40B4-BE49-F238E27FC236}">
                  <a16:creationId xmlns:a16="http://schemas.microsoft.com/office/drawing/2014/main" id="{9C2355D9-CEC8-2BB5-B4F3-17F58F89AF0C}"/>
                </a:ext>
              </a:extLst>
            </p:cNvPr>
            <p:cNvSpPr/>
            <p:nvPr/>
          </p:nvSpPr>
          <p:spPr bwMode="auto">
            <a:xfrm>
              <a:off x="6834" y="3586"/>
              <a:ext cx="17" cy="10"/>
            </a:xfrm>
            <a:custGeom>
              <a:avLst/>
              <a:gdLst>
                <a:gd name="T0" fmla="*/ 10 w 12"/>
                <a:gd name="T1" fmla="*/ 0 h 7"/>
                <a:gd name="T2" fmla="*/ 12 w 12"/>
                <a:gd name="T3" fmla="*/ 1 h 7"/>
                <a:gd name="T4" fmla="*/ 0 w 12"/>
                <a:gd name="T5" fmla="*/ 7 h 7"/>
                <a:gd name="T6" fmla="*/ 10 w 12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10" y="0"/>
                  </a:moveTo>
                  <a:cubicBezTo>
                    <a:pt x="11" y="0"/>
                    <a:pt x="12" y="1"/>
                    <a:pt x="12" y="1"/>
                  </a:cubicBezTo>
                  <a:cubicBezTo>
                    <a:pt x="8" y="2"/>
                    <a:pt x="5" y="7"/>
                    <a:pt x="0" y="7"/>
                  </a:cubicBezTo>
                  <a:cubicBezTo>
                    <a:pt x="2" y="2"/>
                    <a:pt x="7" y="2"/>
                    <a:pt x="10" y="0"/>
                  </a:cubicBezTo>
                  <a:close/>
                </a:path>
              </a:pathLst>
            </a:custGeom>
            <a:solidFill>
              <a:srgbClr val="C98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0" name="Freeform 25">
              <a:extLst>
                <a:ext uri="{FF2B5EF4-FFF2-40B4-BE49-F238E27FC236}">
                  <a16:creationId xmlns:a16="http://schemas.microsoft.com/office/drawing/2014/main" id="{1593774F-B917-DEC8-EC69-37BBA267CC8B}"/>
                </a:ext>
              </a:extLst>
            </p:cNvPr>
            <p:cNvSpPr/>
            <p:nvPr/>
          </p:nvSpPr>
          <p:spPr bwMode="auto">
            <a:xfrm>
              <a:off x="6806" y="3826"/>
              <a:ext cx="20" cy="3"/>
            </a:xfrm>
            <a:custGeom>
              <a:avLst/>
              <a:gdLst>
                <a:gd name="T0" fmla="*/ 0 w 14"/>
                <a:gd name="T1" fmla="*/ 2 h 2"/>
                <a:gd name="T2" fmla="*/ 14 w 14"/>
                <a:gd name="T3" fmla="*/ 2 h 2"/>
                <a:gd name="T4" fmla="*/ 0 w 1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">
                  <a:moveTo>
                    <a:pt x="0" y="2"/>
                  </a:moveTo>
                  <a:cubicBezTo>
                    <a:pt x="5" y="0"/>
                    <a:pt x="10" y="0"/>
                    <a:pt x="14" y="2"/>
                  </a:cubicBezTo>
                  <a:cubicBezTo>
                    <a:pt x="10" y="2"/>
                    <a:pt x="5" y="2"/>
                    <a:pt x="0" y="2"/>
                  </a:cubicBezTo>
                  <a:close/>
                </a:path>
              </a:pathLst>
            </a:custGeom>
            <a:solidFill>
              <a:srgbClr val="CB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1" name="Freeform 26">
              <a:extLst>
                <a:ext uri="{FF2B5EF4-FFF2-40B4-BE49-F238E27FC236}">
                  <a16:creationId xmlns:a16="http://schemas.microsoft.com/office/drawing/2014/main" id="{95AB0891-1C90-197D-8429-D5D9BD9B7AD5}"/>
                </a:ext>
              </a:extLst>
            </p:cNvPr>
            <p:cNvSpPr/>
            <p:nvPr/>
          </p:nvSpPr>
          <p:spPr bwMode="auto">
            <a:xfrm>
              <a:off x="6565" y="3593"/>
              <a:ext cx="47" cy="36"/>
            </a:xfrm>
            <a:custGeom>
              <a:avLst/>
              <a:gdLst>
                <a:gd name="T0" fmla="*/ 16 w 34"/>
                <a:gd name="T1" fmla="*/ 26 h 26"/>
                <a:gd name="T2" fmla="*/ 14 w 34"/>
                <a:gd name="T3" fmla="*/ 23 h 26"/>
                <a:gd name="T4" fmla="*/ 4 w 34"/>
                <a:gd name="T5" fmla="*/ 20 h 26"/>
                <a:gd name="T6" fmla="*/ 0 w 34"/>
                <a:gd name="T7" fmla="*/ 10 h 26"/>
                <a:gd name="T8" fmla="*/ 16 w 34"/>
                <a:gd name="T9" fmla="*/ 2 h 26"/>
                <a:gd name="T10" fmla="*/ 24 w 34"/>
                <a:gd name="T11" fmla="*/ 3 h 26"/>
                <a:gd name="T12" fmla="*/ 32 w 34"/>
                <a:gd name="T13" fmla="*/ 9 h 26"/>
                <a:gd name="T14" fmla="*/ 28 w 34"/>
                <a:gd name="T15" fmla="*/ 19 h 26"/>
                <a:gd name="T16" fmla="*/ 19 w 34"/>
                <a:gd name="T17" fmla="*/ 26 h 26"/>
                <a:gd name="T18" fmla="*/ 16 w 34"/>
                <a:gd name="T1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26">
                  <a:moveTo>
                    <a:pt x="16" y="26"/>
                  </a:moveTo>
                  <a:cubicBezTo>
                    <a:pt x="16" y="24"/>
                    <a:pt x="17" y="22"/>
                    <a:pt x="14" y="23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0" y="18"/>
                    <a:pt x="0" y="13"/>
                    <a:pt x="0" y="10"/>
                  </a:cubicBezTo>
                  <a:cubicBezTo>
                    <a:pt x="0" y="6"/>
                    <a:pt x="11" y="0"/>
                    <a:pt x="16" y="2"/>
                  </a:cubicBezTo>
                  <a:cubicBezTo>
                    <a:pt x="19" y="3"/>
                    <a:pt x="21" y="4"/>
                    <a:pt x="24" y="3"/>
                  </a:cubicBezTo>
                  <a:cubicBezTo>
                    <a:pt x="30" y="1"/>
                    <a:pt x="31" y="5"/>
                    <a:pt x="32" y="9"/>
                  </a:cubicBezTo>
                  <a:cubicBezTo>
                    <a:pt x="34" y="13"/>
                    <a:pt x="32" y="17"/>
                    <a:pt x="28" y="19"/>
                  </a:cubicBezTo>
                  <a:cubicBezTo>
                    <a:pt x="24" y="20"/>
                    <a:pt x="21" y="22"/>
                    <a:pt x="19" y="26"/>
                  </a:cubicBezTo>
                  <a:cubicBezTo>
                    <a:pt x="18" y="26"/>
                    <a:pt x="17" y="26"/>
                    <a:pt x="16" y="26"/>
                  </a:cubicBezTo>
                  <a:close/>
                </a:path>
              </a:pathLst>
            </a:custGeom>
            <a:solidFill>
              <a:srgbClr val="E9A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2" name="Freeform 27">
              <a:extLst>
                <a:ext uri="{FF2B5EF4-FFF2-40B4-BE49-F238E27FC236}">
                  <a16:creationId xmlns:a16="http://schemas.microsoft.com/office/drawing/2014/main" id="{66422F7C-FACA-D68C-7AE5-E9B20B9BBDC7}"/>
                </a:ext>
              </a:extLst>
            </p:cNvPr>
            <p:cNvSpPr/>
            <p:nvPr/>
          </p:nvSpPr>
          <p:spPr bwMode="auto">
            <a:xfrm>
              <a:off x="6693" y="3779"/>
              <a:ext cx="74" cy="32"/>
            </a:xfrm>
            <a:custGeom>
              <a:avLst/>
              <a:gdLst>
                <a:gd name="T0" fmla="*/ 53 w 53"/>
                <a:gd name="T1" fmla="*/ 5 h 23"/>
                <a:gd name="T2" fmla="*/ 25 w 53"/>
                <a:gd name="T3" fmla="*/ 23 h 23"/>
                <a:gd name="T4" fmla="*/ 26 w 53"/>
                <a:gd name="T5" fmla="*/ 10 h 23"/>
                <a:gd name="T6" fmla="*/ 0 w 53"/>
                <a:gd name="T7" fmla="*/ 2 h 23"/>
                <a:gd name="T8" fmla="*/ 21 w 53"/>
                <a:gd name="T9" fmla="*/ 6 h 23"/>
                <a:gd name="T10" fmla="*/ 31 w 53"/>
                <a:gd name="T11" fmla="*/ 2 h 23"/>
                <a:gd name="T12" fmla="*/ 38 w 53"/>
                <a:gd name="T13" fmla="*/ 3 h 23"/>
                <a:gd name="T14" fmla="*/ 40 w 53"/>
                <a:gd name="T15" fmla="*/ 4 h 23"/>
                <a:gd name="T16" fmla="*/ 53 w 53"/>
                <a:gd name="T17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3">
                  <a:moveTo>
                    <a:pt x="53" y="5"/>
                  </a:moveTo>
                  <a:cubicBezTo>
                    <a:pt x="43" y="9"/>
                    <a:pt x="29" y="7"/>
                    <a:pt x="25" y="23"/>
                  </a:cubicBezTo>
                  <a:cubicBezTo>
                    <a:pt x="23" y="17"/>
                    <a:pt x="23" y="17"/>
                    <a:pt x="26" y="10"/>
                  </a:cubicBezTo>
                  <a:cubicBezTo>
                    <a:pt x="15" y="13"/>
                    <a:pt x="6" y="11"/>
                    <a:pt x="0" y="2"/>
                  </a:cubicBezTo>
                  <a:cubicBezTo>
                    <a:pt x="7" y="5"/>
                    <a:pt x="13" y="9"/>
                    <a:pt x="21" y="6"/>
                  </a:cubicBezTo>
                  <a:cubicBezTo>
                    <a:pt x="25" y="5"/>
                    <a:pt x="28" y="4"/>
                    <a:pt x="31" y="2"/>
                  </a:cubicBezTo>
                  <a:cubicBezTo>
                    <a:pt x="34" y="0"/>
                    <a:pt x="34" y="0"/>
                    <a:pt x="38" y="3"/>
                  </a:cubicBezTo>
                  <a:cubicBezTo>
                    <a:pt x="38" y="4"/>
                    <a:pt x="40" y="4"/>
                    <a:pt x="40" y="4"/>
                  </a:cubicBezTo>
                  <a:cubicBezTo>
                    <a:pt x="45" y="1"/>
                    <a:pt x="49" y="4"/>
                    <a:pt x="53" y="5"/>
                  </a:cubicBezTo>
                  <a:close/>
                </a:path>
              </a:pathLst>
            </a:custGeom>
            <a:solidFill>
              <a:srgbClr val="D1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3" name="Freeform 28">
              <a:extLst>
                <a:ext uri="{FF2B5EF4-FFF2-40B4-BE49-F238E27FC236}">
                  <a16:creationId xmlns:a16="http://schemas.microsoft.com/office/drawing/2014/main" id="{1BA20CF8-9795-9003-0266-EA7EA5DE8645}"/>
                </a:ext>
              </a:extLst>
            </p:cNvPr>
            <p:cNvSpPr/>
            <p:nvPr/>
          </p:nvSpPr>
          <p:spPr bwMode="auto">
            <a:xfrm>
              <a:off x="6660" y="3695"/>
              <a:ext cx="58" cy="29"/>
            </a:xfrm>
            <a:custGeom>
              <a:avLst/>
              <a:gdLst>
                <a:gd name="T0" fmla="*/ 42 w 42"/>
                <a:gd name="T1" fmla="*/ 1 h 21"/>
                <a:gd name="T2" fmla="*/ 0 w 42"/>
                <a:gd name="T3" fmla="*/ 0 h 21"/>
                <a:gd name="T4" fmla="*/ 42 w 42"/>
                <a:gd name="T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1">
                  <a:moveTo>
                    <a:pt x="42" y="1"/>
                  </a:moveTo>
                  <a:cubicBezTo>
                    <a:pt x="33" y="21"/>
                    <a:pt x="10" y="18"/>
                    <a:pt x="0" y="0"/>
                  </a:cubicBezTo>
                  <a:cubicBezTo>
                    <a:pt x="14" y="11"/>
                    <a:pt x="28" y="16"/>
                    <a:pt x="42" y="1"/>
                  </a:cubicBezTo>
                  <a:close/>
                </a:path>
              </a:pathLst>
            </a:custGeom>
            <a:solidFill>
              <a:srgbClr val="D08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4" name="Freeform 29">
              <a:extLst>
                <a:ext uri="{FF2B5EF4-FFF2-40B4-BE49-F238E27FC236}">
                  <a16:creationId xmlns:a16="http://schemas.microsoft.com/office/drawing/2014/main" id="{69C234AE-5ED7-2A0D-CD44-D422535E81A8}"/>
                </a:ext>
              </a:extLst>
            </p:cNvPr>
            <p:cNvSpPr/>
            <p:nvPr/>
          </p:nvSpPr>
          <p:spPr bwMode="auto">
            <a:xfrm>
              <a:off x="6880" y="3682"/>
              <a:ext cx="59" cy="32"/>
            </a:xfrm>
            <a:custGeom>
              <a:avLst/>
              <a:gdLst>
                <a:gd name="T0" fmla="*/ 42 w 42"/>
                <a:gd name="T1" fmla="*/ 16 h 23"/>
                <a:gd name="T2" fmla="*/ 9 w 42"/>
                <a:gd name="T3" fmla="*/ 18 h 23"/>
                <a:gd name="T4" fmla="*/ 2 w 42"/>
                <a:gd name="T5" fmla="*/ 0 h 23"/>
                <a:gd name="T6" fmla="*/ 7 w 42"/>
                <a:gd name="T7" fmla="*/ 10 h 23"/>
                <a:gd name="T8" fmla="*/ 30 w 42"/>
                <a:gd name="T9" fmla="*/ 16 h 23"/>
                <a:gd name="T10" fmla="*/ 42 w 42"/>
                <a:gd name="T1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23">
                  <a:moveTo>
                    <a:pt x="42" y="16"/>
                  </a:moveTo>
                  <a:cubicBezTo>
                    <a:pt x="31" y="21"/>
                    <a:pt x="20" y="23"/>
                    <a:pt x="9" y="18"/>
                  </a:cubicBezTo>
                  <a:cubicBezTo>
                    <a:pt x="2" y="14"/>
                    <a:pt x="0" y="9"/>
                    <a:pt x="2" y="0"/>
                  </a:cubicBezTo>
                  <a:cubicBezTo>
                    <a:pt x="5" y="3"/>
                    <a:pt x="3" y="7"/>
                    <a:pt x="7" y="10"/>
                  </a:cubicBezTo>
                  <a:cubicBezTo>
                    <a:pt x="13" y="17"/>
                    <a:pt x="22" y="16"/>
                    <a:pt x="30" y="16"/>
                  </a:cubicBezTo>
                  <a:cubicBezTo>
                    <a:pt x="34" y="16"/>
                    <a:pt x="38" y="16"/>
                    <a:pt x="42" y="16"/>
                  </a:cubicBezTo>
                  <a:close/>
                </a:path>
              </a:pathLst>
            </a:custGeom>
            <a:solidFill>
              <a:srgbClr val="CF8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5" name="Freeform 30">
              <a:extLst>
                <a:ext uri="{FF2B5EF4-FFF2-40B4-BE49-F238E27FC236}">
                  <a16:creationId xmlns:a16="http://schemas.microsoft.com/office/drawing/2014/main" id="{1BF1DAFE-C751-013C-849B-813058659CE1}"/>
                </a:ext>
              </a:extLst>
            </p:cNvPr>
            <p:cNvSpPr/>
            <p:nvPr/>
          </p:nvSpPr>
          <p:spPr bwMode="auto">
            <a:xfrm>
              <a:off x="6616" y="3610"/>
              <a:ext cx="41" cy="34"/>
            </a:xfrm>
            <a:custGeom>
              <a:avLst/>
              <a:gdLst>
                <a:gd name="T0" fmla="*/ 24 w 29"/>
                <a:gd name="T1" fmla="*/ 0 h 25"/>
                <a:gd name="T2" fmla="*/ 25 w 29"/>
                <a:gd name="T3" fmla="*/ 15 h 25"/>
                <a:gd name="T4" fmla="*/ 10 w 29"/>
                <a:gd name="T5" fmla="*/ 23 h 25"/>
                <a:gd name="T6" fmla="*/ 0 w 29"/>
                <a:gd name="T7" fmla="*/ 20 h 25"/>
                <a:gd name="T8" fmla="*/ 10 w 29"/>
                <a:gd name="T9" fmla="*/ 18 h 25"/>
                <a:gd name="T10" fmla="*/ 24 w 2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5">
                  <a:moveTo>
                    <a:pt x="24" y="0"/>
                  </a:moveTo>
                  <a:cubicBezTo>
                    <a:pt x="29" y="6"/>
                    <a:pt x="28" y="10"/>
                    <a:pt x="25" y="15"/>
                  </a:cubicBezTo>
                  <a:cubicBezTo>
                    <a:pt x="22" y="22"/>
                    <a:pt x="16" y="23"/>
                    <a:pt x="10" y="23"/>
                  </a:cubicBezTo>
                  <a:cubicBezTo>
                    <a:pt x="7" y="23"/>
                    <a:pt x="0" y="25"/>
                    <a:pt x="0" y="20"/>
                  </a:cubicBezTo>
                  <a:cubicBezTo>
                    <a:pt x="0" y="15"/>
                    <a:pt x="7" y="18"/>
                    <a:pt x="10" y="18"/>
                  </a:cubicBezTo>
                  <a:cubicBezTo>
                    <a:pt x="20" y="18"/>
                    <a:pt x="21" y="16"/>
                    <a:pt x="24" y="0"/>
                  </a:cubicBezTo>
                  <a:close/>
                </a:path>
              </a:pathLst>
            </a:custGeom>
            <a:solidFill>
              <a:srgbClr val="CA84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6" name="Freeform 31">
              <a:extLst>
                <a:ext uri="{FF2B5EF4-FFF2-40B4-BE49-F238E27FC236}">
                  <a16:creationId xmlns:a16="http://schemas.microsoft.com/office/drawing/2014/main" id="{72556CE3-BBFF-602B-801F-3303E3FC5A1D}"/>
                </a:ext>
              </a:extLst>
            </p:cNvPr>
            <p:cNvSpPr/>
            <p:nvPr/>
          </p:nvSpPr>
          <p:spPr bwMode="auto">
            <a:xfrm>
              <a:off x="6620" y="3658"/>
              <a:ext cx="56" cy="28"/>
            </a:xfrm>
            <a:custGeom>
              <a:avLst/>
              <a:gdLst>
                <a:gd name="T0" fmla="*/ 38 w 40"/>
                <a:gd name="T1" fmla="*/ 0 h 20"/>
                <a:gd name="T2" fmla="*/ 31 w 40"/>
                <a:gd name="T3" fmla="*/ 14 h 20"/>
                <a:gd name="T4" fmla="*/ 0 w 40"/>
                <a:gd name="T5" fmla="*/ 15 h 20"/>
                <a:gd name="T6" fmla="*/ 38 w 40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0">
                  <a:moveTo>
                    <a:pt x="38" y="0"/>
                  </a:moveTo>
                  <a:cubicBezTo>
                    <a:pt x="40" y="7"/>
                    <a:pt x="36" y="11"/>
                    <a:pt x="31" y="14"/>
                  </a:cubicBezTo>
                  <a:cubicBezTo>
                    <a:pt x="21" y="20"/>
                    <a:pt x="11" y="16"/>
                    <a:pt x="0" y="15"/>
                  </a:cubicBezTo>
                  <a:cubicBezTo>
                    <a:pt x="14" y="12"/>
                    <a:pt x="30" y="16"/>
                    <a:pt x="38" y="0"/>
                  </a:cubicBezTo>
                  <a:close/>
                </a:path>
              </a:pathLst>
            </a:custGeom>
            <a:solidFill>
              <a:srgbClr val="CD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7" name="Freeform 32">
              <a:extLst>
                <a:ext uri="{FF2B5EF4-FFF2-40B4-BE49-F238E27FC236}">
                  <a16:creationId xmlns:a16="http://schemas.microsoft.com/office/drawing/2014/main" id="{D28E5033-3102-4737-A701-A6F6559EA2E1}"/>
                </a:ext>
              </a:extLst>
            </p:cNvPr>
            <p:cNvSpPr/>
            <p:nvPr/>
          </p:nvSpPr>
          <p:spPr bwMode="auto">
            <a:xfrm>
              <a:off x="6782" y="3677"/>
              <a:ext cx="44" cy="32"/>
            </a:xfrm>
            <a:custGeom>
              <a:avLst/>
              <a:gdLst>
                <a:gd name="T0" fmla="*/ 31 w 31"/>
                <a:gd name="T1" fmla="*/ 16 h 23"/>
                <a:gd name="T2" fmla="*/ 9 w 31"/>
                <a:gd name="T3" fmla="*/ 21 h 23"/>
                <a:gd name="T4" fmla="*/ 2 w 31"/>
                <a:gd name="T5" fmla="*/ 0 h 23"/>
                <a:gd name="T6" fmla="*/ 11 w 31"/>
                <a:gd name="T7" fmla="*/ 16 h 23"/>
                <a:gd name="T8" fmla="*/ 31 w 31"/>
                <a:gd name="T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31" y="16"/>
                  </a:moveTo>
                  <a:cubicBezTo>
                    <a:pt x="26" y="21"/>
                    <a:pt x="14" y="23"/>
                    <a:pt x="9" y="21"/>
                  </a:cubicBezTo>
                  <a:cubicBezTo>
                    <a:pt x="2" y="17"/>
                    <a:pt x="0" y="10"/>
                    <a:pt x="2" y="0"/>
                  </a:cubicBezTo>
                  <a:cubicBezTo>
                    <a:pt x="5" y="5"/>
                    <a:pt x="3" y="14"/>
                    <a:pt x="11" y="16"/>
                  </a:cubicBezTo>
                  <a:cubicBezTo>
                    <a:pt x="18" y="18"/>
                    <a:pt x="24" y="16"/>
                    <a:pt x="31" y="16"/>
                  </a:cubicBezTo>
                  <a:close/>
                </a:path>
              </a:pathLst>
            </a:custGeom>
            <a:solidFill>
              <a:srgbClr val="CE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8" name="Freeform 33">
              <a:extLst>
                <a:ext uri="{FF2B5EF4-FFF2-40B4-BE49-F238E27FC236}">
                  <a16:creationId xmlns:a16="http://schemas.microsoft.com/office/drawing/2014/main" id="{3D10A9D4-A150-7BEC-6D93-BBF99FD277BD}"/>
                </a:ext>
              </a:extLst>
            </p:cNvPr>
            <p:cNvSpPr/>
            <p:nvPr/>
          </p:nvSpPr>
          <p:spPr bwMode="auto">
            <a:xfrm>
              <a:off x="6812" y="3784"/>
              <a:ext cx="51" cy="20"/>
            </a:xfrm>
            <a:custGeom>
              <a:avLst/>
              <a:gdLst>
                <a:gd name="T0" fmla="*/ 37 w 37"/>
                <a:gd name="T1" fmla="*/ 14 h 14"/>
                <a:gd name="T2" fmla="*/ 0 w 37"/>
                <a:gd name="T3" fmla="*/ 11 h 14"/>
                <a:gd name="T4" fmla="*/ 22 w 37"/>
                <a:gd name="T5" fmla="*/ 1 h 14"/>
                <a:gd name="T6" fmla="*/ 37 w 37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4">
                  <a:moveTo>
                    <a:pt x="37" y="14"/>
                  </a:moveTo>
                  <a:cubicBezTo>
                    <a:pt x="26" y="1"/>
                    <a:pt x="13" y="6"/>
                    <a:pt x="0" y="11"/>
                  </a:cubicBezTo>
                  <a:cubicBezTo>
                    <a:pt x="3" y="5"/>
                    <a:pt x="14" y="0"/>
                    <a:pt x="22" y="1"/>
                  </a:cubicBezTo>
                  <a:cubicBezTo>
                    <a:pt x="30" y="2"/>
                    <a:pt x="35" y="6"/>
                    <a:pt x="37" y="14"/>
                  </a:cubicBezTo>
                  <a:close/>
                </a:path>
              </a:pathLst>
            </a:custGeom>
            <a:solidFill>
              <a:srgbClr val="CF8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9" name="Freeform 34">
              <a:extLst>
                <a:ext uri="{FF2B5EF4-FFF2-40B4-BE49-F238E27FC236}">
                  <a16:creationId xmlns:a16="http://schemas.microsoft.com/office/drawing/2014/main" id="{44857893-175F-46A4-8AB0-99B945A116D7}"/>
                </a:ext>
              </a:extLst>
            </p:cNvPr>
            <p:cNvSpPr/>
            <p:nvPr/>
          </p:nvSpPr>
          <p:spPr bwMode="auto">
            <a:xfrm>
              <a:off x="6700" y="3643"/>
              <a:ext cx="39" cy="45"/>
            </a:xfrm>
            <a:custGeom>
              <a:avLst/>
              <a:gdLst>
                <a:gd name="T0" fmla="*/ 26 w 28"/>
                <a:gd name="T1" fmla="*/ 0 h 32"/>
                <a:gd name="T2" fmla="*/ 0 w 28"/>
                <a:gd name="T3" fmla="*/ 26 h 32"/>
                <a:gd name="T4" fmla="*/ 26 w 28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2">
                  <a:moveTo>
                    <a:pt x="26" y="0"/>
                  </a:moveTo>
                  <a:cubicBezTo>
                    <a:pt x="28" y="19"/>
                    <a:pt x="14" y="32"/>
                    <a:pt x="0" y="26"/>
                  </a:cubicBezTo>
                  <a:cubicBezTo>
                    <a:pt x="16" y="26"/>
                    <a:pt x="20" y="13"/>
                    <a:pt x="26" y="0"/>
                  </a:cubicBezTo>
                  <a:close/>
                </a:path>
              </a:pathLst>
            </a:custGeom>
            <a:solidFill>
              <a:srgbClr val="CE84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0" name="Freeform 35">
              <a:extLst>
                <a:ext uri="{FF2B5EF4-FFF2-40B4-BE49-F238E27FC236}">
                  <a16:creationId xmlns:a16="http://schemas.microsoft.com/office/drawing/2014/main" id="{4E45C651-9D40-59A2-2399-2E868C236A64}"/>
                </a:ext>
              </a:extLst>
            </p:cNvPr>
            <p:cNvSpPr/>
            <p:nvPr/>
          </p:nvSpPr>
          <p:spPr bwMode="auto">
            <a:xfrm>
              <a:off x="6943" y="3724"/>
              <a:ext cx="29" cy="39"/>
            </a:xfrm>
            <a:custGeom>
              <a:avLst/>
              <a:gdLst>
                <a:gd name="T0" fmla="*/ 9 w 21"/>
                <a:gd name="T1" fmla="*/ 0 h 28"/>
                <a:gd name="T2" fmla="*/ 21 w 21"/>
                <a:gd name="T3" fmla="*/ 25 h 28"/>
                <a:gd name="T4" fmla="*/ 4 w 21"/>
                <a:gd name="T5" fmla="*/ 22 h 28"/>
                <a:gd name="T6" fmla="*/ 9 w 21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8">
                  <a:moveTo>
                    <a:pt x="9" y="0"/>
                  </a:moveTo>
                  <a:cubicBezTo>
                    <a:pt x="7" y="20"/>
                    <a:pt x="3" y="21"/>
                    <a:pt x="21" y="25"/>
                  </a:cubicBezTo>
                  <a:cubicBezTo>
                    <a:pt x="14" y="28"/>
                    <a:pt x="8" y="27"/>
                    <a:pt x="4" y="22"/>
                  </a:cubicBezTo>
                  <a:cubicBezTo>
                    <a:pt x="0" y="17"/>
                    <a:pt x="1" y="9"/>
                    <a:pt x="9" y="0"/>
                  </a:cubicBezTo>
                  <a:close/>
                </a:path>
              </a:pathLst>
            </a:custGeom>
            <a:solidFill>
              <a:srgbClr val="CE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1" name="Freeform 36">
              <a:extLst>
                <a:ext uri="{FF2B5EF4-FFF2-40B4-BE49-F238E27FC236}">
                  <a16:creationId xmlns:a16="http://schemas.microsoft.com/office/drawing/2014/main" id="{4C5319B9-5DD1-DAAB-B5EA-EB04F3A3A83D}"/>
                </a:ext>
              </a:extLst>
            </p:cNvPr>
            <p:cNvSpPr/>
            <p:nvPr/>
          </p:nvSpPr>
          <p:spPr bwMode="auto">
            <a:xfrm>
              <a:off x="6904" y="3808"/>
              <a:ext cx="25" cy="45"/>
            </a:xfrm>
            <a:custGeom>
              <a:avLst/>
              <a:gdLst>
                <a:gd name="T0" fmla="*/ 18 w 18"/>
                <a:gd name="T1" fmla="*/ 27 h 32"/>
                <a:gd name="T2" fmla="*/ 14 w 18"/>
                <a:gd name="T3" fmla="*/ 32 h 32"/>
                <a:gd name="T4" fmla="*/ 9 w 18"/>
                <a:gd name="T5" fmla="*/ 27 h 32"/>
                <a:gd name="T6" fmla="*/ 2 w 18"/>
                <a:gd name="T7" fmla="*/ 13 h 32"/>
                <a:gd name="T8" fmla="*/ 18 w 18"/>
                <a:gd name="T9" fmla="*/ 0 h 32"/>
                <a:gd name="T10" fmla="*/ 8 w 18"/>
                <a:gd name="T11" fmla="*/ 20 h 32"/>
                <a:gd name="T12" fmla="*/ 18 w 18"/>
                <a:gd name="T13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2">
                  <a:moveTo>
                    <a:pt x="18" y="27"/>
                  </a:moveTo>
                  <a:cubicBezTo>
                    <a:pt x="16" y="29"/>
                    <a:pt x="15" y="30"/>
                    <a:pt x="14" y="32"/>
                  </a:cubicBezTo>
                  <a:cubicBezTo>
                    <a:pt x="12" y="30"/>
                    <a:pt x="11" y="28"/>
                    <a:pt x="9" y="27"/>
                  </a:cubicBezTo>
                  <a:cubicBezTo>
                    <a:pt x="6" y="23"/>
                    <a:pt x="0" y="20"/>
                    <a:pt x="2" y="13"/>
                  </a:cubicBezTo>
                  <a:cubicBezTo>
                    <a:pt x="4" y="6"/>
                    <a:pt x="9" y="1"/>
                    <a:pt x="18" y="0"/>
                  </a:cubicBezTo>
                  <a:cubicBezTo>
                    <a:pt x="13" y="6"/>
                    <a:pt x="5" y="11"/>
                    <a:pt x="8" y="20"/>
                  </a:cubicBezTo>
                  <a:cubicBezTo>
                    <a:pt x="10" y="24"/>
                    <a:pt x="13" y="27"/>
                    <a:pt x="18" y="27"/>
                  </a:cubicBezTo>
                  <a:close/>
                </a:path>
              </a:pathLst>
            </a:custGeom>
            <a:solidFill>
              <a:srgbClr val="CF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2" name="Freeform 37">
              <a:extLst>
                <a:ext uri="{FF2B5EF4-FFF2-40B4-BE49-F238E27FC236}">
                  <a16:creationId xmlns:a16="http://schemas.microsoft.com/office/drawing/2014/main" id="{29CBFFA3-D54F-E054-7CF1-D42034258F9D}"/>
                </a:ext>
              </a:extLst>
            </p:cNvPr>
            <p:cNvSpPr/>
            <p:nvPr/>
          </p:nvSpPr>
          <p:spPr bwMode="auto">
            <a:xfrm>
              <a:off x="6734" y="3747"/>
              <a:ext cx="55" cy="22"/>
            </a:xfrm>
            <a:custGeom>
              <a:avLst/>
              <a:gdLst>
                <a:gd name="T0" fmla="*/ 0 w 40"/>
                <a:gd name="T1" fmla="*/ 2 h 16"/>
                <a:gd name="T2" fmla="*/ 40 w 40"/>
                <a:gd name="T3" fmla="*/ 0 h 16"/>
                <a:gd name="T4" fmla="*/ 0 w 40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6">
                  <a:moveTo>
                    <a:pt x="0" y="2"/>
                  </a:moveTo>
                  <a:cubicBezTo>
                    <a:pt x="13" y="11"/>
                    <a:pt x="26" y="9"/>
                    <a:pt x="40" y="0"/>
                  </a:cubicBezTo>
                  <a:cubicBezTo>
                    <a:pt x="28" y="16"/>
                    <a:pt x="9" y="16"/>
                    <a:pt x="0" y="2"/>
                  </a:cubicBezTo>
                  <a:close/>
                </a:path>
              </a:pathLst>
            </a:custGeom>
            <a:solidFill>
              <a:srgbClr val="D08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3" name="Freeform 38">
              <a:extLst>
                <a:ext uri="{FF2B5EF4-FFF2-40B4-BE49-F238E27FC236}">
                  <a16:creationId xmlns:a16="http://schemas.microsoft.com/office/drawing/2014/main" id="{401EE95B-2BEA-FB9B-48C5-A3DA131B0253}"/>
                </a:ext>
              </a:extLst>
            </p:cNvPr>
            <p:cNvSpPr/>
            <p:nvPr/>
          </p:nvSpPr>
          <p:spPr bwMode="auto">
            <a:xfrm>
              <a:off x="6764" y="3717"/>
              <a:ext cx="52" cy="20"/>
            </a:xfrm>
            <a:custGeom>
              <a:avLst/>
              <a:gdLst>
                <a:gd name="T0" fmla="*/ 0 w 37"/>
                <a:gd name="T1" fmla="*/ 0 h 14"/>
                <a:gd name="T2" fmla="*/ 37 w 37"/>
                <a:gd name="T3" fmla="*/ 2 h 14"/>
                <a:gd name="T4" fmla="*/ 0 w 3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0" y="0"/>
                  </a:moveTo>
                  <a:cubicBezTo>
                    <a:pt x="13" y="7"/>
                    <a:pt x="25" y="7"/>
                    <a:pt x="37" y="2"/>
                  </a:cubicBezTo>
                  <a:cubicBezTo>
                    <a:pt x="32" y="13"/>
                    <a:pt x="11" y="14"/>
                    <a:pt x="0" y="0"/>
                  </a:cubicBezTo>
                  <a:close/>
                </a:path>
              </a:pathLst>
            </a:custGeom>
            <a:solidFill>
              <a:srgbClr val="D0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4" name="Freeform 39">
              <a:extLst>
                <a:ext uri="{FF2B5EF4-FFF2-40B4-BE49-F238E27FC236}">
                  <a16:creationId xmlns:a16="http://schemas.microsoft.com/office/drawing/2014/main" id="{C12ABA72-DC84-B614-5667-F5AE2ED27ED4}"/>
                </a:ext>
              </a:extLst>
            </p:cNvPr>
            <p:cNvSpPr/>
            <p:nvPr/>
          </p:nvSpPr>
          <p:spPr bwMode="auto">
            <a:xfrm>
              <a:off x="6732" y="3684"/>
              <a:ext cx="42" cy="36"/>
            </a:xfrm>
            <a:custGeom>
              <a:avLst/>
              <a:gdLst>
                <a:gd name="T0" fmla="*/ 29 w 30"/>
                <a:gd name="T1" fmla="*/ 0 h 26"/>
                <a:gd name="T2" fmla="*/ 0 w 30"/>
                <a:gd name="T3" fmla="*/ 20 h 26"/>
                <a:gd name="T4" fmla="*/ 29 w 3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6">
                  <a:moveTo>
                    <a:pt x="29" y="0"/>
                  </a:moveTo>
                  <a:cubicBezTo>
                    <a:pt x="30" y="15"/>
                    <a:pt x="15" y="26"/>
                    <a:pt x="0" y="20"/>
                  </a:cubicBezTo>
                  <a:cubicBezTo>
                    <a:pt x="12" y="16"/>
                    <a:pt x="24" y="15"/>
                    <a:pt x="29" y="0"/>
                  </a:cubicBezTo>
                  <a:close/>
                </a:path>
              </a:pathLst>
            </a:custGeom>
            <a:solidFill>
              <a:srgbClr val="D0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5" name="Freeform 40">
              <a:extLst>
                <a:ext uri="{FF2B5EF4-FFF2-40B4-BE49-F238E27FC236}">
                  <a16:creationId xmlns:a16="http://schemas.microsoft.com/office/drawing/2014/main" id="{4C333E68-5A77-D752-0089-C2CD19C74EBE}"/>
                </a:ext>
              </a:extLst>
            </p:cNvPr>
            <p:cNvSpPr/>
            <p:nvPr/>
          </p:nvSpPr>
          <p:spPr bwMode="auto">
            <a:xfrm>
              <a:off x="6827" y="3709"/>
              <a:ext cx="49" cy="24"/>
            </a:xfrm>
            <a:custGeom>
              <a:avLst/>
              <a:gdLst>
                <a:gd name="T0" fmla="*/ 35 w 35"/>
                <a:gd name="T1" fmla="*/ 1 h 17"/>
                <a:gd name="T2" fmla="*/ 0 w 35"/>
                <a:gd name="T3" fmla="*/ 0 h 17"/>
                <a:gd name="T4" fmla="*/ 35 w 35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7">
                  <a:moveTo>
                    <a:pt x="35" y="1"/>
                  </a:moveTo>
                  <a:cubicBezTo>
                    <a:pt x="27" y="17"/>
                    <a:pt x="10" y="17"/>
                    <a:pt x="0" y="0"/>
                  </a:cubicBezTo>
                  <a:cubicBezTo>
                    <a:pt x="13" y="11"/>
                    <a:pt x="24" y="11"/>
                    <a:pt x="35" y="1"/>
                  </a:cubicBezTo>
                  <a:close/>
                </a:path>
              </a:pathLst>
            </a:custGeom>
            <a:solidFill>
              <a:srgbClr val="CF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6" name="Freeform 41">
              <a:extLst>
                <a:ext uri="{FF2B5EF4-FFF2-40B4-BE49-F238E27FC236}">
                  <a16:creationId xmlns:a16="http://schemas.microsoft.com/office/drawing/2014/main" id="{18095B2A-C266-892A-5CC6-0C582AB884B0}"/>
                </a:ext>
              </a:extLst>
            </p:cNvPr>
            <p:cNvSpPr/>
            <p:nvPr/>
          </p:nvSpPr>
          <p:spPr bwMode="auto">
            <a:xfrm>
              <a:off x="6822" y="3656"/>
              <a:ext cx="43" cy="32"/>
            </a:xfrm>
            <a:custGeom>
              <a:avLst/>
              <a:gdLst>
                <a:gd name="T0" fmla="*/ 0 w 31"/>
                <a:gd name="T1" fmla="*/ 20 h 23"/>
                <a:gd name="T2" fmla="*/ 26 w 31"/>
                <a:gd name="T3" fmla="*/ 0 h 23"/>
                <a:gd name="T4" fmla="*/ 27 w 31"/>
                <a:gd name="T5" fmla="*/ 13 h 23"/>
                <a:gd name="T6" fmla="*/ 0 w 31"/>
                <a:gd name="T7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3">
                  <a:moveTo>
                    <a:pt x="0" y="20"/>
                  </a:moveTo>
                  <a:cubicBezTo>
                    <a:pt x="12" y="16"/>
                    <a:pt x="26" y="17"/>
                    <a:pt x="26" y="0"/>
                  </a:cubicBezTo>
                  <a:cubicBezTo>
                    <a:pt x="31" y="7"/>
                    <a:pt x="31" y="9"/>
                    <a:pt x="27" y="13"/>
                  </a:cubicBezTo>
                  <a:cubicBezTo>
                    <a:pt x="22" y="20"/>
                    <a:pt x="10" y="23"/>
                    <a:pt x="0" y="20"/>
                  </a:cubicBezTo>
                  <a:close/>
                </a:path>
              </a:pathLst>
            </a:custGeom>
            <a:solidFill>
              <a:srgbClr val="CE8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7" name="Freeform 42">
              <a:extLst>
                <a:ext uri="{FF2B5EF4-FFF2-40B4-BE49-F238E27FC236}">
                  <a16:creationId xmlns:a16="http://schemas.microsoft.com/office/drawing/2014/main" id="{A0456076-6297-6708-6B63-54609BB1E32D}"/>
                </a:ext>
              </a:extLst>
            </p:cNvPr>
            <p:cNvSpPr/>
            <p:nvPr/>
          </p:nvSpPr>
          <p:spPr bwMode="auto">
            <a:xfrm>
              <a:off x="6877" y="3724"/>
              <a:ext cx="44" cy="24"/>
            </a:xfrm>
            <a:custGeom>
              <a:avLst/>
              <a:gdLst>
                <a:gd name="T0" fmla="*/ 0 w 31"/>
                <a:gd name="T1" fmla="*/ 5 h 17"/>
                <a:gd name="T2" fmla="*/ 31 w 31"/>
                <a:gd name="T3" fmla="*/ 0 h 17"/>
                <a:gd name="T4" fmla="*/ 20 w 31"/>
                <a:gd name="T5" fmla="*/ 15 h 17"/>
                <a:gd name="T6" fmla="*/ 0 w 31"/>
                <a:gd name="T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7">
                  <a:moveTo>
                    <a:pt x="0" y="5"/>
                  </a:moveTo>
                  <a:cubicBezTo>
                    <a:pt x="19" y="15"/>
                    <a:pt x="18" y="12"/>
                    <a:pt x="31" y="0"/>
                  </a:cubicBezTo>
                  <a:cubicBezTo>
                    <a:pt x="30" y="7"/>
                    <a:pt x="25" y="14"/>
                    <a:pt x="20" y="15"/>
                  </a:cubicBezTo>
                  <a:cubicBezTo>
                    <a:pt x="12" y="17"/>
                    <a:pt x="5" y="13"/>
                    <a:pt x="0" y="5"/>
                  </a:cubicBezTo>
                  <a:close/>
                </a:path>
              </a:pathLst>
            </a:custGeom>
            <a:solidFill>
              <a:srgbClr val="CD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8" name="Freeform 43">
              <a:extLst>
                <a:ext uri="{FF2B5EF4-FFF2-40B4-BE49-F238E27FC236}">
                  <a16:creationId xmlns:a16="http://schemas.microsoft.com/office/drawing/2014/main" id="{E8C3A0FF-0A40-ACDC-84FB-9402D66E473C}"/>
                </a:ext>
              </a:extLst>
            </p:cNvPr>
            <p:cNvSpPr/>
            <p:nvPr/>
          </p:nvSpPr>
          <p:spPr bwMode="auto">
            <a:xfrm>
              <a:off x="6784" y="3760"/>
              <a:ext cx="36" cy="31"/>
            </a:xfrm>
            <a:custGeom>
              <a:avLst/>
              <a:gdLst>
                <a:gd name="T0" fmla="*/ 12 w 26"/>
                <a:gd name="T1" fmla="*/ 22 h 22"/>
                <a:gd name="T2" fmla="*/ 8 w 26"/>
                <a:gd name="T3" fmla="*/ 6 h 22"/>
                <a:gd name="T4" fmla="*/ 26 w 26"/>
                <a:gd name="T5" fmla="*/ 0 h 22"/>
                <a:gd name="T6" fmla="*/ 15 w 26"/>
                <a:gd name="T7" fmla="*/ 7 h 22"/>
                <a:gd name="T8" fmla="*/ 12 w 2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12" y="22"/>
                  </a:moveTo>
                  <a:cubicBezTo>
                    <a:pt x="1" y="18"/>
                    <a:pt x="0" y="12"/>
                    <a:pt x="8" y="6"/>
                  </a:cubicBezTo>
                  <a:cubicBezTo>
                    <a:pt x="12" y="2"/>
                    <a:pt x="17" y="0"/>
                    <a:pt x="26" y="0"/>
                  </a:cubicBezTo>
                  <a:cubicBezTo>
                    <a:pt x="21" y="3"/>
                    <a:pt x="18" y="5"/>
                    <a:pt x="15" y="7"/>
                  </a:cubicBezTo>
                  <a:cubicBezTo>
                    <a:pt x="7" y="11"/>
                    <a:pt x="7" y="14"/>
                    <a:pt x="12" y="22"/>
                  </a:cubicBezTo>
                  <a:close/>
                </a:path>
              </a:pathLst>
            </a:custGeom>
            <a:solidFill>
              <a:srgbClr val="D083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9" name="Freeform 44">
              <a:extLst>
                <a:ext uri="{FF2B5EF4-FFF2-40B4-BE49-F238E27FC236}">
                  <a16:creationId xmlns:a16="http://schemas.microsoft.com/office/drawing/2014/main" id="{35C6A66F-7231-E869-3029-DCEB76052165}"/>
                </a:ext>
              </a:extLst>
            </p:cNvPr>
            <p:cNvSpPr/>
            <p:nvPr/>
          </p:nvSpPr>
          <p:spPr bwMode="auto">
            <a:xfrm>
              <a:off x="6875" y="3787"/>
              <a:ext cx="23" cy="39"/>
            </a:xfrm>
            <a:custGeom>
              <a:avLst/>
              <a:gdLst>
                <a:gd name="T0" fmla="*/ 12 w 17"/>
                <a:gd name="T1" fmla="*/ 28 h 28"/>
                <a:gd name="T2" fmla="*/ 1 w 17"/>
                <a:gd name="T3" fmla="*/ 18 h 28"/>
                <a:gd name="T4" fmla="*/ 17 w 17"/>
                <a:gd name="T5" fmla="*/ 0 h 28"/>
                <a:gd name="T6" fmla="*/ 6 w 17"/>
                <a:gd name="T7" fmla="*/ 13 h 28"/>
                <a:gd name="T8" fmla="*/ 12 w 1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8">
                  <a:moveTo>
                    <a:pt x="12" y="28"/>
                  </a:moveTo>
                  <a:cubicBezTo>
                    <a:pt x="6" y="27"/>
                    <a:pt x="1" y="25"/>
                    <a:pt x="1" y="18"/>
                  </a:cubicBezTo>
                  <a:cubicBezTo>
                    <a:pt x="0" y="10"/>
                    <a:pt x="6" y="3"/>
                    <a:pt x="17" y="0"/>
                  </a:cubicBezTo>
                  <a:cubicBezTo>
                    <a:pt x="13" y="4"/>
                    <a:pt x="9" y="8"/>
                    <a:pt x="6" y="13"/>
                  </a:cubicBezTo>
                  <a:cubicBezTo>
                    <a:pt x="2" y="20"/>
                    <a:pt x="8" y="24"/>
                    <a:pt x="12" y="28"/>
                  </a:cubicBezTo>
                  <a:close/>
                </a:path>
              </a:pathLst>
            </a:custGeom>
            <a:solidFill>
              <a:srgbClr val="CE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0" name="Freeform 45">
              <a:extLst>
                <a:ext uri="{FF2B5EF4-FFF2-40B4-BE49-F238E27FC236}">
                  <a16:creationId xmlns:a16="http://schemas.microsoft.com/office/drawing/2014/main" id="{842A4984-C388-3478-DFD7-BB8A6FC7C896}"/>
                </a:ext>
              </a:extLst>
            </p:cNvPr>
            <p:cNvSpPr/>
            <p:nvPr/>
          </p:nvSpPr>
          <p:spPr bwMode="auto">
            <a:xfrm>
              <a:off x="6626" y="3724"/>
              <a:ext cx="49" cy="18"/>
            </a:xfrm>
            <a:custGeom>
              <a:avLst/>
              <a:gdLst>
                <a:gd name="T0" fmla="*/ 35 w 35"/>
                <a:gd name="T1" fmla="*/ 0 h 13"/>
                <a:gd name="T2" fmla="*/ 0 w 35"/>
                <a:gd name="T3" fmla="*/ 0 h 13"/>
                <a:gd name="T4" fmla="*/ 35 w 3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3">
                  <a:moveTo>
                    <a:pt x="35" y="0"/>
                  </a:moveTo>
                  <a:cubicBezTo>
                    <a:pt x="26" y="12"/>
                    <a:pt x="4" y="13"/>
                    <a:pt x="0" y="0"/>
                  </a:cubicBezTo>
                  <a:cubicBezTo>
                    <a:pt x="12" y="9"/>
                    <a:pt x="22" y="4"/>
                    <a:pt x="35" y="0"/>
                  </a:cubicBezTo>
                  <a:close/>
                </a:path>
              </a:pathLst>
            </a:custGeom>
            <a:solidFill>
              <a:srgbClr val="CE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1" name="Freeform 46">
              <a:extLst>
                <a:ext uri="{FF2B5EF4-FFF2-40B4-BE49-F238E27FC236}">
                  <a16:creationId xmlns:a16="http://schemas.microsoft.com/office/drawing/2014/main" id="{CBFEF9F1-4395-BAA2-645C-0C9FB4D782D5}"/>
                </a:ext>
              </a:extLst>
            </p:cNvPr>
            <p:cNvSpPr/>
            <p:nvPr/>
          </p:nvSpPr>
          <p:spPr bwMode="auto">
            <a:xfrm>
              <a:off x="6619" y="3549"/>
              <a:ext cx="45" cy="20"/>
            </a:xfrm>
            <a:custGeom>
              <a:avLst/>
              <a:gdLst>
                <a:gd name="T0" fmla="*/ 2 w 32"/>
                <a:gd name="T1" fmla="*/ 0 h 14"/>
                <a:gd name="T2" fmla="*/ 12 w 32"/>
                <a:gd name="T3" fmla="*/ 7 h 14"/>
                <a:gd name="T4" fmla="*/ 32 w 32"/>
                <a:gd name="T5" fmla="*/ 4 h 14"/>
                <a:gd name="T6" fmla="*/ 3 w 32"/>
                <a:gd name="T7" fmla="*/ 10 h 14"/>
                <a:gd name="T8" fmla="*/ 2 w 3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4">
                  <a:moveTo>
                    <a:pt x="2" y="0"/>
                  </a:moveTo>
                  <a:cubicBezTo>
                    <a:pt x="2" y="7"/>
                    <a:pt x="7" y="7"/>
                    <a:pt x="12" y="7"/>
                  </a:cubicBezTo>
                  <a:cubicBezTo>
                    <a:pt x="19" y="7"/>
                    <a:pt x="25" y="5"/>
                    <a:pt x="32" y="4"/>
                  </a:cubicBezTo>
                  <a:cubicBezTo>
                    <a:pt x="24" y="12"/>
                    <a:pt x="9" y="14"/>
                    <a:pt x="3" y="10"/>
                  </a:cubicBezTo>
                  <a:cubicBezTo>
                    <a:pt x="0" y="8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D18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2" name="Freeform 47">
              <a:extLst>
                <a:ext uri="{FF2B5EF4-FFF2-40B4-BE49-F238E27FC236}">
                  <a16:creationId xmlns:a16="http://schemas.microsoft.com/office/drawing/2014/main" id="{74E056D6-D1FE-5C43-8A2E-91F2D69DBD3E}"/>
                </a:ext>
              </a:extLst>
            </p:cNvPr>
            <p:cNvSpPr/>
            <p:nvPr/>
          </p:nvSpPr>
          <p:spPr bwMode="auto">
            <a:xfrm>
              <a:off x="6661" y="3748"/>
              <a:ext cx="49" cy="28"/>
            </a:xfrm>
            <a:custGeom>
              <a:avLst/>
              <a:gdLst>
                <a:gd name="T0" fmla="*/ 0 w 35"/>
                <a:gd name="T1" fmla="*/ 15 h 20"/>
                <a:gd name="T2" fmla="*/ 33 w 35"/>
                <a:gd name="T3" fmla="*/ 0 h 20"/>
                <a:gd name="T4" fmla="*/ 27 w 35"/>
                <a:gd name="T5" fmla="*/ 14 h 20"/>
                <a:gd name="T6" fmla="*/ 0 w 35"/>
                <a:gd name="T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">
                  <a:moveTo>
                    <a:pt x="0" y="15"/>
                  </a:moveTo>
                  <a:cubicBezTo>
                    <a:pt x="12" y="14"/>
                    <a:pt x="26" y="16"/>
                    <a:pt x="33" y="0"/>
                  </a:cubicBezTo>
                  <a:cubicBezTo>
                    <a:pt x="35" y="7"/>
                    <a:pt x="31" y="11"/>
                    <a:pt x="27" y="14"/>
                  </a:cubicBezTo>
                  <a:cubicBezTo>
                    <a:pt x="18" y="20"/>
                    <a:pt x="9" y="17"/>
                    <a:pt x="0" y="15"/>
                  </a:cubicBezTo>
                  <a:close/>
                </a:path>
              </a:pathLst>
            </a:custGeom>
            <a:solidFill>
              <a:srgbClr val="CD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3" name="Freeform 48">
              <a:extLst>
                <a:ext uri="{FF2B5EF4-FFF2-40B4-BE49-F238E27FC236}">
                  <a16:creationId xmlns:a16="http://schemas.microsoft.com/office/drawing/2014/main" id="{77327E7C-28BE-ECBA-1B40-6A20959735FE}"/>
                </a:ext>
              </a:extLst>
            </p:cNvPr>
            <p:cNvSpPr/>
            <p:nvPr/>
          </p:nvSpPr>
          <p:spPr bwMode="auto">
            <a:xfrm>
              <a:off x="6937" y="3681"/>
              <a:ext cx="44" cy="18"/>
            </a:xfrm>
            <a:custGeom>
              <a:avLst/>
              <a:gdLst>
                <a:gd name="T0" fmla="*/ 31 w 31"/>
                <a:gd name="T1" fmla="*/ 3 h 13"/>
                <a:gd name="T2" fmla="*/ 7 w 31"/>
                <a:gd name="T3" fmla="*/ 10 h 13"/>
                <a:gd name="T4" fmla="*/ 0 w 31"/>
                <a:gd name="T5" fmla="*/ 0 h 13"/>
                <a:gd name="T6" fmla="*/ 31 w 31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3">
                  <a:moveTo>
                    <a:pt x="31" y="3"/>
                  </a:moveTo>
                  <a:cubicBezTo>
                    <a:pt x="24" y="9"/>
                    <a:pt x="16" y="13"/>
                    <a:pt x="7" y="10"/>
                  </a:cubicBezTo>
                  <a:cubicBezTo>
                    <a:pt x="3" y="9"/>
                    <a:pt x="0" y="5"/>
                    <a:pt x="0" y="0"/>
                  </a:cubicBezTo>
                  <a:cubicBezTo>
                    <a:pt x="10" y="12"/>
                    <a:pt x="21" y="4"/>
                    <a:pt x="31" y="3"/>
                  </a:cubicBezTo>
                  <a:close/>
                </a:path>
              </a:pathLst>
            </a:custGeom>
            <a:solidFill>
              <a:srgbClr val="CF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4" name="Freeform 49">
              <a:extLst>
                <a:ext uri="{FF2B5EF4-FFF2-40B4-BE49-F238E27FC236}">
                  <a16:creationId xmlns:a16="http://schemas.microsoft.com/office/drawing/2014/main" id="{F8E1DB80-2007-65BA-BA2C-4E5CF8AD2D56}"/>
                </a:ext>
              </a:extLst>
            </p:cNvPr>
            <p:cNvSpPr/>
            <p:nvPr/>
          </p:nvSpPr>
          <p:spPr bwMode="auto">
            <a:xfrm>
              <a:off x="6618" y="3788"/>
              <a:ext cx="44" cy="24"/>
            </a:xfrm>
            <a:custGeom>
              <a:avLst/>
              <a:gdLst>
                <a:gd name="T0" fmla="*/ 32 w 32"/>
                <a:gd name="T1" fmla="*/ 0 h 17"/>
                <a:gd name="T2" fmla="*/ 0 w 32"/>
                <a:gd name="T3" fmla="*/ 7 h 17"/>
                <a:gd name="T4" fmla="*/ 17 w 32"/>
                <a:gd name="T5" fmla="*/ 8 h 17"/>
                <a:gd name="T6" fmla="*/ 32 w 32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7">
                  <a:moveTo>
                    <a:pt x="32" y="0"/>
                  </a:moveTo>
                  <a:cubicBezTo>
                    <a:pt x="29" y="14"/>
                    <a:pt x="13" y="17"/>
                    <a:pt x="0" y="7"/>
                  </a:cubicBezTo>
                  <a:cubicBezTo>
                    <a:pt x="6" y="6"/>
                    <a:pt x="11" y="10"/>
                    <a:pt x="17" y="8"/>
                  </a:cubicBezTo>
                  <a:cubicBezTo>
                    <a:pt x="23" y="7"/>
                    <a:pt x="28" y="4"/>
                    <a:pt x="32" y="0"/>
                  </a:cubicBezTo>
                  <a:close/>
                </a:path>
              </a:pathLst>
            </a:custGeom>
            <a:solidFill>
              <a:srgbClr val="CD81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5" name="Freeform 50">
              <a:extLst>
                <a:ext uri="{FF2B5EF4-FFF2-40B4-BE49-F238E27FC236}">
                  <a16:creationId xmlns:a16="http://schemas.microsoft.com/office/drawing/2014/main" id="{43A2B82A-E818-CB42-7B87-AF6A672FF9C4}"/>
                </a:ext>
              </a:extLst>
            </p:cNvPr>
            <p:cNvSpPr/>
            <p:nvPr/>
          </p:nvSpPr>
          <p:spPr bwMode="auto">
            <a:xfrm>
              <a:off x="6855" y="3591"/>
              <a:ext cx="20" cy="38"/>
            </a:xfrm>
            <a:custGeom>
              <a:avLst/>
              <a:gdLst>
                <a:gd name="T0" fmla="*/ 0 w 14"/>
                <a:gd name="T1" fmla="*/ 26 h 27"/>
                <a:gd name="T2" fmla="*/ 4 w 14"/>
                <a:gd name="T3" fmla="*/ 0 h 27"/>
                <a:gd name="T4" fmla="*/ 12 w 14"/>
                <a:gd name="T5" fmla="*/ 18 h 27"/>
                <a:gd name="T6" fmla="*/ 0 w 14"/>
                <a:gd name="T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7">
                  <a:moveTo>
                    <a:pt x="0" y="26"/>
                  </a:moveTo>
                  <a:cubicBezTo>
                    <a:pt x="11" y="19"/>
                    <a:pt x="8" y="10"/>
                    <a:pt x="4" y="0"/>
                  </a:cubicBezTo>
                  <a:cubicBezTo>
                    <a:pt x="11" y="4"/>
                    <a:pt x="14" y="12"/>
                    <a:pt x="12" y="18"/>
                  </a:cubicBezTo>
                  <a:cubicBezTo>
                    <a:pt x="11" y="23"/>
                    <a:pt x="8" y="27"/>
                    <a:pt x="0" y="26"/>
                  </a:cubicBezTo>
                  <a:close/>
                </a:path>
              </a:pathLst>
            </a:custGeom>
            <a:solidFill>
              <a:srgbClr val="CB81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6" name="Freeform 51">
              <a:extLst>
                <a:ext uri="{FF2B5EF4-FFF2-40B4-BE49-F238E27FC236}">
                  <a16:creationId xmlns:a16="http://schemas.microsoft.com/office/drawing/2014/main" id="{DC73674A-C133-37E5-1B9D-888E922E91F2}"/>
                </a:ext>
              </a:extLst>
            </p:cNvPr>
            <p:cNvSpPr/>
            <p:nvPr/>
          </p:nvSpPr>
          <p:spPr bwMode="auto">
            <a:xfrm>
              <a:off x="6896" y="3766"/>
              <a:ext cx="43" cy="21"/>
            </a:xfrm>
            <a:custGeom>
              <a:avLst/>
              <a:gdLst>
                <a:gd name="T0" fmla="*/ 0 w 31"/>
                <a:gd name="T1" fmla="*/ 0 h 15"/>
                <a:gd name="T2" fmla="*/ 31 w 31"/>
                <a:gd name="T3" fmla="*/ 3 h 15"/>
                <a:gd name="T4" fmla="*/ 0 w 3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5">
                  <a:moveTo>
                    <a:pt x="0" y="0"/>
                  </a:moveTo>
                  <a:cubicBezTo>
                    <a:pt x="9" y="8"/>
                    <a:pt x="20" y="7"/>
                    <a:pt x="31" y="3"/>
                  </a:cubicBezTo>
                  <a:cubicBezTo>
                    <a:pt x="22" y="15"/>
                    <a:pt x="7" y="13"/>
                    <a:pt x="0" y="0"/>
                  </a:cubicBezTo>
                  <a:close/>
                </a:path>
              </a:pathLst>
            </a:custGeom>
            <a:solidFill>
              <a:srgbClr val="CE8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7" name="Freeform 52">
              <a:extLst>
                <a:ext uri="{FF2B5EF4-FFF2-40B4-BE49-F238E27FC236}">
                  <a16:creationId xmlns:a16="http://schemas.microsoft.com/office/drawing/2014/main" id="{58F47824-723A-90E0-C965-45B2594D57B3}"/>
                </a:ext>
              </a:extLst>
            </p:cNvPr>
            <p:cNvSpPr/>
            <p:nvPr/>
          </p:nvSpPr>
          <p:spPr bwMode="auto">
            <a:xfrm>
              <a:off x="6837" y="3766"/>
              <a:ext cx="39" cy="21"/>
            </a:xfrm>
            <a:custGeom>
              <a:avLst/>
              <a:gdLst>
                <a:gd name="T0" fmla="*/ 0 w 28"/>
                <a:gd name="T1" fmla="*/ 0 h 15"/>
                <a:gd name="T2" fmla="*/ 28 w 28"/>
                <a:gd name="T3" fmla="*/ 9 h 15"/>
                <a:gd name="T4" fmla="*/ 13 w 28"/>
                <a:gd name="T5" fmla="*/ 14 h 15"/>
                <a:gd name="T6" fmla="*/ 0 w 28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7" y="9"/>
                    <a:pt x="17" y="12"/>
                    <a:pt x="28" y="9"/>
                  </a:cubicBezTo>
                  <a:cubicBezTo>
                    <a:pt x="24" y="14"/>
                    <a:pt x="19" y="15"/>
                    <a:pt x="13" y="14"/>
                  </a:cubicBezTo>
                  <a:cubicBezTo>
                    <a:pt x="6" y="12"/>
                    <a:pt x="1" y="8"/>
                    <a:pt x="0" y="0"/>
                  </a:cubicBezTo>
                  <a:close/>
                </a:path>
              </a:pathLst>
            </a:custGeom>
            <a:solidFill>
              <a:srgbClr val="D18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8" name="Freeform 53">
              <a:extLst>
                <a:ext uri="{FF2B5EF4-FFF2-40B4-BE49-F238E27FC236}">
                  <a16:creationId xmlns:a16="http://schemas.microsoft.com/office/drawing/2014/main" id="{8EEE87E9-DDBE-A90D-ACBF-B53A1823A008}"/>
                </a:ext>
              </a:extLst>
            </p:cNvPr>
            <p:cNvSpPr/>
            <p:nvPr/>
          </p:nvSpPr>
          <p:spPr bwMode="auto">
            <a:xfrm>
              <a:off x="6921" y="3783"/>
              <a:ext cx="30" cy="28"/>
            </a:xfrm>
            <a:custGeom>
              <a:avLst/>
              <a:gdLst>
                <a:gd name="T0" fmla="*/ 8 w 22"/>
                <a:gd name="T1" fmla="*/ 0 h 20"/>
                <a:gd name="T2" fmla="*/ 22 w 22"/>
                <a:gd name="T3" fmla="*/ 17 h 20"/>
                <a:gd name="T4" fmla="*/ 2 w 22"/>
                <a:gd name="T5" fmla="*/ 12 h 20"/>
                <a:gd name="T6" fmla="*/ 8 w 22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">
                  <a:moveTo>
                    <a:pt x="8" y="0"/>
                  </a:moveTo>
                  <a:cubicBezTo>
                    <a:pt x="4" y="11"/>
                    <a:pt x="4" y="11"/>
                    <a:pt x="22" y="17"/>
                  </a:cubicBezTo>
                  <a:cubicBezTo>
                    <a:pt x="16" y="20"/>
                    <a:pt x="5" y="17"/>
                    <a:pt x="2" y="12"/>
                  </a:cubicBezTo>
                  <a:cubicBezTo>
                    <a:pt x="0" y="8"/>
                    <a:pt x="2" y="4"/>
                    <a:pt x="8" y="0"/>
                  </a:cubicBezTo>
                  <a:close/>
                </a:path>
              </a:pathLst>
            </a:custGeom>
            <a:solidFill>
              <a:srgbClr val="CF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9" name="Freeform 54">
              <a:extLst>
                <a:ext uri="{FF2B5EF4-FFF2-40B4-BE49-F238E27FC236}">
                  <a16:creationId xmlns:a16="http://schemas.microsoft.com/office/drawing/2014/main" id="{75202644-42EC-B1A7-4301-BAB1DCB807EC}"/>
                </a:ext>
              </a:extLst>
            </p:cNvPr>
            <p:cNvSpPr/>
            <p:nvPr/>
          </p:nvSpPr>
          <p:spPr bwMode="auto">
            <a:xfrm>
              <a:off x="6692" y="3607"/>
              <a:ext cx="18" cy="39"/>
            </a:xfrm>
            <a:custGeom>
              <a:avLst/>
              <a:gdLst>
                <a:gd name="T0" fmla="*/ 2 w 13"/>
                <a:gd name="T1" fmla="*/ 2 h 28"/>
                <a:gd name="T2" fmla="*/ 7 w 13"/>
                <a:gd name="T3" fmla="*/ 3 h 28"/>
                <a:gd name="T4" fmla="*/ 12 w 13"/>
                <a:gd name="T5" fmla="*/ 14 h 28"/>
                <a:gd name="T6" fmla="*/ 11 w 13"/>
                <a:gd name="T7" fmla="*/ 18 h 28"/>
                <a:gd name="T8" fmla="*/ 2 w 13"/>
                <a:gd name="T9" fmla="*/ 28 h 28"/>
                <a:gd name="T10" fmla="*/ 4 w 13"/>
                <a:gd name="T11" fmla="*/ 16 h 28"/>
                <a:gd name="T12" fmla="*/ 2 w 13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8">
                  <a:moveTo>
                    <a:pt x="2" y="2"/>
                  </a:moveTo>
                  <a:cubicBezTo>
                    <a:pt x="4" y="0"/>
                    <a:pt x="7" y="1"/>
                    <a:pt x="7" y="3"/>
                  </a:cubicBezTo>
                  <a:cubicBezTo>
                    <a:pt x="8" y="7"/>
                    <a:pt x="10" y="11"/>
                    <a:pt x="12" y="14"/>
                  </a:cubicBezTo>
                  <a:cubicBezTo>
                    <a:pt x="13" y="16"/>
                    <a:pt x="13" y="17"/>
                    <a:pt x="11" y="18"/>
                  </a:cubicBezTo>
                  <a:cubicBezTo>
                    <a:pt x="7" y="20"/>
                    <a:pt x="2" y="22"/>
                    <a:pt x="2" y="28"/>
                  </a:cubicBezTo>
                  <a:cubicBezTo>
                    <a:pt x="2" y="24"/>
                    <a:pt x="0" y="20"/>
                    <a:pt x="4" y="16"/>
                  </a:cubicBezTo>
                  <a:cubicBezTo>
                    <a:pt x="8" y="11"/>
                    <a:pt x="5" y="6"/>
                    <a:pt x="2" y="2"/>
                  </a:cubicBezTo>
                  <a:close/>
                </a:path>
              </a:pathLst>
            </a:custGeom>
            <a:solidFill>
              <a:srgbClr val="CB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0" name="Freeform 55">
              <a:extLst>
                <a:ext uri="{FF2B5EF4-FFF2-40B4-BE49-F238E27FC236}">
                  <a16:creationId xmlns:a16="http://schemas.microsoft.com/office/drawing/2014/main" id="{A62F7799-2C75-E6F1-111E-E32D5DDCF5E9}"/>
                </a:ext>
              </a:extLst>
            </p:cNvPr>
            <p:cNvSpPr/>
            <p:nvPr/>
          </p:nvSpPr>
          <p:spPr bwMode="auto">
            <a:xfrm>
              <a:off x="6671" y="3801"/>
              <a:ext cx="39" cy="24"/>
            </a:xfrm>
            <a:custGeom>
              <a:avLst/>
              <a:gdLst>
                <a:gd name="T0" fmla="*/ 2 w 28"/>
                <a:gd name="T1" fmla="*/ 0 h 17"/>
                <a:gd name="T2" fmla="*/ 28 w 28"/>
                <a:gd name="T3" fmla="*/ 13 h 17"/>
                <a:gd name="T4" fmla="*/ 4 w 28"/>
                <a:gd name="T5" fmla="*/ 13 h 17"/>
                <a:gd name="T6" fmla="*/ 2 w 2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7">
                  <a:moveTo>
                    <a:pt x="2" y="0"/>
                  </a:moveTo>
                  <a:cubicBezTo>
                    <a:pt x="6" y="15"/>
                    <a:pt x="18" y="12"/>
                    <a:pt x="28" y="13"/>
                  </a:cubicBezTo>
                  <a:cubicBezTo>
                    <a:pt x="22" y="17"/>
                    <a:pt x="9" y="17"/>
                    <a:pt x="4" y="13"/>
                  </a:cubicBezTo>
                  <a:cubicBezTo>
                    <a:pt x="0" y="10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CE81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1" name="Freeform 56">
              <a:extLst>
                <a:ext uri="{FF2B5EF4-FFF2-40B4-BE49-F238E27FC236}">
                  <a16:creationId xmlns:a16="http://schemas.microsoft.com/office/drawing/2014/main" id="{4F27036E-DB77-4171-3F90-9692CD5471A3}"/>
                </a:ext>
              </a:extLst>
            </p:cNvPr>
            <p:cNvSpPr/>
            <p:nvPr/>
          </p:nvSpPr>
          <p:spPr bwMode="auto">
            <a:xfrm>
              <a:off x="6880" y="3646"/>
              <a:ext cx="39" cy="26"/>
            </a:xfrm>
            <a:custGeom>
              <a:avLst/>
              <a:gdLst>
                <a:gd name="T0" fmla="*/ 24 w 28"/>
                <a:gd name="T1" fmla="*/ 0 h 19"/>
                <a:gd name="T2" fmla="*/ 22 w 28"/>
                <a:gd name="T3" fmla="*/ 11 h 19"/>
                <a:gd name="T4" fmla="*/ 0 w 28"/>
                <a:gd name="T5" fmla="*/ 16 h 19"/>
                <a:gd name="T6" fmla="*/ 14 w 28"/>
                <a:gd name="T7" fmla="*/ 11 h 19"/>
                <a:gd name="T8" fmla="*/ 24 w 2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9">
                  <a:moveTo>
                    <a:pt x="24" y="0"/>
                  </a:moveTo>
                  <a:cubicBezTo>
                    <a:pt x="28" y="5"/>
                    <a:pt x="24" y="9"/>
                    <a:pt x="22" y="11"/>
                  </a:cubicBezTo>
                  <a:cubicBezTo>
                    <a:pt x="17" y="19"/>
                    <a:pt x="8" y="17"/>
                    <a:pt x="0" y="16"/>
                  </a:cubicBezTo>
                  <a:cubicBezTo>
                    <a:pt x="5" y="15"/>
                    <a:pt x="9" y="11"/>
                    <a:pt x="14" y="11"/>
                  </a:cubicBezTo>
                  <a:cubicBezTo>
                    <a:pt x="20" y="10"/>
                    <a:pt x="24" y="7"/>
                    <a:pt x="24" y="0"/>
                  </a:cubicBezTo>
                  <a:close/>
                </a:path>
              </a:pathLst>
            </a:custGeom>
            <a:solidFill>
              <a:srgbClr val="CE81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2" name="Freeform 57">
              <a:extLst>
                <a:ext uri="{FF2B5EF4-FFF2-40B4-BE49-F238E27FC236}">
                  <a16:creationId xmlns:a16="http://schemas.microsoft.com/office/drawing/2014/main" id="{7343040E-B296-C25D-E354-4B927737BA2F}"/>
                </a:ext>
              </a:extLst>
            </p:cNvPr>
            <p:cNvSpPr/>
            <p:nvPr/>
          </p:nvSpPr>
          <p:spPr bwMode="auto">
            <a:xfrm>
              <a:off x="6823" y="3740"/>
              <a:ext cx="39" cy="18"/>
            </a:xfrm>
            <a:custGeom>
              <a:avLst/>
              <a:gdLst>
                <a:gd name="T0" fmla="*/ 0 w 28"/>
                <a:gd name="T1" fmla="*/ 2 h 13"/>
                <a:gd name="T2" fmla="*/ 5 w 28"/>
                <a:gd name="T3" fmla="*/ 3 h 13"/>
                <a:gd name="T4" fmla="*/ 23 w 28"/>
                <a:gd name="T5" fmla="*/ 1 h 13"/>
                <a:gd name="T6" fmla="*/ 26 w 28"/>
                <a:gd name="T7" fmla="*/ 0 h 13"/>
                <a:gd name="T8" fmla="*/ 25 w 28"/>
                <a:gd name="T9" fmla="*/ 4 h 13"/>
                <a:gd name="T10" fmla="*/ 0 w 28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3">
                  <a:moveTo>
                    <a:pt x="0" y="2"/>
                  </a:moveTo>
                  <a:cubicBezTo>
                    <a:pt x="2" y="1"/>
                    <a:pt x="3" y="2"/>
                    <a:pt x="5" y="3"/>
                  </a:cubicBezTo>
                  <a:cubicBezTo>
                    <a:pt x="11" y="6"/>
                    <a:pt x="17" y="8"/>
                    <a:pt x="23" y="1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8" y="2"/>
                    <a:pt x="26" y="3"/>
                    <a:pt x="25" y="4"/>
                  </a:cubicBezTo>
                  <a:cubicBezTo>
                    <a:pt x="19" y="13"/>
                    <a:pt x="10" y="12"/>
                    <a:pt x="0" y="2"/>
                  </a:cubicBezTo>
                  <a:close/>
                </a:path>
              </a:pathLst>
            </a:custGeom>
            <a:solidFill>
              <a:srgbClr val="D08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3" name="Freeform 58">
              <a:extLst>
                <a:ext uri="{FF2B5EF4-FFF2-40B4-BE49-F238E27FC236}">
                  <a16:creationId xmlns:a16="http://schemas.microsoft.com/office/drawing/2014/main" id="{A1AA344F-4A88-1F11-71B5-403964386EAF}"/>
                </a:ext>
              </a:extLst>
            </p:cNvPr>
            <p:cNvSpPr/>
            <p:nvPr/>
          </p:nvSpPr>
          <p:spPr bwMode="auto">
            <a:xfrm>
              <a:off x="6870" y="3840"/>
              <a:ext cx="45" cy="16"/>
            </a:xfrm>
            <a:custGeom>
              <a:avLst/>
              <a:gdLst>
                <a:gd name="T0" fmla="*/ 32 w 32"/>
                <a:gd name="T1" fmla="*/ 6 h 11"/>
                <a:gd name="T2" fmla="*/ 15 w 32"/>
                <a:gd name="T3" fmla="*/ 6 h 11"/>
                <a:gd name="T4" fmla="*/ 5 w 32"/>
                <a:gd name="T5" fmla="*/ 8 h 11"/>
                <a:gd name="T6" fmla="*/ 1 w 32"/>
                <a:gd name="T7" fmla="*/ 9 h 11"/>
                <a:gd name="T8" fmla="*/ 3 w 32"/>
                <a:gd name="T9" fmla="*/ 5 h 11"/>
                <a:gd name="T10" fmla="*/ 25 w 32"/>
                <a:gd name="T11" fmla="*/ 2 h 11"/>
                <a:gd name="T12" fmla="*/ 32 w 32"/>
                <a:gd name="T1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1">
                  <a:moveTo>
                    <a:pt x="32" y="6"/>
                  </a:moveTo>
                  <a:cubicBezTo>
                    <a:pt x="26" y="6"/>
                    <a:pt x="20" y="6"/>
                    <a:pt x="15" y="6"/>
                  </a:cubicBezTo>
                  <a:cubicBezTo>
                    <a:pt x="12" y="5"/>
                    <a:pt x="8" y="6"/>
                    <a:pt x="5" y="8"/>
                  </a:cubicBezTo>
                  <a:cubicBezTo>
                    <a:pt x="4" y="9"/>
                    <a:pt x="2" y="11"/>
                    <a:pt x="1" y="9"/>
                  </a:cubicBezTo>
                  <a:cubicBezTo>
                    <a:pt x="0" y="7"/>
                    <a:pt x="2" y="6"/>
                    <a:pt x="3" y="5"/>
                  </a:cubicBezTo>
                  <a:cubicBezTo>
                    <a:pt x="10" y="0"/>
                    <a:pt x="17" y="0"/>
                    <a:pt x="25" y="2"/>
                  </a:cubicBezTo>
                  <a:cubicBezTo>
                    <a:pt x="27" y="3"/>
                    <a:pt x="29" y="4"/>
                    <a:pt x="32" y="6"/>
                  </a:cubicBezTo>
                  <a:close/>
                </a:path>
              </a:pathLst>
            </a:custGeom>
            <a:solidFill>
              <a:srgbClr val="CE81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4" name="Freeform 59">
              <a:extLst>
                <a:ext uri="{FF2B5EF4-FFF2-40B4-BE49-F238E27FC236}">
                  <a16:creationId xmlns:a16="http://schemas.microsoft.com/office/drawing/2014/main" id="{7668B510-44DB-3A11-AC67-E17A80E251A7}"/>
                </a:ext>
              </a:extLst>
            </p:cNvPr>
            <p:cNvSpPr/>
            <p:nvPr/>
          </p:nvSpPr>
          <p:spPr bwMode="auto">
            <a:xfrm>
              <a:off x="6922" y="3584"/>
              <a:ext cx="34" cy="23"/>
            </a:xfrm>
            <a:custGeom>
              <a:avLst/>
              <a:gdLst>
                <a:gd name="T0" fmla="*/ 24 w 24"/>
                <a:gd name="T1" fmla="*/ 12 h 16"/>
                <a:gd name="T2" fmla="*/ 0 w 24"/>
                <a:gd name="T3" fmla="*/ 0 h 16"/>
                <a:gd name="T4" fmla="*/ 24 w 24"/>
                <a:gd name="T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6">
                  <a:moveTo>
                    <a:pt x="24" y="12"/>
                  </a:moveTo>
                  <a:cubicBezTo>
                    <a:pt x="8" y="16"/>
                    <a:pt x="0" y="12"/>
                    <a:pt x="0" y="0"/>
                  </a:cubicBezTo>
                  <a:cubicBezTo>
                    <a:pt x="4" y="10"/>
                    <a:pt x="14" y="9"/>
                    <a:pt x="24" y="12"/>
                  </a:cubicBezTo>
                  <a:close/>
                </a:path>
              </a:pathLst>
            </a:custGeom>
            <a:solidFill>
              <a:srgbClr val="CE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5" name="Freeform 60">
              <a:extLst>
                <a:ext uri="{FF2B5EF4-FFF2-40B4-BE49-F238E27FC236}">
                  <a16:creationId xmlns:a16="http://schemas.microsoft.com/office/drawing/2014/main" id="{5CDA0881-C15C-84C6-2F73-FDDDED1B3BBF}"/>
                </a:ext>
              </a:extLst>
            </p:cNvPr>
            <p:cNvSpPr/>
            <p:nvPr/>
          </p:nvSpPr>
          <p:spPr bwMode="auto">
            <a:xfrm>
              <a:off x="6700" y="3726"/>
              <a:ext cx="42" cy="14"/>
            </a:xfrm>
            <a:custGeom>
              <a:avLst/>
              <a:gdLst>
                <a:gd name="T0" fmla="*/ 30 w 30"/>
                <a:gd name="T1" fmla="*/ 0 h 10"/>
                <a:gd name="T2" fmla="*/ 0 w 30"/>
                <a:gd name="T3" fmla="*/ 7 h 10"/>
                <a:gd name="T4" fmla="*/ 30 w 3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0">
                  <a:moveTo>
                    <a:pt x="30" y="0"/>
                  </a:moveTo>
                  <a:cubicBezTo>
                    <a:pt x="22" y="10"/>
                    <a:pt x="11" y="9"/>
                    <a:pt x="0" y="7"/>
                  </a:cubicBezTo>
                  <a:cubicBezTo>
                    <a:pt x="10" y="5"/>
                    <a:pt x="21" y="4"/>
                    <a:pt x="30" y="0"/>
                  </a:cubicBezTo>
                  <a:close/>
                </a:path>
              </a:pathLst>
            </a:custGeom>
            <a:solidFill>
              <a:srgbClr val="D07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6" name="Freeform 61">
              <a:extLst>
                <a:ext uri="{FF2B5EF4-FFF2-40B4-BE49-F238E27FC236}">
                  <a16:creationId xmlns:a16="http://schemas.microsoft.com/office/drawing/2014/main" id="{1FE31EBC-3F9A-8502-D7BF-7C359BF20413}"/>
                </a:ext>
              </a:extLst>
            </p:cNvPr>
            <p:cNvSpPr/>
            <p:nvPr/>
          </p:nvSpPr>
          <p:spPr bwMode="auto">
            <a:xfrm>
              <a:off x="6849" y="3812"/>
              <a:ext cx="33" cy="21"/>
            </a:xfrm>
            <a:custGeom>
              <a:avLst/>
              <a:gdLst>
                <a:gd name="T0" fmla="*/ 0 w 23"/>
                <a:gd name="T1" fmla="*/ 7 h 15"/>
                <a:gd name="T2" fmla="*/ 23 w 23"/>
                <a:gd name="T3" fmla="*/ 15 h 15"/>
                <a:gd name="T4" fmla="*/ 0 w 23"/>
                <a:gd name="T5" fmla="*/ 6 h 15"/>
                <a:gd name="T6" fmla="*/ 0 w 23"/>
                <a:gd name="T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5">
                  <a:moveTo>
                    <a:pt x="0" y="7"/>
                  </a:moveTo>
                  <a:cubicBezTo>
                    <a:pt x="7" y="0"/>
                    <a:pt x="18" y="4"/>
                    <a:pt x="23" y="15"/>
                  </a:cubicBezTo>
                  <a:cubicBezTo>
                    <a:pt x="15" y="12"/>
                    <a:pt x="8" y="5"/>
                    <a:pt x="0" y="6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CB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7" name="Freeform 62">
              <a:extLst>
                <a:ext uri="{FF2B5EF4-FFF2-40B4-BE49-F238E27FC236}">
                  <a16:creationId xmlns:a16="http://schemas.microsoft.com/office/drawing/2014/main" id="{953C7E6C-3B6A-C041-84EB-F01993A8342D}"/>
                </a:ext>
              </a:extLst>
            </p:cNvPr>
            <p:cNvSpPr/>
            <p:nvPr/>
          </p:nvSpPr>
          <p:spPr bwMode="auto">
            <a:xfrm>
              <a:off x="6937" y="3657"/>
              <a:ext cx="35" cy="11"/>
            </a:xfrm>
            <a:custGeom>
              <a:avLst/>
              <a:gdLst>
                <a:gd name="T0" fmla="*/ 25 w 25"/>
                <a:gd name="T1" fmla="*/ 2 h 8"/>
                <a:gd name="T2" fmla="*/ 12 w 25"/>
                <a:gd name="T3" fmla="*/ 8 h 8"/>
                <a:gd name="T4" fmla="*/ 0 w 25"/>
                <a:gd name="T5" fmla="*/ 5 h 8"/>
                <a:gd name="T6" fmla="*/ 5 w 25"/>
                <a:gd name="T7" fmla="*/ 3 h 8"/>
                <a:gd name="T8" fmla="*/ 19 w 25"/>
                <a:gd name="T9" fmla="*/ 2 h 8"/>
                <a:gd name="T10" fmla="*/ 25 w 25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8">
                  <a:moveTo>
                    <a:pt x="25" y="2"/>
                  </a:moveTo>
                  <a:cubicBezTo>
                    <a:pt x="23" y="8"/>
                    <a:pt x="17" y="7"/>
                    <a:pt x="12" y="8"/>
                  </a:cubicBezTo>
                  <a:cubicBezTo>
                    <a:pt x="8" y="8"/>
                    <a:pt x="4" y="8"/>
                    <a:pt x="0" y="5"/>
                  </a:cubicBezTo>
                  <a:cubicBezTo>
                    <a:pt x="1" y="2"/>
                    <a:pt x="3" y="3"/>
                    <a:pt x="5" y="3"/>
                  </a:cubicBezTo>
                  <a:cubicBezTo>
                    <a:pt x="10" y="5"/>
                    <a:pt x="15" y="4"/>
                    <a:pt x="19" y="2"/>
                  </a:cubicBezTo>
                  <a:cubicBezTo>
                    <a:pt x="21" y="0"/>
                    <a:pt x="23" y="0"/>
                    <a:pt x="25" y="2"/>
                  </a:cubicBezTo>
                  <a:close/>
                </a:path>
              </a:pathLst>
            </a:custGeom>
            <a:solidFill>
              <a:srgbClr val="CA8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8" name="Freeform 63">
              <a:extLst>
                <a:ext uri="{FF2B5EF4-FFF2-40B4-BE49-F238E27FC236}">
                  <a16:creationId xmlns:a16="http://schemas.microsoft.com/office/drawing/2014/main" id="{403B6EE5-B1D6-3208-DB0A-62D1F47364DF}"/>
                </a:ext>
              </a:extLst>
            </p:cNvPr>
            <p:cNvSpPr/>
            <p:nvPr/>
          </p:nvSpPr>
          <p:spPr bwMode="auto">
            <a:xfrm>
              <a:off x="6911" y="3629"/>
              <a:ext cx="29" cy="11"/>
            </a:xfrm>
            <a:custGeom>
              <a:avLst/>
              <a:gdLst>
                <a:gd name="T0" fmla="*/ 1 w 21"/>
                <a:gd name="T1" fmla="*/ 0 h 8"/>
                <a:gd name="T2" fmla="*/ 21 w 21"/>
                <a:gd name="T3" fmla="*/ 1 h 8"/>
                <a:gd name="T4" fmla="*/ 3 w 21"/>
                <a:gd name="T5" fmla="*/ 8 h 8"/>
                <a:gd name="T6" fmla="*/ 1 w 21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">
                  <a:moveTo>
                    <a:pt x="1" y="0"/>
                  </a:moveTo>
                  <a:cubicBezTo>
                    <a:pt x="8" y="6"/>
                    <a:pt x="14" y="1"/>
                    <a:pt x="21" y="1"/>
                  </a:cubicBezTo>
                  <a:cubicBezTo>
                    <a:pt x="16" y="7"/>
                    <a:pt x="9" y="7"/>
                    <a:pt x="3" y="8"/>
                  </a:cubicBezTo>
                  <a:cubicBezTo>
                    <a:pt x="0" y="8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CD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9" name="Freeform 64">
              <a:extLst>
                <a:ext uri="{FF2B5EF4-FFF2-40B4-BE49-F238E27FC236}">
                  <a16:creationId xmlns:a16="http://schemas.microsoft.com/office/drawing/2014/main" id="{B95C1662-5A2C-7A22-8026-44B8A421394A}"/>
                </a:ext>
              </a:extLst>
            </p:cNvPr>
            <p:cNvSpPr/>
            <p:nvPr/>
          </p:nvSpPr>
          <p:spPr bwMode="auto">
            <a:xfrm>
              <a:off x="6889" y="3626"/>
              <a:ext cx="21" cy="14"/>
            </a:xfrm>
            <a:custGeom>
              <a:avLst/>
              <a:gdLst>
                <a:gd name="T0" fmla="*/ 0 w 15"/>
                <a:gd name="T1" fmla="*/ 0 h 10"/>
                <a:gd name="T2" fmla="*/ 12 w 15"/>
                <a:gd name="T3" fmla="*/ 4 h 10"/>
                <a:gd name="T4" fmla="*/ 14 w 15"/>
                <a:gd name="T5" fmla="*/ 8 h 10"/>
                <a:gd name="T6" fmla="*/ 11 w 15"/>
                <a:gd name="T7" fmla="*/ 9 h 10"/>
                <a:gd name="T8" fmla="*/ 0 w 1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0" y="0"/>
                  </a:moveTo>
                  <a:cubicBezTo>
                    <a:pt x="4" y="1"/>
                    <a:pt x="8" y="3"/>
                    <a:pt x="12" y="4"/>
                  </a:cubicBezTo>
                  <a:cubicBezTo>
                    <a:pt x="15" y="4"/>
                    <a:pt x="14" y="6"/>
                    <a:pt x="14" y="8"/>
                  </a:cubicBezTo>
                  <a:cubicBezTo>
                    <a:pt x="14" y="10"/>
                    <a:pt x="12" y="9"/>
                    <a:pt x="11" y="9"/>
                  </a:cubicBezTo>
                  <a:cubicBezTo>
                    <a:pt x="6" y="7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CA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0" name="Freeform 65">
              <a:extLst>
                <a:ext uri="{FF2B5EF4-FFF2-40B4-BE49-F238E27FC236}">
                  <a16:creationId xmlns:a16="http://schemas.microsoft.com/office/drawing/2014/main" id="{D6E0D3E8-C731-012A-9FC5-12D5855FB1DC}"/>
                </a:ext>
              </a:extLst>
            </p:cNvPr>
            <p:cNvSpPr/>
            <p:nvPr/>
          </p:nvSpPr>
          <p:spPr bwMode="auto">
            <a:xfrm>
              <a:off x="6722" y="3624"/>
              <a:ext cx="19" cy="15"/>
            </a:xfrm>
            <a:custGeom>
              <a:avLst/>
              <a:gdLst>
                <a:gd name="T0" fmla="*/ 1 w 13"/>
                <a:gd name="T1" fmla="*/ 6 h 11"/>
                <a:gd name="T2" fmla="*/ 10 w 13"/>
                <a:gd name="T3" fmla="*/ 2 h 11"/>
                <a:gd name="T4" fmla="*/ 8 w 13"/>
                <a:gd name="T5" fmla="*/ 7 h 11"/>
                <a:gd name="T6" fmla="*/ 4 w 13"/>
                <a:gd name="T7" fmla="*/ 9 h 11"/>
                <a:gd name="T8" fmla="*/ 1 w 13"/>
                <a:gd name="T9" fmla="*/ 9 h 11"/>
                <a:gd name="T10" fmla="*/ 1 w 13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1" y="6"/>
                  </a:moveTo>
                  <a:cubicBezTo>
                    <a:pt x="3" y="3"/>
                    <a:pt x="7" y="0"/>
                    <a:pt x="10" y="2"/>
                  </a:cubicBezTo>
                  <a:cubicBezTo>
                    <a:pt x="13" y="3"/>
                    <a:pt x="11" y="6"/>
                    <a:pt x="8" y="7"/>
                  </a:cubicBezTo>
                  <a:cubicBezTo>
                    <a:pt x="7" y="7"/>
                    <a:pt x="5" y="8"/>
                    <a:pt x="4" y="9"/>
                  </a:cubicBezTo>
                  <a:cubicBezTo>
                    <a:pt x="3" y="9"/>
                    <a:pt x="2" y="11"/>
                    <a:pt x="1" y="9"/>
                  </a:cubicBezTo>
                  <a:cubicBezTo>
                    <a:pt x="0" y="8"/>
                    <a:pt x="0" y="7"/>
                    <a:pt x="1" y="6"/>
                  </a:cubicBezTo>
                  <a:close/>
                </a:path>
              </a:pathLst>
            </a:custGeom>
            <a:solidFill>
              <a:srgbClr val="C88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1" name="Freeform 66">
              <a:extLst>
                <a:ext uri="{FF2B5EF4-FFF2-40B4-BE49-F238E27FC236}">
                  <a16:creationId xmlns:a16="http://schemas.microsoft.com/office/drawing/2014/main" id="{13A74AD2-BAAA-F89B-5BED-6AB17AE4674B}"/>
                </a:ext>
              </a:extLst>
            </p:cNvPr>
            <p:cNvSpPr/>
            <p:nvPr/>
          </p:nvSpPr>
          <p:spPr bwMode="auto">
            <a:xfrm>
              <a:off x="6882" y="3551"/>
              <a:ext cx="21" cy="10"/>
            </a:xfrm>
            <a:custGeom>
              <a:avLst/>
              <a:gdLst>
                <a:gd name="T0" fmla="*/ 15 w 15"/>
                <a:gd name="T1" fmla="*/ 5 h 7"/>
                <a:gd name="T2" fmla="*/ 0 w 15"/>
                <a:gd name="T3" fmla="*/ 4 h 7"/>
                <a:gd name="T4" fmla="*/ 15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5"/>
                  </a:moveTo>
                  <a:cubicBezTo>
                    <a:pt x="9" y="6"/>
                    <a:pt x="5" y="7"/>
                    <a:pt x="0" y="4"/>
                  </a:cubicBezTo>
                  <a:cubicBezTo>
                    <a:pt x="6" y="1"/>
                    <a:pt x="10" y="0"/>
                    <a:pt x="15" y="5"/>
                  </a:cubicBezTo>
                  <a:close/>
                </a:path>
              </a:pathLst>
            </a:custGeom>
            <a:solidFill>
              <a:srgbClr val="C37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2" name="Freeform 67">
              <a:extLst>
                <a:ext uri="{FF2B5EF4-FFF2-40B4-BE49-F238E27FC236}">
                  <a16:creationId xmlns:a16="http://schemas.microsoft.com/office/drawing/2014/main" id="{B6625687-53F7-4E97-8D6E-0D5E9510F918}"/>
                </a:ext>
              </a:extLst>
            </p:cNvPr>
            <p:cNvSpPr/>
            <p:nvPr/>
          </p:nvSpPr>
          <p:spPr bwMode="auto">
            <a:xfrm>
              <a:off x="6971" y="3646"/>
              <a:ext cx="10" cy="14"/>
            </a:xfrm>
            <a:custGeom>
              <a:avLst/>
              <a:gdLst>
                <a:gd name="T0" fmla="*/ 1 w 7"/>
                <a:gd name="T1" fmla="*/ 10 h 10"/>
                <a:gd name="T2" fmla="*/ 6 w 7"/>
                <a:gd name="T3" fmla="*/ 0 h 10"/>
                <a:gd name="T4" fmla="*/ 1 w 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1" y="10"/>
                  </a:moveTo>
                  <a:cubicBezTo>
                    <a:pt x="0" y="5"/>
                    <a:pt x="2" y="2"/>
                    <a:pt x="6" y="0"/>
                  </a:cubicBezTo>
                  <a:cubicBezTo>
                    <a:pt x="6" y="5"/>
                    <a:pt x="7" y="9"/>
                    <a:pt x="1" y="10"/>
                  </a:cubicBezTo>
                  <a:close/>
                </a:path>
              </a:pathLst>
            </a:custGeom>
            <a:solidFill>
              <a:srgbClr val="CA8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3" name="Freeform 68">
              <a:extLst>
                <a:ext uri="{FF2B5EF4-FFF2-40B4-BE49-F238E27FC236}">
                  <a16:creationId xmlns:a16="http://schemas.microsoft.com/office/drawing/2014/main" id="{61515FA2-771A-81A0-A66C-0CFF81A3EC8D}"/>
                </a:ext>
              </a:extLst>
            </p:cNvPr>
            <p:cNvSpPr/>
            <p:nvPr/>
          </p:nvSpPr>
          <p:spPr bwMode="auto">
            <a:xfrm>
              <a:off x="6713" y="3629"/>
              <a:ext cx="11" cy="10"/>
            </a:xfrm>
            <a:custGeom>
              <a:avLst/>
              <a:gdLst>
                <a:gd name="T0" fmla="*/ 8 w 8"/>
                <a:gd name="T1" fmla="*/ 2 h 7"/>
                <a:gd name="T2" fmla="*/ 8 w 8"/>
                <a:gd name="T3" fmla="*/ 5 h 7"/>
                <a:gd name="T4" fmla="*/ 5 w 8"/>
                <a:gd name="T5" fmla="*/ 7 h 7"/>
                <a:gd name="T6" fmla="*/ 0 w 8"/>
                <a:gd name="T7" fmla="*/ 4 h 7"/>
                <a:gd name="T8" fmla="*/ 5 w 8"/>
                <a:gd name="T9" fmla="*/ 2 h 7"/>
                <a:gd name="T10" fmla="*/ 8 w 8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8" y="2"/>
                  </a:moveTo>
                  <a:cubicBezTo>
                    <a:pt x="8" y="3"/>
                    <a:pt x="8" y="4"/>
                    <a:pt x="8" y="5"/>
                  </a:cubicBezTo>
                  <a:cubicBezTo>
                    <a:pt x="7" y="6"/>
                    <a:pt x="6" y="6"/>
                    <a:pt x="5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0"/>
                    <a:pt x="3" y="2"/>
                    <a:pt x="5" y="2"/>
                  </a:cubicBezTo>
                  <a:cubicBezTo>
                    <a:pt x="6" y="2"/>
                    <a:pt x="7" y="2"/>
                    <a:pt x="8" y="2"/>
                  </a:cubicBezTo>
                  <a:close/>
                </a:path>
              </a:pathLst>
            </a:custGeom>
            <a:solidFill>
              <a:srgbClr val="CB8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4" name="Freeform 69">
              <a:extLst>
                <a:ext uri="{FF2B5EF4-FFF2-40B4-BE49-F238E27FC236}">
                  <a16:creationId xmlns:a16="http://schemas.microsoft.com/office/drawing/2014/main" id="{3FCF417A-5606-B49B-849A-3B465FB1FC6C}"/>
                </a:ext>
              </a:extLst>
            </p:cNvPr>
            <p:cNvSpPr/>
            <p:nvPr/>
          </p:nvSpPr>
          <p:spPr bwMode="auto">
            <a:xfrm>
              <a:off x="6630" y="3294"/>
              <a:ext cx="215" cy="60"/>
            </a:xfrm>
            <a:custGeom>
              <a:avLst/>
              <a:gdLst>
                <a:gd name="T0" fmla="*/ 0 w 154"/>
                <a:gd name="T1" fmla="*/ 6 h 43"/>
                <a:gd name="T2" fmla="*/ 3 w 154"/>
                <a:gd name="T3" fmla="*/ 5 h 43"/>
                <a:gd name="T4" fmla="*/ 48 w 154"/>
                <a:gd name="T5" fmla="*/ 2 h 43"/>
                <a:gd name="T6" fmla="*/ 87 w 154"/>
                <a:gd name="T7" fmla="*/ 6 h 43"/>
                <a:gd name="T8" fmla="*/ 105 w 154"/>
                <a:gd name="T9" fmla="*/ 4 h 43"/>
                <a:gd name="T10" fmla="*/ 118 w 154"/>
                <a:gd name="T11" fmla="*/ 1 h 43"/>
                <a:gd name="T12" fmla="*/ 148 w 154"/>
                <a:gd name="T13" fmla="*/ 0 h 43"/>
                <a:gd name="T14" fmla="*/ 153 w 154"/>
                <a:gd name="T15" fmla="*/ 2 h 43"/>
                <a:gd name="T16" fmla="*/ 151 w 154"/>
                <a:gd name="T17" fmla="*/ 8 h 43"/>
                <a:gd name="T18" fmla="*/ 149 w 154"/>
                <a:gd name="T19" fmla="*/ 10 h 43"/>
                <a:gd name="T20" fmla="*/ 85 w 154"/>
                <a:gd name="T21" fmla="*/ 42 h 43"/>
                <a:gd name="T22" fmla="*/ 40 w 154"/>
                <a:gd name="T23" fmla="*/ 39 h 43"/>
                <a:gd name="T24" fmla="*/ 29 w 154"/>
                <a:gd name="T25" fmla="*/ 33 h 43"/>
                <a:gd name="T26" fmla="*/ 0 w 154"/>
                <a:gd name="T27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43">
                  <a:moveTo>
                    <a:pt x="0" y="6"/>
                  </a:moveTo>
                  <a:cubicBezTo>
                    <a:pt x="1" y="6"/>
                    <a:pt x="2" y="5"/>
                    <a:pt x="3" y="5"/>
                  </a:cubicBezTo>
                  <a:cubicBezTo>
                    <a:pt x="18" y="6"/>
                    <a:pt x="32" y="1"/>
                    <a:pt x="48" y="2"/>
                  </a:cubicBezTo>
                  <a:cubicBezTo>
                    <a:pt x="61" y="2"/>
                    <a:pt x="74" y="3"/>
                    <a:pt x="87" y="6"/>
                  </a:cubicBezTo>
                  <a:cubicBezTo>
                    <a:pt x="93" y="7"/>
                    <a:pt x="99" y="7"/>
                    <a:pt x="105" y="4"/>
                  </a:cubicBezTo>
                  <a:cubicBezTo>
                    <a:pt x="109" y="2"/>
                    <a:pt x="114" y="1"/>
                    <a:pt x="118" y="1"/>
                  </a:cubicBezTo>
                  <a:cubicBezTo>
                    <a:pt x="128" y="0"/>
                    <a:pt x="138" y="0"/>
                    <a:pt x="148" y="0"/>
                  </a:cubicBezTo>
                  <a:cubicBezTo>
                    <a:pt x="150" y="0"/>
                    <a:pt x="152" y="0"/>
                    <a:pt x="153" y="2"/>
                  </a:cubicBezTo>
                  <a:cubicBezTo>
                    <a:pt x="154" y="4"/>
                    <a:pt x="152" y="6"/>
                    <a:pt x="151" y="8"/>
                  </a:cubicBezTo>
                  <a:cubicBezTo>
                    <a:pt x="151" y="8"/>
                    <a:pt x="150" y="9"/>
                    <a:pt x="149" y="10"/>
                  </a:cubicBezTo>
                  <a:cubicBezTo>
                    <a:pt x="131" y="26"/>
                    <a:pt x="111" y="39"/>
                    <a:pt x="85" y="42"/>
                  </a:cubicBezTo>
                  <a:cubicBezTo>
                    <a:pt x="70" y="43"/>
                    <a:pt x="55" y="43"/>
                    <a:pt x="40" y="39"/>
                  </a:cubicBezTo>
                  <a:cubicBezTo>
                    <a:pt x="36" y="38"/>
                    <a:pt x="32" y="36"/>
                    <a:pt x="29" y="33"/>
                  </a:cubicBezTo>
                  <a:cubicBezTo>
                    <a:pt x="19" y="25"/>
                    <a:pt x="8" y="16"/>
                    <a:pt x="0" y="6"/>
                  </a:cubicBezTo>
                  <a:close/>
                </a:path>
              </a:pathLst>
            </a:custGeom>
            <a:solidFill>
              <a:srgbClr val="E29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5" name="Freeform 70">
              <a:extLst>
                <a:ext uri="{FF2B5EF4-FFF2-40B4-BE49-F238E27FC236}">
                  <a16:creationId xmlns:a16="http://schemas.microsoft.com/office/drawing/2014/main" id="{A9EAEB25-81A3-985A-DEB0-D2B94EBD8A2D}"/>
                </a:ext>
              </a:extLst>
            </p:cNvPr>
            <p:cNvSpPr/>
            <p:nvPr/>
          </p:nvSpPr>
          <p:spPr bwMode="auto">
            <a:xfrm>
              <a:off x="6808" y="3270"/>
              <a:ext cx="102" cy="26"/>
            </a:xfrm>
            <a:custGeom>
              <a:avLst/>
              <a:gdLst>
                <a:gd name="T0" fmla="*/ 52 w 73"/>
                <a:gd name="T1" fmla="*/ 19 h 19"/>
                <a:gd name="T2" fmla="*/ 49 w 73"/>
                <a:gd name="T3" fmla="*/ 19 h 19"/>
                <a:gd name="T4" fmla="*/ 8 w 73"/>
                <a:gd name="T5" fmla="*/ 16 h 19"/>
                <a:gd name="T6" fmla="*/ 3 w 73"/>
                <a:gd name="T7" fmla="*/ 16 h 19"/>
                <a:gd name="T8" fmla="*/ 0 w 73"/>
                <a:gd name="T9" fmla="*/ 12 h 19"/>
                <a:gd name="T10" fmla="*/ 2 w 73"/>
                <a:gd name="T11" fmla="*/ 8 h 19"/>
                <a:gd name="T12" fmla="*/ 5 w 73"/>
                <a:gd name="T13" fmla="*/ 10 h 19"/>
                <a:gd name="T14" fmla="*/ 19 w 73"/>
                <a:gd name="T15" fmla="*/ 12 h 19"/>
                <a:gd name="T16" fmla="*/ 62 w 73"/>
                <a:gd name="T17" fmla="*/ 0 h 19"/>
                <a:gd name="T18" fmla="*/ 69 w 73"/>
                <a:gd name="T19" fmla="*/ 0 h 19"/>
                <a:gd name="T20" fmla="*/ 71 w 73"/>
                <a:gd name="T21" fmla="*/ 5 h 19"/>
                <a:gd name="T22" fmla="*/ 52 w 73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19">
                  <a:moveTo>
                    <a:pt x="52" y="19"/>
                  </a:moveTo>
                  <a:cubicBezTo>
                    <a:pt x="50" y="19"/>
                    <a:pt x="50" y="19"/>
                    <a:pt x="49" y="19"/>
                  </a:cubicBezTo>
                  <a:cubicBezTo>
                    <a:pt x="36" y="9"/>
                    <a:pt x="22" y="19"/>
                    <a:pt x="8" y="16"/>
                  </a:cubicBezTo>
                  <a:cubicBezTo>
                    <a:pt x="6" y="16"/>
                    <a:pt x="4" y="16"/>
                    <a:pt x="3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0" y="10"/>
                    <a:pt x="0" y="9"/>
                    <a:pt x="2" y="8"/>
                  </a:cubicBezTo>
                  <a:cubicBezTo>
                    <a:pt x="3" y="7"/>
                    <a:pt x="4" y="9"/>
                    <a:pt x="5" y="10"/>
                  </a:cubicBezTo>
                  <a:cubicBezTo>
                    <a:pt x="9" y="13"/>
                    <a:pt x="14" y="13"/>
                    <a:pt x="19" y="12"/>
                  </a:cubicBezTo>
                  <a:cubicBezTo>
                    <a:pt x="33" y="8"/>
                    <a:pt x="48" y="4"/>
                    <a:pt x="62" y="0"/>
                  </a:cubicBezTo>
                  <a:cubicBezTo>
                    <a:pt x="65" y="0"/>
                    <a:pt x="67" y="0"/>
                    <a:pt x="69" y="0"/>
                  </a:cubicBezTo>
                  <a:cubicBezTo>
                    <a:pt x="71" y="0"/>
                    <a:pt x="73" y="3"/>
                    <a:pt x="71" y="5"/>
                  </a:cubicBezTo>
                  <a:cubicBezTo>
                    <a:pt x="65" y="10"/>
                    <a:pt x="60" y="18"/>
                    <a:pt x="52" y="19"/>
                  </a:cubicBezTo>
                  <a:close/>
                </a:path>
              </a:pathLst>
            </a:custGeom>
            <a:solidFill>
              <a:srgbClr val="C06B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36" name="Group 2">
            <a:extLst>
              <a:ext uri="{FF2B5EF4-FFF2-40B4-BE49-F238E27FC236}">
                <a16:creationId xmlns:a16="http://schemas.microsoft.com/office/drawing/2014/main" id="{F565DC06-AB1D-3DA7-B30B-B5622964AA8D}"/>
              </a:ext>
            </a:extLst>
          </p:cNvPr>
          <p:cNvGrpSpPr/>
          <p:nvPr/>
        </p:nvGrpSpPr>
        <p:grpSpPr>
          <a:xfrm>
            <a:off x="1239234" y="174323"/>
            <a:ext cx="2805217" cy="2968811"/>
            <a:chOff x="346191" y="519809"/>
            <a:chExt cx="5018840" cy="5311527"/>
          </a:xfrm>
          <a:solidFill>
            <a:schemeClr val="accent3"/>
          </a:solidFill>
        </p:grpSpPr>
        <p:sp>
          <p:nvSpPr>
            <p:cNvPr id="537" name="Freeform: Shape 3">
              <a:extLst>
                <a:ext uri="{FF2B5EF4-FFF2-40B4-BE49-F238E27FC236}">
                  <a16:creationId xmlns:a16="http://schemas.microsoft.com/office/drawing/2014/main" id="{7E148196-F4F4-8EE9-59B4-BB941330AF69}"/>
                </a:ext>
              </a:extLst>
            </p:cNvPr>
            <p:cNvSpPr/>
            <p:nvPr/>
          </p:nvSpPr>
          <p:spPr>
            <a:xfrm>
              <a:off x="2259877" y="2441740"/>
              <a:ext cx="1812048" cy="1359036"/>
            </a:xfrm>
            <a:custGeom>
              <a:avLst/>
              <a:gdLst>
                <a:gd name="connsiteX0" fmla="*/ 1709343 w 1812048"/>
                <a:gd name="connsiteY0" fmla="*/ 115651 h 1359035"/>
                <a:gd name="connsiteX1" fmla="*/ 1812204 w 1812048"/>
                <a:gd name="connsiteY1" fmla="*/ 15989 h 1359035"/>
                <a:gd name="connsiteX2" fmla="*/ 1498826 w 1812048"/>
                <a:gd name="connsiteY2" fmla="*/ 20785 h 1359035"/>
                <a:gd name="connsiteX3" fmla="*/ 1223288 w 1812048"/>
                <a:gd name="connsiteY3" fmla="*/ 79410 h 1359035"/>
                <a:gd name="connsiteX4" fmla="*/ 1099109 w 1812048"/>
                <a:gd name="connsiteY4" fmla="*/ 54361 h 1359035"/>
                <a:gd name="connsiteX5" fmla="*/ 797457 w 1812048"/>
                <a:gd name="connsiteY5" fmla="*/ 0 h 1359035"/>
                <a:gd name="connsiteX6" fmla="*/ 715382 w 1812048"/>
                <a:gd name="connsiteY6" fmla="*/ 36774 h 1359035"/>
                <a:gd name="connsiteX7" fmla="*/ 34265 w 1812048"/>
                <a:gd name="connsiteY7" fmla="*/ 789840 h 1359035"/>
                <a:gd name="connsiteX8" fmla="*/ 63044 w 1812048"/>
                <a:gd name="connsiteY8" fmla="*/ 953457 h 1359035"/>
                <a:gd name="connsiteX9" fmla="*/ 449970 w 1812048"/>
                <a:gd name="connsiteY9" fmla="*/ 1302543 h 1359035"/>
                <a:gd name="connsiteX10" fmla="*/ 619450 w 1812048"/>
                <a:gd name="connsiteY10" fmla="*/ 1318531 h 1359035"/>
                <a:gd name="connsiteX11" fmla="*/ 1709343 w 1812048"/>
                <a:gd name="connsiteY11" fmla="*/ 115651 h 135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2048" h="1359035">
                  <a:moveTo>
                    <a:pt x="1709343" y="115651"/>
                  </a:moveTo>
                  <a:cubicBezTo>
                    <a:pt x="1738656" y="86872"/>
                    <a:pt x="1782358" y="38906"/>
                    <a:pt x="1812204" y="15989"/>
                  </a:cubicBezTo>
                  <a:cubicBezTo>
                    <a:pt x="1761573" y="7461"/>
                    <a:pt x="1627801" y="533"/>
                    <a:pt x="1498826" y="20785"/>
                  </a:cubicBezTo>
                  <a:cubicBezTo>
                    <a:pt x="1457788" y="28780"/>
                    <a:pt x="1384774" y="69284"/>
                    <a:pt x="1223288" y="79410"/>
                  </a:cubicBezTo>
                  <a:cubicBezTo>
                    <a:pt x="1180652" y="78877"/>
                    <a:pt x="1139081" y="70350"/>
                    <a:pt x="1099109" y="54361"/>
                  </a:cubicBezTo>
                  <a:cubicBezTo>
                    <a:pt x="1002112" y="14923"/>
                    <a:pt x="901383" y="0"/>
                    <a:pt x="797457" y="0"/>
                  </a:cubicBezTo>
                  <a:cubicBezTo>
                    <a:pt x="763348" y="0"/>
                    <a:pt x="738299" y="11725"/>
                    <a:pt x="715382" y="36774"/>
                  </a:cubicBezTo>
                  <a:cubicBezTo>
                    <a:pt x="488343" y="287796"/>
                    <a:pt x="261304" y="538818"/>
                    <a:pt x="34265" y="789840"/>
                  </a:cubicBezTo>
                  <a:cubicBezTo>
                    <a:pt x="-19564" y="848998"/>
                    <a:pt x="-9970" y="898563"/>
                    <a:pt x="63044" y="953457"/>
                  </a:cubicBezTo>
                  <a:cubicBezTo>
                    <a:pt x="202146" y="1058449"/>
                    <a:pt x="333786" y="1173035"/>
                    <a:pt x="449970" y="1302543"/>
                  </a:cubicBezTo>
                  <a:cubicBezTo>
                    <a:pt x="512859" y="1373426"/>
                    <a:pt x="565088" y="1378755"/>
                    <a:pt x="619450" y="1318531"/>
                  </a:cubicBezTo>
                  <a:cubicBezTo>
                    <a:pt x="678608" y="1254044"/>
                    <a:pt x="1693355" y="133239"/>
                    <a:pt x="1709343" y="1156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8" name="Freeform: Shape 4">
              <a:extLst>
                <a:ext uri="{FF2B5EF4-FFF2-40B4-BE49-F238E27FC236}">
                  <a16:creationId xmlns:a16="http://schemas.microsoft.com/office/drawing/2014/main" id="{C117C45B-21C8-E527-A255-5B925944FD08}"/>
                </a:ext>
              </a:extLst>
            </p:cNvPr>
            <p:cNvSpPr/>
            <p:nvPr/>
          </p:nvSpPr>
          <p:spPr>
            <a:xfrm>
              <a:off x="346191" y="519809"/>
              <a:ext cx="5018840" cy="5311527"/>
            </a:xfrm>
            <a:custGeom>
              <a:avLst/>
              <a:gdLst>
                <a:gd name="connsiteX0" fmla="*/ 1363501 w 5018840"/>
                <a:gd name="connsiteY0" fmla="*/ 3844634 h 5311527"/>
                <a:gd name="connsiteX1" fmla="*/ 1377691 w 5018840"/>
                <a:gd name="connsiteY1" fmla="*/ 3851229 h 5311527"/>
                <a:gd name="connsiteX2" fmla="*/ 1378224 w 5018840"/>
                <a:gd name="connsiteY2" fmla="*/ 3875212 h 5311527"/>
                <a:gd name="connsiteX3" fmla="*/ 987567 w 5018840"/>
                <a:gd name="connsiteY3" fmla="*/ 4294649 h 5311527"/>
                <a:gd name="connsiteX4" fmla="*/ 229171 w 5018840"/>
                <a:gd name="connsiteY4" fmla="*/ 5109538 h 5311527"/>
                <a:gd name="connsiteX5" fmla="*/ 31977 w 5018840"/>
                <a:gd name="connsiteY5" fmla="*/ 5285946 h 5311527"/>
                <a:gd name="connsiteX6" fmla="*/ 2665 w 5018840"/>
                <a:gd name="connsiteY6" fmla="*/ 5311527 h 5311527"/>
                <a:gd name="connsiteX7" fmla="*/ 0 w 5018840"/>
                <a:gd name="connsiteY7" fmla="*/ 5308863 h 5311527"/>
                <a:gd name="connsiteX8" fmla="*/ 151359 w 5018840"/>
                <a:gd name="connsiteY8" fmla="*/ 5145779 h 5311527"/>
                <a:gd name="connsiteX9" fmla="*/ 1352109 w 5018840"/>
                <a:gd name="connsiteY9" fmla="*/ 3854427 h 5311527"/>
                <a:gd name="connsiteX10" fmla="*/ 1363501 w 5018840"/>
                <a:gd name="connsiteY10" fmla="*/ 3844634 h 5311527"/>
                <a:gd name="connsiteX11" fmla="*/ 1625514 w 5018840"/>
                <a:gd name="connsiteY11" fmla="*/ 3319871 h 5311527"/>
                <a:gd name="connsiteX12" fmla="*/ 1614855 w 5018840"/>
                <a:gd name="connsiteY12" fmla="*/ 3332129 h 5311527"/>
                <a:gd name="connsiteX13" fmla="*/ 1461364 w 5018840"/>
                <a:gd name="connsiteY13" fmla="*/ 3608201 h 5311527"/>
                <a:gd name="connsiteX14" fmla="*/ 1457633 w 5018840"/>
                <a:gd name="connsiteY14" fmla="*/ 3622058 h 5311527"/>
                <a:gd name="connsiteX15" fmla="*/ 1467760 w 5018840"/>
                <a:gd name="connsiteY15" fmla="*/ 3609800 h 5311527"/>
                <a:gd name="connsiteX16" fmla="*/ 1645767 w 5018840"/>
                <a:gd name="connsiteY16" fmla="*/ 3371568 h 5311527"/>
                <a:gd name="connsiteX17" fmla="*/ 1640970 w 5018840"/>
                <a:gd name="connsiteY17" fmla="*/ 3326800 h 5311527"/>
                <a:gd name="connsiteX18" fmla="*/ 1625514 w 5018840"/>
                <a:gd name="connsiteY18" fmla="*/ 3319871 h 5311527"/>
                <a:gd name="connsiteX19" fmla="*/ 1651230 w 5018840"/>
                <a:gd name="connsiteY19" fmla="*/ 3238396 h 5311527"/>
                <a:gd name="connsiteX20" fmla="*/ 1664953 w 5018840"/>
                <a:gd name="connsiteY20" fmla="*/ 3245791 h 5311527"/>
                <a:gd name="connsiteX21" fmla="*/ 1983126 w 5018840"/>
                <a:gd name="connsiteY21" fmla="*/ 3530922 h 5311527"/>
                <a:gd name="connsiteX22" fmla="*/ 1980461 w 5018840"/>
                <a:gd name="connsiteY22" fmla="*/ 3557037 h 5311527"/>
                <a:gd name="connsiteX23" fmla="*/ 1526918 w 5018840"/>
                <a:gd name="connsiteY23" fmla="*/ 3852294 h 5311527"/>
                <a:gd name="connsiteX24" fmla="*/ 1476820 w 5018840"/>
                <a:gd name="connsiteY24" fmla="*/ 3867750 h 5311527"/>
                <a:gd name="connsiteX25" fmla="*/ 1380888 w 5018840"/>
                <a:gd name="connsiteY25" fmla="*/ 3712127 h 5311527"/>
                <a:gd name="connsiteX26" fmla="*/ 1639904 w 5018840"/>
                <a:gd name="connsiteY26" fmla="*/ 3248988 h 5311527"/>
                <a:gd name="connsiteX27" fmla="*/ 1651230 w 5018840"/>
                <a:gd name="connsiteY27" fmla="*/ 3238396 h 5311527"/>
                <a:gd name="connsiteX28" fmla="*/ 1909644 w 5018840"/>
                <a:gd name="connsiteY28" fmla="*/ 3080042 h 5311527"/>
                <a:gd name="connsiteX29" fmla="*/ 1920236 w 5018840"/>
                <a:gd name="connsiteY29" fmla="*/ 3085905 h 5311527"/>
                <a:gd name="connsiteX30" fmla="*/ 2130221 w 5018840"/>
                <a:gd name="connsiteY30" fmla="*/ 3275637 h 5311527"/>
                <a:gd name="connsiteX31" fmla="*/ 2140880 w 5018840"/>
                <a:gd name="connsiteY31" fmla="*/ 3283098 h 5311527"/>
                <a:gd name="connsiteX32" fmla="*/ 2131287 w 5018840"/>
                <a:gd name="connsiteY32" fmla="*/ 3294823 h 5311527"/>
                <a:gd name="connsiteX33" fmla="*/ 2006042 w 5018840"/>
                <a:gd name="connsiteY33" fmla="*/ 3433924 h 5311527"/>
                <a:gd name="connsiteX34" fmla="*/ 1984724 w 5018840"/>
                <a:gd name="connsiteY34" fmla="*/ 3434990 h 5311527"/>
                <a:gd name="connsiteX35" fmla="*/ 1775806 w 5018840"/>
                <a:gd name="connsiteY35" fmla="*/ 3246857 h 5311527"/>
                <a:gd name="connsiteX36" fmla="*/ 1775273 w 5018840"/>
                <a:gd name="connsiteY36" fmla="*/ 3224473 h 5311527"/>
                <a:gd name="connsiteX37" fmla="*/ 1899451 w 5018840"/>
                <a:gd name="connsiteY37" fmla="*/ 3086971 h 5311527"/>
                <a:gd name="connsiteX38" fmla="*/ 1909644 w 5018840"/>
                <a:gd name="connsiteY38" fmla="*/ 3080042 h 5311527"/>
                <a:gd name="connsiteX39" fmla="*/ 2638128 w 5018840"/>
                <a:gd name="connsiteY39" fmla="*/ 2708040 h 5311527"/>
                <a:gd name="connsiteX40" fmla="*/ 2657847 w 5018840"/>
                <a:gd name="connsiteY40" fmla="*/ 2719232 h 5311527"/>
                <a:gd name="connsiteX41" fmla="*/ 2852377 w 5018840"/>
                <a:gd name="connsiteY41" fmla="*/ 2888180 h 5311527"/>
                <a:gd name="connsiteX42" fmla="*/ 2849179 w 5018840"/>
                <a:gd name="connsiteY42" fmla="*/ 2928684 h 5311527"/>
                <a:gd name="connsiteX43" fmla="*/ 2808142 w 5018840"/>
                <a:gd name="connsiteY43" fmla="*/ 2936679 h 5311527"/>
                <a:gd name="connsiteX44" fmla="*/ 2612013 w 5018840"/>
                <a:gd name="connsiteY44" fmla="*/ 2766132 h 5311527"/>
                <a:gd name="connsiteX45" fmla="*/ 2601887 w 5018840"/>
                <a:gd name="connsiteY45" fmla="*/ 2725627 h 5311527"/>
                <a:gd name="connsiteX46" fmla="*/ 2638128 w 5018840"/>
                <a:gd name="connsiteY46" fmla="*/ 2708040 h 5311527"/>
                <a:gd name="connsiteX47" fmla="*/ 2348467 w 5018840"/>
                <a:gd name="connsiteY47" fmla="*/ 2661939 h 5311527"/>
                <a:gd name="connsiteX48" fmla="*/ 2373249 w 5018840"/>
                <a:gd name="connsiteY48" fmla="*/ 2670733 h 5311527"/>
                <a:gd name="connsiteX49" fmla="*/ 2441467 w 5018840"/>
                <a:gd name="connsiteY49" fmla="*/ 2728825 h 5311527"/>
                <a:gd name="connsiteX50" fmla="*/ 2752714 w 5018840"/>
                <a:gd name="connsiteY50" fmla="*/ 2999034 h 5311527"/>
                <a:gd name="connsiteX51" fmla="*/ 2709012 w 5018840"/>
                <a:gd name="connsiteY51" fmla="*/ 3047533 h 5311527"/>
                <a:gd name="connsiteX52" fmla="*/ 2456923 w 5018840"/>
                <a:gd name="connsiteY52" fmla="*/ 2830087 h 5311527"/>
                <a:gd name="connsiteX53" fmla="*/ 2341805 w 5018840"/>
                <a:gd name="connsiteY53" fmla="*/ 2730423 h 5311527"/>
                <a:gd name="connsiteX54" fmla="*/ 2331146 w 5018840"/>
                <a:gd name="connsiteY54" fmla="*/ 2720830 h 5311527"/>
                <a:gd name="connsiteX55" fmla="*/ 2326882 w 5018840"/>
                <a:gd name="connsiteY55" fmla="*/ 2673930 h 5311527"/>
                <a:gd name="connsiteX56" fmla="*/ 2348467 w 5018840"/>
                <a:gd name="connsiteY56" fmla="*/ 2661939 h 5311527"/>
                <a:gd name="connsiteX57" fmla="*/ 2706879 w 5018840"/>
                <a:gd name="connsiteY57" fmla="*/ 2613640 h 5311527"/>
                <a:gd name="connsiteX58" fmla="*/ 2731395 w 5018840"/>
                <a:gd name="connsiteY58" fmla="*/ 2620102 h 5311527"/>
                <a:gd name="connsiteX59" fmla="*/ 2934985 w 5018840"/>
                <a:gd name="connsiteY59" fmla="*/ 2797577 h 5311527"/>
                <a:gd name="connsiteX60" fmla="*/ 2891815 w 5018840"/>
                <a:gd name="connsiteY60" fmla="*/ 2844477 h 5311527"/>
                <a:gd name="connsiteX61" fmla="*/ 2693555 w 5018840"/>
                <a:gd name="connsiteY61" fmla="*/ 2673397 h 5311527"/>
                <a:gd name="connsiteX62" fmla="*/ 2685560 w 5018840"/>
                <a:gd name="connsiteY62" fmla="*/ 2627563 h 5311527"/>
                <a:gd name="connsiteX63" fmla="*/ 2706879 w 5018840"/>
                <a:gd name="connsiteY63" fmla="*/ 2613640 h 5311527"/>
                <a:gd name="connsiteX64" fmla="*/ 2806542 w 5018840"/>
                <a:gd name="connsiteY64" fmla="*/ 2503386 h 5311527"/>
                <a:gd name="connsiteX65" fmla="*/ 2833190 w 5018840"/>
                <a:gd name="connsiteY65" fmla="*/ 2514044 h 5311527"/>
                <a:gd name="connsiteX66" fmla="*/ 3017060 w 5018840"/>
                <a:gd name="connsiteY66" fmla="*/ 2673399 h 5311527"/>
                <a:gd name="connsiteX67" fmla="*/ 3032516 w 5018840"/>
                <a:gd name="connsiteY67" fmla="*/ 2689921 h 5311527"/>
                <a:gd name="connsiteX68" fmla="*/ 2990946 w 5018840"/>
                <a:gd name="connsiteY68" fmla="*/ 2735755 h 5311527"/>
                <a:gd name="connsiteX69" fmla="*/ 2867299 w 5018840"/>
                <a:gd name="connsiteY69" fmla="*/ 2630763 h 5311527"/>
                <a:gd name="connsiteX70" fmla="*/ 2788954 w 5018840"/>
                <a:gd name="connsiteY70" fmla="*/ 2562543 h 5311527"/>
                <a:gd name="connsiteX71" fmla="*/ 2783092 w 5018840"/>
                <a:gd name="connsiteY71" fmla="*/ 2515110 h 5311527"/>
                <a:gd name="connsiteX72" fmla="*/ 2806542 w 5018840"/>
                <a:gd name="connsiteY72" fmla="*/ 2503386 h 5311527"/>
                <a:gd name="connsiteX73" fmla="*/ 2975955 w 5018840"/>
                <a:gd name="connsiteY73" fmla="*/ 2325178 h 5311527"/>
                <a:gd name="connsiteX74" fmla="*/ 3003735 w 5018840"/>
                <a:gd name="connsiteY74" fmla="*/ 2337636 h 5311527"/>
                <a:gd name="connsiteX75" fmla="*/ 3198797 w 5018840"/>
                <a:gd name="connsiteY75" fmla="*/ 2506583 h 5311527"/>
                <a:gd name="connsiteX76" fmla="*/ 3195067 w 5018840"/>
                <a:gd name="connsiteY76" fmla="*/ 2547621 h 5311527"/>
                <a:gd name="connsiteX77" fmla="*/ 3155095 w 5018840"/>
                <a:gd name="connsiteY77" fmla="*/ 2555082 h 5311527"/>
                <a:gd name="connsiteX78" fmla="*/ 2960033 w 5018840"/>
                <a:gd name="connsiteY78" fmla="*/ 2386667 h 5311527"/>
                <a:gd name="connsiteX79" fmla="*/ 2952571 w 5018840"/>
                <a:gd name="connsiteY79" fmla="*/ 2337103 h 5311527"/>
                <a:gd name="connsiteX80" fmla="*/ 2975955 w 5018840"/>
                <a:gd name="connsiteY80" fmla="*/ 2325178 h 5311527"/>
                <a:gd name="connsiteX81" fmla="*/ 2720003 w 5018840"/>
                <a:gd name="connsiteY81" fmla="*/ 2277678 h 5311527"/>
                <a:gd name="connsiteX82" fmla="*/ 2750049 w 5018840"/>
                <a:gd name="connsiteY82" fmla="*/ 2292334 h 5311527"/>
                <a:gd name="connsiteX83" fmla="*/ 3103931 w 5018840"/>
                <a:gd name="connsiteY83" fmla="*/ 2599318 h 5311527"/>
                <a:gd name="connsiteX84" fmla="*/ 3110860 w 5018840"/>
                <a:gd name="connsiteY84" fmla="*/ 2603581 h 5311527"/>
                <a:gd name="connsiteX85" fmla="*/ 3101266 w 5018840"/>
                <a:gd name="connsiteY85" fmla="*/ 2663805 h 5311527"/>
                <a:gd name="connsiteX86" fmla="*/ 3064492 w 5018840"/>
                <a:gd name="connsiteY86" fmla="*/ 2653679 h 5311527"/>
                <a:gd name="connsiteX87" fmla="*/ 2824130 w 5018840"/>
                <a:gd name="connsiteY87" fmla="*/ 2444228 h 5311527"/>
                <a:gd name="connsiteX88" fmla="*/ 2706346 w 5018840"/>
                <a:gd name="connsiteY88" fmla="*/ 2341899 h 5311527"/>
                <a:gd name="connsiteX89" fmla="*/ 2695154 w 5018840"/>
                <a:gd name="connsiteY89" fmla="*/ 2288604 h 5311527"/>
                <a:gd name="connsiteX90" fmla="*/ 2720003 w 5018840"/>
                <a:gd name="connsiteY90" fmla="*/ 2277678 h 5311527"/>
                <a:gd name="connsiteX91" fmla="*/ 3064159 w 5018840"/>
                <a:gd name="connsiteY91" fmla="*/ 2222052 h 5311527"/>
                <a:gd name="connsiteX92" fmla="*/ 3089541 w 5018840"/>
                <a:gd name="connsiteY92" fmla="*/ 2231045 h 5311527"/>
                <a:gd name="connsiteX93" fmla="*/ 3284071 w 5018840"/>
                <a:gd name="connsiteY93" fmla="*/ 2399993 h 5311527"/>
                <a:gd name="connsiteX94" fmla="*/ 3289400 w 5018840"/>
                <a:gd name="connsiteY94" fmla="*/ 2406388 h 5311527"/>
                <a:gd name="connsiteX95" fmla="*/ 3246231 w 5018840"/>
                <a:gd name="connsiteY95" fmla="*/ 2452755 h 5311527"/>
                <a:gd name="connsiteX96" fmla="*/ 3049569 w 5018840"/>
                <a:gd name="connsiteY96" fmla="*/ 2283275 h 5311527"/>
                <a:gd name="connsiteX97" fmla="*/ 3041575 w 5018840"/>
                <a:gd name="connsiteY97" fmla="*/ 2234243 h 5311527"/>
                <a:gd name="connsiteX98" fmla="*/ 3064159 w 5018840"/>
                <a:gd name="connsiteY98" fmla="*/ 2222052 h 5311527"/>
                <a:gd name="connsiteX99" fmla="*/ 3160224 w 5018840"/>
                <a:gd name="connsiteY99" fmla="*/ 2111130 h 5311527"/>
                <a:gd name="connsiteX100" fmla="*/ 3184407 w 5018840"/>
                <a:gd name="connsiteY100" fmla="*/ 2119657 h 5311527"/>
                <a:gd name="connsiteX101" fmla="*/ 3377871 w 5018840"/>
                <a:gd name="connsiteY101" fmla="*/ 2287006 h 5311527"/>
                <a:gd name="connsiteX102" fmla="*/ 3387464 w 5018840"/>
                <a:gd name="connsiteY102" fmla="*/ 2298198 h 5311527"/>
                <a:gd name="connsiteX103" fmla="*/ 3345361 w 5018840"/>
                <a:gd name="connsiteY103" fmla="*/ 2344032 h 5311527"/>
                <a:gd name="connsiteX104" fmla="*/ 3186006 w 5018840"/>
                <a:gd name="connsiteY104" fmla="*/ 2207595 h 5311527"/>
                <a:gd name="connsiteX105" fmla="*/ 3142304 w 5018840"/>
                <a:gd name="connsiteY105" fmla="*/ 2169222 h 5311527"/>
                <a:gd name="connsiteX106" fmla="*/ 3138040 w 5018840"/>
                <a:gd name="connsiteY106" fmla="*/ 2123387 h 5311527"/>
                <a:gd name="connsiteX107" fmla="*/ 3160224 w 5018840"/>
                <a:gd name="connsiteY107" fmla="*/ 2111130 h 5311527"/>
                <a:gd name="connsiteX108" fmla="*/ 3361482 w 5018840"/>
                <a:gd name="connsiteY108" fmla="*/ 1912537 h 5311527"/>
                <a:gd name="connsiteX109" fmla="*/ 3382666 w 5018840"/>
                <a:gd name="connsiteY109" fmla="*/ 1925128 h 5311527"/>
                <a:gd name="connsiteX110" fmla="*/ 3406649 w 5018840"/>
                <a:gd name="connsiteY110" fmla="*/ 1944847 h 5311527"/>
                <a:gd name="connsiteX111" fmla="*/ 3471138 w 5018840"/>
                <a:gd name="connsiteY111" fmla="*/ 1995478 h 5311527"/>
                <a:gd name="connsiteX112" fmla="*/ 3559075 w 5018840"/>
                <a:gd name="connsiteY112" fmla="*/ 2070626 h 5311527"/>
                <a:gd name="connsiteX113" fmla="*/ 3575064 w 5018840"/>
                <a:gd name="connsiteY113" fmla="*/ 2091411 h 5311527"/>
                <a:gd name="connsiteX114" fmla="*/ 3573465 w 5018840"/>
                <a:gd name="connsiteY114" fmla="*/ 2133515 h 5311527"/>
                <a:gd name="connsiteX115" fmla="*/ 3529763 w 5018840"/>
                <a:gd name="connsiteY115" fmla="*/ 2140443 h 5311527"/>
                <a:gd name="connsiteX116" fmla="*/ 3363480 w 5018840"/>
                <a:gd name="connsiteY116" fmla="*/ 1995478 h 5311527"/>
                <a:gd name="connsiteX117" fmla="*/ 3326173 w 5018840"/>
                <a:gd name="connsiteY117" fmla="*/ 1962435 h 5311527"/>
                <a:gd name="connsiteX118" fmla="*/ 3337898 w 5018840"/>
                <a:gd name="connsiteY118" fmla="*/ 1917134 h 5311527"/>
                <a:gd name="connsiteX119" fmla="*/ 3361482 w 5018840"/>
                <a:gd name="connsiteY119" fmla="*/ 1912537 h 5311527"/>
                <a:gd name="connsiteX120" fmla="*/ 3072619 w 5018840"/>
                <a:gd name="connsiteY120" fmla="*/ 1868302 h 5311527"/>
                <a:gd name="connsiteX121" fmla="*/ 3100200 w 5018840"/>
                <a:gd name="connsiteY121" fmla="*/ 1880360 h 5311527"/>
                <a:gd name="connsiteX122" fmla="*/ 3230774 w 5018840"/>
                <a:gd name="connsiteY122" fmla="*/ 1993347 h 5311527"/>
                <a:gd name="connsiteX123" fmla="*/ 3270746 w 5018840"/>
                <a:gd name="connsiteY123" fmla="*/ 2021594 h 5311527"/>
                <a:gd name="connsiteX124" fmla="*/ 3463675 w 5018840"/>
                <a:gd name="connsiteY124" fmla="*/ 2187876 h 5311527"/>
                <a:gd name="connsiteX125" fmla="*/ 3473269 w 5018840"/>
                <a:gd name="connsiteY125" fmla="*/ 2203332 h 5311527"/>
                <a:gd name="connsiteX126" fmla="*/ 3470071 w 5018840"/>
                <a:gd name="connsiteY126" fmla="*/ 2245435 h 5311527"/>
                <a:gd name="connsiteX127" fmla="*/ 3428500 w 5018840"/>
                <a:gd name="connsiteY127" fmla="*/ 2252364 h 5311527"/>
                <a:gd name="connsiteX128" fmla="*/ 3144435 w 5018840"/>
                <a:gd name="connsiteY128" fmla="*/ 2005072 h 5311527"/>
                <a:gd name="connsiteX129" fmla="*/ 3137507 w 5018840"/>
                <a:gd name="connsiteY129" fmla="*/ 2000808 h 5311527"/>
                <a:gd name="connsiteX130" fmla="*/ 3058096 w 5018840"/>
                <a:gd name="connsiteY130" fmla="*/ 1930458 h 5311527"/>
                <a:gd name="connsiteX131" fmla="*/ 3049036 w 5018840"/>
                <a:gd name="connsiteY131" fmla="*/ 1879827 h 5311527"/>
                <a:gd name="connsiteX132" fmla="*/ 3072619 w 5018840"/>
                <a:gd name="connsiteY132" fmla="*/ 1868302 h 5311527"/>
                <a:gd name="connsiteX133" fmla="*/ 3444089 w 5018840"/>
                <a:gd name="connsiteY133" fmla="*/ 1807346 h 5311527"/>
                <a:gd name="connsiteX134" fmla="*/ 3471670 w 5018840"/>
                <a:gd name="connsiteY134" fmla="*/ 1820136 h 5311527"/>
                <a:gd name="connsiteX135" fmla="*/ 3651810 w 5018840"/>
                <a:gd name="connsiteY135" fmla="*/ 1974694 h 5311527"/>
                <a:gd name="connsiteX136" fmla="*/ 3666732 w 5018840"/>
                <a:gd name="connsiteY136" fmla="*/ 2022127 h 5311527"/>
                <a:gd name="connsiteX137" fmla="*/ 3622497 w 5018840"/>
                <a:gd name="connsiteY137" fmla="*/ 2037050 h 5311527"/>
                <a:gd name="connsiteX138" fmla="*/ 3596915 w 5018840"/>
                <a:gd name="connsiteY138" fmla="*/ 2022127 h 5311527"/>
                <a:gd name="connsiteX139" fmla="*/ 3520170 w 5018840"/>
                <a:gd name="connsiteY139" fmla="*/ 1956574 h 5311527"/>
                <a:gd name="connsiteX140" fmla="*/ 3507379 w 5018840"/>
                <a:gd name="connsiteY140" fmla="*/ 1939519 h 5311527"/>
                <a:gd name="connsiteX141" fmla="*/ 3429566 w 5018840"/>
                <a:gd name="connsiteY141" fmla="*/ 1870767 h 5311527"/>
                <a:gd name="connsiteX142" fmla="*/ 3420506 w 5018840"/>
                <a:gd name="connsiteY142" fmla="*/ 1818537 h 5311527"/>
                <a:gd name="connsiteX143" fmla="*/ 3444089 w 5018840"/>
                <a:gd name="connsiteY143" fmla="*/ 1807346 h 5311527"/>
                <a:gd name="connsiteX144" fmla="*/ 3538622 w 5018840"/>
                <a:gd name="connsiteY144" fmla="*/ 1697690 h 5311527"/>
                <a:gd name="connsiteX145" fmla="*/ 3567602 w 5018840"/>
                <a:gd name="connsiteY145" fmla="*/ 1710881 h 5311527"/>
                <a:gd name="connsiteX146" fmla="*/ 3748808 w 5018840"/>
                <a:gd name="connsiteY146" fmla="*/ 1867570 h 5311527"/>
                <a:gd name="connsiteX147" fmla="*/ 3766395 w 5018840"/>
                <a:gd name="connsiteY147" fmla="*/ 1900081 h 5311527"/>
                <a:gd name="connsiteX148" fmla="*/ 3747742 w 5018840"/>
                <a:gd name="connsiteY148" fmla="*/ 1927261 h 5311527"/>
                <a:gd name="connsiteX149" fmla="*/ 3712567 w 5018840"/>
                <a:gd name="connsiteY149" fmla="*/ 1923531 h 5311527"/>
                <a:gd name="connsiteX150" fmla="*/ 3665134 w 5018840"/>
                <a:gd name="connsiteY150" fmla="*/ 1883026 h 5311527"/>
                <a:gd name="connsiteX151" fmla="*/ 3525498 w 5018840"/>
                <a:gd name="connsiteY151" fmla="*/ 1761511 h 5311527"/>
                <a:gd name="connsiteX152" fmla="*/ 3514839 w 5018840"/>
                <a:gd name="connsiteY152" fmla="*/ 1709282 h 5311527"/>
                <a:gd name="connsiteX153" fmla="*/ 3538622 w 5018840"/>
                <a:gd name="connsiteY153" fmla="*/ 1697690 h 5311527"/>
                <a:gd name="connsiteX154" fmla="*/ 3467606 w 5018840"/>
                <a:gd name="connsiteY154" fmla="*/ 1451865 h 5311527"/>
                <a:gd name="connsiteX155" fmla="*/ 3499383 w 5018840"/>
                <a:gd name="connsiteY155" fmla="*/ 1469453 h 5311527"/>
                <a:gd name="connsiteX156" fmla="*/ 3837811 w 5018840"/>
                <a:gd name="connsiteY156" fmla="*/ 1775369 h 5311527"/>
                <a:gd name="connsiteX157" fmla="*/ 3856998 w 5018840"/>
                <a:gd name="connsiteY157" fmla="*/ 1811077 h 5311527"/>
                <a:gd name="connsiteX158" fmla="*/ 3841542 w 5018840"/>
                <a:gd name="connsiteY158" fmla="*/ 1832928 h 5311527"/>
                <a:gd name="connsiteX159" fmla="*/ 3810098 w 5018840"/>
                <a:gd name="connsiteY159" fmla="*/ 1831862 h 5311527"/>
                <a:gd name="connsiteX160" fmla="*/ 3787713 w 5018840"/>
                <a:gd name="connsiteY160" fmla="*/ 1813209 h 5311527"/>
                <a:gd name="connsiteX161" fmla="*/ 3458346 w 5018840"/>
                <a:gd name="connsiteY161" fmla="*/ 1515820 h 5311527"/>
                <a:gd name="connsiteX162" fmla="*/ 3443423 w 5018840"/>
                <a:gd name="connsiteY162" fmla="*/ 1461458 h 5311527"/>
                <a:gd name="connsiteX163" fmla="*/ 3467606 w 5018840"/>
                <a:gd name="connsiteY163" fmla="*/ 1451865 h 5311527"/>
                <a:gd name="connsiteX164" fmla="*/ 3419707 w 5018840"/>
                <a:gd name="connsiteY164" fmla="*/ 1000785 h 5311527"/>
                <a:gd name="connsiteX165" fmla="*/ 3403985 w 5018840"/>
                <a:gd name="connsiteY165" fmla="*/ 1011110 h 5311527"/>
                <a:gd name="connsiteX166" fmla="*/ 2562448 w 5018840"/>
                <a:gd name="connsiteY166" fmla="*/ 1942182 h 5311527"/>
                <a:gd name="connsiteX167" fmla="*/ 1920770 w 5018840"/>
                <a:gd name="connsiteY167" fmla="*/ 2652078 h 5311527"/>
                <a:gd name="connsiteX168" fmla="*/ 1871738 w 5018840"/>
                <a:gd name="connsiteY168" fmla="*/ 2775191 h 5311527"/>
                <a:gd name="connsiteX169" fmla="*/ 1933028 w 5018840"/>
                <a:gd name="connsiteY169" fmla="*/ 2907364 h 5311527"/>
                <a:gd name="connsiteX170" fmla="*/ 2332211 w 5018840"/>
                <a:gd name="connsiteY170" fmla="*/ 3267642 h 5311527"/>
                <a:gd name="connsiteX171" fmla="*/ 2593892 w 5018840"/>
                <a:gd name="connsiteY171" fmla="*/ 3254851 h 5311527"/>
                <a:gd name="connsiteX172" fmla="*/ 2884887 w 5018840"/>
                <a:gd name="connsiteY172" fmla="*/ 2932946 h 5311527"/>
                <a:gd name="connsiteX173" fmla="*/ 4076575 w 5018840"/>
                <a:gd name="connsiteY173" fmla="*/ 1615480 h 5311527"/>
                <a:gd name="connsiteX174" fmla="*/ 4076042 w 5018840"/>
                <a:gd name="connsiteY174" fmla="*/ 1588300 h 5311527"/>
                <a:gd name="connsiteX175" fmla="*/ 3435429 w 5018840"/>
                <a:gd name="connsiteY175" fmla="*/ 1010045 h 5311527"/>
                <a:gd name="connsiteX176" fmla="*/ 3419707 w 5018840"/>
                <a:gd name="connsiteY176" fmla="*/ 1000785 h 5311527"/>
                <a:gd name="connsiteX177" fmla="*/ 3413644 w 5018840"/>
                <a:gd name="connsiteY177" fmla="*/ 901588 h 5311527"/>
                <a:gd name="connsiteX178" fmla="*/ 3429567 w 5018840"/>
                <a:gd name="connsiteY178" fmla="*/ 910383 h 5311527"/>
                <a:gd name="connsiteX179" fmla="*/ 4175171 w 5018840"/>
                <a:gd name="connsiteY179" fmla="*/ 1583503 h 5311527"/>
                <a:gd name="connsiteX180" fmla="*/ 4175704 w 5018840"/>
                <a:gd name="connsiteY180" fmla="*/ 1610684 h 5311527"/>
                <a:gd name="connsiteX181" fmla="*/ 2642924 w 5018840"/>
                <a:gd name="connsiteY181" fmla="*/ 3305482 h 5311527"/>
                <a:gd name="connsiteX182" fmla="*/ 2287976 w 5018840"/>
                <a:gd name="connsiteY182" fmla="*/ 3324135 h 5311527"/>
                <a:gd name="connsiteX183" fmla="*/ 1883996 w 5018840"/>
                <a:gd name="connsiteY183" fmla="*/ 2959594 h 5311527"/>
                <a:gd name="connsiteX184" fmla="*/ 1800855 w 5018840"/>
                <a:gd name="connsiteY184" fmla="*/ 2760269 h 5311527"/>
                <a:gd name="connsiteX185" fmla="*/ 1866409 w 5018840"/>
                <a:gd name="connsiteY185" fmla="*/ 2606778 h 5311527"/>
                <a:gd name="connsiteX186" fmla="*/ 2826794 w 5018840"/>
                <a:gd name="connsiteY186" fmla="*/ 1544600 h 5311527"/>
                <a:gd name="connsiteX187" fmla="*/ 3398122 w 5018840"/>
                <a:gd name="connsiteY187" fmla="*/ 911982 h 5311527"/>
                <a:gd name="connsiteX188" fmla="*/ 3413644 w 5018840"/>
                <a:gd name="connsiteY188" fmla="*/ 901588 h 5311527"/>
                <a:gd name="connsiteX189" fmla="*/ 3446622 w 5018840"/>
                <a:gd name="connsiteY189" fmla="*/ 577819 h 5311527"/>
                <a:gd name="connsiteX190" fmla="*/ 3478066 w 5018840"/>
                <a:gd name="connsiteY190" fmla="*/ 593807 h 5311527"/>
                <a:gd name="connsiteX191" fmla="*/ 3971582 w 5018840"/>
                <a:gd name="connsiteY191" fmla="*/ 1039359 h 5311527"/>
                <a:gd name="connsiteX192" fmla="*/ 4485351 w 5018840"/>
                <a:gd name="connsiteY192" fmla="*/ 1503031 h 5311527"/>
                <a:gd name="connsiteX193" fmla="*/ 4507735 w 5018840"/>
                <a:gd name="connsiteY193" fmla="*/ 1539805 h 5311527"/>
                <a:gd name="connsiteX194" fmla="*/ 4495477 w 5018840"/>
                <a:gd name="connsiteY194" fmla="*/ 1563788 h 5311527"/>
                <a:gd name="connsiteX195" fmla="*/ 4428325 w 5018840"/>
                <a:gd name="connsiteY195" fmla="*/ 1637866 h 5311527"/>
                <a:gd name="connsiteX196" fmla="*/ 4368634 w 5018840"/>
                <a:gd name="connsiteY196" fmla="*/ 1640531 h 5311527"/>
                <a:gd name="connsiteX197" fmla="*/ 3933742 w 5018840"/>
                <a:gd name="connsiteY197" fmla="*/ 1247744 h 5311527"/>
                <a:gd name="connsiteX198" fmla="*/ 3359750 w 5018840"/>
                <a:gd name="connsiteY198" fmla="*/ 729179 h 5311527"/>
                <a:gd name="connsiteX199" fmla="*/ 3356552 w 5018840"/>
                <a:gd name="connsiteY199" fmla="*/ 663624 h 5311527"/>
                <a:gd name="connsiteX200" fmla="*/ 3416776 w 5018840"/>
                <a:gd name="connsiteY200" fmla="*/ 597005 h 5311527"/>
                <a:gd name="connsiteX201" fmla="*/ 3446622 w 5018840"/>
                <a:gd name="connsiteY201" fmla="*/ 577819 h 5311527"/>
                <a:gd name="connsiteX202" fmla="*/ 4352179 w 5018840"/>
                <a:gd name="connsiteY202" fmla="*/ 270038 h 5311527"/>
                <a:gd name="connsiteX203" fmla="*/ 4367568 w 5018840"/>
                <a:gd name="connsiteY203" fmla="*/ 278299 h 5311527"/>
                <a:gd name="connsiteX204" fmla="*/ 4743302 w 5018840"/>
                <a:gd name="connsiteY204" fmla="*/ 617790 h 5311527"/>
                <a:gd name="connsiteX205" fmla="*/ 4745434 w 5018840"/>
                <a:gd name="connsiteY205" fmla="*/ 646571 h 5311527"/>
                <a:gd name="connsiteX206" fmla="*/ 4251917 w 5018840"/>
                <a:gd name="connsiteY206" fmla="*/ 1192318 h 5311527"/>
                <a:gd name="connsiteX207" fmla="*/ 4234329 w 5018840"/>
                <a:gd name="connsiteY207" fmla="*/ 1204576 h 5311527"/>
                <a:gd name="connsiteX208" fmla="*/ 4223137 w 5018840"/>
                <a:gd name="connsiteY208" fmla="*/ 1196049 h 5311527"/>
                <a:gd name="connsiteX209" fmla="*/ 3844206 w 5018840"/>
                <a:gd name="connsiteY209" fmla="*/ 853891 h 5311527"/>
                <a:gd name="connsiteX210" fmla="*/ 3843673 w 5018840"/>
                <a:gd name="connsiteY210" fmla="*/ 825111 h 5311527"/>
                <a:gd name="connsiteX211" fmla="*/ 4337190 w 5018840"/>
                <a:gd name="connsiteY211" fmla="*/ 279364 h 5311527"/>
                <a:gd name="connsiteX212" fmla="*/ 4352179 w 5018840"/>
                <a:gd name="connsiteY212" fmla="*/ 270038 h 5311527"/>
                <a:gd name="connsiteX213" fmla="*/ 4381958 w 5018840"/>
                <a:gd name="connsiteY213" fmla="*/ 29 h 5311527"/>
                <a:gd name="connsiteX214" fmla="*/ 4411803 w 5018840"/>
                <a:gd name="connsiteY214" fmla="*/ 15018 h 5311527"/>
                <a:gd name="connsiteX215" fmla="*/ 4891464 w 5018840"/>
                <a:gd name="connsiteY215" fmla="*/ 447779 h 5311527"/>
                <a:gd name="connsiteX216" fmla="*/ 4996989 w 5018840"/>
                <a:gd name="connsiteY216" fmla="*/ 542645 h 5311527"/>
                <a:gd name="connsiteX217" fmla="*/ 5018840 w 5018840"/>
                <a:gd name="connsiteY217" fmla="*/ 567694 h 5311527"/>
                <a:gd name="connsiteX218" fmla="*/ 5018307 w 5018840"/>
                <a:gd name="connsiteY218" fmla="*/ 589012 h 5311527"/>
                <a:gd name="connsiteX219" fmla="*/ 4936232 w 5018840"/>
                <a:gd name="connsiteY219" fmla="*/ 679614 h 5311527"/>
                <a:gd name="connsiteX220" fmla="*/ 4882404 w 5018840"/>
                <a:gd name="connsiteY220" fmla="*/ 682812 h 5311527"/>
                <a:gd name="connsiteX221" fmla="*/ 4288690 w 5018840"/>
                <a:gd name="connsiteY221" fmla="*/ 146126 h 5311527"/>
                <a:gd name="connsiteX222" fmla="*/ 4286559 w 5018840"/>
                <a:gd name="connsiteY222" fmla="*/ 92297 h 5311527"/>
                <a:gd name="connsiteX223" fmla="*/ 4353711 w 5018840"/>
                <a:gd name="connsiteY223" fmla="*/ 18217 h 5311527"/>
                <a:gd name="connsiteX224" fmla="*/ 4381958 w 5018840"/>
                <a:gd name="connsiteY224" fmla="*/ 29 h 531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018840" h="5311527">
                  <a:moveTo>
                    <a:pt x="1363501" y="3844634"/>
                  </a:moveTo>
                  <a:cubicBezTo>
                    <a:pt x="1367298" y="3843368"/>
                    <a:pt x="1371562" y="3844834"/>
                    <a:pt x="1377691" y="3851229"/>
                  </a:cubicBezTo>
                  <a:cubicBezTo>
                    <a:pt x="1386751" y="3860822"/>
                    <a:pt x="1387284" y="3865619"/>
                    <a:pt x="1378224" y="3875212"/>
                  </a:cubicBezTo>
                  <a:cubicBezTo>
                    <a:pt x="1247649" y="4014846"/>
                    <a:pt x="1117608" y="4155014"/>
                    <a:pt x="987567" y="4294649"/>
                  </a:cubicBezTo>
                  <a:cubicBezTo>
                    <a:pt x="734945" y="4566456"/>
                    <a:pt x="482858" y="4838796"/>
                    <a:pt x="229171" y="5109538"/>
                  </a:cubicBezTo>
                  <a:cubicBezTo>
                    <a:pt x="168947" y="5174025"/>
                    <a:pt x="97531" y="5226788"/>
                    <a:pt x="31977" y="5285946"/>
                  </a:cubicBezTo>
                  <a:cubicBezTo>
                    <a:pt x="22384" y="5294473"/>
                    <a:pt x="12258" y="5303000"/>
                    <a:pt x="2665" y="5311527"/>
                  </a:cubicBezTo>
                  <a:cubicBezTo>
                    <a:pt x="2132" y="5310462"/>
                    <a:pt x="1066" y="5309929"/>
                    <a:pt x="0" y="5308863"/>
                  </a:cubicBezTo>
                  <a:cubicBezTo>
                    <a:pt x="50631" y="5254502"/>
                    <a:pt x="101262" y="5200140"/>
                    <a:pt x="151359" y="5145779"/>
                  </a:cubicBezTo>
                  <a:cubicBezTo>
                    <a:pt x="551609" y="4715151"/>
                    <a:pt x="951859" y="4285056"/>
                    <a:pt x="1352109" y="3854427"/>
                  </a:cubicBezTo>
                  <a:cubicBezTo>
                    <a:pt x="1356372" y="3849897"/>
                    <a:pt x="1359703" y="3845900"/>
                    <a:pt x="1363501" y="3844634"/>
                  </a:cubicBezTo>
                  <a:close/>
                  <a:moveTo>
                    <a:pt x="1625514" y="3319871"/>
                  </a:moveTo>
                  <a:cubicBezTo>
                    <a:pt x="1621651" y="3321070"/>
                    <a:pt x="1618586" y="3325467"/>
                    <a:pt x="1614855" y="3332129"/>
                  </a:cubicBezTo>
                  <a:cubicBezTo>
                    <a:pt x="1563691" y="3424330"/>
                    <a:pt x="1512528" y="3516000"/>
                    <a:pt x="1461364" y="3608201"/>
                  </a:cubicBezTo>
                  <a:cubicBezTo>
                    <a:pt x="1459232" y="3611932"/>
                    <a:pt x="1454436" y="3615129"/>
                    <a:pt x="1457633" y="3622058"/>
                  </a:cubicBezTo>
                  <a:cubicBezTo>
                    <a:pt x="1461364" y="3617261"/>
                    <a:pt x="1465095" y="3613531"/>
                    <a:pt x="1467760" y="3609800"/>
                  </a:cubicBezTo>
                  <a:cubicBezTo>
                    <a:pt x="1527451" y="3530390"/>
                    <a:pt x="1586609" y="3450979"/>
                    <a:pt x="1645767" y="3371568"/>
                  </a:cubicBezTo>
                  <a:cubicBezTo>
                    <a:pt x="1664953" y="3346519"/>
                    <a:pt x="1663887" y="3347585"/>
                    <a:pt x="1640970" y="3326800"/>
                  </a:cubicBezTo>
                  <a:cubicBezTo>
                    <a:pt x="1634042" y="3320671"/>
                    <a:pt x="1629378" y="3318672"/>
                    <a:pt x="1625514" y="3319871"/>
                  </a:cubicBezTo>
                  <a:close/>
                  <a:moveTo>
                    <a:pt x="1651230" y="3238396"/>
                  </a:moveTo>
                  <a:cubicBezTo>
                    <a:pt x="1655094" y="3238063"/>
                    <a:pt x="1659357" y="3240728"/>
                    <a:pt x="1664953" y="3245791"/>
                  </a:cubicBezTo>
                  <a:cubicBezTo>
                    <a:pt x="1771009" y="3341190"/>
                    <a:pt x="1877067" y="3436056"/>
                    <a:pt x="1983126" y="3530922"/>
                  </a:cubicBezTo>
                  <a:cubicBezTo>
                    <a:pt x="1995916" y="3542647"/>
                    <a:pt x="1994318" y="3547976"/>
                    <a:pt x="1980461" y="3557037"/>
                  </a:cubicBezTo>
                  <a:cubicBezTo>
                    <a:pt x="1829101" y="3655100"/>
                    <a:pt x="1677744" y="3753697"/>
                    <a:pt x="1526918" y="3852294"/>
                  </a:cubicBezTo>
                  <a:cubicBezTo>
                    <a:pt x="1512528" y="3861354"/>
                    <a:pt x="1496006" y="3868282"/>
                    <a:pt x="1476820" y="3867750"/>
                  </a:cubicBezTo>
                  <a:cubicBezTo>
                    <a:pt x="1401140" y="3867750"/>
                    <a:pt x="1344647" y="3777680"/>
                    <a:pt x="1380888" y="3712127"/>
                  </a:cubicBezTo>
                  <a:cubicBezTo>
                    <a:pt x="1466694" y="3557570"/>
                    <a:pt x="1554098" y="3403545"/>
                    <a:pt x="1639904" y="3248988"/>
                  </a:cubicBezTo>
                  <a:cubicBezTo>
                    <a:pt x="1643902" y="3242060"/>
                    <a:pt x="1647366" y="3238729"/>
                    <a:pt x="1651230" y="3238396"/>
                  </a:cubicBezTo>
                  <a:close/>
                  <a:moveTo>
                    <a:pt x="1909644" y="3080042"/>
                  </a:moveTo>
                  <a:cubicBezTo>
                    <a:pt x="1912775" y="3079909"/>
                    <a:pt x="1915973" y="3081908"/>
                    <a:pt x="1920236" y="3085905"/>
                  </a:cubicBezTo>
                  <a:cubicBezTo>
                    <a:pt x="1990054" y="3149327"/>
                    <a:pt x="2060404" y="3212748"/>
                    <a:pt x="2130221" y="3275637"/>
                  </a:cubicBezTo>
                  <a:cubicBezTo>
                    <a:pt x="2133952" y="3278835"/>
                    <a:pt x="2137682" y="3280966"/>
                    <a:pt x="2140880" y="3283098"/>
                  </a:cubicBezTo>
                  <a:cubicBezTo>
                    <a:pt x="2136616" y="3288428"/>
                    <a:pt x="2133952" y="3291625"/>
                    <a:pt x="2131287" y="3294823"/>
                  </a:cubicBezTo>
                  <a:cubicBezTo>
                    <a:pt x="2089183" y="3341190"/>
                    <a:pt x="2047080" y="3387557"/>
                    <a:pt x="2006042" y="3433924"/>
                  </a:cubicBezTo>
                  <a:cubicBezTo>
                    <a:pt x="1998048" y="3442985"/>
                    <a:pt x="1993784" y="3442985"/>
                    <a:pt x="1984724" y="3434990"/>
                  </a:cubicBezTo>
                  <a:cubicBezTo>
                    <a:pt x="1915440" y="3371569"/>
                    <a:pt x="1846156" y="3309213"/>
                    <a:pt x="1775806" y="3246857"/>
                  </a:cubicBezTo>
                  <a:cubicBezTo>
                    <a:pt x="1766212" y="3238330"/>
                    <a:pt x="1766745" y="3233533"/>
                    <a:pt x="1775273" y="3224473"/>
                  </a:cubicBezTo>
                  <a:cubicBezTo>
                    <a:pt x="1817376" y="3179172"/>
                    <a:pt x="1858414" y="3133338"/>
                    <a:pt x="1899451" y="3086971"/>
                  </a:cubicBezTo>
                  <a:cubicBezTo>
                    <a:pt x="1903449" y="3082441"/>
                    <a:pt x="1906513" y="3080175"/>
                    <a:pt x="1909644" y="3080042"/>
                  </a:cubicBezTo>
                  <a:close/>
                  <a:moveTo>
                    <a:pt x="2638128" y="2708040"/>
                  </a:moveTo>
                  <a:cubicBezTo>
                    <a:pt x="2646122" y="2709106"/>
                    <a:pt x="2651985" y="2713903"/>
                    <a:pt x="2657847" y="2719232"/>
                  </a:cubicBezTo>
                  <a:cubicBezTo>
                    <a:pt x="2722869" y="2775725"/>
                    <a:pt x="2787889" y="2831686"/>
                    <a:pt x="2852377" y="2888180"/>
                  </a:cubicBezTo>
                  <a:cubicBezTo>
                    <a:pt x="2858239" y="2902037"/>
                    <a:pt x="2860371" y="2915893"/>
                    <a:pt x="2849179" y="2928684"/>
                  </a:cubicBezTo>
                  <a:cubicBezTo>
                    <a:pt x="2837987" y="2941475"/>
                    <a:pt x="2823597" y="2942008"/>
                    <a:pt x="2808142" y="2936679"/>
                  </a:cubicBezTo>
                  <a:cubicBezTo>
                    <a:pt x="2742588" y="2879652"/>
                    <a:pt x="2677567" y="2823159"/>
                    <a:pt x="2612013" y="2766132"/>
                  </a:cubicBezTo>
                  <a:cubicBezTo>
                    <a:pt x="2598689" y="2754940"/>
                    <a:pt x="2594426" y="2741083"/>
                    <a:pt x="2601887" y="2725627"/>
                  </a:cubicBezTo>
                  <a:cubicBezTo>
                    <a:pt x="2608815" y="2710705"/>
                    <a:pt x="2622139" y="2705375"/>
                    <a:pt x="2638128" y="2708040"/>
                  </a:cubicBezTo>
                  <a:close/>
                  <a:moveTo>
                    <a:pt x="2348467" y="2661939"/>
                  </a:moveTo>
                  <a:cubicBezTo>
                    <a:pt x="2356461" y="2661273"/>
                    <a:pt x="2364989" y="2664071"/>
                    <a:pt x="2373249" y="2670733"/>
                  </a:cubicBezTo>
                  <a:cubicBezTo>
                    <a:pt x="2396699" y="2689386"/>
                    <a:pt x="2418550" y="2709105"/>
                    <a:pt x="2441467" y="2728825"/>
                  </a:cubicBezTo>
                  <a:cubicBezTo>
                    <a:pt x="2545395" y="2818895"/>
                    <a:pt x="2648788" y="2908964"/>
                    <a:pt x="2752714" y="2999034"/>
                  </a:cubicBezTo>
                  <a:cubicBezTo>
                    <a:pt x="2763373" y="3035275"/>
                    <a:pt x="2745253" y="3055527"/>
                    <a:pt x="2709012" y="3047533"/>
                  </a:cubicBezTo>
                  <a:cubicBezTo>
                    <a:pt x="2624805" y="2975051"/>
                    <a:pt x="2540598" y="2902569"/>
                    <a:pt x="2456923" y="2830087"/>
                  </a:cubicBezTo>
                  <a:cubicBezTo>
                    <a:pt x="2418550" y="2797043"/>
                    <a:pt x="2380178" y="2764000"/>
                    <a:pt x="2341805" y="2730423"/>
                  </a:cubicBezTo>
                  <a:cubicBezTo>
                    <a:pt x="2338074" y="2727226"/>
                    <a:pt x="2334343" y="2724028"/>
                    <a:pt x="2331146" y="2720830"/>
                  </a:cubicBezTo>
                  <a:cubicBezTo>
                    <a:pt x="2317289" y="2706440"/>
                    <a:pt x="2315690" y="2687787"/>
                    <a:pt x="2326882" y="2673930"/>
                  </a:cubicBezTo>
                  <a:cubicBezTo>
                    <a:pt x="2333011" y="2666735"/>
                    <a:pt x="2340473" y="2662605"/>
                    <a:pt x="2348467" y="2661939"/>
                  </a:cubicBezTo>
                  <a:close/>
                  <a:moveTo>
                    <a:pt x="2706879" y="2613640"/>
                  </a:moveTo>
                  <a:cubicBezTo>
                    <a:pt x="2715140" y="2612108"/>
                    <a:pt x="2723934" y="2613973"/>
                    <a:pt x="2731395" y="2620102"/>
                  </a:cubicBezTo>
                  <a:cubicBezTo>
                    <a:pt x="2800147" y="2678194"/>
                    <a:pt x="2869431" y="2735754"/>
                    <a:pt x="2934985" y="2797577"/>
                  </a:cubicBezTo>
                  <a:cubicBezTo>
                    <a:pt x="2943512" y="2832752"/>
                    <a:pt x="2929122" y="2848741"/>
                    <a:pt x="2891815" y="2844477"/>
                  </a:cubicBezTo>
                  <a:cubicBezTo>
                    <a:pt x="2825729" y="2787451"/>
                    <a:pt x="2759641" y="2730424"/>
                    <a:pt x="2693555" y="2673397"/>
                  </a:cubicBezTo>
                  <a:cubicBezTo>
                    <a:pt x="2677566" y="2659541"/>
                    <a:pt x="2674901" y="2642486"/>
                    <a:pt x="2685560" y="2627563"/>
                  </a:cubicBezTo>
                  <a:cubicBezTo>
                    <a:pt x="2690890" y="2620102"/>
                    <a:pt x="2698618" y="2615172"/>
                    <a:pt x="2706879" y="2613640"/>
                  </a:cubicBezTo>
                  <a:close/>
                  <a:moveTo>
                    <a:pt x="2806542" y="2503386"/>
                  </a:moveTo>
                  <a:cubicBezTo>
                    <a:pt x="2815336" y="2503119"/>
                    <a:pt x="2824663" y="2506583"/>
                    <a:pt x="2833190" y="2514044"/>
                  </a:cubicBezTo>
                  <a:cubicBezTo>
                    <a:pt x="2894481" y="2566807"/>
                    <a:pt x="2956304" y="2620103"/>
                    <a:pt x="3017060" y="2673399"/>
                  </a:cubicBezTo>
                  <a:cubicBezTo>
                    <a:pt x="3022923" y="2678196"/>
                    <a:pt x="3027187" y="2684591"/>
                    <a:pt x="3032516" y="2689921"/>
                  </a:cubicBezTo>
                  <a:cubicBezTo>
                    <a:pt x="3036247" y="2723497"/>
                    <a:pt x="3023989" y="2736821"/>
                    <a:pt x="2990946" y="2735755"/>
                  </a:cubicBezTo>
                  <a:cubicBezTo>
                    <a:pt x="2947243" y="2703777"/>
                    <a:pt x="2908338" y="2665938"/>
                    <a:pt x="2867299" y="2630763"/>
                  </a:cubicBezTo>
                  <a:cubicBezTo>
                    <a:pt x="2840651" y="2608378"/>
                    <a:pt x="2814536" y="2585460"/>
                    <a:pt x="2788954" y="2562543"/>
                  </a:cubicBezTo>
                  <a:cubicBezTo>
                    <a:pt x="2771900" y="2547088"/>
                    <a:pt x="2770301" y="2529500"/>
                    <a:pt x="2783092" y="2515110"/>
                  </a:cubicBezTo>
                  <a:cubicBezTo>
                    <a:pt x="2789488" y="2507649"/>
                    <a:pt x="2797748" y="2503652"/>
                    <a:pt x="2806542" y="2503386"/>
                  </a:cubicBezTo>
                  <a:close/>
                  <a:moveTo>
                    <a:pt x="2975955" y="2325178"/>
                  </a:moveTo>
                  <a:cubicBezTo>
                    <a:pt x="2984549" y="2325245"/>
                    <a:pt x="2993876" y="2329375"/>
                    <a:pt x="3003735" y="2337636"/>
                  </a:cubicBezTo>
                  <a:cubicBezTo>
                    <a:pt x="3068756" y="2393596"/>
                    <a:pt x="3133777" y="2450090"/>
                    <a:pt x="3198797" y="2506583"/>
                  </a:cubicBezTo>
                  <a:cubicBezTo>
                    <a:pt x="3205193" y="2520973"/>
                    <a:pt x="3206792" y="2534830"/>
                    <a:pt x="3195067" y="2547621"/>
                  </a:cubicBezTo>
                  <a:cubicBezTo>
                    <a:pt x="3183875" y="2559879"/>
                    <a:pt x="3170018" y="2560945"/>
                    <a:pt x="3155095" y="2555082"/>
                  </a:cubicBezTo>
                  <a:cubicBezTo>
                    <a:pt x="3090074" y="2499122"/>
                    <a:pt x="3024520" y="2443162"/>
                    <a:pt x="2960033" y="2386667"/>
                  </a:cubicBezTo>
                  <a:cubicBezTo>
                    <a:pt x="2942978" y="2371745"/>
                    <a:pt x="2940313" y="2351493"/>
                    <a:pt x="2952571" y="2337103"/>
                  </a:cubicBezTo>
                  <a:cubicBezTo>
                    <a:pt x="2959500" y="2329109"/>
                    <a:pt x="2967361" y="2325111"/>
                    <a:pt x="2975955" y="2325178"/>
                  </a:cubicBezTo>
                  <a:close/>
                  <a:moveTo>
                    <a:pt x="2720003" y="2277678"/>
                  </a:moveTo>
                  <a:cubicBezTo>
                    <a:pt x="2729397" y="2278344"/>
                    <a:pt x="2739656" y="2283274"/>
                    <a:pt x="2750049" y="2292334"/>
                  </a:cubicBezTo>
                  <a:cubicBezTo>
                    <a:pt x="2867832" y="2394662"/>
                    <a:pt x="2986148" y="2496990"/>
                    <a:pt x="3103931" y="2599318"/>
                  </a:cubicBezTo>
                  <a:cubicBezTo>
                    <a:pt x="3106063" y="2600916"/>
                    <a:pt x="3108728" y="2601982"/>
                    <a:pt x="3110860" y="2603581"/>
                  </a:cubicBezTo>
                  <a:cubicBezTo>
                    <a:pt x="3131645" y="2629696"/>
                    <a:pt x="3127381" y="2655811"/>
                    <a:pt x="3101266" y="2663805"/>
                  </a:cubicBezTo>
                  <a:cubicBezTo>
                    <a:pt x="3086343" y="2668602"/>
                    <a:pt x="3075152" y="2661673"/>
                    <a:pt x="3064492" y="2653679"/>
                  </a:cubicBezTo>
                  <a:cubicBezTo>
                    <a:pt x="2984549" y="2583862"/>
                    <a:pt x="2904073" y="2514045"/>
                    <a:pt x="2824130" y="2444228"/>
                  </a:cubicBezTo>
                  <a:cubicBezTo>
                    <a:pt x="2784691" y="2410117"/>
                    <a:pt x="2745252" y="2376008"/>
                    <a:pt x="2706346" y="2341899"/>
                  </a:cubicBezTo>
                  <a:cubicBezTo>
                    <a:pt x="2684495" y="2322713"/>
                    <a:pt x="2680765" y="2304592"/>
                    <a:pt x="2695154" y="2288604"/>
                  </a:cubicBezTo>
                  <a:cubicBezTo>
                    <a:pt x="2702083" y="2280610"/>
                    <a:pt x="2710610" y="2277012"/>
                    <a:pt x="2720003" y="2277678"/>
                  </a:cubicBezTo>
                  <a:close/>
                  <a:moveTo>
                    <a:pt x="3064159" y="2222052"/>
                  </a:moveTo>
                  <a:cubicBezTo>
                    <a:pt x="3072753" y="2221319"/>
                    <a:pt x="3081813" y="2224117"/>
                    <a:pt x="3089541" y="2231045"/>
                  </a:cubicBezTo>
                  <a:cubicBezTo>
                    <a:pt x="3154563" y="2287005"/>
                    <a:pt x="3219583" y="2343500"/>
                    <a:pt x="3284071" y="2399993"/>
                  </a:cubicBezTo>
                  <a:cubicBezTo>
                    <a:pt x="3286202" y="2401592"/>
                    <a:pt x="3287802" y="2404257"/>
                    <a:pt x="3289400" y="2406388"/>
                  </a:cubicBezTo>
                  <a:cubicBezTo>
                    <a:pt x="3298461" y="2441563"/>
                    <a:pt x="3284071" y="2457019"/>
                    <a:pt x="3246231" y="2452755"/>
                  </a:cubicBezTo>
                  <a:cubicBezTo>
                    <a:pt x="3180677" y="2396262"/>
                    <a:pt x="3115123" y="2339769"/>
                    <a:pt x="3049569" y="2283275"/>
                  </a:cubicBezTo>
                  <a:cubicBezTo>
                    <a:pt x="3031982" y="2267819"/>
                    <a:pt x="3028784" y="2249698"/>
                    <a:pt x="3041575" y="2234243"/>
                  </a:cubicBezTo>
                  <a:cubicBezTo>
                    <a:pt x="3047438" y="2227048"/>
                    <a:pt x="3055565" y="2222784"/>
                    <a:pt x="3064159" y="2222052"/>
                  </a:cubicBezTo>
                  <a:close/>
                  <a:moveTo>
                    <a:pt x="3160224" y="2111130"/>
                  </a:moveTo>
                  <a:cubicBezTo>
                    <a:pt x="3168285" y="2110330"/>
                    <a:pt x="3176679" y="2112995"/>
                    <a:pt x="3184407" y="2119657"/>
                  </a:cubicBezTo>
                  <a:cubicBezTo>
                    <a:pt x="3248896" y="2175084"/>
                    <a:pt x="3313383" y="2231045"/>
                    <a:pt x="3377871" y="2287006"/>
                  </a:cubicBezTo>
                  <a:cubicBezTo>
                    <a:pt x="3381602" y="2290204"/>
                    <a:pt x="3384266" y="2294467"/>
                    <a:pt x="3387464" y="2298198"/>
                  </a:cubicBezTo>
                  <a:cubicBezTo>
                    <a:pt x="3391195" y="2332307"/>
                    <a:pt x="3379470" y="2345098"/>
                    <a:pt x="3345361" y="2344032"/>
                  </a:cubicBezTo>
                  <a:cubicBezTo>
                    <a:pt x="3292065" y="2298731"/>
                    <a:pt x="3238770" y="2253429"/>
                    <a:pt x="3186006" y="2207595"/>
                  </a:cubicBezTo>
                  <a:cubicBezTo>
                    <a:pt x="3171083" y="2194803"/>
                    <a:pt x="3156161" y="2182546"/>
                    <a:pt x="3142304" y="2169222"/>
                  </a:cubicBezTo>
                  <a:cubicBezTo>
                    <a:pt x="3126848" y="2154299"/>
                    <a:pt x="3125782" y="2137777"/>
                    <a:pt x="3138040" y="2123387"/>
                  </a:cubicBezTo>
                  <a:cubicBezTo>
                    <a:pt x="3144436" y="2116193"/>
                    <a:pt x="3152163" y="2111929"/>
                    <a:pt x="3160224" y="2111130"/>
                  </a:cubicBezTo>
                  <a:close/>
                  <a:moveTo>
                    <a:pt x="3361482" y="1912537"/>
                  </a:moveTo>
                  <a:cubicBezTo>
                    <a:pt x="3368943" y="1914336"/>
                    <a:pt x="3376004" y="1918999"/>
                    <a:pt x="3382666" y="1925128"/>
                  </a:cubicBezTo>
                  <a:cubicBezTo>
                    <a:pt x="3390128" y="1932057"/>
                    <a:pt x="3398655" y="1938452"/>
                    <a:pt x="3406649" y="1944847"/>
                  </a:cubicBezTo>
                  <a:cubicBezTo>
                    <a:pt x="3433298" y="1954974"/>
                    <a:pt x="3449820" y="1978424"/>
                    <a:pt x="3471138" y="1995478"/>
                  </a:cubicBezTo>
                  <a:cubicBezTo>
                    <a:pt x="3501516" y="2019462"/>
                    <a:pt x="3529230" y="2046643"/>
                    <a:pt x="3559075" y="2070626"/>
                  </a:cubicBezTo>
                  <a:cubicBezTo>
                    <a:pt x="3566004" y="2076488"/>
                    <a:pt x="3572932" y="2082351"/>
                    <a:pt x="3575064" y="2091411"/>
                  </a:cubicBezTo>
                  <a:cubicBezTo>
                    <a:pt x="3581992" y="2105801"/>
                    <a:pt x="3584657" y="2120191"/>
                    <a:pt x="3573465" y="2133515"/>
                  </a:cubicBezTo>
                  <a:cubicBezTo>
                    <a:pt x="3560674" y="2146838"/>
                    <a:pt x="3545752" y="2146838"/>
                    <a:pt x="3529763" y="2140443"/>
                  </a:cubicBezTo>
                  <a:cubicBezTo>
                    <a:pt x="3474336" y="2091944"/>
                    <a:pt x="3418908" y="2043978"/>
                    <a:pt x="3363480" y="1995478"/>
                  </a:cubicBezTo>
                  <a:cubicBezTo>
                    <a:pt x="3350689" y="1984286"/>
                    <a:pt x="3338431" y="1973094"/>
                    <a:pt x="3326173" y="1962435"/>
                  </a:cubicBezTo>
                  <a:cubicBezTo>
                    <a:pt x="3318712" y="1944314"/>
                    <a:pt x="3320843" y="1928326"/>
                    <a:pt x="3337898" y="1917134"/>
                  </a:cubicBezTo>
                  <a:cubicBezTo>
                    <a:pt x="3346159" y="1911805"/>
                    <a:pt x="3354020" y="1910739"/>
                    <a:pt x="3361482" y="1912537"/>
                  </a:cubicBezTo>
                  <a:close/>
                  <a:moveTo>
                    <a:pt x="3072619" y="1868302"/>
                  </a:moveTo>
                  <a:cubicBezTo>
                    <a:pt x="3081413" y="1868368"/>
                    <a:pt x="3090873" y="1872366"/>
                    <a:pt x="3100200" y="1880360"/>
                  </a:cubicBezTo>
                  <a:cubicBezTo>
                    <a:pt x="3143902" y="1917667"/>
                    <a:pt x="3187604" y="1955507"/>
                    <a:pt x="3230774" y="1993347"/>
                  </a:cubicBezTo>
                  <a:cubicBezTo>
                    <a:pt x="3248894" y="1996011"/>
                    <a:pt x="3258488" y="2010935"/>
                    <a:pt x="3270746" y="2021594"/>
                  </a:cubicBezTo>
                  <a:cubicBezTo>
                    <a:pt x="3335233" y="2077022"/>
                    <a:pt x="3398655" y="2132982"/>
                    <a:pt x="3463675" y="2187876"/>
                  </a:cubicBezTo>
                  <a:cubicBezTo>
                    <a:pt x="3468472" y="2192140"/>
                    <a:pt x="3472735" y="2196404"/>
                    <a:pt x="3473269" y="2203332"/>
                  </a:cubicBezTo>
                  <a:cubicBezTo>
                    <a:pt x="3480730" y="2217722"/>
                    <a:pt x="3482329" y="2232111"/>
                    <a:pt x="3470071" y="2245435"/>
                  </a:cubicBezTo>
                  <a:cubicBezTo>
                    <a:pt x="3458346" y="2258759"/>
                    <a:pt x="3443956" y="2258226"/>
                    <a:pt x="3428500" y="2252364"/>
                  </a:cubicBezTo>
                  <a:cubicBezTo>
                    <a:pt x="3333634" y="2169756"/>
                    <a:pt x="3238768" y="2087681"/>
                    <a:pt x="3144435" y="2005072"/>
                  </a:cubicBezTo>
                  <a:cubicBezTo>
                    <a:pt x="3142303" y="2003473"/>
                    <a:pt x="3139638" y="2001874"/>
                    <a:pt x="3137507" y="2000808"/>
                  </a:cubicBezTo>
                  <a:cubicBezTo>
                    <a:pt x="3110859" y="1977358"/>
                    <a:pt x="3084744" y="1953908"/>
                    <a:pt x="3058096" y="1930458"/>
                  </a:cubicBezTo>
                  <a:cubicBezTo>
                    <a:pt x="3039443" y="1913936"/>
                    <a:pt x="3036245" y="1895283"/>
                    <a:pt x="3049036" y="1879827"/>
                  </a:cubicBezTo>
                  <a:cubicBezTo>
                    <a:pt x="3055698" y="1872099"/>
                    <a:pt x="3063826" y="1868235"/>
                    <a:pt x="3072619" y="1868302"/>
                  </a:cubicBezTo>
                  <a:close/>
                  <a:moveTo>
                    <a:pt x="3444089" y="1807346"/>
                  </a:moveTo>
                  <a:cubicBezTo>
                    <a:pt x="3452750" y="1807612"/>
                    <a:pt x="3462077" y="1811876"/>
                    <a:pt x="3471670" y="1820136"/>
                  </a:cubicBezTo>
                  <a:cubicBezTo>
                    <a:pt x="3531895" y="1871300"/>
                    <a:pt x="3592119" y="1922465"/>
                    <a:pt x="3651810" y="1974694"/>
                  </a:cubicBezTo>
                  <a:cubicBezTo>
                    <a:pt x="3665666" y="1986952"/>
                    <a:pt x="3677392" y="2001875"/>
                    <a:pt x="3666732" y="2022127"/>
                  </a:cubicBezTo>
                  <a:cubicBezTo>
                    <a:pt x="3657139" y="2040248"/>
                    <a:pt x="3641683" y="2044511"/>
                    <a:pt x="3622497" y="2037050"/>
                  </a:cubicBezTo>
                  <a:cubicBezTo>
                    <a:pt x="3609706" y="2039182"/>
                    <a:pt x="3604910" y="2028523"/>
                    <a:pt x="3596915" y="2022127"/>
                  </a:cubicBezTo>
                  <a:cubicBezTo>
                    <a:pt x="3570268" y="2001342"/>
                    <a:pt x="3546285" y="1977892"/>
                    <a:pt x="3520170" y="1956574"/>
                  </a:cubicBezTo>
                  <a:cubicBezTo>
                    <a:pt x="3514840" y="1952843"/>
                    <a:pt x="3508978" y="1947514"/>
                    <a:pt x="3507379" y="1939519"/>
                  </a:cubicBezTo>
                  <a:cubicBezTo>
                    <a:pt x="3481263" y="1916602"/>
                    <a:pt x="3455681" y="1893685"/>
                    <a:pt x="3429566" y="1870767"/>
                  </a:cubicBezTo>
                  <a:cubicBezTo>
                    <a:pt x="3409847" y="1853180"/>
                    <a:pt x="3406649" y="1833993"/>
                    <a:pt x="3420506" y="1818537"/>
                  </a:cubicBezTo>
                  <a:cubicBezTo>
                    <a:pt x="3427435" y="1810810"/>
                    <a:pt x="3435429" y="1807079"/>
                    <a:pt x="3444089" y="1807346"/>
                  </a:cubicBezTo>
                  <a:close/>
                  <a:moveTo>
                    <a:pt x="3538622" y="1697690"/>
                  </a:moveTo>
                  <a:cubicBezTo>
                    <a:pt x="3547616" y="1697957"/>
                    <a:pt x="3557476" y="1702354"/>
                    <a:pt x="3567602" y="1710881"/>
                  </a:cubicBezTo>
                  <a:cubicBezTo>
                    <a:pt x="3627827" y="1763110"/>
                    <a:pt x="3688051" y="1815341"/>
                    <a:pt x="3748808" y="1867570"/>
                  </a:cubicBezTo>
                  <a:cubicBezTo>
                    <a:pt x="3758401" y="1876098"/>
                    <a:pt x="3766395" y="1885158"/>
                    <a:pt x="3766395" y="1900081"/>
                  </a:cubicBezTo>
                  <a:cubicBezTo>
                    <a:pt x="3765329" y="1911273"/>
                    <a:pt x="3759467" y="1921399"/>
                    <a:pt x="3747742" y="1927261"/>
                  </a:cubicBezTo>
                  <a:cubicBezTo>
                    <a:pt x="3735484" y="1933657"/>
                    <a:pt x="3723226" y="1932058"/>
                    <a:pt x="3712567" y="1923531"/>
                  </a:cubicBezTo>
                  <a:cubicBezTo>
                    <a:pt x="3696578" y="1910207"/>
                    <a:pt x="3681122" y="1896350"/>
                    <a:pt x="3665134" y="1883026"/>
                  </a:cubicBezTo>
                  <a:cubicBezTo>
                    <a:pt x="3618234" y="1842522"/>
                    <a:pt x="3571866" y="1802017"/>
                    <a:pt x="3525498" y="1761511"/>
                  </a:cubicBezTo>
                  <a:cubicBezTo>
                    <a:pt x="3505779" y="1743924"/>
                    <a:pt x="3502048" y="1724737"/>
                    <a:pt x="3514839" y="1709282"/>
                  </a:cubicBezTo>
                  <a:cubicBezTo>
                    <a:pt x="3521501" y="1701288"/>
                    <a:pt x="3529629" y="1697424"/>
                    <a:pt x="3538622" y="1697690"/>
                  </a:cubicBezTo>
                  <a:close/>
                  <a:moveTo>
                    <a:pt x="3467606" y="1451865"/>
                  </a:moveTo>
                  <a:cubicBezTo>
                    <a:pt x="3476866" y="1453198"/>
                    <a:pt x="3487392" y="1459060"/>
                    <a:pt x="3499383" y="1469453"/>
                  </a:cubicBezTo>
                  <a:cubicBezTo>
                    <a:pt x="3612371" y="1571248"/>
                    <a:pt x="3725358" y="1673041"/>
                    <a:pt x="3837811" y="1775369"/>
                  </a:cubicBezTo>
                  <a:cubicBezTo>
                    <a:pt x="3846871" y="1783363"/>
                    <a:pt x="3856998" y="1791357"/>
                    <a:pt x="3856998" y="1811077"/>
                  </a:cubicBezTo>
                  <a:cubicBezTo>
                    <a:pt x="3856464" y="1817472"/>
                    <a:pt x="3852201" y="1827598"/>
                    <a:pt x="3841542" y="1832928"/>
                  </a:cubicBezTo>
                  <a:cubicBezTo>
                    <a:pt x="3830883" y="1838790"/>
                    <a:pt x="3819691" y="1838790"/>
                    <a:pt x="3810098" y="1831862"/>
                  </a:cubicBezTo>
                  <a:cubicBezTo>
                    <a:pt x="3802103" y="1826000"/>
                    <a:pt x="3795175" y="1819604"/>
                    <a:pt x="3787713" y="1813209"/>
                  </a:cubicBezTo>
                  <a:cubicBezTo>
                    <a:pt x="3677924" y="1714079"/>
                    <a:pt x="3568135" y="1614949"/>
                    <a:pt x="3458346" y="1515820"/>
                  </a:cubicBezTo>
                  <a:cubicBezTo>
                    <a:pt x="3434363" y="1493969"/>
                    <a:pt x="3429566" y="1476915"/>
                    <a:pt x="3443423" y="1461458"/>
                  </a:cubicBezTo>
                  <a:cubicBezTo>
                    <a:pt x="3450352" y="1453730"/>
                    <a:pt x="3458346" y="1450533"/>
                    <a:pt x="3467606" y="1451865"/>
                  </a:cubicBezTo>
                  <a:close/>
                  <a:moveTo>
                    <a:pt x="3419707" y="1000785"/>
                  </a:moveTo>
                  <a:cubicBezTo>
                    <a:pt x="3415044" y="1000851"/>
                    <a:pt x="3410380" y="1004183"/>
                    <a:pt x="3403985" y="1011110"/>
                  </a:cubicBezTo>
                  <a:cubicBezTo>
                    <a:pt x="3123651" y="1321824"/>
                    <a:pt x="2842783" y="1632002"/>
                    <a:pt x="2562448" y="1942182"/>
                  </a:cubicBezTo>
                  <a:cubicBezTo>
                    <a:pt x="2348733" y="2178814"/>
                    <a:pt x="2135018" y="2415446"/>
                    <a:pt x="1920770" y="2652078"/>
                  </a:cubicBezTo>
                  <a:cubicBezTo>
                    <a:pt x="1889858" y="2686187"/>
                    <a:pt x="1872271" y="2725093"/>
                    <a:pt x="1871738" y="2775191"/>
                  </a:cubicBezTo>
                  <a:cubicBezTo>
                    <a:pt x="1871205" y="2825289"/>
                    <a:pt x="1892523" y="2870057"/>
                    <a:pt x="1933028" y="2907364"/>
                  </a:cubicBezTo>
                  <a:cubicBezTo>
                    <a:pt x="2066266" y="3027279"/>
                    <a:pt x="2198972" y="3147727"/>
                    <a:pt x="2332211" y="3267642"/>
                  </a:cubicBezTo>
                  <a:cubicBezTo>
                    <a:pt x="2415885" y="3342789"/>
                    <a:pt x="2518745" y="3337992"/>
                    <a:pt x="2593892" y="3254851"/>
                  </a:cubicBezTo>
                  <a:cubicBezTo>
                    <a:pt x="2690891" y="3147194"/>
                    <a:pt x="2787889" y="3040070"/>
                    <a:pt x="2884887" y="2932946"/>
                  </a:cubicBezTo>
                  <a:cubicBezTo>
                    <a:pt x="3281938" y="2493791"/>
                    <a:pt x="3678990" y="2054635"/>
                    <a:pt x="4076575" y="1615480"/>
                  </a:cubicBezTo>
                  <a:cubicBezTo>
                    <a:pt x="4086168" y="1604288"/>
                    <a:pt x="4088300" y="1599492"/>
                    <a:pt x="4076042" y="1588300"/>
                  </a:cubicBezTo>
                  <a:cubicBezTo>
                    <a:pt x="3862327" y="1395905"/>
                    <a:pt x="3648612" y="1203508"/>
                    <a:pt x="3435429" y="1010045"/>
                  </a:cubicBezTo>
                  <a:cubicBezTo>
                    <a:pt x="3429034" y="1003916"/>
                    <a:pt x="3424371" y="1000717"/>
                    <a:pt x="3419707" y="1000785"/>
                  </a:cubicBezTo>
                  <a:close/>
                  <a:moveTo>
                    <a:pt x="3413644" y="901588"/>
                  </a:moveTo>
                  <a:cubicBezTo>
                    <a:pt x="3418374" y="901456"/>
                    <a:pt x="3423171" y="904521"/>
                    <a:pt x="3429567" y="910383"/>
                  </a:cubicBezTo>
                  <a:cubicBezTo>
                    <a:pt x="3677924" y="1135290"/>
                    <a:pt x="3926281" y="1359664"/>
                    <a:pt x="4175171" y="1583503"/>
                  </a:cubicBezTo>
                  <a:cubicBezTo>
                    <a:pt x="4186896" y="1594163"/>
                    <a:pt x="4185830" y="1599492"/>
                    <a:pt x="4175704" y="1610684"/>
                  </a:cubicBezTo>
                  <a:cubicBezTo>
                    <a:pt x="3664600" y="2175617"/>
                    <a:pt x="3154029" y="2740549"/>
                    <a:pt x="2642924" y="3305482"/>
                  </a:cubicBezTo>
                  <a:cubicBezTo>
                    <a:pt x="2545394" y="3413139"/>
                    <a:pt x="2395100" y="3421133"/>
                    <a:pt x="2287976" y="3324135"/>
                  </a:cubicBezTo>
                  <a:cubicBezTo>
                    <a:pt x="2153139" y="3202622"/>
                    <a:pt x="2018834" y="3081108"/>
                    <a:pt x="1883996" y="2959594"/>
                  </a:cubicBezTo>
                  <a:cubicBezTo>
                    <a:pt x="1828569" y="2907364"/>
                    <a:pt x="1800855" y="2845542"/>
                    <a:pt x="1800855" y="2760269"/>
                  </a:cubicBezTo>
                  <a:cubicBezTo>
                    <a:pt x="1801388" y="2709105"/>
                    <a:pt x="1823772" y="2653678"/>
                    <a:pt x="1866409" y="2606778"/>
                  </a:cubicBezTo>
                  <a:cubicBezTo>
                    <a:pt x="2186715" y="2252895"/>
                    <a:pt x="2507021" y="1898480"/>
                    <a:pt x="2826794" y="1544600"/>
                  </a:cubicBezTo>
                  <a:cubicBezTo>
                    <a:pt x="3017592" y="1333549"/>
                    <a:pt x="3208390" y="1123032"/>
                    <a:pt x="3398122" y="911982"/>
                  </a:cubicBezTo>
                  <a:cubicBezTo>
                    <a:pt x="3404251" y="905054"/>
                    <a:pt x="3408914" y="901723"/>
                    <a:pt x="3413644" y="901588"/>
                  </a:cubicBezTo>
                  <a:close/>
                  <a:moveTo>
                    <a:pt x="3446622" y="577819"/>
                  </a:moveTo>
                  <a:cubicBezTo>
                    <a:pt x="3456082" y="577286"/>
                    <a:pt x="3465808" y="582615"/>
                    <a:pt x="3478066" y="593807"/>
                  </a:cubicBezTo>
                  <a:cubicBezTo>
                    <a:pt x="3642749" y="742503"/>
                    <a:pt x="3806899" y="891197"/>
                    <a:pt x="3971582" y="1039359"/>
                  </a:cubicBezTo>
                  <a:cubicBezTo>
                    <a:pt x="4142661" y="1193916"/>
                    <a:pt x="4314273" y="1348474"/>
                    <a:pt x="4485351" y="1503031"/>
                  </a:cubicBezTo>
                  <a:cubicBezTo>
                    <a:pt x="4496010" y="1513157"/>
                    <a:pt x="4507735" y="1521684"/>
                    <a:pt x="4507735" y="1539805"/>
                  </a:cubicBezTo>
                  <a:cubicBezTo>
                    <a:pt x="4507202" y="1547799"/>
                    <a:pt x="4502406" y="1556326"/>
                    <a:pt x="4495477" y="1563788"/>
                  </a:cubicBezTo>
                  <a:cubicBezTo>
                    <a:pt x="4473093" y="1588302"/>
                    <a:pt x="4450709" y="1613351"/>
                    <a:pt x="4428325" y="1637866"/>
                  </a:cubicBezTo>
                  <a:cubicBezTo>
                    <a:pt x="4406474" y="1661849"/>
                    <a:pt x="4393150" y="1662915"/>
                    <a:pt x="4368634" y="1640531"/>
                  </a:cubicBezTo>
                  <a:cubicBezTo>
                    <a:pt x="4223670" y="1509959"/>
                    <a:pt x="4078706" y="1378852"/>
                    <a:pt x="3933742" y="1247744"/>
                  </a:cubicBezTo>
                  <a:cubicBezTo>
                    <a:pt x="3742412" y="1075067"/>
                    <a:pt x="3551080" y="902389"/>
                    <a:pt x="3359750" y="729179"/>
                  </a:cubicBezTo>
                  <a:cubicBezTo>
                    <a:pt x="3332036" y="704129"/>
                    <a:pt x="3331503" y="691871"/>
                    <a:pt x="3356552" y="663624"/>
                  </a:cubicBezTo>
                  <a:cubicBezTo>
                    <a:pt x="3376804" y="641240"/>
                    <a:pt x="3396523" y="619389"/>
                    <a:pt x="3416776" y="597005"/>
                  </a:cubicBezTo>
                  <a:cubicBezTo>
                    <a:pt x="3427968" y="584747"/>
                    <a:pt x="3437162" y="578352"/>
                    <a:pt x="3446622" y="577819"/>
                  </a:cubicBezTo>
                  <a:close/>
                  <a:moveTo>
                    <a:pt x="4352179" y="270038"/>
                  </a:moveTo>
                  <a:cubicBezTo>
                    <a:pt x="4356909" y="270038"/>
                    <a:pt x="4361706" y="272969"/>
                    <a:pt x="4367568" y="278299"/>
                  </a:cubicBezTo>
                  <a:cubicBezTo>
                    <a:pt x="4492813" y="391817"/>
                    <a:pt x="4618057" y="504805"/>
                    <a:pt x="4743302" y="617790"/>
                  </a:cubicBezTo>
                  <a:cubicBezTo>
                    <a:pt x="4754494" y="627917"/>
                    <a:pt x="4756093" y="634846"/>
                    <a:pt x="4745434" y="646571"/>
                  </a:cubicBezTo>
                  <a:cubicBezTo>
                    <a:pt x="4580750" y="828309"/>
                    <a:pt x="4416067" y="1010046"/>
                    <a:pt x="4251917" y="1192318"/>
                  </a:cubicBezTo>
                  <a:cubicBezTo>
                    <a:pt x="4247120" y="1197648"/>
                    <a:pt x="4243390" y="1203510"/>
                    <a:pt x="4234329" y="1204576"/>
                  </a:cubicBezTo>
                  <a:cubicBezTo>
                    <a:pt x="4231132" y="1201911"/>
                    <a:pt x="4226868" y="1199247"/>
                    <a:pt x="4223137" y="1196049"/>
                  </a:cubicBezTo>
                  <a:cubicBezTo>
                    <a:pt x="4096827" y="1081996"/>
                    <a:pt x="3970516" y="967944"/>
                    <a:pt x="3844206" y="853891"/>
                  </a:cubicBezTo>
                  <a:cubicBezTo>
                    <a:pt x="3832481" y="843231"/>
                    <a:pt x="3833547" y="835770"/>
                    <a:pt x="3843673" y="825111"/>
                  </a:cubicBezTo>
                  <a:cubicBezTo>
                    <a:pt x="4008356" y="643373"/>
                    <a:pt x="4173039" y="461635"/>
                    <a:pt x="4337190" y="279364"/>
                  </a:cubicBezTo>
                  <a:cubicBezTo>
                    <a:pt x="4342786" y="272969"/>
                    <a:pt x="4347449" y="270038"/>
                    <a:pt x="4352179" y="270038"/>
                  </a:cubicBezTo>
                  <a:close/>
                  <a:moveTo>
                    <a:pt x="4381958" y="29"/>
                  </a:moveTo>
                  <a:cubicBezTo>
                    <a:pt x="4390885" y="-437"/>
                    <a:pt x="4400078" y="4626"/>
                    <a:pt x="4411803" y="15018"/>
                  </a:cubicBezTo>
                  <a:cubicBezTo>
                    <a:pt x="4571691" y="159450"/>
                    <a:pt x="4731577" y="303348"/>
                    <a:pt x="4891464" y="447779"/>
                  </a:cubicBezTo>
                  <a:cubicBezTo>
                    <a:pt x="4926639" y="479223"/>
                    <a:pt x="4961814" y="511200"/>
                    <a:pt x="4996989" y="542645"/>
                  </a:cubicBezTo>
                  <a:cubicBezTo>
                    <a:pt x="5005516" y="550106"/>
                    <a:pt x="5012978" y="558100"/>
                    <a:pt x="5018840" y="567694"/>
                  </a:cubicBezTo>
                  <a:cubicBezTo>
                    <a:pt x="5018307" y="574622"/>
                    <a:pt x="5018307" y="582083"/>
                    <a:pt x="5018307" y="589012"/>
                  </a:cubicBezTo>
                  <a:cubicBezTo>
                    <a:pt x="4991127" y="619390"/>
                    <a:pt x="4963946" y="649769"/>
                    <a:pt x="4936232" y="679614"/>
                  </a:cubicBezTo>
                  <a:cubicBezTo>
                    <a:pt x="4918112" y="699333"/>
                    <a:pt x="4902123" y="700399"/>
                    <a:pt x="4882404" y="682812"/>
                  </a:cubicBezTo>
                  <a:cubicBezTo>
                    <a:pt x="4684144" y="503739"/>
                    <a:pt x="4486418" y="325199"/>
                    <a:pt x="4288690" y="146126"/>
                  </a:cubicBezTo>
                  <a:cubicBezTo>
                    <a:pt x="4268971" y="128005"/>
                    <a:pt x="4268438" y="112550"/>
                    <a:pt x="4286559" y="92297"/>
                  </a:cubicBezTo>
                  <a:cubicBezTo>
                    <a:pt x="4308943" y="67249"/>
                    <a:pt x="4331327" y="42733"/>
                    <a:pt x="4353711" y="18217"/>
                  </a:cubicBezTo>
                  <a:cubicBezTo>
                    <a:pt x="4364370" y="6492"/>
                    <a:pt x="4373031" y="496"/>
                    <a:pt x="4381958" y="2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9" name="Group 4">
            <a:extLst>
              <a:ext uri="{FF2B5EF4-FFF2-40B4-BE49-F238E27FC236}">
                <a16:creationId xmlns:a16="http://schemas.microsoft.com/office/drawing/2014/main" id="{D8493736-4F34-0AD3-AF83-9683A275F0BA}"/>
              </a:ext>
            </a:extLst>
          </p:cNvPr>
          <p:cNvGrpSpPr>
            <a:grpSpLocks noChangeAspect="1"/>
          </p:cNvGrpSpPr>
          <p:nvPr/>
        </p:nvGrpSpPr>
        <p:grpSpPr>
          <a:xfrm>
            <a:off x="7536371" y="1296318"/>
            <a:ext cx="1010644" cy="1717010"/>
            <a:chOff x="3168" y="1067"/>
            <a:chExt cx="930" cy="1580"/>
          </a:xfrm>
          <a:solidFill>
            <a:srgbClr val="189EAA"/>
          </a:solidFill>
        </p:grpSpPr>
        <p:sp>
          <p:nvSpPr>
            <p:cNvPr id="540" name="Freeform 5">
              <a:extLst>
                <a:ext uri="{FF2B5EF4-FFF2-40B4-BE49-F238E27FC236}">
                  <a16:creationId xmlns:a16="http://schemas.microsoft.com/office/drawing/2014/main" id="{D8CE20CC-9AEE-2BC3-7865-129D291C5187}"/>
                </a:ext>
              </a:extLst>
            </p:cNvPr>
            <p:cNvSpPr/>
            <p:nvPr/>
          </p:nvSpPr>
          <p:spPr bwMode="auto">
            <a:xfrm>
              <a:off x="3230" y="1067"/>
              <a:ext cx="810" cy="551"/>
            </a:xfrm>
            <a:custGeom>
              <a:avLst/>
              <a:gdLst>
                <a:gd name="T0" fmla="*/ 38 w 168"/>
                <a:gd name="T1" fmla="*/ 28 h 115"/>
                <a:gd name="T2" fmla="*/ 48 w 168"/>
                <a:gd name="T3" fmla="*/ 25 h 115"/>
                <a:gd name="T4" fmla="*/ 76 w 168"/>
                <a:gd name="T5" fmla="*/ 39 h 115"/>
                <a:gd name="T6" fmla="*/ 92 w 168"/>
                <a:gd name="T7" fmla="*/ 39 h 115"/>
                <a:gd name="T8" fmla="*/ 126 w 168"/>
                <a:gd name="T9" fmla="*/ 27 h 115"/>
                <a:gd name="T10" fmla="*/ 131 w 168"/>
                <a:gd name="T11" fmla="*/ 23 h 115"/>
                <a:gd name="T12" fmla="*/ 131 w 168"/>
                <a:gd name="T13" fmla="*/ 9 h 115"/>
                <a:gd name="T14" fmla="*/ 140 w 168"/>
                <a:gd name="T15" fmla="*/ 2 h 115"/>
                <a:gd name="T16" fmla="*/ 154 w 168"/>
                <a:gd name="T17" fmla="*/ 16 h 115"/>
                <a:gd name="T18" fmla="*/ 160 w 168"/>
                <a:gd name="T19" fmla="*/ 28 h 115"/>
                <a:gd name="T20" fmla="*/ 163 w 168"/>
                <a:gd name="T21" fmla="*/ 50 h 115"/>
                <a:gd name="T22" fmla="*/ 159 w 168"/>
                <a:gd name="T23" fmla="*/ 58 h 115"/>
                <a:gd name="T24" fmla="*/ 144 w 168"/>
                <a:gd name="T25" fmla="*/ 66 h 115"/>
                <a:gd name="T26" fmla="*/ 127 w 168"/>
                <a:gd name="T27" fmla="*/ 76 h 115"/>
                <a:gd name="T28" fmla="*/ 120 w 168"/>
                <a:gd name="T29" fmla="*/ 98 h 115"/>
                <a:gd name="T30" fmla="*/ 119 w 168"/>
                <a:gd name="T31" fmla="*/ 104 h 115"/>
                <a:gd name="T32" fmla="*/ 101 w 168"/>
                <a:gd name="T33" fmla="*/ 114 h 115"/>
                <a:gd name="T34" fmla="*/ 67 w 168"/>
                <a:gd name="T35" fmla="*/ 114 h 115"/>
                <a:gd name="T36" fmla="*/ 49 w 168"/>
                <a:gd name="T37" fmla="*/ 100 h 115"/>
                <a:gd name="T38" fmla="*/ 42 w 168"/>
                <a:gd name="T39" fmla="*/ 77 h 115"/>
                <a:gd name="T40" fmla="*/ 19 w 168"/>
                <a:gd name="T41" fmla="*/ 67 h 115"/>
                <a:gd name="T42" fmla="*/ 13 w 168"/>
                <a:gd name="T43" fmla="*/ 65 h 115"/>
                <a:gd name="T44" fmla="*/ 8 w 168"/>
                <a:gd name="T45" fmla="*/ 55 h 115"/>
                <a:gd name="T46" fmla="*/ 10 w 168"/>
                <a:gd name="T47" fmla="*/ 25 h 115"/>
                <a:gd name="T48" fmla="*/ 14 w 168"/>
                <a:gd name="T49" fmla="*/ 16 h 115"/>
                <a:gd name="T50" fmla="*/ 21 w 168"/>
                <a:gd name="T51" fmla="*/ 5 h 115"/>
                <a:gd name="T52" fmla="*/ 34 w 168"/>
                <a:gd name="T53" fmla="*/ 2 h 115"/>
                <a:gd name="T54" fmla="*/ 38 w 168"/>
                <a:gd name="T55" fmla="*/ 13 h 115"/>
                <a:gd name="T56" fmla="*/ 38 w 168"/>
                <a:gd name="T57" fmla="*/ 2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15">
                  <a:moveTo>
                    <a:pt x="38" y="28"/>
                  </a:moveTo>
                  <a:cubicBezTo>
                    <a:pt x="41" y="27"/>
                    <a:pt x="45" y="26"/>
                    <a:pt x="48" y="25"/>
                  </a:cubicBezTo>
                  <a:cubicBezTo>
                    <a:pt x="60" y="23"/>
                    <a:pt x="69" y="29"/>
                    <a:pt x="76" y="39"/>
                  </a:cubicBezTo>
                  <a:cubicBezTo>
                    <a:pt x="84" y="51"/>
                    <a:pt x="84" y="51"/>
                    <a:pt x="92" y="39"/>
                  </a:cubicBezTo>
                  <a:cubicBezTo>
                    <a:pt x="103" y="25"/>
                    <a:pt x="109" y="23"/>
                    <a:pt x="126" y="27"/>
                  </a:cubicBezTo>
                  <a:cubicBezTo>
                    <a:pt x="131" y="28"/>
                    <a:pt x="131" y="26"/>
                    <a:pt x="131" y="23"/>
                  </a:cubicBezTo>
                  <a:cubicBezTo>
                    <a:pt x="131" y="18"/>
                    <a:pt x="131" y="13"/>
                    <a:pt x="131" y="9"/>
                  </a:cubicBezTo>
                  <a:cubicBezTo>
                    <a:pt x="131" y="3"/>
                    <a:pt x="134" y="1"/>
                    <a:pt x="140" y="2"/>
                  </a:cubicBezTo>
                  <a:cubicBezTo>
                    <a:pt x="147" y="4"/>
                    <a:pt x="152" y="8"/>
                    <a:pt x="154" y="16"/>
                  </a:cubicBezTo>
                  <a:cubicBezTo>
                    <a:pt x="155" y="21"/>
                    <a:pt x="157" y="24"/>
                    <a:pt x="160" y="28"/>
                  </a:cubicBezTo>
                  <a:cubicBezTo>
                    <a:pt x="167" y="34"/>
                    <a:pt x="168" y="42"/>
                    <a:pt x="163" y="50"/>
                  </a:cubicBezTo>
                  <a:cubicBezTo>
                    <a:pt x="162" y="53"/>
                    <a:pt x="160" y="56"/>
                    <a:pt x="159" y="58"/>
                  </a:cubicBezTo>
                  <a:cubicBezTo>
                    <a:pt x="155" y="64"/>
                    <a:pt x="153" y="70"/>
                    <a:pt x="144" y="66"/>
                  </a:cubicBezTo>
                  <a:cubicBezTo>
                    <a:pt x="137" y="64"/>
                    <a:pt x="130" y="69"/>
                    <a:pt x="127" y="76"/>
                  </a:cubicBezTo>
                  <a:cubicBezTo>
                    <a:pt x="123" y="83"/>
                    <a:pt x="121" y="90"/>
                    <a:pt x="120" y="98"/>
                  </a:cubicBezTo>
                  <a:cubicBezTo>
                    <a:pt x="120" y="100"/>
                    <a:pt x="119" y="102"/>
                    <a:pt x="119" y="104"/>
                  </a:cubicBezTo>
                  <a:cubicBezTo>
                    <a:pt x="115" y="114"/>
                    <a:pt x="112" y="115"/>
                    <a:pt x="101" y="114"/>
                  </a:cubicBezTo>
                  <a:cubicBezTo>
                    <a:pt x="90" y="112"/>
                    <a:pt x="78" y="112"/>
                    <a:pt x="67" y="114"/>
                  </a:cubicBezTo>
                  <a:cubicBezTo>
                    <a:pt x="56" y="115"/>
                    <a:pt x="50" y="111"/>
                    <a:pt x="49" y="100"/>
                  </a:cubicBezTo>
                  <a:cubicBezTo>
                    <a:pt x="47" y="92"/>
                    <a:pt x="45" y="84"/>
                    <a:pt x="42" y="77"/>
                  </a:cubicBezTo>
                  <a:cubicBezTo>
                    <a:pt x="37" y="67"/>
                    <a:pt x="29" y="64"/>
                    <a:pt x="19" y="67"/>
                  </a:cubicBezTo>
                  <a:cubicBezTo>
                    <a:pt x="16" y="69"/>
                    <a:pt x="15" y="68"/>
                    <a:pt x="13" y="65"/>
                  </a:cubicBezTo>
                  <a:cubicBezTo>
                    <a:pt x="12" y="62"/>
                    <a:pt x="10" y="58"/>
                    <a:pt x="8" y="55"/>
                  </a:cubicBezTo>
                  <a:cubicBezTo>
                    <a:pt x="0" y="41"/>
                    <a:pt x="0" y="38"/>
                    <a:pt x="10" y="25"/>
                  </a:cubicBezTo>
                  <a:cubicBezTo>
                    <a:pt x="13" y="23"/>
                    <a:pt x="14" y="20"/>
                    <a:pt x="14" y="16"/>
                  </a:cubicBezTo>
                  <a:cubicBezTo>
                    <a:pt x="15" y="12"/>
                    <a:pt x="17" y="8"/>
                    <a:pt x="21" y="5"/>
                  </a:cubicBezTo>
                  <a:cubicBezTo>
                    <a:pt x="25" y="3"/>
                    <a:pt x="29" y="0"/>
                    <a:pt x="34" y="2"/>
                  </a:cubicBezTo>
                  <a:cubicBezTo>
                    <a:pt x="39" y="4"/>
                    <a:pt x="37" y="9"/>
                    <a:pt x="38" y="13"/>
                  </a:cubicBezTo>
                  <a:cubicBezTo>
                    <a:pt x="38" y="18"/>
                    <a:pt x="38" y="23"/>
                    <a:pt x="3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1" name="Freeform 6">
              <a:extLst>
                <a:ext uri="{FF2B5EF4-FFF2-40B4-BE49-F238E27FC236}">
                  <a16:creationId xmlns:a16="http://schemas.microsoft.com/office/drawing/2014/main" id="{F3E9A534-62F7-D78C-B760-728710B1B466}"/>
                </a:ext>
              </a:extLst>
            </p:cNvPr>
            <p:cNvSpPr/>
            <p:nvPr/>
          </p:nvSpPr>
          <p:spPr bwMode="auto">
            <a:xfrm>
              <a:off x="3462" y="2489"/>
              <a:ext cx="342" cy="158"/>
            </a:xfrm>
            <a:custGeom>
              <a:avLst/>
              <a:gdLst>
                <a:gd name="T0" fmla="*/ 1 w 71"/>
                <a:gd name="T1" fmla="*/ 0 h 33"/>
                <a:gd name="T2" fmla="*/ 71 w 71"/>
                <a:gd name="T3" fmla="*/ 0 h 33"/>
                <a:gd name="T4" fmla="*/ 71 w 71"/>
                <a:gd name="T5" fmla="*/ 20 h 33"/>
                <a:gd name="T6" fmla="*/ 63 w 71"/>
                <a:gd name="T7" fmla="*/ 28 h 33"/>
                <a:gd name="T8" fmla="*/ 10 w 71"/>
                <a:gd name="T9" fmla="*/ 28 h 33"/>
                <a:gd name="T10" fmla="*/ 1 w 71"/>
                <a:gd name="T11" fmla="*/ 15 h 33"/>
                <a:gd name="T12" fmla="*/ 1 w 71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3">
                  <a:moveTo>
                    <a:pt x="1" y="0"/>
                  </a:moveTo>
                  <a:cubicBezTo>
                    <a:pt x="25" y="14"/>
                    <a:pt x="47" y="14"/>
                    <a:pt x="71" y="0"/>
                  </a:cubicBezTo>
                  <a:cubicBezTo>
                    <a:pt x="71" y="8"/>
                    <a:pt x="71" y="14"/>
                    <a:pt x="71" y="20"/>
                  </a:cubicBezTo>
                  <a:cubicBezTo>
                    <a:pt x="71" y="25"/>
                    <a:pt x="66" y="27"/>
                    <a:pt x="63" y="28"/>
                  </a:cubicBezTo>
                  <a:cubicBezTo>
                    <a:pt x="45" y="33"/>
                    <a:pt x="28" y="33"/>
                    <a:pt x="10" y="28"/>
                  </a:cubicBezTo>
                  <a:cubicBezTo>
                    <a:pt x="4" y="27"/>
                    <a:pt x="0" y="22"/>
                    <a:pt x="1" y="15"/>
                  </a:cubicBezTo>
                  <a:cubicBezTo>
                    <a:pt x="1" y="10"/>
                    <a:pt x="1" y="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2" name="Freeform 7">
              <a:extLst>
                <a:ext uri="{FF2B5EF4-FFF2-40B4-BE49-F238E27FC236}">
                  <a16:creationId xmlns:a16="http://schemas.microsoft.com/office/drawing/2014/main" id="{106DD9EB-5AC2-9429-68E8-D9DDE5038D1C}"/>
                </a:ext>
              </a:extLst>
            </p:cNvPr>
            <p:cNvSpPr/>
            <p:nvPr/>
          </p:nvSpPr>
          <p:spPr bwMode="auto">
            <a:xfrm>
              <a:off x="3466" y="2379"/>
              <a:ext cx="343" cy="143"/>
            </a:xfrm>
            <a:custGeom>
              <a:avLst/>
              <a:gdLst>
                <a:gd name="T0" fmla="*/ 0 w 71"/>
                <a:gd name="T1" fmla="*/ 0 h 30"/>
                <a:gd name="T2" fmla="*/ 69 w 71"/>
                <a:gd name="T3" fmla="*/ 1 h 30"/>
                <a:gd name="T4" fmla="*/ 58 w 71"/>
                <a:gd name="T5" fmla="*/ 23 h 30"/>
                <a:gd name="T6" fmla="*/ 13 w 71"/>
                <a:gd name="T7" fmla="*/ 24 h 30"/>
                <a:gd name="T8" fmla="*/ 0 w 7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0">
                  <a:moveTo>
                    <a:pt x="0" y="0"/>
                  </a:moveTo>
                  <a:cubicBezTo>
                    <a:pt x="24" y="14"/>
                    <a:pt x="46" y="14"/>
                    <a:pt x="69" y="1"/>
                  </a:cubicBezTo>
                  <a:cubicBezTo>
                    <a:pt x="71" y="15"/>
                    <a:pt x="70" y="18"/>
                    <a:pt x="58" y="23"/>
                  </a:cubicBezTo>
                  <a:cubicBezTo>
                    <a:pt x="43" y="30"/>
                    <a:pt x="28" y="30"/>
                    <a:pt x="13" y="24"/>
                  </a:cubicBezTo>
                  <a:cubicBezTo>
                    <a:pt x="0" y="18"/>
                    <a:pt x="0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3" name="Freeform 8">
              <a:extLst>
                <a:ext uri="{FF2B5EF4-FFF2-40B4-BE49-F238E27FC236}">
                  <a16:creationId xmlns:a16="http://schemas.microsoft.com/office/drawing/2014/main" id="{F4B569CA-3C3D-AA16-63F3-4BFD96845FFA}"/>
                </a:ext>
              </a:extLst>
            </p:cNvPr>
            <p:cNvSpPr/>
            <p:nvPr/>
          </p:nvSpPr>
          <p:spPr bwMode="auto">
            <a:xfrm>
              <a:off x="3466" y="2264"/>
              <a:ext cx="347" cy="138"/>
            </a:xfrm>
            <a:custGeom>
              <a:avLst/>
              <a:gdLst>
                <a:gd name="T0" fmla="*/ 35 w 72"/>
                <a:gd name="T1" fmla="*/ 29 h 29"/>
                <a:gd name="T2" fmla="*/ 4 w 72"/>
                <a:gd name="T3" fmla="*/ 19 h 29"/>
                <a:gd name="T4" fmla="*/ 0 w 72"/>
                <a:gd name="T5" fmla="*/ 13 h 29"/>
                <a:gd name="T6" fmla="*/ 10 w 72"/>
                <a:gd name="T7" fmla="*/ 6 h 29"/>
                <a:gd name="T8" fmla="*/ 61 w 72"/>
                <a:gd name="T9" fmla="*/ 6 h 29"/>
                <a:gd name="T10" fmla="*/ 69 w 72"/>
                <a:gd name="T11" fmla="*/ 5 h 29"/>
                <a:gd name="T12" fmla="*/ 67 w 72"/>
                <a:gd name="T13" fmla="*/ 18 h 29"/>
                <a:gd name="T14" fmla="*/ 35 w 72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8">
                  <a:moveTo>
                    <a:pt x="35" y="29"/>
                  </a:moveTo>
                  <a:cubicBezTo>
                    <a:pt x="23" y="29"/>
                    <a:pt x="13" y="25"/>
                    <a:pt x="4" y="19"/>
                  </a:cubicBezTo>
                  <a:cubicBezTo>
                    <a:pt x="1" y="18"/>
                    <a:pt x="0" y="16"/>
                    <a:pt x="0" y="13"/>
                  </a:cubicBezTo>
                  <a:cubicBezTo>
                    <a:pt x="0" y="3"/>
                    <a:pt x="1" y="2"/>
                    <a:pt x="10" y="6"/>
                  </a:cubicBezTo>
                  <a:cubicBezTo>
                    <a:pt x="27" y="13"/>
                    <a:pt x="44" y="13"/>
                    <a:pt x="61" y="6"/>
                  </a:cubicBezTo>
                  <a:cubicBezTo>
                    <a:pt x="64" y="4"/>
                    <a:pt x="67" y="0"/>
                    <a:pt x="69" y="5"/>
                  </a:cubicBezTo>
                  <a:cubicBezTo>
                    <a:pt x="71" y="9"/>
                    <a:pt x="72" y="15"/>
                    <a:pt x="67" y="18"/>
                  </a:cubicBezTo>
                  <a:cubicBezTo>
                    <a:pt x="58" y="26"/>
                    <a:pt x="46" y="29"/>
                    <a:pt x="3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4" name="Freeform 9">
              <a:extLst>
                <a:ext uri="{FF2B5EF4-FFF2-40B4-BE49-F238E27FC236}">
                  <a16:creationId xmlns:a16="http://schemas.microsoft.com/office/drawing/2014/main" id="{92688652-CDA7-1469-132B-1E01A7E0E1EF}"/>
                </a:ext>
              </a:extLst>
            </p:cNvPr>
            <p:cNvSpPr/>
            <p:nvPr/>
          </p:nvSpPr>
          <p:spPr bwMode="auto">
            <a:xfrm>
              <a:off x="3505" y="2182"/>
              <a:ext cx="270" cy="110"/>
            </a:xfrm>
            <a:custGeom>
              <a:avLst/>
              <a:gdLst>
                <a:gd name="T0" fmla="*/ 27 w 56"/>
                <a:gd name="T1" fmla="*/ 23 h 23"/>
                <a:gd name="T2" fmla="*/ 4 w 56"/>
                <a:gd name="T3" fmla="*/ 17 h 23"/>
                <a:gd name="T4" fmla="*/ 1 w 56"/>
                <a:gd name="T5" fmla="*/ 12 h 23"/>
                <a:gd name="T6" fmla="*/ 16 w 56"/>
                <a:gd name="T7" fmla="*/ 4 h 23"/>
                <a:gd name="T8" fmla="*/ 42 w 56"/>
                <a:gd name="T9" fmla="*/ 3 h 23"/>
                <a:gd name="T10" fmla="*/ 53 w 56"/>
                <a:gd name="T11" fmla="*/ 13 h 23"/>
                <a:gd name="T12" fmla="*/ 47 w 56"/>
                <a:gd name="T13" fmla="*/ 18 h 23"/>
                <a:gd name="T14" fmla="*/ 27 w 56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23">
                  <a:moveTo>
                    <a:pt x="27" y="23"/>
                  </a:moveTo>
                  <a:cubicBezTo>
                    <a:pt x="19" y="23"/>
                    <a:pt x="11" y="20"/>
                    <a:pt x="4" y="17"/>
                  </a:cubicBezTo>
                  <a:cubicBezTo>
                    <a:pt x="1" y="16"/>
                    <a:pt x="0" y="15"/>
                    <a:pt x="1" y="12"/>
                  </a:cubicBezTo>
                  <a:cubicBezTo>
                    <a:pt x="4" y="4"/>
                    <a:pt x="7" y="1"/>
                    <a:pt x="16" y="4"/>
                  </a:cubicBezTo>
                  <a:cubicBezTo>
                    <a:pt x="25" y="7"/>
                    <a:pt x="34" y="5"/>
                    <a:pt x="42" y="3"/>
                  </a:cubicBezTo>
                  <a:cubicBezTo>
                    <a:pt x="52" y="0"/>
                    <a:pt x="51" y="9"/>
                    <a:pt x="53" y="13"/>
                  </a:cubicBezTo>
                  <a:cubicBezTo>
                    <a:pt x="56" y="17"/>
                    <a:pt x="50" y="17"/>
                    <a:pt x="47" y="18"/>
                  </a:cubicBezTo>
                  <a:cubicBezTo>
                    <a:pt x="41" y="21"/>
                    <a:pt x="34" y="23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5" name="Freeform 10">
              <a:extLst>
                <a:ext uri="{FF2B5EF4-FFF2-40B4-BE49-F238E27FC236}">
                  <a16:creationId xmlns:a16="http://schemas.microsoft.com/office/drawing/2014/main" id="{F3EDC4B5-3BEA-56B4-460A-2A18676F1BCF}"/>
                </a:ext>
              </a:extLst>
            </p:cNvPr>
            <p:cNvSpPr/>
            <p:nvPr/>
          </p:nvSpPr>
          <p:spPr bwMode="auto">
            <a:xfrm>
              <a:off x="3524" y="1661"/>
              <a:ext cx="222" cy="52"/>
            </a:xfrm>
            <a:custGeom>
              <a:avLst/>
              <a:gdLst>
                <a:gd name="T0" fmla="*/ 0 w 46"/>
                <a:gd name="T1" fmla="*/ 3 h 11"/>
                <a:gd name="T2" fmla="*/ 46 w 46"/>
                <a:gd name="T3" fmla="*/ 3 h 11"/>
                <a:gd name="T4" fmla="*/ 0 w 46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1">
                  <a:moveTo>
                    <a:pt x="0" y="3"/>
                  </a:moveTo>
                  <a:cubicBezTo>
                    <a:pt x="16" y="0"/>
                    <a:pt x="31" y="0"/>
                    <a:pt x="46" y="3"/>
                  </a:cubicBezTo>
                  <a:cubicBezTo>
                    <a:pt x="31" y="11"/>
                    <a:pt x="16" y="1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6" name="Freeform 11">
              <a:extLst>
                <a:ext uri="{FF2B5EF4-FFF2-40B4-BE49-F238E27FC236}">
                  <a16:creationId xmlns:a16="http://schemas.microsoft.com/office/drawing/2014/main" id="{1563747F-BC7C-E3B7-CB86-69CFB3E97041}"/>
                </a:ext>
              </a:extLst>
            </p:cNvPr>
            <p:cNvSpPr/>
            <p:nvPr/>
          </p:nvSpPr>
          <p:spPr bwMode="auto">
            <a:xfrm>
              <a:off x="3563" y="2154"/>
              <a:ext cx="149" cy="33"/>
            </a:xfrm>
            <a:custGeom>
              <a:avLst/>
              <a:gdLst>
                <a:gd name="T0" fmla="*/ 0 w 31"/>
                <a:gd name="T1" fmla="*/ 1 h 7"/>
                <a:gd name="T2" fmla="*/ 31 w 31"/>
                <a:gd name="T3" fmla="*/ 0 h 7"/>
                <a:gd name="T4" fmla="*/ 0 w 31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7">
                  <a:moveTo>
                    <a:pt x="0" y="1"/>
                  </a:moveTo>
                  <a:cubicBezTo>
                    <a:pt x="10" y="2"/>
                    <a:pt x="20" y="3"/>
                    <a:pt x="31" y="0"/>
                  </a:cubicBezTo>
                  <a:cubicBezTo>
                    <a:pt x="24" y="6"/>
                    <a:pt x="11" y="7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7" name="Freeform 12">
              <a:extLst>
                <a:ext uri="{FF2B5EF4-FFF2-40B4-BE49-F238E27FC236}">
                  <a16:creationId xmlns:a16="http://schemas.microsoft.com/office/drawing/2014/main" id="{16A1847D-983C-2883-BAEE-54F32181A05F}"/>
                </a:ext>
              </a:extLst>
            </p:cNvPr>
            <p:cNvSpPr/>
            <p:nvPr/>
          </p:nvSpPr>
          <p:spPr bwMode="auto">
            <a:xfrm>
              <a:off x="3958" y="167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4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2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8" name="Freeform 13">
              <a:extLst>
                <a:ext uri="{FF2B5EF4-FFF2-40B4-BE49-F238E27FC236}">
                  <a16:creationId xmlns:a16="http://schemas.microsoft.com/office/drawing/2014/main" id="{8AA03F02-69C6-8A71-660E-062F8833F37C}"/>
                </a:ext>
              </a:extLst>
            </p:cNvPr>
            <p:cNvSpPr/>
            <p:nvPr/>
          </p:nvSpPr>
          <p:spPr bwMode="auto">
            <a:xfrm>
              <a:off x="3900" y="167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4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9" name="Freeform 14">
              <a:extLst>
                <a:ext uri="{FF2B5EF4-FFF2-40B4-BE49-F238E27FC236}">
                  <a16:creationId xmlns:a16="http://schemas.microsoft.com/office/drawing/2014/main" id="{C837EEDD-2AB6-3ACC-E482-AB24ACBB319D}"/>
                </a:ext>
              </a:extLst>
            </p:cNvPr>
            <p:cNvSpPr/>
            <p:nvPr/>
          </p:nvSpPr>
          <p:spPr bwMode="auto">
            <a:xfrm>
              <a:off x="3283" y="167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0" name="Freeform 15">
              <a:extLst>
                <a:ext uri="{FF2B5EF4-FFF2-40B4-BE49-F238E27FC236}">
                  <a16:creationId xmlns:a16="http://schemas.microsoft.com/office/drawing/2014/main" id="{AFF96950-93BA-7B1B-7DD3-956BB0EB79A4}"/>
                </a:ext>
              </a:extLst>
            </p:cNvPr>
            <p:cNvSpPr/>
            <p:nvPr/>
          </p:nvSpPr>
          <p:spPr bwMode="auto">
            <a:xfrm>
              <a:off x="3341" y="1675"/>
              <a:ext cx="24" cy="29"/>
            </a:xfrm>
            <a:custGeom>
              <a:avLst/>
              <a:gdLst>
                <a:gd name="T0" fmla="*/ 5 w 5"/>
                <a:gd name="T1" fmla="*/ 3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5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1" name="Freeform 16">
              <a:extLst>
                <a:ext uri="{FF2B5EF4-FFF2-40B4-BE49-F238E27FC236}">
                  <a16:creationId xmlns:a16="http://schemas.microsoft.com/office/drawing/2014/main" id="{42EAF380-5DFA-E0F5-A012-D73B954CFA1A}"/>
                </a:ext>
              </a:extLst>
            </p:cNvPr>
            <p:cNvSpPr/>
            <p:nvPr/>
          </p:nvSpPr>
          <p:spPr bwMode="auto">
            <a:xfrm>
              <a:off x="3577" y="1723"/>
              <a:ext cx="121" cy="53"/>
            </a:xfrm>
            <a:custGeom>
              <a:avLst/>
              <a:gdLst>
                <a:gd name="T0" fmla="*/ 25 w 25"/>
                <a:gd name="T1" fmla="*/ 0 h 11"/>
                <a:gd name="T2" fmla="*/ 0 w 25"/>
                <a:gd name="T3" fmla="*/ 0 h 11"/>
                <a:gd name="T4" fmla="*/ 25 w 2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16" y="2"/>
                    <a:pt x="8" y="2"/>
                    <a:pt x="0" y="0"/>
                  </a:cubicBezTo>
                  <a:cubicBezTo>
                    <a:pt x="5" y="10"/>
                    <a:pt x="18" y="1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2" name="Freeform 17">
              <a:extLst>
                <a:ext uri="{FF2B5EF4-FFF2-40B4-BE49-F238E27FC236}">
                  <a16:creationId xmlns:a16="http://schemas.microsoft.com/office/drawing/2014/main" id="{DD2B14E7-6C34-0A88-32B0-592C7A13D4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8" y="1431"/>
              <a:ext cx="930" cy="833"/>
            </a:xfrm>
            <a:custGeom>
              <a:avLst/>
              <a:gdLst>
                <a:gd name="T0" fmla="*/ 176 w 193"/>
                <a:gd name="T1" fmla="*/ 29 h 174"/>
                <a:gd name="T2" fmla="*/ 149 w 193"/>
                <a:gd name="T3" fmla="*/ 7 h 174"/>
                <a:gd name="T4" fmla="*/ 143 w 193"/>
                <a:gd name="T5" fmla="*/ 34 h 174"/>
                <a:gd name="T6" fmla="*/ 112 w 193"/>
                <a:gd name="T7" fmla="*/ 79 h 174"/>
                <a:gd name="T8" fmla="*/ 84 w 193"/>
                <a:gd name="T9" fmla="*/ 81 h 174"/>
                <a:gd name="T10" fmla="*/ 65 w 193"/>
                <a:gd name="T11" fmla="*/ 59 h 174"/>
                <a:gd name="T12" fmla="*/ 47 w 193"/>
                <a:gd name="T13" fmla="*/ 11 h 174"/>
                <a:gd name="T14" fmla="*/ 33 w 193"/>
                <a:gd name="T15" fmla="*/ 5 h 174"/>
                <a:gd name="T16" fmla="*/ 11 w 193"/>
                <a:gd name="T17" fmla="*/ 56 h 174"/>
                <a:gd name="T18" fmla="*/ 15 w 193"/>
                <a:gd name="T19" fmla="*/ 127 h 174"/>
                <a:gd name="T20" fmla="*/ 40 w 193"/>
                <a:gd name="T21" fmla="*/ 167 h 174"/>
                <a:gd name="T22" fmla="*/ 66 w 193"/>
                <a:gd name="T23" fmla="*/ 153 h 174"/>
                <a:gd name="T24" fmla="*/ 94 w 193"/>
                <a:gd name="T25" fmla="*/ 141 h 174"/>
                <a:gd name="T26" fmla="*/ 113 w 193"/>
                <a:gd name="T27" fmla="*/ 139 h 174"/>
                <a:gd name="T28" fmla="*/ 132 w 193"/>
                <a:gd name="T29" fmla="*/ 162 h 174"/>
                <a:gd name="T30" fmla="*/ 167 w 193"/>
                <a:gd name="T31" fmla="*/ 155 h 174"/>
                <a:gd name="T32" fmla="*/ 181 w 193"/>
                <a:gd name="T33" fmla="*/ 117 h 174"/>
                <a:gd name="T34" fmla="*/ 116 w 193"/>
                <a:gd name="T35" fmla="*/ 129 h 174"/>
                <a:gd name="T36" fmla="*/ 90 w 193"/>
                <a:gd name="T37" fmla="*/ 129 h 174"/>
                <a:gd name="T38" fmla="*/ 64 w 193"/>
                <a:gd name="T39" fmla="*/ 110 h 174"/>
                <a:gd name="T40" fmla="*/ 65 w 193"/>
                <a:gd name="T41" fmla="*/ 125 h 174"/>
                <a:gd name="T42" fmla="*/ 56 w 193"/>
                <a:gd name="T43" fmla="*/ 148 h 174"/>
                <a:gd name="T44" fmla="*/ 38 w 193"/>
                <a:gd name="T45" fmla="*/ 144 h 174"/>
                <a:gd name="T46" fmla="*/ 28 w 193"/>
                <a:gd name="T47" fmla="*/ 121 h 174"/>
                <a:gd name="T48" fmla="*/ 23 w 193"/>
                <a:gd name="T49" fmla="*/ 93 h 174"/>
                <a:gd name="T50" fmla="*/ 15 w 193"/>
                <a:gd name="T51" fmla="*/ 78 h 174"/>
                <a:gd name="T52" fmla="*/ 37 w 193"/>
                <a:gd name="T53" fmla="*/ 64 h 174"/>
                <a:gd name="T54" fmla="*/ 53 w 193"/>
                <a:gd name="T55" fmla="*/ 78 h 174"/>
                <a:gd name="T56" fmla="*/ 71 w 193"/>
                <a:gd name="T57" fmla="*/ 77 h 174"/>
                <a:gd name="T58" fmla="*/ 77 w 193"/>
                <a:gd name="T59" fmla="*/ 97 h 174"/>
                <a:gd name="T60" fmla="*/ 94 w 193"/>
                <a:gd name="T61" fmla="*/ 96 h 174"/>
                <a:gd name="T62" fmla="*/ 100 w 193"/>
                <a:gd name="T63" fmla="*/ 96 h 174"/>
                <a:gd name="T64" fmla="*/ 118 w 193"/>
                <a:gd name="T65" fmla="*/ 97 h 174"/>
                <a:gd name="T66" fmla="*/ 134 w 193"/>
                <a:gd name="T67" fmla="*/ 88 h 174"/>
                <a:gd name="T68" fmla="*/ 124 w 193"/>
                <a:gd name="T69" fmla="*/ 77 h 174"/>
                <a:gd name="T70" fmla="*/ 140 w 193"/>
                <a:gd name="T71" fmla="*/ 73 h 174"/>
                <a:gd name="T72" fmla="*/ 141 w 193"/>
                <a:gd name="T73" fmla="*/ 78 h 174"/>
                <a:gd name="T74" fmla="*/ 138 w 193"/>
                <a:gd name="T75" fmla="*/ 87 h 174"/>
                <a:gd name="T76" fmla="*/ 143 w 193"/>
                <a:gd name="T77" fmla="*/ 77 h 174"/>
                <a:gd name="T78" fmla="*/ 143 w 193"/>
                <a:gd name="T79" fmla="*/ 77 h 174"/>
                <a:gd name="T80" fmla="*/ 150 w 193"/>
                <a:gd name="T81" fmla="*/ 75 h 174"/>
                <a:gd name="T82" fmla="*/ 166 w 193"/>
                <a:gd name="T83" fmla="*/ 88 h 174"/>
                <a:gd name="T84" fmla="*/ 166 w 193"/>
                <a:gd name="T85" fmla="*/ 102 h 174"/>
                <a:gd name="T86" fmla="*/ 159 w 193"/>
                <a:gd name="T87" fmla="*/ 102 h 174"/>
                <a:gd name="T88" fmla="*/ 152 w 193"/>
                <a:gd name="T89" fmla="*/ 104 h 174"/>
                <a:gd name="T90" fmla="*/ 132 w 193"/>
                <a:gd name="T91" fmla="*/ 106 h 174"/>
                <a:gd name="T92" fmla="*/ 127 w 193"/>
                <a:gd name="T93" fmla="*/ 119 h 174"/>
                <a:gd name="T94" fmla="*/ 116 w 193"/>
                <a:gd name="T95" fmla="*/ 129 h 174"/>
                <a:gd name="T96" fmla="*/ 155 w 193"/>
                <a:gd name="T97" fmla="*/ 154 h 174"/>
                <a:gd name="T98" fmla="*/ 147 w 193"/>
                <a:gd name="T99" fmla="*/ 138 h 174"/>
                <a:gd name="T100" fmla="*/ 138 w 193"/>
                <a:gd name="T101" fmla="*/ 127 h 174"/>
                <a:gd name="T102" fmla="*/ 146 w 193"/>
                <a:gd name="T103" fmla="*/ 114 h 174"/>
                <a:gd name="T104" fmla="*/ 167 w 193"/>
                <a:gd name="T105" fmla="*/ 124 h 174"/>
                <a:gd name="T106" fmla="*/ 153 w 193"/>
                <a:gd name="T107" fmla="*/ 138 h 174"/>
                <a:gd name="T108" fmla="*/ 169 w 193"/>
                <a:gd name="T109" fmla="*/ 121 h 174"/>
                <a:gd name="T110" fmla="*/ 156 w 193"/>
                <a:gd name="T111" fmla="*/ 120 h 174"/>
                <a:gd name="T112" fmla="*/ 147 w 193"/>
                <a:gd name="T113" fmla="*/ 114 h 174"/>
                <a:gd name="T114" fmla="*/ 152 w 193"/>
                <a:gd name="T115" fmla="*/ 105 h 174"/>
                <a:gd name="T116" fmla="*/ 169 w 193"/>
                <a:gd name="T117" fmla="*/ 12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3" h="174">
                  <a:moveTo>
                    <a:pt x="186" y="65"/>
                  </a:moveTo>
                  <a:cubicBezTo>
                    <a:pt x="182" y="53"/>
                    <a:pt x="178" y="41"/>
                    <a:pt x="176" y="29"/>
                  </a:cubicBezTo>
                  <a:cubicBezTo>
                    <a:pt x="174" y="19"/>
                    <a:pt x="169" y="11"/>
                    <a:pt x="161" y="4"/>
                  </a:cubicBezTo>
                  <a:cubicBezTo>
                    <a:pt x="156" y="0"/>
                    <a:pt x="152" y="1"/>
                    <a:pt x="149" y="7"/>
                  </a:cubicBezTo>
                  <a:cubicBezTo>
                    <a:pt x="146" y="13"/>
                    <a:pt x="144" y="21"/>
                    <a:pt x="144" y="28"/>
                  </a:cubicBezTo>
                  <a:cubicBezTo>
                    <a:pt x="144" y="30"/>
                    <a:pt x="144" y="32"/>
                    <a:pt x="143" y="34"/>
                  </a:cubicBezTo>
                  <a:cubicBezTo>
                    <a:pt x="132" y="46"/>
                    <a:pt x="129" y="63"/>
                    <a:pt x="116" y="73"/>
                  </a:cubicBezTo>
                  <a:cubicBezTo>
                    <a:pt x="115" y="74"/>
                    <a:pt x="114" y="77"/>
                    <a:pt x="112" y="79"/>
                  </a:cubicBezTo>
                  <a:cubicBezTo>
                    <a:pt x="112" y="80"/>
                    <a:pt x="112" y="81"/>
                    <a:pt x="110" y="81"/>
                  </a:cubicBezTo>
                  <a:cubicBezTo>
                    <a:pt x="101" y="81"/>
                    <a:pt x="93" y="82"/>
                    <a:pt x="84" y="81"/>
                  </a:cubicBezTo>
                  <a:cubicBezTo>
                    <a:pt x="80" y="80"/>
                    <a:pt x="79" y="74"/>
                    <a:pt x="76" y="71"/>
                  </a:cubicBezTo>
                  <a:cubicBezTo>
                    <a:pt x="73" y="67"/>
                    <a:pt x="69" y="63"/>
                    <a:pt x="65" y="59"/>
                  </a:cubicBezTo>
                  <a:cubicBezTo>
                    <a:pt x="64" y="58"/>
                    <a:pt x="62" y="57"/>
                    <a:pt x="62" y="55"/>
                  </a:cubicBezTo>
                  <a:cubicBezTo>
                    <a:pt x="58" y="40"/>
                    <a:pt x="47" y="27"/>
                    <a:pt x="47" y="11"/>
                  </a:cubicBezTo>
                  <a:cubicBezTo>
                    <a:pt x="47" y="10"/>
                    <a:pt x="46" y="9"/>
                    <a:pt x="45" y="7"/>
                  </a:cubicBezTo>
                  <a:cubicBezTo>
                    <a:pt x="42" y="1"/>
                    <a:pt x="38" y="0"/>
                    <a:pt x="33" y="5"/>
                  </a:cubicBezTo>
                  <a:cubicBezTo>
                    <a:pt x="23" y="13"/>
                    <a:pt x="18" y="24"/>
                    <a:pt x="16" y="37"/>
                  </a:cubicBezTo>
                  <a:cubicBezTo>
                    <a:pt x="15" y="43"/>
                    <a:pt x="14" y="50"/>
                    <a:pt x="11" y="56"/>
                  </a:cubicBezTo>
                  <a:cubicBezTo>
                    <a:pt x="3" y="75"/>
                    <a:pt x="0" y="94"/>
                    <a:pt x="10" y="113"/>
                  </a:cubicBezTo>
                  <a:cubicBezTo>
                    <a:pt x="13" y="118"/>
                    <a:pt x="16" y="123"/>
                    <a:pt x="15" y="127"/>
                  </a:cubicBezTo>
                  <a:cubicBezTo>
                    <a:pt x="14" y="136"/>
                    <a:pt x="15" y="144"/>
                    <a:pt x="21" y="149"/>
                  </a:cubicBezTo>
                  <a:cubicBezTo>
                    <a:pt x="27" y="155"/>
                    <a:pt x="33" y="162"/>
                    <a:pt x="40" y="167"/>
                  </a:cubicBezTo>
                  <a:cubicBezTo>
                    <a:pt x="48" y="173"/>
                    <a:pt x="55" y="172"/>
                    <a:pt x="61" y="164"/>
                  </a:cubicBezTo>
                  <a:cubicBezTo>
                    <a:pt x="63" y="160"/>
                    <a:pt x="65" y="157"/>
                    <a:pt x="66" y="153"/>
                  </a:cubicBezTo>
                  <a:cubicBezTo>
                    <a:pt x="66" y="148"/>
                    <a:pt x="69" y="147"/>
                    <a:pt x="72" y="144"/>
                  </a:cubicBezTo>
                  <a:cubicBezTo>
                    <a:pt x="79" y="139"/>
                    <a:pt x="86" y="138"/>
                    <a:pt x="94" y="141"/>
                  </a:cubicBezTo>
                  <a:cubicBezTo>
                    <a:pt x="99" y="143"/>
                    <a:pt x="103" y="141"/>
                    <a:pt x="108" y="139"/>
                  </a:cubicBezTo>
                  <a:cubicBezTo>
                    <a:pt x="110" y="139"/>
                    <a:pt x="111" y="137"/>
                    <a:pt x="113" y="139"/>
                  </a:cubicBezTo>
                  <a:cubicBezTo>
                    <a:pt x="119" y="145"/>
                    <a:pt x="130" y="145"/>
                    <a:pt x="130" y="157"/>
                  </a:cubicBezTo>
                  <a:cubicBezTo>
                    <a:pt x="130" y="158"/>
                    <a:pt x="131" y="160"/>
                    <a:pt x="132" y="162"/>
                  </a:cubicBezTo>
                  <a:cubicBezTo>
                    <a:pt x="137" y="172"/>
                    <a:pt x="146" y="174"/>
                    <a:pt x="155" y="166"/>
                  </a:cubicBezTo>
                  <a:cubicBezTo>
                    <a:pt x="159" y="163"/>
                    <a:pt x="162" y="158"/>
                    <a:pt x="167" y="155"/>
                  </a:cubicBezTo>
                  <a:cubicBezTo>
                    <a:pt x="178" y="148"/>
                    <a:pt x="180" y="138"/>
                    <a:pt x="180" y="126"/>
                  </a:cubicBezTo>
                  <a:cubicBezTo>
                    <a:pt x="180" y="123"/>
                    <a:pt x="180" y="120"/>
                    <a:pt x="181" y="117"/>
                  </a:cubicBezTo>
                  <a:cubicBezTo>
                    <a:pt x="192" y="101"/>
                    <a:pt x="193" y="83"/>
                    <a:pt x="186" y="65"/>
                  </a:cubicBezTo>
                  <a:close/>
                  <a:moveTo>
                    <a:pt x="116" y="129"/>
                  </a:moveTo>
                  <a:cubicBezTo>
                    <a:pt x="116" y="130"/>
                    <a:pt x="114" y="132"/>
                    <a:pt x="113" y="132"/>
                  </a:cubicBezTo>
                  <a:cubicBezTo>
                    <a:pt x="105" y="130"/>
                    <a:pt x="97" y="136"/>
                    <a:pt x="90" y="129"/>
                  </a:cubicBezTo>
                  <a:cubicBezTo>
                    <a:pt x="86" y="125"/>
                    <a:pt x="80" y="123"/>
                    <a:pt x="75" y="121"/>
                  </a:cubicBezTo>
                  <a:cubicBezTo>
                    <a:pt x="68" y="120"/>
                    <a:pt x="65" y="117"/>
                    <a:pt x="64" y="110"/>
                  </a:cubicBezTo>
                  <a:cubicBezTo>
                    <a:pt x="62" y="112"/>
                    <a:pt x="61" y="114"/>
                    <a:pt x="59" y="115"/>
                  </a:cubicBezTo>
                  <a:cubicBezTo>
                    <a:pt x="62" y="118"/>
                    <a:pt x="66" y="120"/>
                    <a:pt x="65" y="125"/>
                  </a:cubicBezTo>
                  <a:cubicBezTo>
                    <a:pt x="64" y="131"/>
                    <a:pt x="60" y="133"/>
                    <a:pt x="54" y="133"/>
                  </a:cubicBezTo>
                  <a:cubicBezTo>
                    <a:pt x="59" y="138"/>
                    <a:pt x="61" y="143"/>
                    <a:pt x="56" y="148"/>
                  </a:cubicBezTo>
                  <a:cubicBezTo>
                    <a:pt x="52" y="152"/>
                    <a:pt x="47" y="151"/>
                    <a:pt x="43" y="146"/>
                  </a:cubicBezTo>
                  <a:cubicBezTo>
                    <a:pt x="42" y="144"/>
                    <a:pt x="40" y="145"/>
                    <a:pt x="38" y="144"/>
                  </a:cubicBezTo>
                  <a:cubicBezTo>
                    <a:pt x="30" y="143"/>
                    <a:pt x="28" y="136"/>
                    <a:pt x="32" y="130"/>
                  </a:cubicBezTo>
                  <a:cubicBezTo>
                    <a:pt x="35" y="126"/>
                    <a:pt x="33" y="122"/>
                    <a:pt x="28" y="121"/>
                  </a:cubicBezTo>
                  <a:cubicBezTo>
                    <a:pt x="19" y="119"/>
                    <a:pt x="18" y="117"/>
                    <a:pt x="19" y="108"/>
                  </a:cubicBezTo>
                  <a:cubicBezTo>
                    <a:pt x="20" y="103"/>
                    <a:pt x="16" y="97"/>
                    <a:pt x="23" y="93"/>
                  </a:cubicBezTo>
                  <a:cubicBezTo>
                    <a:pt x="20" y="91"/>
                    <a:pt x="16" y="91"/>
                    <a:pt x="14" y="89"/>
                  </a:cubicBezTo>
                  <a:cubicBezTo>
                    <a:pt x="12" y="85"/>
                    <a:pt x="11" y="79"/>
                    <a:pt x="15" y="78"/>
                  </a:cubicBezTo>
                  <a:cubicBezTo>
                    <a:pt x="23" y="75"/>
                    <a:pt x="24" y="68"/>
                    <a:pt x="29" y="63"/>
                  </a:cubicBezTo>
                  <a:cubicBezTo>
                    <a:pt x="33" y="59"/>
                    <a:pt x="35" y="62"/>
                    <a:pt x="37" y="64"/>
                  </a:cubicBezTo>
                  <a:cubicBezTo>
                    <a:pt x="38" y="65"/>
                    <a:pt x="39" y="65"/>
                    <a:pt x="39" y="65"/>
                  </a:cubicBezTo>
                  <a:cubicBezTo>
                    <a:pt x="40" y="73"/>
                    <a:pt x="46" y="76"/>
                    <a:pt x="53" y="78"/>
                  </a:cubicBezTo>
                  <a:cubicBezTo>
                    <a:pt x="54" y="73"/>
                    <a:pt x="56" y="68"/>
                    <a:pt x="63" y="69"/>
                  </a:cubicBezTo>
                  <a:cubicBezTo>
                    <a:pt x="67" y="69"/>
                    <a:pt x="70" y="72"/>
                    <a:pt x="71" y="77"/>
                  </a:cubicBezTo>
                  <a:cubicBezTo>
                    <a:pt x="71" y="84"/>
                    <a:pt x="66" y="86"/>
                    <a:pt x="61" y="87"/>
                  </a:cubicBezTo>
                  <a:cubicBezTo>
                    <a:pt x="63" y="94"/>
                    <a:pt x="73" y="90"/>
                    <a:pt x="77" y="97"/>
                  </a:cubicBezTo>
                  <a:cubicBezTo>
                    <a:pt x="77" y="91"/>
                    <a:pt x="79" y="86"/>
                    <a:pt x="85" y="86"/>
                  </a:cubicBezTo>
                  <a:cubicBezTo>
                    <a:pt x="91" y="86"/>
                    <a:pt x="94" y="90"/>
                    <a:pt x="94" y="96"/>
                  </a:cubicBezTo>
                  <a:cubicBezTo>
                    <a:pt x="94" y="98"/>
                    <a:pt x="95" y="99"/>
                    <a:pt x="97" y="99"/>
                  </a:cubicBezTo>
                  <a:cubicBezTo>
                    <a:pt x="99" y="100"/>
                    <a:pt x="100" y="99"/>
                    <a:pt x="100" y="96"/>
                  </a:cubicBezTo>
                  <a:cubicBezTo>
                    <a:pt x="100" y="90"/>
                    <a:pt x="103" y="87"/>
                    <a:pt x="108" y="86"/>
                  </a:cubicBezTo>
                  <a:cubicBezTo>
                    <a:pt x="115" y="86"/>
                    <a:pt x="117" y="91"/>
                    <a:pt x="118" y="97"/>
                  </a:cubicBezTo>
                  <a:cubicBezTo>
                    <a:pt x="122" y="91"/>
                    <a:pt x="130" y="93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3" y="85"/>
                    <a:pt x="131" y="86"/>
                    <a:pt x="129" y="86"/>
                  </a:cubicBezTo>
                  <a:cubicBezTo>
                    <a:pt x="125" y="84"/>
                    <a:pt x="123" y="81"/>
                    <a:pt x="124" y="77"/>
                  </a:cubicBezTo>
                  <a:cubicBezTo>
                    <a:pt x="124" y="73"/>
                    <a:pt x="126" y="70"/>
                    <a:pt x="130" y="69"/>
                  </a:cubicBezTo>
                  <a:cubicBezTo>
                    <a:pt x="134" y="68"/>
                    <a:pt x="138" y="70"/>
                    <a:pt x="140" y="73"/>
                  </a:cubicBezTo>
                  <a:cubicBezTo>
                    <a:pt x="140" y="74"/>
                    <a:pt x="141" y="76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0" y="81"/>
                    <a:pt x="136" y="83"/>
                    <a:pt x="138" y="87"/>
                  </a:cubicBezTo>
                  <a:cubicBezTo>
                    <a:pt x="144" y="86"/>
                    <a:pt x="139" y="80"/>
                    <a:pt x="142" y="77"/>
                  </a:cubicBezTo>
                  <a:cubicBezTo>
                    <a:pt x="142" y="77"/>
                    <a:pt x="142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5" y="75"/>
                    <a:pt x="148" y="75"/>
                    <a:pt x="150" y="75"/>
                  </a:cubicBezTo>
                  <a:cubicBezTo>
                    <a:pt x="154" y="73"/>
                    <a:pt x="157" y="74"/>
                    <a:pt x="159" y="78"/>
                  </a:cubicBezTo>
                  <a:cubicBezTo>
                    <a:pt x="161" y="82"/>
                    <a:pt x="163" y="85"/>
                    <a:pt x="166" y="88"/>
                  </a:cubicBezTo>
                  <a:cubicBezTo>
                    <a:pt x="172" y="92"/>
                    <a:pt x="172" y="97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4" y="102"/>
                    <a:pt x="161" y="104"/>
                    <a:pt x="159" y="102"/>
                  </a:cubicBezTo>
                  <a:cubicBezTo>
                    <a:pt x="156" y="101"/>
                    <a:pt x="154" y="101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5" y="103"/>
                    <a:pt x="138" y="101"/>
                    <a:pt x="132" y="106"/>
                  </a:cubicBezTo>
                  <a:cubicBezTo>
                    <a:pt x="127" y="109"/>
                    <a:pt x="127" y="113"/>
                    <a:pt x="127" y="117"/>
                  </a:cubicBezTo>
                  <a:cubicBezTo>
                    <a:pt x="127" y="117"/>
                    <a:pt x="127" y="118"/>
                    <a:pt x="127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2" y="120"/>
                    <a:pt x="116" y="121"/>
                    <a:pt x="116" y="129"/>
                  </a:cubicBezTo>
                  <a:close/>
                  <a:moveTo>
                    <a:pt x="153" y="138"/>
                  </a:moveTo>
                  <a:cubicBezTo>
                    <a:pt x="157" y="143"/>
                    <a:pt x="161" y="148"/>
                    <a:pt x="155" y="154"/>
                  </a:cubicBezTo>
                  <a:cubicBezTo>
                    <a:pt x="152" y="157"/>
                    <a:pt x="147" y="157"/>
                    <a:pt x="143" y="153"/>
                  </a:cubicBezTo>
                  <a:cubicBezTo>
                    <a:pt x="139" y="149"/>
                    <a:pt x="140" y="145"/>
                    <a:pt x="147" y="138"/>
                  </a:cubicBezTo>
                  <a:cubicBezTo>
                    <a:pt x="144" y="136"/>
                    <a:pt x="141" y="134"/>
                    <a:pt x="141" y="130"/>
                  </a:cubicBezTo>
                  <a:cubicBezTo>
                    <a:pt x="141" y="128"/>
                    <a:pt x="140" y="127"/>
                    <a:pt x="138" y="127"/>
                  </a:cubicBezTo>
                  <a:cubicBezTo>
                    <a:pt x="133" y="127"/>
                    <a:pt x="131" y="123"/>
                    <a:pt x="129" y="119"/>
                  </a:cubicBezTo>
                  <a:cubicBezTo>
                    <a:pt x="132" y="108"/>
                    <a:pt x="138" y="107"/>
                    <a:pt x="146" y="114"/>
                  </a:cubicBezTo>
                  <a:cubicBezTo>
                    <a:pt x="145" y="119"/>
                    <a:pt x="145" y="122"/>
                    <a:pt x="152" y="123"/>
                  </a:cubicBezTo>
                  <a:cubicBezTo>
                    <a:pt x="157" y="123"/>
                    <a:pt x="163" y="119"/>
                    <a:pt x="167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73" y="134"/>
                    <a:pt x="171" y="136"/>
                    <a:pt x="153" y="138"/>
                  </a:cubicBezTo>
                  <a:close/>
                  <a:moveTo>
                    <a:pt x="169" y="121"/>
                  </a:move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5" y="120"/>
                    <a:pt x="161" y="119"/>
                    <a:pt x="156" y="120"/>
                  </a:cubicBezTo>
                  <a:cubicBezTo>
                    <a:pt x="151" y="121"/>
                    <a:pt x="148" y="119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0"/>
                    <a:pt x="147" y="106"/>
                    <a:pt x="152" y="105"/>
                  </a:cubicBezTo>
                  <a:cubicBezTo>
                    <a:pt x="158" y="105"/>
                    <a:pt x="165" y="105"/>
                    <a:pt x="172" y="105"/>
                  </a:cubicBezTo>
                  <a:cubicBezTo>
                    <a:pt x="178" y="112"/>
                    <a:pt x="177" y="116"/>
                    <a:pt x="169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3" name="Freeform 18">
              <a:extLst>
                <a:ext uri="{FF2B5EF4-FFF2-40B4-BE49-F238E27FC236}">
                  <a16:creationId xmlns:a16="http://schemas.microsoft.com/office/drawing/2014/main" id="{FA4AD65C-4C23-33AC-77DD-518C3D42A9EA}"/>
                </a:ext>
              </a:extLst>
            </p:cNvPr>
            <p:cNvSpPr/>
            <p:nvPr/>
          </p:nvSpPr>
          <p:spPr bwMode="auto">
            <a:xfrm>
              <a:off x="3332" y="1895"/>
              <a:ext cx="91" cy="110"/>
            </a:xfrm>
            <a:custGeom>
              <a:avLst/>
              <a:gdLst>
                <a:gd name="T0" fmla="*/ 14 w 19"/>
                <a:gd name="T1" fmla="*/ 23 h 23"/>
                <a:gd name="T2" fmla="*/ 15 w 19"/>
                <a:gd name="T3" fmla="*/ 14 h 23"/>
                <a:gd name="T4" fmla="*/ 14 w 19"/>
                <a:gd name="T5" fmla="*/ 0 h 23"/>
                <a:gd name="T6" fmla="*/ 4 w 19"/>
                <a:gd name="T7" fmla="*/ 6 h 23"/>
                <a:gd name="T8" fmla="*/ 0 w 19"/>
                <a:gd name="T9" fmla="*/ 9 h 23"/>
                <a:gd name="T10" fmla="*/ 3 w 19"/>
                <a:gd name="T11" fmla="*/ 13 h 23"/>
                <a:gd name="T12" fmla="*/ 14 w 1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14" y="23"/>
                  </a:moveTo>
                  <a:cubicBezTo>
                    <a:pt x="19" y="20"/>
                    <a:pt x="19" y="18"/>
                    <a:pt x="15" y="14"/>
                  </a:cubicBezTo>
                  <a:cubicBezTo>
                    <a:pt x="11" y="11"/>
                    <a:pt x="16" y="6"/>
                    <a:pt x="14" y="0"/>
                  </a:cubicBezTo>
                  <a:cubicBezTo>
                    <a:pt x="11" y="4"/>
                    <a:pt x="8" y="7"/>
                    <a:pt x="4" y="6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1"/>
                    <a:pt x="1" y="13"/>
                    <a:pt x="3" y="13"/>
                  </a:cubicBezTo>
                  <a:cubicBezTo>
                    <a:pt x="11" y="12"/>
                    <a:pt x="13" y="17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4" name="Freeform 19">
              <a:extLst>
                <a:ext uri="{FF2B5EF4-FFF2-40B4-BE49-F238E27FC236}">
                  <a16:creationId xmlns:a16="http://schemas.microsoft.com/office/drawing/2014/main" id="{D48D3F66-449C-2F84-C690-C475AD2BF40B}"/>
                </a:ext>
              </a:extLst>
            </p:cNvPr>
            <p:cNvSpPr/>
            <p:nvPr/>
          </p:nvSpPr>
          <p:spPr bwMode="auto">
            <a:xfrm>
              <a:off x="3288" y="1809"/>
              <a:ext cx="63" cy="67"/>
            </a:xfrm>
            <a:custGeom>
              <a:avLst/>
              <a:gdLst>
                <a:gd name="T0" fmla="*/ 9 w 13"/>
                <a:gd name="T1" fmla="*/ 1 h 14"/>
                <a:gd name="T2" fmla="*/ 5 w 13"/>
                <a:gd name="T3" fmla="*/ 4 h 14"/>
                <a:gd name="T4" fmla="*/ 0 w 13"/>
                <a:gd name="T5" fmla="*/ 13 h 14"/>
                <a:gd name="T6" fmla="*/ 11 w 13"/>
                <a:gd name="T7" fmla="*/ 5 h 14"/>
                <a:gd name="T8" fmla="*/ 9 w 13"/>
                <a:gd name="T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9" y="1"/>
                  </a:moveTo>
                  <a:cubicBezTo>
                    <a:pt x="7" y="1"/>
                    <a:pt x="4" y="0"/>
                    <a:pt x="5" y="4"/>
                  </a:cubicBezTo>
                  <a:cubicBezTo>
                    <a:pt x="5" y="7"/>
                    <a:pt x="3" y="10"/>
                    <a:pt x="0" y="13"/>
                  </a:cubicBezTo>
                  <a:cubicBezTo>
                    <a:pt x="7" y="14"/>
                    <a:pt x="9" y="9"/>
                    <a:pt x="11" y="5"/>
                  </a:cubicBezTo>
                  <a:cubicBezTo>
                    <a:pt x="11" y="4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5" name="Freeform 20">
              <a:extLst>
                <a:ext uri="{FF2B5EF4-FFF2-40B4-BE49-F238E27FC236}">
                  <a16:creationId xmlns:a16="http://schemas.microsoft.com/office/drawing/2014/main" id="{04B54CE7-C85C-BE4B-356D-0D751F18B46F}"/>
                </a:ext>
              </a:extLst>
            </p:cNvPr>
            <p:cNvSpPr/>
            <p:nvPr/>
          </p:nvSpPr>
          <p:spPr bwMode="auto">
            <a:xfrm>
              <a:off x="3365" y="2015"/>
              <a:ext cx="53" cy="62"/>
            </a:xfrm>
            <a:custGeom>
              <a:avLst/>
              <a:gdLst>
                <a:gd name="T0" fmla="*/ 11 w 11"/>
                <a:gd name="T1" fmla="*/ 10 h 13"/>
                <a:gd name="T2" fmla="*/ 6 w 11"/>
                <a:gd name="T3" fmla="*/ 0 h 13"/>
                <a:gd name="T4" fmla="*/ 2 w 11"/>
                <a:gd name="T5" fmla="*/ 6 h 13"/>
                <a:gd name="T6" fmla="*/ 11 w 11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11" y="10"/>
                  </a:moveTo>
                  <a:cubicBezTo>
                    <a:pt x="7" y="8"/>
                    <a:pt x="7" y="5"/>
                    <a:pt x="6" y="0"/>
                  </a:cubicBezTo>
                  <a:cubicBezTo>
                    <a:pt x="4" y="3"/>
                    <a:pt x="0" y="3"/>
                    <a:pt x="2" y="6"/>
                  </a:cubicBezTo>
                  <a:cubicBezTo>
                    <a:pt x="4" y="8"/>
                    <a:pt x="5" y="13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6" name="Freeform 21">
              <a:extLst>
                <a:ext uri="{FF2B5EF4-FFF2-40B4-BE49-F238E27FC236}">
                  <a16:creationId xmlns:a16="http://schemas.microsoft.com/office/drawing/2014/main" id="{FCDF57C5-686C-6AE3-277C-F9165392F25C}"/>
                </a:ext>
              </a:extLst>
            </p:cNvPr>
            <p:cNvSpPr/>
            <p:nvPr/>
          </p:nvSpPr>
          <p:spPr bwMode="auto">
            <a:xfrm>
              <a:off x="3529" y="1905"/>
              <a:ext cx="43" cy="48"/>
            </a:xfrm>
            <a:custGeom>
              <a:avLst/>
              <a:gdLst>
                <a:gd name="T0" fmla="*/ 2 w 9"/>
                <a:gd name="T1" fmla="*/ 0 h 10"/>
                <a:gd name="T2" fmla="*/ 8 w 9"/>
                <a:gd name="T3" fmla="*/ 10 h 10"/>
                <a:gd name="T4" fmla="*/ 2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2" y="0"/>
                  </a:moveTo>
                  <a:cubicBezTo>
                    <a:pt x="0" y="6"/>
                    <a:pt x="5" y="7"/>
                    <a:pt x="8" y="10"/>
                  </a:cubicBezTo>
                  <a:cubicBezTo>
                    <a:pt x="9" y="5"/>
                    <a:pt x="6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7" name="Freeform 22">
              <a:extLst>
                <a:ext uri="{FF2B5EF4-FFF2-40B4-BE49-F238E27FC236}">
                  <a16:creationId xmlns:a16="http://schemas.microsoft.com/office/drawing/2014/main" id="{1A20583C-7520-93F3-A4CA-B75BB516F527}"/>
                </a:ext>
              </a:extLst>
            </p:cNvPr>
            <p:cNvSpPr/>
            <p:nvPr/>
          </p:nvSpPr>
          <p:spPr bwMode="auto">
            <a:xfrm>
              <a:off x="3621" y="1957"/>
              <a:ext cx="58" cy="48"/>
            </a:xfrm>
            <a:custGeom>
              <a:avLst/>
              <a:gdLst>
                <a:gd name="T0" fmla="*/ 0 w 12"/>
                <a:gd name="T1" fmla="*/ 6 h 10"/>
                <a:gd name="T2" fmla="*/ 12 w 12"/>
                <a:gd name="T3" fmla="*/ 5 h 10"/>
                <a:gd name="T4" fmla="*/ 0 w 12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0" y="6"/>
                  </a:moveTo>
                  <a:cubicBezTo>
                    <a:pt x="4" y="4"/>
                    <a:pt x="8" y="10"/>
                    <a:pt x="12" y="5"/>
                  </a:cubicBezTo>
                  <a:cubicBezTo>
                    <a:pt x="8" y="7"/>
                    <a:pt x="4" y="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8" name="Freeform 23">
              <a:extLst>
                <a:ext uri="{FF2B5EF4-FFF2-40B4-BE49-F238E27FC236}">
                  <a16:creationId xmlns:a16="http://schemas.microsoft.com/office/drawing/2014/main" id="{A1627E8C-C291-1EFE-AC4F-86664E23A3F8}"/>
                </a:ext>
              </a:extLst>
            </p:cNvPr>
            <p:cNvSpPr/>
            <p:nvPr/>
          </p:nvSpPr>
          <p:spPr bwMode="auto">
            <a:xfrm>
              <a:off x="3693" y="1905"/>
              <a:ext cx="53" cy="48"/>
            </a:xfrm>
            <a:custGeom>
              <a:avLst/>
              <a:gdLst>
                <a:gd name="T0" fmla="*/ 8 w 11"/>
                <a:gd name="T1" fmla="*/ 0 h 10"/>
                <a:gd name="T2" fmla="*/ 3 w 11"/>
                <a:gd name="T3" fmla="*/ 10 h 10"/>
                <a:gd name="T4" fmla="*/ 8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cubicBezTo>
                    <a:pt x="6" y="3"/>
                    <a:pt x="0" y="4"/>
                    <a:pt x="3" y="10"/>
                  </a:cubicBezTo>
                  <a:cubicBezTo>
                    <a:pt x="5" y="6"/>
                    <a:pt x="11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9" name="Freeform 24">
              <a:extLst>
                <a:ext uri="{FF2B5EF4-FFF2-40B4-BE49-F238E27FC236}">
                  <a16:creationId xmlns:a16="http://schemas.microsoft.com/office/drawing/2014/main" id="{CCC05C78-B52C-8EBA-016D-F5ACD69D6CE4}"/>
                </a:ext>
              </a:extLst>
            </p:cNvPr>
            <p:cNvSpPr/>
            <p:nvPr/>
          </p:nvSpPr>
          <p:spPr bwMode="auto">
            <a:xfrm>
              <a:off x="3341" y="2068"/>
              <a:ext cx="24" cy="28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0" name="Freeform 25">
              <a:extLst>
                <a:ext uri="{FF2B5EF4-FFF2-40B4-BE49-F238E27FC236}">
                  <a16:creationId xmlns:a16="http://schemas.microsoft.com/office/drawing/2014/main" id="{19F578E0-66D8-94EA-8C82-31DB8CE6FF42}"/>
                </a:ext>
              </a:extLst>
            </p:cNvPr>
            <p:cNvSpPr/>
            <p:nvPr/>
          </p:nvSpPr>
          <p:spPr bwMode="auto">
            <a:xfrm>
              <a:off x="3283" y="1900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2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1" name="Freeform 26">
              <a:extLst>
                <a:ext uri="{FF2B5EF4-FFF2-40B4-BE49-F238E27FC236}">
                  <a16:creationId xmlns:a16="http://schemas.microsoft.com/office/drawing/2014/main" id="{3234B540-05DA-6CA7-9A16-AF5EB42F7B6D}"/>
                </a:ext>
              </a:extLst>
            </p:cNvPr>
            <p:cNvSpPr/>
            <p:nvPr/>
          </p:nvSpPr>
          <p:spPr bwMode="auto">
            <a:xfrm>
              <a:off x="3481" y="1900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2" name="Freeform 27">
              <a:extLst>
                <a:ext uri="{FF2B5EF4-FFF2-40B4-BE49-F238E27FC236}">
                  <a16:creationId xmlns:a16="http://schemas.microsoft.com/office/drawing/2014/main" id="{A08E68A5-CF50-BAB3-FEB7-681AD5F49F63}"/>
                </a:ext>
              </a:extLst>
            </p:cNvPr>
            <p:cNvSpPr/>
            <p:nvPr/>
          </p:nvSpPr>
          <p:spPr bwMode="auto">
            <a:xfrm>
              <a:off x="3510" y="1953"/>
              <a:ext cx="29" cy="33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4 h 7"/>
                <a:gd name="T4" fmla="*/ 3 w 6"/>
                <a:gd name="T5" fmla="*/ 6 h 7"/>
                <a:gd name="T6" fmla="*/ 6 w 6"/>
                <a:gd name="T7" fmla="*/ 3 h 7"/>
                <a:gd name="T8" fmla="*/ 3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7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3" name="Freeform 28">
              <a:extLst>
                <a:ext uri="{FF2B5EF4-FFF2-40B4-BE49-F238E27FC236}">
                  <a16:creationId xmlns:a16="http://schemas.microsoft.com/office/drawing/2014/main" id="{167F8F6B-0249-0FE3-C789-88C38D84C793}"/>
                </a:ext>
              </a:extLst>
            </p:cNvPr>
            <p:cNvSpPr/>
            <p:nvPr/>
          </p:nvSpPr>
          <p:spPr bwMode="auto">
            <a:xfrm>
              <a:off x="3283" y="1953"/>
              <a:ext cx="29" cy="28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5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4" name="Freeform 29">
              <a:extLst>
                <a:ext uri="{FF2B5EF4-FFF2-40B4-BE49-F238E27FC236}">
                  <a16:creationId xmlns:a16="http://schemas.microsoft.com/office/drawing/2014/main" id="{0E786202-0279-C57A-B598-6DEE0329AFC6}"/>
                </a:ext>
              </a:extLst>
            </p:cNvPr>
            <p:cNvSpPr/>
            <p:nvPr/>
          </p:nvSpPr>
          <p:spPr bwMode="auto">
            <a:xfrm>
              <a:off x="3732" y="1953"/>
              <a:ext cx="33" cy="33"/>
            </a:xfrm>
            <a:custGeom>
              <a:avLst/>
              <a:gdLst>
                <a:gd name="T0" fmla="*/ 3 w 7"/>
                <a:gd name="T1" fmla="*/ 0 h 7"/>
                <a:gd name="T2" fmla="*/ 1 w 7"/>
                <a:gd name="T3" fmla="*/ 4 h 7"/>
                <a:gd name="T4" fmla="*/ 4 w 7"/>
                <a:gd name="T5" fmla="*/ 6 h 7"/>
                <a:gd name="T6" fmla="*/ 6 w 7"/>
                <a:gd name="T7" fmla="*/ 3 h 7"/>
                <a:gd name="T8" fmla="*/ 3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3" y="0"/>
                  </a:moveTo>
                  <a:cubicBezTo>
                    <a:pt x="1" y="1"/>
                    <a:pt x="0" y="2"/>
                    <a:pt x="1" y="4"/>
                  </a:cubicBezTo>
                  <a:cubicBezTo>
                    <a:pt x="1" y="5"/>
                    <a:pt x="2" y="7"/>
                    <a:pt x="4" y="6"/>
                  </a:cubicBezTo>
                  <a:cubicBezTo>
                    <a:pt x="5" y="6"/>
                    <a:pt x="7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5" name="Freeform 30">
              <a:extLst>
                <a:ext uri="{FF2B5EF4-FFF2-40B4-BE49-F238E27FC236}">
                  <a16:creationId xmlns:a16="http://schemas.microsoft.com/office/drawing/2014/main" id="{F728985A-58F4-4501-3920-18106FA234A2}"/>
                </a:ext>
              </a:extLst>
            </p:cNvPr>
            <p:cNvSpPr/>
            <p:nvPr/>
          </p:nvSpPr>
          <p:spPr bwMode="auto">
            <a:xfrm>
              <a:off x="3621" y="2010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4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6" name="Freeform 31">
              <a:extLst>
                <a:ext uri="{FF2B5EF4-FFF2-40B4-BE49-F238E27FC236}">
                  <a16:creationId xmlns:a16="http://schemas.microsoft.com/office/drawing/2014/main" id="{C94A82CB-34F1-8319-D344-E6663A8A0078}"/>
                </a:ext>
              </a:extLst>
            </p:cNvPr>
            <p:cNvSpPr/>
            <p:nvPr/>
          </p:nvSpPr>
          <p:spPr bwMode="auto">
            <a:xfrm>
              <a:off x="3929" y="1871"/>
              <a:ext cx="29" cy="29"/>
            </a:xfrm>
            <a:custGeom>
              <a:avLst/>
              <a:gdLst>
                <a:gd name="T0" fmla="*/ 4 w 6"/>
                <a:gd name="T1" fmla="*/ 6 h 6"/>
                <a:gd name="T2" fmla="*/ 6 w 6"/>
                <a:gd name="T3" fmla="*/ 2 h 6"/>
                <a:gd name="T4" fmla="*/ 3 w 6"/>
                <a:gd name="T5" fmla="*/ 0 h 6"/>
                <a:gd name="T6" fmla="*/ 0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5"/>
                    <a:pt x="2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7" name="Freeform 32">
              <a:extLst>
                <a:ext uri="{FF2B5EF4-FFF2-40B4-BE49-F238E27FC236}">
                  <a16:creationId xmlns:a16="http://schemas.microsoft.com/office/drawing/2014/main" id="{E62B76A3-239F-7515-5079-EE44EFEFD845}"/>
                </a:ext>
              </a:extLst>
            </p:cNvPr>
            <p:cNvSpPr/>
            <p:nvPr/>
          </p:nvSpPr>
          <p:spPr bwMode="auto">
            <a:xfrm>
              <a:off x="3592" y="1924"/>
              <a:ext cx="29" cy="29"/>
            </a:xfrm>
            <a:custGeom>
              <a:avLst/>
              <a:gdLst>
                <a:gd name="T0" fmla="*/ 3 w 6"/>
                <a:gd name="T1" fmla="*/ 1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8" name="Freeform 33">
              <a:extLst>
                <a:ext uri="{FF2B5EF4-FFF2-40B4-BE49-F238E27FC236}">
                  <a16:creationId xmlns:a16="http://schemas.microsoft.com/office/drawing/2014/main" id="{686F9DC9-EC5A-1932-2FC2-761F1D89223E}"/>
                </a:ext>
              </a:extLst>
            </p:cNvPr>
            <p:cNvSpPr/>
            <p:nvPr/>
          </p:nvSpPr>
          <p:spPr bwMode="auto">
            <a:xfrm>
              <a:off x="3650" y="1929"/>
              <a:ext cx="29" cy="24"/>
            </a:xfrm>
            <a:custGeom>
              <a:avLst/>
              <a:gdLst>
                <a:gd name="T0" fmla="*/ 3 w 6"/>
                <a:gd name="T1" fmla="*/ 5 h 5"/>
                <a:gd name="T2" fmla="*/ 6 w 6"/>
                <a:gd name="T3" fmla="*/ 3 h 5"/>
                <a:gd name="T4" fmla="*/ 3 w 6"/>
                <a:gd name="T5" fmla="*/ 0 h 5"/>
                <a:gd name="T6" fmla="*/ 0 w 6"/>
                <a:gd name="T7" fmla="*/ 2 h 5"/>
                <a:gd name="T8" fmla="*/ 3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4" y="5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9" name="Freeform 34">
              <a:extLst>
                <a:ext uri="{FF2B5EF4-FFF2-40B4-BE49-F238E27FC236}">
                  <a16:creationId xmlns:a16="http://schemas.microsoft.com/office/drawing/2014/main" id="{0BB848E5-7771-4CC0-638C-DC33975C696A}"/>
                </a:ext>
              </a:extLst>
            </p:cNvPr>
            <p:cNvSpPr/>
            <p:nvPr/>
          </p:nvSpPr>
          <p:spPr bwMode="auto">
            <a:xfrm>
              <a:off x="3818" y="1871"/>
              <a:ext cx="29" cy="29"/>
            </a:xfrm>
            <a:custGeom>
              <a:avLst/>
              <a:gdLst>
                <a:gd name="T0" fmla="*/ 2 w 6"/>
                <a:gd name="T1" fmla="*/ 6 h 6"/>
                <a:gd name="T2" fmla="*/ 6 w 6"/>
                <a:gd name="T3" fmla="*/ 3 h 6"/>
                <a:gd name="T4" fmla="*/ 3 w 6"/>
                <a:gd name="T5" fmla="*/ 0 h 6"/>
                <a:gd name="T6" fmla="*/ 0 w 6"/>
                <a:gd name="T7" fmla="*/ 2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0" name="Freeform 35">
              <a:extLst>
                <a:ext uri="{FF2B5EF4-FFF2-40B4-BE49-F238E27FC236}">
                  <a16:creationId xmlns:a16="http://schemas.microsoft.com/office/drawing/2014/main" id="{8FB11530-6341-EB71-841C-2CC12050D9FA}"/>
                </a:ext>
              </a:extLst>
            </p:cNvPr>
            <p:cNvSpPr/>
            <p:nvPr/>
          </p:nvSpPr>
          <p:spPr bwMode="auto">
            <a:xfrm>
              <a:off x="3679" y="1871"/>
              <a:ext cx="28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1" name="Freeform 36">
              <a:extLst>
                <a:ext uri="{FF2B5EF4-FFF2-40B4-BE49-F238E27FC236}">
                  <a16:creationId xmlns:a16="http://schemas.microsoft.com/office/drawing/2014/main" id="{B1D70DEF-BEE9-97EE-ACB4-E6305A67A331}"/>
                </a:ext>
              </a:extLst>
            </p:cNvPr>
            <p:cNvSpPr/>
            <p:nvPr/>
          </p:nvSpPr>
          <p:spPr bwMode="auto">
            <a:xfrm>
              <a:off x="3876" y="1814"/>
              <a:ext cx="24" cy="29"/>
            </a:xfrm>
            <a:custGeom>
              <a:avLst/>
              <a:gdLst>
                <a:gd name="T0" fmla="*/ 2 w 5"/>
                <a:gd name="T1" fmla="*/ 6 h 6"/>
                <a:gd name="T2" fmla="*/ 5 w 5"/>
                <a:gd name="T3" fmla="*/ 3 h 6"/>
                <a:gd name="T4" fmla="*/ 3 w 5"/>
                <a:gd name="T5" fmla="*/ 0 h 6"/>
                <a:gd name="T6" fmla="*/ 0 w 5"/>
                <a:gd name="T7" fmla="*/ 3 h 6"/>
                <a:gd name="T8" fmla="*/ 2 w 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2" name="Freeform 37">
              <a:extLst>
                <a:ext uri="{FF2B5EF4-FFF2-40B4-BE49-F238E27FC236}">
                  <a16:creationId xmlns:a16="http://schemas.microsoft.com/office/drawing/2014/main" id="{BE50E91A-5758-0617-817D-5A7E2C16C097}"/>
                </a:ext>
              </a:extLst>
            </p:cNvPr>
            <p:cNvSpPr/>
            <p:nvPr/>
          </p:nvSpPr>
          <p:spPr bwMode="auto">
            <a:xfrm>
              <a:off x="3370" y="1814"/>
              <a:ext cx="29" cy="29"/>
            </a:xfrm>
            <a:custGeom>
              <a:avLst/>
              <a:gdLst>
                <a:gd name="T0" fmla="*/ 2 w 6"/>
                <a:gd name="T1" fmla="*/ 6 h 6"/>
                <a:gd name="T2" fmla="*/ 5 w 6"/>
                <a:gd name="T3" fmla="*/ 3 h 6"/>
                <a:gd name="T4" fmla="*/ 3 w 6"/>
                <a:gd name="T5" fmla="*/ 0 h 6"/>
                <a:gd name="T6" fmla="*/ 0 w 6"/>
                <a:gd name="T7" fmla="*/ 3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6" y="1"/>
                    <a:pt x="4" y="1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3" name="Freeform 38">
              <a:extLst>
                <a:ext uri="{FF2B5EF4-FFF2-40B4-BE49-F238E27FC236}">
                  <a16:creationId xmlns:a16="http://schemas.microsoft.com/office/drawing/2014/main" id="{FB5645EE-C807-2199-F5D3-AABC6D8183F6}"/>
                </a:ext>
              </a:extLst>
            </p:cNvPr>
            <p:cNvSpPr/>
            <p:nvPr/>
          </p:nvSpPr>
          <p:spPr bwMode="auto">
            <a:xfrm>
              <a:off x="3254" y="1814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4" name="Freeform 39">
              <a:extLst>
                <a:ext uri="{FF2B5EF4-FFF2-40B4-BE49-F238E27FC236}">
                  <a16:creationId xmlns:a16="http://schemas.microsoft.com/office/drawing/2014/main" id="{AFB5927F-F704-E483-A043-8B201B5CBD54}"/>
                </a:ext>
              </a:extLst>
            </p:cNvPr>
            <p:cNvSpPr/>
            <p:nvPr/>
          </p:nvSpPr>
          <p:spPr bwMode="auto">
            <a:xfrm>
              <a:off x="3423" y="1924"/>
              <a:ext cx="29" cy="33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6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5" name="Freeform 40">
              <a:extLst>
                <a:ext uri="{FF2B5EF4-FFF2-40B4-BE49-F238E27FC236}">
                  <a16:creationId xmlns:a16="http://schemas.microsoft.com/office/drawing/2014/main" id="{2974292F-FF73-DCB8-8417-F3F9D943E01E}"/>
                </a:ext>
              </a:extLst>
            </p:cNvPr>
            <p:cNvSpPr/>
            <p:nvPr/>
          </p:nvSpPr>
          <p:spPr bwMode="auto">
            <a:xfrm>
              <a:off x="3399" y="2096"/>
              <a:ext cx="24" cy="24"/>
            </a:xfrm>
            <a:custGeom>
              <a:avLst/>
              <a:gdLst>
                <a:gd name="T0" fmla="*/ 3 w 5"/>
                <a:gd name="T1" fmla="*/ 0 h 5"/>
                <a:gd name="T2" fmla="*/ 0 w 5"/>
                <a:gd name="T3" fmla="*/ 2 h 5"/>
                <a:gd name="T4" fmla="*/ 2 w 5"/>
                <a:gd name="T5" fmla="*/ 5 h 5"/>
                <a:gd name="T6" fmla="*/ 5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6" name="Freeform 41">
              <a:extLst>
                <a:ext uri="{FF2B5EF4-FFF2-40B4-BE49-F238E27FC236}">
                  <a16:creationId xmlns:a16="http://schemas.microsoft.com/office/drawing/2014/main" id="{6318E703-2AE4-82F0-B4E9-F342059EF860}"/>
                </a:ext>
              </a:extLst>
            </p:cNvPr>
            <p:cNvSpPr/>
            <p:nvPr/>
          </p:nvSpPr>
          <p:spPr bwMode="auto">
            <a:xfrm>
              <a:off x="3452" y="1785"/>
              <a:ext cx="29" cy="29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0 h 6"/>
                <a:gd name="T4" fmla="*/ 0 w 6"/>
                <a:gd name="T5" fmla="*/ 4 h 6"/>
                <a:gd name="T6" fmla="*/ 3 w 6"/>
                <a:gd name="T7" fmla="*/ 6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7" name="Freeform 42">
              <a:extLst>
                <a:ext uri="{FF2B5EF4-FFF2-40B4-BE49-F238E27FC236}">
                  <a16:creationId xmlns:a16="http://schemas.microsoft.com/office/drawing/2014/main" id="{1EF9DA79-E87A-BE3B-464C-BC42C5BB6EA9}"/>
                </a:ext>
              </a:extLst>
            </p:cNvPr>
            <p:cNvSpPr/>
            <p:nvPr/>
          </p:nvSpPr>
          <p:spPr bwMode="auto">
            <a:xfrm>
              <a:off x="3341" y="1986"/>
              <a:ext cx="24" cy="24"/>
            </a:xfrm>
            <a:custGeom>
              <a:avLst/>
              <a:gdLst>
                <a:gd name="T0" fmla="*/ 0 w 5"/>
                <a:gd name="T1" fmla="*/ 2 h 5"/>
                <a:gd name="T2" fmla="*/ 3 w 5"/>
                <a:gd name="T3" fmla="*/ 5 h 5"/>
                <a:gd name="T4" fmla="*/ 5 w 5"/>
                <a:gd name="T5" fmla="*/ 3 h 5"/>
                <a:gd name="T6" fmla="*/ 3 w 5"/>
                <a:gd name="T7" fmla="*/ 0 h 5"/>
                <a:gd name="T8" fmla="*/ 0 w 5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5" y="4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8" name="Freeform 43">
              <a:extLst>
                <a:ext uri="{FF2B5EF4-FFF2-40B4-BE49-F238E27FC236}">
                  <a16:creationId xmlns:a16="http://schemas.microsoft.com/office/drawing/2014/main" id="{CBAE3568-1662-5A71-F92E-F7259A542570}"/>
                </a:ext>
              </a:extLst>
            </p:cNvPr>
            <p:cNvSpPr/>
            <p:nvPr/>
          </p:nvSpPr>
          <p:spPr bwMode="auto">
            <a:xfrm>
              <a:off x="3568" y="1986"/>
              <a:ext cx="24" cy="24"/>
            </a:xfrm>
            <a:custGeom>
              <a:avLst/>
              <a:gdLst>
                <a:gd name="T0" fmla="*/ 1 w 5"/>
                <a:gd name="T1" fmla="*/ 0 h 5"/>
                <a:gd name="T2" fmla="*/ 0 w 5"/>
                <a:gd name="T3" fmla="*/ 2 h 5"/>
                <a:gd name="T4" fmla="*/ 3 w 5"/>
                <a:gd name="T5" fmla="*/ 5 h 5"/>
                <a:gd name="T6" fmla="*/ 5 w 5"/>
                <a:gd name="T7" fmla="*/ 2 h 5"/>
                <a:gd name="T8" fmla="*/ 1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5"/>
                    <a:pt x="3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9" name="Freeform 44">
              <a:extLst>
                <a:ext uri="{FF2B5EF4-FFF2-40B4-BE49-F238E27FC236}">
                  <a16:creationId xmlns:a16="http://schemas.microsoft.com/office/drawing/2014/main" id="{42392818-A07F-1EE8-A212-6B7D6DDA592A}"/>
                </a:ext>
              </a:extLst>
            </p:cNvPr>
            <p:cNvSpPr/>
            <p:nvPr/>
          </p:nvSpPr>
          <p:spPr bwMode="auto">
            <a:xfrm>
              <a:off x="3568" y="1871"/>
              <a:ext cx="24" cy="24"/>
            </a:xfrm>
            <a:custGeom>
              <a:avLst/>
              <a:gdLst>
                <a:gd name="T0" fmla="*/ 3 w 5"/>
                <a:gd name="T1" fmla="*/ 5 h 5"/>
                <a:gd name="T2" fmla="*/ 5 w 5"/>
                <a:gd name="T3" fmla="*/ 3 h 5"/>
                <a:gd name="T4" fmla="*/ 3 w 5"/>
                <a:gd name="T5" fmla="*/ 0 h 5"/>
                <a:gd name="T6" fmla="*/ 0 w 5"/>
                <a:gd name="T7" fmla="*/ 3 h 5"/>
                <a:gd name="T8" fmla="*/ 3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0" name="Freeform 45">
              <a:extLst>
                <a:ext uri="{FF2B5EF4-FFF2-40B4-BE49-F238E27FC236}">
                  <a16:creationId xmlns:a16="http://schemas.microsoft.com/office/drawing/2014/main" id="{59D5AF65-A9CC-B8FD-0F63-55FB4B7AD119}"/>
                </a:ext>
              </a:extLst>
            </p:cNvPr>
            <p:cNvSpPr/>
            <p:nvPr/>
          </p:nvSpPr>
          <p:spPr bwMode="auto">
            <a:xfrm>
              <a:off x="3818" y="1981"/>
              <a:ext cx="29" cy="29"/>
            </a:xfrm>
            <a:custGeom>
              <a:avLst/>
              <a:gdLst>
                <a:gd name="T0" fmla="*/ 2 w 6"/>
                <a:gd name="T1" fmla="*/ 1 h 6"/>
                <a:gd name="T2" fmla="*/ 0 w 6"/>
                <a:gd name="T3" fmla="*/ 4 h 6"/>
                <a:gd name="T4" fmla="*/ 3 w 6"/>
                <a:gd name="T5" fmla="*/ 6 h 6"/>
                <a:gd name="T6" fmla="*/ 6 w 6"/>
                <a:gd name="T7" fmla="*/ 3 h 6"/>
                <a:gd name="T8" fmla="*/ 2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5" y="1"/>
                    <a:pt x="4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1" name="Freeform 46">
              <a:extLst>
                <a:ext uri="{FF2B5EF4-FFF2-40B4-BE49-F238E27FC236}">
                  <a16:creationId xmlns:a16="http://schemas.microsoft.com/office/drawing/2014/main" id="{8CC0F67F-2B2D-F60E-D901-C16E6B4F8679}"/>
                </a:ext>
              </a:extLst>
            </p:cNvPr>
            <p:cNvSpPr/>
            <p:nvPr/>
          </p:nvSpPr>
          <p:spPr bwMode="auto">
            <a:xfrm>
              <a:off x="3876" y="2039"/>
              <a:ext cx="24" cy="29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2" name="Freeform 47">
              <a:extLst>
                <a:ext uri="{FF2B5EF4-FFF2-40B4-BE49-F238E27FC236}">
                  <a16:creationId xmlns:a16="http://schemas.microsoft.com/office/drawing/2014/main" id="{8422C788-53D3-90A6-EBE6-1C6C919169DC}"/>
                </a:ext>
              </a:extLst>
            </p:cNvPr>
            <p:cNvSpPr/>
            <p:nvPr/>
          </p:nvSpPr>
          <p:spPr bwMode="auto">
            <a:xfrm>
              <a:off x="3929" y="2039"/>
              <a:ext cx="29" cy="2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5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3" name="Freeform 48">
              <a:extLst>
                <a:ext uri="{FF2B5EF4-FFF2-40B4-BE49-F238E27FC236}">
                  <a16:creationId xmlns:a16="http://schemas.microsoft.com/office/drawing/2014/main" id="{F7FF5824-933F-C06D-D8AD-ACC1CC2EB30D}"/>
                </a:ext>
              </a:extLst>
            </p:cNvPr>
            <p:cNvSpPr/>
            <p:nvPr/>
          </p:nvSpPr>
          <p:spPr bwMode="auto">
            <a:xfrm>
              <a:off x="3876" y="2120"/>
              <a:ext cx="24" cy="29"/>
            </a:xfrm>
            <a:custGeom>
              <a:avLst/>
              <a:gdLst>
                <a:gd name="T0" fmla="*/ 3 w 5"/>
                <a:gd name="T1" fmla="*/ 1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4 h 6"/>
                <a:gd name="T8" fmla="*/ 3 w 5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4"/>
                  </a:cubicBezTo>
                  <a:cubicBezTo>
                    <a:pt x="5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4" name="Freeform 49">
              <a:extLst>
                <a:ext uri="{FF2B5EF4-FFF2-40B4-BE49-F238E27FC236}">
                  <a16:creationId xmlns:a16="http://schemas.microsoft.com/office/drawing/2014/main" id="{06F0CEC5-9675-98D5-977D-2E3D7E1925FA}"/>
                </a:ext>
              </a:extLst>
            </p:cNvPr>
            <p:cNvSpPr/>
            <p:nvPr/>
          </p:nvSpPr>
          <p:spPr bwMode="auto">
            <a:xfrm>
              <a:off x="3900" y="1953"/>
              <a:ext cx="29" cy="28"/>
            </a:xfrm>
            <a:custGeom>
              <a:avLst/>
              <a:gdLst>
                <a:gd name="T0" fmla="*/ 4 w 6"/>
                <a:gd name="T1" fmla="*/ 1 h 6"/>
                <a:gd name="T2" fmla="*/ 1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4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1"/>
                  </a:moveTo>
                  <a:cubicBezTo>
                    <a:pt x="2" y="0"/>
                    <a:pt x="1" y="2"/>
                    <a:pt x="1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5" name="Freeform 50">
              <a:extLst>
                <a:ext uri="{FF2B5EF4-FFF2-40B4-BE49-F238E27FC236}">
                  <a16:creationId xmlns:a16="http://schemas.microsoft.com/office/drawing/2014/main" id="{A8E45DEE-F5A7-C009-A8DF-65FC5F45452F}"/>
                </a:ext>
              </a:extLst>
            </p:cNvPr>
            <p:cNvSpPr/>
            <p:nvPr/>
          </p:nvSpPr>
          <p:spPr bwMode="auto">
            <a:xfrm>
              <a:off x="3958" y="1953"/>
              <a:ext cx="29" cy="33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7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6" name="Freeform 51">
              <a:extLst>
                <a:ext uri="{FF2B5EF4-FFF2-40B4-BE49-F238E27FC236}">
                  <a16:creationId xmlns:a16="http://schemas.microsoft.com/office/drawing/2014/main" id="{937136C1-E504-ABCD-04B2-4A72E538FB7D}"/>
                </a:ext>
              </a:extLst>
            </p:cNvPr>
            <p:cNvSpPr/>
            <p:nvPr/>
          </p:nvSpPr>
          <p:spPr bwMode="auto">
            <a:xfrm>
              <a:off x="3789" y="1790"/>
              <a:ext cx="29" cy="24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3 h 5"/>
                <a:gd name="T4" fmla="*/ 3 w 6"/>
                <a:gd name="T5" fmla="*/ 5 h 5"/>
                <a:gd name="T6" fmla="*/ 6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587" name="Google Shape;2968;p70">
            <a:extLst>
              <a:ext uri="{FF2B5EF4-FFF2-40B4-BE49-F238E27FC236}">
                <a16:creationId xmlns:a16="http://schemas.microsoft.com/office/drawing/2014/main" id="{987654CA-8FBE-BF6A-AADE-5F859796FB40}"/>
              </a:ext>
            </a:extLst>
          </p:cNvPr>
          <p:cNvSpPr txBox="1"/>
          <p:nvPr/>
        </p:nvSpPr>
        <p:spPr>
          <a:xfrm>
            <a:off x="222097" y="237837"/>
            <a:ext cx="7717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667">
                <a:solidFill>
                  <a:srgbClr val="189EAA"/>
                </a:solidFill>
                <a:latin typeface="Source Sans Pro" panose="020B0503030403020204" pitchFamily="34" charset="0"/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5774061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51362C5-3E01-EE1C-2E58-CD38E32057D0}"/>
              </a:ext>
            </a:extLst>
          </p:cNvPr>
          <p:cNvGrpSpPr/>
          <p:nvPr/>
        </p:nvGrpSpPr>
        <p:grpSpPr>
          <a:xfrm>
            <a:off x="8039005" y="3635611"/>
            <a:ext cx="3932590" cy="3261567"/>
            <a:chOff x="6423026" y="1947863"/>
            <a:chExt cx="5405437" cy="4483101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153A8A1-9F86-9503-8564-8EB9FB71B35A}"/>
                </a:ext>
              </a:extLst>
            </p:cNvPr>
            <p:cNvSpPr/>
            <p:nvPr/>
          </p:nvSpPr>
          <p:spPr bwMode="auto">
            <a:xfrm>
              <a:off x="6530976" y="5095876"/>
              <a:ext cx="2462212" cy="1162050"/>
            </a:xfrm>
            <a:custGeom>
              <a:avLst/>
              <a:gdLst>
                <a:gd name="T0" fmla="*/ 275 w 340"/>
                <a:gd name="T1" fmla="*/ 36 h 160"/>
                <a:gd name="T2" fmla="*/ 340 w 340"/>
                <a:gd name="T3" fmla="*/ 96 h 160"/>
                <a:gd name="T4" fmla="*/ 335 w 340"/>
                <a:gd name="T5" fmla="*/ 102 h 160"/>
                <a:gd name="T6" fmla="*/ 173 w 340"/>
                <a:gd name="T7" fmla="*/ 159 h 160"/>
                <a:gd name="T8" fmla="*/ 4 w 340"/>
                <a:gd name="T9" fmla="*/ 101 h 160"/>
                <a:gd name="T10" fmla="*/ 5 w 340"/>
                <a:gd name="T11" fmla="*/ 93 h 160"/>
                <a:gd name="T12" fmla="*/ 65 w 340"/>
                <a:gd name="T13" fmla="*/ 38 h 160"/>
                <a:gd name="T14" fmla="*/ 83 w 340"/>
                <a:gd name="T15" fmla="*/ 2 h 160"/>
                <a:gd name="T16" fmla="*/ 89 w 340"/>
                <a:gd name="T17" fmla="*/ 2 h 160"/>
                <a:gd name="T18" fmla="*/ 122 w 340"/>
                <a:gd name="T19" fmla="*/ 22 h 160"/>
                <a:gd name="T20" fmla="*/ 120 w 340"/>
                <a:gd name="T21" fmla="*/ 31 h 160"/>
                <a:gd name="T22" fmla="*/ 117 w 340"/>
                <a:gd name="T23" fmla="*/ 40 h 160"/>
                <a:gd name="T24" fmla="*/ 126 w 340"/>
                <a:gd name="T25" fmla="*/ 82 h 160"/>
                <a:gd name="T26" fmla="*/ 140 w 340"/>
                <a:gd name="T27" fmla="*/ 102 h 160"/>
                <a:gd name="T28" fmla="*/ 151 w 340"/>
                <a:gd name="T29" fmla="*/ 103 h 160"/>
                <a:gd name="T30" fmla="*/ 166 w 340"/>
                <a:gd name="T31" fmla="*/ 97 h 160"/>
                <a:gd name="T32" fmla="*/ 182 w 340"/>
                <a:gd name="T33" fmla="*/ 98 h 160"/>
                <a:gd name="T34" fmla="*/ 211 w 340"/>
                <a:gd name="T35" fmla="*/ 91 h 160"/>
                <a:gd name="T36" fmla="*/ 220 w 340"/>
                <a:gd name="T37" fmla="*/ 62 h 160"/>
                <a:gd name="T38" fmla="*/ 222 w 340"/>
                <a:gd name="T39" fmla="*/ 42 h 160"/>
                <a:gd name="T40" fmla="*/ 224 w 340"/>
                <a:gd name="T41" fmla="*/ 36 h 160"/>
                <a:gd name="T42" fmla="*/ 243 w 340"/>
                <a:gd name="T43" fmla="*/ 42 h 160"/>
                <a:gd name="T44" fmla="*/ 275 w 340"/>
                <a:gd name="T45" fmla="*/ 3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0" h="160">
                  <a:moveTo>
                    <a:pt x="275" y="36"/>
                  </a:moveTo>
                  <a:cubicBezTo>
                    <a:pt x="293" y="61"/>
                    <a:pt x="315" y="80"/>
                    <a:pt x="340" y="96"/>
                  </a:cubicBezTo>
                  <a:cubicBezTo>
                    <a:pt x="339" y="99"/>
                    <a:pt x="337" y="100"/>
                    <a:pt x="335" y="102"/>
                  </a:cubicBezTo>
                  <a:cubicBezTo>
                    <a:pt x="287" y="138"/>
                    <a:pt x="233" y="159"/>
                    <a:pt x="173" y="159"/>
                  </a:cubicBezTo>
                  <a:cubicBezTo>
                    <a:pt x="110" y="160"/>
                    <a:pt x="54" y="138"/>
                    <a:pt x="4" y="101"/>
                  </a:cubicBezTo>
                  <a:cubicBezTo>
                    <a:pt x="0" y="97"/>
                    <a:pt x="2" y="96"/>
                    <a:pt x="5" y="93"/>
                  </a:cubicBezTo>
                  <a:cubicBezTo>
                    <a:pt x="28" y="78"/>
                    <a:pt x="49" y="61"/>
                    <a:pt x="65" y="38"/>
                  </a:cubicBezTo>
                  <a:cubicBezTo>
                    <a:pt x="73" y="27"/>
                    <a:pt x="78" y="14"/>
                    <a:pt x="83" y="2"/>
                  </a:cubicBezTo>
                  <a:cubicBezTo>
                    <a:pt x="85" y="0"/>
                    <a:pt x="87" y="1"/>
                    <a:pt x="89" y="2"/>
                  </a:cubicBezTo>
                  <a:cubicBezTo>
                    <a:pt x="100" y="9"/>
                    <a:pt x="111" y="15"/>
                    <a:pt x="122" y="22"/>
                  </a:cubicBezTo>
                  <a:cubicBezTo>
                    <a:pt x="123" y="26"/>
                    <a:pt x="122" y="28"/>
                    <a:pt x="120" y="31"/>
                  </a:cubicBezTo>
                  <a:cubicBezTo>
                    <a:pt x="118" y="34"/>
                    <a:pt x="116" y="37"/>
                    <a:pt x="117" y="40"/>
                  </a:cubicBezTo>
                  <a:cubicBezTo>
                    <a:pt x="121" y="54"/>
                    <a:pt x="121" y="68"/>
                    <a:pt x="126" y="82"/>
                  </a:cubicBezTo>
                  <a:cubicBezTo>
                    <a:pt x="129" y="89"/>
                    <a:pt x="130" y="99"/>
                    <a:pt x="140" y="102"/>
                  </a:cubicBezTo>
                  <a:cubicBezTo>
                    <a:pt x="144" y="104"/>
                    <a:pt x="147" y="105"/>
                    <a:pt x="151" y="103"/>
                  </a:cubicBezTo>
                  <a:cubicBezTo>
                    <a:pt x="156" y="101"/>
                    <a:pt x="162" y="100"/>
                    <a:pt x="166" y="97"/>
                  </a:cubicBezTo>
                  <a:cubicBezTo>
                    <a:pt x="172" y="92"/>
                    <a:pt x="177" y="94"/>
                    <a:pt x="182" y="98"/>
                  </a:cubicBezTo>
                  <a:cubicBezTo>
                    <a:pt x="195" y="107"/>
                    <a:pt x="204" y="104"/>
                    <a:pt x="211" y="91"/>
                  </a:cubicBezTo>
                  <a:cubicBezTo>
                    <a:pt x="217" y="81"/>
                    <a:pt x="217" y="71"/>
                    <a:pt x="220" y="62"/>
                  </a:cubicBezTo>
                  <a:cubicBezTo>
                    <a:pt x="223" y="56"/>
                    <a:pt x="219" y="48"/>
                    <a:pt x="222" y="42"/>
                  </a:cubicBezTo>
                  <a:cubicBezTo>
                    <a:pt x="222" y="40"/>
                    <a:pt x="222" y="37"/>
                    <a:pt x="224" y="36"/>
                  </a:cubicBezTo>
                  <a:cubicBezTo>
                    <a:pt x="229" y="44"/>
                    <a:pt x="236" y="43"/>
                    <a:pt x="243" y="42"/>
                  </a:cubicBezTo>
                  <a:cubicBezTo>
                    <a:pt x="254" y="41"/>
                    <a:pt x="264" y="38"/>
                    <a:pt x="275" y="36"/>
                  </a:cubicBezTo>
                  <a:close/>
                </a:path>
              </a:pathLst>
            </a:custGeom>
            <a:solidFill>
              <a:srgbClr val="91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C4BE860-8DAF-35DD-A252-61F7B2A460DB}"/>
                </a:ext>
              </a:extLst>
            </p:cNvPr>
            <p:cNvSpPr/>
            <p:nvPr/>
          </p:nvSpPr>
          <p:spPr bwMode="auto">
            <a:xfrm>
              <a:off x="9301163" y="5095876"/>
              <a:ext cx="2462212" cy="1335088"/>
            </a:xfrm>
            <a:custGeom>
              <a:avLst/>
              <a:gdLst>
                <a:gd name="T0" fmla="*/ 295 w 340"/>
                <a:gd name="T1" fmla="*/ 40 h 184"/>
                <a:gd name="T2" fmla="*/ 340 w 340"/>
                <a:gd name="T3" fmla="*/ 96 h 184"/>
                <a:gd name="T4" fmla="*/ 0 w 340"/>
                <a:gd name="T5" fmla="*/ 97 h 184"/>
                <a:gd name="T6" fmla="*/ 82 w 340"/>
                <a:gd name="T7" fmla="*/ 0 h 184"/>
                <a:gd name="T8" fmla="*/ 113 w 340"/>
                <a:gd name="T9" fmla="*/ 20 h 184"/>
                <a:gd name="T10" fmla="*/ 111 w 340"/>
                <a:gd name="T11" fmla="*/ 29 h 184"/>
                <a:gd name="T12" fmla="*/ 109 w 340"/>
                <a:gd name="T13" fmla="*/ 39 h 184"/>
                <a:gd name="T14" fmla="*/ 116 w 340"/>
                <a:gd name="T15" fmla="*/ 77 h 184"/>
                <a:gd name="T16" fmla="*/ 126 w 340"/>
                <a:gd name="T17" fmla="*/ 101 h 184"/>
                <a:gd name="T18" fmla="*/ 147 w 340"/>
                <a:gd name="T19" fmla="*/ 108 h 184"/>
                <a:gd name="T20" fmla="*/ 164 w 340"/>
                <a:gd name="T21" fmla="*/ 100 h 184"/>
                <a:gd name="T22" fmla="*/ 179 w 340"/>
                <a:gd name="T23" fmla="*/ 101 h 184"/>
                <a:gd name="T24" fmla="*/ 208 w 340"/>
                <a:gd name="T25" fmla="*/ 106 h 184"/>
                <a:gd name="T26" fmla="*/ 231 w 340"/>
                <a:gd name="T27" fmla="*/ 95 h 184"/>
                <a:gd name="T28" fmla="*/ 233 w 340"/>
                <a:gd name="T29" fmla="*/ 92 h 184"/>
                <a:gd name="T30" fmla="*/ 243 w 340"/>
                <a:gd name="T31" fmla="*/ 67 h 184"/>
                <a:gd name="T32" fmla="*/ 250 w 340"/>
                <a:gd name="T33" fmla="*/ 46 h 184"/>
                <a:gd name="T34" fmla="*/ 256 w 340"/>
                <a:gd name="T35" fmla="*/ 43 h 184"/>
                <a:gd name="T36" fmla="*/ 295 w 340"/>
                <a:gd name="T37" fmla="*/ 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0" h="184">
                  <a:moveTo>
                    <a:pt x="295" y="40"/>
                  </a:moveTo>
                  <a:cubicBezTo>
                    <a:pt x="307" y="61"/>
                    <a:pt x="322" y="80"/>
                    <a:pt x="340" y="96"/>
                  </a:cubicBezTo>
                  <a:cubicBezTo>
                    <a:pt x="243" y="176"/>
                    <a:pt x="108" y="184"/>
                    <a:pt x="0" y="97"/>
                  </a:cubicBezTo>
                  <a:cubicBezTo>
                    <a:pt x="36" y="71"/>
                    <a:pt x="69" y="44"/>
                    <a:pt x="82" y="0"/>
                  </a:cubicBezTo>
                  <a:cubicBezTo>
                    <a:pt x="93" y="5"/>
                    <a:pt x="104" y="11"/>
                    <a:pt x="113" y="20"/>
                  </a:cubicBezTo>
                  <a:cubicBezTo>
                    <a:pt x="115" y="23"/>
                    <a:pt x="113" y="26"/>
                    <a:pt x="111" y="29"/>
                  </a:cubicBezTo>
                  <a:cubicBezTo>
                    <a:pt x="109" y="32"/>
                    <a:pt x="107" y="35"/>
                    <a:pt x="109" y="39"/>
                  </a:cubicBezTo>
                  <a:cubicBezTo>
                    <a:pt x="114" y="51"/>
                    <a:pt x="113" y="65"/>
                    <a:pt x="116" y="77"/>
                  </a:cubicBezTo>
                  <a:cubicBezTo>
                    <a:pt x="118" y="86"/>
                    <a:pt x="124" y="93"/>
                    <a:pt x="126" y="101"/>
                  </a:cubicBezTo>
                  <a:cubicBezTo>
                    <a:pt x="128" y="106"/>
                    <a:pt x="141" y="108"/>
                    <a:pt x="147" y="108"/>
                  </a:cubicBezTo>
                  <a:cubicBezTo>
                    <a:pt x="153" y="107"/>
                    <a:pt x="159" y="104"/>
                    <a:pt x="164" y="100"/>
                  </a:cubicBezTo>
                  <a:cubicBezTo>
                    <a:pt x="169" y="96"/>
                    <a:pt x="175" y="97"/>
                    <a:pt x="179" y="101"/>
                  </a:cubicBezTo>
                  <a:cubicBezTo>
                    <a:pt x="187" y="112"/>
                    <a:pt x="198" y="108"/>
                    <a:pt x="208" y="106"/>
                  </a:cubicBezTo>
                  <a:cubicBezTo>
                    <a:pt x="216" y="104"/>
                    <a:pt x="224" y="101"/>
                    <a:pt x="231" y="95"/>
                  </a:cubicBezTo>
                  <a:cubicBezTo>
                    <a:pt x="232" y="94"/>
                    <a:pt x="233" y="93"/>
                    <a:pt x="233" y="92"/>
                  </a:cubicBezTo>
                  <a:cubicBezTo>
                    <a:pt x="233" y="82"/>
                    <a:pt x="241" y="76"/>
                    <a:pt x="243" y="67"/>
                  </a:cubicBezTo>
                  <a:cubicBezTo>
                    <a:pt x="245" y="60"/>
                    <a:pt x="247" y="53"/>
                    <a:pt x="250" y="46"/>
                  </a:cubicBezTo>
                  <a:cubicBezTo>
                    <a:pt x="252" y="44"/>
                    <a:pt x="254" y="43"/>
                    <a:pt x="256" y="43"/>
                  </a:cubicBezTo>
                  <a:cubicBezTo>
                    <a:pt x="269" y="43"/>
                    <a:pt x="282" y="40"/>
                    <a:pt x="295" y="40"/>
                  </a:cubicBezTo>
                  <a:close/>
                </a:path>
              </a:pathLst>
            </a:custGeom>
            <a:solidFill>
              <a:srgbClr val="91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55EFF7C-157A-B61D-9622-1AD68A16DEBA}"/>
                </a:ext>
              </a:extLst>
            </p:cNvPr>
            <p:cNvSpPr/>
            <p:nvPr/>
          </p:nvSpPr>
          <p:spPr bwMode="auto">
            <a:xfrm>
              <a:off x="9894888" y="4864101"/>
              <a:ext cx="1543050" cy="573088"/>
            </a:xfrm>
            <a:custGeom>
              <a:avLst/>
              <a:gdLst>
                <a:gd name="T0" fmla="*/ 213 w 213"/>
                <a:gd name="T1" fmla="*/ 72 h 79"/>
                <a:gd name="T2" fmla="*/ 187 w 213"/>
                <a:gd name="T3" fmla="*/ 77 h 79"/>
                <a:gd name="T4" fmla="*/ 168 w 213"/>
                <a:gd name="T5" fmla="*/ 78 h 79"/>
                <a:gd name="T6" fmla="*/ 162 w 213"/>
                <a:gd name="T7" fmla="*/ 75 h 79"/>
                <a:gd name="T8" fmla="*/ 147 w 213"/>
                <a:gd name="T9" fmla="*/ 53 h 79"/>
                <a:gd name="T10" fmla="*/ 134 w 213"/>
                <a:gd name="T11" fmla="*/ 47 h 79"/>
                <a:gd name="T12" fmla="*/ 129 w 213"/>
                <a:gd name="T13" fmla="*/ 56 h 79"/>
                <a:gd name="T14" fmla="*/ 128 w 213"/>
                <a:gd name="T15" fmla="*/ 61 h 79"/>
                <a:gd name="T16" fmla="*/ 121 w 213"/>
                <a:gd name="T17" fmla="*/ 75 h 79"/>
                <a:gd name="T18" fmla="*/ 116 w 213"/>
                <a:gd name="T19" fmla="*/ 79 h 79"/>
                <a:gd name="T20" fmla="*/ 51 w 213"/>
                <a:gd name="T21" fmla="*/ 63 h 79"/>
                <a:gd name="T22" fmla="*/ 45 w 213"/>
                <a:gd name="T23" fmla="*/ 52 h 79"/>
                <a:gd name="T24" fmla="*/ 31 w 213"/>
                <a:gd name="T25" fmla="*/ 51 h 79"/>
                <a:gd name="T26" fmla="*/ 0 w 213"/>
                <a:gd name="T27" fmla="*/ 32 h 79"/>
                <a:gd name="T28" fmla="*/ 3 w 213"/>
                <a:gd name="T29" fmla="*/ 0 h 79"/>
                <a:gd name="T30" fmla="*/ 10 w 213"/>
                <a:gd name="T31" fmla="*/ 8 h 79"/>
                <a:gd name="T32" fmla="*/ 69 w 213"/>
                <a:gd name="T33" fmla="*/ 45 h 79"/>
                <a:gd name="T34" fmla="*/ 151 w 213"/>
                <a:gd name="T35" fmla="*/ 22 h 79"/>
                <a:gd name="T36" fmla="*/ 173 w 213"/>
                <a:gd name="T37" fmla="*/ 1 h 79"/>
                <a:gd name="T38" fmla="*/ 213 w 213"/>
                <a:gd name="T39" fmla="*/ 7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79">
                  <a:moveTo>
                    <a:pt x="213" y="72"/>
                  </a:moveTo>
                  <a:cubicBezTo>
                    <a:pt x="205" y="76"/>
                    <a:pt x="196" y="76"/>
                    <a:pt x="187" y="77"/>
                  </a:cubicBezTo>
                  <a:cubicBezTo>
                    <a:pt x="181" y="77"/>
                    <a:pt x="174" y="77"/>
                    <a:pt x="168" y="78"/>
                  </a:cubicBezTo>
                  <a:cubicBezTo>
                    <a:pt x="165" y="79"/>
                    <a:pt x="162" y="77"/>
                    <a:pt x="162" y="75"/>
                  </a:cubicBezTo>
                  <a:cubicBezTo>
                    <a:pt x="160" y="66"/>
                    <a:pt x="151" y="61"/>
                    <a:pt x="147" y="53"/>
                  </a:cubicBezTo>
                  <a:cubicBezTo>
                    <a:pt x="145" y="46"/>
                    <a:pt x="139" y="47"/>
                    <a:pt x="134" y="47"/>
                  </a:cubicBezTo>
                  <a:cubicBezTo>
                    <a:pt x="129" y="48"/>
                    <a:pt x="129" y="52"/>
                    <a:pt x="129" y="56"/>
                  </a:cubicBezTo>
                  <a:cubicBezTo>
                    <a:pt x="129" y="58"/>
                    <a:pt x="129" y="60"/>
                    <a:pt x="128" y="61"/>
                  </a:cubicBezTo>
                  <a:cubicBezTo>
                    <a:pt x="124" y="65"/>
                    <a:pt x="122" y="69"/>
                    <a:pt x="121" y="75"/>
                  </a:cubicBezTo>
                  <a:cubicBezTo>
                    <a:pt x="121" y="77"/>
                    <a:pt x="118" y="78"/>
                    <a:pt x="116" y="79"/>
                  </a:cubicBezTo>
                  <a:cubicBezTo>
                    <a:pt x="93" y="78"/>
                    <a:pt x="72" y="71"/>
                    <a:pt x="51" y="63"/>
                  </a:cubicBezTo>
                  <a:cubicBezTo>
                    <a:pt x="45" y="61"/>
                    <a:pt x="46" y="56"/>
                    <a:pt x="45" y="52"/>
                  </a:cubicBezTo>
                  <a:cubicBezTo>
                    <a:pt x="40" y="46"/>
                    <a:pt x="40" y="46"/>
                    <a:pt x="31" y="51"/>
                  </a:cubicBezTo>
                  <a:cubicBezTo>
                    <a:pt x="20" y="45"/>
                    <a:pt x="9" y="39"/>
                    <a:pt x="0" y="32"/>
                  </a:cubicBezTo>
                  <a:cubicBezTo>
                    <a:pt x="1" y="21"/>
                    <a:pt x="3" y="11"/>
                    <a:pt x="3" y="0"/>
                  </a:cubicBezTo>
                  <a:cubicBezTo>
                    <a:pt x="8" y="0"/>
                    <a:pt x="10" y="4"/>
                    <a:pt x="10" y="8"/>
                  </a:cubicBezTo>
                  <a:cubicBezTo>
                    <a:pt x="25" y="27"/>
                    <a:pt x="44" y="42"/>
                    <a:pt x="69" y="45"/>
                  </a:cubicBezTo>
                  <a:cubicBezTo>
                    <a:pt x="99" y="50"/>
                    <a:pt x="128" y="46"/>
                    <a:pt x="151" y="22"/>
                  </a:cubicBezTo>
                  <a:cubicBezTo>
                    <a:pt x="158" y="15"/>
                    <a:pt x="165" y="7"/>
                    <a:pt x="173" y="1"/>
                  </a:cubicBezTo>
                  <a:cubicBezTo>
                    <a:pt x="188" y="24"/>
                    <a:pt x="201" y="48"/>
                    <a:pt x="213" y="72"/>
                  </a:cubicBezTo>
                  <a:close/>
                </a:path>
              </a:pathLst>
            </a:custGeom>
            <a:solidFill>
              <a:srgbClr val="611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563CC2C-3457-5781-A92F-831151B3596D}"/>
                </a:ext>
              </a:extLst>
            </p:cNvPr>
            <p:cNvSpPr/>
            <p:nvPr/>
          </p:nvSpPr>
          <p:spPr bwMode="auto">
            <a:xfrm>
              <a:off x="7132638" y="4864101"/>
              <a:ext cx="1390650" cy="587375"/>
            </a:xfrm>
            <a:custGeom>
              <a:avLst/>
              <a:gdLst>
                <a:gd name="T0" fmla="*/ 192 w 192"/>
                <a:gd name="T1" fmla="*/ 68 h 81"/>
                <a:gd name="T2" fmla="*/ 187 w 192"/>
                <a:gd name="T3" fmla="*/ 72 h 81"/>
                <a:gd name="T4" fmla="*/ 153 w 192"/>
                <a:gd name="T5" fmla="*/ 77 h 81"/>
                <a:gd name="T6" fmla="*/ 141 w 192"/>
                <a:gd name="T7" fmla="*/ 69 h 81"/>
                <a:gd name="T8" fmla="*/ 135 w 192"/>
                <a:gd name="T9" fmla="*/ 59 h 81"/>
                <a:gd name="T10" fmla="*/ 132 w 192"/>
                <a:gd name="T11" fmla="*/ 53 h 81"/>
                <a:gd name="T12" fmla="*/ 127 w 192"/>
                <a:gd name="T13" fmla="*/ 58 h 81"/>
                <a:gd name="T14" fmla="*/ 118 w 192"/>
                <a:gd name="T15" fmla="*/ 78 h 81"/>
                <a:gd name="T16" fmla="*/ 95 w 192"/>
                <a:gd name="T17" fmla="*/ 76 h 81"/>
                <a:gd name="T18" fmla="*/ 61 w 192"/>
                <a:gd name="T19" fmla="*/ 67 h 81"/>
                <a:gd name="T20" fmla="*/ 50 w 192"/>
                <a:gd name="T21" fmla="*/ 55 h 81"/>
                <a:gd name="T22" fmla="*/ 38 w 192"/>
                <a:gd name="T23" fmla="*/ 54 h 81"/>
                <a:gd name="T24" fmla="*/ 8 w 192"/>
                <a:gd name="T25" fmla="*/ 37 h 81"/>
                <a:gd name="T26" fmla="*/ 0 w 192"/>
                <a:gd name="T27" fmla="*/ 34 h 81"/>
                <a:gd name="T28" fmla="*/ 3 w 192"/>
                <a:gd name="T29" fmla="*/ 0 h 81"/>
                <a:gd name="T30" fmla="*/ 33 w 192"/>
                <a:gd name="T31" fmla="*/ 30 h 81"/>
                <a:gd name="T32" fmla="*/ 117 w 192"/>
                <a:gd name="T33" fmla="*/ 43 h 81"/>
                <a:gd name="T34" fmla="*/ 162 w 192"/>
                <a:gd name="T35" fmla="*/ 12 h 81"/>
                <a:gd name="T36" fmla="*/ 172 w 192"/>
                <a:gd name="T37" fmla="*/ 6 h 81"/>
                <a:gd name="T38" fmla="*/ 192 w 192"/>
                <a:gd name="T39" fmla="*/ 6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81">
                  <a:moveTo>
                    <a:pt x="192" y="68"/>
                  </a:moveTo>
                  <a:cubicBezTo>
                    <a:pt x="191" y="70"/>
                    <a:pt x="189" y="71"/>
                    <a:pt x="187" y="72"/>
                  </a:cubicBezTo>
                  <a:cubicBezTo>
                    <a:pt x="176" y="74"/>
                    <a:pt x="165" y="76"/>
                    <a:pt x="153" y="77"/>
                  </a:cubicBezTo>
                  <a:cubicBezTo>
                    <a:pt x="147" y="77"/>
                    <a:pt x="142" y="77"/>
                    <a:pt x="141" y="69"/>
                  </a:cubicBezTo>
                  <a:cubicBezTo>
                    <a:pt x="136" y="67"/>
                    <a:pt x="136" y="63"/>
                    <a:pt x="135" y="59"/>
                  </a:cubicBezTo>
                  <a:cubicBezTo>
                    <a:pt x="135" y="57"/>
                    <a:pt x="135" y="53"/>
                    <a:pt x="132" y="53"/>
                  </a:cubicBezTo>
                  <a:cubicBezTo>
                    <a:pt x="128" y="53"/>
                    <a:pt x="128" y="56"/>
                    <a:pt x="127" y="58"/>
                  </a:cubicBezTo>
                  <a:cubicBezTo>
                    <a:pt x="125" y="65"/>
                    <a:pt x="121" y="71"/>
                    <a:pt x="118" y="78"/>
                  </a:cubicBezTo>
                  <a:cubicBezTo>
                    <a:pt x="110" y="81"/>
                    <a:pt x="103" y="78"/>
                    <a:pt x="95" y="76"/>
                  </a:cubicBezTo>
                  <a:cubicBezTo>
                    <a:pt x="84" y="74"/>
                    <a:pt x="73" y="71"/>
                    <a:pt x="61" y="67"/>
                  </a:cubicBezTo>
                  <a:cubicBezTo>
                    <a:pt x="55" y="65"/>
                    <a:pt x="51" y="62"/>
                    <a:pt x="50" y="55"/>
                  </a:cubicBezTo>
                  <a:cubicBezTo>
                    <a:pt x="47" y="48"/>
                    <a:pt x="42" y="52"/>
                    <a:pt x="38" y="54"/>
                  </a:cubicBezTo>
                  <a:cubicBezTo>
                    <a:pt x="27" y="51"/>
                    <a:pt x="17" y="43"/>
                    <a:pt x="8" y="37"/>
                  </a:cubicBezTo>
                  <a:cubicBezTo>
                    <a:pt x="5" y="36"/>
                    <a:pt x="3" y="34"/>
                    <a:pt x="0" y="34"/>
                  </a:cubicBezTo>
                  <a:cubicBezTo>
                    <a:pt x="1" y="22"/>
                    <a:pt x="4" y="11"/>
                    <a:pt x="3" y="0"/>
                  </a:cubicBezTo>
                  <a:cubicBezTo>
                    <a:pt x="12" y="11"/>
                    <a:pt x="21" y="22"/>
                    <a:pt x="33" y="30"/>
                  </a:cubicBezTo>
                  <a:cubicBezTo>
                    <a:pt x="59" y="49"/>
                    <a:pt x="88" y="50"/>
                    <a:pt x="117" y="43"/>
                  </a:cubicBezTo>
                  <a:cubicBezTo>
                    <a:pt x="136" y="38"/>
                    <a:pt x="150" y="26"/>
                    <a:pt x="162" y="12"/>
                  </a:cubicBezTo>
                  <a:cubicBezTo>
                    <a:pt x="165" y="8"/>
                    <a:pt x="168" y="6"/>
                    <a:pt x="172" y="6"/>
                  </a:cubicBezTo>
                  <a:cubicBezTo>
                    <a:pt x="173" y="29"/>
                    <a:pt x="180" y="49"/>
                    <a:pt x="192" y="68"/>
                  </a:cubicBezTo>
                  <a:close/>
                </a:path>
              </a:pathLst>
            </a:custGeom>
            <a:solidFill>
              <a:srgbClr val="611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B67A697A-8150-D264-6F02-997FB06B2F98}"/>
                </a:ext>
              </a:extLst>
            </p:cNvPr>
            <p:cNvSpPr/>
            <p:nvPr/>
          </p:nvSpPr>
          <p:spPr bwMode="auto">
            <a:xfrm>
              <a:off x="9185276" y="1947863"/>
              <a:ext cx="2643187" cy="3279775"/>
            </a:xfrm>
            <a:custGeom>
              <a:avLst/>
              <a:gdLst>
                <a:gd name="T0" fmla="*/ 359 w 365"/>
                <a:gd name="T1" fmla="*/ 240 h 452"/>
                <a:gd name="T2" fmla="*/ 343 w 365"/>
                <a:gd name="T3" fmla="*/ 216 h 452"/>
                <a:gd name="T4" fmla="*/ 338 w 365"/>
                <a:gd name="T5" fmla="*/ 206 h 452"/>
                <a:gd name="T6" fmla="*/ 334 w 365"/>
                <a:gd name="T7" fmla="*/ 115 h 452"/>
                <a:gd name="T8" fmla="*/ 264 w 365"/>
                <a:gd name="T9" fmla="*/ 19 h 452"/>
                <a:gd name="T10" fmla="*/ 162 w 365"/>
                <a:gd name="T11" fmla="*/ 4 h 452"/>
                <a:gd name="T12" fmla="*/ 35 w 365"/>
                <a:gd name="T13" fmla="*/ 121 h 452"/>
                <a:gd name="T14" fmla="*/ 32 w 365"/>
                <a:gd name="T15" fmla="*/ 205 h 452"/>
                <a:gd name="T16" fmla="*/ 27 w 365"/>
                <a:gd name="T17" fmla="*/ 217 h 452"/>
                <a:gd name="T18" fmla="*/ 16 w 365"/>
                <a:gd name="T19" fmla="*/ 229 h 452"/>
                <a:gd name="T20" fmla="*/ 51 w 365"/>
                <a:gd name="T21" fmla="*/ 314 h 452"/>
                <a:gd name="T22" fmla="*/ 59 w 365"/>
                <a:gd name="T23" fmla="*/ 322 h 452"/>
                <a:gd name="T24" fmla="*/ 78 w 365"/>
                <a:gd name="T25" fmla="*/ 364 h 452"/>
                <a:gd name="T26" fmla="*/ 78 w 365"/>
                <a:gd name="T27" fmla="*/ 364 h 452"/>
                <a:gd name="T28" fmla="*/ 78 w 365"/>
                <a:gd name="T29" fmla="*/ 364 h 452"/>
                <a:gd name="T30" fmla="*/ 101 w 365"/>
                <a:gd name="T31" fmla="*/ 402 h 452"/>
                <a:gd name="T32" fmla="*/ 107 w 365"/>
                <a:gd name="T33" fmla="*/ 410 h 452"/>
                <a:gd name="T34" fmla="*/ 112 w 365"/>
                <a:gd name="T35" fmla="*/ 418 h 452"/>
                <a:gd name="T36" fmla="*/ 192 w 365"/>
                <a:gd name="T37" fmla="*/ 451 h 452"/>
                <a:gd name="T38" fmla="*/ 271 w 365"/>
                <a:gd name="T39" fmla="*/ 403 h 452"/>
                <a:gd name="T40" fmla="*/ 273 w 365"/>
                <a:gd name="T41" fmla="*/ 398 h 452"/>
                <a:gd name="T42" fmla="*/ 310 w 365"/>
                <a:gd name="T43" fmla="*/ 327 h 452"/>
                <a:gd name="T44" fmla="*/ 324 w 365"/>
                <a:gd name="T45" fmla="*/ 313 h 452"/>
                <a:gd name="T46" fmla="*/ 332 w 365"/>
                <a:gd name="T47" fmla="*/ 309 h 452"/>
                <a:gd name="T48" fmla="*/ 359 w 365"/>
                <a:gd name="T49" fmla="*/ 24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452">
                  <a:moveTo>
                    <a:pt x="359" y="240"/>
                  </a:moveTo>
                  <a:cubicBezTo>
                    <a:pt x="357" y="230"/>
                    <a:pt x="353" y="221"/>
                    <a:pt x="343" y="216"/>
                  </a:cubicBezTo>
                  <a:cubicBezTo>
                    <a:pt x="338" y="213"/>
                    <a:pt x="338" y="210"/>
                    <a:pt x="338" y="206"/>
                  </a:cubicBezTo>
                  <a:cubicBezTo>
                    <a:pt x="341" y="175"/>
                    <a:pt x="341" y="145"/>
                    <a:pt x="334" y="115"/>
                  </a:cubicBezTo>
                  <a:cubicBezTo>
                    <a:pt x="325" y="73"/>
                    <a:pt x="304" y="39"/>
                    <a:pt x="264" y="19"/>
                  </a:cubicBezTo>
                  <a:cubicBezTo>
                    <a:pt x="231" y="3"/>
                    <a:pt x="197" y="0"/>
                    <a:pt x="162" y="4"/>
                  </a:cubicBezTo>
                  <a:cubicBezTo>
                    <a:pt x="94" y="11"/>
                    <a:pt x="48" y="53"/>
                    <a:pt x="35" y="121"/>
                  </a:cubicBezTo>
                  <a:cubicBezTo>
                    <a:pt x="30" y="149"/>
                    <a:pt x="30" y="177"/>
                    <a:pt x="32" y="205"/>
                  </a:cubicBezTo>
                  <a:cubicBezTo>
                    <a:pt x="33" y="210"/>
                    <a:pt x="32" y="214"/>
                    <a:pt x="27" y="217"/>
                  </a:cubicBezTo>
                  <a:cubicBezTo>
                    <a:pt x="21" y="219"/>
                    <a:pt x="18" y="224"/>
                    <a:pt x="16" y="229"/>
                  </a:cubicBezTo>
                  <a:cubicBezTo>
                    <a:pt x="0" y="259"/>
                    <a:pt x="19" y="305"/>
                    <a:pt x="51" y="314"/>
                  </a:cubicBezTo>
                  <a:cubicBezTo>
                    <a:pt x="55" y="316"/>
                    <a:pt x="57" y="318"/>
                    <a:pt x="59" y="322"/>
                  </a:cubicBezTo>
                  <a:cubicBezTo>
                    <a:pt x="64" y="336"/>
                    <a:pt x="70" y="350"/>
                    <a:pt x="78" y="364"/>
                  </a:cubicBezTo>
                  <a:cubicBezTo>
                    <a:pt x="78" y="364"/>
                    <a:pt x="78" y="364"/>
                    <a:pt x="78" y="364"/>
                  </a:cubicBezTo>
                  <a:cubicBezTo>
                    <a:pt x="78" y="364"/>
                    <a:pt x="78" y="364"/>
                    <a:pt x="78" y="364"/>
                  </a:cubicBezTo>
                  <a:cubicBezTo>
                    <a:pt x="83" y="378"/>
                    <a:pt x="92" y="390"/>
                    <a:pt x="101" y="402"/>
                  </a:cubicBezTo>
                  <a:cubicBezTo>
                    <a:pt x="104" y="404"/>
                    <a:pt x="105" y="408"/>
                    <a:pt x="107" y="410"/>
                  </a:cubicBezTo>
                  <a:cubicBezTo>
                    <a:pt x="107" y="414"/>
                    <a:pt x="110" y="416"/>
                    <a:pt x="112" y="418"/>
                  </a:cubicBezTo>
                  <a:cubicBezTo>
                    <a:pt x="134" y="441"/>
                    <a:pt x="160" y="452"/>
                    <a:pt x="192" y="451"/>
                  </a:cubicBezTo>
                  <a:cubicBezTo>
                    <a:pt x="228" y="449"/>
                    <a:pt x="251" y="429"/>
                    <a:pt x="271" y="403"/>
                  </a:cubicBezTo>
                  <a:cubicBezTo>
                    <a:pt x="270" y="401"/>
                    <a:pt x="272" y="400"/>
                    <a:pt x="273" y="398"/>
                  </a:cubicBezTo>
                  <a:cubicBezTo>
                    <a:pt x="289" y="377"/>
                    <a:pt x="300" y="352"/>
                    <a:pt x="310" y="327"/>
                  </a:cubicBezTo>
                  <a:cubicBezTo>
                    <a:pt x="313" y="320"/>
                    <a:pt x="315" y="314"/>
                    <a:pt x="324" y="313"/>
                  </a:cubicBezTo>
                  <a:cubicBezTo>
                    <a:pt x="327" y="312"/>
                    <a:pt x="330" y="310"/>
                    <a:pt x="332" y="309"/>
                  </a:cubicBezTo>
                  <a:cubicBezTo>
                    <a:pt x="353" y="295"/>
                    <a:pt x="365" y="265"/>
                    <a:pt x="359" y="240"/>
                  </a:cubicBezTo>
                  <a:close/>
                </a:path>
              </a:pathLst>
            </a:custGeom>
            <a:solidFill>
              <a:srgbClr val="A86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7248F724-9028-746F-EB49-BDC8E752E405}"/>
                </a:ext>
              </a:extLst>
            </p:cNvPr>
            <p:cNvSpPr/>
            <p:nvPr/>
          </p:nvSpPr>
          <p:spPr bwMode="auto">
            <a:xfrm>
              <a:off x="7350126" y="5205413"/>
              <a:ext cx="803275" cy="682625"/>
            </a:xfrm>
            <a:custGeom>
              <a:avLst/>
              <a:gdLst>
                <a:gd name="T0" fmla="*/ 8 w 111"/>
                <a:gd name="T1" fmla="*/ 7 h 94"/>
                <a:gd name="T2" fmla="*/ 21 w 111"/>
                <a:gd name="T3" fmla="*/ 6 h 94"/>
                <a:gd name="T4" fmla="*/ 43 w 111"/>
                <a:gd name="T5" fmla="*/ 43 h 94"/>
                <a:gd name="T6" fmla="*/ 81 w 111"/>
                <a:gd name="T7" fmla="*/ 35 h 94"/>
                <a:gd name="T8" fmla="*/ 88 w 111"/>
                <a:gd name="T9" fmla="*/ 30 h 94"/>
                <a:gd name="T10" fmla="*/ 94 w 111"/>
                <a:gd name="T11" fmla="*/ 17 h 94"/>
                <a:gd name="T12" fmla="*/ 95 w 111"/>
                <a:gd name="T13" fmla="*/ 10 h 94"/>
                <a:gd name="T14" fmla="*/ 101 w 111"/>
                <a:gd name="T15" fmla="*/ 2 h 94"/>
                <a:gd name="T16" fmla="*/ 108 w 111"/>
                <a:gd name="T17" fmla="*/ 10 h 94"/>
                <a:gd name="T18" fmla="*/ 111 w 111"/>
                <a:gd name="T19" fmla="*/ 22 h 94"/>
                <a:gd name="T20" fmla="*/ 105 w 111"/>
                <a:gd name="T21" fmla="*/ 67 h 94"/>
                <a:gd name="T22" fmla="*/ 83 w 111"/>
                <a:gd name="T23" fmla="*/ 92 h 94"/>
                <a:gd name="T24" fmla="*/ 71 w 111"/>
                <a:gd name="T25" fmla="*/ 87 h 94"/>
                <a:gd name="T26" fmla="*/ 49 w 111"/>
                <a:gd name="T27" fmla="*/ 87 h 94"/>
                <a:gd name="T28" fmla="*/ 34 w 111"/>
                <a:gd name="T29" fmla="*/ 93 h 94"/>
                <a:gd name="T30" fmla="*/ 33 w 111"/>
                <a:gd name="T31" fmla="*/ 93 h 94"/>
                <a:gd name="T32" fmla="*/ 16 w 111"/>
                <a:gd name="T33" fmla="*/ 79 h 94"/>
                <a:gd name="T34" fmla="*/ 9 w 111"/>
                <a:gd name="T35" fmla="*/ 62 h 94"/>
                <a:gd name="T36" fmla="*/ 3 w 111"/>
                <a:gd name="T37" fmla="*/ 29 h 94"/>
                <a:gd name="T38" fmla="*/ 5 w 111"/>
                <a:gd name="T39" fmla="*/ 14 h 94"/>
                <a:gd name="T40" fmla="*/ 8 w 111"/>
                <a:gd name="T41" fmla="*/ 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94">
                  <a:moveTo>
                    <a:pt x="8" y="7"/>
                  </a:moveTo>
                  <a:cubicBezTo>
                    <a:pt x="13" y="0"/>
                    <a:pt x="14" y="0"/>
                    <a:pt x="21" y="6"/>
                  </a:cubicBezTo>
                  <a:cubicBezTo>
                    <a:pt x="23" y="21"/>
                    <a:pt x="30" y="34"/>
                    <a:pt x="43" y="43"/>
                  </a:cubicBezTo>
                  <a:cubicBezTo>
                    <a:pt x="55" y="51"/>
                    <a:pt x="72" y="50"/>
                    <a:pt x="81" y="35"/>
                  </a:cubicBezTo>
                  <a:cubicBezTo>
                    <a:pt x="83" y="32"/>
                    <a:pt x="85" y="31"/>
                    <a:pt x="88" y="30"/>
                  </a:cubicBezTo>
                  <a:cubicBezTo>
                    <a:pt x="89" y="25"/>
                    <a:pt x="88" y="20"/>
                    <a:pt x="94" y="17"/>
                  </a:cubicBezTo>
                  <a:cubicBezTo>
                    <a:pt x="96" y="15"/>
                    <a:pt x="94" y="12"/>
                    <a:pt x="95" y="10"/>
                  </a:cubicBezTo>
                  <a:cubicBezTo>
                    <a:pt x="95" y="6"/>
                    <a:pt x="96" y="2"/>
                    <a:pt x="101" y="2"/>
                  </a:cubicBezTo>
                  <a:cubicBezTo>
                    <a:pt x="106" y="2"/>
                    <a:pt x="108" y="6"/>
                    <a:pt x="108" y="10"/>
                  </a:cubicBezTo>
                  <a:cubicBezTo>
                    <a:pt x="108" y="14"/>
                    <a:pt x="107" y="19"/>
                    <a:pt x="111" y="22"/>
                  </a:cubicBezTo>
                  <a:cubicBezTo>
                    <a:pt x="110" y="37"/>
                    <a:pt x="110" y="52"/>
                    <a:pt x="105" y="67"/>
                  </a:cubicBezTo>
                  <a:cubicBezTo>
                    <a:pt x="102" y="78"/>
                    <a:pt x="95" y="88"/>
                    <a:pt x="83" y="92"/>
                  </a:cubicBezTo>
                  <a:cubicBezTo>
                    <a:pt x="78" y="94"/>
                    <a:pt x="73" y="90"/>
                    <a:pt x="71" y="87"/>
                  </a:cubicBezTo>
                  <a:cubicBezTo>
                    <a:pt x="63" y="77"/>
                    <a:pt x="56" y="82"/>
                    <a:pt x="49" y="87"/>
                  </a:cubicBezTo>
                  <a:cubicBezTo>
                    <a:pt x="44" y="90"/>
                    <a:pt x="38" y="88"/>
                    <a:pt x="34" y="93"/>
                  </a:cubicBezTo>
                  <a:cubicBezTo>
                    <a:pt x="34" y="93"/>
                    <a:pt x="34" y="93"/>
                    <a:pt x="33" y="93"/>
                  </a:cubicBezTo>
                  <a:cubicBezTo>
                    <a:pt x="30" y="93"/>
                    <a:pt x="17" y="82"/>
                    <a:pt x="16" y="79"/>
                  </a:cubicBezTo>
                  <a:cubicBezTo>
                    <a:pt x="15" y="73"/>
                    <a:pt x="10" y="69"/>
                    <a:pt x="9" y="62"/>
                  </a:cubicBezTo>
                  <a:cubicBezTo>
                    <a:pt x="7" y="51"/>
                    <a:pt x="7" y="40"/>
                    <a:pt x="3" y="29"/>
                  </a:cubicBezTo>
                  <a:cubicBezTo>
                    <a:pt x="1" y="24"/>
                    <a:pt x="0" y="18"/>
                    <a:pt x="5" y="14"/>
                  </a:cubicBezTo>
                  <a:cubicBezTo>
                    <a:pt x="8" y="12"/>
                    <a:pt x="7" y="10"/>
                    <a:pt x="8" y="7"/>
                  </a:cubicBezTo>
                  <a:close/>
                </a:path>
              </a:pathLst>
            </a:custGeom>
            <a:solidFill>
              <a:srgbClr val="F087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9DA5677C-DF44-DDE6-F306-DEAC2D328426}"/>
                </a:ext>
              </a:extLst>
            </p:cNvPr>
            <p:cNvSpPr/>
            <p:nvPr/>
          </p:nvSpPr>
          <p:spPr bwMode="auto">
            <a:xfrm>
              <a:off x="10061576" y="5168901"/>
              <a:ext cx="1049337" cy="747713"/>
            </a:xfrm>
            <a:custGeom>
              <a:avLst/>
              <a:gdLst>
                <a:gd name="T0" fmla="*/ 94 w 145"/>
                <a:gd name="T1" fmla="*/ 35 h 103"/>
                <a:gd name="T2" fmla="*/ 97 w 145"/>
                <a:gd name="T3" fmla="*/ 31 h 103"/>
                <a:gd name="T4" fmla="*/ 97 w 145"/>
                <a:gd name="T5" fmla="*/ 26 h 103"/>
                <a:gd name="T6" fmla="*/ 105 w 145"/>
                <a:gd name="T7" fmla="*/ 6 h 103"/>
                <a:gd name="T8" fmla="*/ 112 w 145"/>
                <a:gd name="T9" fmla="*/ 3 h 103"/>
                <a:gd name="T10" fmla="*/ 126 w 145"/>
                <a:gd name="T11" fmla="*/ 9 h 103"/>
                <a:gd name="T12" fmla="*/ 133 w 145"/>
                <a:gd name="T13" fmla="*/ 19 h 103"/>
                <a:gd name="T14" fmla="*/ 138 w 145"/>
                <a:gd name="T15" fmla="*/ 26 h 103"/>
                <a:gd name="T16" fmla="*/ 145 w 145"/>
                <a:gd name="T17" fmla="*/ 36 h 103"/>
                <a:gd name="T18" fmla="*/ 133 w 145"/>
                <a:gd name="T19" fmla="*/ 70 h 103"/>
                <a:gd name="T20" fmla="*/ 133 w 145"/>
                <a:gd name="T21" fmla="*/ 71 h 103"/>
                <a:gd name="T22" fmla="*/ 121 w 145"/>
                <a:gd name="T23" fmla="*/ 90 h 103"/>
                <a:gd name="T24" fmla="*/ 113 w 145"/>
                <a:gd name="T25" fmla="*/ 94 h 103"/>
                <a:gd name="T26" fmla="*/ 108 w 145"/>
                <a:gd name="T27" fmla="*/ 96 h 103"/>
                <a:gd name="T28" fmla="*/ 99 w 145"/>
                <a:gd name="T29" fmla="*/ 99 h 103"/>
                <a:gd name="T30" fmla="*/ 94 w 145"/>
                <a:gd name="T31" fmla="*/ 99 h 103"/>
                <a:gd name="T32" fmla="*/ 74 w 145"/>
                <a:gd name="T33" fmla="*/ 94 h 103"/>
                <a:gd name="T34" fmla="*/ 54 w 145"/>
                <a:gd name="T35" fmla="*/ 96 h 103"/>
                <a:gd name="T36" fmla="*/ 36 w 145"/>
                <a:gd name="T37" fmla="*/ 103 h 103"/>
                <a:gd name="T38" fmla="*/ 32 w 145"/>
                <a:gd name="T39" fmla="*/ 100 h 103"/>
                <a:gd name="T40" fmla="*/ 12 w 145"/>
                <a:gd name="T41" fmla="*/ 79 h 103"/>
                <a:gd name="T42" fmla="*/ 10 w 145"/>
                <a:gd name="T43" fmla="*/ 69 h 103"/>
                <a:gd name="T44" fmla="*/ 7 w 145"/>
                <a:gd name="T45" fmla="*/ 56 h 103"/>
                <a:gd name="T46" fmla="*/ 1 w 145"/>
                <a:gd name="T47" fmla="*/ 27 h 103"/>
                <a:gd name="T48" fmla="*/ 5 w 145"/>
                <a:gd name="T49" fmla="*/ 16 h 103"/>
                <a:gd name="T50" fmla="*/ 8 w 145"/>
                <a:gd name="T51" fmla="*/ 9 h 103"/>
                <a:gd name="T52" fmla="*/ 23 w 145"/>
                <a:gd name="T53" fmla="*/ 8 h 103"/>
                <a:gd name="T54" fmla="*/ 46 w 145"/>
                <a:gd name="T55" fmla="*/ 48 h 103"/>
                <a:gd name="T56" fmla="*/ 89 w 145"/>
                <a:gd name="T57" fmla="*/ 40 h 103"/>
                <a:gd name="T58" fmla="*/ 94 w 145"/>
                <a:gd name="T59" fmla="*/ 3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03">
                  <a:moveTo>
                    <a:pt x="94" y="35"/>
                  </a:moveTo>
                  <a:cubicBezTo>
                    <a:pt x="96" y="34"/>
                    <a:pt x="97" y="33"/>
                    <a:pt x="97" y="31"/>
                  </a:cubicBezTo>
                  <a:cubicBezTo>
                    <a:pt x="97" y="29"/>
                    <a:pt x="96" y="27"/>
                    <a:pt x="97" y="26"/>
                  </a:cubicBezTo>
                  <a:cubicBezTo>
                    <a:pt x="102" y="20"/>
                    <a:pt x="104" y="13"/>
                    <a:pt x="105" y="6"/>
                  </a:cubicBezTo>
                  <a:cubicBezTo>
                    <a:pt x="106" y="3"/>
                    <a:pt x="109" y="2"/>
                    <a:pt x="112" y="3"/>
                  </a:cubicBezTo>
                  <a:cubicBezTo>
                    <a:pt x="117" y="4"/>
                    <a:pt x="124" y="2"/>
                    <a:pt x="126" y="9"/>
                  </a:cubicBezTo>
                  <a:cubicBezTo>
                    <a:pt x="127" y="14"/>
                    <a:pt x="129" y="17"/>
                    <a:pt x="133" y="19"/>
                  </a:cubicBezTo>
                  <a:cubicBezTo>
                    <a:pt x="136" y="20"/>
                    <a:pt x="138" y="23"/>
                    <a:pt x="138" y="26"/>
                  </a:cubicBezTo>
                  <a:cubicBezTo>
                    <a:pt x="138" y="31"/>
                    <a:pt x="141" y="34"/>
                    <a:pt x="145" y="36"/>
                  </a:cubicBezTo>
                  <a:cubicBezTo>
                    <a:pt x="144" y="49"/>
                    <a:pt x="142" y="60"/>
                    <a:pt x="133" y="70"/>
                  </a:cubicBezTo>
                  <a:cubicBezTo>
                    <a:pt x="133" y="71"/>
                    <a:pt x="132" y="71"/>
                    <a:pt x="133" y="71"/>
                  </a:cubicBezTo>
                  <a:cubicBezTo>
                    <a:pt x="134" y="81"/>
                    <a:pt x="129" y="86"/>
                    <a:pt x="121" y="90"/>
                  </a:cubicBezTo>
                  <a:cubicBezTo>
                    <a:pt x="119" y="92"/>
                    <a:pt x="117" y="95"/>
                    <a:pt x="113" y="94"/>
                  </a:cubicBezTo>
                  <a:cubicBezTo>
                    <a:pt x="111" y="94"/>
                    <a:pt x="109" y="94"/>
                    <a:pt x="108" y="96"/>
                  </a:cubicBezTo>
                  <a:cubicBezTo>
                    <a:pt x="105" y="99"/>
                    <a:pt x="102" y="99"/>
                    <a:pt x="99" y="99"/>
                  </a:cubicBezTo>
                  <a:cubicBezTo>
                    <a:pt x="97" y="98"/>
                    <a:pt x="96" y="98"/>
                    <a:pt x="94" y="99"/>
                  </a:cubicBezTo>
                  <a:cubicBezTo>
                    <a:pt x="86" y="102"/>
                    <a:pt x="80" y="100"/>
                    <a:pt x="74" y="94"/>
                  </a:cubicBezTo>
                  <a:cubicBezTo>
                    <a:pt x="70" y="88"/>
                    <a:pt x="62" y="89"/>
                    <a:pt x="54" y="96"/>
                  </a:cubicBezTo>
                  <a:cubicBezTo>
                    <a:pt x="48" y="100"/>
                    <a:pt x="41" y="98"/>
                    <a:pt x="36" y="103"/>
                  </a:cubicBezTo>
                  <a:cubicBezTo>
                    <a:pt x="35" y="103"/>
                    <a:pt x="33" y="101"/>
                    <a:pt x="32" y="100"/>
                  </a:cubicBezTo>
                  <a:cubicBezTo>
                    <a:pt x="20" y="98"/>
                    <a:pt x="18" y="87"/>
                    <a:pt x="12" y="79"/>
                  </a:cubicBezTo>
                  <a:cubicBezTo>
                    <a:pt x="10" y="76"/>
                    <a:pt x="10" y="72"/>
                    <a:pt x="10" y="69"/>
                  </a:cubicBezTo>
                  <a:cubicBezTo>
                    <a:pt x="9" y="65"/>
                    <a:pt x="8" y="61"/>
                    <a:pt x="7" y="56"/>
                  </a:cubicBezTo>
                  <a:cubicBezTo>
                    <a:pt x="5" y="47"/>
                    <a:pt x="5" y="37"/>
                    <a:pt x="1" y="27"/>
                  </a:cubicBezTo>
                  <a:cubicBezTo>
                    <a:pt x="0" y="24"/>
                    <a:pt x="2" y="19"/>
                    <a:pt x="5" y="16"/>
                  </a:cubicBezTo>
                  <a:cubicBezTo>
                    <a:pt x="7" y="14"/>
                    <a:pt x="8" y="12"/>
                    <a:pt x="8" y="9"/>
                  </a:cubicBezTo>
                  <a:cubicBezTo>
                    <a:pt x="13" y="0"/>
                    <a:pt x="17" y="0"/>
                    <a:pt x="23" y="8"/>
                  </a:cubicBezTo>
                  <a:cubicBezTo>
                    <a:pt x="25" y="24"/>
                    <a:pt x="34" y="37"/>
                    <a:pt x="46" y="48"/>
                  </a:cubicBezTo>
                  <a:cubicBezTo>
                    <a:pt x="57" y="56"/>
                    <a:pt x="81" y="55"/>
                    <a:pt x="89" y="40"/>
                  </a:cubicBezTo>
                  <a:cubicBezTo>
                    <a:pt x="90" y="37"/>
                    <a:pt x="92" y="36"/>
                    <a:pt x="94" y="35"/>
                  </a:cubicBezTo>
                  <a:close/>
                </a:path>
              </a:pathLst>
            </a:custGeom>
            <a:solidFill>
              <a:srgbClr val="F08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7BD010A-6CEB-F388-84C2-D49DF8399E42}"/>
                </a:ext>
              </a:extLst>
            </p:cNvPr>
            <p:cNvSpPr/>
            <p:nvPr/>
          </p:nvSpPr>
          <p:spPr bwMode="auto">
            <a:xfrm>
              <a:off x="10220326" y="5227638"/>
              <a:ext cx="522287" cy="361950"/>
            </a:xfrm>
            <a:custGeom>
              <a:avLst/>
              <a:gdLst>
                <a:gd name="T0" fmla="*/ 72 w 72"/>
                <a:gd name="T1" fmla="*/ 27 h 50"/>
                <a:gd name="T2" fmla="*/ 69 w 72"/>
                <a:gd name="T3" fmla="*/ 31 h 50"/>
                <a:gd name="T4" fmla="*/ 55 w 72"/>
                <a:gd name="T5" fmla="*/ 47 h 50"/>
                <a:gd name="T6" fmla="*/ 35 w 72"/>
                <a:gd name="T7" fmla="*/ 46 h 50"/>
                <a:gd name="T8" fmla="*/ 24 w 72"/>
                <a:gd name="T9" fmla="*/ 43 h 50"/>
                <a:gd name="T10" fmla="*/ 2 w 72"/>
                <a:gd name="T11" fmla="*/ 13 h 50"/>
                <a:gd name="T12" fmla="*/ 1 w 72"/>
                <a:gd name="T13" fmla="*/ 0 h 50"/>
                <a:gd name="T14" fmla="*/ 18 w 72"/>
                <a:gd name="T15" fmla="*/ 15 h 50"/>
                <a:gd name="T16" fmla="*/ 72 w 72"/>
                <a:gd name="T17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50">
                  <a:moveTo>
                    <a:pt x="72" y="27"/>
                  </a:moveTo>
                  <a:cubicBezTo>
                    <a:pt x="71" y="28"/>
                    <a:pt x="69" y="29"/>
                    <a:pt x="69" y="31"/>
                  </a:cubicBezTo>
                  <a:cubicBezTo>
                    <a:pt x="69" y="40"/>
                    <a:pt x="57" y="39"/>
                    <a:pt x="55" y="47"/>
                  </a:cubicBezTo>
                  <a:cubicBezTo>
                    <a:pt x="48" y="43"/>
                    <a:pt x="41" y="50"/>
                    <a:pt x="35" y="46"/>
                  </a:cubicBezTo>
                  <a:cubicBezTo>
                    <a:pt x="32" y="44"/>
                    <a:pt x="28" y="46"/>
                    <a:pt x="24" y="43"/>
                  </a:cubicBezTo>
                  <a:cubicBezTo>
                    <a:pt x="14" y="34"/>
                    <a:pt x="8" y="24"/>
                    <a:pt x="2" y="13"/>
                  </a:cubicBezTo>
                  <a:cubicBezTo>
                    <a:pt x="0" y="9"/>
                    <a:pt x="2" y="4"/>
                    <a:pt x="1" y="0"/>
                  </a:cubicBezTo>
                  <a:cubicBezTo>
                    <a:pt x="1" y="11"/>
                    <a:pt x="10" y="12"/>
                    <a:pt x="18" y="15"/>
                  </a:cubicBezTo>
                  <a:cubicBezTo>
                    <a:pt x="35" y="22"/>
                    <a:pt x="53" y="26"/>
                    <a:pt x="72" y="27"/>
                  </a:cubicBezTo>
                  <a:close/>
                </a:path>
              </a:pathLst>
            </a:custGeom>
            <a:solidFill>
              <a:srgbClr val="92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EA26E65-195F-2074-8F41-5673FFF68A8A}"/>
                </a:ext>
              </a:extLst>
            </p:cNvPr>
            <p:cNvSpPr/>
            <p:nvPr/>
          </p:nvSpPr>
          <p:spPr bwMode="auto">
            <a:xfrm>
              <a:off x="7502526" y="5248276"/>
              <a:ext cx="484187" cy="319088"/>
            </a:xfrm>
            <a:custGeom>
              <a:avLst/>
              <a:gdLst>
                <a:gd name="T0" fmla="*/ 67 w 67"/>
                <a:gd name="T1" fmla="*/ 24 h 44"/>
                <a:gd name="T2" fmla="*/ 60 w 67"/>
                <a:gd name="T3" fmla="*/ 33 h 44"/>
                <a:gd name="T4" fmla="*/ 44 w 67"/>
                <a:gd name="T5" fmla="*/ 43 h 44"/>
                <a:gd name="T6" fmla="*/ 30 w 67"/>
                <a:gd name="T7" fmla="*/ 43 h 44"/>
                <a:gd name="T8" fmla="*/ 5 w 67"/>
                <a:gd name="T9" fmla="*/ 19 h 44"/>
                <a:gd name="T10" fmla="*/ 0 w 67"/>
                <a:gd name="T11" fmla="*/ 0 h 44"/>
                <a:gd name="T12" fmla="*/ 17 w 67"/>
                <a:gd name="T13" fmla="*/ 14 h 44"/>
                <a:gd name="T14" fmla="*/ 67 w 67"/>
                <a:gd name="T15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44">
                  <a:moveTo>
                    <a:pt x="67" y="24"/>
                  </a:moveTo>
                  <a:cubicBezTo>
                    <a:pt x="64" y="26"/>
                    <a:pt x="63" y="31"/>
                    <a:pt x="60" y="33"/>
                  </a:cubicBezTo>
                  <a:cubicBezTo>
                    <a:pt x="56" y="37"/>
                    <a:pt x="52" y="44"/>
                    <a:pt x="44" y="43"/>
                  </a:cubicBezTo>
                  <a:cubicBezTo>
                    <a:pt x="39" y="42"/>
                    <a:pt x="35" y="44"/>
                    <a:pt x="30" y="43"/>
                  </a:cubicBezTo>
                  <a:cubicBezTo>
                    <a:pt x="15" y="40"/>
                    <a:pt x="11" y="28"/>
                    <a:pt x="5" y="19"/>
                  </a:cubicBezTo>
                  <a:cubicBezTo>
                    <a:pt x="1" y="13"/>
                    <a:pt x="0" y="6"/>
                    <a:pt x="0" y="0"/>
                  </a:cubicBezTo>
                  <a:cubicBezTo>
                    <a:pt x="1" y="10"/>
                    <a:pt x="9" y="12"/>
                    <a:pt x="17" y="14"/>
                  </a:cubicBezTo>
                  <a:cubicBezTo>
                    <a:pt x="33" y="19"/>
                    <a:pt x="50" y="24"/>
                    <a:pt x="67" y="24"/>
                  </a:cubicBezTo>
                  <a:close/>
                </a:path>
              </a:pathLst>
            </a:custGeom>
            <a:solidFill>
              <a:srgbClr val="924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22B0AFCF-06AC-C350-4C45-B51806D4DC3F}"/>
                </a:ext>
              </a:extLst>
            </p:cNvPr>
            <p:cNvSpPr/>
            <p:nvPr/>
          </p:nvSpPr>
          <p:spPr bwMode="auto">
            <a:xfrm>
              <a:off x="6423026" y="1955801"/>
              <a:ext cx="2620962" cy="3328988"/>
            </a:xfrm>
            <a:custGeom>
              <a:avLst/>
              <a:gdLst>
                <a:gd name="T0" fmla="*/ 361 w 362"/>
                <a:gd name="T1" fmla="*/ 247 h 459"/>
                <a:gd name="T2" fmla="*/ 341 w 362"/>
                <a:gd name="T3" fmla="*/ 213 h 459"/>
                <a:gd name="T4" fmla="*/ 339 w 362"/>
                <a:gd name="T5" fmla="*/ 207 h 459"/>
                <a:gd name="T6" fmla="*/ 333 w 362"/>
                <a:gd name="T7" fmla="*/ 107 h 459"/>
                <a:gd name="T8" fmla="*/ 233 w 362"/>
                <a:gd name="T9" fmla="*/ 7 h 459"/>
                <a:gd name="T10" fmla="*/ 158 w 362"/>
                <a:gd name="T11" fmla="*/ 3 h 459"/>
                <a:gd name="T12" fmla="*/ 40 w 362"/>
                <a:gd name="T13" fmla="*/ 103 h 459"/>
                <a:gd name="T14" fmla="*/ 33 w 362"/>
                <a:gd name="T15" fmla="*/ 206 h 459"/>
                <a:gd name="T16" fmla="*/ 28 w 362"/>
                <a:gd name="T17" fmla="*/ 215 h 459"/>
                <a:gd name="T18" fmla="*/ 17 w 362"/>
                <a:gd name="T19" fmla="*/ 226 h 459"/>
                <a:gd name="T20" fmla="*/ 51 w 362"/>
                <a:gd name="T21" fmla="*/ 313 h 459"/>
                <a:gd name="T22" fmla="*/ 60 w 362"/>
                <a:gd name="T23" fmla="*/ 322 h 459"/>
                <a:gd name="T24" fmla="*/ 101 w 362"/>
                <a:gd name="T25" fmla="*/ 401 h 459"/>
                <a:gd name="T26" fmla="*/ 111 w 362"/>
                <a:gd name="T27" fmla="*/ 416 h 459"/>
                <a:gd name="T28" fmla="*/ 249 w 362"/>
                <a:gd name="T29" fmla="*/ 427 h 459"/>
                <a:gd name="T30" fmla="*/ 270 w 362"/>
                <a:gd name="T31" fmla="*/ 407 h 459"/>
                <a:gd name="T32" fmla="*/ 273 w 362"/>
                <a:gd name="T33" fmla="*/ 397 h 459"/>
                <a:gd name="T34" fmla="*/ 309 w 362"/>
                <a:gd name="T35" fmla="*/ 330 h 459"/>
                <a:gd name="T36" fmla="*/ 326 w 362"/>
                <a:gd name="T37" fmla="*/ 311 h 459"/>
                <a:gd name="T38" fmla="*/ 334 w 362"/>
                <a:gd name="T39" fmla="*/ 307 h 459"/>
                <a:gd name="T40" fmla="*/ 361 w 362"/>
                <a:gd name="T41" fmla="*/ 24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2" h="459">
                  <a:moveTo>
                    <a:pt x="361" y="247"/>
                  </a:moveTo>
                  <a:cubicBezTo>
                    <a:pt x="360" y="233"/>
                    <a:pt x="355" y="220"/>
                    <a:pt x="341" y="213"/>
                  </a:cubicBezTo>
                  <a:cubicBezTo>
                    <a:pt x="337" y="212"/>
                    <a:pt x="339" y="209"/>
                    <a:pt x="339" y="207"/>
                  </a:cubicBezTo>
                  <a:cubicBezTo>
                    <a:pt x="341" y="173"/>
                    <a:pt x="342" y="140"/>
                    <a:pt x="333" y="107"/>
                  </a:cubicBezTo>
                  <a:cubicBezTo>
                    <a:pt x="319" y="54"/>
                    <a:pt x="286" y="20"/>
                    <a:pt x="233" y="7"/>
                  </a:cubicBezTo>
                  <a:cubicBezTo>
                    <a:pt x="208" y="1"/>
                    <a:pt x="183" y="0"/>
                    <a:pt x="158" y="3"/>
                  </a:cubicBezTo>
                  <a:cubicBezTo>
                    <a:pt x="99" y="10"/>
                    <a:pt x="57" y="45"/>
                    <a:pt x="40" y="103"/>
                  </a:cubicBezTo>
                  <a:cubicBezTo>
                    <a:pt x="30" y="137"/>
                    <a:pt x="30" y="171"/>
                    <a:pt x="33" y="206"/>
                  </a:cubicBezTo>
                  <a:cubicBezTo>
                    <a:pt x="33" y="211"/>
                    <a:pt x="33" y="213"/>
                    <a:pt x="28" y="215"/>
                  </a:cubicBezTo>
                  <a:cubicBezTo>
                    <a:pt x="23" y="217"/>
                    <a:pt x="20" y="222"/>
                    <a:pt x="17" y="226"/>
                  </a:cubicBezTo>
                  <a:cubicBezTo>
                    <a:pt x="0" y="255"/>
                    <a:pt x="19" y="304"/>
                    <a:pt x="51" y="313"/>
                  </a:cubicBezTo>
                  <a:cubicBezTo>
                    <a:pt x="56" y="314"/>
                    <a:pt x="58" y="317"/>
                    <a:pt x="60" y="322"/>
                  </a:cubicBezTo>
                  <a:cubicBezTo>
                    <a:pt x="70" y="350"/>
                    <a:pt x="83" y="377"/>
                    <a:pt x="101" y="401"/>
                  </a:cubicBezTo>
                  <a:cubicBezTo>
                    <a:pt x="103" y="407"/>
                    <a:pt x="107" y="411"/>
                    <a:pt x="111" y="416"/>
                  </a:cubicBezTo>
                  <a:cubicBezTo>
                    <a:pt x="147" y="459"/>
                    <a:pt x="214" y="459"/>
                    <a:pt x="249" y="427"/>
                  </a:cubicBezTo>
                  <a:cubicBezTo>
                    <a:pt x="256" y="421"/>
                    <a:pt x="262" y="413"/>
                    <a:pt x="270" y="407"/>
                  </a:cubicBezTo>
                  <a:cubicBezTo>
                    <a:pt x="271" y="404"/>
                    <a:pt x="271" y="400"/>
                    <a:pt x="273" y="397"/>
                  </a:cubicBezTo>
                  <a:cubicBezTo>
                    <a:pt x="288" y="376"/>
                    <a:pt x="300" y="354"/>
                    <a:pt x="309" y="330"/>
                  </a:cubicBezTo>
                  <a:cubicBezTo>
                    <a:pt x="312" y="321"/>
                    <a:pt x="315" y="312"/>
                    <a:pt x="326" y="311"/>
                  </a:cubicBezTo>
                  <a:cubicBezTo>
                    <a:pt x="329" y="311"/>
                    <a:pt x="332" y="308"/>
                    <a:pt x="334" y="307"/>
                  </a:cubicBezTo>
                  <a:cubicBezTo>
                    <a:pt x="353" y="292"/>
                    <a:pt x="362" y="271"/>
                    <a:pt x="361" y="247"/>
                  </a:cubicBezTo>
                  <a:close/>
                </a:path>
              </a:pathLst>
            </a:custGeom>
            <a:solidFill>
              <a:srgbClr val="894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3" name="Group 4">
            <a:extLst>
              <a:ext uri="{FF2B5EF4-FFF2-40B4-BE49-F238E27FC236}">
                <a16:creationId xmlns:a16="http://schemas.microsoft.com/office/drawing/2014/main" id="{DFAC28DB-C38D-F65C-8081-6FB943C107B9}"/>
              </a:ext>
            </a:extLst>
          </p:cNvPr>
          <p:cNvGrpSpPr>
            <a:grpSpLocks noChangeAspect="1"/>
          </p:cNvGrpSpPr>
          <p:nvPr/>
        </p:nvGrpSpPr>
        <p:grpSpPr>
          <a:xfrm>
            <a:off x="7499256" y="144699"/>
            <a:ext cx="3970337" cy="3165474"/>
            <a:chOff x="2588" y="1077"/>
            <a:chExt cx="2501" cy="1994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5D836AB-3163-1B59-086F-415ADDE90B02}"/>
                </a:ext>
              </a:extLst>
            </p:cNvPr>
            <p:cNvSpPr/>
            <p:nvPr/>
          </p:nvSpPr>
          <p:spPr bwMode="auto">
            <a:xfrm>
              <a:off x="2599" y="1633"/>
              <a:ext cx="960" cy="911"/>
            </a:xfrm>
            <a:custGeom>
              <a:avLst/>
              <a:gdLst>
                <a:gd name="T0" fmla="*/ 252 w 365"/>
                <a:gd name="T1" fmla="*/ 32 h 346"/>
                <a:gd name="T2" fmla="*/ 257 w 365"/>
                <a:gd name="T3" fmla="*/ 19 h 346"/>
                <a:gd name="T4" fmla="*/ 313 w 365"/>
                <a:gd name="T5" fmla="*/ 3 h 346"/>
                <a:gd name="T6" fmla="*/ 332 w 365"/>
                <a:gd name="T7" fmla="*/ 26 h 346"/>
                <a:gd name="T8" fmla="*/ 343 w 365"/>
                <a:gd name="T9" fmla="*/ 64 h 346"/>
                <a:gd name="T10" fmla="*/ 347 w 365"/>
                <a:gd name="T11" fmla="*/ 87 h 346"/>
                <a:gd name="T12" fmla="*/ 351 w 365"/>
                <a:gd name="T13" fmla="*/ 112 h 346"/>
                <a:gd name="T14" fmla="*/ 352 w 365"/>
                <a:gd name="T15" fmla="*/ 139 h 346"/>
                <a:gd name="T16" fmla="*/ 352 w 365"/>
                <a:gd name="T17" fmla="*/ 168 h 346"/>
                <a:gd name="T18" fmla="*/ 357 w 365"/>
                <a:gd name="T19" fmla="*/ 193 h 346"/>
                <a:gd name="T20" fmla="*/ 362 w 365"/>
                <a:gd name="T21" fmla="*/ 208 h 346"/>
                <a:gd name="T22" fmla="*/ 360 w 365"/>
                <a:gd name="T23" fmla="*/ 227 h 346"/>
                <a:gd name="T24" fmla="*/ 362 w 365"/>
                <a:gd name="T25" fmla="*/ 237 h 346"/>
                <a:gd name="T26" fmla="*/ 353 w 365"/>
                <a:gd name="T27" fmla="*/ 282 h 346"/>
                <a:gd name="T28" fmla="*/ 341 w 365"/>
                <a:gd name="T29" fmla="*/ 308 h 346"/>
                <a:gd name="T30" fmla="*/ 318 w 365"/>
                <a:gd name="T31" fmla="*/ 331 h 346"/>
                <a:gd name="T32" fmla="*/ 282 w 365"/>
                <a:gd name="T33" fmla="*/ 342 h 346"/>
                <a:gd name="T34" fmla="*/ 254 w 365"/>
                <a:gd name="T35" fmla="*/ 341 h 346"/>
                <a:gd name="T36" fmla="*/ 205 w 365"/>
                <a:gd name="T37" fmla="*/ 303 h 346"/>
                <a:gd name="T38" fmla="*/ 197 w 365"/>
                <a:gd name="T39" fmla="*/ 287 h 346"/>
                <a:gd name="T40" fmla="*/ 178 w 365"/>
                <a:gd name="T41" fmla="*/ 276 h 346"/>
                <a:gd name="T42" fmla="*/ 136 w 365"/>
                <a:gd name="T43" fmla="*/ 321 h 346"/>
                <a:gd name="T44" fmla="*/ 80 w 365"/>
                <a:gd name="T45" fmla="*/ 345 h 346"/>
                <a:gd name="T46" fmla="*/ 48 w 365"/>
                <a:gd name="T47" fmla="*/ 332 h 346"/>
                <a:gd name="T48" fmla="*/ 25 w 365"/>
                <a:gd name="T49" fmla="*/ 313 h 346"/>
                <a:gd name="T50" fmla="*/ 15 w 365"/>
                <a:gd name="T51" fmla="*/ 300 h 346"/>
                <a:gd name="T52" fmla="*/ 4 w 365"/>
                <a:gd name="T53" fmla="*/ 249 h 346"/>
                <a:gd name="T54" fmla="*/ 8 w 365"/>
                <a:gd name="T55" fmla="*/ 204 h 346"/>
                <a:gd name="T56" fmla="*/ 11 w 365"/>
                <a:gd name="T57" fmla="*/ 163 h 346"/>
                <a:gd name="T58" fmla="*/ 21 w 365"/>
                <a:gd name="T59" fmla="*/ 126 h 346"/>
                <a:gd name="T60" fmla="*/ 29 w 365"/>
                <a:gd name="T61" fmla="*/ 81 h 346"/>
                <a:gd name="T62" fmla="*/ 38 w 365"/>
                <a:gd name="T63" fmla="*/ 56 h 346"/>
                <a:gd name="T64" fmla="*/ 39 w 365"/>
                <a:gd name="T65" fmla="*/ 45 h 346"/>
                <a:gd name="T66" fmla="*/ 76 w 365"/>
                <a:gd name="T67" fmla="*/ 12 h 346"/>
                <a:gd name="T68" fmla="*/ 105 w 365"/>
                <a:gd name="T69" fmla="*/ 16 h 346"/>
                <a:gd name="T70" fmla="*/ 122 w 365"/>
                <a:gd name="T71" fmla="*/ 22 h 346"/>
                <a:gd name="T72" fmla="*/ 132 w 365"/>
                <a:gd name="T73" fmla="*/ 42 h 346"/>
                <a:gd name="T74" fmla="*/ 145 w 365"/>
                <a:gd name="T75" fmla="*/ 68 h 346"/>
                <a:gd name="T76" fmla="*/ 156 w 365"/>
                <a:gd name="T77" fmla="*/ 91 h 346"/>
                <a:gd name="T78" fmla="*/ 164 w 365"/>
                <a:gd name="T79" fmla="*/ 116 h 346"/>
                <a:gd name="T80" fmla="*/ 172 w 365"/>
                <a:gd name="T81" fmla="*/ 140 h 346"/>
                <a:gd name="T82" fmla="*/ 187 w 365"/>
                <a:gd name="T83" fmla="*/ 155 h 346"/>
                <a:gd name="T84" fmla="*/ 212 w 365"/>
                <a:gd name="T85" fmla="*/ 126 h 346"/>
                <a:gd name="T86" fmla="*/ 218 w 365"/>
                <a:gd name="T87" fmla="*/ 95 h 346"/>
                <a:gd name="T88" fmla="*/ 229 w 365"/>
                <a:gd name="T89" fmla="*/ 76 h 346"/>
                <a:gd name="T90" fmla="*/ 239 w 365"/>
                <a:gd name="T91" fmla="*/ 47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5" h="346">
                  <a:moveTo>
                    <a:pt x="247" y="38"/>
                  </a:moveTo>
                  <a:cubicBezTo>
                    <a:pt x="250" y="37"/>
                    <a:pt x="253" y="36"/>
                    <a:pt x="252" y="32"/>
                  </a:cubicBezTo>
                  <a:cubicBezTo>
                    <a:pt x="252" y="29"/>
                    <a:pt x="252" y="26"/>
                    <a:pt x="253" y="24"/>
                  </a:cubicBezTo>
                  <a:cubicBezTo>
                    <a:pt x="254" y="22"/>
                    <a:pt x="256" y="19"/>
                    <a:pt x="257" y="19"/>
                  </a:cubicBezTo>
                  <a:cubicBezTo>
                    <a:pt x="271" y="19"/>
                    <a:pt x="271" y="0"/>
                    <a:pt x="283" y="1"/>
                  </a:cubicBezTo>
                  <a:cubicBezTo>
                    <a:pt x="293" y="1"/>
                    <a:pt x="303" y="4"/>
                    <a:pt x="313" y="3"/>
                  </a:cubicBezTo>
                  <a:cubicBezTo>
                    <a:pt x="317" y="3"/>
                    <a:pt x="321" y="7"/>
                    <a:pt x="322" y="11"/>
                  </a:cubicBezTo>
                  <a:cubicBezTo>
                    <a:pt x="322" y="19"/>
                    <a:pt x="325" y="23"/>
                    <a:pt x="332" y="26"/>
                  </a:cubicBezTo>
                  <a:cubicBezTo>
                    <a:pt x="335" y="27"/>
                    <a:pt x="337" y="31"/>
                    <a:pt x="336" y="33"/>
                  </a:cubicBezTo>
                  <a:cubicBezTo>
                    <a:pt x="328" y="46"/>
                    <a:pt x="348" y="53"/>
                    <a:pt x="343" y="64"/>
                  </a:cubicBezTo>
                  <a:cubicBezTo>
                    <a:pt x="340" y="70"/>
                    <a:pt x="341" y="73"/>
                    <a:pt x="345" y="77"/>
                  </a:cubicBezTo>
                  <a:cubicBezTo>
                    <a:pt x="348" y="80"/>
                    <a:pt x="349" y="85"/>
                    <a:pt x="347" y="87"/>
                  </a:cubicBezTo>
                  <a:cubicBezTo>
                    <a:pt x="343" y="94"/>
                    <a:pt x="345" y="99"/>
                    <a:pt x="349" y="105"/>
                  </a:cubicBezTo>
                  <a:cubicBezTo>
                    <a:pt x="351" y="106"/>
                    <a:pt x="352" y="110"/>
                    <a:pt x="351" y="112"/>
                  </a:cubicBezTo>
                  <a:cubicBezTo>
                    <a:pt x="345" y="119"/>
                    <a:pt x="347" y="125"/>
                    <a:pt x="352" y="132"/>
                  </a:cubicBezTo>
                  <a:cubicBezTo>
                    <a:pt x="354" y="134"/>
                    <a:pt x="354" y="137"/>
                    <a:pt x="352" y="139"/>
                  </a:cubicBezTo>
                  <a:cubicBezTo>
                    <a:pt x="348" y="145"/>
                    <a:pt x="348" y="149"/>
                    <a:pt x="353" y="154"/>
                  </a:cubicBezTo>
                  <a:cubicBezTo>
                    <a:pt x="357" y="158"/>
                    <a:pt x="355" y="164"/>
                    <a:pt x="352" y="168"/>
                  </a:cubicBezTo>
                  <a:cubicBezTo>
                    <a:pt x="350" y="171"/>
                    <a:pt x="350" y="172"/>
                    <a:pt x="353" y="175"/>
                  </a:cubicBezTo>
                  <a:cubicBezTo>
                    <a:pt x="358" y="180"/>
                    <a:pt x="360" y="186"/>
                    <a:pt x="357" y="193"/>
                  </a:cubicBezTo>
                  <a:cubicBezTo>
                    <a:pt x="355" y="196"/>
                    <a:pt x="355" y="198"/>
                    <a:pt x="358" y="200"/>
                  </a:cubicBezTo>
                  <a:cubicBezTo>
                    <a:pt x="360" y="202"/>
                    <a:pt x="361" y="204"/>
                    <a:pt x="362" y="208"/>
                  </a:cubicBezTo>
                  <a:cubicBezTo>
                    <a:pt x="361" y="210"/>
                    <a:pt x="361" y="214"/>
                    <a:pt x="359" y="216"/>
                  </a:cubicBezTo>
                  <a:cubicBezTo>
                    <a:pt x="357" y="220"/>
                    <a:pt x="356" y="224"/>
                    <a:pt x="360" y="227"/>
                  </a:cubicBezTo>
                  <a:cubicBezTo>
                    <a:pt x="361" y="228"/>
                    <a:pt x="361" y="229"/>
                    <a:pt x="361" y="230"/>
                  </a:cubicBezTo>
                  <a:cubicBezTo>
                    <a:pt x="362" y="232"/>
                    <a:pt x="363" y="236"/>
                    <a:pt x="362" y="237"/>
                  </a:cubicBezTo>
                  <a:cubicBezTo>
                    <a:pt x="354" y="248"/>
                    <a:pt x="365" y="261"/>
                    <a:pt x="356" y="271"/>
                  </a:cubicBezTo>
                  <a:cubicBezTo>
                    <a:pt x="353" y="274"/>
                    <a:pt x="353" y="278"/>
                    <a:pt x="353" y="282"/>
                  </a:cubicBezTo>
                  <a:cubicBezTo>
                    <a:pt x="354" y="289"/>
                    <a:pt x="352" y="295"/>
                    <a:pt x="346" y="299"/>
                  </a:cubicBezTo>
                  <a:cubicBezTo>
                    <a:pt x="343" y="301"/>
                    <a:pt x="341" y="304"/>
                    <a:pt x="341" y="308"/>
                  </a:cubicBezTo>
                  <a:cubicBezTo>
                    <a:pt x="340" y="315"/>
                    <a:pt x="336" y="320"/>
                    <a:pt x="329" y="322"/>
                  </a:cubicBezTo>
                  <a:cubicBezTo>
                    <a:pt x="324" y="323"/>
                    <a:pt x="320" y="326"/>
                    <a:pt x="318" y="331"/>
                  </a:cubicBezTo>
                  <a:cubicBezTo>
                    <a:pt x="316" y="333"/>
                    <a:pt x="313" y="336"/>
                    <a:pt x="310" y="336"/>
                  </a:cubicBezTo>
                  <a:cubicBezTo>
                    <a:pt x="300" y="336"/>
                    <a:pt x="291" y="340"/>
                    <a:pt x="282" y="342"/>
                  </a:cubicBezTo>
                  <a:cubicBezTo>
                    <a:pt x="273" y="343"/>
                    <a:pt x="264" y="337"/>
                    <a:pt x="255" y="342"/>
                  </a:cubicBezTo>
                  <a:cubicBezTo>
                    <a:pt x="254" y="342"/>
                    <a:pt x="255" y="342"/>
                    <a:pt x="254" y="341"/>
                  </a:cubicBezTo>
                  <a:cubicBezTo>
                    <a:pt x="244" y="336"/>
                    <a:pt x="235" y="329"/>
                    <a:pt x="224" y="327"/>
                  </a:cubicBezTo>
                  <a:cubicBezTo>
                    <a:pt x="219" y="318"/>
                    <a:pt x="214" y="309"/>
                    <a:pt x="205" y="303"/>
                  </a:cubicBezTo>
                  <a:cubicBezTo>
                    <a:pt x="204" y="302"/>
                    <a:pt x="204" y="299"/>
                    <a:pt x="204" y="298"/>
                  </a:cubicBezTo>
                  <a:cubicBezTo>
                    <a:pt x="204" y="293"/>
                    <a:pt x="202" y="289"/>
                    <a:pt x="197" y="287"/>
                  </a:cubicBezTo>
                  <a:cubicBezTo>
                    <a:pt x="196" y="287"/>
                    <a:pt x="194" y="286"/>
                    <a:pt x="194" y="285"/>
                  </a:cubicBezTo>
                  <a:cubicBezTo>
                    <a:pt x="191" y="277"/>
                    <a:pt x="184" y="277"/>
                    <a:pt x="178" y="276"/>
                  </a:cubicBezTo>
                  <a:cubicBezTo>
                    <a:pt x="172" y="276"/>
                    <a:pt x="160" y="285"/>
                    <a:pt x="157" y="290"/>
                  </a:cubicBezTo>
                  <a:cubicBezTo>
                    <a:pt x="150" y="300"/>
                    <a:pt x="144" y="312"/>
                    <a:pt x="136" y="321"/>
                  </a:cubicBezTo>
                  <a:cubicBezTo>
                    <a:pt x="132" y="325"/>
                    <a:pt x="126" y="331"/>
                    <a:pt x="121" y="334"/>
                  </a:cubicBezTo>
                  <a:cubicBezTo>
                    <a:pt x="109" y="342"/>
                    <a:pt x="94" y="346"/>
                    <a:pt x="80" y="345"/>
                  </a:cubicBezTo>
                  <a:cubicBezTo>
                    <a:pt x="73" y="344"/>
                    <a:pt x="66" y="340"/>
                    <a:pt x="59" y="340"/>
                  </a:cubicBezTo>
                  <a:cubicBezTo>
                    <a:pt x="54" y="340"/>
                    <a:pt x="50" y="336"/>
                    <a:pt x="48" y="332"/>
                  </a:cubicBezTo>
                  <a:cubicBezTo>
                    <a:pt x="46" y="328"/>
                    <a:pt x="43" y="327"/>
                    <a:pt x="38" y="326"/>
                  </a:cubicBezTo>
                  <a:cubicBezTo>
                    <a:pt x="30" y="325"/>
                    <a:pt x="26" y="320"/>
                    <a:pt x="25" y="313"/>
                  </a:cubicBezTo>
                  <a:cubicBezTo>
                    <a:pt x="24" y="308"/>
                    <a:pt x="22" y="305"/>
                    <a:pt x="19" y="303"/>
                  </a:cubicBezTo>
                  <a:cubicBezTo>
                    <a:pt x="17" y="303"/>
                    <a:pt x="16" y="302"/>
                    <a:pt x="15" y="300"/>
                  </a:cubicBezTo>
                  <a:cubicBezTo>
                    <a:pt x="11" y="287"/>
                    <a:pt x="4" y="274"/>
                    <a:pt x="5" y="260"/>
                  </a:cubicBezTo>
                  <a:cubicBezTo>
                    <a:pt x="6" y="256"/>
                    <a:pt x="6" y="253"/>
                    <a:pt x="4" y="249"/>
                  </a:cubicBezTo>
                  <a:cubicBezTo>
                    <a:pt x="2" y="247"/>
                    <a:pt x="0" y="243"/>
                    <a:pt x="2" y="240"/>
                  </a:cubicBezTo>
                  <a:cubicBezTo>
                    <a:pt x="10" y="229"/>
                    <a:pt x="0" y="215"/>
                    <a:pt x="8" y="204"/>
                  </a:cubicBezTo>
                  <a:cubicBezTo>
                    <a:pt x="10" y="202"/>
                    <a:pt x="8" y="199"/>
                    <a:pt x="8" y="197"/>
                  </a:cubicBezTo>
                  <a:cubicBezTo>
                    <a:pt x="6" y="185"/>
                    <a:pt x="15" y="175"/>
                    <a:pt x="11" y="163"/>
                  </a:cubicBezTo>
                  <a:cubicBezTo>
                    <a:pt x="10" y="160"/>
                    <a:pt x="16" y="157"/>
                    <a:pt x="16" y="154"/>
                  </a:cubicBezTo>
                  <a:cubicBezTo>
                    <a:pt x="14" y="144"/>
                    <a:pt x="15" y="135"/>
                    <a:pt x="21" y="126"/>
                  </a:cubicBezTo>
                  <a:cubicBezTo>
                    <a:pt x="15" y="116"/>
                    <a:pt x="22" y="109"/>
                    <a:pt x="26" y="101"/>
                  </a:cubicBezTo>
                  <a:cubicBezTo>
                    <a:pt x="20" y="93"/>
                    <a:pt x="22" y="87"/>
                    <a:pt x="29" y="81"/>
                  </a:cubicBezTo>
                  <a:cubicBezTo>
                    <a:pt x="32" y="79"/>
                    <a:pt x="33" y="77"/>
                    <a:pt x="32" y="73"/>
                  </a:cubicBezTo>
                  <a:cubicBezTo>
                    <a:pt x="30" y="66"/>
                    <a:pt x="30" y="60"/>
                    <a:pt x="38" y="56"/>
                  </a:cubicBezTo>
                  <a:cubicBezTo>
                    <a:pt x="40" y="55"/>
                    <a:pt x="41" y="53"/>
                    <a:pt x="40" y="50"/>
                  </a:cubicBezTo>
                  <a:cubicBezTo>
                    <a:pt x="39" y="48"/>
                    <a:pt x="39" y="46"/>
                    <a:pt x="39" y="45"/>
                  </a:cubicBezTo>
                  <a:cubicBezTo>
                    <a:pt x="36" y="32"/>
                    <a:pt x="54" y="34"/>
                    <a:pt x="54" y="22"/>
                  </a:cubicBezTo>
                  <a:cubicBezTo>
                    <a:pt x="54" y="13"/>
                    <a:pt x="62" y="10"/>
                    <a:pt x="76" y="12"/>
                  </a:cubicBezTo>
                  <a:cubicBezTo>
                    <a:pt x="78" y="13"/>
                    <a:pt x="79" y="12"/>
                    <a:pt x="80" y="11"/>
                  </a:cubicBezTo>
                  <a:cubicBezTo>
                    <a:pt x="90" y="3"/>
                    <a:pt x="100" y="5"/>
                    <a:pt x="105" y="16"/>
                  </a:cubicBezTo>
                  <a:cubicBezTo>
                    <a:pt x="106" y="19"/>
                    <a:pt x="107" y="20"/>
                    <a:pt x="110" y="20"/>
                  </a:cubicBezTo>
                  <a:cubicBezTo>
                    <a:pt x="114" y="20"/>
                    <a:pt x="118" y="21"/>
                    <a:pt x="122" y="22"/>
                  </a:cubicBezTo>
                  <a:cubicBezTo>
                    <a:pt x="128" y="26"/>
                    <a:pt x="127" y="32"/>
                    <a:pt x="128" y="37"/>
                  </a:cubicBezTo>
                  <a:cubicBezTo>
                    <a:pt x="128" y="40"/>
                    <a:pt x="130" y="41"/>
                    <a:pt x="132" y="42"/>
                  </a:cubicBezTo>
                  <a:cubicBezTo>
                    <a:pt x="136" y="45"/>
                    <a:pt x="138" y="48"/>
                    <a:pt x="138" y="53"/>
                  </a:cubicBezTo>
                  <a:cubicBezTo>
                    <a:pt x="138" y="59"/>
                    <a:pt x="140" y="64"/>
                    <a:pt x="145" y="68"/>
                  </a:cubicBezTo>
                  <a:cubicBezTo>
                    <a:pt x="148" y="70"/>
                    <a:pt x="150" y="73"/>
                    <a:pt x="150" y="77"/>
                  </a:cubicBezTo>
                  <a:cubicBezTo>
                    <a:pt x="150" y="82"/>
                    <a:pt x="151" y="87"/>
                    <a:pt x="156" y="91"/>
                  </a:cubicBezTo>
                  <a:cubicBezTo>
                    <a:pt x="158" y="93"/>
                    <a:pt x="161" y="96"/>
                    <a:pt x="161" y="100"/>
                  </a:cubicBezTo>
                  <a:cubicBezTo>
                    <a:pt x="158" y="106"/>
                    <a:pt x="159" y="111"/>
                    <a:pt x="164" y="116"/>
                  </a:cubicBezTo>
                  <a:cubicBezTo>
                    <a:pt x="167" y="119"/>
                    <a:pt x="169" y="123"/>
                    <a:pt x="167" y="127"/>
                  </a:cubicBezTo>
                  <a:cubicBezTo>
                    <a:pt x="166" y="133"/>
                    <a:pt x="168" y="137"/>
                    <a:pt x="172" y="140"/>
                  </a:cubicBezTo>
                  <a:cubicBezTo>
                    <a:pt x="173" y="141"/>
                    <a:pt x="173" y="140"/>
                    <a:pt x="173" y="141"/>
                  </a:cubicBezTo>
                  <a:cubicBezTo>
                    <a:pt x="174" y="149"/>
                    <a:pt x="180" y="153"/>
                    <a:pt x="187" y="155"/>
                  </a:cubicBezTo>
                  <a:cubicBezTo>
                    <a:pt x="191" y="151"/>
                    <a:pt x="186" y="145"/>
                    <a:pt x="189" y="141"/>
                  </a:cubicBezTo>
                  <a:cubicBezTo>
                    <a:pt x="199" y="140"/>
                    <a:pt x="208" y="136"/>
                    <a:pt x="212" y="126"/>
                  </a:cubicBezTo>
                  <a:cubicBezTo>
                    <a:pt x="212" y="120"/>
                    <a:pt x="213" y="114"/>
                    <a:pt x="218" y="108"/>
                  </a:cubicBezTo>
                  <a:cubicBezTo>
                    <a:pt x="221" y="104"/>
                    <a:pt x="220" y="99"/>
                    <a:pt x="218" y="95"/>
                  </a:cubicBezTo>
                  <a:cubicBezTo>
                    <a:pt x="217" y="91"/>
                    <a:pt x="220" y="90"/>
                    <a:pt x="222" y="89"/>
                  </a:cubicBezTo>
                  <a:cubicBezTo>
                    <a:pt x="228" y="86"/>
                    <a:pt x="230" y="82"/>
                    <a:pt x="229" y="76"/>
                  </a:cubicBezTo>
                  <a:cubicBezTo>
                    <a:pt x="231" y="72"/>
                    <a:pt x="232" y="69"/>
                    <a:pt x="235" y="66"/>
                  </a:cubicBezTo>
                  <a:cubicBezTo>
                    <a:pt x="240" y="60"/>
                    <a:pt x="240" y="54"/>
                    <a:pt x="239" y="47"/>
                  </a:cubicBezTo>
                  <a:cubicBezTo>
                    <a:pt x="239" y="42"/>
                    <a:pt x="241" y="38"/>
                    <a:pt x="247" y="38"/>
                  </a:cubicBezTo>
                  <a:close/>
                </a:path>
              </a:pathLst>
            </a:custGeom>
            <a:solidFill>
              <a:srgbClr val="EA8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31A2B06-7FD9-F8D8-F49E-D64EFAD6B229}"/>
                </a:ext>
              </a:extLst>
            </p:cNvPr>
            <p:cNvSpPr/>
            <p:nvPr/>
          </p:nvSpPr>
          <p:spPr bwMode="auto">
            <a:xfrm>
              <a:off x="4104" y="1625"/>
              <a:ext cx="956" cy="924"/>
            </a:xfrm>
            <a:custGeom>
              <a:avLst/>
              <a:gdLst>
                <a:gd name="T0" fmla="*/ 268 w 363"/>
                <a:gd name="T1" fmla="*/ 18 h 351"/>
                <a:gd name="T2" fmla="*/ 295 w 363"/>
                <a:gd name="T3" fmla="*/ 6 h 351"/>
                <a:gd name="T4" fmla="*/ 322 w 363"/>
                <a:gd name="T5" fmla="*/ 12 h 351"/>
                <a:gd name="T6" fmla="*/ 337 w 363"/>
                <a:gd name="T7" fmla="*/ 46 h 351"/>
                <a:gd name="T8" fmla="*/ 345 w 363"/>
                <a:gd name="T9" fmla="*/ 69 h 351"/>
                <a:gd name="T10" fmla="*/ 349 w 363"/>
                <a:gd name="T11" fmla="*/ 96 h 351"/>
                <a:gd name="T12" fmla="*/ 352 w 363"/>
                <a:gd name="T13" fmla="*/ 120 h 351"/>
                <a:gd name="T14" fmla="*/ 353 w 363"/>
                <a:gd name="T15" fmla="*/ 130 h 351"/>
                <a:gd name="T16" fmla="*/ 354 w 363"/>
                <a:gd name="T17" fmla="*/ 172 h 351"/>
                <a:gd name="T18" fmla="*/ 359 w 363"/>
                <a:gd name="T19" fmla="*/ 191 h 351"/>
                <a:gd name="T20" fmla="*/ 360 w 363"/>
                <a:gd name="T21" fmla="*/ 212 h 351"/>
                <a:gd name="T22" fmla="*/ 335 w 363"/>
                <a:gd name="T23" fmla="*/ 184 h 351"/>
                <a:gd name="T24" fmla="*/ 307 w 363"/>
                <a:gd name="T25" fmla="*/ 172 h 351"/>
                <a:gd name="T26" fmla="*/ 274 w 363"/>
                <a:gd name="T27" fmla="*/ 176 h 351"/>
                <a:gd name="T28" fmla="*/ 256 w 363"/>
                <a:gd name="T29" fmla="*/ 182 h 351"/>
                <a:gd name="T30" fmla="*/ 241 w 363"/>
                <a:gd name="T31" fmla="*/ 226 h 351"/>
                <a:gd name="T32" fmla="*/ 251 w 363"/>
                <a:gd name="T33" fmla="*/ 265 h 351"/>
                <a:gd name="T34" fmla="*/ 253 w 363"/>
                <a:gd name="T35" fmla="*/ 291 h 351"/>
                <a:gd name="T36" fmla="*/ 257 w 363"/>
                <a:gd name="T37" fmla="*/ 320 h 351"/>
                <a:gd name="T38" fmla="*/ 273 w 363"/>
                <a:gd name="T39" fmla="*/ 299 h 351"/>
                <a:gd name="T40" fmla="*/ 293 w 363"/>
                <a:gd name="T41" fmla="*/ 288 h 351"/>
                <a:gd name="T42" fmla="*/ 330 w 363"/>
                <a:gd name="T43" fmla="*/ 277 h 351"/>
                <a:gd name="T44" fmla="*/ 352 w 363"/>
                <a:gd name="T45" fmla="*/ 253 h 351"/>
                <a:gd name="T46" fmla="*/ 357 w 363"/>
                <a:gd name="T47" fmla="*/ 273 h 351"/>
                <a:gd name="T48" fmla="*/ 347 w 363"/>
                <a:gd name="T49" fmla="*/ 300 h 351"/>
                <a:gd name="T50" fmla="*/ 329 w 363"/>
                <a:gd name="T51" fmla="*/ 323 h 351"/>
                <a:gd name="T52" fmla="*/ 303 w 363"/>
                <a:gd name="T53" fmla="*/ 339 h 351"/>
                <a:gd name="T54" fmla="*/ 273 w 363"/>
                <a:gd name="T55" fmla="*/ 343 h 351"/>
                <a:gd name="T56" fmla="*/ 242 w 363"/>
                <a:gd name="T57" fmla="*/ 337 h 351"/>
                <a:gd name="T58" fmla="*/ 220 w 363"/>
                <a:gd name="T59" fmla="*/ 322 h 351"/>
                <a:gd name="T60" fmla="*/ 203 w 363"/>
                <a:gd name="T61" fmla="*/ 298 h 351"/>
                <a:gd name="T62" fmla="*/ 194 w 363"/>
                <a:gd name="T63" fmla="*/ 288 h 351"/>
                <a:gd name="T64" fmla="*/ 157 w 363"/>
                <a:gd name="T65" fmla="*/ 293 h 351"/>
                <a:gd name="T66" fmla="*/ 129 w 363"/>
                <a:gd name="T67" fmla="*/ 328 h 351"/>
                <a:gd name="T68" fmla="*/ 104 w 363"/>
                <a:gd name="T69" fmla="*/ 343 h 351"/>
                <a:gd name="T70" fmla="*/ 74 w 363"/>
                <a:gd name="T71" fmla="*/ 345 h 351"/>
                <a:gd name="T72" fmla="*/ 49 w 363"/>
                <a:gd name="T73" fmla="*/ 336 h 351"/>
                <a:gd name="T74" fmla="*/ 22 w 363"/>
                <a:gd name="T75" fmla="*/ 310 h 351"/>
                <a:gd name="T76" fmla="*/ 10 w 363"/>
                <a:gd name="T77" fmla="*/ 281 h 351"/>
                <a:gd name="T78" fmla="*/ 7 w 363"/>
                <a:gd name="T79" fmla="*/ 257 h 351"/>
                <a:gd name="T80" fmla="*/ 6 w 363"/>
                <a:gd name="T81" fmla="*/ 226 h 351"/>
                <a:gd name="T82" fmla="*/ 11 w 363"/>
                <a:gd name="T83" fmla="*/ 183 h 351"/>
                <a:gd name="T84" fmla="*/ 15 w 363"/>
                <a:gd name="T85" fmla="*/ 149 h 351"/>
                <a:gd name="T86" fmla="*/ 25 w 363"/>
                <a:gd name="T87" fmla="*/ 109 h 351"/>
                <a:gd name="T88" fmla="*/ 31 w 363"/>
                <a:gd name="T89" fmla="*/ 83 h 351"/>
                <a:gd name="T90" fmla="*/ 38 w 363"/>
                <a:gd name="T91" fmla="*/ 59 h 351"/>
                <a:gd name="T92" fmla="*/ 49 w 363"/>
                <a:gd name="T93" fmla="*/ 34 h 351"/>
                <a:gd name="T94" fmla="*/ 74 w 363"/>
                <a:gd name="T95" fmla="*/ 14 h 351"/>
                <a:gd name="T96" fmla="*/ 103 w 363"/>
                <a:gd name="T97" fmla="*/ 15 h 351"/>
                <a:gd name="T98" fmla="*/ 119 w 363"/>
                <a:gd name="T99" fmla="*/ 25 h 351"/>
                <a:gd name="T100" fmla="*/ 148 w 363"/>
                <a:gd name="T101" fmla="*/ 75 h 351"/>
                <a:gd name="T102" fmla="*/ 152 w 363"/>
                <a:gd name="T103" fmla="*/ 91 h 351"/>
                <a:gd name="T104" fmla="*/ 164 w 363"/>
                <a:gd name="T105" fmla="*/ 120 h 351"/>
                <a:gd name="T106" fmla="*/ 172 w 363"/>
                <a:gd name="T107" fmla="*/ 144 h 351"/>
                <a:gd name="T108" fmla="*/ 192 w 363"/>
                <a:gd name="T109" fmla="*/ 150 h 351"/>
                <a:gd name="T110" fmla="*/ 212 w 363"/>
                <a:gd name="T111" fmla="*/ 132 h 351"/>
                <a:gd name="T112" fmla="*/ 214 w 363"/>
                <a:gd name="T113" fmla="*/ 116 h 351"/>
                <a:gd name="T114" fmla="*/ 219 w 363"/>
                <a:gd name="T115" fmla="*/ 94 h 351"/>
                <a:gd name="T116" fmla="*/ 223 w 363"/>
                <a:gd name="T117" fmla="*/ 86 h 351"/>
                <a:gd name="T118" fmla="*/ 229 w 363"/>
                <a:gd name="T119" fmla="*/ 78 h 351"/>
                <a:gd name="T120" fmla="*/ 240 w 363"/>
                <a:gd name="T121" fmla="*/ 6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3" h="351">
                  <a:moveTo>
                    <a:pt x="253" y="40"/>
                  </a:moveTo>
                  <a:cubicBezTo>
                    <a:pt x="251" y="25"/>
                    <a:pt x="252" y="22"/>
                    <a:pt x="268" y="18"/>
                  </a:cubicBezTo>
                  <a:cubicBezTo>
                    <a:pt x="270" y="18"/>
                    <a:pt x="271" y="17"/>
                    <a:pt x="272" y="14"/>
                  </a:cubicBezTo>
                  <a:cubicBezTo>
                    <a:pt x="275" y="3"/>
                    <a:pt x="285" y="0"/>
                    <a:pt x="295" y="6"/>
                  </a:cubicBezTo>
                  <a:cubicBezTo>
                    <a:pt x="297" y="8"/>
                    <a:pt x="299" y="9"/>
                    <a:pt x="302" y="7"/>
                  </a:cubicBezTo>
                  <a:cubicBezTo>
                    <a:pt x="310" y="3"/>
                    <a:pt x="318" y="5"/>
                    <a:pt x="322" y="12"/>
                  </a:cubicBezTo>
                  <a:cubicBezTo>
                    <a:pt x="325" y="20"/>
                    <a:pt x="330" y="25"/>
                    <a:pt x="336" y="31"/>
                  </a:cubicBezTo>
                  <a:cubicBezTo>
                    <a:pt x="337" y="36"/>
                    <a:pt x="340" y="41"/>
                    <a:pt x="337" y="46"/>
                  </a:cubicBezTo>
                  <a:cubicBezTo>
                    <a:pt x="336" y="48"/>
                    <a:pt x="338" y="50"/>
                    <a:pt x="340" y="51"/>
                  </a:cubicBezTo>
                  <a:cubicBezTo>
                    <a:pt x="347" y="56"/>
                    <a:pt x="346" y="62"/>
                    <a:pt x="345" y="69"/>
                  </a:cubicBezTo>
                  <a:cubicBezTo>
                    <a:pt x="344" y="73"/>
                    <a:pt x="344" y="75"/>
                    <a:pt x="347" y="78"/>
                  </a:cubicBezTo>
                  <a:cubicBezTo>
                    <a:pt x="352" y="84"/>
                    <a:pt x="353" y="90"/>
                    <a:pt x="349" y="96"/>
                  </a:cubicBezTo>
                  <a:cubicBezTo>
                    <a:pt x="347" y="100"/>
                    <a:pt x="349" y="102"/>
                    <a:pt x="351" y="104"/>
                  </a:cubicBezTo>
                  <a:cubicBezTo>
                    <a:pt x="354" y="109"/>
                    <a:pt x="356" y="114"/>
                    <a:pt x="352" y="120"/>
                  </a:cubicBezTo>
                  <a:cubicBezTo>
                    <a:pt x="350" y="123"/>
                    <a:pt x="350" y="125"/>
                    <a:pt x="352" y="128"/>
                  </a:cubicBezTo>
                  <a:cubicBezTo>
                    <a:pt x="352" y="129"/>
                    <a:pt x="352" y="129"/>
                    <a:pt x="353" y="130"/>
                  </a:cubicBezTo>
                  <a:cubicBezTo>
                    <a:pt x="357" y="137"/>
                    <a:pt x="352" y="144"/>
                    <a:pt x="353" y="151"/>
                  </a:cubicBezTo>
                  <a:cubicBezTo>
                    <a:pt x="354" y="158"/>
                    <a:pt x="359" y="165"/>
                    <a:pt x="354" y="172"/>
                  </a:cubicBezTo>
                  <a:cubicBezTo>
                    <a:pt x="353" y="175"/>
                    <a:pt x="353" y="175"/>
                    <a:pt x="355" y="177"/>
                  </a:cubicBezTo>
                  <a:cubicBezTo>
                    <a:pt x="361" y="180"/>
                    <a:pt x="361" y="186"/>
                    <a:pt x="359" y="191"/>
                  </a:cubicBezTo>
                  <a:cubicBezTo>
                    <a:pt x="357" y="197"/>
                    <a:pt x="356" y="201"/>
                    <a:pt x="360" y="206"/>
                  </a:cubicBezTo>
                  <a:cubicBezTo>
                    <a:pt x="362" y="207"/>
                    <a:pt x="362" y="210"/>
                    <a:pt x="360" y="212"/>
                  </a:cubicBezTo>
                  <a:cubicBezTo>
                    <a:pt x="354" y="213"/>
                    <a:pt x="353" y="205"/>
                    <a:pt x="348" y="204"/>
                  </a:cubicBezTo>
                  <a:cubicBezTo>
                    <a:pt x="343" y="198"/>
                    <a:pt x="342" y="190"/>
                    <a:pt x="335" y="184"/>
                  </a:cubicBezTo>
                  <a:cubicBezTo>
                    <a:pt x="331" y="181"/>
                    <a:pt x="327" y="178"/>
                    <a:pt x="322" y="178"/>
                  </a:cubicBezTo>
                  <a:cubicBezTo>
                    <a:pt x="316" y="179"/>
                    <a:pt x="311" y="176"/>
                    <a:pt x="307" y="172"/>
                  </a:cubicBezTo>
                  <a:cubicBezTo>
                    <a:pt x="300" y="166"/>
                    <a:pt x="291" y="166"/>
                    <a:pt x="283" y="171"/>
                  </a:cubicBezTo>
                  <a:cubicBezTo>
                    <a:pt x="280" y="174"/>
                    <a:pt x="277" y="175"/>
                    <a:pt x="274" y="176"/>
                  </a:cubicBezTo>
                  <a:cubicBezTo>
                    <a:pt x="271" y="176"/>
                    <a:pt x="269" y="176"/>
                    <a:pt x="267" y="176"/>
                  </a:cubicBezTo>
                  <a:cubicBezTo>
                    <a:pt x="261" y="175"/>
                    <a:pt x="257" y="177"/>
                    <a:pt x="256" y="182"/>
                  </a:cubicBezTo>
                  <a:cubicBezTo>
                    <a:pt x="254" y="192"/>
                    <a:pt x="247" y="199"/>
                    <a:pt x="242" y="207"/>
                  </a:cubicBezTo>
                  <a:cubicBezTo>
                    <a:pt x="238" y="214"/>
                    <a:pt x="237" y="219"/>
                    <a:pt x="241" y="226"/>
                  </a:cubicBezTo>
                  <a:cubicBezTo>
                    <a:pt x="244" y="230"/>
                    <a:pt x="244" y="235"/>
                    <a:pt x="241" y="239"/>
                  </a:cubicBezTo>
                  <a:cubicBezTo>
                    <a:pt x="238" y="247"/>
                    <a:pt x="242" y="262"/>
                    <a:pt x="251" y="265"/>
                  </a:cubicBezTo>
                  <a:cubicBezTo>
                    <a:pt x="258" y="269"/>
                    <a:pt x="262" y="275"/>
                    <a:pt x="263" y="282"/>
                  </a:cubicBezTo>
                  <a:cubicBezTo>
                    <a:pt x="261" y="287"/>
                    <a:pt x="258" y="290"/>
                    <a:pt x="253" y="291"/>
                  </a:cubicBezTo>
                  <a:cubicBezTo>
                    <a:pt x="243" y="293"/>
                    <a:pt x="245" y="301"/>
                    <a:pt x="246" y="307"/>
                  </a:cubicBezTo>
                  <a:cubicBezTo>
                    <a:pt x="246" y="314"/>
                    <a:pt x="250" y="319"/>
                    <a:pt x="257" y="320"/>
                  </a:cubicBezTo>
                  <a:cubicBezTo>
                    <a:pt x="264" y="321"/>
                    <a:pt x="269" y="318"/>
                    <a:pt x="272" y="312"/>
                  </a:cubicBezTo>
                  <a:cubicBezTo>
                    <a:pt x="274" y="308"/>
                    <a:pt x="274" y="303"/>
                    <a:pt x="273" y="299"/>
                  </a:cubicBezTo>
                  <a:cubicBezTo>
                    <a:pt x="272" y="290"/>
                    <a:pt x="273" y="289"/>
                    <a:pt x="282" y="289"/>
                  </a:cubicBezTo>
                  <a:cubicBezTo>
                    <a:pt x="286" y="289"/>
                    <a:pt x="290" y="289"/>
                    <a:pt x="293" y="288"/>
                  </a:cubicBezTo>
                  <a:cubicBezTo>
                    <a:pt x="298" y="286"/>
                    <a:pt x="304" y="286"/>
                    <a:pt x="309" y="287"/>
                  </a:cubicBezTo>
                  <a:cubicBezTo>
                    <a:pt x="317" y="287"/>
                    <a:pt x="326" y="287"/>
                    <a:pt x="330" y="277"/>
                  </a:cubicBezTo>
                  <a:cubicBezTo>
                    <a:pt x="330" y="276"/>
                    <a:pt x="331" y="275"/>
                    <a:pt x="332" y="275"/>
                  </a:cubicBezTo>
                  <a:cubicBezTo>
                    <a:pt x="343" y="272"/>
                    <a:pt x="347" y="262"/>
                    <a:pt x="352" y="253"/>
                  </a:cubicBezTo>
                  <a:cubicBezTo>
                    <a:pt x="353" y="253"/>
                    <a:pt x="353" y="253"/>
                    <a:pt x="354" y="253"/>
                  </a:cubicBezTo>
                  <a:cubicBezTo>
                    <a:pt x="361" y="256"/>
                    <a:pt x="363" y="266"/>
                    <a:pt x="357" y="273"/>
                  </a:cubicBezTo>
                  <a:cubicBezTo>
                    <a:pt x="354" y="277"/>
                    <a:pt x="352" y="282"/>
                    <a:pt x="353" y="287"/>
                  </a:cubicBezTo>
                  <a:cubicBezTo>
                    <a:pt x="354" y="293"/>
                    <a:pt x="351" y="298"/>
                    <a:pt x="347" y="300"/>
                  </a:cubicBezTo>
                  <a:cubicBezTo>
                    <a:pt x="343" y="303"/>
                    <a:pt x="341" y="306"/>
                    <a:pt x="340" y="310"/>
                  </a:cubicBezTo>
                  <a:cubicBezTo>
                    <a:pt x="340" y="318"/>
                    <a:pt x="336" y="322"/>
                    <a:pt x="329" y="323"/>
                  </a:cubicBezTo>
                  <a:cubicBezTo>
                    <a:pt x="324" y="324"/>
                    <a:pt x="321" y="327"/>
                    <a:pt x="319" y="331"/>
                  </a:cubicBezTo>
                  <a:cubicBezTo>
                    <a:pt x="316" y="338"/>
                    <a:pt x="310" y="341"/>
                    <a:pt x="303" y="339"/>
                  </a:cubicBezTo>
                  <a:cubicBezTo>
                    <a:pt x="299" y="338"/>
                    <a:pt x="295" y="339"/>
                    <a:pt x="292" y="341"/>
                  </a:cubicBezTo>
                  <a:cubicBezTo>
                    <a:pt x="286" y="346"/>
                    <a:pt x="280" y="347"/>
                    <a:pt x="273" y="343"/>
                  </a:cubicBezTo>
                  <a:cubicBezTo>
                    <a:pt x="270" y="342"/>
                    <a:pt x="267" y="342"/>
                    <a:pt x="264" y="343"/>
                  </a:cubicBezTo>
                  <a:cubicBezTo>
                    <a:pt x="255" y="345"/>
                    <a:pt x="248" y="344"/>
                    <a:pt x="242" y="337"/>
                  </a:cubicBezTo>
                  <a:cubicBezTo>
                    <a:pt x="240" y="334"/>
                    <a:pt x="237" y="333"/>
                    <a:pt x="233" y="333"/>
                  </a:cubicBezTo>
                  <a:cubicBezTo>
                    <a:pt x="226" y="332"/>
                    <a:pt x="222" y="328"/>
                    <a:pt x="220" y="322"/>
                  </a:cubicBezTo>
                  <a:cubicBezTo>
                    <a:pt x="219" y="316"/>
                    <a:pt x="216" y="314"/>
                    <a:pt x="211" y="311"/>
                  </a:cubicBezTo>
                  <a:cubicBezTo>
                    <a:pt x="207" y="308"/>
                    <a:pt x="203" y="304"/>
                    <a:pt x="203" y="298"/>
                  </a:cubicBezTo>
                  <a:cubicBezTo>
                    <a:pt x="204" y="294"/>
                    <a:pt x="203" y="292"/>
                    <a:pt x="199" y="291"/>
                  </a:cubicBezTo>
                  <a:cubicBezTo>
                    <a:pt x="197" y="290"/>
                    <a:pt x="195" y="289"/>
                    <a:pt x="194" y="288"/>
                  </a:cubicBezTo>
                  <a:cubicBezTo>
                    <a:pt x="192" y="277"/>
                    <a:pt x="182" y="281"/>
                    <a:pt x="175" y="279"/>
                  </a:cubicBezTo>
                  <a:cubicBezTo>
                    <a:pt x="172" y="278"/>
                    <a:pt x="158" y="289"/>
                    <a:pt x="157" y="293"/>
                  </a:cubicBezTo>
                  <a:cubicBezTo>
                    <a:pt x="157" y="295"/>
                    <a:pt x="157" y="297"/>
                    <a:pt x="156" y="298"/>
                  </a:cubicBezTo>
                  <a:cubicBezTo>
                    <a:pt x="143" y="304"/>
                    <a:pt x="145" y="324"/>
                    <a:pt x="129" y="328"/>
                  </a:cubicBezTo>
                  <a:cubicBezTo>
                    <a:pt x="127" y="328"/>
                    <a:pt x="127" y="330"/>
                    <a:pt x="126" y="332"/>
                  </a:cubicBezTo>
                  <a:cubicBezTo>
                    <a:pt x="121" y="340"/>
                    <a:pt x="114" y="345"/>
                    <a:pt x="104" y="343"/>
                  </a:cubicBezTo>
                  <a:cubicBezTo>
                    <a:pt x="102" y="342"/>
                    <a:pt x="100" y="344"/>
                    <a:pt x="98" y="345"/>
                  </a:cubicBezTo>
                  <a:cubicBezTo>
                    <a:pt x="89" y="351"/>
                    <a:pt x="82" y="351"/>
                    <a:pt x="74" y="345"/>
                  </a:cubicBezTo>
                  <a:cubicBezTo>
                    <a:pt x="71" y="343"/>
                    <a:pt x="69" y="342"/>
                    <a:pt x="66" y="343"/>
                  </a:cubicBezTo>
                  <a:cubicBezTo>
                    <a:pt x="58" y="345"/>
                    <a:pt x="53" y="342"/>
                    <a:pt x="49" y="336"/>
                  </a:cubicBezTo>
                  <a:cubicBezTo>
                    <a:pt x="47" y="333"/>
                    <a:pt x="44" y="330"/>
                    <a:pt x="40" y="329"/>
                  </a:cubicBezTo>
                  <a:cubicBezTo>
                    <a:pt x="30" y="327"/>
                    <a:pt x="28" y="317"/>
                    <a:pt x="22" y="310"/>
                  </a:cubicBezTo>
                  <a:cubicBezTo>
                    <a:pt x="17" y="303"/>
                    <a:pt x="9" y="298"/>
                    <a:pt x="12" y="288"/>
                  </a:cubicBezTo>
                  <a:cubicBezTo>
                    <a:pt x="12" y="285"/>
                    <a:pt x="11" y="283"/>
                    <a:pt x="10" y="281"/>
                  </a:cubicBezTo>
                  <a:cubicBezTo>
                    <a:pt x="9" y="280"/>
                    <a:pt x="8" y="280"/>
                    <a:pt x="8" y="279"/>
                  </a:cubicBezTo>
                  <a:cubicBezTo>
                    <a:pt x="3" y="272"/>
                    <a:pt x="7" y="264"/>
                    <a:pt x="7" y="257"/>
                  </a:cubicBezTo>
                  <a:cubicBezTo>
                    <a:pt x="6" y="250"/>
                    <a:pt x="0" y="244"/>
                    <a:pt x="5" y="236"/>
                  </a:cubicBezTo>
                  <a:cubicBezTo>
                    <a:pt x="7" y="233"/>
                    <a:pt x="7" y="230"/>
                    <a:pt x="6" y="226"/>
                  </a:cubicBezTo>
                  <a:cubicBezTo>
                    <a:pt x="4" y="223"/>
                    <a:pt x="9" y="187"/>
                    <a:pt x="11" y="184"/>
                  </a:cubicBezTo>
                  <a:cubicBezTo>
                    <a:pt x="11" y="183"/>
                    <a:pt x="11" y="184"/>
                    <a:pt x="11" y="183"/>
                  </a:cubicBezTo>
                  <a:cubicBezTo>
                    <a:pt x="10" y="172"/>
                    <a:pt x="16" y="161"/>
                    <a:pt x="16" y="150"/>
                  </a:cubicBezTo>
                  <a:cubicBezTo>
                    <a:pt x="15" y="149"/>
                    <a:pt x="16" y="151"/>
                    <a:pt x="15" y="149"/>
                  </a:cubicBezTo>
                  <a:cubicBezTo>
                    <a:pt x="12" y="141"/>
                    <a:pt x="23" y="135"/>
                    <a:pt x="21" y="129"/>
                  </a:cubicBezTo>
                  <a:cubicBezTo>
                    <a:pt x="19" y="121"/>
                    <a:pt x="19" y="115"/>
                    <a:pt x="25" y="109"/>
                  </a:cubicBezTo>
                  <a:cubicBezTo>
                    <a:pt x="26" y="107"/>
                    <a:pt x="27" y="105"/>
                    <a:pt x="26" y="102"/>
                  </a:cubicBezTo>
                  <a:cubicBezTo>
                    <a:pt x="25" y="95"/>
                    <a:pt x="25" y="89"/>
                    <a:pt x="31" y="83"/>
                  </a:cubicBezTo>
                  <a:cubicBezTo>
                    <a:pt x="33" y="82"/>
                    <a:pt x="34" y="80"/>
                    <a:pt x="33" y="77"/>
                  </a:cubicBezTo>
                  <a:cubicBezTo>
                    <a:pt x="29" y="69"/>
                    <a:pt x="31" y="63"/>
                    <a:pt x="38" y="59"/>
                  </a:cubicBezTo>
                  <a:cubicBezTo>
                    <a:pt x="41" y="57"/>
                    <a:pt x="41" y="55"/>
                    <a:pt x="41" y="52"/>
                  </a:cubicBezTo>
                  <a:cubicBezTo>
                    <a:pt x="38" y="44"/>
                    <a:pt x="40" y="37"/>
                    <a:pt x="49" y="34"/>
                  </a:cubicBezTo>
                  <a:cubicBezTo>
                    <a:pt x="53" y="33"/>
                    <a:pt x="54" y="31"/>
                    <a:pt x="54" y="27"/>
                  </a:cubicBezTo>
                  <a:cubicBezTo>
                    <a:pt x="55" y="16"/>
                    <a:pt x="64" y="10"/>
                    <a:pt x="74" y="14"/>
                  </a:cubicBezTo>
                  <a:cubicBezTo>
                    <a:pt x="78" y="16"/>
                    <a:pt x="79" y="15"/>
                    <a:pt x="82" y="12"/>
                  </a:cubicBezTo>
                  <a:cubicBezTo>
                    <a:pt x="89" y="7"/>
                    <a:pt x="100" y="7"/>
                    <a:pt x="103" y="15"/>
                  </a:cubicBezTo>
                  <a:cubicBezTo>
                    <a:pt x="106" y="22"/>
                    <a:pt x="111" y="23"/>
                    <a:pt x="117" y="24"/>
                  </a:cubicBezTo>
                  <a:cubicBezTo>
                    <a:pt x="118" y="24"/>
                    <a:pt x="118" y="25"/>
                    <a:pt x="119" y="25"/>
                  </a:cubicBezTo>
                  <a:cubicBezTo>
                    <a:pt x="125" y="38"/>
                    <a:pt x="138" y="47"/>
                    <a:pt x="139" y="62"/>
                  </a:cubicBezTo>
                  <a:cubicBezTo>
                    <a:pt x="140" y="68"/>
                    <a:pt x="147" y="69"/>
                    <a:pt x="148" y="75"/>
                  </a:cubicBezTo>
                  <a:cubicBezTo>
                    <a:pt x="147" y="79"/>
                    <a:pt x="154" y="84"/>
                    <a:pt x="149" y="89"/>
                  </a:cubicBezTo>
                  <a:cubicBezTo>
                    <a:pt x="149" y="89"/>
                    <a:pt x="151" y="90"/>
                    <a:pt x="152" y="91"/>
                  </a:cubicBezTo>
                  <a:cubicBezTo>
                    <a:pt x="156" y="93"/>
                    <a:pt x="159" y="96"/>
                    <a:pt x="159" y="101"/>
                  </a:cubicBezTo>
                  <a:cubicBezTo>
                    <a:pt x="158" y="108"/>
                    <a:pt x="157" y="114"/>
                    <a:pt x="164" y="120"/>
                  </a:cubicBezTo>
                  <a:cubicBezTo>
                    <a:pt x="166" y="122"/>
                    <a:pt x="166" y="126"/>
                    <a:pt x="166" y="128"/>
                  </a:cubicBezTo>
                  <a:cubicBezTo>
                    <a:pt x="163" y="136"/>
                    <a:pt x="167" y="140"/>
                    <a:pt x="172" y="144"/>
                  </a:cubicBezTo>
                  <a:cubicBezTo>
                    <a:pt x="175" y="148"/>
                    <a:pt x="175" y="152"/>
                    <a:pt x="174" y="156"/>
                  </a:cubicBezTo>
                  <a:cubicBezTo>
                    <a:pt x="181" y="158"/>
                    <a:pt x="188" y="157"/>
                    <a:pt x="192" y="150"/>
                  </a:cubicBezTo>
                  <a:cubicBezTo>
                    <a:pt x="194" y="147"/>
                    <a:pt x="197" y="146"/>
                    <a:pt x="200" y="144"/>
                  </a:cubicBezTo>
                  <a:cubicBezTo>
                    <a:pt x="204" y="140"/>
                    <a:pt x="211" y="138"/>
                    <a:pt x="212" y="132"/>
                  </a:cubicBezTo>
                  <a:cubicBezTo>
                    <a:pt x="212" y="131"/>
                    <a:pt x="212" y="130"/>
                    <a:pt x="212" y="129"/>
                  </a:cubicBezTo>
                  <a:cubicBezTo>
                    <a:pt x="212" y="125"/>
                    <a:pt x="211" y="120"/>
                    <a:pt x="214" y="116"/>
                  </a:cubicBezTo>
                  <a:cubicBezTo>
                    <a:pt x="224" y="110"/>
                    <a:pt x="224" y="110"/>
                    <a:pt x="221" y="97"/>
                  </a:cubicBezTo>
                  <a:cubicBezTo>
                    <a:pt x="220" y="96"/>
                    <a:pt x="220" y="95"/>
                    <a:pt x="219" y="94"/>
                  </a:cubicBezTo>
                  <a:cubicBezTo>
                    <a:pt x="217" y="92"/>
                    <a:pt x="214" y="90"/>
                    <a:pt x="216" y="87"/>
                  </a:cubicBezTo>
                  <a:cubicBezTo>
                    <a:pt x="218" y="84"/>
                    <a:pt x="221" y="85"/>
                    <a:pt x="223" y="86"/>
                  </a:cubicBezTo>
                  <a:cubicBezTo>
                    <a:pt x="226" y="88"/>
                    <a:pt x="228" y="87"/>
                    <a:pt x="232" y="86"/>
                  </a:cubicBezTo>
                  <a:cubicBezTo>
                    <a:pt x="229" y="84"/>
                    <a:pt x="228" y="81"/>
                    <a:pt x="229" y="78"/>
                  </a:cubicBezTo>
                  <a:cubicBezTo>
                    <a:pt x="230" y="72"/>
                    <a:pt x="235" y="68"/>
                    <a:pt x="239" y="63"/>
                  </a:cubicBezTo>
                  <a:cubicBezTo>
                    <a:pt x="239" y="62"/>
                    <a:pt x="239" y="62"/>
                    <a:pt x="240" y="61"/>
                  </a:cubicBezTo>
                  <a:cubicBezTo>
                    <a:pt x="237" y="50"/>
                    <a:pt x="243" y="43"/>
                    <a:pt x="253" y="40"/>
                  </a:cubicBezTo>
                  <a:close/>
                </a:path>
              </a:pathLst>
            </a:custGeom>
            <a:solidFill>
              <a:srgbClr val="EE70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4CB832DF-992E-AA4B-89D7-34EA9181BB8F}"/>
                </a:ext>
              </a:extLst>
            </p:cNvPr>
            <p:cNvSpPr/>
            <p:nvPr/>
          </p:nvSpPr>
          <p:spPr bwMode="auto">
            <a:xfrm>
              <a:off x="4262" y="1077"/>
              <a:ext cx="648" cy="572"/>
            </a:xfrm>
            <a:custGeom>
              <a:avLst/>
              <a:gdLst>
                <a:gd name="T0" fmla="*/ 59 w 246"/>
                <a:gd name="T1" fmla="*/ 214 h 217"/>
                <a:gd name="T2" fmla="*/ 37 w 246"/>
                <a:gd name="T3" fmla="*/ 199 h 217"/>
                <a:gd name="T4" fmla="*/ 47 w 246"/>
                <a:gd name="T5" fmla="*/ 196 h 217"/>
                <a:gd name="T6" fmla="*/ 80 w 246"/>
                <a:gd name="T7" fmla="*/ 171 h 217"/>
                <a:gd name="T8" fmla="*/ 63 w 246"/>
                <a:gd name="T9" fmla="*/ 139 h 217"/>
                <a:gd name="T10" fmla="*/ 50 w 246"/>
                <a:gd name="T11" fmla="*/ 132 h 217"/>
                <a:gd name="T12" fmla="*/ 7 w 246"/>
                <a:gd name="T13" fmla="*/ 95 h 217"/>
                <a:gd name="T14" fmla="*/ 8 w 246"/>
                <a:gd name="T15" fmla="*/ 52 h 217"/>
                <a:gd name="T16" fmla="*/ 25 w 246"/>
                <a:gd name="T17" fmla="*/ 18 h 217"/>
                <a:gd name="T18" fmla="*/ 49 w 246"/>
                <a:gd name="T19" fmla="*/ 2 h 217"/>
                <a:gd name="T20" fmla="*/ 58 w 246"/>
                <a:gd name="T21" fmla="*/ 3 h 217"/>
                <a:gd name="T22" fmla="*/ 55 w 246"/>
                <a:gd name="T23" fmla="*/ 10 h 217"/>
                <a:gd name="T24" fmla="*/ 38 w 246"/>
                <a:gd name="T25" fmla="*/ 37 h 217"/>
                <a:gd name="T26" fmla="*/ 36 w 246"/>
                <a:gd name="T27" fmla="*/ 54 h 217"/>
                <a:gd name="T28" fmla="*/ 47 w 246"/>
                <a:gd name="T29" fmla="*/ 64 h 217"/>
                <a:gd name="T30" fmla="*/ 68 w 246"/>
                <a:gd name="T31" fmla="*/ 64 h 217"/>
                <a:gd name="T32" fmla="*/ 92 w 246"/>
                <a:gd name="T33" fmla="*/ 65 h 217"/>
                <a:gd name="T34" fmla="*/ 99 w 246"/>
                <a:gd name="T35" fmla="*/ 70 h 217"/>
                <a:gd name="T36" fmla="*/ 115 w 246"/>
                <a:gd name="T37" fmla="*/ 101 h 217"/>
                <a:gd name="T38" fmla="*/ 124 w 246"/>
                <a:gd name="T39" fmla="*/ 109 h 217"/>
                <a:gd name="T40" fmla="*/ 133 w 246"/>
                <a:gd name="T41" fmla="*/ 100 h 217"/>
                <a:gd name="T42" fmla="*/ 147 w 246"/>
                <a:gd name="T43" fmla="*/ 73 h 217"/>
                <a:gd name="T44" fmla="*/ 171 w 246"/>
                <a:gd name="T45" fmla="*/ 63 h 217"/>
                <a:gd name="T46" fmla="*/ 192 w 246"/>
                <a:gd name="T47" fmla="*/ 64 h 217"/>
                <a:gd name="T48" fmla="*/ 210 w 246"/>
                <a:gd name="T49" fmla="*/ 35 h 217"/>
                <a:gd name="T50" fmla="*/ 193 w 246"/>
                <a:gd name="T51" fmla="*/ 10 h 217"/>
                <a:gd name="T52" fmla="*/ 189 w 246"/>
                <a:gd name="T53" fmla="*/ 3 h 217"/>
                <a:gd name="T54" fmla="*/ 197 w 246"/>
                <a:gd name="T55" fmla="*/ 1 h 217"/>
                <a:gd name="T56" fmla="*/ 231 w 246"/>
                <a:gd name="T57" fmla="*/ 25 h 217"/>
                <a:gd name="T58" fmla="*/ 246 w 246"/>
                <a:gd name="T59" fmla="*/ 75 h 217"/>
                <a:gd name="T60" fmla="*/ 235 w 246"/>
                <a:gd name="T61" fmla="*/ 112 h 217"/>
                <a:gd name="T62" fmla="*/ 219 w 246"/>
                <a:gd name="T63" fmla="*/ 168 h 217"/>
                <a:gd name="T64" fmla="*/ 213 w 246"/>
                <a:gd name="T65" fmla="*/ 194 h 217"/>
                <a:gd name="T66" fmla="*/ 187 w 246"/>
                <a:gd name="T67" fmla="*/ 214 h 217"/>
                <a:gd name="T68" fmla="*/ 168 w 246"/>
                <a:gd name="T69" fmla="*/ 210 h 217"/>
                <a:gd name="T70" fmla="*/ 147 w 246"/>
                <a:gd name="T71" fmla="*/ 199 h 217"/>
                <a:gd name="T72" fmla="*/ 96 w 246"/>
                <a:gd name="T73" fmla="*/ 201 h 217"/>
                <a:gd name="T74" fmla="*/ 79 w 246"/>
                <a:gd name="T75" fmla="*/ 210 h 217"/>
                <a:gd name="T76" fmla="*/ 59 w 246"/>
                <a:gd name="T77" fmla="*/ 21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6" h="216">
                  <a:moveTo>
                    <a:pt x="59" y="214"/>
                  </a:moveTo>
                  <a:cubicBezTo>
                    <a:pt x="48" y="215"/>
                    <a:pt x="40" y="211"/>
                    <a:pt x="37" y="199"/>
                  </a:cubicBezTo>
                  <a:cubicBezTo>
                    <a:pt x="40" y="195"/>
                    <a:pt x="43" y="196"/>
                    <a:pt x="47" y="196"/>
                  </a:cubicBezTo>
                  <a:cubicBezTo>
                    <a:pt x="68" y="196"/>
                    <a:pt x="78" y="186"/>
                    <a:pt x="80" y="171"/>
                  </a:cubicBezTo>
                  <a:cubicBezTo>
                    <a:pt x="81" y="157"/>
                    <a:pt x="73" y="147"/>
                    <a:pt x="63" y="139"/>
                  </a:cubicBezTo>
                  <a:cubicBezTo>
                    <a:pt x="59" y="136"/>
                    <a:pt x="55" y="134"/>
                    <a:pt x="50" y="132"/>
                  </a:cubicBezTo>
                  <a:cubicBezTo>
                    <a:pt x="32" y="124"/>
                    <a:pt x="17" y="112"/>
                    <a:pt x="7" y="95"/>
                  </a:cubicBezTo>
                  <a:cubicBezTo>
                    <a:pt x="0" y="81"/>
                    <a:pt x="4" y="66"/>
                    <a:pt x="8" y="52"/>
                  </a:cubicBezTo>
                  <a:cubicBezTo>
                    <a:pt x="11" y="40"/>
                    <a:pt x="17" y="29"/>
                    <a:pt x="25" y="18"/>
                  </a:cubicBezTo>
                  <a:cubicBezTo>
                    <a:pt x="32" y="11"/>
                    <a:pt x="40" y="5"/>
                    <a:pt x="49" y="2"/>
                  </a:cubicBezTo>
                  <a:cubicBezTo>
                    <a:pt x="52" y="1"/>
                    <a:pt x="56" y="0"/>
                    <a:pt x="58" y="3"/>
                  </a:cubicBezTo>
                  <a:cubicBezTo>
                    <a:pt x="60" y="6"/>
                    <a:pt x="57" y="8"/>
                    <a:pt x="55" y="10"/>
                  </a:cubicBezTo>
                  <a:cubicBezTo>
                    <a:pt x="50" y="19"/>
                    <a:pt x="42" y="27"/>
                    <a:pt x="38" y="37"/>
                  </a:cubicBezTo>
                  <a:cubicBezTo>
                    <a:pt x="35" y="43"/>
                    <a:pt x="35" y="49"/>
                    <a:pt x="36" y="54"/>
                  </a:cubicBezTo>
                  <a:cubicBezTo>
                    <a:pt x="37" y="60"/>
                    <a:pt x="41" y="64"/>
                    <a:pt x="47" y="64"/>
                  </a:cubicBezTo>
                  <a:cubicBezTo>
                    <a:pt x="54" y="65"/>
                    <a:pt x="61" y="65"/>
                    <a:pt x="68" y="64"/>
                  </a:cubicBezTo>
                  <a:cubicBezTo>
                    <a:pt x="76" y="61"/>
                    <a:pt x="84" y="64"/>
                    <a:pt x="92" y="65"/>
                  </a:cubicBezTo>
                  <a:cubicBezTo>
                    <a:pt x="95" y="65"/>
                    <a:pt x="97" y="68"/>
                    <a:pt x="99" y="70"/>
                  </a:cubicBezTo>
                  <a:cubicBezTo>
                    <a:pt x="106" y="80"/>
                    <a:pt x="110" y="91"/>
                    <a:pt x="115" y="101"/>
                  </a:cubicBezTo>
                  <a:cubicBezTo>
                    <a:pt x="117" y="104"/>
                    <a:pt x="119" y="110"/>
                    <a:pt x="124" y="109"/>
                  </a:cubicBezTo>
                  <a:cubicBezTo>
                    <a:pt x="129" y="108"/>
                    <a:pt x="131" y="104"/>
                    <a:pt x="133" y="100"/>
                  </a:cubicBezTo>
                  <a:cubicBezTo>
                    <a:pt x="138" y="91"/>
                    <a:pt x="141" y="82"/>
                    <a:pt x="147" y="73"/>
                  </a:cubicBezTo>
                  <a:cubicBezTo>
                    <a:pt x="153" y="64"/>
                    <a:pt x="161" y="61"/>
                    <a:pt x="171" y="63"/>
                  </a:cubicBezTo>
                  <a:cubicBezTo>
                    <a:pt x="178" y="64"/>
                    <a:pt x="185" y="64"/>
                    <a:pt x="192" y="64"/>
                  </a:cubicBezTo>
                  <a:cubicBezTo>
                    <a:pt x="210" y="67"/>
                    <a:pt x="216" y="47"/>
                    <a:pt x="210" y="35"/>
                  </a:cubicBezTo>
                  <a:cubicBezTo>
                    <a:pt x="205" y="26"/>
                    <a:pt x="199" y="17"/>
                    <a:pt x="193" y="10"/>
                  </a:cubicBezTo>
                  <a:cubicBezTo>
                    <a:pt x="191" y="8"/>
                    <a:pt x="188" y="6"/>
                    <a:pt x="189" y="3"/>
                  </a:cubicBezTo>
                  <a:cubicBezTo>
                    <a:pt x="191" y="0"/>
                    <a:pt x="194" y="1"/>
                    <a:pt x="197" y="1"/>
                  </a:cubicBezTo>
                  <a:cubicBezTo>
                    <a:pt x="212" y="4"/>
                    <a:pt x="223" y="13"/>
                    <a:pt x="231" y="25"/>
                  </a:cubicBezTo>
                  <a:cubicBezTo>
                    <a:pt x="241" y="40"/>
                    <a:pt x="245" y="57"/>
                    <a:pt x="246" y="75"/>
                  </a:cubicBezTo>
                  <a:cubicBezTo>
                    <a:pt x="246" y="88"/>
                    <a:pt x="241" y="100"/>
                    <a:pt x="235" y="112"/>
                  </a:cubicBezTo>
                  <a:cubicBezTo>
                    <a:pt x="226" y="130"/>
                    <a:pt x="222" y="149"/>
                    <a:pt x="219" y="168"/>
                  </a:cubicBezTo>
                  <a:cubicBezTo>
                    <a:pt x="218" y="176"/>
                    <a:pt x="216" y="185"/>
                    <a:pt x="213" y="194"/>
                  </a:cubicBezTo>
                  <a:cubicBezTo>
                    <a:pt x="208" y="211"/>
                    <a:pt x="205" y="213"/>
                    <a:pt x="187" y="214"/>
                  </a:cubicBezTo>
                  <a:cubicBezTo>
                    <a:pt x="180" y="216"/>
                    <a:pt x="174" y="212"/>
                    <a:pt x="168" y="210"/>
                  </a:cubicBezTo>
                  <a:cubicBezTo>
                    <a:pt x="161" y="206"/>
                    <a:pt x="153" y="203"/>
                    <a:pt x="147" y="199"/>
                  </a:cubicBezTo>
                  <a:cubicBezTo>
                    <a:pt x="129" y="188"/>
                    <a:pt x="112" y="192"/>
                    <a:pt x="96" y="201"/>
                  </a:cubicBezTo>
                  <a:cubicBezTo>
                    <a:pt x="91" y="204"/>
                    <a:pt x="85" y="207"/>
                    <a:pt x="79" y="210"/>
                  </a:cubicBezTo>
                  <a:cubicBezTo>
                    <a:pt x="73" y="212"/>
                    <a:pt x="67" y="217"/>
                    <a:pt x="59" y="214"/>
                  </a:cubicBezTo>
                  <a:close/>
                </a:path>
              </a:pathLst>
            </a:custGeom>
            <a:solidFill>
              <a:srgbClr val="CE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7BC3C76-8CC3-C0A9-D3B4-D908D03FAA59}"/>
                </a:ext>
              </a:extLst>
            </p:cNvPr>
            <p:cNvSpPr/>
            <p:nvPr/>
          </p:nvSpPr>
          <p:spPr bwMode="auto">
            <a:xfrm>
              <a:off x="2759" y="1077"/>
              <a:ext cx="666" cy="577"/>
            </a:xfrm>
            <a:custGeom>
              <a:avLst/>
              <a:gdLst>
                <a:gd name="T0" fmla="*/ 6 w 253"/>
                <a:gd name="T1" fmla="*/ 97 h 219"/>
                <a:gd name="T2" fmla="*/ 5 w 253"/>
                <a:gd name="T3" fmla="*/ 60 h 219"/>
                <a:gd name="T4" fmla="*/ 32 w 253"/>
                <a:gd name="T5" fmla="*/ 10 h 219"/>
                <a:gd name="T6" fmla="*/ 50 w 253"/>
                <a:gd name="T7" fmla="*/ 1 h 219"/>
                <a:gd name="T8" fmla="*/ 57 w 253"/>
                <a:gd name="T9" fmla="*/ 3 h 219"/>
                <a:gd name="T10" fmla="*/ 55 w 253"/>
                <a:gd name="T11" fmla="*/ 10 h 219"/>
                <a:gd name="T12" fmla="*/ 37 w 253"/>
                <a:gd name="T13" fmla="*/ 35 h 219"/>
                <a:gd name="T14" fmla="*/ 33 w 253"/>
                <a:gd name="T15" fmla="*/ 46 h 219"/>
                <a:gd name="T16" fmla="*/ 49 w 253"/>
                <a:gd name="T17" fmla="*/ 64 h 219"/>
                <a:gd name="T18" fmla="*/ 76 w 253"/>
                <a:gd name="T19" fmla="*/ 63 h 219"/>
                <a:gd name="T20" fmla="*/ 103 w 253"/>
                <a:gd name="T21" fmla="*/ 79 h 219"/>
                <a:gd name="T22" fmla="*/ 113 w 253"/>
                <a:gd name="T23" fmla="*/ 102 h 219"/>
                <a:gd name="T24" fmla="*/ 122 w 253"/>
                <a:gd name="T25" fmla="*/ 109 h 219"/>
                <a:gd name="T26" fmla="*/ 130 w 253"/>
                <a:gd name="T27" fmla="*/ 103 h 219"/>
                <a:gd name="T28" fmla="*/ 144 w 253"/>
                <a:gd name="T29" fmla="*/ 77 h 219"/>
                <a:gd name="T30" fmla="*/ 173 w 253"/>
                <a:gd name="T31" fmla="*/ 63 h 219"/>
                <a:gd name="T32" fmla="*/ 191 w 253"/>
                <a:gd name="T33" fmla="*/ 64 h 219"/>
                <a:gd name="T34" fmla="*/ 209 w 253"/>
                <a:gd name="T35" fmla="*/ 39 h 219"/>
                <a:gd name="T36" fmla="*/ 191 w 253"/>
                <a:gd name="T37" fmla="*/ 10 h 219"/>
                <a:gd name="T38" fmla="*/ 189 w 253"/>
                <a:gd name="T39" fmla="*/ 3 h 219"/>
                <a:gd name="T40" fmla="*/ 196 w 253"/>
                <a:gd name="T41" fmla="*/ 1 h 219"/>
                <a:gd name="T42" fmla="*/ 218 w 253"/>
                <a:gd name="T43" fmla="*/ 12 h 219"/>
                <a:gd name="T44" fmla="*/ 235 w 253"/>
                <a:gd name="T45" fmla="*/ 110 h 219"/>
                <a:gd name="T46" fmla="*/ 217 w 253"/>
                <a:gd name="T47" fmla="*/ 172 h 219"/>
                <a:gd name="T48" fmla="*/ 208 w 253"/>
                <a:gd name="T49" fmla="*/ 202 h 219"/>
                <a:gd name="T50" fmla="*/ 193 w 253"/>
                <a:gd name="T51" fmla="*/ 213 h 219"/>
                <a:gd name="T52" fmla="*/ 185 w 253"/>
                <a:gd name="T53" fmla="*/ 219 h 219"/>
                <a:gd name="T54" fmla="*/ 167 w 253"/>
                <a:gd name="T55" fmla="*/ 210 h 219"/>
                <a:gd name="T56" fmla="*/ 142 w 253"/>
                <a:gd name="T57" fmla="*/ 197 h 219"/>
                <a:gd name="T58" fmla="*/ 97 w 253"/>
                <a:gd name="T59" fmla="*/ 200 h 219"/>
                <a:gd name="T60" fmla="*/ 79 w 253"/>
                <a:gd name="T61" fmla="*/ 210 h 219"/>
                <a:gd name="T62" fmla="*/ 58 w 253"/>
                <a:gd name="T63" fmla="*/ 215 h 219"/>
                <a:gd name="T64" fmla="*/ 36 w 253"/>
                <a:gd name="T65" fmla="*/ 201 h 219"/>
                <a:gd name="T66" fmla="*/ 35 w 253"/>
                <a:gd name="T67" fmla="*/ 197 h 219"/>
                <a:gd name="T68" fmla="*/ 46 w 253"/>
                <a:gd name="T69" fmla="*/ 196 h 219"/>
                <a:gd name="T70" fmla="*/ 76 w 253"/>
                <a:gd name="T71" fmla="*/ 177 h 219"/>
                <a:gd name="T72" fmla="*/ 66 w 253"/>
                <a:gd name="T73" fmla="*/ 144 h 219"/>
                <a:gd name="T74" fmla="*/ 45 w 253"/>
                <a:gd name="T75" fmla="*/ 130 h 219"/>
                <a:gd name="T76" fmla="*/ 6 w 253"/>
                <a:gd name="T77" fmla="*/ 9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219">
                  <a:moveTo>
                    <a:pt x="6" y="97"/>
                  </a:moveTo>
                  <a:cubicBezTo>
                    <a:pt x="0" y="85"/>
                    <a:pt x="2" y="72"/>
                    <a:pt x="5" y="60"/>
                  </a:cubicBezTo>
                  <a:cubicBezTo>
                    <a:pt x="9" y="41"/>
                    <a:pt x="17" y="24"/>
                    <a:pt x="32" y="10"/>
                  </a:cubicBezTo>
                  <a:cubicBezTo>
                    <a:pt x="38" y="6"/>
                    <a:pt x="43" y="3"/>
                    <a:pt x="50" y="1"/>
                  </a:cubicBezTo>
                  <a:cubicBezTo>
                    <a:pt x="52" y="1"/>
                    <a:pt x="56" y="0"/>
                    <a:pt x="57" y="3"/>
                  </a:cubicBezTo>
                  <a:cubicBezTo>
                    <a:pt x="59" y="5"/>
                    <a:pt x="56" y="8"/>
                    <a:pt x="55" y="10"/>
                  </a:cubicBezTo>
                  <a:cubicBezTo>
                    <a:pt x="48" y="17"/>
                    <a:pt x="42" y="26"/>
                    <a:pt x="37" y="35"/>
                  </a:cubicBezTo>
                  <a:cubicBezTo>
                    <a:pt x="36" y="38"/>
                    <a:pt x="34" y="42"/>
                    <a:pt x="33" y="46"/>
                  </a:cubicBezTo>
                  <a:cubicBezTo>
                    <a:pt x="32" y="57"/>
                    <a:pt x="38" y="64"/>
                    <a:pt x="49" y="64"/>
                  </a:cubicBezTo>
                  <a:cubicBezTo>
                    <a:pt x="58" y="64"/>
                    <a:pt x="67" y="65"/>
                    <a:pt x="76" y="63"/>
                  </a:cubicBezTo>
                  <a:cubicBezTo>
                    <a:pt x="88" y="60"/>
                    <a:pt x="98" y="67"/>
                    <a:pt x="103" y="79"/>
                  </a:cubicBezTo>
                  <a:cubicBezTo>
                    <a:pt x="106" y="87"/>
                    <a:pt x="110" y="95"/>
                    <a:pt x="113" y="102"/>
                  </a:cubicBezTo>
                  <a:cubicBezTo>
                    <a:pt x="115" y="106"/>
                    <a:pt x="117" y="109"/>
                    <a:pt x="122" y="109"/>
                  </a:cubicBezTo>
                  <a:cubicBezTo>
                    <a:pt x="127" y="110"/>
                    <a:pt x="128" y="106"/>
                    <a:pt x="130" y="103"/>
                  </a:cubicBezTo>
                  <a:cubicBezTo>
                    <a:pt x="135" y="94"/>
                    <a:pt x="140" y="85"/>
                    <a:pt x="144" y="77"/>
                  </a:cubicBezTo>
                  <a:cubicBezTo>
                    <a:pt x="150" y="62"/>
                    <a:pt x="159" y="61"/>
                    <a:pt x="173" y="63"/>
                  </a:cubicBezTo>
                  <a:cubicBezTo>
                    <a:pt x="179" y="64"/>
                    <a:pt x="185" y="64"/>
                    <a:pt x="191" y="64"/>
                  </a:cubicBezTo>
                  <a:cubicBezTo>
                    <a:pt x="206" y="64"/>
                    <a:pt x="214" y="54"/>
                    <a:pt x="209" y="39"/>
                  </a:cubicBezTo>
                  <a:cubicBezTo>
                    <a:pt x="206" y="28"/>
                    <a:pt x="199" y="19"/>
                    <a:pt x="191" y="10"/>
                  </a:cubicBezTo>
                  <a:cubicBezTo>
                    <a:pt x="190" y="8"/>
                    <a:pt x="187" y="6"/>
                    <a:pt x="189" y="3"/>
                  </a:cubicBezTo>
                  <a:cubicBezTo>
                    <a:pt x="190" y="0"/>
                    <a:pt x="193" y="1"/>
                    <a:pt x="196" y="1"/>
                  </a:cubicBezTo>
                  <a:cubicBezTo>
                    <a:pt x="205" y="1"/>
                    <a:pt x="212" y="7"/>
                    <a:pt x="218" y="12"/>
                  </a:cubicBezTo>
                  <a:cubicBezTo>
                    <a:pt x="242" y="37"/>
                    <a:pt x="253" y="75"/>
                    <a:pt x="235" y="110"/>
                  </a:cubicBezTo>
                  <a:cubicBezTo>
                    <a:pt x="225" y="130"/>
                    <a:pt x="221" y="151"/>
                    <a:pt x="217" y="172"/>
                  </a:cubicBezTo>
                  <a:cubicBezTo>
                    <a:pt x="215" y="182"/>
                    <a:pt x="212" y="192"/>
                    <a:pt x="208" y="202"/>
                  </a:cubicBezTo>
                  <a:cubicBezTo>
                    <a:pt x="205" y="210"/>
                    <a:pt x="200" y="213"/>
                    <a:pt x="193" y="213"/>
                  </a:cubicBezTo>
                  <a:cubicBezTo>
                    <a:pt x="189" y="214"/>
                    <a:pt x="186" y="214"/>
                    <a:pt x="185" y="219"/>
                  </a:cubicBezTo>
                  <a:cubicBezTo>
                    <a:pt x="180" y="214"/>
                    <a:pt x="173" y="213"/>
                    <a:pt x="167" y="210"/>
                  </a:cubicBezTo>
                  <a:cubicBezTo>
                    <a:pt x="158" y="207"/>
                    <a:pt x="151" y="201"/>
                    <a:pt x="142" y="197"/>
                  </a:cubicBezTo>
                  <a:cubicBezTo>
                    <a:pt x="127" y="190"/>
                    <a:pt x="112" y="192"/>
                    <a:pt x="97" y="200"/>
                  </a:cubicBezTo>
                  <a:cubicBezTo>
                    <a:pt x="91" y="203"/>
                    <a:pt x="85" y="206"/>
                    <a:pt x="79" y="210"/>
                  </a:cubicBezTo>
                  <a:cubicBezTo>
                    <a:pt x="72" y="212"/>
                    <a:pt x="66" y="215"/>
                    <a:pt x="58" y="215"/>
                  </a:cubicBezTo>
                  <a:cubicBezTo>
                    <a:pt x="50" y="212"/>
                    <a:pt x="39" y="212"/>
                    <a:pt x="36" y="201"/>
                  </a:cubicBezTo>
                  <a:cubicBezTo>
                    <a:pt x="36" y="200"/>
                    <a:pt x="36" y="199"/>
                    <a:pt x="35" y="197"/>
                  </a:cubicBezTo>
                  <a:cubicBezTo>
                    <a:pt x="38" y="194"/>
                    <a:pt x="42" y="196"/>
                    <a:pt x="46" y="196"/>
                  </a:cubicBezTo>
                  <a:cubicBezTo>
                    <a:pt x="60" y="196"/>
                    <a:pt x="72" y="189"/>
                    <a:pt x="76" y="177"/>
                  </a:cubicBezTo>
                  <a:cubicBezTo>
                    <a:pt x="81" y="167"/>
                    <a:pt x="76" y="153"/>
                    <a:pt x="66" y="144"/>
                  </a:cubicBezTo>
                  <a:cubicBezTo>
                    <a:pt x="60" y="138"/>
                    <a:pt x="52" y="134"/>
                    <a:pt x="45" y="130"/>
                  </a:cubicBezTo>
                  <a:cubicBezTo>
                    <a:pt x="29" y="122"/>
                    <a:pt x="15" y="112"/>
                    <a:pt x="6" y="97"/>
                  </a:cubicBezTo>
                  <a:close/>
                </a:path>
              </a:pathLst>
            </a:custGeom>
            <a:solidFill>
              <a:srgbClr val="CE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0CD4D44F-646B-6413-6BE8-52F2FBA91BD6}"/>
                </a:ext>
              </a:extLst>
            </p:cNvPr>
            <p:cNvSpPr/>
            <p:nvPr/>
          </p:nvSpPr>
          <p:spPr bwMode="auto">
            <a:xfrm>
              <a:off x="4094" y="1707"/>
              <a:ext cx="995" cy="863"/>
            </a:xfrm>
            <a:custGeom>
              <a:avLst/>
              <a:gdLst>
                <a:gd name="T0" fmla="*/ 362 w 378"/>
                <a:gd name="T1" fmla="*/ 156 h 328"/>
                <a:gd name="T2" fmla="*/ 354 w 378"/>
                <a:gd name="T3" fmla="*/ 122 h 328"/>
                <a:gd name="T4" fmla="*/ 353 w 378"/>
                <a:gd name="T5" fmla="*/ 97 h 328"/>
                <a:gd name="T6" fmla="*/ 351 w 378"/>
                <a:gd name="T7" fmla="*/ 72 h 328"/>
                <a:gd name="T8" fmla="*/ 349 w 378"/>
                <a:gd name="T9" fmla="*/ 48 h 328"/>
                <a:gd name="T10" fmla="*/ 343 w 378"/>
                <a:gd name="T11" fmla="*/ 22 h 328"/>
                <a:gd name="T12" fmla="*/ 340 w 378"/>
                <a:gd name="T13" fmla="*/ 0 h 328"/>
                <a:gd name="T14" fmla="*/ 356 w 378"/>
                <a:gd name="T15" fmla="*/ 52 h 328"/>
                <a:gd name="T16" fmla="*/ 363 w 378"/>
                <a:gd name="T17" fmla="*/ 117 h 328"/>
                <a:gd name="T18" fmla="*/ 371 w 378"/>
                <a:gd name="T19" fmla="*/ 150 h 328"/>
                <a:gd name="T20" fmla="*/ 375 w 378"/>
                <a:gd name="T21" fmla="*/ 197 h 328"/>
                <a:gd name="T22" fmla="*/ 371 w 378"/>
                <a:gd name="T23" fmla="*/ 246 h 328"/>
                <a:gd name="T24" fmla="*/ 362 w 378"/>
                <a:gd name="T25" fmla="*/ 278 h 328"/>
                <a:gd name="T26" fmla="*/ 304 w 378"/>
                <a:gd name="T27" fmla="*/ 317 h 328"/>
                <a:gd name="T28" fmla="*/ 267 w 378"/>
                <a:gd name="T29" fmla="*/ 321 h 328"/>
                <a:gd name="T30" fmla="*/ 234 w 378"/>
                <a:gd name="T31" fmla="*/ 314 h 328"/>
                <a:gd name="T32" fmla="*/ 196 w 378"/>
                <a:gd name="T33" fmla="*/ 275 h 328"/>
                <a:gd name="T34" fmla="*/ 154 w 378"/>
                <a:gd name="T35" fmla="*/ 302 h 328"/>
                <a:gd name="T36" fmla="*/ 161 w 378"/>
                <a:gd name="T37" fmla="*/ 322 h 328"/>
                <a:gd name="T38" fmla="*/ 127 w 378"/>
                <a:gd name="T39" fmla="*/ 319 h 328"/>
                <a:gd name="T40" fmla="*/ 49 w 378"/>
                <a:gd name="T41" fmla="*/ 314 h 328"/>
                <a:gd name="T42" fmla="*/ 33 w 378"/>
                <a:gd name="T43" fmla="*/ 305 h 328"/>
                <a:gd name="T44" fmla="*/ 5 w 378"/>
                <a:gd name="T45" fmla="*/ 252 h 328"/>
                <a:gd name="T46" fmla="*/ 2 w 378"/>
                <a:gd name="T47" fmla="*/ 203 h 328"/>
                <a:gd name="T48" fmla="*/ 2 w 378"/>
                <a:gd name="T49" fmla="*/ 191 h 328"/>
                <a:gd name="T50" fmla="*/ 12 w 378"/>
                <a:gd name="T51" fmla="*/ 144 h 328"/>
                <a:gd name="T52" fmla="*/ 22 w 378"/>
                <a:gd name="T53" fmla="*/ 97 h 328"/>
                <a:gd name="T54" fmla="*/ 32 w 378"/>
                <a:gd name="T55" fmla="*/ 73 h 328"/>
                <a:gd name="T56" fmla="*/ 30 w 378"/>
                <a:gd name="T57" fmla="*/ 98 h 328"/>
                <a:gd name="T58" fmla="*/ 21 w 378"/>
                <a:gd name="T59" fmla="*/ 116 h 328"/>
                <a:gd name="T60" fmla="*/ 19 w 378"/>
                <a:gd name="T61" fmla="*/ 135 h 328"/>
                <a:gd name="T62" fmla="*/ 17 w 378"/>
                <a:gd name="T63" fmla="*/ 172 h 328"/>
                <a:gd name="T64" fmla="*/ 11 w 378"/>
                <a:gd name="T65" fmla="*/ 183 h 328"/>
                <a:gd name="T66" fmla="*/ 15 w 378"/>
                <a:gd name="T67" fmla="*/ 225 h 328"/>
                <a:gd name="T68" fmla="*/ 17 w 378"/>
                <a:gd name="T69" fmla="*/ 250 h 328"/>
                <a:gd name="T70" fmla="*/ 26 w 378"/>
                <a:gd name="T71" fmla="*/ 275 h 328"/>
                <a:gd name="T72" fmla="*/ 45 w 378"/>
                <a:gd name="T73" fmla="*/ 296 h 328"/>
                <a:gd name="T74" fmla="*/ 72 w 378"/>
                <a:gd name="T75" fmla="*/ 309 h 328"/>
                <a:gd name="T76" fmla="*/ 102 w 378"/>
                <a:gd name="T77" fmla="*/ 311 h 328"/>
                <a:gd name="T78" fmla="*/ 128 w 378"/>
                <a:gd name="T79" fmla="*/ 298 h 328"/>
                <a:gd name="T80" fmla="*/ 146 w 378"/>
                <a:gd name="T81" fmla="*/ 279 h 328"/>
                <a:gd name="T82" fmla="*/ 159 w 378"/>
                <a:gd name="T83" fmla="*/ 260 h 328"/>
                <a:gd name="T84" fmla="*/ 167 w 378"/>
                <a:gd name="T85" fmla="*/ 253 h 328"/>
                <a:gd name="T86" fmla="*/ 192 w 378"/>
                <a:gd name="T87" fmla="*/ 246 h 328"/>
                <a:gd name="T88" fmla="*/ 206 w 378"/>
                <a:gd name="T89" fmla="*/ 258 h 328"/>
                <a:gd name="T90" fmla="*/ 220 w 378"/>
                <a:gd name="T91" fmla="*/ 280 h 328"/>
                <a:gd name="T92" fmla="*/ 239 w 378"/>
                <a:gd name="T93" fmla="*/ 300 h 328"/>
                <a:gd name="T94" fmla="*/ 268 w 378"/>
                <a:gd name="T95" fmla="*/ 309 h 328"/>
                <a:gd name="T96" fmla="*/ 294 w 378"/>
                <a:gd name="T97" fmla="*/ 309 h 328"/>
                <a:gd name="T98" fmla="*/ 321 w 378"/>
                <a:gd name="T99" fmla="*/ 299 h 328"/>
                <a:gd name="T100" fmla="*/ 342 w 378"/>
                <a:gd name="T101" fmla="*/ 277 h 328"/>
                <a:gd name="T102" fmla="*/ 354 w 378"/>
                <a:gd name="T103" fmla="*/ 252 h 328"/>
                <a:gd name="T104" fmla="*/ 358 w 378"/>
                <a:gd name="T105" fmla="*/ 222 h 328"/>
                <a:gd name="T106" fmla="*/ 364 w 378"/>
                <a:gd name="T107" fmla="*/ 18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8" h="328">
                  <a:moveTo>
                    <a:pt x="364" y="181"/>
                  </a:moveTo>
                  <a:cubicBezTo>
                    <a:pt x="359" y="173"/>
                    <a:pt x="357" y="165"/>
                    <a:pt x="362" y="156"/>
                  </a:cubicBezTo>
                  <a:cubicBezTo>
                    <a:pt x="364" y="150"/>
                    <a:pt x="358" y="146"/>
                    <a:pt x="352" y="146"/>
                  </a:cubicBezTo>
                  <a:cubicBezTo>
                    <a:pt x="360" y="136"/>
                    <a:pt x="361" y="133"/>
                    <a:pt x="354" y="122"/>
                  </a:cubicBezTo>
                  <a:cubicBezTo>
                    <a:pt x="353" y="120"/>
                    <a:pt x="352" y="119"/>
                    <a:pt x="354" y="116"/>
                  </a:cubicBezTo>
                  <a:cubicBezTo>
                    <a:pt x="358" y="110"/>
                    <a:pt x="359" y="103"/>
                    <a:pt x="353" y="97"/>
                  </a:cubicBezTo>
                  <a:cubicBezTo>
                    <a:pt x="349" y="94"/>
                    <a:pt x="351" y="92"/>
                    <a:pt x="353" y="89"/>
                  </a:cubicBezTo>
                  <a:cubicBezTo>
                    <a:pt x="358" y="83"/>
                    <a:pt x="357" y="77"/>
                    <a:pt x="351" y="72"/>
                  </a:cubicBezTo>
                  <a:cubicBezTo>
                    <a:pt x="348" y="70"/>
                    <a:pt x="346" y="68"/>
                    <a:pt x="349" y="66"/>
                  </a:cubicBezTo>
                  <a:cubicBezTo>
                    <a:pt x="357" y="60"/>
                    <a:pt x="354" y="54"/>
                    <a:pt x="349" y="48"/>
                  </a:cubicBezTo>
                  <a:cubicBezTo>
                    <a:pt x="345" y="45"/>
                    <a:pt x="345" y="43"/>
                    <a:pt x="347" y="38"/>
                  </a:cubicBezTo>
                  <a:cubicBezTo>
                    <a:pt x="349" y="33"/>
                    <a:pt x="350" y="26"/>
                    <a:pt x="343" y="22"/>
                  </a:cubicBezTo>
                  <a:cubicBezTo>
                    <a:pt x="339" y="20"/>
                    <a:pt x="338" y="17"/>
                    <a:pt x="340" y="13"/>
                  </a:cubicBezTo>
                  <a:cubicBezTo>
                    <a:pt x="343" y="9"/>
                    <a:pt x="337" y="4"/>
                    <a:pt x="340" y="0"/>
                  </a:cubicBezTo>
                  <a:cubicBezTo>
                    <a:pt x="344" y="9"/>
                    <a:pt x="346" y="20"/>
                    <a:pt x="351" y="30"/>
                  </a:cubicBezTo>
                  <a:cubicBezTo>
                    <a:pt x="354" y="36"/>
                    <a:pt x="355" y="45"/>
                    <a:pt x="356" y="52"/>
                  </a:cubicBezTo>
                  <a:cubicBezTo>
                    <a:pt x="358" y="62"/>
                    <a:pt x="362" y="73"/>
                    <a:pt x="361" y="82"/>
                  </a:cubicBezTo>
                  <a:cubicBezTo>
                    <a:pt x="359" y="94"/>
                    <a:pt x="370" y="105"/>
                    <a:pt x="363" y="117"/>
                  </a:cubicBezTo>
                  <a:cubicBezTo>
                    <a:pt x="372" y="127"/>
                    <a:pt x="364" y="140"/>
                    <a:pt x="371" y="149"/>
                  </a:cubicBezTo>
                  <a:cubicBezTo>
                    <a:pt x="371" y="150"/>
                    <a:pt x="371" y="150"/>
                    <a:pt x="371" y="150"/>
                  </a:cubicBezTo>
                  <a:cubicBezTo>
                    <a:pt x="368" y="164"/>
                    <a:pt x="378" y="177"/>
                    <a:pt x="374" y="191"/>
                  </a:cubicBezTo>
                  <a:cubicBezTo>
                    <a:pt x="373" y="194"/>
                    <a:pt x="374" y="195"/>
                    <a:pt x="375" y="197"/>
                  </a:cubicBezTo>
                  <a:cubicBezTo>
                    <a:pt x="375" y="200"/>
                    <a:pt x="377" y="202"/>
                    <a:pt x="376" y="204"/>
                  </a:cubicBezTo>
                  <a:cubicBezTo>
                    <a:pt x="373" y="218"/>
                    <a:pt x="378" y="233"/>
                    <a:pt x="371" y="246"/>
                  </a:cubicBezTo>
                  <a:cubicBezTo>
                    <a:pt x="370" y="248"/>
                    <a:pt x="370" y="250"/>
                    <a:pt x="371" y="252"/>
                  </a:cubicBezTo>
                  <a:cubicBezTo>
                    <a:pt x="372" y="262"/>
                    <a:pt x="367" y="269"/>
                    <a:pt x="362" y="278"/>
                  </a:cubicBezTo>
                  <a:cubicBezTo>
                    <a:pt x="355" y="290"/>
                    <a:pt x="347" y="300"/>
                    <a:pt x="334" y="307"/>
                  </a:cubicBezTo>
                  <a:cubicBezTo>
                    <a:pt x="324" y="313"/>
                    <a:pt x="316" y="320"/>
                    <a:pt x="304" y="317"/>
                  </a:cubicBezTo>
                  <a:cubicBezTo>
                    <a:pt x="304" y="317"/>
                    <a:pt x="303" y="316"/>
                    <a:pt x="303" y="316"/>
                  </a:cubicBezTo>
                  <a:cubicBezTo>
                    <a:pt x="292" y="325"/>
                    <a:pt x="279" y="319"/>
                    <a:pt x="267" y="321"/>
                  </a:cubicBezTo>
                  <a:cubicBezTo>
                    <a:pt x="260" y="322"/>
                    <a:pt x="254" y="321"/>
                    <a:pt x="248" y="319"/>
                  </a:cubicBezTo>
                  <a:cubicBezTo>
                    <a:pt x="243" y="318"/>
                    <a:pt x="239" y="314"/>
                    <a:pt x="234" y="314"/>
                  </a:cubicBezTo>
                  <a:cubicBezTo>
                    <a:pt x="227" y="311"/>
                    <a:pt x="221" y="309"/>
                    <a:pt x="217" y="303"/>
                  </a:cubicBezTo>
                  <a:cubicBezTo>
                    <a:pt x="212" y="292"/>
                    <a:pt x="202" y="285"/>
                    <a:pt x="196" y="275"/>
                  </a:cubicBezTo>
                  <a:cubicBezTo>
                    <a:pt x="193" y="271"/>
                    <a:pt x="180" y="269"/>
                    <a:pt x="174" y="272"/>
                  </a:cubicBezTo>
                  <a:cubicBezTo>
                    <a:pt x="163" y="279"/>
                    <a:pt x="157" y="290"/>
                    <a:pt x="154" y="302"/>
                  </a:cubicBezTo>
                  <a:cubicBezTo>
                    <a:pt x="159" y="305"/>
                    <a:pt x="164" y="308"/>
                    <a:pt x="166" y="314"/>
                  </a:cubicBezTo>
                  <a:cubicBezTo>
                    <a:pt x="167" y="318"/>
                    <a:pt x="166" y="321"/>
                    <a:pt x="161" y="322"/>
                  </a:cubicBezTo>
                  <a:cubicBezTo>
                    <a:pt x="157" y="322"/>
                    <a:pt x="154" y="321"/>
                    <a:pt x="151" y="319"/>
                  </a:cubicBezTo>
                  <a:cubicBezTo>
                    <a:pt x="139" y="315"/>
                    <a:pt x="139" y="315"/>
                    <a:pt x="127" y="319"/>
                  </a:cubicBezTo>
                  <a:cubicBezTo>
                    <a:pt x="116" y="322"/>
                    <a:pt x="105" y="326"/>
                    <a:pt x="94" y="327"/>
                  </a:cubicBezTo>
                  <a:cubicBezTo>
                    <a:pt x="79" y="328"/>
                    <a:pt x="62" y="323"/>
                    <a:pt x="49" y="314"/>
                  </a:cubicBezTo>
                  <a:cubicBezTo>
                    <a:pt x="44" y="311"/>
                    <a:pt x="41" y="307"/>
                    <a:pt x="35" y="305"/>
                  </a:cubicBezTo>
                  <a:cubicBezTo>
                    <a:pt x="34" y="305"/>
                    <a:pt x="34" y="305"/>
                    <a:pt x="33" y="305"/>
                  </a:cubicBezTo>
                  <a:cubicBezTo>
                    <a:pt x="22" y="291"/>
                    <a:pt x="10" y="279"/>
                    <a:pt x="8" y="261"/>
                  </a:cubicBezTo>
                  <a:cubicBezTo>
                    <a:pt x="7" y="258"/>
                    <a:pt x="7" y="255"/>
                    <a:pt x="5" y="252"/>
                  </a:cubicBezTo>
                  <a:cubicBezTo>
                    <a:pt x="4" y="251"/>
                    <a:pt x="3" y="249"/>
                    <a:pt x="3" y="248"/>
                  </a:cubicBezTo>
                  <a:cubicBezTo>
                    <a:pt x="0" y="242"/>
                    <a:pt x="0" y="208"/>
                    <a:pt x="2" y="203"/>
                  </a:cubicBezTo>
                  <a:cubicBezTo>
                    <a:pt x="4" y="200"/>
                    <a:pt x="4" y="198"/>
                    <a:pt x="3" y="195"/>
                  </a:cubicBezTo>
                  <a:cubicBezTo>
                    <a:pt x="2" y="194"/>
                    <a:pt x="2" y="192"/>
                    <a:pt x="2" y="191"/>
                  </a:cubicBezTo>
                  <a:cubicBezTo>
                    <a:pt x="2" y="187"/>
                    <a:pt x="9" y="153"/>
                    <a:pt x="11" y="150"/>
                  </a:cubicBezTo>
                  <a:cubicBezTo>
                    <a:pt x="13" y="148"/>
                    <a:pt x="12" y="146"/>
                    <a:pt x="12" y="144"/>
                  </a:cubicBezTo>
                  <a:cubicBezTo>
                    <a:pt x="14" y="130"/>
                    <a:pt x="16" y="116"/>
                    <a:pt x="21" y="102"/>
                  </a:cubicBezTo>
                  <a:cubicBezTo>
                    <a:pt x="22" y="100"/>
                    <a:pt x="23" y="99"/>
                    <a:pt x="22" y="97"/>
                  </a:cubicBezTo>
                  <a:cubicBezTo>
                    <a:pt x="19" y="87"/>
                    <a:pt x="23" y="80"/>
                    <a:pt x="30" y="73"/>
                  </a:cubicBezTo>
                  <a:cubicBezTo>
                    <a:pt x="31" y="72"/>
                    <a:pt x="31" y="72"/>
                    <a:pt x="32" y="73"/>
                  </a:cubicBezTo>
                  <a:cubicBezTo>
                    <a:pt x="35" y="74"/>
                    <a:pt x="35" y="75"/>
                    <a:pt x="33" y="77"/>
                  </a:cubicBezTo>
                  <a:cubicBezTo>
                    <a:pt x="25" y="83"/>
                    <a:pt x="20" y="90"/>
                    <a:pt x="30" y="98"/>
                  </a:cubicBezTo>
                  <a:cubicBezTo>
                    <a:pt x="32" y="100"/>
                    <a:pt x="31" y="102"/>
                    <a:pt x="28" y="103"/>
                  </a:cubicBezTo>
                  <a:cubicBezTo>
                    <a:pt x="21" y="105"/>
                    <a:pt x="19" y="111"/>
                    <a:pt x="21" y="116"/>
                  </a:cubicBezTo>
                  <a:cubicBezTo>
                    <a:pt x="23" y="122"/>
                    <a:pt x="23" y="127"/>
                    <a:pt x="20" y="133"/>
                  </a:cubicBezTo>
                  <a:cubicBezTo>
                    <a:pt x="20" y="133"/>
                    <a:pt x="20" y="135"/>
                    <a:pt x="19" y="135"/>
                  </a:cubicBezTo>
                  <a:cubicBezTo>
                    <a:pt x="12" y="141"/>
                    <a:pt x="25" y="148"/>
                    <a:pt x="17" y="154"/>
                  </a:cubicBezTo>
                  <a:cubicBezTo>
                    <a:pt x="10" y="159"/>
                    <a:pt x="13" y="166"/>
                    <a:pt x="17" y="172"/>
                  </a:cubicBezTo>
                  <a:cubicBezTo>
                    <a:pt x="17" y="174"/>
                    <a:pt x="16" y="175"/>
                    <a:pt x="15" y="177"/>
                  </a:cubicBezTo>
                  <a:cubicBezTo>
                    <a:pt x="14" y="179"/>
                    <a:pt x="13" y="181"/>
                    <a:pt x="11" y="183"/>
                  </a:cubicBezTo>
                  <a:cubicBezTo>
                    <a:pt x="5" y="190"/>
                    <a:pt x="18" y="197"/>
                    <a:pt x="12" y="204"/>
                  </a:cubicBezTo>
                  <a:cubicBezTo>
                    <a:pt x="7" y="212"/>
                    <a:pt x="8" y="218"/>
                    <a:pt x="15" y="225"/>
                  </a:cubicBezTo>
                  <a:cubicBezTo>
                    <a:pt x="16" y="226"/>
                    <a:pt x="16" y="227"/>
                    <a:pt x="15" y="229"/>
                  </a:cubicBezTo>
                  <a:cubicBezTo>
                    <a:pt x="9" y="237"/>
                    <a:pt x="10" y="244"/>
                    <a:pt x="17" y="250"/>
                  </a:cubicBezTo>
                  <a:cubicBezTo>
                    <a:pt x="19" y="252"/>
                    <a:pt x="20" y="253"/>
                    <a:pt x="19" y="256"/>
                  </a:cubicBezTo>
                  <a:cubicBezTo>
                    <a:pt x="15" y="265"/>
                    <a:pt x="17" y="270"/>
                    <a:pt x="26" y="275"/>
                  </a:cubicBezTo>
                  <a:cubicBezTo>
                    <a:pt x="29" y="277"/>
                    <a:pt x="31" y="278"/>
                    <a:pt x="32" y="283"/>
                  </a:cubicBezTo>
                  <a:cubicBezTo>
                    <a:pt x="33" y="290"/>
                    <a:pt x="38" y="295"/>
                    <a:pt x="45" y="296"/>
                  </a:cubicBezTo>
                  <a:cubicBezTo>
                    <a:pt x="49" y="297"/>
                    <a:pt x="51" y="297"/>
                    <a:pt x="53" y="301"/>
                  </a:cubicBezTo>
                  <a:cubicBezTo>
                    <a:pt x="57" y="309"/>
                    <a:pt x="63" y="313"/>
                    <a:pt x="72" y="309"/>
                  </a:cubicBezTo>
                  <a:cubicBezTo>
                    <a:pt x="75" y="308"/>
                    <a:pt x="76" y="308"/>
                    <a:pt x="78" y="310"/>
                  </a:cubicBezTo>
                  <a:cubicBezTo>
                    <a:pt x="85" y="318"/>
                    <a:pt x="94" y="318"/>
                    <a:pt x="102" y="311"/>
                  </a:cubicBezTo>
                  <a:cubicBezTo>
                    <a:pt x="103" y="309"/>
                    <a:pt x="104" y="307"/>
                    <a:pt x="107" y="308"/>
                  </a:cubicBezTo>
                  <a:cubicBezTo>
                    <a:pt x="117" y="312"/>
                    <a:pt x="125" y="308"/>
                    <a:pt x="128" y="298"/>
                  </a:cubicBezTo>
                  <a:cubicBezTo>
                    <a:pt x="129" y="295"/>
                    <a:pt x="130" y="294"/>
                    <a:pt x="134" y="294"/>
                  </a:cubicBezTo>
                  <a:cubicBezTo>
                    <a:pt x="139" y="294"/>
                    <a:pt x="147" y="284"/>
                    <a:pt x="146" y="279"/>
                  </a:cubicBezTo>
                  <a:cubicBezTo>
                    <a:pt x="146" y="275"/>
                    <a:pt x="147" y="273"/>
                    <a:pt x="151" y="272"/>
                  </a:cubicBezTo>
                  <a:cubicBezTo>
                    <a:pt x="156" y="270"/>
                    <a:pt x="160" y="266"/>
                    <a:pt x="159" y="260"/>
                  </a:cubicBezTo>
                  <a:cubicBezTo>
                    <a:pt x="158" y="255"/>
                    <a:pt x="160" y="253"/>
                    <a:pt x="165" y="253"/>
                  </a:cubicBezTo>
                  <a:cubicBezTo>
                    <a:pt x="165" y="253"/>
                    <a:pt x="166" y="253"/>
                    <a:pt x="167" y="253"/>
                  </a:cubicBezTo>
                  <a:cubicBezTo>
                    <a:pt x="173" y="252"/>
                    <a:pt x="174" y="242"/>
                    <a:pt x="178" y="244"/>
                  </a:cubicBezTo>
                  <a:cubicBezTo>
                    <a:pt x="183" y="245"/>
                    <a:pt x="186" y="248"/>
                    <a:pt x="192" y="246"/>
                  </a:cubicBezTo>
                  <a:cubicBezTo>
                    <a:pt x="195" y="244"/>
                    <a:pt x="196" y="245"/>
                    <a:pt x="197" y="249"/>
                  </a:cubicBezTo>
                  <a:cubicBezTo>
                    <a:pt x="197" y="254"/>
                    <a:pt x="201" y="258"/>
                    <a:pt x="206" y="258"/>
                  </a:cubicBezTo>
                  <a:cubicBezTo>
                    <a:pt x="211" y="259"/>
                    <a:pt x="211" y="261"/>
                    <a:pt x="210" y="264"/>
                  </a:cubicBezTo>
                  <a:cubicBezTo>
                    <a:pt x="207" y="273"/>
                    <a:pt x="213" y="277"/>
                    <a:pt x="220" y="280"/>
                  </a:cubicBezTo>
                  <a:cubicBezTo>
                    <a:pt x="224" y="281"/>
                    <a:pt x="225" y="283"/>
                    <a:pt x="226" y="287"/>
                  </a:cubicBezTo>
                  <a:cubicBezTo>
                    <a:pt x="226" y="295"/>
                    <a:pt x="231" y="300"/>
                    <a:pt x="239" y="300"/>
                  </a:cubicBezTo>
                  <a:cubicBezTo>
                    <a:pt x="243" y="300"/>
                    <a:pt x="246" y="300"/>
                    <a:pt x="248" y="304"/>
                  </a:cubicBezTo>
                  <a:cubicBezTo>
                    <a:pt x="252" y="312"/>
                    <a:pt x="261" y="312"/>
                    <a:pt x="268" y="309"/>
                  </a:cubicBezTo>
                  <a:cubicBezTo>
                    <a:pt x="272" y="308"/>
                    <a:pt x="274" y="307"/>
                    <a:pt x="277" y="310"/>
                  </a:cubicBezTo>
                  <a:cubicBezTo>
                    <a:pt x="283" y="314"/>
                    <a:pt x="290" y="313"/>
                    <a:pt x="294" y="309"/>
                  </a:cubicBezTo>
                  <a:cubicBezTo>
                    <a:pt x="298" y="305"/>
                    <a:pt x="302" y="303"/>
                    <a:pt x="307" y="305"/>
                  </a:cubicBezTo>
                  <a:cubicBezTo>
                    <a:pt x="314" y="308"/>
                    <a:pt x="319" y="305"/>
                    <a:pt x="321" y="299"/>
                  </a:cubicBezTo>
                  <a:cubicBezTo>
                    <a:pt x="323" y="293"/>
                    <a:pt x="325" y="291"/>
                    <a:pt x="332" y="290"/>
                  </a:cubicBezTo>
                  <a:cubicBezTo>
                    <a:pt x="339" y="290"/>
                    <a:pt x="342" y="285"/>
                    <a:pt x="342" y="277"/>
                  </a:cubicBezTo>
                  <a:cubicBezTo>
                    <a:pt x="342" y="273"/>
                    <a:pt x="342" y="270"/>
                    <a:pt x="348" y="268"/>
                  </a:cubicBezTo>
                  <a:cubicBezTo>
                    <a:pt x="356" y="266"/>
                    <a:pt x="356" y="259"/>
                    <a:pt x="354" y="252"/>
                  </a:cubicBezTo>
                  <a:cubicBezTo>
                    <a:pt x="353" y="248"/>
                    <a:pt x="353" y="246"/>
                    <a:pt x="357" y="243"/>
                  </a:cubicBezTo>
                  <a:cubicBezTo>
                    <a:pt x="364" y="239"/>
                    <a:pt x="364" y="229"/>
                    <a:pt x="358" y="222"/>
                  </a:cubicBezTo>
                  <a:cubicBezTo>
                    <a:pt x="355" y="214"/>
                    <a:pt x="353" y="205"/>
                    <a:pt x="358" y="196"/>
                  </a:cubicBezTo>
                  <a:cubicBezTo>
                    <a:pt x="361" y="192"/>
                    <a:pt x="359" y="185"/>
                    <a:pt x="364" y="181"/>
                  </a:cubicBezTo>
                  <a:close/>
                </a:path>
              </a:pathLst>
            </a:custGeom>
            <a:solidFill>
              <a:srgbClr val="D4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B232DB1-4BE7-1626-8AF4-433B47A0C15A}"/>
                </a:ext>
              </a:extLst>
            </p:cNvPr>
            <p:cNvSpPr/>
            <p:nvPr/>
          </p:nvSpPr>
          <p:spPr bwMode="auto">
            <a:xfrm>
              <a:off x="2588" y="1899"/>
              <a:ext cx="971" cy="674"/>
            </a:xfrm>
            <a:custGeom>
              <a:avLst/>
              <a:gdLst>
                <a:gd name="T0" fmla="*/ 31 w 369"/>
                <a:gd name="T1" fmla="*/ 4 h 256"/>
                <a:gd name="T2" fmla="*/ 24 w 369"/>
                <a:gd name="T3" fmla="*/ 32 h 256"/>
                <a:gd name="T4" fmla="*/ 21 w 369"/>
                <a:gd name="T5" fmla="*/ 56 h 256"/>
                <a:gd name="T6" fmla="*/ 19 w 369"/>
                <a:gd name="T7" fmla="*/ 79 h 256"/>
                <a:gd name="T8" fmla="*/ 16 w 369"/>
                <a:gd name="T9" fmla="*/ 102 h 256"/>
                <a:gd name="T10" fmla="*/ 12 w 369"/>
                <a:gd name="T11" fmla="*/ 131 h 256"/>
                <a:gd name="T12" fmla="*/ 12 w 369"/>
                <a:gd name="T13" fmla="*/ 158 h 256"/>
                <a:gd name="T14" fmla="*/ 18 w 369"/>
                <a:gd name="T15" fmla="*/ 183 h 256"/>
                <a:gd name="T16" fmla="*/ 31 w 369"/>
                <a:gd name="T17" fmla="*/ 210 h 256"/>
                <a:gd name="T18" fmla="*/ 53 w 369"/>
                <a:gd name="T19" fmla="*/ 229 h 256"/>
                <a:gd name="T20" fmla="*/ 77 w 369"/>
                <a:gd name="T21" fmla="*/ 238 h 256"/>
                <a:gd name="T22" fmla="*/ 107 w 369"/>
                <a:gd name="T23" fmla="*/ 236 h 256"/>
                <a:gd name="T24" fmla="*/ 133 w 369"/>
                <a:gd name="T25" fmla="*/ 220 h 256"/>
                <a:gd name="T26" fmla="*/ 153 w 369"/>
                <a:gd name="T27" fmla="*/ 197 h 256"/>
                <a:gd name="T28" fmla="*/ 164 w 369"/>
                <a:gd name="T29" fmla="*/ 180 h 256"/>
                <a:gd name="T30" fmla="*/ 196 w 369"/>
                <a:gd name="T31" fmla="*/ 176 h 256"/>
                <a:gd name="T32" fmla="*/ 210 w 369"/>
                <a:gd name="T33" fmla="*/ 193 h 256"/>
                <a:gd name="T34" fmla="*/ 224 w 369"/>
                <a:gd name="T35" fmla="*/ 212 h 256"/>
                <a:gd name="T36" fmla="*/ 249 w 369"/>
                <a:gd name="T37" fmla="*/ 232 h 256"/>
                <a:gd name="T38" fmla="*/ 276 w 369"/>
                <a:gd name="T39" fmla="*/ 236 h 256"/>
                <a:gd name="T40" fmla="*/ 303 w 369"/>
                <a:gd name="T41" fmla="*/ 232 h 256"/>
                <a:gd name="T42" fmla="*/ 330 w 369"/>
                <a:gd name="T43" fmla="*/ 219 h 256"/>
                <a:gd name="T44" fmla="*/ 349 w 369"/>
                <a:gd name="T45" fmla="*/ 196 h 256"/>
                <a:gd name="T46" fmla="*/ 356 w 369"/>
                <a:gd name="T47" fmla="*/ 170 h 256"/>
                <a:gd name="T48" fmla="*/ 360 w 369"/>
                <a:gd name="T49" fmla="*/ 144 h 256"/>
                <a:gd name="T50" fmla="*/ 360 w 369"/>
                <a:gd name="T51" fmla="*/ 118 h 256"/>
                <a:gd name="T52" fmla="*/ 367 w 369"/>
                <a:gd name="T53" fmla="*/ 133 h 256"/>
                <a:gd name="T54" fmla="*/ 360 w 369"/>
                <a:gd name="T55" fmla="*/ 189 h 256"/>
                <a:gd name="T56" fmla="*/ 318 w 369"/>
                <a:gd name="T57" fmla="*/ 239 h 256"/>
                <a:gd name="T58" fmla="*/ 246 w 369"/>
                <a:gd name="T59" fmla="*/ 246 h 256"/>
                <a:gd name="T60" fmla="*/ 159 w 369"/>
                <a:gd name="T61" fmla="*/ 248 h 256"/>
                <a:gd name="T62" fmla="*/ 134 w 369"/>
                <a:gd name="T63" fmla="*/ 242 h 256"/>
                <a:gd name="T64" fmla="*/ 96 w 369"/>
                <a:gd name="T65" fmla="*/ 253 h 256"/>
                <a:gd name="T66" fmla="*/ 15 w 369"/>
                <a:gd name="T67" fmla="*/ 208 h 256"/>
                <a:gd name="T68" fmla="*/ 4 w 369"/>
                <a:gd name="T69" fmla="*/ 179 h 256"/>
                <a:gd name="T70" fmla="*/ 0 w 369"/>
                <a:gd name="T71" fmla="*/ 135 h 256"/>
                <a:gd name="T72" fmla="*/ 3 w 369"/>
                <a:gd name="T73" fmla="*/ 108 h 256"/>
                <a:gd name="T74" fmla="*/ 16 w 369"/>
                <a:gd name="T75" fmla="*/ 53 h 256"/>
                <a:gd name="T76" fmla="*/ 17 w 369"/>
                <a:gd name="T77" fmla="*/ 47 h 256"/>
                <a:gd name="T78" fmla="*/ 30 w 369"/>
                <a:gd name="T7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9" h="256">
                  <a:moveTo>
                    <a:pt x="30" y="0"/>
                  </a:moveTo>
                  <a:cubicBezTo>
                    <a:pt x="33" y="2"/>
                    <a:pt x="33" y="2"/>
                    <a:pt x="31" y="4"/>
                  </a:cubicBezTo>
                  <a:cubicBezTo>
                    <a:pt x="24" y="9"/>
                    <a:pt x="23" y="15"/>
                    <a:pt x="27" y="23"/>
                  </a:cubicBezTo>
                  <a:cubicBezTo>
                    <a:pt x="29" y="27"/>
                    <a:pt x="27" y="29"/>
                    <a:pt x="24" y="32"/>
                  </a:cubicBezTo>
                  <a:cubicBezTo>
                    <a:pt x="20" y="37"/>
                    <a:pt x="19" y="42"/>
                    <a:pt x="22" y="47"/>
                  </a:cubicBezTo>
                  <a:cubicBezTo>
                    <a:pt x="24" y="51"/>
                    <a:pt x="23" y="53"/>
                    <a:pt x="21" y="56"/>
                  </a:cubicBezTo>
                  <a:cubicBezTo>
                    <a:pt x="17" y="61"/>
                    <a:pt x="12" y="67"/>
                    <a:pt x="19" y="73"/>
                  </a:cubicBezTo>
                  <a:cubicBezTo>
                    <a:pt x="21" y="75"/>
                    <a:pt x="21" y="77"/>
                    <a:pt x="19" y="79"/>
                  </a:cubicBezTo>
                  <a:cubicBezTo>
                    <a:pt x="18" y="79"/>
                    <a:pt x="18" y="79"/>
                    <a:pt x="18" y="80"/>
                  </a:cubicBezTo>
                  <a:cubicBezTo>
                    <a:pt x="10" y="87"/>
                    <a:pt x="17" y="96"/>
                    <a:pt x="16" y="102"/>
                  </a:cubicBezTo>
                  <a:cubicBezTo>
                    <a:pt x="13" y="110"/>
                    <a:pt x="7" y="116"/>
                    <a:pt x="13" y="125"/>
                  </a:cubicBezTo>
                  <a:cubicBezTo>
                    <a:pt x="16" y="128"/>
                    <a:pt x="14" y="129"/>
                    <a:pt x="12" y="131"/>
                  </a:cubicBezTo>
                  <a:cubicBezTo>
                    <a:pt x="6" y="137"/>
                    <a:pt x="6" y="143"/>
                    <a:pt x="11" y="150"/>
                  </a:cubicBezTo>
                  <a:cubicBezTo>
                    <a:pt x="14" y="152"/>
                    <a:pt x="14" y="154"/>
                    <a:pt x="12" y="158"/>
                  </a:cubicBezTo>
                  <a:cubicBezTo>
                    <a:pt x="8" y="164"/>
                    <a:pt x="10" y="171"/>
                    <a:pt x="15" y="176"/>
                  </a:cubicBezTo>
                  <a:cubicBezTo>
                    <a:pt x="18" y="178"/>
                    <a:pt x="19" y="180"/>
                    <a:pt x="18" y="183"/>
                  </a:cubicBezTo>
                  <a:cubicBezTo>
                    <a:pt x="15" y="191"/>
                    <a:pt x="19" y="198"/>
                    <a:pt x="26" y="202"/>
                  </a:cubicBezTo>
                  <a:cubicBezTo>
                    <a:pt x="29" y="203"/>
                    <a:pt x="32" y="205"/>
                    <a:pt x="31" y="210"/>
                  </a:cubicBezTo>
                  <a:cubicBezTo>
                    <a:pt x="30" y="217"/>
                    <a:pt x="35" y="223"/>
                    <a:pt x="43" y="223"/>
                  </a:cubicBezTo>
                  <a:cubicBezTo>
                    <a:pt x="48" y="223"/>
                    <a:pt x="51" y="224"/>
                    <a:pt x="53" y="229"/>
                  </a:cubicBezTo>
                  <a:cubicBezTo>
                    <a:pt x="57" y="237"/>
                    <a:pt x="64" y="240"/>
                    <a:pt x="72" y="236"/>
                  </a:cubicBezTo>
                  <a:cubicBezTo>
                    <a:pt x="76" y="234"/>
                    <a:pt x="76" y="236"/>
                    <a:pt x="77" y="238"/>
                  </a:cubicBezTo>
                  <a:cubicBezTo>
                    <a:pt x="84" y="245"/>
                    <a:pt x="94" y="245"/>
                    <a:pt x="101" y="238"/>
                  </a:cubicBezTo>
                  <a:cubicBezTo>
                    <a:pt x="103" y="236"/>
                    <a:pt x="104" y="235"/>
                    <a:pt x="107" y="236"/>
                  </a:cubicBezTo>
                  <a:cubicBezTo>
                    <a:pt x="117" y="240"/>
                    <a:pt x="124" y="235"/>
                    <a:pt x="127" y="226"/>
                  </a:cubicBezTo>
                  <a:cubicBezTo>
                    <a:pt x="128" y="223"/>
                    <a:pt x="128" y="220"/>
                    <a:pt x="133" y="220"/>
                  </a:cubicBezTo>
                  <a:cubicBezTo>
                    <a:pt x="140" y="221"/>
                    <a:pt x="145" y="216"/>
                    <a:pt x="145" y="209"/>
                  </a:cubicBezTo>
                  <a:cubicBezTo>
                    <a:pt x="145" y="203"/>
                    <a:pt x="147" y="200"/>
                    <a:pt x="153" y="197"/>
                  </a:cubicBezTo>
                  <a:cubicBezTo>
                    <a:pt x="157" y="196"/>
                    <a:pt x="160" y="191"/>
                    <a:pt x="159" y="187"/>
                  </a:cubicBezTo>
                  <a:cubicBezTo>
                    <a:pt x="158" y="181"/>
                    <a:pt x="160" y="181"/>
                    <a:pt x="164" y="180"/>
                  </a:cubicBezTo>
                  <a:cubicBezTo>
                    <a:pt x="173" y="176"/>
                    <a:pt x="180" y="171"/>
                    <a:pt x="191" y="173"/>
                  </a:cubicBezTo>
                  <a:cubicBezTo>
                    <a:pt x="193" y="173"/>
                    <a:pt x="195" y="172"/>
                    <a:pt x="196" y="176"/>
                  </a:cubicBezTo>
                  <a:cubicBezTo>
                    <a:pt x="197" y="181"/>
                    <a:pt x="199" y="185"/>
                    <a:pt x="205" y="185"/>
                  </a:cubicBezTo>
                  <a:cubicBezTo>
                    <a:pt x="211" y="186"/>
                    <a:pt x="210" y="190"/>
                    <a:pt x="210" y="193"/>
                  </a:cubicBezTo>
                  <a:cubicBezTo>
                    <a:pt x="209" y="201"/>
                    <a:pt x="211" y="207"/>
                    <a:pt x="220" y="207"/>
                  </a:cubicBezTo>
                  <a:cubicBezTo>
                    <a:pt x="223" y="207"/>
                    <a:pt x="224" y="209"/>
                    <a:pt x="224" y="212"/>
                  </a:cubicBezTo>
                  <a:cubicBezTo>
                    <a:pt x="227" y="226"/>
                    <a:pt x="227" y="226"/>
                    <a:pt x="240" y="227"/>
                  </a:cubicBezTo>
                  <a:cubicBezTo>
                    <a:pt x="244" y="227"/>
                    <a:pt x="246" y="229"/>
                    <a:pt x="249" y="232"/>
                  </a:cubicBezTo>
                  <a:cubicBezTo>
                    <a:pt x="254" y="240"/>
                    <a:pt x="261" y="241"/>
                    <a:pt x="268" y="235"/>
                  </a:cubicBezTo>
                  <a:cubicBezTo>
                    <a:pt x="272" y="233"/>
                    <a:pt x="273" y="234"/>
                    <a:pt x="276" y="236"/>
                  </a:cubicBezTo>
                  <a:cubicBezTo>
                    <a:pt x="282" y="241"/>
                    <a:pt x="290" y="241"/>
                    <a:pt x="295" y="235"/>
                  </a:cubicBezTo>
                  <a:cubicBezTo>
                    <a:pt x="298" y="232"/>
                    <a:pt x="299" y="230"/>
                    <a:pt x="303" y="232"/>
                  </a:cubicBezTo>
                  <a:cubicBezTo>
                    <a:pt x="311" y="236"/>
                    <a:pt x="318" y="233"/>
                    <a:pt x="322" y="225"/>
                  </a:cubicBezTo>
                  <a:cubicBezTo>
                    <a:pt x="323" y="221"/>
                    <a:pt x="325" y="220"/>
                    <a:pt x="330" y="219"/>
                  </a:cubicBezTo>
                  <a:cubicBezTo>
                    <a:pt x="337" y="218"/>
                    <a:pt x="343" y="214"/>
                    <a:pt x="343" y="205"/>
                  </a:cubicBezTo>
                  <a:cubicBezTo>
                    <a:pt x="343" y="201"/>
                    <a:pt x="344" y="198"/>
                    <a:pt x="349" y="196"/>
                  </a:cubicBezTo>
                  <a:cubicBezTo>
                    <a:pt x="355" y="193"/>
                    <a:pt x="356" y="186"/>
                    <a:pt x="355" y="179"/>
                  </a:cubicBezTo>
                  <a:cubicBezTo>
                    <a:pt x="354" y="176"/>
                    <a:pt x="353" y="173"/>
                    <a:pt x="356" y="170"/>
                  </a:cubicBezTo>
                  <a:cubicBezTo>
                    <a:pt x="364" y="165"/>
                    <a:pt x="364" y="158"/>
                    <a:pt x="359" y="150"/>
                  </a:cubicBezTo>
                  <a:cubicBezTo>
                    <a:pt x="357" y="148"/>
                    <a:pt x="358" y="146"/>
                    <a:pt x="360" y="144"/>
                  </a:cubicBezTo>
                  <a:cubicBezTo>
                    <a:pt x="365" y="138"/>
                    <a:pt x="367" y="132"/>
                    <a:pt x="361" y="125"/>
                  </a:cubicBezTo>
                  <a:cubicBezTo>
                    <a:pt x="359" y="123"/>
                    <a:pt x="359" y="120"/>
                    <a:pt x="360" y="118"/>
                  </a:cubicBezTo>
                  <a:cubicBezTo>
                    <a:pt x="362" y="114"/>
                    <a:pt x="364" y="110"/>
                    <a:pt x="366" y="107"/>
                  </a:cubicBezTo>
                  <a:cubicBezTo>
                    <a:pt x="365" y="116"/>
                    <a:pt x="365" y="124"/>
                    <a:pt x="367" y="133"/>
                  </a:cubicBezTo>
                  <a:cubicBezTo>
                    <a:pt x="369" y="142"/>
                    <a:pt x="367" y="152"/>
                    <a:pt x="366" y="161"/>
                  </a:cubicBezTo>
                  <a:cubicBezTo>
                    <a:pt x="365" y="171"/>
                    <a:pt x="364" y="181"/>
                    <a:pt x="360" y="189"/>
                  </a:cubicBezTo>
                  <a:cubicBezTo>
                    <a:pt x="357" y="199"/>
                    <a:pt x="351" y="210"/>
                    <a:pt x="345" y="218"/>
                  </a:cubicBezTo>
                  <a:cubicBezTo>
                    <a:pt x="338" y="227"/>
                    <a:pt x="328" y="237"/>
                    <a:pt x="318" y="239"/>
                  </a:cubicBezTo>
                  <a:cubicBezTo>
                    <a:pt x="304" y="243"/>
                    <a:pt x="291" y="252"/>
                    <a:pt x="274" y="248"/>
                  </a:cubicBezTo>
                  <a:cubicBezTo>
                    <a:pt x="266" y="245"/>
                    <a:pt x="255" y="249"/>
                    <a:pt x="246" y="246"/>
                  </a:cubicBezTo>
                  <a:cubicBezTo>
                    <a:pt x="239" y="243"/>
                    <a:pt x="233" y="244"/>
                    <a:pt x="226" y="246"/>
                  </a:cubicBezTo>
                  <a:cubicBezTo>
                    <a:pt x="204" y="253"/>
                    <a:pt x="182" y="256"/>
                    <a:pt x="159" y="248"/>
                  </a:cubicBezTo>
                  <a:cubicBezTo>
                    <a:pt x="152" y="246"/>
                    <a:pt x="145" y="246"/>
                    <a:pt x="139" y="241"/>
                  </a:cubicBezTo>
                  <a:cubicBezTo>
                    <a:pt x="137" y="240"/>
                    <a:pt x="135" y="241"/>
                    <a:pt x="134" y="242"/>
                  </a:cubicBezTo>
                  <a:cubicBezTo>
                    <a:pt x="132" y="244"/>
                    <a:pt x="130" y="246"/>
                    <a:pt x="127" y="246"/>
                  </a:cubicBezTo>
                  <a:cubicBezTo>
                    <a:pt x="117" y="250"/>
                    <a:pt x="106" y="252"/>
                    <a:pt x="96" y="253"/>
                  </a:cubicBezTo>
                  <a:cubicBezTo>
                    <a:pt x="78" y="255"/>
                    <a:pt x="61" y="250"/>
                    <a:pt x="45" y="240"/>
                  </a:cubicBezTo>
                  <a:cubicBezTo>
                    <a:pt x="33" y="231"/>
                    <a:pt x="23" y="221"/>
                    <a:pt x="15" y="208"/>
                  </a:cubicBezTo>
                  <a:cubicBezTo>
                    <a:pt x="11" y="202"/>
                    <a:pt x="6" y="196"/>
                    <a:pt x="7" y="188"/>
                  </a:cubicBezTo>
                  <a:cubicBezTo>
                    <a:pt x="7" y="185"/>
                    <a:pt x="6" y="182"/>
                    <a:pt x="4" y="179"/>
                  </a:cubicBezTo>
                  <a:cubicBezTo>
                    <a:pt x="3" y="177"/>
                    <a:pt x="2" y="175"/>
                    <a:pt x="2" y="173"/>
                  </a:cubicBezTo>
                  <a:cubicBezTo>
                    <a:pt x="1" y="160"/>
                    <a:pt x="0" y="148"/>
                    <a:pt x="0" y="135"/>
                  </a:cubicBezTo>
                  <a:cubicBezTo>
                    <a:pt x="1" y="129"/>
                    <a:pt x="3" y="124"/>
                    <a:pt x="1" y="118"/>
                  </a:cubicBezTo>
                  <a:cubicBezTo>
                    <a:pt x="1" y="115"/>
                    <a:pt x="1" y="111"/>
                    <a:pt x="3" y="108"/>
                  </a:cubicBezTo>
                  <a:cubicBezTo>
                    <a:pt x="6" y="103"/>
                    <a:pt x="5" y="96"/>
                    <a:pt x="7" y="91"/>
                  </a:cubicBezTo>
                  <a:cubicBezTo>
                    <a:pt x="11" y="79"/>
                    <a:pt x="8" y="64"/>
                    <a:pt x="16" y="53"/>
                  </a:cubicBezTo>
                  <a:cubicBezTo>
                    <a:pt x="17" y="51"/>
                    <a:pt x="18" y="50"/>
                    <a:pt x="17" y="48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2" y="37"/>
                    <a:pt x="23" y="31"/>
                    <a:pt x="22" y="23"/>
                  </a:cubicBezTo>
                  <a:cubicBezTo>
                    <a:pt x="20" y="13"/>
                    <a:pt x="24" y="7"/>
                    <a:pt x="30" y="0"/>
                  </a:cubicBezTo>
                  <a:close/>
                </a:path>
              </a:pathLst>
            </a:custGeom>
            <a:solidFill>
              <a:srgbClr val="DA7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C4EE8818-5E83-2B62-F4B6-784E7AE2C401}"/>
                </a:ext>
              </a:extLst>
            </p:cNvPr>
            <p:cNvSpPr/>
            <p:nvPr/>
          </p:nvSpPr>
          <p:spPr bwMode="auto">
            <a:xfrm>
              <a:off x="2946" y="1675"/>
              <a:ext cx="308" cy="147"/>
            </a:xfrm>
            <a:custGeom>
              <a:avLst/>
              <a:gdLst>
                <a:gd name="T0" fmla="*/ 115 w 117"/>
                <a:gd name="T1" fmla="*/ 22 h 56"/>
                <a:gd name="T2" fmla="*/ 108 w 117"/>
                <a:gd name="T3" fmla="*/ 31 h 56"/>
                <a:gd name="T4" fmla="*/ 98 w 117"/>
                <a:gd name="T5" fmla="*/ 53 h 56"/>
                <a:gd name="T6" fmla="*/ 61 w 117"/>
                <a:gd name="T7" fmla="*/ 51 h 56"/>
                <a:gd name="T8" fmla="*/ 53 w 117"/>
                <a:gd name="T9" fmla="*/ 51 h 56"/>
                <a:gd name="T10" fmla="*/ 14 w 117"/>
                <a:gd name="T11" fmla="*/ 32 h 56"/>
                <a:gd name="T12" fmla="*/ 0 w 117"/>
                <a:gd name="T13" fmla="*/ 4 h 56"/>
                <a:gd name="T14" fmla="*/ 13 w 117"/>
                <a:gd name="T15" fmla="*/ 4 h 56"/>
                <a:gd name="T16" fmla="*/ 37 w 117"/>
                <a:gd name="T17" fmla="*/ 12 h 56"/>
                <a:gd name="T18" fmla="*/ 67 w 117"/>
                <a:gd name="T19" fmla="*/ 12 h 56"/>
                <a:gd name="T20" fmla="*/ 100 w 117"/>
                <a:gd name="T21" fmla="*/ 2 h 56"/>
                <a:gd name="T22" fmla="*/ 111 w 117"/>
                <a:gd name="T23" fmla="*/ 4 h 56"/>
                <a:gd name="T24" fmla="*/ 115 w 117"/>
                <a:gd name="T25" fmla="*/ 2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56">
                  <a:moveTo>
                    <a:pt x="115" y="22"/>
                  </a:moveTo>
                  <a:cubicBezTo>
                    <a:pt x="112" y="25"/>
                    <a:pt x="108" y="26"/>
                    <a:pt x="108" y="31"/>
                  </a:cubicBezTo>
                  <a:cubicBezTo>
                    <a:pt x="111" y="42"/>
                    <a:pt x="106" y="48"/>
                    <a:pt x="98" y="53"/>
                  </a:cubicBezTo>
                  <a:cubicBezTo>
                    <a:pt x="85" y="55"/>
                    <a:pt x="73" y="56"/>
                    <a:pt x="61" y="51"/>
                  </a:cubicBezTo>
                  <a:cubicBezTo>
                    <a:pt x="59" y="50"/>
                    <a:pt x="56" y="50"/>
                    <a:pt x="53" y="51"/>
                  </a:cubicBezTo>
                  <a:cubicBezTo>
                    <a:pt x="35" y="55"/>
                    <a:pt x="22" y="46"/>
                    <a:pt x="14" y="32"/>
                  </a:cubicBezTo>
                  <a:cubicBezTo>
                    <a:pt x="8" y="24"/>
                    <a:pt x="1" y="15"/>
                    <a:pt x="0" y="4"/>
                  </a:cubicBezTo>
                  <a:cubicBezTo>
                    <a:pt x="4" y="1"/>
                    <a:pt x="9" y="2"/>
                    <a:pt x="13" y="4"/>
                  </a:cubicBezTo>
                  <a:cubicBezTo>
                    <a:pt x="21" y="6"/>
                    <a:pt x="29" y="10"/>
                    <a:pt x="37" y="12"/>
                  </a:cubicBezTo>
                  <a:cubicBezTo>
                    <a:pt x="47" y="16"/>
                    <a:pt x="57" y="16"/>
                    <a:pt x="67" y="12"/>
                  </a:cubicBezTo>
                  <a:cubicBezTo>
                    <a:pt x="78" y="9"/>
                    <a:pt x="88" y="3"/>
                    <a:pt x="100" y="2"/>
                  </a:cubicBezTo>
                  <a:cubicBezTo>
                    <a:pt x="104" y="1"/>
                    <a:pt x="108" y="0"/>
                    <a:pt x="111" y="4"/>
                  </a:cubicBezTo>
                  <a:cubicBezTo>
                    <a:pt x="117" y="9"/>
                    <a:pt x="115" y="16"/>
                    <a:pt x="115" y="22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4A689CE7-F227-4B37-E9DD-72798624B629}"/>
                </a:ext>
              </a:extLst>
            </p:cNvPr>
            <p:cNvSpPr/>
            <p:nvPr/>
          </p:nvSpPr>
          <p:spPr bwMode="auto">
            <a:xfrm>
              <a:off x="4454" y="1678"/>
              <a:ext cx="303" cy="147"/>
            </a:xfrm>
            <a:custGeom>
              <a:avLst/>
              <a:gdLst>
                <a:gd name="T0" fmla="*/ 111 w 115"/>
                <a:gd name="T1" fmla="*/ 2 h 56"/>
                <a:gd name="T2" fmla="*/ 114 w 115"/>
                <a:gd name="T3" fmla="*/ 21 h 56"/>
                <a:gd name="T4" fmla="*/ 108 w 115"/>
                <a:gd name="T5" fmla="*/ 42 h 56"/>
                <a:gd name="T6" fmla="*/ 108 w 115"/>
                <a:gd name="T7" fmla="*/ 43 h 56"/>
                <a:gd name="T8" fmla="*/ 97 w 115"/>
                <a:gd name="T9" fmla="*/ 51 h 56"/>
                <a:gd name="T10" fmla="*/ 64 w 115"/>
                <a:gd name="T11" fmla="*/ 51 h 56"/>
                <a:gd name="T12" fmla="*/ 48 w 115"/>
                <a:gd name="T13" fmla="*/ 50 h 56"/>
                <a:gd name="T14" fmla="*/ 21 w 115"/>
                <a:gd name="T15" fmla="*/ 41 h 56"/>
                <a:gd name="T16" fmla="*/ 0 w 115"/>
                <a:gd name="T17" fmla="*/ 3 h 56"/>
                <a:gd name="T18" fmla="*/ 6 w 115"/>
                <a:gd name="T19" fmla="*/ 2 h 56"/>
                <a:gd name="T20" fmla="*/ 30 w 115"/>
                <a:gd name="T21" fmla="*/ 9 h 56"/>
                <a:gd name="T22" fmla="*/ 69 w 115"/>
                <a:gd name="T23" fmla="*/ 10 h 56"/>
                <a:gd name="T24" fmla="*/ 106 w 115"/>
                <a:gd name="T25" fmla="*/ 1 h 56"/>
                <a:gd name="T26" fmla="*/ 111 w 115"/>
                <a:gd name="T2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56">
                  <a:moveTo>
                    <a:pt x="111" y="2"/>
                  </a:moveTo>
                  <a:cubicBezTo>
                    <a:pt x="115" y="8"/>
                    <a:pt x="114" y="14"/>
                    <a:pt x="114" y="21"/>
                  </a:cubicBezTo>
                  <a:cubicBezTo>
                    <a:pt x="109" y="27"/>
                    <a:pt x="105" y="34"/>
                    <a:pt x="108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4" y="46"/>
                    <a:pt x="101" y="49"/>
                    <a:pt x="97" y="51"/>
                  </a:cubicBezTo>
                  <a:cubicBezTo>
                    <a:pt x="86" y="55"/>
                    <a:pt x="75" y="56"/>
                    <a:pt x="64" y="51"/>
                  </a:cubicBezTo>
                  <a:cubicBezTo>
                    <a:pt x="59" y="48"/>
                    <a:pt x="53" y="48"/>
                    <a:pt x="48" y="50"/>
                  </a:cubicBezTo>
                  <a:cubicBezTo>
                    <a:pt x="37" y="52"/>
                    <a:pt x="28" y="48"/>
                    <a:pt x="21" y="41"/>
                  </a:cubicBezTo>
                  <a:cubicBezTo>
                    <a:pt x="10" y="30"/>
                    <a:pt x="4" y="18"/>
                    <a:pt x="0" y="3"/>
                  </a:cubicBezTo>
                  <a:cubicBezTo>
                    <a:pt x="2" y="2"/>
                    <a:pt x="4" y="1"/>
                    <a:pt x="6" y="2"/>
                  </a:cubicBezTo>
                  <a:cubicBezTo>
                    <a:pt x="14" y="3"/>
                    <a:pt x="22" y="6"/>
                    <a:pt x="30" y="9"/>
                  </a:cubicBezTo>
                  <a:cubicBezTo>
                    <a:pt x="43" y="15"/>
                    <a:pt x="56" y="15"/>
                    <a:pt x="69" y="10"/>
                  </a:cubicBezTo>
                  <a:cubicBezTo>
                    <a:pt x="81" y="6"/>
                    <a:pt x="93" y="0"/>
                    <a:pt x="106" y="1"/>
                  </a:cubicBezTo>
                  <a:cubicBezTo>
                    <a:pt x="108" y="1"/>
                    <a:pt x="110" y="1"/>
                    <a:pt x="111" y="2"/>
                  </a:cubicBezTo>
                  <a:close/>
                </a:path>
              </a:pathLst>
            </a:custGeom>
            <a:solidFill>
              <a:srgbClr val="B8CE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45500B56-BD27-1C5D-3949-E943572EF10C}"/>
                </a:ext>
              </a:extLst>
            </p:cNvPr>
            <p:cNvSpPr/>
            <p:nvPr/>
          </p:nvSpPr>
          <p:spPr bwMode="auto">
            <a:xfrm>
              <a:off x="4281" y="1319"/>
              <a:ext cx="215" cy="282"/>
            </a:xfrm>
            <a:custGeom>
              <a:avLst/>
              <a:gdLst>
                <a:gd name="T0" fmla="*/ 0 w 82"/>
                <a:gd name="T1" fmla="*/ 3 h 107"/>
                <a:gd name="T2" fmla="*/ 2 w 82"/>
                <a:gd name="T3" fmla="*/ 3 h 107"/>
                <a:gd name="T4" fmla="*/ 44 w 82"/>
                <a:gd name="T5" fmla="*/ 38 h 107"/>
                <a:gd name="T6" fmla="*/ 71 w 82"/>
                <a:gd name="T7" fmla="*/ 61 h 107"/>
                <a:gd name="T8" fmla="*/ 49 w 82"/>
                <a:gd name="T9" fmla="*/ 105 h 107"/>
                <a:gd name="T10" fmla="*/ 30 w 82"/>
                <a:gd name="T11" fmla="*/ 107 h 107"/>
                <a:gd name="T12" fmla="*/ 18 w 82"/>
                <a:gd name="T13" fmla="*/ 53 h 107"/>
                <a:gd name="T14" fmla="*/ 2 w 82"/>
                <a:gd name="T15" fmla="*/ 11 h 107"/>
                <a:gd name="T16" fmla="*/ 0 w 82"/>
                <a:gd name="T17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07">
                  <a:moveTo>
                    <a:pt x="0" y="3"/>
                  </a:moveTo>
                  <a:cubicBezTo>
                    <a:pt x="0" y="0"/>
                    <a:pt x="1" y="0"/>
                    <a:pt x="2" y="3"/>
                  </a:cubicBezTo>
                  <a:cubicBezTo>
                    <a:pt x="12" y="19"/>
                    <a:pt x="26" y="30"/>
                    <a:pt x="44" y="38"/>
                  </a:cubicBezTo>
                  <a:cubicBezTo>
                    <a:pt x="55" y="42"/>
                    <a:pt x="64" y="50"/>
                    <a:pt x="71" y="61"/>
                  </a:cubicBezTo>
                  <a:cubicBezTo>
                    <a:pt x="82" y="78"/>
                    <a:pt x="70" y="104"/>
                    <a:pt x="49" y="105"/>
                  </a:cubicBezTo>
                  <a:cubicBezTo>
                    <a:pt x="43" y="106"/>
                    <a:pt x="37" y="105"/>
                    <a:pt x="30" y="107"/>
                  </a:cubicBezTo>
                  <a:cubicBezTo>
                    <a:pt x="24" y="90"/>
                    <a:pt x="21" y="71"/>
                    <a:pt x="18" y="53"/>
                  </a:cubicBezTo>
                  <a:cubicBezTo>
                    <a:pt x="15" y="38"/>
                    <a:pt x="8" y="25"/>
                    <a:pt x="2" y="11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BCD1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4017ED5A-075A-E0F5-7AB7-E58447E9A920}"/>
                </a:ext>
              </a:extLst>
            </p:cNvPr>
            <p:cNvSpPr/>
            <p:nvPr/>
          </p:nvSpPr>
          <p:spPr bwMode="auto">
            <a:xfrm>
              <a:off x="2775" y="1327"/>
              <a:ext cx="200" cy="277"/>
            </a:xfrm>
            <a:custGeom>
              <a:avLst/>
              <a:gdLst>
                <a:gd name="T0" fmla="*/ 0 w 76"/>
                <a:gd name="T1" fmla="*/ 2 h 105"/>
                <a:gd name="T2" fmla="*/ 4 w 76"/>
                <a:gd name="T3" fmla="*/ 3 h 105"/>
                <a:gd name="T4" fmla="*/ 41 w 76"/>
                <a:gd name="T5" fmla="*/ 33 h 105"/>
                <a:gd name="T6" fmla="*/ 68 w 76"/>
                <a:gd name="T7" fmla="*/ 54 h 105"/>
                <a:gd name="T8" fmla="*/ 71 w 76"/>
                <a:gd name="T9" fmla="*/ 86 h 105"/>
                <a:gd name="T10" fmla="*/ 38 w 76"/>
                <a:gd name="T11" fmla="*/ 103 h 105"/>
                <a:gd name="T12" fmla="*/ 29 w 76"/>
                <a:gd name="T13" fmla="*/ 102 h 105"/>
                <a:gd name="T14" fmla="*/ 19 w 76"/>
                <a:gd name="T15" fmla="*/ 55 h 105"/>
                <a:gd name="T16" fmla="*/ 4 w 76"/>
                <a:gd name="T17" fmla="*/ 15 h 105"/>
                <a:gd name="T18" fmla="*/ 0 w 76"/>
                <a:gd name="T19" fmla="*/ 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105">
                  <a:moveTo>
                    <a:pt x="0" y="2"/>
                  </a:moveTo>
                  <a:cubicBezTo>
                    <a:pt x="2" y="0"/>
                    <a:pt x="3" y="1"/>
                    <a:pt x="4" y="3"/>
                  </a:cubicBezTo>
                  <a:cubicBezTo>
                    <a:pt x="12" y="17"/>
                    <a:pt x="26" y="26"/>
                    <a:pt x="41" y="33"/>
                  </a:cubicBezTo>
                  <a:cubicBezTo>
                    <a:pt x="51" y="38"/>
                    <a:pt x="61" y="45"/>
                    <a:pt x="68" y="54"/>
                  </a:cubicBezTo>
                  <a:cubicBezTo>
                    <a:pt x="75" y="63"/>
                    <a:pt x="76" y="78"/>
                    <a:pt x="71" y="86"/>
                  </a:cubicBezTo>
                  <a:cubicBezTo>
                    <a:pt x="64" y="98"/>
                    <a:pt x="50" y="105"/>
                    <a:pt x="38" y="103"/>
                  </a:cubicBezTo>
                  <a:cubicBezTo>
                    <a:pt x="35" y="103"/>
                    <a:pt x="32" y="103"/>
                    <a:pt x="29" y="102"/>
                  </a:cubicBezTo>
                  <a:cubicBezTo>
                    <a:pt x="22" y="87"/>
                    <a:pt x="22" y="71"/>
                    <a:pt x="19" y="55"/>
                  </a:cubicBezTo>
                  <a:cubicBezTo>
                    <a:pt x="15" y="41"/>
                    <a:pt x="11" y="27"/>
                    <a:pt x="4" y="15"/>
                  </a:cubicBezTo>
                  <a:cubicBezTo>
                    <a:pt x="1" y="11"/>
                    <a:pt x="0" y="6"/>
                    <a:pt x="0" y="2"/>
                  </a:cubicBezTo>
                  <a:close/>
                </a:path>
              </a:pathLst>
            </a:custGeom>
            <a:solidFill>
              <a:srgbClr val="BCD1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71A178EA-7D4B-0AE5-97A5-06D1019F8680}"/>
                </a:ext>
              </a:extLst>
            </p:cNvPr>
            <p:cNvSpPr/>
            <p:nvPr/>
          </p:nvSpPr>
          <p:spPr bwMode="auto">
            <a:xfrm>
              <a:off x="2915" y="2520"/>
              <a:ext cx="305" cy="279"/>
            </a:xfrm>
            <a:custGeom>
              <a:avLst/>
              <a:gdLst>
                <a:gd name="T0" fmla="*/ 3 w 116"/>
                <a:gd name="T1" fmla="*/ 10 h 106"/>
                <a:gd name="T2" fmla="*/ 9 w 116"/>
                <a:gd name="T3" fmla="*/ 5 h 106"/>
                <a:gd name="T4" fmla="*/ 16 w 116"/>
                <a:gd name="T5" fmla="*/ 4 h 106"/>
                <a:gd name="T6" fmla="*/ 33 w 116"/>
                <a:gd name="T7" fmla="*/ 11 h 106"/>
                <a:gd name="T8" fmla="*/ 34 w 116"/>
                <a:gd name="T9" fmla="*/ 20 h 106"/>
                <a:gd name="T10" fmla="*/ 70 w 116"/>
                <a:gd name="T11" fmla="*/ 40 h 106"/>
                <a:gd name="T12" fmla="*/ 106 w 116"/>
                <a:gd name="T13" fmla="*/ 37 h 106"/>
                <a:gd name="T14" fmla="*/ 116 w 116"/>
                <a:gd name="T15" fmla="*/ 39 h 106"/>
                <a:gd name="T16" fmla="*/ 111 w 116"/>
                <a:gd name="T17" fmla="*/ 43 h 106"/>
                <a:gd name="T18" fmla="*/ 82 w 116"/>
                <a:gd name="T19" fmla="*/ 52 h 106"/>
                <a:gd name="T20" fmla="*/ 46 w 116"/>
                <a:gd name="T21" fmla="*/ 52 h 106"/>
                <a:gd name="T22" fmla="*/ 24 w 116"/>
                <a:gd name="T23" fmla="*/ 47 h 106"/>
                <a:gd name="T24" fmla="*/ 17 w 116"/>
                <a:gd name="T25" fmla="*/ 48 h 106"/>
                <a:gd name="T26" fmla="*/ 21 w 116"/>
                <a:gd name="T27" fmla="*/ 55 h 106"/>
                <a:gd name="T28" fmla="*/ 32 w 116"/>
                <a:gd name="T29" fmla="*/ 62 h 106"/>
                <a:gd name="T30" fmla="*/ 48 w 116"/>
                <a:gd name="T31" fmla="*/ 86 h 106"/>
                <a:gd name="T32" fmla="*/ 88 w 116"/>
                <a:gd name="T33" fmla="*/ 92 h 106"/>
                <a:gd name="T34" fmla="*/ 109 w 116"/>
                <a:gd name="T35" fmla="*/ 89 h 106"/>
                <a:gd name="T36" fmla="*/ 116 w 116"/>
                <a:gd name="T37" fmla="*/ 91 h 106"/>
                <a:gd name="T38" fmla="*/ 112 w 116"/>
                <a:gd name="T39" fmla="*/ 95 h 106"/>
                <a:gd name="T40" fmla="*/ 97 w 116"/>
                <a:gd name="T41" fmla="*/ 101 h 106"/>
                <a:gd name="T42" fmla="*/ 22 w 116"/>
                <a:gd name="T43" fmla="*/ 99 h 106"/>
                <a:gd name="T44" fmla="*/ 12 w 116"/>
                <a:gd name="T45" fmla="*/ 93 h 106"/>
                <a:gd name="T46" fmla="*/ 11 w 116"/>
                <a:gd name="T47" fmla="*/ 54 h 106"/>
                <a:gd name="T48" fmla="*/ 11 w 116"/>
                <a:gd name="T49" fmla="*/ 41 h 106"/>
                <a:gd name="T50" fmla="*/ 3 w 116"/>
                <a:gd name="T51" fmla="*/ 15 h 106"/>
                <a:gd name="T52" fmla="*/ 3 w 116"/>
                <a:gd name="T53" fmla="*/ 1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05">
                  <a:moveTo>
                    <a:pt x="3" y="10"/>
                  </a:moveTo>
                  <a:cubicBezTo>
                    <a:pt x="5" y="8"/>
                    <a:pt x="7" y="7"/>
                    <a:pt x="9" y="5"/>
                  </a:cubicBezTo>
                  <a:cubicBezTo>
                    <a:pt x="11" y="2"/>
                    <a:pt x="12" y="0"/>
                    <a:pt x="16" y="4"/>
                  </a:cubicBezTo>
                  <a:cubicBezTo>
                    <a:pt x="20" y="9"/>
                    <a:pt x="28" y="6"/>
                    <a:pt x="33" y="11"/>
                  </a:cubicBezTo>
                  <a:cubicBezTo>
                    <a:pt x="30" y="14"/>
                    <a:pt x="32" y="17"/>
                    <a:pt x="34" y="20"/>
                  </a:cubicBezTo>
                  <a:cubicBezTo>
                    <a:pt x="42" y="34"/>
                    <a:pt x="55" y="39"/>
                    <a:pt x="70" y="40"/>
                  </a:cubicBezTo>
                  <a:cubicBezTo>
                    <a:pt x="82" y="41"/>
                    <a:pt x="94" y="41"/>
                    <a:pt x="106" y="37"/>
                  </a:cubicBezTo>
                  <a:cubicBezTo>
                    <a:pt x="109" y="36"/>
                    <a:pt x="114" y="33"/>
                    <a:pt x="116" y="39"/>
                  </a:cubicBezTo>
                  <a:cubicBezTo>
                    <a:pt x="114" y="40"/>
                    <a:pt x="113" y="42"/>
                    <a:pt x="111" y="43"/>
                  </a:cubicBezTo>
                  <a:cubicBezTo>
                    <a:pt x="102" y="49"/>
                    <a:pt x="92" y="52"/>
                    <a:pt x="82" y="52"/>
                  </a:cubicBezTo>
                  <a:cubicBezTo>
                    <a:pt x="70" y="53"/>
                    <a:pt x="58" y="53"/>
                    <a:pt x="46" y="52"/>
                  </a:cubicBezTo>
                  <a:cubicBezTo>
                    <a:pt x="39" y="50"/>
                    <a:pt x="31" y="49"/>
                    <a:pt x="24" y="47"/>
                  </a:cubicBezTo>
                  <a:cubicBezTo>
                    <a:pt x="21" y="46"/>
                    <a:pt x="18" y="45"/>
                    <a:pt x="17" y="48"/>
                  </a:cubicBezTo>
                  <a:cubicBezTo>
                    <a:pt x="16" y="52"/>
                    <a:pt x="18" y="54"/>
                    <a:pt x="21" y="55"/>
                  </a:cubicBezTo>
                  <a:cubicBezTo>
                    <a:pt x="24" y="58"/>
                    <a:pt x="30" y="57"/>
                    <a:pt x="32" y="62"/>
                  </a:cubicBezTo>
                  <a:cubicBezTo>
                    <a:pt x="32" y="74"/>
                    <a:pt x="39" y="81"/>
                    <a:pt x="48" y="86"/>
                  </a:cubicBezTo>
                  <a:cubicBezTo>
                    <a:pt x="60" y="94"/>
                    <a:pt x="74" y="93"/>
                    <a:pt x="88" y="92"/>
                  </a:cubicBezTo>
                  <a:cubicBezTo>
                    <a:pt x="95" y="91"/>
                    <a:pt x="102" y="91"/>
                    <a:pt x="109" y="89"/>
                  </a:cubicBezTo>
                  <a:cubicBezTo>
                    <a:pt x="111" y="88"/>
                    <a:pt x="115" y="86"/>
                    <a:pt x="116" y="91"/>
                  </a:cubicBezTo>
                  <a:cubicBezTo>
                    <a:pt x="115" y="92"/>
                    <a:pt x="114" y="94"/>
                    <a:pt x="112" y="95"/>
                  </a:cubicBezTo>
                  <a:cubicBezTo>
                    <a:pt x="108" y="99"/>
                    <a:pt x="102" y="100"/>
                    <a:pt x="97" y="101"/>
                  </a:cubicBezTo>
                  <a:cubicBezTo>
                    <a:pt x="72" y="106"/>
                    <a:pt x="47" y="106"/>
                    <a:pt x="22" y="99"/>
                  </a:cubicBezTo>
                  <a:cubicBezTo>
                    <a:pt x="18" y="98"/>
                    <a:pt x="15" y="97"/>
                    <a:pt x="12" y="93"/>
                  </a:cubicBezTo>
                  <a:cubicBezTo>
                    <a:pt x="1" y="83"/>
                    <a:pt x="0" y="67"/>
                    <a:pt x="11" y="54"/>
                  </a:cubicBezTo>
                  <a:cubicBezTo>
                    <a:pt x="14" y="51"/>
                    <a:pt x="14" y="44"/>
                    <a:pt x="11" y="41"/>
                  </a:cubicBezTo>
                  <a:cubicBezTo>
                    <a:pt x="1" y="34"/>
                    <a:pt x="3" y="25"/>
                    <a:pt x="3" y="15"/>
                  </a:cubicBezTo>
                  <a:cubicBezTo>
                    <a:pt x="3" y="14"/>
                    <a:pt x="3" y="12"/>
                    <a:pt x="3" y="10"/>
                  </a:cubicBezTo>
                  <a:close/>
                </a:path>
              </a:pathLst>
            </a:custGeom>
            <a:solidFill>
              <a:srgbClr val="9F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AB058A6F-24FF-FC33-75F4-E5211BDB92A1}"/>
                </a:ext>
              </a:extLst>
            </p:cNvPr>
            <p:cNvSpPr/>
            <p:nvPr/>
          </p:nvSpPr>
          <p:spPr bwMode="auto">
            <a:xfrm>
              <a:off x="4475" y="2931"/>
              <a:ext cx="279" cy="124"/>
            </a:xfrm>
            <a:custGeom>
              <a:avLst/>
              <a:gdLst>
                <a:gd name="T0" fmla="*/ 96 w 106"/>
                <a:gd name="T1" fmla="*/ 0 h 47"/>
                <a:gd name="T2" fmla="*/ 105 w 106"/>
                <a:gd name="T3" fmla="*/ 28 h 47"/>
                <a:gd name="T4" fmla="*/ 95 w 106"/>
                <a:gd name="T5" fmla="*/ 42 h 47"/>
                <a:gd name="T6" fmla="*/ 46 w 106"/>
                <a:gd name="T7" fmla="*/ 46 h 47"/>
                <a:gd name="T8" fmla="*/ 7 w 106"/>
                <a:gd name="T9" fmla="*/ 22 h 47"/>
                <a:gd name="T10" fmla="*/ 8 w 106"/>
                <a:gd name="T11" fmla="*/ 9 h 47"/>
                <a:gd name="T12" fmla="*/ 16 w 106"/>
                <a:gd name="T13" fmla="*/ 9 h 47"/>
                <a:gd name="T14" fmla="*/ 82 w 106"/>
                <a:gd name="T15" fmla="*/ 6 h 47"/>
                <a:gd name="T16" fmla="*/ 96 w 106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47">
                  <a:moveTo>
                    <a:pt x="96" y="0"/>
                  </a:moveTo>
                  <a:cubicBezTo>
                    <a:pt x="105" y="7"/>
                    <a:pt x="106" y="17"/>
                    <a:pt x="105" y="28"/>
                  </a:cubicBezTo>
                  <a:cubicBezTo>
                    <a:pt x="105" y="34"/>
                    <a:pt x="102" y="40"/>
                    <a:pt x="95" y="42"/>
                  </a:cubicBezTo>
                  <a:cubicBezTo>
                    <a:pt x="79" y="44"/>
                    <a:pt x="63" y="47"/>
                    <a:pt x="46" y="46"/>
                  </a:cubicBezTo>
                  <a:cubicBezTo>
                    <a:pt x="29" y="44"/>
                    <a:pt x="16" y="37"/>
                    <a:pt x="7" y="22"/>
                  </a:cubicBezTo>
                  <a:cubicBezTo>
                    <a:pt x="5" y="18"/>
                    <a:pt x="0" y="13"/>
                    <a:pt x="8" y="9"/>
                  </a:cubicBezTo>
                  <a:cubicBezTo>
                    <a:pt x="11" y="8"/>
                    <a:pt x="13" y="9"/>
                    <a:pt x="16" y="9"/>
                  </a:cubicBezTo>
                  <a:cubicBezTo>
                    <a:pt x="38" y="13"/>
                    <a:pt x="60" y="13"/>
                    <a:pt x="82" y="6"/>
                  </a:cubicBezTo>
                  <a:cubicBezTo>
                    <a:pt x="87" y="4"/>
                    <a:pt x="91" y="1"/>
                    <a:pt x="96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6CC040E9-28E1-290C-1767-49C6EB9B2EA8}"/>
                </a:ext>
              </a:extLst>
            </p:cNvPr>
            <p:cNvSpPr/>
            <p:nvPr/>
          </p:nvSpPr>
          <p:spPr bwMode="auto">
            <a:xfrm>
              <a:off x="2975" y="2936"/>
              <a:ext cx="279" cy="116"/>
            </a:xfrm>
            <a:custGeom>
              <a:avLst/>
              <a:gdLst>
                <a:gd name="T0" fmla="*/ 94 w 106"/>
                <a:gd name="T1" fmla="*/ 0 h 44"/>
                <a:gd name="T2" fmla="*/ 97 w 106"/>
                <a:gd name="T3" fmla="*/ 37 h 44"/>
                <a:gd name="T4" fmla="*/ 42 w 106"/>
                <a:gd name="T5" fmla="*/ 44 h 44"/>
                <a:gd name="T6" fmla="*/ 4 w 106"/>
                <a:gd name="T7" fmla="*/ 17 h 44"/>
                <a:gd name="T8" fmla="*/ 7 w 106"/>
                <a:gd name="T9" fmla="*/ 7 h 44"/>
                <a:gd name="T10" fmla="*/ 11 w 106"/>
                <a:gd name="T11" fmla="*/ 7 h 44"/>
                <a:gd name="T12" fmla="*/ 88 w 106"/>
                <a:gd name="T13" fmla="*/ 0 h 44"/>
                <a:gd name="T14" fmla="*/ 94 w 106"/>
                <a:gd name="T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44">
                  <a:moveTo>
                    <a:pt x="94" y="0"/>
                  </a:moveTo>
                  <a:cubicBezTo>
                    <a:pt x="105" y="7"/>
                    <a:pt x="106" y="28"/>
                    <a:pt x="97" y="37"/>
                  </a:cubicBezTo>
                  <a:cubicBezTo>
                    <a:pt x="79" y="42"/>
                    <a:pt x="61" y="44"/>
                    <a:pt x="42" y="44"/>
                  </a:cubicBezTo>
                  <a:cubicBezTo>
                    <a:pt x="25" y="43"/>
                    <a:pt x="8" y="31"/>
                    <a:pt x="4" y="17"/>
                  </a:cubicBezTo>
                  <a:cubicBezTo>
                    <a:pt x="2" y="13"/>
                    <a:pt x="0" y="9"/>
                    <a:pt x="7" y="7"/>
                  </a:cubicBezTo>
                  <a:cubicBezTo>
                    <a:pt x="8" y="7"/>
                    <a:pt x="10" y="7"/>
                    <a:pt x="11" y="7"/>
                  </a:cubicBezTo>
                  <a:cubicBezTo>
                    <a:pt x="38" y="12"/>
                    <a:pt x="63" y="11"/>
                    <a:pt x="88" y="0"/>
                  </a:cubicBezTo>
                  <a:cubicBezTo>
                    <a:pt x="90" y="0"/>
                    <a:pt x="92" y="0"/>
                    <a:pt x="94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A012549D-E69A-6267-14B5-4BE4E145816F}"/>
                </a:ext>
              </a:extLst>
            </p:cNvPr>
            <p:cNvSpPr/>
            <p:nvPr/>
          </p:nvSpPr>
          <p:spPr bwMode="auto">
            <a:xfrm>
              <a:off x="2912" y="1620"/>
              <a:ext cx="334" cy="110"/>
            </a:xfrm>
            <a:custGeom>
              <a:avLst/>
              <a:gdLst>
                <a:gd name="T0" fmla="*/ 124 w 127"/>
                <a:gd name="T1" fmla="*/ 25 h 42"/>
                <a:gd name="T2" fmla="*/ 88 w 127"/>
                <a:gd name="T3" fmla="*/ 33 h 42"/>
                <a:gd name="T4" fmla="*/ 35 w 127"/>
                <a:gd name="T5" fmla="*/ 31 h 42"/>
                <a:gd name="T6" fmla="*/ 13 w 127"/>
                <a:gd name="T7" fmla="*/ 25 h 42"/>
                <a:gd name="T8" fmla="*/ 4 w 127"/>
                <a:gd name="T9" fmla="*/ 26 h 42"/>
                <a:gd name="T10" fmla="*/ 0 w 127"/>
                <a:gd name="T11" fmla="*/ 9 h 42"/>
                <a:gd name="T12" fmla="*/ 20 w 127"/>
                <a:gd name="T13" fmla="*/ 2 h 42"/>
                <a:gd name="T14" fmla="*/ 33 w 127"/>
                <a:gd name="T15" fmla="*/ 5 h 42"/>
                <a:gd name="T16" fmla="*/ 97 w 127"/>
                <a:gd name="T17" fmla="*/ 5 h 42"/>
                <a:gd name="T18" fmla="*/ 110 w 127"/>
                <a:gd name="T19" fmla="*/ 2 h 42"/>
                <a:gd name="T20" fmla="*/ 121 w 127"/>
                <a:gd name="T21" fmla="*/ 6 h 42"/>
                <a:gd name="T22" fmla="*/ 127 w 127"/>
                <a:gd name="T23" fmla="*/ 13 h 42"/>
                <a:gd name="T24" fmla="*/ 124 w 127"/>
                <a:gd name="T25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42">
                  <a:moveTo>
                    <a:pt x="124" y="25"/>
                  </a:moveTo>
                  <a:cubicBezTo>
                    <a:pt x="111" y="23"/>
                    <a:pt x="99" y="28"/>
                    <a:pt x="88" y="33"/>
                  </a:cubicBezTo>
                  <a:cubicBezTo>
                    <a:pt x="69" y="42"/>
                    <a:pt x="52" y="38"/>
                    <a:pt x="35" y="31"/>
                  </a:cubicBezTo>
                  <a:cubicBezTo>
                    <a:pt x="28" y="28"/>
                    <a:pt x="21" y="24"/>
                    <a:pt x="13" y="25"/>
                  </a:cubicBezTo>
                  <a:cubicBezTo>
                    <a:pt x="10" y="28"/>
                    <a:pt x="7" y="28"/>
                    <a:pt x="4" y="26"/>
                  </a:cubicBezTo>
                  <a:cubicBezTo>
                    <a:pt x="2" y="20"/>
                    <a:pt x="1" y="15"/>
                    <a:pt x="0" y="9"/>
                  </a:cubicBezTo>
                  <a:cubicBezTo>
                    <a:pt x="6" y="4"/>
                    <a:pt x="14" y="6"/>
                    <a:pt x="20" y="2"/>
                  </a:cubicBezTo>
                  <a:cubicBezTo>
                    <a:pt x="25" y="0"/>
                    <a:pt x="29" y="2"/>
                    <a:pt x="33" y="5"/>
                  </a:cubicBezTo>
                  <a:cubicBezTo>
                    <a:pt x="55" y="17"/>
                    <a:pt x="76" y="18"/>
                    <a:pt x="97" y="5"/>
                  </a:cubicBezTo>
                  <a:cubicBezTo>
                    <a:pt x="101" y="2"/>
                    <a:pt x="105" y="0"/>
                    <a:pt x="110" y="2"/>
                  </a:cubicBezTo>
                  <a:cubicBezTo>
                    <a:pt x="114" y="3"/>
                    <a:pt x="117" y="5"/>
                    <a:pt x="121" y="6"/>
                  </a:cubicBezTo>
                  <a:cubicBezTo>
                    <a:pt x="125" y="6"/>
                    <a:pt x="127" y="9"/>
                    <a:pt x="127" y="13"/>
                  </a:cubicBezTo>
                  <a:cubicBezTo>
                    <a:pt x="126" y="17"/>
                    <a:pt x="125" y="21"/>
                    <a:pt x="124" y="25"/>
                  </a:cubicBezTo>
                  <a:close/>
                </a:path>
              </a:pathLst>
            </a:custGeom>
            <a:solidFill>
              <a:srgbClr val="D36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BB70ACED-5C32-50E5-0107-582CDE0F6A98}"/>
                </a:ext>
              </a:extLst>
            </p:cNvPr>
            <p:cNvSpPr/>
            <p:nvPr/>
          </p:nvSpPr>
          <p:spPr bwMode="auto">
            <a:xfrm>
              <a:off x="2983" y="2523"/>
              <a:ext cx="263" cy="116"/>
            </a:xfrm>
            <a:custGeom>
              <a:avLst/>
              <a:gdLst>
                <a:gd name="T0" fmla="*/ 90 w 100"/>
                <a:gd name="T1" fmla="*/ 38 h 44"/>
                <a:gd name="T2" fmla="*/ 80 w 100"/>
                <a:gd name="T3" fmla="*/ 38 h 44"/>
                <a:gd name="T4" fmla="*/ 21 w 100"/>
                <a:gd name="T5" fmla="*/ 35 h 44"/>
                <a:gd name="T6" fmla="*/ 2 w 100"/>
                <a:gd name="T7" fmla="*/ 13 h 44"/>
                <a:gd name="T8" fmla="*/ 7 w 100"/>
                <a:gd name="T9" fmla="*/ 10 h 44"/>
                <a:gd name="T10" fmla="*/ 72 w 100"/>
                <a:gd name="T11" fmla="*/ 8 h 44"/>
                <a:gd name="T12" fmla="*/ 80 w 100"/>
                <a:gd name="T13" fmla="*/ 5 h 44"/>
                <a:gd name="T14" fmla="*/ 96 w 100"/>
                <a:gd name="T15" fmla="*/ 9 h 44"/>
                <a:gd name="T16" fmla="*/ 90 w 100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44">
                  <a:moveTo>
                    <a:pt x="90" y="38"/>
                  </a:moveTo>
                  <a:cubicBezTo>
                    <a:pt x="87" y="34"/>
                    <a:pt x="82" y="37"/>
                    <a:pt x="80" y="38"/>
                  </a:cubicBezTo>
                  <a:cubicBezTo>
                    <a:pt x="59" y="44"/>
                    <a:pt x="40" y="44"/>
                    <a:pt x="21" y="35"/>
                  </a:cubicBezTo>
                  <a:cubicBezTo>
                    <a:pt x="11" y="31"/>
                    <a:pt x="6" y="23"/>
                    <a:pt x="2" y="13"/>
                  </a:cubicBezTo>
                  <a:cubicBezTo>
                    <a:pt x="0" y="7"/>
                    <a:pt x="5" y="10"/>
                    <a:pt x="7" y="10"/>
                  </a:cubicBezTo>
                  <a:cubicBezTo>
                    <a:pt x="29" y="14"/>
                    <a:pt x="51" y="14"/>
                    <a:pt x="72" y="8"/>
                  </a:cubicBezTo>
                  <a:cubicBezTo>
                    <a:pt x="75" y="7"/>
                    <a:pt x="78" y="7"/>
                    <a:pt x="80" y="5"/>
                  </a:cubicBezTo>
                  <a:cubicBezTo>
                    <a:pt x="87" y="0"/>
                    <a:pt x="92" y="3"/>
                    <a:pt x="96" y="9"/>
                  </a:cubicBezTo>
                  <a:cubicBezTo>
                    <a:pt x="100" y="23"/>
                    <a:pt x="98" y="32"/>
                    <a:pt x="90" y="38"/>
                  </a:cubicBezTo>
                  <a:close/>
                </a:path>
              </a:pathLst>
            </a:custGeom>
            <a:solidFill>
              <a:srgbClr val="B7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EAC7D5A4-BD50-97FF-A134-7613C19F1335}"/>
                </a:ext>
              </a:extLst>
            </p:cNvPr>
            <p:cNvSpPr/>
            <p:nvPr/>
          </p:nvSpPr>
          <p:spPr bwMode="auto">
            <a:xfrm>
              <a:off x="4417" y="1620"/>
              <a:ext cx="337" cy="105"/>
            </a:xfrm>
            <a:custGeom>
              <a:avLst/>
              <a:gdLst>
                <a:gd name="T0" fmla="*/ 125 w 128"/>
                <a:gd name="T1" fmla="*/ 24 h 40"/>
                <a:gd name="T2" fmla="*/ 75 w 128"/>
                <a:gd name="T3" fmla="*/ 37 h 40"/>
                <a:gd name="T4" fmla="*/ 50 w 128"/>
                <a:gd name="T5" fmla="*/ 36 h 40"/>
                <a:gd name="T6" fmla="*/ 20 w 128"/>
                <a:gd name="T7" fmla="*/ 25 h 40"/>
                <a:gd name="T8" fmla="*/ 3 w 128"/>
                <a:gd name="T9" fmla="*/ 22 h 40"/>
                <a:gd name="T10" fmla="*/ 0 w 128"/>
                <a:gd name="T11" fmla="*/ 8 h 40"/>
                <a:gd name="T12" fmla="*/ 20 w 128"/>
                <a:gd name="T13" fmla="*/ 2 h 40"/>
                <a:gd name="T14" fmla="*/ 32 w 128"/>
                <a:gd name="T15" fmla="*/ 4 h 40"/>
                <a:gd name="T16" fmla="*/ 97 w 128"/>
                <a:gd name="T17" fmla="*/ 5 h 40"/>
                <a:gd name="T18" fmla="*/ 110 w 128"/>
                <a:gd name="T19" fmla="*/ 2 h 40"/>
                <a:gd name="T20" fmla="*/ 128 w 128"/>
                <a:gd name="T21" fmla="*/ 8 h 40"/>
                <a:gd name="T22" fmla="*/ 125 w 128"/>
                <a:gd name="T2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40">
                  <a:moveTo>
                    <a:pt x="125" y="24"/>
                  </a:moveTo>
                  <a:cubicBezTo>
                    <a:pt x="108" y="25"/>
                    <a:pt x="92" y="32"/>
                    <a:pt x="75" y="37"/>
                  </a:cubicBezTo>
                  <a:cubicBezTo>
                    <a:pt x="67" y="40"/>
                    <a:pt x="58" y="39"/>
                    <a:pt x="50" y="36"/>
                  </a:cubicBezTo>
                  <a:cubicBezTo>
                    <a:pt x="40" y="33"/>
                    <a:pt x="30" y="29"/>
                    <a:pt x="20" y="25"/>
                  </a:cubicBezTo>
                  <a:cubicBezTo>
                    <a:pt x="15" y="23"/>
                    <a:pt x="8" y="26"/>
                    <a:pt x="3" y="22"/>
                  </a:cubicBezTo>
                  <a:cubicBezTo>
                    <a:pt x="2" y="17"/>
                    <a:pt x="1" y="12"/>
                    <a:pt x="0" y="8"/>
                  </a:cubicBezTo>
                  <a:cubicBezTo>
                    <a:pt x="7" y="6"/>
                    <a:pt x="14" y="5"/>
                    <a:pt x="20" y="2"/>
                  </a:cubicBezTo>
                  <a:cubicBezTo>
                    <a:pt x="24" y="0"/>
                    <a:pt x="28" y="2"/>
                    <a:pt x="32" y="4"/>
                  </a:cubicBezTo>
                  <a:cubicBezTo>
                    <a:pt x="54" y="18"/>
                    <a:pt x="75" y="18"/>
                    <a:pt x="97" y="5"/>
                  </a:cubicBezTo>
                  <a:cubicBezTo>
                    <a:pt x="101" y="3"/>
                    <a:pt x="105" y="0"/>
                    <a:pt x="110" y="2"/>
                  </a:cubicBezTo>
                  <a:cubicBezTo>
                    <a:pt x="115" y="5"/>
                    <a:pt x="122" y="6"/>
                    <a:pt x="128" y="8"/>
                  </a:cubicBezTo>
                  <a:cubicBezTo>
                    <a:pt x="127" y="13"/>
                    <a:pt x="126" y="18"/>
                    <a:pt x="125" y="24"/>
                  </a:cubicBezTo>
                  <a:close/>
                </a:path>
              </a:pathLst>
            </a:custGeom>
            <a:solidFill>
              <a:srgbClr val="D86E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A2947947-E394-7D7A-F308-066157DB88D2}"/>
                </a:ext>
              </a:extLst>
            </p:cNvPr>
            <p:cNvSpPr/>
            <p:nvPr/>
          </p:nvSpPr>
          <p:spPr bwMode="auto">
            <a:xfrm>
              <a:off x="4489" y="2526"/>
              <a:ext cx="260" cy="115"/>
            </a:xfrm>
            <a:custGeom>
              <a:avLst/>
              <a:gdLst>
                <a:gd name="T0" fmla="*/ 84 w 99"/>
                <a:gd name="T1" fmla="*/ 1 h 44"/>
                <a:gd name="T2" fmla="*/ 98 w 99"/>
                <a:gd name="T3" fmla="*/ 8 h 44"/>
                <a:gd name="T4" fmla="*/ 97 w 99"/>
                <a:gd name="T5" fmla="*/ 30 h 44"/>
                <a:gd name="T6" fmla="*/ 93 w 99"/>
                <a:gd name="T7" fmla="*/ 35 h 44"/>
                <a:gd name="T8" fmla="*/ 48 w 99"/>
                <a:gd name="T9" fmla="*/ 43 h 44"/>
                <a:gd name="T10" fmla="*/ 24 w 99"/>
                <a:gd name="T11" fmla="*/ 38 h 44"/>
                <a:gd name="T12" fmla="*/ 0 w 99"/>
                <a:gd name="T13" fmla="*/ 7 h 44"/>
                <a:gd name="T14" fmla="*/ 11 w 99"/>
                <a:gd name="T15" fmla="*/ 8 h 44"/>
                <a:gd name="T16" fmla="*/ 70 w 99"/>
                <a:gd name="T17" fmla="*/ 4 h 44"/>
                <a:gd name="T18" fmla="*/ 84 w 99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4">
                  <a:moveTo>
                    <a:pt x="84" y="1"/>
                  </a:moveTo>
                  <a:cubicBezTo>
                    <a:pt x="91" y="0"/>
                    <a:pt x="94" y="5"/>
                    <a:pt x="98" y="8"/>
                  </a:cubicBezTo>
                  <a:cubicBezTo>
                    <a:pt x="98" y="15"/>
                    <a:pt x="99" y="23"/>
                    <a:pt x="97" y="30"/>
                  </a:cubicBezTo>
                  <a:cubicBezTo>
                    <a:pt x="96" y="32"/>
                    <a:pt x="96" y="35"/>
                    <a:pt x="93" y="35"/>
                  </a:cubicBezTo>
                  <a:cubicBezTo>
                    <a:pt x="79" y="40"/>
                    <a:pt x="64" y="44"/>
                    <a:pt x="48" y="43"/>
                  </a:cubicBezTo>
                  <a:cubicBezTo>
                    <a:pt x="40" y="43"/>
                    <a:pt x="31" y="42"/>
                    <a:pt x="24" y="38"/>
                  </a:cubicBezTo>
                  <a:cubicBezTo>
                    <a:pt x="10" y="32"/>
                    <a:pt x="2" y="22"/>
                    <a:pt x="0" y="7"/>
                  </a:cubicBezTo>
                  <a:cubicBezTo>
                    <a:pt x="4" y="7"/>
                    <a:pt x="7" y="8"/>
                    <a:pt x="11" y="8"/>
                  </a:cubicBezTo>
                  <a:cubicBezTo>
                    <a:pt x="31" y="10"/>
                    <a:pt x="51" y="11"/>
                    <a:pt x="70" y="4"/>
                  </a:cubicBezTo>
                  <a:cubicBezTo>
                    <a:pt x="75" y="3"/>
                    <a:pt x="80" y="3"/>
                    <a:pt x="84" y="1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81E882F4-B6F8-7DA3-8359-EC99A9BFE65F}"/>
                </a:ext>
              </a:extLst>
            </p:cNvPr>
            <p:cNvSpPr/>
            <p:nvPr/>
          </p:nvSpPr>
          <p:spPr bwMode="auto">
            <a:xfrm>
              <a:off x="4489" y="2663"/>
              <a:ext cx="257" cy="115"/>
            </a:xfrm>
            <a:custGeom>
              <a:avLst/>
              <a:gdLst>
                <a:gd name="T0" fmla="*/ 86 w 98"/>
                <a:gd name="T1" fmla="*/ 2 h 44"/>
                <a:gd name="T2" fmla="*/ 96 w 98"/>
                <a:gd name="T3" fmla="*/ 10 h 44"/>
                <a:gd name="T4" fmla="*/ 96 w 98"/>
                <a:gd name="T5" fmla="*/ 32 h 44"/>
                <a:gd name="T6" fmla="*/ 90 w 98"/>
                <a:gd name="T7" fmla="*/ 37 h 44"/>
                <a:gd name="T8" fmla="*/ 42 w 98"/>
                <a:gd name="T9" fmla="*/ 43 h 44"/>
                <a:gd name="T10" fmla="*/ 3 w 98"/>
                <a:gd name="T11" fmla="*/ 18 h 44"/>
                <a:gd name="T12" fmla="*/ 8 w 98"/>
                <a:gd name="T13" fmla="*/ 7 h 44"/>
                <a:gd name="T14" fmla="*/ 80 w 98"/>
                <a:gd name="T15" fmla="*/ 2 h 44"/>
                <a:gd name="T16" fmla="*/ 86 w 9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4">
                  <a:moveTo>
                    <a:pt x="86" y="2"/>
                  </a:moveTo>
                  <a:cubicBezTo>
                    <a:pt x="92" y="0"/>
                    <a:pt x="95" y="2"/>
                    <a:pt x="96" y="10"/>
                  </a:cubicBezTo>
                  <a:cubicBezTo>
                    <a:pt x="97" y="17"/>
                    <a:pt x="98" y="24"/>
                    <a:pt x="96" y="32"/>
                  </a:cubicBezTo>
                  <a:cubicBezTo>
                    <a:pt x="95" y="35"/>
                    <a:pt x="94" y="37"/>
                    <a:pt x="90" y="37"/>
                  </a:cubicBezTo>
                  <a:cubicBezTo>
                    <a:pt x="74" y="42"/>
                    <a:pt x="59" y="44"/>
                    <a:pt x="42" y="43"/>
                  </a:cubicBezTo>
                  <a:cubicBezTo>
                    <a:pt x="25" y="42"/>
                    <a:pt x="8" y="31"/>
                    <a:pt x="3" y="18"/>
                  </a:cubicBezTo>
                  <a:cubicBezTo>
                    <a:pt x="2" y="13"/>
                    <a:pt x="0" y="8"/>
                    <a:pt x="8" y="7"/>
                  </a:cubicBezTo>
                  <a:cubicBezTo>
                    <a:pt x="32" y="10"/>
                    <a:pt x="56" y="11"/>
                    <a:pt x="80" y="2"/>
                  </a:cubicBezTo>
                  <a:cubicBezTo>
                    <a:pt x="82" y="1"/>
                    <a:pt x="84" y="1"/>
                    <a:pt x="86" y="2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6FF8FDAA-D960-F1E9-DCDD-ADBCF40DD567}"/>
                </a:ext>
              </a:extLst>
            </p:cNvPr>
            <p:cNvSpPr/>
            <p:nvPr/>
          </p:nvSpPr>
          <p:spPr bwMode="auto">
            <a:xfrm>
              <a:off x="2988" y="2657"/>
              <a:ext cx="261" cy="116"/>
            </a:xfrm>
            <a:custGeom>
              <a:avLst/>
              <a:gdLst>
                <a:gd name="T0" fmla="*/ 88 w 99"/>
                <a:gd name="T1" fmla="*/ 39 h 44"/>
                <a:gd name="T2" fmla="*/ 64 w 99"/>
                <a:gd name="T3" fmla="*/ 42 h 44"/>
                <a:gd name="T4" fmla="*/ 18 w 99"/>
                <a:gd name="T5" fmla="*/ 37 h 44"/>
                <a:gd name="T6" fmla="*/ 1 w 99"/>
                <a:gd name="T7" fmla="*/ 15 h 44"/>
                <a:gd name="T8" fmla="*/ 4 w 99"/>
                <a:gd name="T9" fmla="*/ 10 h 44"/>
                <a:gd name="T10" fmla="*/ 10 w 99"/>
                <a:gd name="T11" fmla="*/ 9 h 44"/>
                <a:gd name="T12" fmla="*/ 73 w 99"/>
                <a:gd name="T13" fmla="*/ 5 h 44"/>
                <a:gd name="T14" fmla="*/ 83 w 99"/>
                <a:gd name="T15" fmla="*/ 5 h 44"/>
                <a:gd name="T16" fmla="*/ 93 w 99"/>
                <a:gd name="T17" fmla="*/ 9 h 44"/>
                <a:gd name="T18" fmla="*/ 88 w 99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4">
                  <a:moveTo>
                    <a:pt x="88" y="39"/>
                  </a:moveTo>
                  <a:cubicBezTo>
                    <a:pt x="80" y="38"/>
                    <a:pt x="72" y="41"/>
                    <a:pt x="64" y="42"/>
                  </a:cubicBezTo>
                  <a:cubicBezTo>
                    <a:pt x="48" y="44"/>
                    <a:pt x="33" y="44"/>
                    <a:pt x="18" y="37"/>
                  </a:cubicBezTo>
                  <a:cubicBezTo>
                    <a:pt x="9" y="32"/>
                    <a:pt x="4" y="24"/>
                    <a:pt x="1" y="15"/>
                  </a:cubicBezTo>
                  <a:cubicBezTo>
                    <a:pt x="0" y="12"/>
                    <a:pt x="1" y="11"/>
                    <a:pt x="4" y="10"/>
                  </a:cubicBezTo>
                  <a:cubicBezTo>
                    <a:pt x="5" y="9"/>
                    <a:pt x="7" y="9"/>
                    <a:pt x="10" y="9"/>
                  </a:cubicBezTo>
                  <a:cubicBezTo>
                    <a:pt x="31" y="12"/>
                    <a:pt x="52" y="13"/>
                    <a:pt x="73" y="5"/>
                  </a:cubicBezTo>
                  <a:cubicBezTo>
                    <a:pt x="76" y="4"/>
                    <a:pt x="80" y="3"/>
                    <a:pt x="83" y="5"/>
                  </a:cubicBezTo>
                  <a:cubicBezTo>
                    <a:pt x="89" y="0"/>
                    <a:pt x="92" y="2"/>
                    <a:pt x="93" y="9"/>
                  </a:cubicBezTo>
                  <a:cubicBezTo>
                    <a:pt x="93" y="19"/>
                    <a:pt x="99" y="30"/>
                    <a:pt x="88" y="39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A499D57F-930C-DA6C-EAB1-BF4AF216A309}"/>
                </a:ext>
              </a:extLst>
            </p:cNvPr>
            <p:cNvSpPr/>
            <p:nvPr/>
          </p:nvSpPr>
          <p:spPr bwMode="auto">
            <a:xfrm>
              <a:off x="4486" y="2794"/>
              <a:ext cx="268" cy="124"/>
            </a:xfrm>
            <a:custGeom>
              <a:avLst/>
              <a:gdLst>
                <a:gd name="T0" fmla="*/ 88 w 102"/>
                <a:gd name="T1" fmla="*/ 0 h 47"/>
                <a:gd name="T2" fmla="*/ 91 w 102"/>
                <a:gd name="T3" fmla="*/ 41 h 47"/>
                <a:gd name="T4" fmla="*/ 43 w 102"/>
                <a:gd name="T5" fmla="*/ 45 h 47"/>
                <a:gd name="T6" fmla="*/ 4 w 102"/>
                <a:gd name="T7" fmla="*/ 19 h 47"/>
                <a:gd name="T8" fmla="*/ 7 w 102"/>
                <a:gd name="T9" fmla="*/ 9 h 47"/>
                <a:gd name="T10" fmla="*/ 34 w 102"/>
                <a:gd name="T11" fmla="*/ 12 h 47"/>
                <a:gd name="T12" fmla="*/ 88 w 102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47">
                  <a:moveTo>
                    <a:pt x="88" y="0"/>
                  </a:moveTo>
                  <a:cubicBezTo>
                    <a:pt x="101" y="12"/>
                    <a:pt x="102" y="30"/>
                    <a:pt x="91" y="41"/>
                  </a:cubicBezTo>
                  <a:cubicBezTo>
                    <a:pt x="75" y="42"/>
                    <a:pt x="59" y="47"/>
                    <a:pt x="43" y="45"/>
                  </a:cubicBezTo>
                  <a:cubicBezTo>
                    <a:pt x="26" y="43"/>
                    <a:pt x="12" y="36"/>
                    <a:pt x="4" y="19"/>
                  </a:cubicBezTo>
                  <a:cubicBezTo>
                    <a:pt x="2" y="15"/>
                    <a:pt x="0" y="10"/>
                    <a:pt x="7" y="9"/>
                  </a:cubicBezTo>
                  <a:cubicBezTo>
                    <a:pt x="16" y="9"/>
                    <a:pt x="25" y="11"/>
                    <a:pt x="34" y="12"/>
                  </a:cubicBezTo>
                  <a:cubicBezTo>
                    <a:pt x="53" y="13"/>
                    <a:pt x="71" y="8"/>
                    <a:pt x="88" y="0"/>
                  </a:cubicBezTo>
                  <a:close/>
                </a:path>
              </a:pathLst>
            </a:custGeom>
            <a:solidFill>
              <a:srgbClr val="B8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82E381DD-B8E3-19C9-0593-6EC05DEE3540}"/>
                </a:ext>
              </a:extLst>
            </p:cNvPr>
            <p:cNvSpPr/>
            <p:nvPr/>
          </p:nvSpPr>
          <p:spPr bwMode="auto">
            <a:xfrm>
              <a:off x="2980" y="2797"/>
              <a:ext cx="258" cy="121"/>
            </a:xfrm>
            <a:custGeom>
              <a:avLst/>
              <a:gdLst>
                <a:gd name="T0" fmla="*/ 88 w 98"/>
                <a:gd name="T1" fmla="*/ 2 h 46"/>
                <a:gd name="T2" fmla="*/ 95 w 98"/>
                <a:gd name="T3" fmla="*/ 6 h 46"/>
                <a:gd name="T4" fmla="*/ 94 w 98"/>
                <a:gd name="T5" fmla="*/ 37 h 46"/>
                <a:gd name="T6" fmla="*/ 91 w 98"/>
                <a:gd name="T7" fmla="*/ 38 h 46"/>
                <a:gd name="T8" fmla="*/ 42 w 98"/>
                <a:gd name="T9" fmla="*/ 44 h 46"/>
                <a:gd name="T10" fmla="*/ 4 w 98"/>
                <a:gd name="T11" fmla="*/ 19 h 46"/>
                <a:gd name="T12" fmla="*/ 6 w 98"/>
                <a:gd name="T13" fmla="*/ 8 h 46"/>
                <a:gd name="T14" fmla="*/ 29 w 98"/>
                <a:gd name="T15" fmla="*/ 11 h 46"/>
                <a:gd name="T16" fmla="*/ 77 w 98"/>
                <a:gd name="T17" fmla="*/ 4 h 46"/>
                <a:gd name="T18" fmla="*/ 88 w 98"/>
                <a:gd name="T19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6">
                  <a:moveTo>
                    <a:pt x="88" y="2"/>
                  </a:moveTo>
                  <a:cubicBezTo>
                    <a:pt x="91" y="3"/>
                    <a:pt x="94" y="1"/>
                    <a:pt x="95" y="6"/>
                  </a:cubicBezTo>
                  <a:cubicBezTo>
                    <a:pt x="98" y="16"/>
                    <a:pt x="98" y="27"/>
                    <a:pt x="94" y="37"/>
                  </a:cubicBezTo>
                  <a:cubicBezTo>
                    <a:pt x="94" y="38"/>
                    <a:pt x="92" y="38"/>
                    <a:pt x="91" y="38"/>
                  </a:cubicBezTo>
                  <a:cubicBezTo>
                    <a:pt x="75" y="43"/>
                    <a:pt x="59" y="46"/>
                    <a:pt x="42" y="44"/>
                  </a:cubicBezTo>
                  <a:cubicBezTo>
                    <a:pt x="25" y="42"/>
                    <a:pt x="11" y="36"/>
                    <a:pt x="4" y="19"/>
                  </a:cubicBezTo>
                  <a:cubicBezTo>
                    <a:pt x="2" y="15"/>
                    <a:pt x="0" y="11"/>
                    <a:pt x="6" y="8"/>
                  </a:cubicBezTo>
                  <a:cubicBezTo>
                    <a:pt x="14" y="7"/>
                    <a:pt x="22" y="10"/>
                    <a:pt x="29" y="11"/>
                  </a:cubicBezTo>
                  <a:cubicBezTo>
                    <a:pt x="46" y="12"/>
                    <a:pt x="61" y="9"/>
                    <a:pt x="77" y="4"/>
                  </a:cubicBezTo>
                  <a:cubicBezTo>
                    <a:pt x="80" y="3"/>
                    <a:pt x="84" y="0"/>
                    <a:pt x="88" y="2"/>
                  </a:cubicBezTo>
                  <a:close/>
                </a:path>
              </a:pathLst>
            </a:custGeom>
            <a:solidFill>
              <a:srgbClr val="B9C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3216321B-B9F3-4C37-0296-E43385FE79C6}"/>
                </a:ext>
              </a:extLst>
            </p:cNvPr>
            <p:cNvSpPr/>
            <p:nvPr/>
          </p:nvSpPr>
          <p:spPr bwMode="auto">
            <a:xfrm>
              <a:off x="2896" y="2918"/>
              <a:ext cx="335" cy="150"/>
            </a:xfrm>
            <a:custGeom>
              <a:avLst/>
              <a:gdLst>
                <a:gd name="T0" fmla="*/ 37 w 127"/>
                <a:gd name="T1" fmla="*/ 16 h 57"/>
                <a:gd name="T2" fmla="*/ 35 w 127"/>
                <a:gd name="T3" fmla="*/ 20 h 57"/>
                <a:gd name="T4" fmla="*/ 71 w 127"/>
                <a:gd name="T5" fmla="*/ 48 h 57"/>
                <a:gd name="T6" fmla="*/ 121 w 127"/>
                <a:gd name="T7" fmla="*/ 43 h 57"/>
                <a:gd name="T8" fmla="*/ 127 w 127"/>
                <a:gd name="T9" fmla="*/ 44 h 57"/>
                <a:gd name="T10" fmla="*/ 91 w 127"/>
                <a:gd name="T11" fmla="*/ 55 h 57"/>
                <a:gd name="T12" fmla="*/ 27 w 127"/>
                <a:gd name="T13" fmla="*/ 50 h 57"/>
                <a:gd name="T14" fmla="*/ 14 w 127"/>
                <a:gd name="T15" fmla="*/ 8 h 57"/>
                <a:gd name="T16" fmla="*/ 16 w 127"/>
                <a:gd name="T17" fmla="*/ 0 h 57"/>
                <a:gd name="T18" fmla="*/ 34 w 127"/>
                <a:gd name="T19" fmla="*/ 12 h 57"/>
                <a:gd name="T20" fmla="*/ 37 w 127"/>
                <a:gd name="T21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" h="57">
                  <a:moveTo>
                    <a:pt x="37" y="16"/>
                  </a:moveTo>
                  <a:cubicBezTo>
                    <a:pt x="34" y="16"/>
                    <a:pt x="34" y="18"/>
                    <a:pt x="35" y="20"/>
                  </a:cubicBezTo>
                  <a:cubicBezTo>
                    <a:pt x="38" y="36"/>
                    <a:pt x="55" y="47"/>
                    <a:pt x="71" y="48"/>
                  </a:cubicBezTo>
                  <a:cubicBezTo>
                    <a:pt x="88" y="49"/>
                    <a:pt x="105" y="48"/>
                    <a:pt x="121" y="43"/>
                  </a:cubicBezTo>
                  <a:cubicBezTo>
                    <a:pt x="123" y="43"/>
                    <a:pt x="125" y="42"/>
                    <a:pt x="127" y="44"/>
                  </a:cubicBezTo>
                  <a:cubicBezTo>
                    <a:pt x="116" y="51"/>
                    <a:pt x="103" y="54"/>
                    <a:pt x="91" y="55"/>
                  </a:cubicBezTo>
                  <a:cubicBezTo>
                    <a:pt x="70" y="57"/>
                    <a:pt x="48" y="56"/>
                    <a:pt x="27" y="50"/>
                  </a:cubicBezTo>
                  <a:cubicBezTo>
                    <a:pt x="6" y="44"/>
                    <a:pt x="0" y="25"/>
                    <a:pt x="14" y="8"/>
                  </a:cubicBezTo>
                  <a:cubicBezTo>
                    <a:pt x="16" y="6"/>
                    <a:pt x="15" y="2"/>
                    <a:pt x="16" y="0"/>
                  </a:cubicBezTo>
                  <a:cubicBezTo>
                    <a:pt x="21" y="6"/>
                    <a:pt x="26" y="11"/>
                    <a:pt x="34" y="12"/>
                  </a:cubicBezTo>
                  <a:cubicBezTo>
                    <a:pt x="36" y="12"/>
                    <a:pt x="38" y="13"/>
                    <a:pt x="37" y="16"/>
                  </a:cubicBezTo>
                  <a:close/>
                </a:path>
              </a:pathLst>
            </a:custGeom>
            <a:solidFill>
              <a:srgbClr val="A0B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D0884362-6A38-81FF-FB84-03AF534BE704}"/>
                </a:ext>
              </a:extLst>
            </p:cNvPr>
            <p:cNvSpPr/>
            <p:nvPr/>
          </p:nvSpPr>
          <p:spPr bwMode="auto">
            <a:xfrm>
              <a:off x="4407" y="2936"/>
              <a:ext cx="318" cy="135"/>
            </a:xfrm>
            <a:custGeom>
              <a:avLst/>
              <a:gdLst>
                <a:gd name="T0" fmla="*/ 34 w 121"/>
                <a:gd name="T1" fmla="*/ 9 h 51"/>
                <a:gd name="T2" fmla="*/ 35 w 121"/>
                <a:gd name="T3" fmla="*/ 20 h 51"/>
                <a:gd name="T4" fmla="*/ 73 w 121"/>
                <a:gd name="T5" fmla="*/ 41 h 51"/>
                <a:gd name="T6" fmla="*/ 114 w 121"/>
                <a:gd name="T7" fmla="*/ 38 h 51"/>
                <a:gd name="T8" fmla="*/ 121 w 121"/>
                <a:gd name="T9" fmla="*/ 40 h 51"/>
                <a:gd name="T10" fmla="*/ 37 w 121"/>
                <a:gd name="T11" fmla="*/ 46 h 51"/>
                <a:gd name="T12" fmla="*/ 20 w 121"/>
                <a:gd name="T13" fmla="*/ 41 h 51"/>
                <a:gd name="T14" fmla="*/ 9 w 121"/>
                <a:gd name="T15" fmla="*/ 4 h 51"/>
                <a:gd name="T16" fmla="*/ 14 w 121"/>
                <a:gd name="T17" fmla="*/ 0 h 51"/>
                <a:gd name="T18" fmla="*/ 34 w 121"/>
                <a:gd name="T19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51">
                  <a:moveTo>
                    <a:pt x="34" y="9"/>
                  </a:moveTo>
                  <a:cubicBezTo>
                    <a:pt x="30" y="13"/>
                    <a:pt x="34" y="17"/>
                    <a:pt x="35" y="20"/>
                  </a:cubicBezTo>
                  <a:cubicBezTo>
                    <a:pt x="44" y="33"/>
                    <a:pt x="57" y="41"/>
                    <a:pt x="73" y="41"/>
                  </a:cubicBezTo>
                  <a:cubicBezTo>
                    <a:pt x="87" y="41"/>
                    <a:pt x="100" y="41"/>
                    <a:pt x="114" y="38"/>
                  </a:cubicBezTo>
                  <a:cubicBezTo>
                    <a:pt x="116" y="37"/>
                    <a:pt x="119" y="37"/>
                    <a:pt x="121" y="40"/>
                  </a:cubicBezTo>
                  <a:cubicBezTo>
                    <a:pt x="94" y="51"/>
                    <a:pt x="65" y="51"/>
                    <a:pt x="37" y="46"/>
                  </a:cubicBezTo>
                  <a:cubicBezTo>
                    <a:pt x="31" y="45"/>
                    <a:pt x="25" y="43"/>
                    <a:pt x="20" y="41"/>
                  </a:cubicBezTo>
                  <a:cubicBezTo>
                    <a:pt x="6" y="36"/>
                    <a:pt x="0" y="15"/>
                    <a:pt x="9" y="4"/>
                  </a:cubicBezTo>
                  <a:cubicBezTo>
                    <a:pt x="10" y="2"/>
                    <a:pt x="12" y="1"/>
                    <a:pt x="14" y="0"/>
                  </a:cubicBezTo>
                  <a:cubicBezTo>
                    <a:pt x="21" y="3"/>
                    <a:pt x="29" y="1"/>
                    <a:pt x="34" y="9"/>
                  </a:cubicBezTo>
                  <a:close/>
                </a:path>
              </a:pathLst>
            </a:custGeom>
            <a:solidFill>
              <a:srgbClr val="9FB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23B8E4E9-336B-C0C5-6416-2A58AFB1213C}"/>
                </a:ext>
              </a:extLst>
            </p:cNvPr>
            <p:cNvSpPr/>
            <p:nvPr/>
          </p:nvSpPr>
          <p:spPr bwMode="auto">
            <a:xfrm>
              <a:off x="4420" y="2518"/>
              <a:ext cx="313" cy="145"/>
            </a:xfrm>
            <a:custGeom>
              <a:avLst/>
              <a:gdLst>
                <a:gd name="T0" fmla="*/ 26 w 119"/>
                <a:gd name="T1" fmla="*/ 10 h 55"/>
                <a:gd name="T2" fmla="*/ 39 w 119"/>
                <a:gd name="T3" fmla="*/ 32 h 55"/>
                <a:gd name="T4" fmla="*/ 95 w 119"/>
                <a:gd name="T5" fmla="*/ 43 h 55"/>
                <a:gd name="T6" fmla="*/ 119 w 119"/>
                <a:gd name="T7" fmla="*/ 38 h 55"/>
                <a:gd name="T8" fmla="*/ 110 w 119"/>
                <a:gd name="T9" fmla="*/ 44 h 55"/>
                <a:gd name="T10" fmla="*/ 84 w 119"/>
                <a:gd name="T11" fmla="*/ 53 h 55"/>
                <a:gd name="T12" fmla="*/ 21 w 119"/>
                <a:gd name="T13" fmla="*/ 47 h 55"/>
                <a:gd name="T14" fmla="*/ 14 w 119"/>
                <a:gd name="T15" fmla="*/ 44 h 55"/>
                <a:gd name="T16" fmla="*/ 3 w 119"/>
                <a:gd name="T17" fmla="*/ 11 h 55"/>
                <a:gd name="T18" fmla="*/ 4 w 119"/>
                <a:gd name="T19" fmla="*/ 10 h 55"/>
                <a:gd name="T20" fmla="*/ 26 w 119"/>
                <a:gd name="T21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55">
                  <a:moveTo>
                    <a:pt x="26" y="10"/>
                  </a:moveTo>
                  <a:cubicBezTo>
                    <a:pt x="31" y="17"/>
                    <a:pt x="32" y="26"/>
                    <a:pt x="39" y="32"/>
                  </a:cubicBezTo>
                  <a:cubicBezTo>
                    <a:pt x="56" y="45"/>
                    <a:pt x="75" y="45"/>
                    <a:pt x="95" y="43"/>
                  </a:cubicBezTo>
                  <a:cubicBezTo>
                    <a:pt x="103" y="42"/>
                    <a:pt x="111" y="38"/>
                    <a:pt x="119" y="38"/>
                  </a:cubicBezTo>
                  <a:cubicBezTo>
                    <a:pt x="116" y="40"/>
                    <a:pt x="113" y="42"/>
                    <a:pt x="110" y="44"/>
                  </a:cubicBezTo>
                  <a:cubicBezTo>
                    <a:pt x="103" y="51"/>
                    <a:pt x="93" y="52"/>
                    <a:pt x="84" y="53"/>
                  </a:cubicBezTo>
                  <a:cubicBezTo>
                    <a:pt x="62" y="55"/>
                    <a:pt x="41" y="54"/>
                    <a:pt x="21" y="47"/>
                  </a:cubicBezTo>
                  <a:cubicBezTo>
                    <a:pt x="18" y="46"/>
                    <a:pt x="16" y="46"/>
                    <a:pt x="14" y="44"/>
                  </a:cubicBezTo>
                  <a:cubicBezTo>
                    <a:pt x="0" y="36"/>
                    <a:pt x="3" y="23"/>
                    <a:pt x="3" y="11"/>
                  </a:cubicBezTo>
                  <a:cubicBezTo>
                    <a:pt x="3" y="11"/>
                    <a:pt x="4" y="10"/>
                    <a:pt x="4" y="10"/>
                  </a:cubicBezTo>
                  <a:cubicBezTo>
                    <a:pt x="11" y="0"/>
                    <a:pt x="19" y="4"/>
                    <a:pt x="26" y="10"/>
                  </a:cubicBezTo>
                  <a:close/>
                </a:path>
              </a:pathLst>
            </a:custGeom>
            <a:solidFill>
              <a:srgbClr val="9F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F2799D29-A264-BEFA-FD7A-97CE388B76FB}"/>
                </a:ext>
              </a:extLst>
            </p:cNvPr>
            <p:cNvSpPr/>
            <p:nvPr/>
          </p:nvSpPr>
          <p:spPr bwMode="auto">
            <a:xfrm>
              <a:off x="4431" y="2794"/>
              <a:ext cx="294" cy="140"/>
            </a:xfrm>
            <a:custGeom>
              <a:avLst/>
              <a:gdLst>
                <a:gd name="T0" fmla="*/ 27 w 112"/>
                <a:gd name="T1" fmla="*/ 11 h 53"/>
                <a:gd name="T2" fmla="*/ 27 w 112"/>
                <a:gd name="T3" fmla="*/ 18 h 53"/>
                <a:gd name="T4" fmla="*/ 62 w 112"/>
                <a:gd name="T5" fmla="*/ 43 h 53"/>
                <a:gd name="T6" fmla="*/ 100 w 112"/>
                <a:gd name="T7" fmla="*/ 40 h 53"/>
                <a:gd name="T8" fmla="*/ 112 w 112"/>
                <a:gd name="T9" fmla="*/ 41 h 53"/>
                <a:gd name="T10" fmla="*/ 112 w 112"/>
                <a:gd name="T11" fmla="*/ 43 h 53"/>
                <a:gd name="T12" fmla="*/ 79 w 112"/>
                <a:gd name="T13" fmla="*/ 53 h 53"/>
                <a:gd name="T14" fmla="*/ 45 w 112"/>
                <a:gd name="T15" fmla="*/ 53 h 53"/>
                <a:gd name="T16" fmla="*/ 42 w 112"/>
                <a:gd name="T17" fmla="*/ 52 h 53"/>
                <a:gd name="T18" fmla="*/ 15 w 112"/>
                <a:gd name="T19" fmla="*/ 46 h 53"/>
                <a:gd name="T20" fmla="*/ 6 w 112"/>
                <a:gd name="T21" fmla="*/ 41 h 53"/>
                <a:gd name="T22" fmla="*/ 0 w 112"/>
                <a:gd name="T23" fmla="*/ 20 h 53"/>
                <a:gd name="T24" fmla="*/ 8 w 112"/>
                <a:gd name="T25" fmla="*/ 0 h 53"/>
                <a:gd name="T26" fmla="*/ 27 w 112"/>
                <a:gd name="T27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52">
                  <a:moveTo>
                    <a:pt x="27" y="11"/>
                  </a:moveTo>
                  <a:cubicBezTo>
                    <a:pt x="22" y="12"/>
                    <a:pt x="26" y="16"/>
                    <a:pt x="27" y="18"/>
                  </a:cubicBezTo>
                  <a:cubicBezTo>
                    <a:pt x="33" y="33"/>
                    <a:pt x="46" y="41"/>
                    <a:pt x="62" y="43"/>
                  </a:cubicBezTo>
                  <a:cubicBezTo>
                    <a:pt x="74" y="44"/>
                    <a:pt x="87" y="43"/>
                    <a:pt x="100" y="40"/>
                  </a:cubicBezTo>
                  <a:cubicBezTo>
                    <a:pt x="104" y="39"/>
                    <a:pt x="109" y="36"/>
                    <a:pt x="112" y="41"/>
                  </a:cubicBezTo>
                  <a:cubicBezTo>
                    <a:pt x="112" y="42"/>
                    <a:pt x="112" y="42"/>
                    <a:pt x="112" y="43"/>
                  </a:cubicBezTo>
                  <a:cubicBezTo>
                    <a:pt x="101" y="47"/>
                    <a:pt x="90" y="51"/>
                    <a:pt x="79" y="53"/>
                  </a:cubicBezTo>
                  <a:cubicBezTo>
                    <a:pt x="67" y="53"/>
                    <a:pt x="56" y="53"/>
                    <a:pt x="45" y="53"/>
                  </a:cubicBezTo>
                  <a:cubicBezTo>
                    <a:pt x="44" y="53"/>
                    <a:pt x="43" y="52"/>
                    <a:pt x="42" y="52"/>
                  </a:cubicBezTo>
                  <a:cubicBezTo>
                    <a:pt x="33" y="49"/>
                    <a:pt x="24" y="49"/>
                    <a:pt x="15" y="46"/>
                  </a:cubicBezTo>
                  <a:cubicBezTo>
                    <a:pt x="12" y="45"/>
                    <a:pt x="9" y="44"/>
                    <a:pt x="6" y="41"/>
                  </a:cubicBezTo>
                  <a:cubicBezTo>
                    <a:pt x="2" y="35"/>
                    <a:pt x="0" y="28"/>
                    <a:pt x="0" y="20"/>
                  </a:cubicBezTo>
                  <a:cubicBezTo>
                    <a:pt x="0" y="12"/>
                    <a:pt x="2" y="5"/>
                    <a:pt x="8" y="0"/>
                  </a:cubicBezTo>
                  <a:cubicBezTo>
                    <a:pt x="14" y="3"/>
                    <a:pt x="23" y="3"/>
                    <a:pt x="27" y="11"/>
                  </a:cubicBezTo>
                  <a:close/>
                </a:path>
              </a:pathLst>
            </a:custGeom>
            <a:solidFill>
              <a:srgbClr val="A0B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DA9073CF-9C4E-AC62-856F-38F6658D28FC}"/>
                </a:ext>
              </a:extLst>
            </p:cNvPr>
            <p:cNvSpPr/>
            <p:nvPr/>
          </p:nvSpPr>
          <p:spPr bwMode="auto">
            <a:xfrm>
              <a:off x="4425" y="2663"/>
              <a:ext cx="306" cy="136"/>
            </a:xfrm>
            <a:custGeom>
              <a:avLst/>
              <a:gdLst>
                <a:gd name="T0" fmla="*/ 32 w 116"/>
                <a:gd name="T1" fmla="*/ 9 h 52"/>
                <a:gd name="T2" fmla="*/ 29 w 116"/>
                <a:gd name="T3" fmla="*/ 15 h 52"/>
                <a:gd name="T4" fmla="*/ 65 w 116"/>
                <a:gd name="T5" fmla="*/ 41 h 52"/>
                <a:gd name="T6" fmla="*/ 113 w 116"/>
                <a:gd name="T7" fmla="*/ 35 h 52"/>
                <a:gd name="T8" fmla="*/ 114 w 116"/>
                <a:gd name="T9" fmla="*/ 37 h 52"/>
                <a:gd name="T10" fmla="*/ 110 w 116"/>
                <a:gd name="T11" fmla="*/ 41 h 52"/>
                <a:gd name="T12" fmla="*/ 70 w 116"/>
                <a:gd name="T13" fmla="*/ 51 h 52"/>
                <a:gd name="T14" fmla="*/ 10 w 116"/>
                <a:gd name="T15" fmla="*/ 42 h 52"/>
                <a:gd name="T16" fmla="*/ 3 w 116"/>
                <a:gd name="T17" fmla="*/ 12 h 52"/>
                <a:gd name="T18" fmla="*/ 11 w 116"/>
                <a:gd name="T19" fmla="*/ 1 h 52"/>
                <a:gd name="T20" fmla="*/ 32 w 116"/>
                <a:gd name="T21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52">
                  <a:moveTo>
                    <a:pt x="32" y="9"/>
                  </a:moveTo>
                  <a:cubicBezTo>
                    <a:pt x="27" y="9"/>
                    <a:pt x="28" y="12"/>
                    <a:pt x="29" y="15"/>
                  </a:cubicBezTo>
                  <a:cubicBezTo>
                    <a:pt x="33" y="28"/>
                    <a:pt x="48" y="40"/>
                    <a:pt x="65" y="41"/>
                  </a:cubicBezTo>
                  <a:cubicBezTo>
                    <a:pt x="81" y="41"/>
                    <a:pt x="97" y="41"/>
                    <a:pt x="113" y="35"/>
                  </a:cubicBezTo>
                  <a:cubicBezTo>
                    <a:pt x="116" y="33"/>
                    <a:pt x="114" y="36"/>
                    <a:pt x="114" y="37"/>
                  </a:cubicBezTo>
                  <a:cubicBezTo>
                    <a:pt x="112" y="38"/>
                    <a:pt x="111" y="40"/>
                    <a:pt x="110" y="41"/>
                  </a:cubicBezTo>
                  <a:cubicBezTo>
                    <a:pt x="98" y="50"/>
                    <a:pt x="84" y="49"/>
                    <a:pt x="70" y="51"/>
                  </a:cubicBezTo>
                  <a:cubicBezTo>
                    <a:pt x="50" y="52"/>
                    <a:pt x="30" y="48"/>
                    <a:pt x="10" y="42"/>
                  </a:cubicBezTo>
                  <a:cubicBezTo>
                    <a:pt x="4" y="33"/>
                    <a:pt x="0" y="23"/>
                    <a:pt x="3" y="12"/>
                  </a:cubicBezTo>
                  <a:cubicBezTo>
                    <a:pt x="3" y="7"/>
                    <a:pt x="3" y="0"/>
                    <a:pt x="11" y="1"/>
                  </a:cubicBezTo>
                  <a:cubicBezTo>
                    <a:pt x="19" y="1"/>
                    <a:pt x="26" y="2"/>
                    <a:pt x="32" y="9"/>
                  </a:cubicBezTo>
                  <a:close/>
                </a:path>
              </a:pathLst>
            </a:custGeom>
            <a:solidFill>
              <a:srgbClr val="9FB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003A5166-61EC-43F5-D86C-7EE066810417}"/>
                </a:ext>
              </a:extLst>
            </p:cNvPr>
            <p:cNvSpPr/>
            <p:nvPr/>
          </p:nvSpPr>
          <p:spPr bwMode="auto">
            <a:xfrm>
              <a:off x="2917" y="2799"/>
              <a:ext cx="306" cy="137"/>
            </a:xfrm>
            <a:custGeom>
              <a:avLst/>
              <a:gdLst>
                <a:gd name="T0" fmla="*/ 29 w 116"/>
                <a:gd name="T1" fmla="*/ 8 h 52"/>
                <a:gd name="T2" fmla="*/ 41 w 116"/>
                <a:gd name="T3" fmla="*/ 32 h 52"/>
                <a:gd name="T4" fmla="*/ 92 w 116"/>
                <a:gd name="T5" fmla="*/ 40 h 52"/>
                <a:gd name="T6" fmla="*/ 115 w 116"/>
                <a:gd name="T7" fmla="*/ 35 h 52"/>
                <a:gd name="T8" fmla="*/ 115 w 116"/>
                <a:gd name="T9" fmla="*/ 37 h 52"/>
                <a:gd name="T10" fmla="*/ 113 w 116"/>
                <a:gd name="T11" fmla="*/ 39 h 52"/>
                <a:gd name="T12" fmla="*/ 78 w 116"/>
                <a:gd name="T13" fmla="*/ 50 h 52"/>
                <a:gd name="T14" fmla="*/ 40 w 116"/>
                <a:gd name="T15" fmla="*/ 49 h 52"/>
                <a:gd name="T16" fmla="*/ 9 w 116"/>
                <a:gd name="T17" fmla="*/ 39 h 52"/>
                <a:gd name="T18" fmla="*/ 5 w 116"/>
                <a:gd name="T19" fmla="*/ 5 h 52"/>
                <a:gd name="T20" fmla="*/ 10 w 116"/>
                <a:gd name="T21" fmla="*/ 1 h 52"/>
                <a:gd name="T22" fmla="*/ 29 w 116"/>
                <a:gd name="T23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52">
                  <a:moveTo>
                    <a:pt x="29" y="8"/>
                  </a:moveTo>
                  <a:cubicBezTo>
                    <a:pt x="28" y="16"/>
                    <a:pt x="33" y="26"/>
                    <a:pt x="41" y="32"/>
                  </a:cubicBezTo>
                  <a:cubicBezTo>
                    <a:pt x="57" y="42"/>
                    <a:pt x="75" y="43"/>
                    <a:pt x="92" y="40"/>
                  </a:cubicBezTo>
                  <a:cubicBezTo>
                    <a:pt x="100" y="38"/>
                    <a:pt x="108" y="40"/>
                    <a:pt x="115" y="35"/>
                  </a:cubicBezTo>
                  <a:cubicBezTo>
                    <a:pt x="116" y="34"/>
                    <a:pt x="115" y="36"/>
                    <a:pt x="115" y="37"/>
                  </a:cubicBezTo>
                  <a:cubicBezTo>
                    <a:pt x="115" y="38"/>
                    <a:pt x="114" y="39"/>
                    <a:pt x="113" y="39"/>
                  </a:cubicBezTo>
                  <a:cubicBezTo>
                    <a:pt x="104" y="49"/>
                    <a:pt x="90" y="49"/>
                    <a:pt x="78" y="50"/>
                  </a:cubicBezTo>
                  <a:cubicBezTo>
                    <a:pt x="66" y="52"/>
                    <a:pt x="53" y="52"/>
                    <a:pt x="40" y="49"/>
                  </a:cubicBezTo>
                  <a:cubicBezTo>
                    <a:pt x="29" y="47"/>
                    <a:pt x="18" y="47"/>
                    <a:pt x="9" y="39"/>
                  </a:cubicBezTo>
                  <a:cubicBezTo>
                    <a:pt x="0" y="29"/>
                    <a:pt x="2" y="17"/>
                    <a:pt x="5" y="5"/>
                  </a:cubicBezTo>
                  <a:cubicBezTo>
                    <a:pt x="5" y="2"/>
                    <a:pt x="7" y="1"/>
                    <a:pt x="10" y="1"/>
                  </a:cubicBezTo>
                  <a:cubicBezTo>
                    <a:pt x="18" y="0"/>
                    <a:pt x="24" y="2"/>
                    <a:pt x="29" y="8"/>
                  </a:cubicBezTo>
                  <a:close/>
                </a:path>
              </a:pathLst>
            </a:custGeom>
            <a:solidFill>
              <a:srgbClr val="A0BB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8A3D0896-26BB-431A-F84E-70124D603300}"/>
                </a:ext>
              </a:extLst>
            </p:cNvPr>
            <p:cNvSpPr/>
            <p:nvPr/>
          </p:nvSpPr>
          <p:spPr bwMode="auto">
            <a:xfrm>
              <a:off x="2944" y="2765"/>
              <a:ext cx="268" cy="74"/>
            </a:xfrm>
            <a:custGeom>
              <a:avLst/>
              <a:gdLst>
                <a:gd name="T0" fmla="*/ 19 w 102"/>
                <a:gd name="T1" fmla="*/ 21 h 28"/>
                <a:gd name="T2" fmla="*/ 0 w 102"/>
                <a:gd name="T3" fmla="*/ 14 h 28"/>
                <a:gd name="T4" fmla="*/ 1 w 102"/>
                <a:gd name="T5" fmla="*/ 0 h 28"/>
                <a:gd name="T6" fmla="*/ 51 w 102"/>
                <a:gd name="T7" fmla="*/ 9 h 28"/>
                <a:gd name="T8" fmla="*/ 95 w 102"/>
                <a:gd name="T9" fmla="*/ 3 h 28"/>
                <a:gd name="T10" fmla="*/ 101 w 102"/>
                <a:gd name="T11" fmla="*/ 2 h 28"/>
                <a:gd name="T12" fmla="*/ 102 w 102"/>
                <a:gd name="T13" fmla="*/ 14 h 28"/>
                <a:gd name="T14" fmla="*/ 19 w 102"/>
                <a:gd name="T15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28">
                  <a:moveTo>
                    <a:pt x="19" y="21"/>
                  </a:moveTo>
                  <a:cubicBezTo>
                    <a:pt x="13" y="19"/>
                    <a:pt x="7" y="17"/>
                    <a:pt x="0" y="14"/>
                  </a:cubicBezTo>
                  <a:cubicBezTo>
                    <a:pt x="1" y="10"/>
                    <a:pt x="1" y="5"/>
                    <a:pt x="1" y="0"/>
                  </a:cubicBezTo>
                  <a:cubicBezTo>
                    <a:pt x="17" y="5"/>
                    <a:pt x="34" y="10"/>
                    <a:pt x="51" y="9"/>
                  </a:cubicBezTo>
                  <a:cubicBezTo>
                    <a:pt x="66" y="9"/>
                    <a:pt x="81" y="8"/>
                    <a:pt x="95" y="3"/>
                  </a:cubicBezTo>
                  <a:cubicBezTo>
                    <a:pt x="97" y="2"/>
                    <a:pt x="99" y="2"/>
                    <a:pt x="101" y="2"/>
                  </a:cubicBezTo>
                  <a:cubicBezTo>
                    <a:pt x="101" y="6"/>
                    <a:pt x="102" y="10"/>
                    <a:pt x="102" y="14"/>
                  </a:cubicBezTo>
                  <a:cubicBezTo>
                    <a:pt x="75" y="26"/>
                    <a:pt x="48" y="28"/>
                    <a:pt x="19" y="21"/>
                  </a:cubicBezTo>
                  <a:close/>
                </a:path>
              </a:pathLst>
            </a:custGeom>
            <a:solidFill>
              <a:srgbClr val="D7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92F5F75D-959A-BBFC-799E-89A57E989B12}"/>
                </a:ext>
              </a:extLst>
            </p:cNvPr>
            <p:cNvSpPr/>
            <p:nvPr/>
          </p:nvSpPr>
          <p:spPr bwMode="auto">
            <a:xfrm>
              <a:off x="4452" y="2765"/>
              <a:ext cx="266" cy="74"/>
            </a:xfrm>
            <a:custGeom>
              <a:avLst/>
              <a:gdLst>
                <a:gd name="T0" fmla="*/ 0 w 101"/>
                <a:gd name="T1" fmla="*/ 3 h 28"/>
                <a:gd name="T2" fmla="*/ 6 w 101"/>
                <a:gd name="T3" fmla="*/ 1 h 28"/>
                <a:gd name="T4" fmla="*/ 99 w 101"/>
                <a:gd name="T5" fmla="*/ 2 h 28"/>
                <a:gd name="T6" fmla="*/ 100 w 101"/>
                <a:gd name="T7" fmla="*/ 2 h 28"/>
                <a:gd name="T8" fmla="*/ 101 w 101"/>
                <a:gd name="T9" fmla="*/ 11 h 28"/>
                <a:gd name="T10" fmla="*/ 81 w 101"/>
                <a:gd name="T11" fmla="*/ 22 h 28"/>
                <a:gd name="T12" fmla="*/ 19 w 101"/>
                <a:gd name="T13" fmla="*/ 22 h 28"/>
                <a:gd name="T14" fmla="*/ 0 w 101"/>
                <a:gd name="T15" fmla="*/ 11 h 28"/>
                <a:gd name="T16" fmla="*/ 0 w 101"/>
                <a:gd name="T1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8">
                  <a:moveTo>
                    <a:pt x="0" y="3"/>
                  </a:moveTo>
                  <a:cubicBezTo>
                    <a:pt x="2" y="1"/>
                    <a:pt x="3" y="0"/>
                    <a:pt x="6" y="1"/>
                  </a:cubicBezTo>
                  <a:cubicBezTo>
                    <a:pt x="37" y="13"/>
                    <a:pt x="68" y="11"/>
                    <a:pt x="99" y="2"/>
                  </a:cubicBezTo>
                  <a:cubicBezTo>
                    <a:pt x="99" y="2"/>
                    <a:pt x="100" y="2"/>
                    <a:pt x="100" y="2"/>
                  </a:cubicBezTo>
                  <a:cubicBezTo>
                    <a:pt x="101" y="5"/>
                    <a:pt x="101" y="8"/>
                    <a:pt x="101" y="11"/>
                  </a:cubicBezTo>
                  <a:cubicBezTo>
                    <a:pt x="97" y="19"/>
                    <a:pt x="88" y="20"/>
                    <a:pt x="81" y="22"/>
                  </a:cubicBezTo>
                  <a:cubicBezTo>
                    <a:pt x="60" y="28"/>
                    <a:pt x="40" y="25"/>
                    <a:pt x="19" y="22"/>
                  </a:cubicBezTo>
                  <a:cubicBezTo>
                    <a:pt x="14" y="16"/>
                    <a:pt x="4" y="18"/>
                    <a:pt x="0" y="11"/>
                  </a:cubicBezTo>
                  <a:cubicBezTo>
                    <a:pt x="0" y="8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D872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4408BE39-1FE0-412F-A418-CCD4FAFC5483}"/>
                </a:ext>
              </a:extLst>
            </p:cNvPr>
            <p:cNvSpPr/>
            <p:nvPr/>
          </p:nvSpPr>
          <p:spPr bwMode="auto">
            <a:xfrm>
              <a:off x="4454" y="2628"/>
              <a:ext cx="261" cy="71"/>
            </a:xfrm>
            <a:custGeom>
              <a:avLst/>
              <a:gdLst>
                <a:gd name="T0" fmla="*/ 21 w 99"/>
                <a:gd name="T1" fmla="*/ 22 h 27"/>
                <a:gd name="T2" fmla="*/ 0 w 99"/>
                <a:gd name="T3" fmla="*/ 14 h 27"/>
                <a:gd name="T4" fmla="*/ 1 w 99"/>
                <a:gd name="T5" fmla="*/ 2 h 27"/>
                <a:gd name="T6" fmla="*/ 19 w 99"/>
                <a:gd name="T7" fmla="*/ 6 h 27"/>
                <a:gd name="T8" fmla="*/ 97 w 99"/>
                <a:gd name="T9" fmla="*/ 2 h 27"/>
                <a:gd name="T10" fmla="*/ 99 w 99"/>
                <a:gd name="T11" fmla="*/ 15 h 27"/>
                <a:gd name="T12" fmla="*/ 21 w 99"/>
                <a:gd name="T13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27">
                  <a:moveTo>
                    <a:pt x="21" y="22"/>
                  </a:moveTo>
                  <a:cubicBezTo>
                    <a:pt x="14" y="19"/>
                    <a:pt x="7" y="17"/>
                    <a:pt x="0" y="14"/>
                  </a:cubicBezTo>
                  <a:cubicBezTo>
                    <a:pt x="0" y="10"/>
                    <a:pt x="0" y="6"/>
                    <a:pt x="1" y="2"/>
                  </a:cubicBezTo>
                  <a:cubicBezTo>
                    <a:pt x="7" y="0"/>
                    <a:pt x="13" y="4"/>
                    <a:pt x="19" y="6"/>
                  </a:cubicBezTo>
                  <a:cubicBezTo>
                    <a:pt x="45" y="12"/>
                    <a:pt x="71" y="10"/>
                    <a:pt x="97" y="2"/>
                  </a:cubicBezTo>
                  <a:cubicBezTo>
                    <a:pt x="98" y="6"/>
                    <a:pt x="98" y="11"/>
                    <a:pt x="99" y="15"/>
                  </a:cubicBezTo>
                  <a:cubicBezTo>
                    <a:pt x="74" y="26"/>
                    <a:pt x="47" y="27"/>
                    <a:pt x="21" y="22"/>
                  </a:cubicBezTo>
                  <a:close/>
                </a:path>
              </a:pathLst>
            </a:custGeom>
            <a:solidFill>
              <a:srgbClr val="D6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4C3A6270-6051-E463-74B3-F24CB55BA746}"/>
                </a:ext>
              </a:extLst>
            </p:cNvPr>
            <p:cNvSpPr/>
            <p:nvPr/>
          </p:nvSpPr>
          <p:spPr bwMode="auto">
            <a:xfrm>
              <a:off x="2986" y="2902"/>
              <a:ext cx="237" cy="69"/>
            </a:xfrm>
            <a:custGeom>
              <a:avLst/>
              <a:gdLst>
                <a:gd name="T0" fmla="*/ 14 w 90"/>
                <a:gd name="T1" fmla="*/ 8 h 26"/>
                <a:gd name="T2" fmla="*/ 69 w 90"/>
                <a:gd name="T3" fmla="*/ 6 h 26"/>
                <a:gd name="T4" fmla="*/ 87 w 90"/>
                <a:gd name="T5" fmla="*/ 0 h 26"/>
                <a:gd name="T6" fmla="*/ 90 w 90"/>
                <a:gd name="T7" fmla="*/ 13 h 26"/>
                <a:gd name="T8" fmla="*/ 45 w 90"/>
                <a:gd name="T9" fmla="*/ 25 h 26"/>
                <a:gd name="T10" fmla="*/ 7 w 90"/>
                <a:gd name="T11" fmla="*/ 22 h 26"/>
                <a:gd name="T12" fmla="*/ 5 w 90"/>
                <a:gd name="T13" fmla="*/ 19 h 26"/>
                <a:gd name="T14" fmla="*/ 9 w 90"/>
                <a:gd name="T15" fmla="*/ 9 h 26"/>
                <a:gd name="T16" fmla="*/ 14 w 90"/>
                <a:gd name="T1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26">
                  <a:moveTo>
                    <a:pt x="14" y="8"/>
                  </a:moveTo>
                  <a:cubicBezTo>
                    <a:pt x="32" y="10"/>
                    <a:pt x="51" y="10"/>
                    <a:pt x="69" y="6"/>
                  </a:cubicBezTo>
                  <a:cubicBezTo>
                    <a:pt x="75" y="5"/>
                    <a:pt x="81" y="1"/>
                    <a:pt x="87" y="0"/>
                  </a:cubicBezTo>
                  <a:cubicBezTo>
                    <a:pt x="90" y="4"/>
                    <a:pt x="89" y="9"/>
                    <a:pt x="90" y="13"/>
                  </a:cubicBezTo>
                  <a:cubicBezTo>
                    <a:pt x="76" y="22"/>
                    <a:pt x="61" y="24"/>
                    <a:pt x="45" y="25"/>
                  </a:cubicBezTo>
                  <a:cubicBezTo>
                    <a:pt x="32" y="26"/>
                    <a:pt x="19" y="26"/>
                    <a:pt x="7" y="22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0" y="12"/>
                    <a:pt x="1" y="11"/>
                    <a:pt x="9" y="9"/>
                  </a:cubicBezTo>
                  <a:cubicBezTo>
                    <a:pt x="11" y="9"/>
                    <a:pt x="12" y="8"/>
                    <a:pt x="14" y="8"/>
                  </a:cubicBezTo>
                  <a:close/>
                </a:path>
              </a:pathLst>
            </a:custGeom>
            <a:solidFill>
              <a:srgbClr val="D77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8E9019E2-3CD5-C39E-51D1-4A30A4080BF4}"/>
                </a:ext>
              </a:extLst>
            </p:cNvPr>
            <p:cNvSpPr/>
            <p:nvPr/>
          </p:nvSpPr>
          <p:spPr bwMode="auto">
            <a:xfrm>
              <a:off x="2920" y="1685"/>
              <a:ext cx="289" cy="151"/>
            </a:xfrm>
            <a:custGeom>
              <a:avLst/>
              <a:gdLst>
                <a:gd name="T0" fmla="*/ 1 w 110"/>
                <a:gd name="T1" fmla="*/ 1 h 57"/>
                <a:gd name="T2" fmla="*/ 10 w 110"/>
                <a:gd name="T3" fmla="*/ 0 h 57"/>
                <a:gd name="T4" fmla="*/ 27 w 110"/>
                <a:gd name="T5" fmla="*/ 29 h 57"/>
                <a:gd name="T6" fmla="*/ 63 w 110"/>
                <a:gd name="T7" fmla="*/ 44 h 57"/>
                <a:gd name="T8" fmla="*/ 71 w 110"/>
                <a:gd name="T9" fmla="*/ 45 h 57"/>
                <a:gd name="T10" fmla="*/ 107 w 110"/>
                <a:gd name="T11" fmla="*/ 47 h 57"/>
                <a:gd name="T12" fmla="*/ 100 w 110"/>
                <a:gd name="T13" fmla="*/ 56 h 57"/>
                <a:gd name="T14" fmla="*/ 76 w 110"/>
                <a:gd name="T15" fmla="*/ 55 h 57"/>
                <a:gd name="T16" fmla="*/ 45 w 110"/>
                <a:gd name="T17" fmla="*/ 55 h 57"/>
                <a:gd name="T18" fmla="*/ 42 w 110"/>
                <a:gd name="T19" fmla="*/ 56 h 57"/>
                <a:gd name="T20" fmla="*/ 16 w 110"/>
                <a:gd name="T21" fmla="*/ 33 h 57"/>
                <a:gd name="T22" fmla="*/ 9 w 110"/>
                <a:gd name="T23" fmla="*/ 22 h 57"/>
                <a:gd name="T24" fmla="*/ 3 w 110"/>
                <a:gd name="T25" fmla="*/ 18 h 57"/>
                <a:gd name="T26" fmla="*/ 0 w 110"/>
                <a:gd name="T27" fmla="*/ 2 h 57"/>
                <a:gd name="T28" fmla="*/ 1 w 110"/>
                <a:gd name="T29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0" h="57">
                  <a:moveTo>
                    <a:pt x="1" y="1"/>
                  </a:moveTo>
                  <a:cubicBezTo>
                    <a:pt x="4" y="1"/>
                    <a:pt x="7" y="0"/>
                    <a:pt x="10" y="0"/>
                  </a:cubicBezTo>
                  <a:cubicBezTo>
                    <a:pt x="16" y="10"/>
                    <a:pt x="20" y="20"/>
                    <a:pt x="27" y="29"/>
                  </a:cubicBezTo>
                  <a:cubicBezTo>
                    <a:pt x="36" y="41"/>
                    <a:pt x="46" y="49"/>
                    <a:pt x="63" y="44"/>
                  </a:cubicBezTo>
                  <a:cubicBezTo>
                    <a:pt x="65" y="43"/>
                    <a:pt x="69" y="43"/>
                    <a:pt x="71" y="45"/>
                  </a:cubicBezTo>
                  <a:cubicBezTo>
                    <a:pt x="83" y="50"/>
                    <a:pt x="95" y="48"/>
                    <a:pt x="107" y="47"/>
                  </a:cubicBezTo>
                  <a:cubicBezTo>
                    <a:pt x="110" y="54"/>
                    <a:pt x="105" y="56"/>
                    <a:pt x="100" y="56"/>
                  </a:cubicBezTo>
                  <a:cubicBezTo>
                    <a:pt x="92" y="57"/>
                    <a:pt x="84" y="57"/>
                    <a:pt x="76" y="55"/>
                  </a:cubicBezTo>
                  <a:cubicBezTo>
                    <a:pt x="66" y="52"/>
                    <a:pt x="55" y="52"/>
                    <a:pt x="45" y="55"/>
                  </a:cubicBezTo>
                  <a:cubicBezTo>
                    <a:pt x="44" y="55"/>
                    <a:pt x="43" y="56"/>
                    <a:pt x="42" y="56"/>
                  </a:cubicBezTo>
                  <a:cubicBezTo>
                    <a:pt x="28" y="57"/>
                    <a:pt x="16" y="47"/>
                    <a:pt x="16" y="33"/>
                  </a:cubicBezTo>
                  <a:cubicBezTo>
                    <a:pt x="16" y="28"/>
                    <a:pt x="14" y="24"/>
                    <a:pt x="9" y="22"/>
                  </a:cubicBezTo>
                  <a:cubicBezTo>
                    <a:pt x="6" y="21"/>
                    <a:pt x="4" y="21"/>
                    <a:pt x="3" y="18"/>
                  </a:cubicBezTo>
                  <a:cubicBezTo>
                    <a:pt x="3" y="13"/>
                    <a:pt x="2" y="7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A0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A76017CD-48AC-0235-3FB2-E374B98CB5B5}"/>
                </a:ext>
              </a:extLst>
            </p:cNvPr>
            <p:cNvSpPr/>
            <p:nvPr/>
          </p:nvSpPr>
          <p:spPr bwMode="auto">
            <a:xfrm>
              <a:off x="4504" y="2905"/>
              <a:ext cx="224" cy="68"/>
            </a:xfrm>
            <a:custGeom>
              <a:avLst/>
              <a:gdLst>
                <a:gd name="T0" fmla="*/ 51 w 85"/>
                <a:gd name="T1" fmla="*/ 8 h 26"/>
                <a:gd name="T2" fmla="*/ 84 w 85"/>
                <a:gd name="T3" fmla="*/ 1 h 26"/>
                <a:gd name="T4" fmla="*/ 85 w 85"/>
                <a:gd name="T5" fmla="*/ 10 h 26"/>
                <a:gd name="T6" fmla="*/ 64 w 85"/>
                <a:gd name="T7" fmla="*/ 21 h 26"/>
                <a:gd name="T8" fmla="*/ 5 w 85"/>
                <a:gd name="T9" fmla="*/ 21 h 26"/>
                <a:gd name="T10" fmla="*/ 14 w 85"/>
                <a:gd name="T11" fmla="*/ 8 h 26"/>
                <a:gd name="T12" fmla="*/ 16 w 85"/>
                <a:gd name="T13" fmla="*/ 8 h 26"/>
                <a:gd name="T14" fmla="*/ 51 w 85"/>
                <a:gd name="T1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26">
                  <a:moveTo>
                    <a:pt x="51" y="8"/>
                  </a:moveTo>
                  <a:cubicBezTo>
                    <a:pt x="62" y="7"/>
                    <a:pt x="72" y="0"/>
                    <a:pt x="84" y="1"/>
                  </a:cubicBezTo>
                  <a:cubicBezTo>
                    <a:pt x="84" y="4"/>
                    <a:pt x="85" y="7"/>
                    <a:pt x="85" y="10"/>
                  </a:cubicBezTo>
                  <a:cubicBezTo>
                    <a:pt x="81" y="18"/>
                    <a:pt x="71" y="19"/>
                    <a:pt x="64" y="21"/>
                  </a:cubicBezTo>
                  <a:cubicBezTo>
                    <a:pt x="44" y="26"/>
                    <a:pt x="24" y="26"/>
                    <a:pt x="5" y="21"/>
                  </a:cubicBezTo>
                  <a:cubicBezTo>
                    <a:pt x="0" y="11"/>
                    <a:pt x="3" y="7"/>
                    <a:pt x="14" y="8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28" y="10"/>
                    <a:pt x="40" y="10"/>
                    <a:pt x="51" y="8"/>
                  </a:cubicBezTo>
                  <a:close/>
                </a:path>
              </a:pathLst>
            </a:custGeom>
            <a:solidFill>
              <a:srgbClr val="DB7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FC9866F2-B37E-8821-5D53-6B7DF07E9D4D}"/>
                </a:ext>
              </a:extLst>
            </p:cNvPr>
            <p:cNvSpPr/>
            <p:nvPr/>
          </p:nvSpPr>
          <p:spPr bwMode="auto">
            <a:xfrm>
              <a:off x="4428" y="1680"/>
              <a:ext cx="290" cy="161"/>
            </a:xfrm>
            <a:custGeom>
              <a:avLst/>
              <a:gdLst>
                <a:gd name="T0" fmla="*/ 10 w 110"/>
                <a:gd name="T1" fmla="*/ 3 h 61"/>
                <a:gd name="T2" fmla="*/ 24 w 110"/>
                <a:gd name="T3" fmla="*/ 28 h 61"/>
                <a:gd name="T4" fmla="*/ 60 w 110"/>
                <a:gd name="T5" fmla="*/ 46 h 61"/>
                <a:gd name="T6" fmla="*/ 77 w 110"/>
                <a:gd name="T7" fmla="*/ 48 h 61"/>
                <a:gd name="T8" fmla="*/ 108 w 110"/>
                <a:gd name="T9" fmla="*/ 48 h 61"/>
                <a:gd name="T10" fmla="*/ 100 w 110"/>
                <a:gd name="T11" fmla="*/ 58 h 61"/>
                <a:gd name="T12" fmla="*/ 82 w 110"/>
                <a:gd name="T13" fmla="*/ 58 h 61"/>
                <a:gd name="T14" fmla="*/ 42 w 110"/>
                <a:gd name="T15" fmla="*/ 58 h 61"/>
                <a:gd name="T16" fmla="*/ 16 w 110"/>
                <a:gd name="T17" fmla="*/ 38 h 61"/>
                <a:gd name="T18" fmla="*/ 11 w 110"/>
                <a:gd name="T19" fmla="*/ 27 h 61"/>
                <a:gd name="T20" fmla="*/ 0 w 110"/>
                <a:gd name="T21" fmla="*/ 4 h 61"/>
                <a:gd name="T22" fmla="*/ 0 w 110"/>
                <a:gd name="T23" fmla="*/ 2 h 61"/>
                <a:gd name="T24" fmla="*/ 10 w 110"/>
                <a:gd name="T25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61">
                  <a:moveTo>
                    <a:pt x="10" y="3"/>
                  </a:moveTo>
                  <a:cubicBezTo>
                    <a:pt x="17" y="10"/>
                    <a:pt x="18" y="20"/>
                    <a:pt x="24" y="28"/>
                  </a:cubicBezTo>
                  <a:cubicBezTo>
                    <a:pt x="33" y="40"/>
                    <a:pt x="42" y="50"/>
                    <a:pt x="60" y="46"/>
                  </a:cubicBezTo>
                  <a:cubicBezTo>
                    <a:pt x="65" y="44"/>
                    <a:pt x="71" y="45"/>
                    <a:pt x="77" y="48"/>
                  </a:cubicBezTo>
                  <a:cubicBezTo>
                    <a:pt x="87" y="53"/>
                    <a:pt x="97" y="50"/>
                    <a:pt x="108" y="48"/>
                  </a:cubicBezTo>
                  <a:cubicBezTo>
                    <a:pt x="110" y="55"/>
                    <a:pt x="105" y="57"/>
                    <a:pt x="100" y="58"/>
                  </a:cubicBezTo>
                  <a:cubicBezTo>
                    <a:pt x="94" y="59"/>
                    <a:pt x="88" y="59"/>
                    <a:pt x="82" y="58"/>
                  </a:cubicBezTo>
                  <a:cubicBezTo>
                    <a:pt x="69" y="54"/>
                    <a:pt x="56" y="54"/>
                    <a:pt x="42" y="58"/>
                  </a:cubicBezTo>
                  <a:cubicBezTo>
                    <a:pt x="30" y="61"/>
                    <a:pt x="16" y="51"/>
                    <a:pt x="16" y="38"/>
                  </a:cubicBezTo>
                  <a:cubicBezTo>
                    <a:pt x="16" y="33"/>
                    <a:pt x="15" y="29"/>
                    <a:pt x="11" y="27"/>
                  </a:cubicBezTo>
                  <a:cubicBezTo>
                    <a:pt x="2" y="22"/>
                    <a:pt x="2" y="13"/>
                    <a:pt x="0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3" y="0"/>
                    <a:pt x="7" y="0"/>
                    <a:pt x="10" y="3"/>
                  </a:cubicBezTo>
                  <a:close/>
                </a:path>
              </a:pathLst>
            </a:custGeom>
            <a:solidFill>
              <a:srgbClr val="A0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B4C49306-7C28-8695-EA04-417367287BB4}"/>
                </a:ext>
              </a:extLst>
            </p:cNvPr>
            <p:cNvSpPr/>
            <p:nvPr/>
          </p:nvSpPr>
          <p:spPr bwMode="auto">
            <a:xfrm>
              <a:off x="3012" y="2634"/>
              <a:ext cx="195" cy="60"/>
            </a:xfrm>
            <a:custGeom>
              <a:avLst/>
              <a:gdLst>
                <a:gd name="T0" fmla="*/ 74 w 74"/>
                <a:gd name="T1" fmla="*/ 14 h 23"/>
                <a:gd name="T2" fmla="*/ 36 w 74"/>
                <a:gd name="T3" fmla="*/ 23 h 23"/>
                <a:gd name="T4" fmla="*/ 0 w 74"/>
                <a:gd name="T5" fmla="*/ 20 h 23"/>
                <a:gd name="T6" fmla="*/ 1 w 74"/>
                <a:gd name="T7" fmla="*/ 12 h 23"/>
                <a:gd name="T8" fmla="*/ 8 w 74"/>
                <a:gd name="T9" fmla="*/ 7 h 23"/>
                <a:gd name="T10" fmla="*/ 74 w 74"/>
                <a:gd name="T11" fmla="*/ 0 h 23"/>
                <a:gd name="T12" fmla="*/ 74 w 74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3">
                  <a:moveTo>
                    <a:pt x="74" y="14"/>
                  </a:moveTo>
                  <a:cubicBezTo>
                    <a:pt x="61" y="17"/>
                    <a:pt x="49" y="22"/>
                    <a:pt x="36" y="23"/>
                  </a:cubicBezTo>
                  <a:cubicBezTo>
                    <a:pt x="24" y="23"/>
                    <a:pt x="12" y="23"/>
                    <a:pt x="0" y="20"/>
                  </a:cubicBezTo>
                  <a:cubicBezTo>
                    <a:pt x="2" y="17"/>
                    <a:pt x="1" y="15"/>
                    <a:pt x="1" y="12"/>
                  </a:cubicBezTo>
                  <a:cubicBezTo>
                    <a:pt x="1" y="8"/>
                    <a:pt x="3" y="5"/>
                    <a:pt x="8" y="7"/>
                  </a:cubicBezTo>
                  <a:cubicBezTo>
                    <a:pt x="30" y="8"/>
                    <a:pt x="52" y="8"/>
                    <a:pt x="74" y="0"/>
                  </a:cubicBezTo>
                  <a:cubicBezTo>
                    <a:pt x="74" y="5"/>
                    <a:pt x="74" y="9"/>
                    <a:pt x="74" y="14"/>
                  </a:cubicBezTo>
                  <a:close/>
                </a:path>
              </a:pathLst>
            </a:custGeom>
            <a:solidFill>
              <a:srgbClr val="D97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7D5386CA-37C7-027E-2465-71F01D9F3B76}"/>
                </a:ext>
              </a:extLst>
            </p:cNvPr>
            <p:cNvSpPr/>
            <p:nvPr/>
          </p:nvSpPr>
          <p:spPr bwMode="auto">
            <a:xfrm>
              <a:off x="4417" y="1691"/>
              <a:ext cx="322" cy="155"/>
            </a:xfrm>
            <a:custGeom>
              <a:avLst/>
              <a:gdLst>
                <a:gd name="T0" fmla="*/ 4 w 122"/>
                <a:gd name="T1" fmla="*/ 0 h 59"/>
                <a:gd name="T2" fmla="*/ 8 w 122"/>
                <a:gd name="T3" fmla="*/ 10 h 59"/>
                <a:gd name="T4" fmla="*/ 14 w 122"/>
                <a:gd name="T5" fmla="*/ 19 h 59"/>
                <a:gd name="T6" fmla="*/ 22 w 122"/>
                <a:gd name="T7" fmla="*/ 33 h 59"/>
                <a:gd name="T8" fmla="*/ 46 w 122"/>
                <a:gd name="T9" fmla="*/ 51 h 59"/>
                <a:gd name="T10" fmla="*/ 86 w 122"/>
                <a:gd name="T11" fmla="*/ 51 h 59"/>
                <a:gd name="T12" fmla="*/ 103 w 122"/>
                <a:gd name="T13" fmla="*/ 52 h 59"/>
                <a:gd name="T14" fmla="*/ 112 w 122"/>
                <a:gd name="T15" fmla="*/ 44 h 59"/>
                <a:gd name="T16" fmla="*/ 122 w 122"/>
                <a:gd name="T17" fmla="*/ 38 h 59"/>
                <a:gd name="T18" fmla="*/ 111 w 122"/>
                <a:gd name="T19" fmla="*/ 52 h 59"/>
                <a:gd name="T20" fmla="*/ 101 w 122"/>
                <a:gd name="T21" fmla="*/ 58 h 59"/>
                <a:gd name="T22" fmla="*/ 94 w 122"/>
                <a:gd name="T23" fmla="*/ 58 h 59"/>
                <a:gd name="T24" fmla="*/ 39 w 122"/>
                <a:gd name="T25" fmla="*/ 57 h 59"/>
                <a:gd name="T26" fmla="*/ 27 w 122"/>
                <a:gd name="T27" fmla="*/ 50 h 59"/>
                <a:gd name="T28" fmla="*/ 23 w 122"/>
                <a:gd name="T29" fmla="*/ 45 h 59"/>
                <a:gd name="T30" fmla="*/ 19 w 122"/>
                <a:gd name="T31" fmla="*/ 41 h 59"/>
                <a:gd name="T32" fmla="*/ 3 w 122"/>
                <a:gd name="T33" fmla="*/ 7 h 59"/>
                <a:gd name="T34" fmla="*/ 0 w 122"/>
                <a:gd name="T35" fmla="*/ 0 h 59"/>
                <a:gd name="T36" fmla="*/ 4 w 122"/>
                <a:gd name="T3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2" h="59">
                  <a:moveTo>
                    <a:pt x="4" y="0"/>
                  </a:moveTo>
                  <a:cubicBezTo>
                    <a:pt x="6" y="3"/>
                    <a:pt x="7" y="6"/>
                    <a:pt x="8" y="10"/>
                  </a:cubicBezTo>
                  <a:cubicBezTo>
                    <a:pt x="8" y="14"/>
                    <a:pt x="10" y="17"/>
                    <a:pt x="14" y="19"/>
                  </a:cubicBezTo>
                  <a:cubicBezTo>
                    <a:pt x="19" y="22"/>
                    <a:pt x="22" y="26"/>
                    <a:pt x="22" y="33"/>
                  </a:cubicBezTo>
                  <a:cubicBezTo>
                    <a:pt x="22" y="46"/>
                    <a:pt x="34" y="55"/>
                    <a:pt x="46" y="51"/>
                  </a:cubicBezTo>
                  <a:cubicBezTo>
                    <a:pt x="59" y="47"/>
                    <a:pt x="72" y="48"/>
                    <a:pt x="86" y="51"/>
                  </a:cubicBezTo>
                  <a:cubicBezTo>
                    <a:pt x="92" y="53"/>
                    <a:pt x="98" y="52"/>
                    <a:pt x="103" y="52"/>
                  </a:cubicBezTo>
                  <a:cubicBezTo>
                    <a:pt x="109" y="52"/>
                    <a:pt x="111" y="49"/>
                    <a:pt x="112" y="44"/>
                  </a:cubicBezTo>
                  <a:cubicBezTo>
                    <a:pt x="115" y="42"/>
                    <a:pt x="117" y="38"/>
                    <a:pt x="122" y="38"/>
                  </a:cubicBezTo>
                  <a:cubicBezTo>
                    <a:pt x="118" y="43"/>
                    <a:pt x="115" y="48"/>
                    <a:pt x="111" y="52"/>
                  </a:cubicBezTo>
                  <a:cubicBezTo>
                    <a:pt x="109" y="56"/>
                    <a:pt x="105" y="58"/>
                    <a:pt x="101" y="58"/>
                  </a:cubicBezTo>
                  <a:cubicBezTo>
                    <a:pt x="99" y="58"/>
                    <a:pt x="96" y="59"/>
                    <a:pt x="94" y="58"/>
                  </a:cubicBezTo>
                  <a:cubicBezTo>
                    <a:pt x="76" y="53"/>
                    <a:pt x="58" y="52"/>
                    <a:pt x="39" y="57"/>
                  </a:cubicBezTo>
                  <a:cubicBezTo>
                    <a:pt x="34" y="59"/>
                    <a:pt x="29" y="57"/>
                    <a:pt x="27" y="50"/>
                  </a:cubicBezTo>
                  <a:cubicBezTo>
                    <a:pt x="27" y="48"/>
                    <a:pt x="25" y="46"/>
                    <a:pt x="23" y="45"/>
                  </a:cubicBezTo>
                  <a:cubicBezTo>
                    <a:pt x="21" y="44"/>
                    <a:pt x="19" y="42"/>
                    <a:pt x="19" y="41"/>
                  </a:cubicBezTo>
                  <a:cubicBezTo>
                    <a:pt x="23" y="25"/>
                    <a:pt x="3" y="20"/>
                    <a:pt x="3" y="7"/>
                  </a:cubicBezTo>
                  <a:cubicBezTo>
                    <a:pt x="3" y="4"/>
                    <a:pt x="1" y="2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3715733F-88A6-4ED8-9ADB-8B8FADE74E48}"/>
                </a:ext>
              </a:extLst>
            </p:cNvPr>
            <p:cNvSpPr/>
            <p:nvPr/>
          </p:nvSpPr>
          <p:spPr bwMode="auto">
            <a:xfrm>
              <a:off x="4444" y="2902"/>
              <a:ext cx="97" cy="58"/>
            </a:xfrm>
            <a:custGeom>
              <a:avLst/>
              <a:gdLst>
                <a:gd name="T0" fmla="*/ 37 w 37"/>
                <a:gd name="T1" fmla="*/ 9 h 22"/>
                <a:gd name="T2" fmla="*/ 28 w 37"/>
                <a:gd name="T3" fmla="*/ 22 h 22"/>
                <a:gd name="T4" fmla="*/ 20 w 37"/>
                <a:gd name="T5" fmla="*/ 22 h 22"/>
                <a:gd name="T6" fmla="*/ 0 w 37"/>
                <a:gd name="T7" fmla="*/ 13 h 22"/>
                <a:gd name="T8" fmla="*/ 1 w 37"/>
                <a:gd name="T9" fmla="*/ 0 h 22"/>
                <a:gd name="T10" fmla="*/ 37 w 37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2">
                  <a:moveTo>
                    <a:pt x="37" y="9"/>
                  </a:moveTo>
                  <a:cubicBezTo>
                    <a:pt x="26" y="8"/>
                    <a:pt x="28" y="16"/>
                    <a:pt x="28" y="22"/>
                  </a:cubicBezTo>
                  <a:cubicBezTo>
                    <a:pt x="25" y="22"/>
                    <a:pt x="23" y="22"/>
                    <a:pt x="20" y="22"/>
                  </a:cubicBezTo>
                  <a:cubicBezTo>
                    <a:pt x="14" y="18"/>
                    <a:pt x="6" y="19"/>
                    <a:pt x="0" y="13"/>
                  </a:cubicBezTo>
                  <a:cubicBezTo>
                    <a:pt x="0" y="9"/>
                    <a:pt x="1" y="5"/>
                    <a:pt x="1" y="0"/>
                  </a:cubicBezTo>
                  <a:cubicBezTo>
                    <a:pt x="13" y="3"/>
                    <a:pt x="25" y="6"/>
                    <a:pt x="37" y="9"/>
                  </a:cubicBezTo>
                  <a:close/>
                </a:path>
              </a:pathLst>
            </a:custGeom>
            <a:solidFill>
              <a:srgbClr val="C36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51BF4C3D-20BB-D406-90CD-3FBFC897F7EC}"/>
                </a:ext>
              </a:extLst>
            </p:cNvPr>
            <p:cNvSpPr/>
            <p:nvPr/>
          </p:nvSpPr>
          <p:spPr bwMode="auto">
            <a:xfrm>
              <a:off x="2938" y="2902"/>
              <a:ext cx="85" cy="58"/>
            </a:xfrm>
            <a:custGeom>
              <a:avLst/>
              <a:gdLst>
                <a:gd name="T0" fmla="*/ 32 w 32"/>
                <a:gd name="T1" fmla="*/ 8 h 22"/>
                <a:gd name="T2" fmla="*/ 28 w 32"/>
                <a:gd name="T3" fmla="*/ 10 h 22"/>
                <a:gd name="T4" fmla="*/ 26 w 32"/>
                <a:gd name="T5" fmla="*/ 17 h 22"/>
                <a:gd name="T6" fmla="*/ 25 w 32"/>
                <a:gd name="T7" fmla="*/ 22 h 22"/>
                <a:gd name="T8" fmla="*/ 21 w 32"/>
                <a:gd name="T9" fmla="*/ 22 h 22"/>
                <a:gd name="T10" fmla="*/ 11 w 32"/>
                <a:gd name="T11" fmla="*/ 18 h 22"/>
                <a:gd name="T12" fmla="*/ 0 w 32"/>
                <a:gd name="T13" fmla="*/ 6 h 22"/>
                <a:gd name="T14" fmla="*/ 1 w 32"/>
                <a:gd name="T15" fmla="*/ 0 h 22"/>
                <a:gd name="T16" fmla="*/ 32 w 32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2">
                  <a:moveTo>
                    <a:pt x="32" y="8"/>
                  </a:moveTo>
                  <a:cubicBezTo>
                    <a:pt x="30" y="9"/>
                    <a:pt x="29" y="10"/>
                    <a:pt x="28" y="10"/>
                  </a:cubicBezTo>
                  <a:cubicBezTo>
                    <a:pt x="23" y="12"/>
                    <a:pt x="23" y="12"/>
                    <a:pt x="26" y="17"/>
                  </a:cubicBezTo>
                  <a:cubicBezTo>
                    <a:pt x="27" y="18"/>
                    <a:pt x="27" y="21"/>
                    <a:pt x="25" y="22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18" y="19"/>
                    <a:pt x="14" y="19"/>
                    <a:pt x="11" y="18"/>
                  </a:cubicBezTo>
                  <a:cubicBezTo>
                    <a:pt x="4" y="17"/>
                    <a:pt x="0" y="13"/>
                    <a:pt x="0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11" y="3"/>
                    <a:pt x="21" y="6"/>
                    <a:pt x="32" y="8"/>
                  </a:cubicBezTo>
                  <a:close/>
                </a:path>
              </a:pathLst>
            </a:custGeom>
            <a:solidFill>
              <a:srgbClr val="C36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8D808C15-FD59-BA78-FE7B-6B6FD04B92D5}"/>
                </a:ext>
              </a:extLst>
            </p:cNvPr>
            <p:cNvSpPr/>
            <p:nvPr/>
          </p:nvSpPr>
          <p:spPr bwMode="auto">
            <a:xfrm>
              <a:off x="4728" y="1730"/>
              <a:ext cx="42" cy="58"/>
            </a:xfrm>
            <a:custGeom>
              <a:avLst/>
              <a:gdLst>
                <a:gd name="T0" fmla="*/ 4 w 16"/>
                <a:gd name="T1" fmla="*/ 22 h 22"/>
                <a:gd name="T2" fmla="*/ 10 w 16"/>
                <a:gd name="T3" fmla="*/ 1 h 22"/>
                <a:gd name="T4" fmla="*/ 16 w 16"/>
                <a:gd name="T5" fmla="*/ 0 h 22"/>
                <a:gd name="T6" fmla="*/ 14 w 16"/>
                <a:gd name="T7" fmla="*/ 2 h 22"/>
                <a:gd name="T8" fmla="*/ 4 w 1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2">
                  <a:moveTo>
                    <a:pt x="4" y="22"/>
                  </a:moveTo>
                  <a:cubicBezTo>
                    <a:pt x="0" y="14"/>
                    <a:pt x="2" y="7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4" y="6"/>
                    <a:pt x="4" y="14"/>
                    <a:pt x="4" y="22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F5C0EE27-0705-3F92-754A-910384BC8114}"/>
                </a:ext>
              </a:extLst>
            </p:cNvPr>
            <p:cNvSpPr/>
            <p:nvPr/>
          </p:nvSpPr>
          <p:spPr bwMode="auto">
            <a:xfrm>
              <a:off x="4160" y="1843"/>
              <a:ext cx="26" cy="56"/>
            </a:xfrm>
            <a:custGeom>
              <a:avLst/>
              <a:gdLst>
                <a:gd name="T0" fmla="*/ 7 w 10"/>
                <a:gd name="T1" fmla="*/ 21 h 21"/>
                <a:gd name="T2" fmla="*/ 6 w 10"/>
                <a:gd name="T3" fmla="*/ 21 h 21"/>
                <a:gd name="T4" fmla="*/ 5 w 10"/>
                <a:gd name="T5" fmla="*/ 21 h 21"/>
                <a:gd name="T6" fmla="*/ 10 w 10"/>
                <a:gd name="T7" fmla="*/ 0 h 21"/>
                <a:gd name="T8" fmla="*/ 7 w 1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5" y="21"/>
                    <a:pt x="5" y="21"/>
                  </a:cubicBezTo>
                  <a:cubicBezTo>
                    <a:pt x="0" y="12"/>
                    <a:pt x="2" y="7"/>
                    <a:pt x="10" y="0"/>
                  </a:cubicBezTo>
                  <a:cubicBezTo>
                    <a:pt x="5" y="7"/>
                    <a:pt x="6" y="14"/>
                    <a:pt x="7" y="21"/>
                  </a:cubicBezTo>
                  <a:close/>
                </a:path>
              </a:pathLst>
            </a:custGeom>
            <a:solidFill>
              <a:srgbClr val="B77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84314EC7-A5DC-5570-B7A1-4310A9280654}"/>
                </a:ext>
              </a:extLst>
            </p:cNvPr>
            <p:cNvSpPr/>
            <p:nvPr/>
          </p:nvSpPr>
          <p:spPr bwMode="auto">
            <a:xfrm>
              <a:off x="4425" y="1678"/>
              <a:ext cx="45" cy="10"/>
            </a:xfrm>
            <a:custGeom>
              <a:avLst/>
              <a:gdLst>
                <a:gd name="T0" fmla="*/ 11 w 17"/>
                <a:gd name="T1" fmla="*/ 4 h 4"/>
                <a:gd name="T2" fmla="*/ 1 w 17"/>
                <a:gd name="T3" fmla="*/ 3 h 4"/>
                <a:gd name="T4" fmla="*/ 0 w 17"/>
                <a:gd name="T5" fmla="*/ 0 h 4"/>
                <a:gd name="T6" fmla="*/ 17 w 17"/>
                <a:gd name="T7" fmla="*/ 3 h 4"/>
                <a:gd name="T8" fmla="*/ 11 w 1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">
                  <a:moveTo>
                    <a:pt x="11" y="4"/>
                  </a:moveTo>
                  <a:cubicBezTo>
                    <a:pt x="8" y="4"/>
                    <a:pt x="4" y="4"/>
                    <a:pt x="1" y="3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6" y="0"/>
                    <a:pt x="12" y="0"/>
                    <a:pt x="17" y="3"/>
                  </a:cubicBezTo>
                  <a:cubicBezTo>
                    <a:pt x="15" y="3"/>
                    <a:pt x="13" y="4"/>
                    <a:pt x="11" y="4"/>
                  </a:cubicBezTo>
                  <a:close/>
                </a:path>
              </a:pathLst>
            </a:custGeom>
            <a:solidFill>
              <a:srgbClr val="C19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853F68E3-7031-874A-2E46-1FE5AC42CE9F}"/>
                </a:ext>
              </a:extLst>
            </p:cNvPr>
            <p:cNvSpPr/>
            <p:nvPr/>
          </p:nvSpPr>
          <p:spPr bwMode="auto">
            <a:xfrm>
              <a:off x="3028" y="1814"/>
              <a:ext cx="187" cy="93"/>
            </a:xfrm>
            <a:custGeom>
              <a:avLst/>
              <a:gdLst>
                <a:gd name="T0" fmla="*/ 68 w 71"/>
                <a:gd name="T1" fmla="*/ 7 h 35"/>
                <a:gd name="T2" fmla="*/ 55 w 71"/>
                <a:gd name="T3" fmla="*/ 25 h 35"/>
                <a:gd name="T4" fmla="*/ 33 w 71"/>
                <a:gd name="T5" fmla="*/ 34 h 35"/>
                <a:gd name="T6" fmla="*/ 20 w 71"/>
                <a:gd name="T7" fmla="*/ 34 h 35"/>
                <a:gd name="T8" fmla="*/ 2 w 71"/>
                <a:gd name="T9" fmla="*/ 18 h 35"/>
                <a:gd name="T10" fmla="*/ 8 w 71"/>
                <a:gd name="T11" fmla="*/ 3 h 35"/>
                <a:gd name="T12" fmla="*/ 48 w 71"/>
                <a:gd name="T13" fmla="*/ 7 h 35"/>
                <a:gd name="T14" fmla="*/ 68 w 71"/>
                <a:gd name="T15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5">
                  <a:moveTo>
                    <a:pt x="68" y="7"/>
                  </a:moveTo>
                  <a:cubicBezTo>
                    <a:pt x="71" y="18"/>
                    <a:pt x="62" y="21"/>
                    <a:pt x="55" y="25"/>
                  </a:cubicBezTo>
                  <a:cubicBezTo>
                    <a:pt x="50" y="31"/>
                    <a:pt x="41" y="31"/>
                    <a:pt x="33" y="34"/>
                  </a:cubicBezTo>
                  <a:cubicBezTo>
                    <a:pt x="29" y="35"/>
                    <a:pt x="24" y="35"/>
                    <a:pt x="20" y="34"/>
                  </a:cubicBezTo>
                  <a:cubicBezTo>
                    <a:pt x="10" y="34"/>
                    <a:pt x="5" y="28"/>
                    <a:pt x="2" y="18"/>
                  </a:cubicBezTo>
                  <a:cubicBezTo>
                    <a:pt x="0" y="10"/>
                    <a:pt x="2" y="6"/>
                    <a:pt x="8" y="3"/>
                  </a:cubicBezTo>
                  <a:cubicBezTo>
                    <a:pt x="22" y="0"/>
                    <a:pt x="35" y="5"/>
                    <a:pt x="48" y="7"/>
                  </a:cubicBezTo>
                  <a:cubicBezTo>
                    <a:pt x="55" y="8"/>
                    <a:pt x="61" y="4"/>
                    <a:pt x="68" y="7"/>
                  </a:cubicBezTo>
                  <a:close/>
                </a:path>
              </a:pathLst>
            </a:custGeom>
            <a:solidFill>
              <a:srgbClr val="DE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7C100D38-2C36-D945-B2FD-AE6E7461A4C0}"/>
                </a:ext>
              </a:extLst>
            </p:cNvPr>
            <p:cNvSpPr/>
            <p:nvPr/>
          </p:nvSpPr>
          <p:spPr bwMode="auto">
            <a:xfrm>
              <a:off x="3036" y="1880"/>
              <a:ext cx="155" cy="106"/>
            </a:xfrm>
            <a:custGeom>
              <a:avLst/>
              <a:gdLst>
                <a:gd name="T0" fmla="*/ 30 w 59"/>
                <a:gd name="T1" fmla="*/ 7 h 40"/>
                <a:gd name="T2" fmla="*/ 52 w 59"/>
                <a:gd name="T3" fmla="*/ 0 h 40"/>
                <a:gd name="T4" fmla="*/ 55 w 59"/>
                <a:gd name="T5" fmla="*/ 15 h 40"/>
                <a:gd name="T6" fmla="*/ 48 w 59"/>
                <a:gd name="T7" fmla="*/ 34 h 40"/>
                <a:gd name="T8" fmla="*/ 15 w 59"/>
                <a:gd name="T9" fmla="*/ 37 h 40"/>
                <a:gd name="T10" fmla="*/ 11 w 59"/>
                <a:gd name="T11" fmla="*/ 34 h 40"/>
                <a:gd name="T12" fmla="*/ 2 w 59"/>
                <a:gd name="T13" fmla="*/ 7 h 40"/>
                <a:gd name="T14" fmla="*/ 6 w 59"/>
                <a:gd name="T15" fmla="*/ 6 h 40"/>
                <a:gd name="T16" fmla="*/ 30 w 59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40">
                  <a:moveTo>
                    <a:pt x="30" y="7"/>
                  </a:moveTo>
                  <a:cubicBezTo>
                    <a:pt x="38" y="5"/>
                    <a:pt x="45" y="2"/>
                    <a:pt x="52" y="0"/>
                  </a:cubicBezTo>
                  <a:cubicBezTo>
                    <a:pt x="59" y="4"/>
                    <a:pt x="58" y="12"/>
                    <a:pt x="55" y="15"/>
                  </a:cubicBezTo>
                  <a:cubicBezTo>
                    <a:pt x="47" y="21"/>
                    <a:pt x="50" y="28"/>
                    <a:pt x="48" y="34"/>
                  </a:cubicBezTo>
                  <a:cubicBezTo>
                    <a:pt x="38" y="40"/>
                    <a:pt x="27" y="40"/>
                    <a:pt x="15" y="37"/>
                  </a:cubicBezTo>
                  <a:cubicBezTo>
                    <a:pt x="14" y="36"/>
                    <a:pt x="12" y="35"/>
                    <a:pt x="11" y="34"/>
                  </a:cubicBezTo>
                  <a:cubicBezTo>
                    <a:pt x="6" y="26"/>
                    <a:pt x="0" y="17"/>
                    <a:pt x="2" y="7"/>
                  </a:cubicBezTo>
                  <a:cubicBezTo>
                    <a:pt x="3" y="6"/>
                    <a:pt x="4" y="6"/>
                    <a:pt x="6" y="6"/>
                  </a:cubicBezTo>
                  <a:cubicBezTo>
                    <a:pt x="14" y="7"/>
                    <a:pt x="22" y="10"/>
                    <a:pt x="30" y="7"/>
                  </a:cubicBezTo>
                  <a:close/>
                </a:path>
              </a:pathLst>
            </a:custGeom>
            <a:solidFill>
              <a:srgbClr val="B8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7535A57F-D735-8865-DC78-10EE0CF07933}"/>
                </a:ext>
              </a:extLst>
            </p:cNvPr>
            <p:cNvSpPr/>
            <p:nvPr/>
          </p:nvSpPr>
          <p:spPr bwMode="auto">
            <a:xfrm>
              <a:off x="3004" y="1886"/>
              <a:ext cx="158" cy="134"/>
            </a:xfrm>
            <a:custGeom>
              <a:avLst/>
              <a:gdLst>
                <a:gd name="T0" fmla="*/ 14 w 60"/>
                <a:gd name="T1" fmla="*/ 6 h 51"/>
                <a:gd name="T2" fmla="*/ 23 w 60"/>
                <a:gd name="T3" fmla="*/ 28 h 51"/>
                <a:gd name="T4" fmla="*/ 32 w 60"/>
                <a:gd name="T5" fmla="*/ 34 h 51"/>
                <a:gd name="T6" fmla="*/ 60 w 60"/>
                <a:gd name="T7" fmla="*/ 32 h 51"/>
                <a:gd name="T8" fmla="*/ 36 w 60"/>
                <a:gd name="T9" fmla="*/ 46 h 51"/>
                <a:gd name="T10" fmla="*/ 18 w 60"/>
                <a:gd name="T11" fmla="*/ 45 h 51"/>
                <a:gd name="T12" fmla="*/ 11 w 60"/>
                <a:gd name="T13" fmla="*/ 32 h 51"/>
                <a:gd name="T14" fmla="*/ 7 w 60"/>
                <a:gd name="T15" fmla="*/ 19 h 51"/>
                <a:gd name="T16" fmla="*/ 7 w 60"/>
                <a:gd name="T17" fmla="*/ 3 h 51"/>
                <a:gd name="T18" fmla="*/ 14 w 60"/>
                <a:gd name="T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51">
                  <a:moveTo>
                    <a:pt x="14" y="6"/>
                  </a:moveTo>
                  <a:cubicBezTo>
                    <a:pt x="17" y="13"/>
                    <a:pt x="20" y="21"/>
                    <a:pt x="23" y="28"/>
                  </a:cubicBezTo>
                  <a:cubicBezTo>
                    <a:pt x="25" y="32"/>
                    <a:pt x="28" y="34"/>
                    <a:pt x="32" y="34"/>
                  </a:cubicBezTo>
                  <a:cubicBezTo>
                    <a:pt x="42" y="35"/>
                    <a:pt x="51" y="34"/>
                    <a:pt x="60" y="32"/>
                  </a:cubicBezTo>
                  <a:cubicBezTo>
                    <a:pt x="54" y="41"/>
                    <a:pt x="48" y="49"/>
                    <a:pt x="36" y="46"/>
                  </a:cubicBezTo>
                  <a:cubicBezTo>
                    <a:pt x="29" y="51"/>
                    <a:pt x="24" y="48"/>
                    <a:pt x="18" y="45"/>
                  </a:cubicBezTo>
                  <a:cubicBezTo>
                    <a:pt x="11" y="43"/>
                    <a:pt x="9" y="38"/>
                    <a:pt x="11" y="32"/>
                  </a:cubicBezTo>
                  <a:cubicBezTo>
                    <a:pt x="13" y="26"/>
                    <a:pt x="11" y="22"/>
                    <a:pt x="7" y="19"/>
                  </a:cubicBezTo>
                  <a:cubicBezTo>
                    <a:pt x="0" y="13"/>
                    <a:pt x="2" y="8"/>
                    <a:pt x="7" y="3"/>
                  </a:cubicBezTo>
                  <a:cubicBezTo>
                    <a:pt x="10" y="2"/>
                    <a:pt x="13" y="0"/>
                    <a:pt x="14" y="6"/>
                  </a:cubicBezTo>
                  <a:close/>
                </a:path>
              </a:pathLst>
            </a:custGeom>
            <a:solidFill>
              <a:srgbClr val="A5B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FCAE2291-B1B8-15A5-81CD-5292011B962E}"/>
                </a:ext>
              </a:extLst>
            </p:cNvPr>
            <p:cNvSpPr/>
            <p:nvPr/>
          </p:nvSpPr>
          <p:spPr bwMode="auto">
            <a:xfrm>
              <a:off x="3391" y="1854"/>
              <a:ext cx="76" cy="84"/>
            </a:xfrm>
            <a:custGeom>
              <a:avLst/>
              <a:gdLst>
                <a:gd name="T0" fmla="*/ 14 w 29"/>
                <a:gd name="T1" fmla="*/ 1 h 32"/>
                <a:gd name="T2" fmla="*/ 29 w 29"/>
                <a:gd name="T3" fmla="*/ 17 h 32"/>
                <a:gd name="T4" fmla="*/ 15 w 29"/>
                <a:gd name="T5" fmla="*/ 31 h 32"/>
                <a:gd name="T6" fmla="*/ 0 w 29"/>
                <a:gd name="T7" fmla="*/ 17 h 32"/>
                <a:gd name="T8" fmla="*/ 14 w 29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14" y="1"/>
                  </a:moveTo>
                  <a:cubicBezTo>
                    <a:pt x="24" y="1"/>
                    <a:pt x="29" y="6"/>
                    <a:pt x="29" y="17"/>
                  </a:cubicBezTo>
                  <a:cubicBezTo>
                    <a:pt x="29" y="25"/>
                    <a:pt x="23" y="32"/>
                    <a:pt x="15" y="31"/>
                  </a:cubicBezTo>
                  <a:cubicBezTo>
                    <a:pt x="7" y="31"/>
                    <a:pt x="0" y="25"/>
                    <a:pt x="0" y="17"/>
                  </a:cubicBezTo>
                  <a:cubicBezTo>
                    <a:pt x="1" y="8"/>
                    <a:pt x="4" y="0"/>
                    <a:pt x="14" y="1"/>
                  </a:cubicBezTo>
                  <a:close/>
                </a:path>
              </a:pathLst>
            </a:custGeom>
            <a:solidFill>
              <a:srgbClr val="F1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07EC7B63-1EF2-29E0-6C38-146564136B1A}"/>
                </a:ext>
              </a:extLst>
            </p:cNvPr>
            <p:cNvSpPr/>
            <p:nvPr/>
          </p:nvSpPr>
          <p:spPr bwMode="auto">
            <a:xfrm>
              <a:off x="2867" y="1796"/>
              <a:ext cx="61" cy="66"/>
            </a:xfrm>
            <a:custGeom>
              <a:avLst/>
              <a:gdLst>
                <a:gd name="T0" fmla="*/ 23 w 23"/>
                <a:gd name="T1" fmla="*/ 12 h 25"/>
                <a:gd name="T2" fmla="*/ 12 w 23"/>
                <a:gd name="T3" fmla="*/ 25 h 25"/>
                <a:gd name="T4" fmla="*/ 0 w 23"/>
                <a:gd name="T5" fmla="*/ 12 h 25"/>
                <a:gd name="T6" fmla="*/ 11 w 23"/>
                <a:gd name="T7" fmla="*/ 0 h 25"/>
                <a:gd name="T8" fmla="*/ 23 w 23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23" y="12"/>
                  </a:moveTo>
                  <a:cubicBezTo>
                    <a:pt x="23" y="20"/>
                    <a:pt x="19" y="25"/>
                    <a:pt x="12" y="25"/>
                  </a:cubicBezTo>
                  <a:cubicBezTo>
                    <a:pt x="6" y="25"/>
                    <a:pt x="0" y="19"/>
                    <a:pt x="0" y="12"/>
                  </a:cubicBezTo>
                  <a:cubicBezTo>
                    <a:pt x="0" y="7"/>
                    <a:pt x="6" y="0"/>
                    <a:pt x="11" y="0"/>
                  </a:cubicBezTo>
                  <a:cubicBezTo>
                    <a:pt x="18" y="0"/>
                    <a:pt x="23" y="5"/>
                    <a:pt x="23" y="12"/>
                  </a:cubicBezTo>
                  <a:close/>
                </a:path>
              </a:pathLst>
            </a:custGeom>
            <a:solidFill>
              <a:srgbClr val="F2A2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05D4D575-7199-C49C-8533-579A90C1567B}"/>
                </a:ext>
              </a:extLst>
            </p:cNvPr>
            <p:cNvSpPr/>
            <p:nvPr/>
          </p:nvSpPr>
          <p:spPr bwMode="auto">
            <a:xfrm>
              <a:off x="2980" y="1822"/>
              <a:ext cx="100" cy="82"/>
            </a:xfrm>
            <a:custGeom>
              <a:avLst/>
              <a:gdLst>
                <a:gd name="T0" fmla="*/ 23 w 38"/>
                <a:gd name="T1" fmla="*/ 30 h 31"/>
                <a:gd name="T2" fmla="*/ 16 w 38"/>
                <a:gd name="T3" fmla="*/ 27 h 31"/>
                <a:gd name="T4" fmla="*/ 4 w 38"/>
                <a:gd name="T5" fmla="*/ 16 h 31"/>
                <a:gd name="T6" fmla="*/ 3 w 38"/>
                <a:gd name="T7" fmla="*/ 6 h 31"/>
                <a:gd name="T8" fmla="*/ 19 w 38"/>
                <a:gd name="T9" fmla="*/ 2 h 31"/>
                <a:gd name="T10" fmla="*/ 19 w 38"/>
                <a:gd name="T11" fmla="*/ 2 h 31"/>
                <a:gd name="T12" fmla="*/ 27 w 38"/>
                <a:gd name="T13" fmla="*/ 2 h 31"/>
                <a:gd name="T14" fmla="*/ 21 w 38"/>
                <a:gd name="T15" fmla="*/ 9 h 31"/>
                <a:gd name="T16" fmla="*/ 34 w 38"/>
                <a:gd name="T17" fmla="*/ 28 h 31"/>
                <a:gd name="T18" fmla="*/ 38 w 38"/>
                <a:gd name="T19" fmla="*/ 29 h 31"/>
                <a:gd name="T20" fmla="*/ 27 w 38"/>
                <a:gd name="T21" fmla="*/ 29 h 31"/>
                <a:gd name="T22" fmla="*/ 23 w 38"/>
                <a:gd name="T2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1">
                  <a:moveTo>
                    <a:pt x="23" y="30"/>
                  </a:moveTo>
                  <a:cubicBezTo>
                    <a:pt x="21" y="27"/>
                    <a:pt x="18" y="28"/>
                    <a:pt x="16" y="27"/>
                  </a:cubicBezTo>
                  <a:cubicBezTo>
                    <a:pt x="11" y="24"/>
                    <a:pt x="9" y="19"/>
                    <a:pt x="4" y="16"/>
                  </a:cubicBezTo>
                  <a:cubicBezTo>
                    <a:pt x="0" y="14"/>
                    <a:pt x="5" y="9"/>
                    <a:pt x="3" y="6"/>
                  </a:cubicBezTo>
                  <a:cubicBezTo>
                    <a:pt x="8" y="0"/>
                    <a:pt x="15" y="6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"/>
                    <a:pt x="24" y="0"/>
                    <a:pt x="27" y="2"/>
                  </a:cubicBezTo>
                  <a:cubicBezTo>
                    <a:pt x="25" y="5"/>
                    <a:pt x="18" y="5"/>
                    <a:pt x="21" y="9"/>
                  </a:cubicBezTo>
                  <a:cubicBezTo>
                    <a:pt x="25" y="15"/>
                    <a:pt x="20" y="28"/>
                    <a:pt x="34" y="28"/>
                  </a:cubicBezTo>
                  <a:cubicBezTo>
                    <a:pt x="35" y="28"/>
                    <a:pt x="36" y="29"/>
                    <a:pt x="38" y="29"/>
                  </a:cubicBezTo>
                  <a:cubicBezTo>
                    <a:pt x="34" y="31"/>
                    <a:pt x="30" y="30"/>
                    <a:pt x="27" y="29"/>
                  </a:cubicBezTo>
                  <a:cubicBezTo>
                    <a:pt x="25" y="29"/>
                    <a:pt x="24" y="30"/>
                    <a:pt x="23" y="30"/>
                  </a:cubicBezTo>
                  <a:close/>
                </a:path>
              </a:pathLst>
            </a:custGeom>
            <a:solidFill>
              <a:srgbClr val="C96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80D158AB-8341-3D4B-6EF1-16CD268EA12D}"/>
                </a:ext>
              </a:extLst>
            </p:cNvPr>
            <p:cNvSpPr/>
            <p:nvPr/>
          </p:nvSpPr>
          <p:spPr bwMode="auto">
            <a:xfrm>
              <a:off x="3030" y="1757"/>
              <a:ext cx="211" cy="84"/>
            </a:xfrm>
            <a:custGeom>
              <a:avLst/>
              <a:gdLst>
                <a:gd name="T0" fmla="*/ 8 w 80"/>
                <a:gd name="T1" fmla="*/ 27 h 32"/>
                <a:gd name="T2" fmla="*/ 0 w 80"/>
                <a:gd name="T3" fmla="*/ 27 h 32"/>
                <a:gd name="T4" fmla="*/ 34 w 80"/>
                <a:gd name="T5" fmla="*/ 25 h 32"/>
                <a:gd name="T6" fmla="*/ 58 w 80"/>
                <a:gd name="T7" fmla="*/ 27 h 32"/>
                <a:gd name="T8" fmla="*/ 65 w 80"/>
                <a:gd name="T9" fmla="*/ 20 h 32"/>
                <a:gd name="T10" fmla="*/ 76 w 80"/>
                <a:gd name="T11" fmla="*/ 0 h 32"/>
                <a:gd name="T12" fmla="*/ 72 w 80"/>
                <a:gd name="T13" fmla="*/ 21 h 32"/>
                <a:gd name="T14" fmla="*/ 67 w 80"/>
                <a:gd name="T15" fmla="*/ 29 h 32"/>
                <a:gd name="T16" fmla="*/ 28 w 80"/>
                <a:gd name="T17" fmla="*/ 26 h 32"/>
                <a:gd name="T18" fmla="*/ 8 w 80"/>
                <a:gd name="T1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32">
                  <a:moveTo>
                    <a:pt x="8" y="27"/>
                  </a:moveTo>
                  <a:cubicBezTo>
                    <a:pt x="5" y="27"/>
                    <a:pt x="3" y="27"/>
                    <a:pt x="0" y="27"/>
                  </a:cubicBezTo>
                  <a:cubicBezTo>
                    <a:pt x="11" y="21"/>
                    <a:pt x="23" y="23"/>
                    <a:pt x="34" y="25"/>
                  </a:cubicBezTo>
                  <a:cubicBezTo>
                    <a:pt x="42" y="27"/>
                    <a:pt x="50" y="27"/>
                    <a:pt x="58" y="27"/>
                  </a:cubicBezTo>
                  <a:cubicBezTo>
                    <a:pt x="62" y="27"/>
                    <a:pt x="66" y="25"/>
                    <a:pt x="65" y="20"/>
                  </a:cubicBezTo>
                  <a:cubicBezTo>
                    <a:pt x="73" y="16"/>
                    <a:pt x="78" y="10"/>
                    <a:pt x="76" y="0"/>
                  </a:cubicBezTo>
                  <a:cubicBezTo>
                    <a:pt x="80" y="8"/>
                    <a:pt x="77" y="15"/>
                    <a:pt x="72" y="21"/>
                  </a:cubicBezTo>
                  <a:cubicBezTo>
                    <a:pt x="70" y="23"/>
                    <a:pt x="69" y="26"/>
                    <a:pt x="67" y="29"/>
                  </a:cubicBezTo>
                  <a:cubicBezTo>
                    <a:pt x="53" y="32"/>
                    <a:pt x="41" y="30"/>
                    <a:pt x="28" y="26"/>
                  </a:cubicBezTo>
                  <a:cubicBezTo>
                    <a:pt x="21" y="25"/>
                    <a:pt x="14" y="24"/>
                    <a:pt x="8" y="27"/>
                  </a:cubicBezTo>
                  <a:close/>
                </a:path>
              </a:pathLst>
            </a:custGeom>
            <a:solidFill>
              <a:srgbClr val="C59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77A07627-B259-120F-D035-49BBDF13ACA4}"/>
                </a:ext>
              </a:extLst>
            </p:cNvPr>
            <p:cNvSpPr/>
            <p:nvPr/>
          </p:nvSpPr>
          <p:spPr bwMode="auto">
            <a:xfrm>
              <a:off x="3049" y="2001"/>
              <a:ext cx="60" cy="53"/>
            </a:xfrm>
            <a:custGeom>
              <a:avLst/>
              <a:gdLst>
                <a:gd name="T0" fmla="*/ 1 w 23"/>
                <a:gd name="T1" fmla="*/ 1 h 20"/>
                <a:gd name="T2" fmla="*/ 19 w 23"/>
                <a:gd name="T3" fmla="*/ 2 h 20"/>
                <a:gd name="T4" fmla="*/ 17 w 23"/>
                <a:gd name="T5" fmla="*/ 20 h 20"/>
                <a:gd name="T6" fmla="*/ 0 w 23"/>
                <a:gd name="T7" fmla="*/ 16 h 20"/>
                <a:gd name="T8" fmla="*/ 1 w 23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" y="1"/>
                  </a:moveTo>
                  <a:cubicBezTo>
                    <a:pt x="7" y="0"/>
                    <a:pt x="13" y="4"/>
                    <a:pt x="19" y="2"/>
                  </a:cubicBezTo>
                  <a:cubicBezTo>
                    <a:pt x="18" y="8"/>
                    <a:pt x="23" y="14"/>
                    <a:pt x="17" y="20"/>
                  </a:cubicBezTo>
                  <a:cubicBezTo>
                    <a:pt x="13" y="16"/>
                    <a:pt x="9" y="11"/>
                    <a:pt x="0" y="16"/>
                  </a:cubicBezTo>
                  <a:cubicBezTo>
                    <a:pt x="3" y="10"/>
                    <a:pt x="2" y="5"/>
                    <a:pt x="1" y="1"/>
                  </a:cubicBezTo>
                  <a:close/>
                </a:path>
              </a:pathLst>
            </a:custGeom>
            <a:solidFill>
              <a:srgbClr val="CA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81D37A11-CAF7-B302-1ECF-D5EAB66666D9}"/>
                </a:ext>
              </a:extLst>
            </p:cNvPr>
            <p:cNvSpPr/>
            <p:nvPr/>
          </p:nvSpPr>
          <p:spPr bwMode="auto">
            <a:xfrm>
              <a:off x="2928" y="1733"/>
              <a:ext cx="102" cy="105"/>
            </a:xfrm>
            <a:custGeom>
              <a:avLst/>
              <a:gdLst>
                <a:gd name="T0" fmla="*/ 39 w 39"/>
                <a:gd name="T1" fmla="*/ 36 h 40"/>
                <a:gd name="T2" fmla="*/ 23 w 39"/>
                <a:gd name="T3" fmla="*/ 40 h 40"/>
                <a:gd name="T4" fmla="*/ 20 w 39"/>
                <a:gd name="T5" fmla="*/ 32 h 40"/>
                <a:gd name="T6" fmla="*/ 11 w 39"/>
                <a:gd name="T7" fmla="*/ 13 h 40"/>
                <a:gd name="T8" fmla="*/ 5 w 39"/>
                <a:gd name="T9" fmla="*/ 6 h 40"/>
                <a:gd name="T10" fmla="*/ 0 w 39"/>
                <a:gd name="T11" fmla="*/ 0 h 40"/>
                <a:gd name="T12" fmla="*/ 15 w 39"/>
                <a:gd name="T13" fmla="*/ 20 h 40"/>
                <a:gd name="T14" fmla="*/ 39 w 39"/>
                <a:gd name="T15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0">
                  <a:moveTo>
                    <a:pt x="39" y="36"/>
                  </a:moveTo>
                  <a:cubicBezTo>
                    <a:pt x="35" y="40"/>
                    <a:pt x="28" y="36"/>
                    <a:pt x="23" y="40"/>
                  </a:cubicBezTo>
                  <a:cubicBezTo>
                    <a:pt x="23" y="37"/>
                    <a:pt x="22" y="34"/>
                    <a:pt x="20" y="32"/>
                  </a:cubicBezTo>
                  <a:cubicBezTo>
                    <a:pt x="12" y="28"/>
                    <a:pt x="10" y="21"/>
                    <a:pt x="11" y="13"/>
                  </a:cubicBezTo>
                  <a:cubicBezTo>
                    <a:pt x="11" y="9"/>
                    <a:pt x="8" y="7"/>
                    <a:pt x="5" y="6"/>
                  </a:cubicBezTo>
                  <a:cubicBezTo>
                    <a:pt x="2" y="5"/>
                    <a:pt x="0" y="4"/>
                    <a:pt x="0" y="0"/>
                  </a:cubicBezTo>
                  <a:cubicBezTo>
                    <a:pt x="10" y="3"/>
                    <a:pt x="16" y="8"/>
                    <a:pt x="15" y="20"/>
                  </a:cubicBezTo>
                  <a:cubicBezTo>
                    <a:pt x="14" y="27"/>
                    <a:pt x="29" y="36"/>
                    <a:pt x="39" y="36"/>
                  </a:cubicBezTo>
                  <a:close/>
                </a:path>
              </a:pathLst>
            </a:custGeom>
            <a:solidFill>
              <a:srgbClr val="C59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E1E9A774-FC41-DE0A-4E24-A32C5437DE6F}"/>
                </a:ext>
              </a:extLst>
            </p:cNvPr>
            <p:cNvSpPr/>
            <p:nvPr/>
          </p:nvSpPr>
          <p:spPr bwMode="auto">
            <a:xfrm>
              <a:off x="4736" y="2059"/>
              <a:ext cx="303" cy="319"/>
            </a:xfrm>
            <a:custGeom>
              <a:avLst/>
              <a:gdLst>
                <a:gd name="T0" fmla="*/ 26 w 115"/>
                <a:gd name="T1" fmla="*/ 9 h 121"/>
                <a:gd name="T2" fmla="*/ 34 w 115"/>
                <a:gd name="T3" fmla="*/ 9 h 121"/>
                <a:gd name="T4" fmla="*/ 44 w 115"/>
                <a:gd name="T5" fmla="*/ 6 h 121"/>
                <a:gd name="T6" fmla="*/ 66 w 115"/>
                <a:gd name="T7" fmla="*/ 7 h 121"/>
                <a:gd name="T8" fmla="*/ 80 w 115"/>
                <a:gd name="T9" fmla="*/ 13 h 121"/>
                <a:gd name="T10" fmla="*/ 102 w 115"/>
                <a:gd name="T11" fmla="*/ 31 h 121"/>
                <a:gd name="T12" fmla="*/ 107 w 115"/>
                <a:gd name="T13" fmla="*/ 42 h 121"/>
                <a:gd name="T14" fmla="*/ 107 w 115"/>
                <a:gd name="T15" fmla="*/ 64 h 121"/>
                <a:gd name="T16" fmla="*/ 104 w 115"/>
                <a:gd name="T17" fmla="*/ 75 h 121"/>
                <a:gd name="T18" fmla="*/ 91 w 115"/>
                <a:gd name="T19" fmla="*/ 101 h 121"/>
                <a:gd name="T20" fmla="*/ 85 w 115"/>
                <a:gd name="T21" fmla="*/ 106 h 121"/>
                <a:gd name="T22" fmla="*/ 66 w 115"/>
                <a:gd name="T23" fmla="*/ 113 h 121"/>
                <a:gd name="T24" fmla="*/ 54 w 115"/>
                <a:gd name="T25" fmla="*/ 114 h 121"/>
                <a:gd name="T26" fmla="*/ 26 w 115"/>
                <a:gd name="T27" fmla="*/ 105 h 121"/>
                <a:gd name="T28" fmla="*/ 16 w 115"/>
                <a:gd name="T29" fmla="*/ 95 h 121"/>
                <a:gd name="T30" fmla="*/ 5 w 115"/>
                <a:gd name="T31" fmla="*/ 76 h 121"/>
                <a:gd name="T32" fmla="*/ 3 w 115"/>
                <a:gd name="T33" fmla="*/ 61 h 121"/>
                <a:gd name="T34" fmla="*/ 1 w 115"/>
                <a:gd name="T35" fmla="*/ 45 h 121"/>
                <a:gd name="T36" fmla="*/ 2 w 115"/>
                <a:gd name="T37" fmla="*/ 40 h 121"/>
                <a:gd name="T38" fmla="*/ 16 w 115"/>
                <a:gd name="T39" fmla="*/ 16 h 121"/>
                <a:gd name="T40" fmla="*/ 26 w 115"/>
                <a:gd name="T41" fmla="*/ 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20">
                  <a:moveTo>
                    <a:pt x="26" y="9"/>
                  </a:moveTo>
                  <a:cubicBezTo>
                    <a:pt x="29" y="9"/>
                    <a:pt x="31" y="9"/>
                    <a:pt x="34" y="9"/>
                  </a:cubicBezTo>
                  <a:cubicBezTo>
                    <a:pt x="38" y="9"/>
                    <a:pt x="41" y="9"/>
                    <a:pt x="44" y="6"/>
                  </a:cubicBezTo>
                  <a:cubicBezTo>
                    <a:pt x="51" y="0"/>
                    <a:pt x="59" y="0"/>
                    <a:pt x="66" y="7"/>
                  </a:cubicBezTo>
                  <a:cubicBezTo>
                    <a:pt x="70" y="11"/>
                    <a:pt x="75" y="13"/>
                    <a:pt x="80" y="13"/>
                  </a:cubicBezTo>
                  <a:cubicBezTo>
                    <a:pt x="91" y="13"/>
                    <a:pt x="99" y="19"/>
                    <a:pt x="102" y="31"/>
                  </a:cubicBezTo>
                  <a:cubicBezTo>
                    <a:pt x="102" y="35"/>
                    <a:pt x="104" y="39"/>
                    <a:pt x="107" y="42"/>
                  </a:cubicBezTo>
                  <a:cubicBezTo>
                    <a:pt x="115" y="50"/>
                    <a:pt x="115" y="56"/>
                    <a:pt x="107" y="64"/>
                  </a:cubicBezTo>
                  <a:cubicBezTo>
                    <a:pt x="103" y="67"/>
                    <a:pt x="102" y="70"/>
                    <a:pt x="104" y="75"/>
                  </a:cubicBezTo>
                  <a:cubicBezTo>
                    <a:pt x="106" y="87"/>
                    <a:pt x="102" y="96"/>
                    <a:pt x="91" y="101"/>
                  </a:cubicBezTo>
                  <a:cubicBezTo>
                    <a:pt x="88" y="102"/>
                    <a:pt x="86" y="103"/>
                    <a:pt x="85" y="106"/>
                  </a:cubicBezTo>
                  <a:cubicBezTo>
                    <a:pt x="80" y="114"/>
                    <a:pt x="75" y="116"/>
                    <a:pt x="66" y="113"/>
                  </a:cubicBezTo>
                  <a:cubicBezTo>
                    <a:pt x="62" y="111"/>
                    <a:pt x="58" y="112"/>
                    <a:pt x="54" y="114"/>
                  </a:cubicBezTo>
                  <a:cubicBezTo>
                    <a:pt x="43" y="121"/>
                    <a:pt x="31" y="117"/>
                    <a:pt x="26" y="105"/>
                  </a:cubicBezTo>
                  <a:cubicBezTo>
                    <a:pt x="24" y="100"/>
                    <a:pt x="21" y="97"/>
                    <a:pt x="16" y="95"/>
                  </a:cubicBezTo>
                  <a:cubicBezTo>
                    <a:pt x="7" y="92"/>
                    <a:pt x="3" y="85"/>
                    <a:pt x="5" y="76"/>
                  </a:cubicBezTo>
                  <a:cubicBezTo>
                    <a:pt x="7" y="71"/>
                    <a:pt x="6" y="66"/>
                    <a:pt x="3" y="61"/>
                  </a:cubicBezTo>
                  <a:cubicBezTo>
                    <a:pt x="0" y="56"/>
                    <a:pt x="1" y="51"/>
                    <a:pt x="1" y="45"/>
                  </a:cubicBezTo>
                  <a:cubicBezTo>
                    <a:pt x="1" y="44"/>
                    <a:pt x="1" y="42"/>
                    <a:pt x="2" y="40"/>
                  </a:cubicBezTo>
                  <a:cubicBezTo>
                    <a:pt x="9" y="33"/>
                    <a:pt x="14" y="26"/>
                    <a:pt x="16" y="16"/>
                  </a:cubicBezTo>
                  <a:cubicBezTo>
                    <a:pt x="17" y="11"/>
                    <a:pt x="21" y="9"/>
                    <a:pt x="26" y="9"/>
                  </a:cubicBezTo>
                  <a:close/>
                </a:path>
              </a:pathLst>
            </a:custGeom>
            <a:solidFill>
              <a:srgbClr val="FCD7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A68201DD-FAD1-800C-9586-90525C8EEB75}"/>
                </a:ext>
              </a:extLst>
            </p:cNvPr>
            <p:cNvSpPr/>
            <p:nvPr/>
          </p:nvSpPr>
          <p:spPr bwMode="auto">
            <a:xfrm>
              <a:off x="4489" y="1814"/>
              <a:ext cx="242" cy="101"/>
            </a:xfrm>
            <a:custGeom>
              <a:avLst/>
              <a:gdLst>
                <a:gd name="T0" fmla="*/ 0 w 92"/>
                <a:gd name="T1" fmla="*/ 3 h 38"/>
                <a:gd name="T2" fmla="*/ 20 w 92"/>
                <a:gd name="T3" fmla="*/ 6 h 38"/>
                <a:gd name="T4" fmla="*/ 65 w 92"/>
                <a:gd name="T5" fmla="*/ 8 h 38"/>
                <a:gd name="T6" fmla="*/ 84 w 92"/>
                <a:gd name="T7" fmla="*/ 5 h 38"/>
                <a:gd name="T8" fmla="*/ 92 w 92"/>
                <a:gd name="T9" fmla="*/ 18 h 38"/>
                <a:gd name="T10" fmla="*/ 75 w 92"/>
                <a:gd name="T11" fmla="*/ 15 h 38"/>
                <a:gd name="T12" fmla="*/ 72 w 92"/>
                <a:gd name="T13" fmla="*/ 16 h 38"/>
                <a:gd name="T14" fmla="*/ 73 w 92"/>
                <a:gd name="T15" fmla="*/ 19 h 38"/>
                <a:gd name="T16" fmla="*/ 77 w 92"/>
                <a:gd name="T17" fmla="*/ 23 h 38"/>
                <a:gd name="T18" fmla="*/ 20 w 92"/>
                <a:gd name="T19" fmla="*/ 33 h 38"/>
                <a:gd name="T20" fmla="*/ 11 w 92"/>
                <a:gd name="T21" fmla="*/ 29 h 38"/>
                <a:gd name="T22" fmla="*/ 9 w 92"/>
                <a:gd name="T23" fmla="*/ 24 h 38"/>
                <a:gd name="T24" fmla="*/ 0 w 92"/>
                <a:gd name="T25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38">
                  <a:moveTo>
                    <a:pt x="0" y="3"/>
                  </a:moveTo>
                  <a:cubicBezTo>
                    <a:pt x="5" y="12"/>
                    <a:pt x="14" y="9"/>
                    <a:pt x="20" y="6"/>
                  </a:cubicBezTo>
                  <a:cubicBezTo>
                    <a:pt x="36" y="0"/>
                    <a:pt x="50" y="6"/>
                    <a:pt x="65" y="8"/>
                  </a:cubicBezTo>
                  <a:cubicBezTo>
                    <a:pt x="72" y="9"/>
                    <a:pt x="78" y="9"/>
                    <a:pt x="84" y="5"/>
                  </a:cubicBezTo>
                  <a:cubicBezTo>
                    <a:pt x="82" y="12"/>
                    <a:pt x="89" y="12"/>
                    <a:pt x="92" y="18"/>
                  </a:cubicBezTo>
                  <a:cubicBezTo>
                    <a:pt x="86" y="14"/>
                    <a:pt x="80" y="22"/>
                    <a:pt x="75" y="15"/>
                  </a:cubicBezTo>
                  <a:cubicBezTo>
                    <a:pt x="74" y="14"/>
                    <a:pt x="73" y="15"/>
                    <a:pt x="72" y="16"/>
                  </a:cubicBezTo>
                  <a:cubicBezTo>
                    <a:pt x="70" y="17"/>
                    <a:pt x="71" y="18"/>
                    <a:pt x="73" y="19"/>
                  </a:cubicBezTo>
                  <a:cubicBezTo>
                    <a:pt x="75" y="20"/>
                    <a:pt x="77" y="21"/>
                    <a:pt x="77" y="23"/>
                  </a:cubicBezTo>
                  <a:cubicBezTo>
                    <a:pt x="59" y="31"/>
                    <a:pt x="41" y="38"/>
                    <a:pt x="20" y="33"/>
                  </a:cubicBezTo>
                  <a:cubicBezTo>
                    <a:pt x="17" y="32"/>
                    <a:pt x="13" y="31"/>
                    <a:pt x="11" y="29"/>
                  </a:cubicBezTo>
                  <a:cubicBezTo>
                    <a:pt x="10" y="27"/>
                    <a:pt x="10" y="24"/>
                    <a:pt x="9" y="24"/>
                  </a:cubicBezTo>
                  <a:cubicBezTo>
                    <a:pt x="0" y="20"/>
                    <a:pt x="3" y="10"/>
                    <a:pt x="0" y="3"/>
                  </a:cubicBezTo>
                  <a:close/>
                </a:path>
              </a:pathLst>
            </a:custGeom>
            <a:solidFill>
              <a:srgbClr val="DB6E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B89EDE2D-9FD7-FC2D-2233-500323A62D03}"/>
                </a:ext>
              </a:extLst>
            </p:cNvPr>
            <p:cNvSpPr/>
            <p:nvPr/>
          </p:nvSpPr>
          <p:spPr bwMode="auto">
            <a:xfrm>
              <a:off x="4541" y="1875"/>
              <a:ext cx="153" cy="113"/>
            </a:xfrm>
            <a:custGeom>
              <a:avLst/>
              <a:gdLst>
                <a:gd name="T0" fmla="*/ 50 w 58"/>
                <a:gd name="T1" fmla="*/ 22 h 43"/>
                <a:gd name="T2" fmla="*/ 48 w 58"/>
                <a:gd name="T3" fmla="*/ 36 h 43"/>
                <a:gd name="T4" fmla="*/ 16 w 58"/>
                <a:gd name="T5" fmla="*/ 38 h 43"/>
                <a:gd name="T6" fmla="*/ 4 w 58"/>
                <a:gd name="T7" fmla="*/ 10 h 43"/>
                <a:gd name="T8" fmla="*/ 45 w 58"/>
                <a:gd name="T9" fmla="*/ 4 h 43"/>
                <a:gd name="T10" fmla="*/ 56 w 58"/>
                <a:gd name="T11" fmla="*/ 6 h 43"/>
                <a:gd name="T12" fmla="*/ 53 w 58"/>
                <a:gd name="T13" fmla="*/ 20 h 43"/>
                <a:gd name="T14" fmla="*/ 50 w 58"/>
                <a:gd name="T1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3">
                  <a:moveTo>
                    <a:pt x="50" y="22"/>
                  </a:moveTo>
                  <a:cubicBezTo>
                    <a:pt x="46" y="26"/>
                    <a:pt x="49" y="32"/>
                    <a:pt x="48" y="36"/>
                  </a:cubicBezTo>
                  <a:cubicBezTo>
                    <a:pt x="38" y="43"/>
                    <a:pt x="27" y="42"/>
                    <a:pt x="16" y="38"/>
                  </a:cubicBezTo>
                  <a:cubicBezTo>
                    <a:pt x="7" y="35"/>
                    <a:pt x="0" y="17"/>
                    <a:pt x="4" y="10"/>
                  </a:cubicBezTo>
                  <a:cubicBezTo>
                    <a:pt x="18" y="12"/>
                    <a:pt x="31" y="10"/>
                    <a:pt x="45" y="4"/>
                  </a:cubicBezTo>
                  <a:cubicBezTo>
                    <a:pt x="49" y="3"/>
                    <a:pt x="53" y="0"/>
                    <a:pt x="56" y="6"/>
                  </a:cubicBezTo>
                  <a:cubicBezTo>
                    <a:pt x="58" y="11"/>
                    <a:pt x="58" y="16"/>
                    <a:pt x="53" y="20"/>
                  </a:cubicBezTo>
                  <a:cubicBezTo>
                    <a:pt x="52" y="20"/>
                    <a:pt x="51" y="21"/>
                    <a:pt x="50" y="22"/>
                  </a:cubicBezTo>
                  <a:close/>
                </a:path>
              </a:pathLst>
            </a:custGeom>
            <a:solidFill>
              <a:srgbClr val="B6C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FBD3BC38-5CD8-F6AA-66DD-72618AFCB73B}"/>
                </a:ext>
              </a:extLst>
            </p:cNvPr>
            <p:cNvSpPr/>
            <p:nvPr/>
          </p:nvSpPr>
          <p:spPr bwMode="auto">
            <a:xfrm>
              <a:off x="4741" y="2368"/>
              <a:ext cx="134" cy="110"/>
            </a:xfrm>
            <a:custGeom>
              <a:avLst/>
              <a:gdLst>
                <a:gd name="T0" fmla="*/ 51 w 51"/>
                <a:gd name="T1" fmla="*/ 8 h 42"/>
                <a:gd name="T2" fmla="*/ 33 w 51"/>
                <a:gd name="T3" fmla="*/ 27 h 42"/>
                <a:gd name="T4" fmla="*/ 17 w 51"/>
                <a:gd name="T5" fmla="*/ 41 h 42"/>
                <a:gd name="T6" fmla="*/ 1 w 51"/>
                <a:gd name="T7" fmla="*/ 24 h 42"/>
                <a:gd name="T8" fmla="*/ 2 w 51"/>
                <a:gd name="T9" fmla="*/ 12 h 42"/>
                <a:gd name="T10" fmla="*/ 6 w 51"/>
                <a:gd name="T11" fmla="*/ 8 h 42"/>
                <a:gd name="T12" fmla="*/ 21 w 51"/>
                <a:gd name="T13" fmla="*/ 0 h 42"/>
                <a:gd name="T14" fmla="*/ 31 w 51"/>
                <a:gd name="T15" fmla="*/ 2 h 42"/>
                <a:gd name="T16" fmla="*/ 48 w 51"/>
                <a:gd name="T17" fmla="*/ 5 h 42"/>
                <a:gd name="T18" fmla="*/ 51 w 51"/>
                <a:gd name="T19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42">
                  <a:moveTo>
                    <a:pt x="51" y="8"/>
                  </a:moveTo>
                  <a:cubicBezTo>
                    <a:pt x="39" y="12"/>
                    <a:pt x="36" y="14"/>
                    <a:pt x="33" y="27"/>
                  </a:cubicBezTo>
                  <a:cubicBezTo>
                    <a:pt x="31" y="35"/>
                    <a:pt x="24" y="42"/>
                    <a:pt x="17" y="41"/>
                  </a:cubicBezTo>
                  <a:cubicBezTo>
                    <a:pt x="7" y="40"/>
                    <a:pt x="1" y="34"/>
                    <a:pt x="1" y="24"/>
                  </a:cubicBezTo>
                  <a:cubicBezTo>
                    <a:pt x="1" y="20"/>
                    <a:pt x="0" y="16"/>
                    <a:pt x="2" y="12"/>
                  </a:cubicBezTo>
                  <a:cubicBezTo>
                    <a:pt x="3" y="10"/>
                    <a:pt x="4" y="7"/>
                    <a:pt x="6" y="8"/>
                  </a:cubicBezTo>
                  <a:cubicBezTo>
                    <a:pt x="13" y="9"/>
                    <a:pt x="16" y="3"/>
                    <a:pt x="21" y="0"/>
                  </a:cubicBezTo>
                  <a:cubicBezTo>
                    <a:pt x="24" y="0"/>
                    <a:pt x="27" y="2"/>
                    <a:pt x="31" y="2"/>
                  </a:cubicBezTo>
                  <a:cubicBezTo>
                    <a:pt x="36" y="5"/>
                    <a:pt x="42" y="5"/>
                    <a:pt x="48" y="5"/>
                  </a:cubicBezTo>
                  <a:cubicBezTo>
                    <a:pt x="49" y="6"/>
                    <a:pt x="50" y="6"/>
                    <a:pt x="51" y="8"/>
                  </a:cubicBezTo>
                  <a:close/>
                </a:path>
              </a:pathLst>
            </a:custGeom>
            <a:solidFill>
              <a:srgbClr val="EA60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59">
              <a:extLst>
                <a:ext uri="{FF2B5EF4-FFF2-40B4-BE49-F238E27FC236}">
                  <a16:creationId xmlns:a16="http://schemas.microsoft.com/office/drawing/2014/main" id="{29B0F14B-E777-4F1D-D282-799268ACE435}"/>
                </a:ext>
              </a:extLst>
            </p:cNvPr>
            <p:cNvSpPr/>
            <p:nvPr/>
          </p:nvSpPr>
          <p:spPr bwMode="auto">
            <a:xfrm>
              <a:off x="4512" y="1891"/>
              <a:ext cx="156" cy="124"/>
            </a:xfrm>
            <a:custGeom>
              <a:avLst/>
              <a:gdLst>
                <a:gd name="T0" fmla="*/ 14 w 59"/>
                <a:gd name="T1" fmla="*/ 5 h 47"/>
                <a:gd name="T2" fmla="*/ 23 w 59"/>
                <a:gd name="T3" fmla="*/ 26 h 47"/>
                <a:gd name="T4" fmla="*/ 36 w 59"/>
                <a:gd name="T5" fmla="*/ 32 h 47"/>
                <a:gd name="T6" fmla="*/ 59 w 59"/>
                <a:gd name="T7" fmla="*/ 30 h 47"/>
                <a:gd name="T8" fmla="*/ 59 w 59"/>
                <a:gd name="T9" fmla="*/ 32 h 47"/>
                <a:gd name="T10" fmla="*/ 25 w 59"/>
                <a:gd name="T11" fmla="*/ 45 h 47"/>
                <a:gd name="T12" fmla="*/ 11 w 59"/>
                <a:gd name="T13" fmla="*/ 29 h 47"/>
                <a:gd name="T14" fmla="*/ 4 w 59"/>
                <a:gd name="T15" fmla="*/ 15 h 47"/>
                <a:gd name="T16" fmla="*/ 4 w 59"/>
                <a:gd name="T17" fmla="*/ 4 h 47"/>
                <a:gd name="T18" fmla="*/ 14 w 59"/>
                <a:gd name="T1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7">
                  <a:moveTo>
                    <a:pt x="14" y="5"/>
                  </a:moveTo>
                  <a:cubicBezTo>
                    <a:pt x="15" y="13"/>
                    <a:pt x="19" y="20"/>
                    <a:pt x="23" y="26"/>
                  </a:cubicBezTo>
                  <a:cubicBezTo>
                    <a:pt x="25" y="31"/>
                    <a:pt x="31" y="32"/>
                    <a:pt x="36" y="32"/>
                  </a:cubicBezTo>
                  <a:cubicBezTo>
                    <a:pt x="44" y="33"/>
                    <a:pt x="51" y="31"/>
                    <a:pt x="59" y="30"/>
                  </a:cubicBezTo>
                  <a:cubicBezTo>
                    <a:pt x="59" y="31"/>
                    <a:pt x="59" y="31"/>
                    <a:pt x="59" y="32"/>
                  </a:cubicBezTo>
                  <a:cubicBezTo>
                    <a:pt x="50" y="42"/>
                    <a:pt x="39" y="47"/>
                    <a:pt x="25" y="45"/>
                  </a:cubicBezTo>
                  <a:cubicBezTo>
                    <a:pt x="15" y="44"/>
                    <a:pt x="10" y="39"/>
                    <a:pt x="11" y="29"/>
                  </a:cubicBezTo>
                  <a:cubicBezTo>
                    <a:pt x="11" y="23"/>
                    <a:pt x="9" y="18"/>
                    <a:pt x="4" y="15"/>
                  </a:cubicBezTo>
                  <a:cubicBezTo>
                    <a:pt x="0" y="11"/>
                    <a:pt x="2" y="7"/>
                    <a:pt x="4" y="4"/>
                  </a:cubicBezTo>
                  <a:cubicBezTo>
                    <a:pt x="7" y="2"/>
                    <a:pt x="11" y="0"/>
                    <a:pt x="14" y="5"/>
                  </a:cubicBezTo>
                  <a:close/>
                </a:path>
              </a:pathLst>
            </a:custGeom>
            <a:solidFill>
              <a:srgbClr val="A4B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60">
              <a:extLst>
                <a:ext uri="{FF2B5EF4-FFF2-40B4-BE49-F238E27FC236}">
                  <a16:creationId xmlns:a16="http://schemas.microsoft.com/office/drawing/2014/main" id="{BD09FD80-7875-E52E-75BF-6C634B96A477}"/>
                </a:ext>
              </a:extLst>
            </p:cNvPr>
            <p:cNvSpPr/>
            <p:nvPr/>
          </p:nvSpPr>
          <p:spPr bwMode="auto">
            <a:xfrm>
              <a:off x="4899" y="1857"/>
              <a:ext cx="71" cy="81"/>
            </a:xfrm>
            <a:custGeom>
              <a:avLst/>
              <a:gdLst>
                <a:gd name="T0" fmla="*/ 27 w 27"/>
                <a:gd name="T1" fmla="*/ 16 h 31"/>
                <a:gd name="T2" fmla="*/ 13 w 27"/>
                <a:gd name="T3" fmla="*/ 31 h 31"/>
                <a:gd name="T4" fmla="*/ 0 w 27"/>
                <a:gd name="T5" fmla="*/ 15 h 31"/>
                <a:gd name="T6" fmla="*/ 14 w 27"/>
                <a:gd name="T7" fmla="*/ 0 h 31"/>
                <a:gd name="T8" fmla="*/ 27 w 27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7" y="16"/>
                  </a:moveTo>
                  <a:cubicBezTo>
                    <a:pt x="27" y="24"/>
                    <a:pt x="21" y="31"/>
                    <a:pt x="13" y="31"/>
                  </a:cubicBezTo>
                  <a:cubicBezTo>
                    <a:pt x="6" y="30"/>
                    <a:pt x="0" y="24"/>
                    <a:pt x="0" y="15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6"/>
                    <a:pt x="27" y="16"/>
                  </a:cubicBezTo>
                  <a:close/>
                </a:path>
              </a:pathLst>
            </a:custGeom>
            <a:solidFill>
              <a:srgbClr val="EF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61">
              <a:extLst>
                <a:ext uri="{FF2B5EF4-FFF2-40B4-BE49-F238E27FC236}">
                  <a16:creationId xmlns:a16="http://schemas.microsoft.com/office/drawing/2014/main" id="{3E71BCF8-08E5-054F-0A9E-8D320980D591}"/>
                </a:ext>
              </a:extLst>
            </p:cNvPr>
            <p:cNvSpPr/>
            <p:nvPr/>
          </p:nvSpPr>
          <p:spPr bwMode="auto">
            <a:xfrm>
              <a:off x="4720" y="2075"/>
              <a:ext cx="100" cy="303"/>
            </a:xfrm>
            <a:custGeom>
              <a:avLst/>
              <a:gdLst>
                <a:gd name="T0" fmla="*/ 38 w 38"/>
                <a:gd name="T1" fmla="*/ 115 h 115"/>
                <a:gd name="T2" fmla="*/ 29 w 38"/>
                <a:gd name="T3" fmla="*/ 111 h 115"/>
                <a:gd name="T4" fmla="*/ 13 w 38"/>
                <a:gd name="T5" fmla="*/ 96 h 115"/>
                <a:gd name="T6" fmla="*/ 5 w 38"/>
                <a:gd name="T7" fmla="*/ 68 h 115"/>
                <a:gd name="T8" fmla="*/ 5 w 38"/>
                <a:gd name="T9" fmla="*/ 55 h 115"/>
                <a:gd name="T10" fmla="*/ 5 w 38"/>
                <a:gd name="T11" fmla="*/ 38 h 115"/>
                <a:gd name="T12" fmla="*/ 20 w 38"/>
                <a:gd name="T13" fmla="*/ 10 h 115"/>
                <a:gd name="T14" fmla="*/ 32 w 38"/>
                <a:gd name="T15" fmla="*/ 3 h 115"/>
                <a:gd name="T16" fmla="*/ 22 w 38"/>
                <a:gd name="T17" fmla="*/ 20 h 115"/>
                <a:gd name="T18" fmla="*/ 15 w 38"/>
                <a:gd name="T19" fmla="*/ 30 h 115"/>
                <a:gd name="T20" fmla="*/ 9 w 38"/>
                <a:gd name="T21" fmla="*/ 39 h 115"/>
                <a:gd name="T22" fmla="*/ 8 w 38"/>
                <a:gd name="T23" fmla="*/ 51 h 115"/>
                <a:gd name="T24" fmla="*/ 10 w 38"/>
                <a:gd name="T25" fmla="*/ 72 h 115"/>
                <a:gd name="T26" fmla="*/ 19 w 38"/>
                <a:gd name="T27" fmla="*/ 91 h 115"/>
                <a:gd name="T28" fmla="*/ 38 w 38"/>
                <a:gd name="T2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15">
                  <a:moveTo>
                    <a:pt x="38" y="115"/>
                  </a:moveTo>
                  <a:cubicBezTo>
                    <a:pt x="34" y="115"/>
                    <a:pt x="31" y="114"/>
                    <a:pt x="29" y="111"/>
                  </a:cubicBezTo>
                  <a:cubicBezTo>
                    <a:pt x="24" y="106"/>
                    <a:pt x="23" y="97"/>
                    <a:pt x="13" y="96"/>
                  </a:cubicBezTo>
                  <a:cubicBezTo>
                    <a:pt x="7" y="95"/>
                    <a:pt x="1" y="73"/>
                    <a:pt x="5" y="68"/>
                  </a:cubicBezTo>
                  <a:cubicBezTo>
                    <a:pt x="8" y="63"/>
                    <a:pt x="8" y="59"/>
                    <a:pt x="5" y="55"/>
                  </a:cubicBezTo>
                  <a:cubicBezTo>
                    <a:pt x="0" y="49"/>
                    <a:pt x="1" y="43"/>
                    <a:pt x="5" y="38"/>
                  </a:cubicBezTo>
                  <a:cubicBezTo>
                    <a:pt x="9" y="28"/>
                    <a:pt x="18" y="21"/>
                    <a:pt x="20" y="10"/>
                  </a:cubicBezTo>
                  <a:cubicBezTo>
                    <a:pt x="21" y="5"/>
                    <a:pt x="25" y="0"/>
                    <a:pt x="32" y="3"/>
                  </a:cubicBezTo>
                  <a:cubicBezTo>
                    <a:pt x="25" y="6"/>
                    <a:pt x="21" y="12"/>
                    <a:pt x="22" y="20"/>
                  </a:cubicBezTo>
                  <a:cubicBezTo>
                    <a:pt x="22" y="25"/>
                    <a:pt x="19" y="27"/>
                    <a:pt x="15" y="30"/>
                  </a:cubicBezTo>
                  <a:cubicBezTo>
                    <a:pt x="12" y="32"/>
                    <a:pt x="9" y="34"/>
                    <a:pt x="9" y="39"/>
                  </a:cubicBezTo>
                  <a:cubicBezTo>
                    <a:pt x="7" y="43"/>
                    <a:pt x="6" y="47"/>
                    <a:pt x="8" y="51"/>
                  </a:cubicBezTo>
                  <a:cubicBezTo>
                    <a:pt x="12" y="58"/>
                    <a:pt x="11" y="65"/>
                    <a:pt x="10" y="72"/>
                  </a:cubicBezTo>
                  <a:cubicBezTo>
                    <a:pt x="9" y="80"/>
                    <a:pt x="12" y="87"/>
                    <a:pt x="19" y="91"/>
                  </a:cubicBezTo>
                  <a:cubicBezTo>
                    <a:pt x="28" y="97"/>
                    <a:pt x="34" y="105"/>
                    <a:pt x="38" y="115"/>
                  </a:cubicBezTo>
                  <a:close/>
                </a:path>
              </a:pathLst>
            </a:custGeom>
            <a:solidFill>
              <a:srgbClr val="E684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62">
              <a:extLst>
                <a:ext uri="{FF2B5EF4-FFF2-40B4-BE49-F238E27FC236}">
                  <a16:creationId xmlns:a16="http://schemas.microsoft.com/office/drawing/2014/main" id="{7998EF46-2764-8D63-4CC1-9B4ED15BD17C}"/>
                </a:ext>
              </a:extLst>
            </p:cNvPr>
            <p:cNvSpPr/>
            <p:nvPr/>
          </p:nvSpPr>
          <p:spPr bwMode="auto">
            <a:xfrm>
              <a:off x="4510" y="1875"/>
              <a:ext cx="192" cy="148"/>
            </a:xfrm>
            <a:custGeom>
              <a:avLst/>
              <a:gdLst>
                <a:gd name="T0" fmla="*/ 15 w 73"/>
                <a:gd name="T1" fmla="*/ 11 h 56"/>
                <a:gd name="T2" fmla="*/ 5 w 73"/>
                <a:gd name="T3" fmla="*/ 13 h 56"/>
                <a:gd name="T4" fmla="*/ 8 w 73"/>
                <a:gd name="T5" fmla="*/ 22 h 56"/>
                <a:gd name="T6" fmla="*/ 13 w 73"/>
                <a:gd name="T7" fmla="*/ 36 h 56"/>
                <a:gd name="T8" fmla="*/ 23 w 73"/>
                <a:gd name="T9" fmla="*/ 48 h 56"/>
                <a:gd name="T10" fmla="*/ 53 w 73"/>
                <a:gd name="T11" fmla="*/ 41 h 56"/>
                <a:gd name="T12" fmla="*/ 60 w 73"/>
                <a:gd name="T13" fmla="*/ 38 h 56"/>
                <a:gd name="T14" fmla="*/ 48 w 73"/>
                <a:gd name="T15" fmla="*/ 51 h 56"/>
                <a:gd name="T16" fmla="*/ 17 w 73"/>
                <a:gd name="T17" fmla="*/ 51 h 56"/>
                <a:gd name="T18" fmla="*/ 10 w 73"/>
                <a:gd name="T19" fmla="*/ 34 h 56"/>
                <a:gd name="T20" fmla="*/ 8 w 73"/>
                <a:gd name="T21" fmla="*/ 26 h 56"/>
                <a:gd name="T22" fmla="*/ 3 w 73"/>
                <a:gd name="T23" fmla="*/ 6 h 56"/>
                <a:gd name="T24" fmla="*/ 24 w 73"/>
                <a:gd name="T25" fmla="*/ 9 h 56"/>
                <a:gd name="T26" fmla="*/ 58 w 73"/>
                <a:gd name="T27" fmla="*/ 2 h 56"/>
                <a:gd name="T28" fmla="*/ 69 w 73"/>
                <a:gd name="T29" fmla="*/ 0 h 56"/>
                <a:gd name="T30" fmla="*/ 62 w 73"/>
                <a:gd name="T31" fmla="*/ 22 h 56"/>
                <a:gd name="T32" fmla="*/ 66 w 73"/>
                <a:gd name="T33" fmla="*/ 16 h 56"/>
                <a:gd name="T34" fmla="*/ 66 w 73"/>
                <a:gd name="T35" fmla="*/ 6 h 56"/>
                <a:gd name="T36" fmla="*/ 58 w 73"/>
                <a:gd name="T37" fmla="*/ 5 h 56"/>
                <a:gd name="T38" fmla="*/ 15 w 73"/>
                <a:gd name="T39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56">
                  <a:moveTo>
                    <a:pt x="15" y="11"/>
                  </a:moveTo>
                  <a:cubicBezTo>
                    <a:pt x="11" y="8"/>
                    <a:pt x="8" y="9"/>
                    <a:pt x="5" y="13"/>
                  </a:cubicBezTo>
                  <a:cubicBezTo>
                    <a:pt x="3" y="16"/>
                    <a:pt x="5" y="19"/>
                    <a:pt x="8" y="22"/>
                  </a:cubicBezTo>
                  <a:cubicBezTo>
                    <a:pt x="12" y="25"/>
                    <a:pt x="15" y="30"/>
                    <a:pt x="13" y="36"/>
                  </a:cubicBezTo>
                  <a:cubicBezTo>
                    <a:pt x="11" y="45"/>
                    <a:pt x="17" y="48"/>
                    <a:pt x="23" y="48"/>
                  </a:cubicBezTo>
                  <a:cubicBezTo>
                    <a:pt x="33" y="49"/>
                    <a:pt x="45" y="51"/>
                    <a:pt x="53" y="41"/>
                  </a:cubicBezTo>
                  <a:cubicBezTo>
                    <a:pt x="55" y="40"/>
                    <a:pt x="58" y="39"/>
                    <a:pt x="60" y="38"/>
                  </a:cubicBezTo>
                  <a:cubicBezTo>
                    <a:pt x="59" y="45"/>
                    <a:pt x="52" y="46"/>
                    <a:pt x="48" y="51"/>
                  </a:cubicBezTo>
                  <a:cubicBezTo>
                    <a:pt x="38" y="53"/>
                    <a:pt x="27" y="56"/>
                    <a:pt x="17" y="51"/>
                  </a:cubicBezTo>
                  <a:cubicBezTo>
                    <a:pt x="11" y="46"/>
                    <a:pt x="6" y="42"/>
                    <a:pt x="10" y="34"/>
                  </a:cubicBezTo>
                  <a:cubicBezTo>
                    <a:pt x="11" y="31"/>
                    <a:pt x="9" y="27"/>
                    <a:pt x="8" y="26"/>
                  </a:cubicBezTo>
                  <a:cubicBezTo>
                    <a:pt x="0" y="20"/>
                    <a:pt x="2" y="13"/>
                    <a:pt x="3" y="6"/>
                  </a:cubicBezTo>
                  <a:cubicBezTo>
                    <a:pt x="10" y="7"/>
                    <a:pt x="17" y="8"/>
                    <a:pt x="24" y="9"/>
                  </a:cubicBezTo>
                  <a:cubicBezTo>
                    <a:pt x="36" y="11"/>
                    <a:pt x="47" y="6"/>
                    <a:pt x="58" y="2"/>
                  </a:cubicBezTo>
                  <a:cubicBezTo>
                    <a:pt x="62" y="1"/>
                    <a:pt x="65" y="0"/>
                    <a:pt x="69" y="0"/>
                  </a:cubicBezTo>
                  <a:cubicBezTo>
                    <a:pt x="73" y="17"/>
                    <a:pt x="72" y="18"/>
                    <a:pt x="62" y="22"/>
                  </a:cubicBezTo>
                  <a:cubicBezTo>
                    <a:pt x="63" y="20"/>
                    <a:pt x="65" y="18"/>
                    <a:pt x="66" y="16"/>
                  </a:cubicBezTo>
                  <a:cubicBezTo>
                    <a:pt x="68" y="13"/>
                    <a:pt x="68" y="9"/>
                    <a:pt x="66" y="6"/>
                  </a:cubicBezTo>
                  <a:cubicBezTo>
                    <a:pt x="64" y="2"/>
                    <a:pt x="61" y="4"/>
                    <a:pt x="58" y="5"/>
                  </a:cubicBezTo>
                  <a:cubicBezTo>
                    <a:pt x="44" y="11"/>
                    <a:pt x="30" y="13"/>
                    <a:pt x="15" y="11"/>
                  </a:cubicBezTo>
                  <a:close/>
                </a:path>
              </a:pathLst>
            </a:custGeom>
            <a:solidFill>
              <a:srgbClr val="C597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63">
              <a:extLst>
                <a:ext uri="{FF2B5EF4-FFF2-40B4-BE49-F238E27FC236}">
                  <a16:creationId xmlns:a16="http://schemas.microsoft.com/office/drawing/2014/main" id="{26581D42-4D46-9835-1356-2CD52D69714F}"/>
                </a:ext>
              </a:extLst>
            </p:cNvPr>
            <p:cNvSpPr/>
            <p:nvPr/>
          </p:nvSpPr>
          <p:spPr bwMode="auto">
            <a:xfrm>
              <a:off x="4868" y="2159"/>
              <a:ext cx="184" cy="230"/>
            </a:xfrm>
            <a:custGeom>
              <a:avLst/>
              <a:gdLst>
                <a:gd name="T0" fmla="*/ 3 w 70"/>
                <a:gd name="T1" fmla="*/ 87 h 87"/>
                <a:gd name="T2" fmla="*/ 0 w 70"/>
                <a:gd name="T3" fmla="*/ 86 h 87"/>
                <a:gd name="T4" fmla="*/ 13 w 70"/>
                <a:gd name="T5" fmla="*/ 80 h 87"/>
                <a:gd name="T6" fmla="*/ 40 w 70"/>
                <a:gd name="T7" fmla="*/ 70 h 87"/>
                <a:gd name="T8" fmla="*/ 56 w 70"/>
                <a:gd name="T9" fmla="*/ 32 h 87"/>
                <a:gd name="T10" fmla="*/ 57 w 70"/>
                <a:gd name="T11" fmla="*/ 30 h 87"/>
                <a:gd name="T12" fmla="*/ 59 w 70"/>
                <a:gd name="T13" fmla="*/ 1 h 87"/>
                <a:gd name="T14" fmla="*/ 59 w 70"/>
                <a:gd name="T15" fmla="*/ 0 h 87"/>
                <a:gd name="T16" fmla="*/ 70 w 70"/>
                <a:gd name="T17" fmla="*/ 9 h 87"/>
                <a:gd name="T18" fmla="*/ 64 w 70"/>
                <a:gd name="T19" fmla="*/ 29 h 87"/>
                <a:gd name="T20" fmla="*/ 64 w 70"/>
                <a:gd name="T21" fmla="*/ 50 h 87"/>
                <a:gd name="T22" fmla="*/ 55 w 70"/>
                <a:gd name="T23" fmla="*/ 67 h 87"/>
                <a:gd name="T24" fmla="*/ 47 w 70"/>
                <a:gd name="T25" fmla="*/ 72 h 87"/>
                <a:gd name="T26" fmla="*/ 42 w 70"/>
                <a:gd name="T27" fmla="*/ 75 h 87"/>
                <a:gd name="T28" fmla="*/ 20 w 70"/>
                <a:gd name="T29" fmla="*/ 86 h 87"/>
                <a:gd name="T30" fmla="*/ 3 w 70"/>
                <a:gd name="T3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87">
                  <a:moveTo>
                    <a:pt x="3" y="87"/>
                  </a:moveTo>
                  <a:cubicBezTo>
                    <a:pt x="2" y="86"/>
                    <a:pt x="1" y="86"/>
                    <a:pt x="0" y="86"/>
                  </a:cubicBezTo>
                  <a:cubicBezTo>
                    <a:pt x="2" y="79"/>
                    <a:pt x="8" y="79"/>
                    <a:pt x="13" y="80"/>
                  </a:cubicBezTo>
                  <a:cubicBezTo>
                    <a:pt x="24" y="82"/>
                    <a:pt x="31" y="77"/>
                    <a:pt x="40" y="70"/>
                  </a:cubicBezTo>
                  <a:cubicBezTo>
                    <a:pt x="52" y="59"/>
                    <a:pt x="60" y="49"/>
                    <a:pt x="56" y="32"/>
                  </a:cubicBezTo>
                  <a:cubicBezTo>
                    <a:pt x="56" y="32"/>
                    <a:pt x="56" y="31"/>
                    <a:pt x="57" y="30"/>
                  </a:cubicBezTo>
                  <a:cubicBezTo>
                    <a:pt x="66" y="21"/>
                    <a:pt x="64" y="11"/>
                    <a:pt x="59" y="1"/>
                  </a:cubicBezTo>
                  <a:cubicBezTo>
                    <a:pt x="59" y="1"/>
                    <a:pt x="59" y="0"/>
                    <a:pt x="59" y="0"/>
                  </a:cubicBezTo>
                  <a:cubicBezTo>
                    <a:pt x="65" y="0"/>
                    <a:pt x="65" y="7"/>
                    <a:pt x="70" y="9"/>
                  </a:cubicBezTo>
                  <a:cubicBezTo>
                    <a:pt x="69" y="16"/>
                    <a:pt x="68" y="23"/>
                    <a:pt x="64" y="29"/>
                  </a:cubicBezTo>
                  <a:cubicBezTo>
                    <a:pt x="61" y="36"/>
                    <a:pt x="66" y="43"/>
                    <a:pt x="64" y="50"/>
                  </a:cubicBezTo>
                  <a:cubicBezTo>
                    <a:pt x="61" y="56"/>
                    <a:pt x="59" y="62"/>
                    <a:pt x="55" y="67"/>
                  </a:cubicBezTo>
                  <a:cubicBezTo>
                    <a:pt x="52" y="70"/>
                    <a:pt x="51" y="72"/>
                    <a:pt x="47" y="72"/>
                  </a:cubicBezTo>
                  <a:cubicBezTo>
                    <a:pt x="45" y="72"/>
                    <a:pt x="42" y="73"/>
                    <a:pt x="42" y="75"/>
                  </a:cubicBezTo>
                  <a:cubicBezTo>
                    <a:pt x="38" y="86"/>
                    <a:pt x="29" y="87"/>
                    <a:pt x="20" y="86"/>
                  </a:cubicBezTo>
                  <a:cubicBezTo>
                    <a:pt x="14" y="85"/>
                    <a:pt x="9" y="85"/>
                    <a:pt x="3" y="87"/>
                  </a:cubicBezTo>
                  <a:close/>
                </a:path>
              </a:pathLst>
            </a:custGeom>
            <a:solidFill>
              <a:srgbClr val="E27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64">
              <a:extLst>
                <a:ext uri="{FF2B5EF4-FFF2-40B4-BE49-F238E27FC236}">
                  <a16:creationId xmlns:a16="http://schemas.microsoft.com/office/drawing/2014/main" id="{2ACFB228-312C-5C87-D968-14A4C0284F54}"/>
                </a:ext>
              </a:extLst>
            </p:cNvPr>
            <p:cNvSpPr/>
            <p:nvPr/>
          </p:nvSpPr>
          <p:spPr bwMode="auto">
            <a:xfrm>
              <a:off x="4375" y="1799"/>
              <a:ext cx="64" cy="63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0 h 24"/>
                <a:gd name="T4" fmla="*/ 11 w 24"/>
                <a:gd name="T5" fmla="*/ 0 h 24"/>
                <a:gd name="T6" fmla="*/ 23 w 24"/>
                <a:gd name="T7" fmla="*/ 11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6" y="24"/>
                    <a:pt x="0" y="17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5"/>
                    <a:pt x="23" y="11"/>
                  </a:cubicBezTo>
                  <a:cubicBezTo>
                    <a:pt x="24" y="17"/>
                    <a:pt x="17" y="24"/>
                    <a:pt x="12" y="24"/>
                  </a:cubicBezTo>
                  <a:close/>
                </a:path>
              </a:pathLst>
            </a:custGeom>
            <a:solidFill>
              <a:srgbClr val="ED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65">
              <a:extLst>
                <a:ext uri="{FF2B5EF4-FFF2-40B4-BE49-F238E27FC236}">
                  <a16:creationId xmlns:a16="http://schemas.microsoft.com/office/drawing/2014/main" id="{4F3C0907-89F1-9812-8FBA-55F66D4F88BE}"/>
                </a:ext>
              </a:extLst>
            </p:cNvPr>
            <p:cNvSpPr/>
            <p:nvPr/>
          </p:nvSpPr>
          <p:spPr bwMode="auto">
            <a:xfrm>
              <a:off x="4825" y="2054"/>
              <a:ext cx="198" cy="116"/>
            </a:xfrm>
            <a:custGeom>
              <a:avLst/>
              <a:gdLst>
                <a:gd name="T0" fmla="*/ 66 w 75"/>
                <a:gd name="T1" fmla="*/ 33 h 44"/>
                <a:gd name="T2" fmla="*/ 45 w 75"/>
                <a:gd name="T3" fmla="*/ 17 h 44"/>
                <a:gd name="T4" fmla="*/ 30 w 75"/>
                <a:gd name="T5" fmla="*/ 10 h 44"/>
                <a:gd name="T6" fmla="*/ 12 w 75"/>
                <a:gd name="T7" fmla="*/ 9 h 44"/>
                <a:gd name="T8" fmla="*/ 0 w 75"/>
                <a:gd name="T9" fmla="*/ 11 h 44"/>
                <a:gd name="T10" fmla="*/ 24 w 75"/>
                <a:gd name="T11" fmla="*/ 2 h 44"/>
                <a:gd name="T12" fmla="*/ 26 w 75"/>
                <a:gd name="T13" fmla="*/ 2 h 44"/>
                <a:gd name="T14" fmla="*/ 59 w 75"/>
                <a:gd name="T15" fmla="*/ 17 h 44"/>
                <a:gd name="T16" fmla="*/ 75 w 75"/>
                <a:gd name="T17" fmla="*/ 40 h 44"/>
                <a:gd name="T18" fmla="*/ 75 w 75"/>
                <a:gd name="T19" fmla="*/ 40 h 44"/>
                <a:gd name="T20" fmla="*/ 66 w 75"/>
                <a:gd name="T2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44">
                  <a:moveTo>
                    <a:pt x="66" y="33"/>
                  </a:moveTo>
                  <a:cubicBezTo>
                    <a:pt x="62" y="22"/>
                    <a:pt x="56" y="17"/>
                    <a:pt x="45" y="17"/>
                  </a:cubicBezTo>
                  <a:cubicBezTo>
                    <a:pt x="39" y="17"/>
                    <a:pt x="34" y="16"/>
                    <a:pt x="30" y="10"/>
                  </a:cubicBezTo>
                  <a:cubicBezTo>
                    <a:pt x="25" y="4"/>
                    <a:pt x="18" y="5"/>
                    <a:pt x="12" y="9"/>
                  </a:cubicBezTo>
                  <a:cubicBezTo>
                    <a:pt x="8" y="13"/>
                    <a:pt x="4" y="14"/>
                    <a:pt x="0" y="11"/>
                  </a:cubicBezTo>
                  <a:cubicBezTo>
                    <a:pt x="7" y="7"/>
                    <a:pt x="14" y="0"/>
                    <a:pt x="24" y="2"/>
                  </a:cubicBezTo>
                  <a:cubicBezTo>
                    <a:pt x="24" y="3"/>
                    <a:pt x="26" y="2"/>
                    <a:pt x="26" y="2"/>
                  </a:cubicBezTo>
                  <a:cubicBezTo>
                    <a:pt x="36" y="11"/>
                    <a:pt x="49" y="12"/>
                    <a:pt x="59" y="17"/>
                  </a:cubicBezTo>
                  <a:cubicBezTo>
                    <a:pt x="68" y="21"/>
                    <a:pt x="71" y="31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67" y="44"/>
                    <a:pt x="69" y="35"/>
                    <a:pt x="66" y="33"/>
                  </a:cubicBezTo>
                  <a:close/>
                </a:path>
              </a:pathLst>
            </a:custGeom>
            <a:solidFill>
              <a:srgbClr val="E68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66">
              <a:extLst>
                <a:ext uri="{FF2B5EF4-FFF2-40B4-BE49-F238E27FC236}">
                  <a16:creationId xmlns:a16="http://schemas.microsoft.com/office/drawing/2014/main" id="{28A33328-7260-1819-8B9A-E03B15746A73}"/>
                </a:ext>
              </a:extLst>
            </p:cNvPr>
            <p:cNvSpPr/>
            <p:nvPr/>
          </p:nvSpPr>
          <p:spPr bwMode="auto">
            <a:xfrm>
              <a:off x="4552" y="2009"/>
              <a:ext cx="84" cy="43"/>
            </a:xfrm>
            <a:custGeom>
              <a:avLst/>
              <a:gdLst>
                <a:gd name="T0" fmla="*/ 1 w 32"/>
                <a:gd name="T1" fmla="*/ 0 h 16"/>
                <a:gd name="T2" fmla="*/ 32 w 32"/>
                <a:gd name="T3" fmla="*/ 0 h 16"/>
                <a:gd name="T4" fmla="*/ 19 w 32"/>
                <a:gd name="T5" fmla="*/ 12 h 16"/>
                <a:gd name="T6" fmla="*/ 15 w 32"/>
                <a:gd name="T7" fmla="*/ 14 h 16"/>
                <a:gd name="T8" fmla="*/ 14 w 32"/>
                <a:gd name="T9" fmla="*/ 14 h 16"/>
                <a:gd name="T10" fmla="*/ 1 w 3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">
                  <a:moveTo>
                    <a:pt x="1" y="0"/>
                  </a:moveTo>
                  <a:cubicBezTo>
                    <a:pt x="11" y="0"/>
                    <a:pt x="22" y="0"/>
                    <a:pt x="32" y="0"/>
                  </a:cubicBezTo>
                  <a:cubicBezTo>
                    <a:pt x="27" y="3"/>
                    <a:pt x="20" y="5"/>
                    <a:pt x="19" y="12"/>
                  </a:cubicBezTo>
                  <a:cubicBezTo>
                    <a:pt x="19" y="15"/>
                    <a:pt x="17" y="16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4" y="15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CE6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67">
              <a:extLst>
                <a:ext uri="{FF2B5EF4-FFF2-40B4-BE49-F238E27FC236}">
                  <a16:creationId xmlns:a16="http://schemas.microsoft.com/office/drawing/2014/main" id="{9D8884E5-7F89-C8CA-4582-33B66EC62AA0}"/>
                </a:ext>
              </a:extLst>
            </p:cNvPr>
            <p:cNvSpPr/>
            <p:nvPr/>
          </p:nvSpPr>
          <p:spPr bwMode="auto">
            <a:xfrm>
              <a:off x="4470" y="1570"/>
              <a:ext cx="237" cy="102"/>
            </a:xfrm>
            <a:custGeom>
              <a:avLst/>
              <a:gdLst>
                <a:gd name="T0" fmla="*/ 90 w 90"/>
                <a:gd name="T1" fmla="*/ 21 h 39"/>
                <a:gd name="T2" fmla="*/ 76 w 90"/>
                <a:gd name="T3" fmla="*/ 27 h 39"/>
                <a:gd name="T4" fmla="*/ 10 w 90"/>
                <a:gd name="T5" fmla="*/ 24 h 39"/>
                <a:gd name="T6" fmla="*/ 0 w 90"/>
                <a:gd name="T7" fmla="*/ 21 h 39"/>
                <a:gd name="T8" fmla="*/ 28 w 90"/>
                <a:gd name="T9" fmla="*/ 7 h 39"/>
                <a:gd name="T10" fmla="*/ 70 w 90"/>
                <a:gd name="T11" fmla="*/ 10 h 39"/>
                <a:gd name="T12" fmla="*/ 90 w 90"/>
                <a:gd name="T13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9">
                  <a:moveTo>
                    <a:pt x="90" y="21"/>
                  </a:moveTo>
                  <a:cubicBezTo>
                    <a:pt x="84" y="20"/>
                    <a:pt x="80" y="25"/>
                    <a:pt x="76" y="27"/>
                  </a:cubicBezTo>
                  <a:cubicBezTo>
                    <a:pt x="56" y="39"/>
                    <a:pt x="29" y="38"/>
                    <a:pt x="10" y="24"/>
                  </a:cubicBezTo>
                  <a:cubicBezTo>
                    <a:pt x="6" y="22"/>
                    <a:pt x="3" y="21"/>
                    <a:pt x="0" y="21"/>
                  </a:cubicBezTo>
                  <a:cubicBezTo>
                    <a:pt x="10" y="17"/>
                    <a:pt x="18" y="11"/>
                    <a:pt x="28" y="7"/>
                  </a:cubicBezTo>
                  <a:cubicBezTo>
                    <a:pt x="43" y="0"/>
                    <a:pt x="57" y="3"/>
                    <a:pt x="70" y="10"/>
                  </a:cubicBezTo>
                  <a:cubicBezTo>
                    <a:pt x="77" y="14"/>
                    <a:pt x="83" y="17"/>
                    <a:pt x="90" y="21"/>
                  </a:cubicBezTo>
                  <a:close/>
                </a:path>
              </a:pathLst>
            </a:custGeom>
            <a:solidFill>
              <a:srgbClr val="B4C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68">
              <a:extLst>
                <a:ext uri="{FF2B5EF4-FFF2-40B4-BE49-F238E27FC236}">
                  <a16:creationId xmlns:a16="http://schemas.microsoft.com/office/drawing/2014/main" id="{625E8FFE-D4C5-DD80-5DC9-1AA0DDE1C5CB}"/>
                </a:ext>
              </a:extLst>
            </p:cNvPr>
            <p:cNvSpPr/>
            <p:nvPr/>
          </p:nvSpPr>
          <p:spPr bwMode="auto">
            <a:xfrm>
              <a:off x="2965" y="1575"/>
              <a:ext cx="237" cy="100"/>
            </a:xfrm>
            <a:custGeom>
              <a:avLst/>
              <a:gdLst>
                <a:gd name="T0" fmla="*/ 90 w 90"/>
                <a:gd name="T1" fmla="*/ 19 h 38"/>
                <a:gd name="T2" fmla="*/ 80 w 90"/>
                <a:gd name="T3" fmla="*/ 22 h 38"/>
                <a:gd name="T4" fmla="*/ 10 w 90"/>
                <a:gd name="T5" fmla="*/ 23 h 38"/>
                <a:gd name="T6" fmla="*/ 0 w 90"/>
                <a:gd name="T7" fmla="*/ 19 h 38"/>
                <a:gd name="T8" fmla="*/ 42 w 90"/>
                <a:gd name="T9" fmla="*/ 1 h 38"/>
                <a:gd name="T10" fmla="*/ 75 w 90"/>
                <a:gd name="T11" fmla="*/ 11 h 38"/>
                <a:gd name="T12" fmla="*/ 90 w 90"/>
                <a:gd name="T13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8">
                  <a:moveTo>
                    <a:pt x="90" y="19"/>
                  </a:moveTo>
                  <a:cubicBezTo>
                    <a:pt x="86" y="19"/>
                    <a:pt x="83" y="19"/>
                    <a:pt x="80" y="22"/>
                  </a:cubicBezTo>
                  <a:cubicBezTo>
                    <a:pt x="62" y="38"/>
                    <a:pt x="26" y="37"/>
                    <a:pt x="10" y="23"/>
                  </a:cubicBezTo>
                  <a:cubicBezTo>
                    <a:pt x="7" y="20"/>
                    <a:pt x="4" y="19"/>
                    <a:pt x="0" y="19"/>
                  </a:cubicBezTo>
                  <a:cubicBezTo>
                    <a:pt x="14" y="12"/>
                    <a:pt x="26" y="2"/>
                    <a:pt x="42" y="1"/>
                  </a:cubicBezTo>
                  <a:cubicBezTo>
                    <a:pt x="55" y="0"/>
                    <a:pt x="65" y="6"/>
                    <a:pt x="75" y="11"/>
                  </a:cubicBezTo>
                  <a:cubicBezTo>
                    <a:pt x="80" y="14"/>
                    <a:pt x="85" y="17"/>
                    <a:pt x="90" y="19"/>
                  </a:cubicBezTo>
                  <a:close/>
                </a:path>
              </a:pathLst>
            </a:custGeom>
            <a:solidFill>
              <a:srgbClr val="B5C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69">
              <a:extLst>
                <a:ext uri="{FF2B5EF4-FFF2-40B4-BE49-F238E27FC236}">
                  <a16:creationId xmlns:a16="http://schemas.microsoft.com/office/drawing/2014/main" id="{13BE6CAB-BBB7-C053-F529-E5911CC29873}"/>
                </a:ext>
              </a:extLst>
            </p:cNvPr>
            <p:cNvSpPr/>
            <p:nvPr/>
          </p:nvSpPr>
          <p:spPr bwMode="auto">
            <a:xfrm>
              <a:off x="4483" y="2407"/>
              <a:ext cx="187" cy="111"/>
            </a:xfrm>
            <a:custGeom>
              <a:avLst/>
              <a:gdLst>
                <a:gd name="T0" fmla="*/ 4 w 71"/>
                <a:gd name="T1" fmla="*/ 38 h 42"/>
                <a:gd name="T2" fmla="*/ 2 w 71"/>
                <a:gd name="T3" fmla="*/ 33 h 42"/>
                <a:gd name="T4" fmla="*/ 20 w 71"/>
                <a:gd name="T5" fmla="*/ 7 h 42"/>
                <a:gd name="T6" fmla="*/ 52 w 71"/>
                <a:gd name="T7" fmla="*/ 12 h 42"/>
                <a:gd name="T8" fmla="*/ 70 w 71"/>
                <a:gd name="T9" fmla="*/ 36 h 42"/>
                <a:gd name="T10" fmla="*/ 63 w 71"/>
                <a:gd name="T11" fmla="*/ 41 h 42"/>
                <a:gd name="T12" fmla="*/ 55 w 71"/>
                <a:gd name="T13" fmla="*/ 36 h 42"/>
                <a:gd name="T14" fmla="*/ 22 w 71"/>
                <a:gd name="T15" fmla="*/ 33 h 42"/>
                <a:gd name="T16" fmla="*/ 13 w 71"/>
                <a:gd name="T17" fmla="*/ 39 h 42"/>
                <a:gd name="T18" fmla="*/ 4 w 71"/>
                <a:gd name="T1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42">
                  <a:moveTo>
                    <a:pt x="4" y="38"/>
                  </a:moveTo>
                  <a:cubicBezTo>
                    <a:pt x="3" y="37"/>
                    <a:pt x="0" y="36"/>
                    <a:pt x="2" y="33"/>
                  </a:cubicBezTo>
                  <a:cubicBezTo>
                    <a:pt x="10" y="26"/>
                    <a:pt x="11" y="14"/>
                    <a:pt x="20" y="7"/>
                  </a:cubicBezTo>
                  <a:cubicBezTo>
                    <a:pt x="29" y="0"/>
                    <a:pt x="47" y="2"/>
                    <a:pt x="52" y="12"/>
                  </a:cubicBezTo>
                  <a:cubicBezTo>
                    <a:pt x="57" y="21"/>
                    <a:pt x="67" y="26"/>
                    <a:pt x="70" y="36"/>
                  </a:cubicBezTo>
                  <a:cubicBezTo>
                    <a:pt x="71" y="42"/>
                    <a:pt x="66" y="41"/>
                    <a:pt x="63" y="41"/>
                  </a:cubicBezTo>
                  <a:cubicBezTo>
                    <a:pt x="60" y="40"/>
                    <a:pt x="58" y="38"/>
                    <a:pt x="55" y="36"/>
                  </a:cubicBezTo>
                  <a:cubicBezTo>
                    <a:pt x="45" y="26"/>
                    <a:pt x="35" y="25"/>
                    <a:pt x="22" y="33"/>
                  </a:cubicBezTo>
                  <a:cubicBezTo>
                    <a:pt x="19" y="35"/>
                    <a:pt x="17" y="38"/>
                    <a:pt x="13" y="39"/>
                  </a:cubicBezTo>
                  <a:cubicBezTo>
                    <a:pt x="10" y="39"/>
                    <a:pt x="7" y="38"/>
                    <a:pt x="4" y="38"/>
                  </a:cubicBezTo>
                  <a:close/>
                </a:path>
              </a:pathLst>
            </a:custGeom>
            <a:solidFill>
              <a:srgbClr val="A0B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70">
              <a:extLst>
                <a:ext uri="{FF2B5EF4-FFF2-40B4-BE49-F238E27FC236}">
                  <a16:creationId xmlns:a16="http://schemas.microsoft.com/office/drawing/2014/main" id="{7066BDB0-CF3A-9404-D2CE-67E9B42B9A4A}"/>
                </a:ext>
              </a:extLst>
            </p:cNvPr>
            <p:cNvSpPr/>
            <p:nvPr/>
          </p:nvSpPr>
          <p:spPr bwMode="auto">
            <a:xfrm>
              <a:off x="4494" y="2502"/>
              <a:ext cx="216" cy="58"/>
            </a:xfrm>
            <a:custGeom>
              <a:avLst/>
              <a:gdLst>
                <a:gd name="T0" fmla="*/ 0 w 82"/>
                <a:gd name="T1" fmla="*/ 2 h 22"/>
                <a:gd name="T2" fmla="*/ 9 w 82"/>
                <a:gd name="T3" fmla="*/ 2 h 22"/>
                <a:gd name="T4" fmla="*/ 57 w 82"/>
                <a:gd name="T5" fmla="*/ 3 h 22"/>
                <a:gd name="T6" fmla="*/ 66 w 82"/>
                <a:gd name="T7" fmla="*/ 0 h 22"/>
                <a:gd name="T8" fmla="*/ 82 w 82"/>
                <a:gd name="T9" fmla="*/ 10 h 22"/>
                <a:gd name="T10" fmla="*/ 48 w 82"/>
                <a:gd name="T11" fmla="*/ 20 h 22"/>
                <a:gd name="T12" fmla="*/ 9 w 82"/>
                <a:gd name="T13" fmla="*/ 17 h 22"/>
                <a:gd name="T14" fmla="*/ 12 w 82"/>
                <a:gd name="T15" fmla="*/ 14 h 22"/>
                <a:gd name="T16" fmla="*/ 0 w 82"/>
                <a:gd name="T1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22">
                  <a:moveTo>
                    <a:pt x="0" y="2"/>
                  </a:moveTo>
                  <a:cubicBezTo>
                    <a:pt x="3" y="2"/>
                    <a:pt x="6" y="2"/>
                    <a:pt x="9" y="2"/>
                  </a:cubicBezTo>
                  <a:cubicBezTo>
                    <a:pt x="25" y="3"/>
                    <a:pt x="41" y="1"/>
                    <a:pt x="57" y="3"/>
                  </a:cubicBezTo>
                  <a:cubicBezTo>
                    <a:pt x="61" y="3"/>
                    <a:pt x="65" y="5"/>
                    <a:pt x="66" y="0"/>
                  </a:cubicBezTo>
                  <a:cubicBezTo>
                    <a:pt x="70" y="6"/>
                    <a:pt x="77" y="7"/>
                    <a:pt x="82" y="10"/>
                  </a:cubicBezTo>
                  <a:cubicBezTo>
                    <a:pt x="72" y="17"/>
                    <a:pt x="60" y="18"/>
                    <a:pt x="48" y="20"/>
                  </a:cubicBezTo>
                  <a:cubicBezTo>
                    <a:pt x="35" y="22"/>
                    <a:pt x="22" y="21"/>
                    <a:pt x="9" y="17"/>
                  </a:cubicBezTo>
                  <a:cubicBezTo>
                    <a:pt x="11" y="17"/>
                    <a:pt x="14" y="18"/>
                    <a:pt x="12" y="14"/>
                  </a:cubicBezTo>
                  <a:cubicBezTo>
                    <a:pt x="10" y="8"/>
                    <a:pt x="7" y="4"/>
                    <a:pt x="0" y="2"/>
                  </a:cubicBezTo>
                  <a:close/>
                </a:path>
              </a:pathLst>
            </a:custGeom>
            <a:solidFill>
              <a:srgbClr val="DA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71">
              <a:extLst>
                <a:ext uri="{FF2B5EF4-FFF2-40B4-BE49-F238E27FC236}">
                  <a16:creationId xmlns:a16="http://schemas.microsoft.com/office/drawing/2014/main" id="{7826C8DB-9DC3-78F2-B64D-F6B360D29B1A}"/>
                </a:ext>
              </a:extLst>
            </p:cNvPr>
            <p:cNvSpPr/>
            <p:nvPr/>
          </p:nvSpPr>
          <p:spPr bwMode="auto">
            <a:xfrm>
              <a:off x="2980" y="2410"/>
              <a:ext cx="182" cy="100"/>
            </a:xfrm>
            <a:custGeom>
              <a:avLst/>
              <a:gdLst>
                <a:gd name="T0" fmla="*/ 12 w 69"/>
                <a:gd name="T1" fmla="*/ 37 h 38"/>
                <a:gd name="T2" fmla="*/ 5 w 69"/>
                <a:gd name="T3" fmla="*/ 26 h 38"/>
                <a:gd name="T4" fmla="*/ 17 w 69"/>
                <a:gd name="T5" fmla="*/ 8 h 38"/>
                <a:gd name="T6" fmla="*/ 51 w 69"/>
                <a:gd name="T7" fmla="*/ 12 h 38"/>
                <a:gd name="T8" fmla="*/ 63 w 69"/>
                <a:gd name="T9" fmla="*/ 24 h 38"/>
                <a:gd name="T10" fmla="*/ 61 w 69"/>
                <a:gd name="T11" fmla="*/ 38 h 38"/>
                <a:gd name="T12" fmla="*/ 52 w 69"/>
                <a:gd name="T13" fmla="*/ 34 h 38"/>
                <a:gd name="T14" fmla="*/ 20 w 69"/>
                <a:gd name="T15" fmla="*/ 33 h 38"/>
                <a:gd name="T16" fmla="*/ 12 w 69"/>
                <a:gd name="T17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8">
                  <a:moveTo>
                    <a:pt x="12" y="37"/>
                  </a:moveTo>
                  <a:cubicBezTo>
                    <a:pt x="1" y="36"/>
                    <a:pt x="0" y="36"/>
                    <a:pt x="5" y="26"/>
                  </a:cubicBezTo>
                  <a:cubicBezTo>
                    <a:pt x="9" y="20"/>
                    <a:pt x="11" y="13"/>
                    <a:pt x="17" y="8"/>
                  </a:cubicBezTo>
                  <a:cubicBezTo>
                    <a:pt x="27" y="0"/>
                    <a:pt x="45" y="0"/>
                    <a:pt x="51" y="12"/>
                  </a:cubicBezTo>
                  <a:cubicBezTo>
                    <a:pt x="54" y="18"/>
                    <a:pt x="59" y="20"/>
                    <a:pt x="63" y="24"/>
                  </a:cubicBezTo>
                  <a:cubicBezTo>
                    <a:pt x="69" y="32"/>
                    <a:pt x="68" y="37"/>
                    <a:pt x="61" y="38"/>
                  </a:cubicBezTo>
                  <a:cubicBezTo>
                    <a:pt x="58" y="37"/>
                    <a:pt x="55" y="36"/>
                    <a:pt x="52" y="34"/>
                  </a:cubicBezTo>
                  <a:cubicBezTo>
                    <a:pt x="40" y="24"/>
                    <a:pt x="32" y="24"/>
                    <a:pt x="20" y="33"/>
                  </a:cubicBezTo>
                  <a:cubicBezTo>
                    <a:pt x="18" y="34"/>
                    <a:pt x="15" y="36"/>
                    <a:pt x="12" y="37"/>
                  </a:cubicBezTo>
                  <a:close/>
                </a:path>
              </a:pathLst>
            </a:custGeom>
            <a:solidFill>
              <a:srgbClr val="A1B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72">
              <a:extLst>
                <a:ext uri="{FF2B5EF4-FFF2-40B4-BE49-F238E27FC236}">
                  <a16:creationId xmlns:a16="http://schemas.microsoft.com/office/drawing/2014/main" id="{90536EDF-FAA0-0F83-C2E4-EAE4CC58E135}"/>
                </a:ext>
              </a:extLst>
            </p:cNvPr>
            <p:cNvSpPr/>
            <p:nvPr/>
          </p:nvSpPr>
          <p:spPr bwMode="auto">
            <a:xfrm>
              <a:off x="3012" y="2460"/>
              <a:ext cx="129" cy="58"/>
            </a:xfrm>
            <a:custGeom>
              <a:avLst/>
              <a:gdLst>
                <a:gd name="T0" fmla="*/ 0 w 49"/>
                <a:gd name="T1" fmla="*/ 18 h 22"/>
                <a:gd name="T2" fmla="*/ 49 w 49"/>
                <a:gd name="T3" fmla="*/ 19 h 22"/>
                <a:gd name="T4" fmla="*/ 0 w 49"/>
                <a:gd name="T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22">
                  <a:moveTo>
                    <a:pt x="0" y="18"/>
                  </a:moveTo>
                  <a:cubicBezTo>
                    <a:pt x="18" y="0"/>
                    <a:pt x="25" y="0"/>
                    <a:pt x="49" y="19"/>
                  </a:cubicBezTo>
                  <a:cubicBezTo>
                    <a:pt x="33" y="22"/>
                    <a:pt x="16" y="22"/>
                    <a:pt x="0" y="18"/>
                  </a:cubicBezTo>
                  <a:close/>
                </a:path>
              </a:pathLst>
            </a:custGeom>
            <a:solidFill>
              <a:srgbClr val="BD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73">
              <a:extLst>
                <a:ext uri="{FF2B5EF4-FFF2-40B4-BE49-F238E27FC236}">
                  <a16:creationId xmlns:a16="http://schemas.microsoft.com/office/drawing/2014/main" id="{776E566E-4BBA-1977-F9A5-BFB765595C1E}"/>
                </a:ext>
              </a:extLst>
            </p:cNvPr>
            <p:cNvSpPr/>
            <p:nvPr/>
          </p:nvSpPr>
          <p:spPr bwMode="auto">
            <a:xfrm>
              <a:off x="2946" y="2626"/>
              <a:ext cx="87" cy="60"/>
            </a:xfrm>
            <a:custGeom>
              <a:avLst/>
              <a:gdLst>
                <a:gd name="T0" fmla="*/ 33 w 33"/>
                <a:gd name="T1" fmla="*/ 10 h 23"/>
                <a:gd name="T2" fmla="*/ 29 w 33"/>
                <a:gd name="T3" fmla="*/ 17 h 23"/>
                <a:gd name="T4" fmla="*/ 25 w 33"/>
                <a:gd name="T5" fmla="*/ 23 h 23"/>
                <a:gd name="T6" fmla="*/ 20 w 33"/>
                <a:gd name="T7" fmla="*/ 22 h 23"/>
                <a:gd name="T8" fmla="*/ 7 w 33"/>
                <a:gd name="T9" fmla="*/ 18 h 23"/>
                <a:gd name="T10" fmla="*/ 2 w 33"/>
                <a:gd name="T11" fmla="*/ 6 h 23"/>
                <a:gd name="T12" fmla="*/ 11 w 33"/>
                <a:gd name="T13" fmla="*/ 4 h 23"/>
                <a:gd name="T14" fmla="*/ 33 w 33"/>
                <a:gd name="T1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3">
                  <a:moveTo>
                    <a:pt x="33" y="10"/>
                  </a:moveTo>
                  <a:cubicBezTo>
                    <a:pt x="28" y="10"/>
                    <a:pt x="27" y="13"/>
                    <a:pt x="29" y="17"/>
                  </a:cubicBezTo>
                  <a:cubicBezTo>
                    <a:pt x="30" y="20"/>
                    <a:pt x="30" y="23"/>
                    <a:pt x="25" y="23"/>
                  </a:cubicBezTo>
                  <a:cubicBezTo>
                    <a:pt x="23" y="23"/>
                    <a:pt x="21" y="23"/>
                    <a:pt x="20" y="22"/>
                  </a:cubicBezTo>
                  <a:cubicBezTo>
                    <a:pt x="16" y="21"/>
                    <a:pt x="12" y="19"/>
                    <a:pt x="7" y="18"/>
                  </a:cubicBezTo>
                  <a:cubicBezTo>
                    <a:pt x="0" y="16"/>
                    <a:pt x="1" y="11"/>
                    <a:pt x="2" y="6"/>
                  </a:cubicBezTo>
                  <a:cubicBezTo>
                    <a:pt x="3" y="0"/>
                    <a:pt x="8" y="3"/>
                    <a:pt x="11" y="4"/>
                  </a:cubicBezTo>
                  <a:cubicBezTo>
                    <a:pt x="18" y="6"/>
                    <a:pt x="25" y="8"/>
                    <a:pt x="33" y="10"/>
                  </a:cubicBezTo>
                  <a:close/>
                </a:path>
              </a:pathLst>
            </a:custGeom>
            <a:solidFill>
              <a:srgbClr val="C4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74">
              <a:extLst>
                <a:ext uri="{FF2B5EF4-FFF2-40B4-BE49-F238E27FC236}">
                  <a16:creationId xmlns:a16="http://schemas.microsoft.com/office/drawing/2014/main" id="{87720FE3-1CCD-FC27-BD12-898E275BD538}"/>
                </a:ext>
              </a:extLst>
            </p:cNvPr>
            <p:cNvSpPr/>
            <p:nvPr/>
          </p:nvSpPr>
          <p:spPr bwMode="auto">
            <a:xfrm>
              <a:off x="4546" y="2926"/>
              <a:ext cx="93" cy="8"/>
            </a:xfrm>
            <a:custGeom>
              <a:avLst/>
              <a:gdLst>
                <a:gd name="T0" fmla="*/ 35 w 35"/>
                <a:gd name="T1" fmla="*/ 0 h 3"/>
                <a:gd name="T2" fmla="*/ 0 w 35"/>
                <a:gd name="T3" fmla="*/ 0 h 3"/>
                <a:gd name="T4" fmla="*/ 35 w 3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">
                  <a:moveTo>
                    <a:pt x="35" y="0"/>
                  </a:moveTo>
                  <a:cubicBezTo>
                    <a:pt x="24" y="3"/>
                    <a:pt x="12" y="3"/>
                    <a:pt x="0" y="0"/>
                  </a:cubicBezTo>
                  <a:cubicBezTo>
                    <a:pt x="12" y="0"/>
                    <a:pt x="24" y="0"/>
                    <a:pt x="35" y="0"/>
                  </a:cubicBezTo>
                  <a:close/>
                </a:path>
              </a:pathLst>
            </a:custGeom>
            <a:solidFill>
              <a:srgbClr val="C36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75">
              <a:extLst>
                <a:ext uri="{FF2B5EF4-FFF2-40B4-BE49-F238E27FC236}">
                  <a16:creationId xmlns:a16="http://schemas.microsoft.com/office/drawing/2014/main" id="{5E4C8BCD-08F8-02E7-363B-77C9668323E3}"/>
                </a:ext>
              </a:extLst>
            </p:cNvPr>
            <p:cNvSpPr/>
            <p:nvPr/>
          </p:nvSpPr>
          <p:spPr bwMode="auto">
            <a:xfrm>
              <a:off x="3052" y="1899"/>
              <a:ext cx="63" cy="8"/>
            </a:xfrm>
            <a:custGeom>
              <a:avLst/>
              <a:gdLst>
                <a:gd name="T0" fmla="*/ 0 w 24"/>
                <a:gd name="T1" fmla="*/ 0 h 3"/>
                <a:gd name="T2" fmla="*/ 11 w 24"/>
                <a:gd name="T3" fmla="*/ 0 h 3"/>
                <a:gd name="T4" fmla="*/ 24 w 24"/>
                <a:gd name="T5" fmla="*/ 0 h 3"/>
                <a:gd name="T6" fmla="*/ 0 w 2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">
                  <a:moveTo>
                    <a:pt x="0" y="0"/>
                  </a:moveTo>
                  <a:cubicBezTo>
                    <a:pt x="3" y="0"/>
                    <a:pt x="7" y="0"/>
                    <a:pt x="11" y="0"/>
                  </a:cubicBezTo>
                  <a:cubicBezTo>
                    <a:pt x="15" y="0"/>
                    <a:pt x="20" y="0"/>
                    <a:pt x="24" y="0"/>
                  </a:cubicBezTo>
                  <a:cubicBezTo>
                    <a:pt x="16" y="3"/>
                    <a:pt x="8" y="3"/>
                    <a:pt x="0" y="0"/>
                  </a:cubicBezTo>
                  <a:close/>
                </a:path>
              </a:pathLst>
            </a:custGeom>
            <a:solidFill>
              <a:srgbClr val="EA8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76">
              <a:extLst>
                <a:ext uri="{FF2B5EF4-FFF2-40B4-BE49-F238E27FC236}">
                  <a16:creationId xmlns:a16="http://schemas.microsoft.com/office/drawing/2014/main" id="{79FD1C24-E9CF-A71F-BA25-F82A80AA7426}"/>
                </a:ext>
              </a:extLst>
            </p:cNvPr>
            <p:cNvSpPr/>
            <p:nvPr/>
          </p:nvSpPr>
          <p:spPr bwMode="auto">
            <a:xfrm>
              <a:off x="4731" y="2141"/>
              <a:ext cx="321" cy="248"/>
            </a:xfrm>
            <a:custGeom>
              <a:avLst/>
              <a:gdLst>
                <a:gd name="T0" fmla="*/ 102 w 122"/>
                <a:gd name="T1" fmla="*/ 0 h 94"/>
                <a:gd name="T2" fmla="*/ 111 w 122"/>
                <a:gd name="T3" fmla="*/ 7 h 94"/>
                <a:gd name="T4" fmla="*/ 111 w 122"/>
                <a:gd name="T5" fmla="*/ 37 h 94"/>
                <a:gd name="T6" fmla="*/ 111 w 122"/>
                <a:gd name="T7" fmla="*/ 44 h 94"/>
                <a:gd name="T8" fmla="*/ 96 w 122"/>
                <a:gd name="T9" fmla="*/ 75 h 94"/>
                <a:gd name="T10" fmla="*/ 92 w 122"/>
                <a:gd name="T11" fmla="*/ 78 h 94"/>
                <a:gd name="T12" fmla="*/ 66 w 122"/>
                <a:gd name="T13" fmla="*/ 89 h 94"/>
                <a:gd name="T14" fmla="*/ 52 w 122"/>
                <a:gd name="T15" fmla="*/ 93 h 94"/>
                <a:gd name="T16" fmla="*/ 34 w 122"/>
                <a:gd name="T17" fmla="*/ 90 h 94"/>
                <a:gd name="T18" fmla="*/ 9 w 122"/>
                <a:gd name="T19" fmla="*/ 64 h 94"/>
                <a:gd name="T20" fmla="*/ 4 w 122"/>
                <a:gd name="T21" fmla="*/ 47 h 94"/>
                <a:gd name="T22" fmla="*/ 2 w 122"/>
                <a:gd name="T23" fmla="*/ 25 h 94"/>
                <a:gd name="T24" fmla="*/ 5 w 122"/>
                <a:gd name="T25" fmla="*/ 14 h 94"/>
                <a:gd name="T26" fmla="*/ 10 w 122"/>
                <a:gd name="T27" fmla="*/ 34 h 94"/>
                <a:gd name="T28" fmla="*/ 10 w 122"/>
                <a:gd name="T29" fmla="*/ 44 h 94"/>
                <a:gd name="T30" fmla="*/ 20 w 122"/>
                <a:gd name="T31" fmla="*/ 63 h 94"/>
                <a:gd name="T32" fmla="*/ 28 w 122"/>
                <a:gd name="T33" fmla="*/ 69 h 94"/>
                <a:gd name="T34" fmla="*/ 59 w 122"/>
                <a:gd name="T35" fmla="*/ 78 h 94"/>
                <a:gd name="T36" fmla="*/ 65 w 122"/>
                <a:gd name="T37" fmla="*/ 77 h 94"/>
                <a:gd name="T38" fmla="*/ 84 w 122"/>
                <a:gd name="T39" fmla="*/ 72 h 94"/>
                <a:gd name="T40" fmla="*/ 90 w 122"/>
                <a:gd name="T41" fmla="*/ 68 h 94"/>
                <a:gd name="T42" fmla="*/ 102 w 122"/>
                <a:gd name="T43" fmla="*/ 41 h 94"/>
                <a:gd name="T44" fmla="*/ 104 w 122"/>
                <a:gd name="T45" fmla="*/ 33 h 94"/>
                <a:gd name="T46" fmla="*/ 106 w 122"/>
                <a:gd name="T47" fmla="*/ 12 h 94"/>
                <a:gd name="T48" fmla="*/ 102 w 122"/>
                <a:gd name="T4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94">
                  <a:moveTo>
                    <a:pt x="102" y="0"/>
                  </a:moveTo>
                  <a:cubicBezTo>
                    <a:pt x="106" y="1"/>
                    <a:pt x="105" y="8"/>
                    <a:pt x="111" y="7"/>
                  </a:cubicBezTo>
                  <a:cubicBezTo>
                    <a:pt x="119" y="17"/>
                    <a:pt x="122" y="27"/>
                    <a:pt x="111" y="37"/>
                  </a:cubicBezTo>
                  <a:cubicBezTo>
                    <a:pt x="109" y="39"/>
                    <a:pt x="111" y="42"/>
                    <a:pt x="111" y="44"/>
                  </a:cubicBezTo>
                  <a:cubicBezTo>
                    <a:pt x="113" y="60"/>
                    <a:pt x="110" y="67"/>
                    <a:pt x="96" y="75"/>
                  </a:cubicBezTo>
                  <a:cubicBezTo>
                    <a:pt x="95" y="76"/>
                    <a:pt x="93" y="77"/>
                    <a:pt x="92" y="78"/>
                  </a:cubicBezTo>
                  <a:cubicBezTo>
                    <a:pt x="83" y="90"/>
                    <a:pt x="80" y="92"/>
                    <a:pt x="66" y="89"/>
                  </a:cubicBezTo>
                  <a:cubicBezTo>
                    <a:pt x="60" y="87"/>
                    <a:pt x="56" y="90"/>
                    <a:pt x="52" y="93"/>
                  </a:cubicBezTo>
                  <a:cubicBezTo>
                    <a:pt x="45" y="93"/>
                    <a:pt x="39" y="94"/>
                    <a:pt x="34" y="90"/>
                  </a:cubicBezTo>
                  <a:cubicBezTo>
                    <a:pt x="25" y="81"/>
                    <a:pt x="20" y="70"/>
                    <a:pt x="9" y="64"/>
                  </a:cubicBezTo>
                  <a:cubicBezTo>
                    <a:pt x="3" y="61"/>
                    <a:pt x="3" y="53"/>
                    <a:pt x="4" y="47"/>
                  </a:cubicBezTo>
                  <a:cubicBezTo>
                    <a:pt x="5" y="40"/>
                    <a:pt x="6" y="32"/>
                    <a:pt x="2" y="25"/>
                  </a:cubicBezTo>
                  <a:cubicBezTo>
                    <a:pt x="0" y="21"/>
                    <a:pt x="2" y="17"/>
                    <a:pt x="5" y="14"/>
                  </a:cubicBezTo>
                  <a:cubicBezTo>
                    <a:pt x="5" y="21"/>
                    <a:pt x="5" y="28"/>
                    <a:pt x="10" y="34"/>
                  </a:cubicBezTo>
                  <a:cubicBezTo>
                    <a:pt x="13" y="37"/>
                    <a:pt x="12" y="40"/>
                    <a:pt x="10" y="44"/>
                  </a:cubicBezTo>
                  <a:cubicBezTo>
                    <a:pt x="6" y="53"/>
                    <a:pt x="10" y="61"/>
                    <a:pt x="20" y="63"/>
                  </a:cubicBezTo>
                  <a:cubicBezTo>
                    <a:pt x="24" y="63"/>
                    <a:pt x="27" y="65"/>
                    <a:pt x="28" y="69"/>
                  </a:cubicBezTo>
                  <a:cubicBezTo>
                    <a:pt x="36" y="86"/>
                    <a:pt x="44" y="89"/>
                    <a:pt x="59" y="78"/>
                  </a:cubicBezTo>
                  <a:cubicBezTo>
                    <a:pt x="61" y="76"/>
                    <a:pt x="63" y="76"/>
                    <a:pt x="65" y="77"/>
                  </a:cubicBezTo>
                  <a:cubicBezTo>
                    <a:pt x="76" y="84"/>
                    <a:pt x="79" y="83"/>
                    <a:pt x="84" y="72"/>
                  </a:cubicBezTo>
                  <a:cubicBezTo>
                    <a:pt x="86" y="70"/>
                    <a:pt x="88" y="69"/>
                    <a:pt x="90" y="68"/>
                  </a:cubicBezTo>
                  <a:cubicBezTo>
                    <a:pt x="101" y="67"/>
                    <a:pt x="108" y="51"/>
                    <a:pt x="102" y="41"/>
                  </a:cubicBezTo>
                  <a:cubicBezTo>
                    <a:pt x="100" y="37"/>
                    <a:pt x="100" y="36"/>
                    <a:pt x="104" y="33"/>
                  </a:cubicBezTo>
                  <a:cubicBezTo>
                    <a:pt x="115" y="27"/>
                    <a:pt x="116" y="20"/>
                    <a:pt x="106" y="12"/>
                  </a:cubicBezTo>
                  <a:cubicBezTo>
                    <a:pt x="102" y="8"/>
                    <a:pt x="102" y="4"/>
                    <a:pt x="102" y="0"/>
                  </a:cubicBezTo>
                  <a:close/>
                </a:path>
              </a:pathLst>
            </a:custGeom>
            <a:solidFill>
              <a:srgbClr val="ECBD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77">
              <a:extLst>
                <a:ext uri="{FF2B5EF4-FFF2-40B4-BE49-F238E27FC236}">
                  <a16:creationId xmlns:a16="http://schemas.microsoft.com/office/drawing/2014/main" id="{5F1FF3B1-EE57-EF6B-59E8-AA712C8FFF68}"/>
                </a:ext>
              </a:extLst>
            </p:cNvPr>
            <p:cNvSpPr/>
            <p:nvPr/>
          </p:nvSpPr>
          <p:spPr bwMode="auto">
            <a:xfrm>
              <a:off x="4517" y="2465"/>
              <a:ext cx="127" cy="55"/>
            </a:xfrm>
            <a:custGeom>
              <a:avLst/>
              <a:gdLst>
                <a:gd name="T0" fmla="*/ 48 w 48"/>
                <a:gd name="T1" fmla="*/ 17 h 21"/>
                <a:gd name="T2" fmla="*/ 0 w 48"/>
                <a:gd name="T3" fmla="*/ 16 h 21"/>
                <a:gd name="T4" fmla="*/ 9 w 48"/>
                <a:gd name="T5" fmla="*/ 9 h 21"/>
                <a:gd name="T6" fmla="*/ 45 w 48"/>
                <a:gd name="T7" fmla="*/ 14 h 21"/>
                <a:gd name="T8" fmla="*/ 48 w 48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17"/>
                  </a:moveTo>
                  <a:cubicBezTo>
                    <a:pt x="32" y="20"/>
                    <a:pt x="16" y="21"/>
                    <a:pt x="0" y="16"/>
                  </a:cubicBezTo>
                  <a:cubicBezTo>
                    <a:pt x="3" y="13"/>
                    <a:pt x="6" y="11"/>
                    <a:pt x="9" y="9"/>
                  </a:cubicBezTo>
                  <a:cubicBezTo>
                    <a:pt x="23" y="0"/>
                    <a:pt x="34" y="1"/>
                    <a:pt x="45" y="14"/>
                  </a:cubicBezTo>
                  <a:cubicBezTo>
                    <a:pt x="46" y="15"/>
                    <a:pt x="47" y="16"/>
                    <a:pt x="48" y="17"/>
                  </a:cubicBezTo>
                  <a:close/>
                </a:path>
              </a:pathLst>
            </a:custGeom>
            <a:solidFill>
              <a:srgbClr val="BA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88" name="Freeform: Shape 13">
            <a:extLst>
              <a:ext uri="{FF2B5EF4-FFF2-40B4-BE49-F238E27FC236}">
                <a16:creationId xmlns:a16="http://schemas.microsoft.com/office/drawing/2014/main" id="{9D10DB82-CBF6-8E10-F280-E1EE04E89240}"/>
              </a:ext>
            </a:extLst>
          </p:cNvPr>
          <p:cNvSpPr/>
          <p:nvPr/>
        </p:nvSpPr>
        <p:spPr bwMode="auto">
          <a:xfrm>
            <a:off x="4450570" y="378687"/>
            <a:ext cx="2937911" cy="6518491"/>
          </a:xfrm>
          <a:custGeom>
            <a:avLst/>
            <a:gdLst>
              <a:gd name="connsiteX0" fmla="*/ 1956446 w 2937911"/>
              <a:gd name="connsiteY0" fmla="*/ 2394 h 6518491"/>
              <a:gd name="connsiteX1" fmla="*/ 2038144 w 2937911"/>
              <a:gd name="connsiteY1" fmla="*/ 50476 h 6518491"/>
              <a:gd name="connsiteX2" fmla="*/ 2123253 w 2937911"/>
              <a:gd name="connsiteY2" fmla="*/ 104945 h 6518491"/>
              <a:gd name="connsiteX3" fmla="*/ 2075590 w 2937911"/>
              <a:gd name="connsiteY3" fmla="*/ 220687 h 6518491"/>
              <a:gd name="connsiteX4" fmla="*/ 2143676 w 2937911"/>
              <a:gd name="connsiteY4" fmla="*/ 550893 h 6518491"/>
              <a:gd name="connsiteX5" fmla="*/ 2147082 w 2937911"/>
              <a:gd name="connsiteY5" fmla="*/ 584936 h 6518491"/>
              <a:gd name="connsiteX6" fmla="*/ 2194742 w 2937911"/>
              <a:gd name="connsiteY6" fmla="*/ 789187 h 6518491"/>
              <a:gd name="connsiteX7" fmla="*/ 2201546 w 2937911"/>
              <a:gd name="connsiteY7" fmla="*/ 918546 h 6518491"/>
              <a:gd name="connsiteX8" fmla="*/ 2078998 w 2937911"/>
              <a:gd name="connsiteY8" fmla="*/ 1211306 h 6518491"/>
              <a:gd name="connsiteX9" fmla="*/ 1949635 w 2937911"/>
              <a:gd name="connsiteY9" fmla="*/ 1350877 h 6518491"/>
              <a:gd name="connsiteX10" fmla="*/ 1881553 w 2937911"/>
              <a:gd name="connsiteY10" fmla="*/ 1357686 h 6518491"/>
              <a:gd name="connsiteX11" fmla="*/ 1790916 w 2937911"/>
              <a:gd name="connsiteY11" fmla="*/ 1394281 h 6518491"/>
              <a:gd name="connsiteX12" fmla="*/ 1789174 w 2937911"/>
              <a:gd name="connsiteY12" fmla="*/ 1396021 h 6518491"/>
              <a:gd name="connsiteX13" fmla="*/ 1785923 w 2937911"/>
              <a:gd name="connsiteY13" fmla="*/ 1440796 h 6518491"/>
              <a:gd name="connsiteX14" fmla="*/ 1809782 w 2937911"/>
              <a:gd name="connsiteY14" fmla="*/ 1538316 h 6518491"/>
              <a:gd name="connsiteX15" fmla="*/ 1854088 w 2937911"/>
              <a:gd name="connsiteY15" fmla="*/ 1603331 h 6518491"/>
              <a:gd name="connsiteX16" fmla="*/ 1915437 w 2937911"/>
              <a:gd name="connsiteY16" fmla="*/ 1657508 h 6518491"/>
              <a:gd name="connsiteX17" fmla="*/ 1997234 w 2937911"/>
              <a:gd name="connsiteY17" fmla="*/ 1697240 h 6518491"/>
              <a:gd name="connsiteX18" fmla="*/ 2089257 w 2937911"/>
              <a:gd name="connsiteY18" fmla="*/ 1729747 h 6518491"/>
              <a:gd name="connsiteX19" fmla="*/ 2194913 w 2937911"/>
              <a:gd name="connsiteY19" fmla="*/ 1762255 h 6518491"/>
              <a:gd name="connsiteX20" fmla="*/ 2300568 w 2937911"/>
              <a:gd name="connsiteY20" fmla="*/ 1787536 h 6518491"/>
              <a:gd name="connsiteX21" fmla="*/ 2406224 w 2937911"/>
              <a:gd name="connsiteY21" fmla="*/ 1820044 h 6518491"/>
              <a:gd name="connsiteX22" fmla="*/ 2511881 w 2937911"/>
              <a:gd name="connsiteY22" fmla="*/ 1852551 h 6518491"/>
              <a:gd name="connsiteX23" fmla="*/ 2597086 w 2937911"/>
              <a:gd name="connsiteY23" fmla="*/ 1899506 h 6518491"/>
              <a:gd name="connsiteX24" fmla="*/ 2678884 w 2937911"/>
              <a:gd name="connsiteY24" fmla="*/ 1957295 h 6518491"/>
              <a:gd name="connsiteX25" fmla="*/ 2733418 w 2937911"/>
              <a:gd name="connsiteY25" fmla="*/ 2029534 h 6518491"/>
              <a:gd name="connsiteX26" fmla="*/ 2791357 w 2937911"/>
              <a:gd name="connsiteY26" fmla="*/ 2148726 h 6518491"/>
              <a:gd name="connsiteX27" fmla="*/ 2832256 w 2937911"/>
              <a:gd name="connsiteY27" fmla="*/ 2293201 h 6518491"/>
              <a:gd name="connsiteX28" fmla="*/ 2862929 w 2937911"/>
              <a:gd name="connsiteY28" fmla="*/ 2455737 h 6518491"/>
              <a:gd name="connsiteX29" fmla="*/ 2883380 w 2937911"/>
              <a:gd name="connsiteY29" fmla="*/ 2629108 h 6518491"/>
              <a:gd name="connsiteX30" fmla="*/ 2897012 w 2937911"/>
              <a:gd name="connsiteY30" fmla="*/ 2816927 h 6518491"/>
              <a:gd name="connsiteX31" fmla="*/ 2900420 w 2937911"/>
              <a:gd name="connsiteY31" fmla="*/ 3001133 h 6518491"/>
              <a:gd name="connsiteX32" fmla="*/ 2900420 w 2937911"/>
              <a:gd name="connsiteY32" fmla="*/ 3185340 h 6518491"/>
              <a:gd name="connsiteX33" fmla="*/ 2900420 w 2937911"/>
              <a:gd name="connsiteY33" fmla="*/ 3362323 h 6518491"/>
              <a:gd name="connsiteX34" fmla="*/ 2900420 w 2937911"/>
              <a:gd name="connsiteY34" fmla="*/ 3535694 h 6518491"/>
              <a:gd name="connsiteX35" fmla="*/ 2937911 w 2937911"/>
              <a:gd name="connsiteY35" fmla="*/ 4091924 h 6518491"/>
              <a:gd name="connsiteX36" fmla="*/ 2897012 w 2937911"/>
              <a:gd name="connsiteY36" fmla="*/ 4453114 h 6518491"/>
              <a:gd name="connsiteX37" fmla="*/ 2876562 w 2937911"/>
              <a:gd name="connsiteY37" fmla="*/ 4821528 h 6518491"/>
              <a:gd name="connsiteX38" fmla="*/ 2883380 w 2937911"/>
              <a:gd name="connsiteY38" fmla="*/ 5175494 h 6518491"/>
              <a:gd name="connsiteX39" fmla="*/ 2907238 w 2937911"/>
              <a:gd name="connsiteY39" fmla="*/ 5525848 h 6518491"/>
              <a:gd name="connsiteX40" fmla="*/ 2937911 w 2937911"/>
              <a:gd name="connsiteY40" fmla="*/ 5858142 h 6518491"/>
              <a:gd name="connsiteX41" fmla="*/ 2937911 w 2937911"/>
              <a:gd name="connsiteY41" fmla="*/ 5977334 h 6518491"/>
              <a:gd name="connsiteX42" fmla="*/ 2907238 w 2937911"/>
              <a:gd name="connsiteY42" fmla="*/ 6074854 h 6518491"/>
              <a:gd name="connsiteX43" fmla="*/ 2859521 w 2937911"/>
              <a:gd name="connsiteY43" fmla="*/ 6168765 h 6518491"/>
              <a:gd name="connsiteX44" fmla="*/ 2784539 w 2937911"/>
              <a:gd name="connsiteY44" fmla="*/ 6248225 h 6518491"/>
              <a:gd name="connsiteX45" fmla="*/ 2702742 w 2937911"/>
              <a:gd name="connsiteY45" fmla="*/ 6313240 h 6518491"/>
              <a:gd name="connsiteX46" fmla="*/ 2617537 w 2937911"/>
              <a:gd name="connsiteY46" fmla="*/ 6356584 h 6518491"/>
              <a:gd name="connsiteX47" fmla="*/ 2528922 w 2937911"/>
              <a:gd name="connsiteY47" fmla="*/ 6392701 h 6518491"/>
              <a:gd name="connsiteX48" fmla="*/ 2528922 w 2937911"/>
              <a:gd name="connsiteY48" fmla="*/ 6363805 h 6518491"/>
              <a:gd name="connsiteX49" fmla="*/ 2522104 w 2937911"/>
              <a:gd name="connsiteY49" fmla="*/ 6345748 h 6518491"/>
              <a:gd name="connsiteX50" fmla="*/ 2518697 w 2937911"/>
              <a:gd name="connsiteY50" fmla="*/ 6324076 h 6518491"/>
              <a:gd name="connsiteX51" fmla="*/ 2518697 w 2937911"/>
              <a:gd name="connsiteY51" fmla="*/ 6313240 h 6518491"/>
              <a:gd name="connsiteX52" fmla="*/ 2518697 w 2937911"/>
              <a:gd name="connsiteY52" fmla="*/ 6291569 h 6518491"/>
              <a:gd name="connsiteX53" fmla="*/ 2518697 w 2937911"/>
              <a:gd name="connsiteY53" fmla="*/ 6266285 h 6518491"/>
              <a:gd name="connsiteX54" fmla="*/ 2535737 w 2937911"/>
              <a:gd name="connsiteY54" fmla="*/ 6248225 h 6518491"/>
              <a:gd name="connsiteX55" fmla="*/ 2556188 w 2937911"/>
              <a:gd name="connsiteY55" fmla="*/ 6233778 h 6518491"/>
              <a:gd name="connsiteX56" fmla="*/ 2566413 w 2937911"/>
              <a:gd name="connsiteY56" fmla="*/ 6212106 h 6518491"/>
              <a:gd name="connsiteX57" fmla="*/ 2580046 w 2937911"/>
              <a:gd name="connsiteY57" fmla="*/ 6186825 h 6518491"/>
              <a:gd name="connsiteX58" fmla="*/ 2586861 w 2937911"/>
              <a:gd name="connsiteY58" fmla="*/ 6161541 h 6518491"/>
              <a:gd name="connsiteX59" fmla="*/ 2573228 w 2937911"/>
              <a:gd name="connsiteY59" fmla="*/ 6154317 h 6518491"/>
              <a:gd name="connsiteX60" fmla="*/ 2559595 w 2937911"/>
              <a:gd name="connsiteY60" fmla="*/ 6154317 h 6518491"/>
              <a:gd name="connsiteX61" fmla="*/ 2556188 w 2937911"/>
              <a:gd name="connsiteY61" fmla="*/ 6154317 h 6518491"/>
              <a:gd name="connsiteX62" fmla="*/ 2556188 w 2937911"/>
              <a:gd name="connsiteY62" fmla="*/ 6147093 h 6518491"/>
              <a:gd name="connsiteX63" fmla="*/ 2556188 w 2937911"/>
              <a:gd name="connsiteY63" fmla="*/ 6139869 h 6518491"/>
              <a:gd name="connsiteX64" fmla="*/ 2549370 w 2937911"/>
              <a:gd name="connsiteY64" fmla="*/ 6136257 h 6518491"/>
              <a:gd name="connsiteX65" fmla="*/ 2549370 w 2937911"/>
              <a:gd name="connsiteY65" fmla="*/ 6114586 h 6518491"/>
              <a:gd name="connsiteX66" fmla="*/ 2624352 w 2937911"/>
              <a:gd name="connsiteY66" fmla="*/ 6067630 h 6518491"/>
              <a:gd name="connsiteX67" fmla="*/ 2692517 w 2937911"/>
              <a:gd name="connsiteY67" fmla="*/ 6009842 h 6518491"/>
              <a:gd name="connsiteX68" fmla="*/ 2753866 w 2937911"/>
              <a:gd name="connsiteY68" fmla="*/ 5944827 h 6518491"/>
              <a:gd name="connsiteX69" fmla="*/ 2747051 w 2937911"/>
              <a:gd name="connsiteY69" fmla="*/ 5912319 h 6518491"/>
              <a:gd name="connsiteX70" fmla="*/ 2740233 w 2937911"/>
              <a:gd name="connsiteY70" fmla="*/ 5887036 h 6518491"/>
              <a:gd name="connsiteX71" fmla="*/ 2733418 w 2937911"/>
              <a:gd name="connsiteY71" fmla="*/ 5865366 h 6518491"/>
              <a:gd name="connsiteX72" fmla="*/ 2723192 w 2937911"/>
              <a:gd name="connsiteY72" fmla="*/ 5847306 h 6518491"/>
              <a:gd name="connsiteX73" fmla="*/ 2685701 w 2937911"/>
              <a:gd name="connsiteY73" fmla="*/ 5825635 h 6518491"/>
              <a:gd name="connsiteX74" fmla="*/ 2655028 w 2937911"/>
              <a:gd name="connsiteY74" fmla="*/ 5847306 h 6518491"/>
              <a:gd name="connsiteX75" fmla="*/ 2641393 w 2937911"/>
              <a:gd name="connsiteY75" fmla="*/ 5890647 h 6518491"/>
              <a:gd name="connsiteX76" fmla="*/ 2627760 w 2937911"/>
              <a:gd name="connsiteY76" fmla="*/ 5937603 h 6518491"/>
              <a:gd name="connsiteX77" fmla="*/ 2610719 w 2937911"/>
              <a:gd name="connsiteY77" fmla="*/ 5970110 h 6518491"/>
              <a:gd name="connsiteX78" fmla="*/ 2580046 w 2937911"/>
              <a:gd name="connsiteY78" fmla="*/ 6002618 h 6518491"/>
              <a:gd name="connsiteX79" fmla="*/ 2528922 w 2937911"/>
              <a:gd name="connsiteY79" fmla="*/ 6017065 h 6518491"/>
              <a:gd name="connsiteX80" fmla="*/ 2505064 w 2937911"/>
              <a:gd name="connsiteY80" fmla="*/ 5608920 h 6518491"/>
              <a:gd name="connsiteX81" fmla="*/ 2617537 w 2937911"/>
              <a:gd name="connsiteY81" fmla="*/ 5413878 h 6518491"/>
              <a:gd name="connsiteX82" fmla="*/ 2617537 w 2937911"/>
              <a:gd name="connsiteY82" fmla="*/ 5327193 h 6518491"/>
              <a:gd name="connsiteX83" fmla="*/ 2610719 w 2937911"/>
              <a:gd name="connsiteY83" fmla="*/ 5229671 h 6518491"/>
              <a:gd name="connsiteX84" fmla="*/ 2586861 w 2937911"/>
              <a:gd name="connsiteY84" fmla="*/ 5124927 h 6518491"/>
              <a:gd name="connsiteX85" fmla="*/ 2559595 w 2937911"/>
              <a:gd name="connsiteY85" fmla="*/ 5005735 h 6518491"/>
              <a:gd name="connsiteX86" fmla="*/ 2528922 w 2937911"/>
              <a:gd name="connsiteY86" fmla="*/ 4893765 h 6518491"/>
              <a:gd name="connsiteX87" fmla="*/ 2498248 w 2937911"/>
              <a:gd name="connsiteY87" fmla="*/ 4781797 h 6518491"/>
              <a:gd name="connsiteX88" fmla="*/ 2467573 w 2937911"/>
              <a:gd name="connsiteY88" fmla="*/ 4684276 h 6518491"/>
              <a:gd name="connsiteX89" fmla="*/ 2450532 w 2937911"/>
              <a:gd name="connsiteY89" fmla="*/ 4597590 h 6518491"/>
              <a:gd name="connsiteX90" fmla="*/ 2460757 w 2937911"/>
              <a:gd name="connsiteY90" fmla="*/ 3835481 h 6518491"/>
              <a:gd name="connsiteX91" fmla="*/ 2392591 w 2937911"/>
              <a:gd name="connsiteY91" fmla="*/ 3633214 h 6518491"/>
              <a:gd name="connsiteX92" fmla="*/ 2382368 w 2937911"/>
              <a:gd name="connsiteY92" fmla="*/ 3539306 h 6518491"/>
              <a:gd name="connsiteX93" fmla="*/ 2375550 w 2937911"/>
              <a:gd name="connsiteY93" fmla="*/ 3434560 h 6518491"/>
              <a:gd name="connsiteX94" fmla="*/ 2368735 w 2937911"/>
              <a:gd name="connsiteY94" fmla="*/ 3322592 h 6518491"/>
              <a:gd name="connsiteX95" fmla="*/ 2368735 w 2937911"/>
              <a:gd name="connsiteY95" fmla="*/ 3214236 h 6518491"/>
              <a:gd name="connsiteX96" fmla="*/ 2355102 w 2937911"/>
              <a:gd name="connsiteY96" fmla="*/ 3105878 h 6518491"/>
              <a:gd name="connsiteX97" fmla="*/ 2331244 w 2937911"/>
              <a:gd name="connsiteY97" fmla="*/ 3022805 h 6518491"/>
              <a:gd name="connsiteX98" fmla="*/ 2286935 w 2937911"/>
              <a:gd name="connsiteY98" fmla="*/ 2957790 h 6518491"/>
              <a:gd name="connsiteX99" fmla="*/ 2276712 w 2937911"/>
              <a:gd name="connsiteY99" fmla="*/ 2943342 h 6518491"/>
              <a:gd name="connsiteX100" fmla="*/ 2276712 w 2937911"/>
              <a:gd name="connsiteY100" fmla="*/ 3232296 h 6518491"/>
              <a:gd name="connsiteX101" fmla="*/ 2225588 w 2937911"/>
              <a:gd name="connsiteY101" fmla="*/ 3369547 h 6518491"/>
              <a:gd name="connsiteX102" fmla="*/ 2194913 w 2937911"/>
              <a:gd name="connsiteY102" fmla="*/ 3521246 h 6518491"/>
              <a:gd name="connsiteX103" fmla="*/ 2188097 w 2937911"/>
              <a:gd name="connsiteY103" fmla="*/ 3683782 h 6518491"/>
              <a:gd name="connsiteX104" fmla="*/ 2188097 w 2937911"/>
              <a:gd name="connsiteY104" fmla="*/ 3849929 h 6518491"/>
              <a:gd name="connsiteX105" fmla="*/ 2208545 w 2937911"/>
              <a:gd name="connsiteY105" fmla="*/ 4012464 h 6518491"/>
              <a:gd name="connsiteX106" fmla="*/ 2232404 w 2937911"/>
              <a:gd name="connsiteY106" fmla="*/ 4171387 h 6518491"/>
              <a:gd name="connsiteX107" fmla="*/ 2256262 w 2937911"/>
              <a:gd name="connsiteY107" fmla="*/ 4308639 h 6518491"/>
              <a:gd name="connsiteX108" fmla="*/ 2481206 w 2937911"/>
              <a:gd name="connsiteY108" fmla="*/ 5872588 h 6518491"/>
              <a:gd name="connsiteX109" fmla="*/ 2488023 w 2937911"/>
              <a:gd name="connsiteY109" fmla="*/ 6002618 h 6518491"/>
              <a:gd name="connsiteX110" fmla="*/ 2481206 w 2937911"/>
              <a:gd name="connsiteY110" fmla="*/ 6154317 h 6518491"/>
              <a:gd name="connsiteX111" fmla="*/ 2460757 w 2937911"/>
              <a:gd name="connsiteY111" fmla="*/ 6320464 h 6518491"/>
              <a:gd name="connsiteX112" fmla="*/ 2443715 w 2937911"/>
              <a:gd name="connsiteY112" fmla="*/ 6482999 h 6518491"/>
              <a:gd name="connsiteX113" fmla="*/ 2438727 w 2937911"/>
              <a:gd name="connsiteY113" fmla="*/ 6518491 h 6518491"/>
              <a:gd name="connsiteX114" fmla="*/ 1676739 w 2937911"/>
              <a:gd name="connsiteY114" fmla="*/ 6518491 h 6518491"/>
              <a:gd name="connsiteX115" fmla="*/ 1673450 w 2937911"/>
              <a:gd name="connsiteY115" fmla="*/ 6464940 h 6518491"/>
              <a:gd name="connsiteX116" fmla="*/ 1496223 w 2937911"/>
              <a:gd name="connsiteY116" fmla="*/ 5583637 h 6518491"/>
              <a:gd name="connsiteX117" fmla="*/ 1468957 w 2937911"/>
              <a:gd name="connsiteY117" fmla="*/ 5583637 h 6518491"/>
              <a:gd name="connsiteX118" fmla="*/ 1451914 w 2937911"/>
              <a:gd name="connsiteY118" fmla="*/ 5641428 h 6518491"/>
              <a:gd name="connsiteX119" fmla="*/ 1438281 w 2937911"/>
              <a:gd name="connsiteY119" fmla="*/ 5713665 h 6518491"/>
              <a:gd name="connsiteX120" fmla="*/ 1438281 w 2937911"/>
              <a:gd name="connsiteY120" fmla="*/ 5800351 h 6518491"/>
              <a:gd name="connsiteX121" fmla="*/ 1383750 w 2937911"/>
              <a:gd name="connsiteY121" fmla="*/ 5952051 h 6518491"/>
              <a:gd name="connsiteX122" fmla="*/ 1353076 w 2937911"/>
              <a:gd name="connsiteY122" fmla="*/ 6107362 h 6518491"/>
              <a:gd name="connsiteX123" fmla="*/ 1332626 w 2937911"/>
              <a:gd name="connsiteY123" fmla="*/ 6280733 h 6518491"/>
              <a:gd name="connsiteX124" fmla="*/ 1329218 w 2937911"/>
              <a:gd name="connsiteY124" fmla="*/ 6457716 h 6518491"/>
              <a:gd name="connsiteX125" fmla="*/ 1324720 w 2937911"/>
              <a:gd name="connsiteY125" fmla="*/ 6518491 h 6518491"/>
              <a:gd name="connsiteX126" fmla="*/ 530368 w 2937911"/>
              <a:gd name="connsiteY126" fmla="*/ 6518491 h 6518491"/>
              <a:gd name="connsiteX127" fmla="*/ 514647 w 2937911"/>
              <a:gd name="connsiteY127" fmla="*/ 6396313 h 6518491"/>
              <a:gd name="connsiteX128" fmla="*/ 504422 w 2937911"/>
              <a:gd name="connsiteY128" fmla="*/ 6226554 h 6518491"/>
              <a:gd name="connsiteX129" fmla="*/ 490789 w 2937911"/>
              <a:gd name="connsiteY129" fmla="*/ 6064019 h 6518491"/>
              <a:gd name="connsiteX130" fmla="*/ 483971 w 2937911"/>
              <a:gd name="connsiteY130" fmla="*/ 5905095 h 6518491"/>
              <a:gd name="connsiteX131" fmla="*/ 490789 w 2937911"/>
              <a:gd name="connsiteY131" fmla="*/ 5767844 h 6518491"/>
              <a:gd name="connsiteX132" fmla="*/ 504422 w 2937911"/>
              <a:gd name="connsiteY132" fmla="*/ 5655876 h 6518491"/>
              <a:gd name="connsiteX133" fmla="*/ 664609 w 2937911"/>
              <a:gd name="connsiteY133" fmla="*/ 4442278 h 6518491"/>
              <a:gd name="connsiteX134" fmla="*/ 695282 w 2937911"/>
              <a:gd name="connsiteY134" fmla="*/ 4315863 h 6518491"/>
              <a:gd name="connsiteX135" fmla="*/ 725958 w 2937911"/>
              <a:gd name="connsiteY135" fmla="*/ 4185835 h 6518491"/>
              <a:gd name="connsiteX136" fmla="*/ 756632 w 2937911"/>
              <a:gd name="connsiteY136" fmla="*/ 4041359 h 6518491"/>
              <a:gd name="connsiteX137" fmla="*/ 770265 w 2937911"/>
              <a:gd name="connsiteY137" fmla="*/ 3889660 h 6518491"/>
              <a:gd name="connsiteX138" fmla="*/ 756632 w 2937911"/>
              <a:gd name="connsiteY138" fmla="*/ 3737961 h 6518491"/>
              <a:gd name="connsiteX139" fmla="*/ 678242 w 2937911"/>
              <a:gd name="connsiteY139" fmla="*/ 3286472 h 6518491"/>
              <a:gd name="connsiteX140" fmla="*/ 664609 w 2937911"/>
              <a:gd name="connsiteY140" fmla="*/ 2943342 h 6518491"/>
              <a:gd name="connsiteX141" fmla="*/ 650976 w 2937911"/>
              <a:gd name="connsiteY141" fmla="*/ 2957790 h 6518491"/>
              <a:gd name="connsiteX142" fmla="*/ 613485 w 2937911"/>
              <a:gd name="connsiteY142" fmla="*/ 3040865 h 6518491"/>
              <a:gd name="connsiteX143" fmla="*/ 596445 w 2937911"/>
              <a:gd name="connsiteY143" fmla="*/ 3145609 h 6518491"/>
              <a:gd name="connsiteX144" fmla="*/ 582812 w 2937911"/>
              <a:gd name="connsiteY144" fmla="*/ 3257577 h 6518491"/>
              <a:gd name="connsiteX145" fmla="*/ 582812 w 2937911"/>
              <a:gd name="connsiteY145" fmla="*/ 3376771 h 6518491"/>
              <a:gd name="connsiteX146" fmla="*/ 572586 w 2937911"/>
              <a:gd name="connsiteY146" fmla="*/ 3495963 h 6518491"/>
              <a:gd name="connsiteX147" fmla="*/ 552136 w 2937911"/>
              <a:gd name="connsiteY147" fmla="*/ 3607931 h 6518491"/>
              <a:gd name="connsiteX148" fmla="*/ 473746 w 2937911"/>
              <a:gd name="connsiteY148" fmla="*/ 3875212 h 6518491"/>
              <a:gd name="connsiteX149" fmla="*/ 460113 w 2937911"/>
              <a:gd name="connsiteY149" fmla="*/ 4019688 h 6518491"/>
              <a:gd name="connsiteX150" fmla="*/ 460113 w 2937911"/>
              <a:gd name="connsiteY150" fmla="*/ 4164163 h 6518491"/>
              <a:gd name="connsiteX151" fmla="*/ 477156 w 2937911"/>
              <a:gd name="connsiteY151" fmla="*/ 4315863 h 6518491"/>
              <a:gd name="connsiteX152" fmla="*/ 490789 w 2937911"/>
              <a:gd name="connsiteY152" fmla="*/ 4460338 h 6518491"/>
              <a:gd name="connsiteX153" fmla="*/ 490789 w 2937911"/>
              <a:gd name="connsiteY153" fmla="*/ 4604814 h 6518491"/>
              <a:gd name="connsiteX154" fmla="*/ 473746 w 2937911"/>
              <a:gd name="connsiteY154" fmla="*/ 4749289 h 6518491"/>
              <a:gd name="connsiteX155" fmla="*/ 460113 w 2937911"/>
              <a:gd name="connsiteY155" fmla="*/ 4807080 h 6518491"/>
              <a:gd name="connsiteX156" fmla="*/ 436257 w 2937911"/>
              <a:gd name="connsiteY156" fmla="*/ 4886541 h 6518491"/>
              <a:gd name="connsiteX157" fmla="*/ 405582 w 2937911"/>
              <a:gd name="connsiteY157" fmla="*/ 4980451 h 6518491"/>
              <a:gd name="connsiteX158" fmla="*/ 374908 w 2937911"/>
              <a:gd name="connsiteY158" fmla="*/ 5085195 h 6518491"/>
              <a:gd name="connsiteX159" fmla="*/ 347642 w 2937911"/>
              <a:gd name="connsiteY159" fmla="*/ 5182718 h 6518491"/>
              <a:gd name="connsiteX160" fmla="*/ 337417 w 2937911"/>
              <a:gd name="connsiteY160" fmla="*/ 5280238 h 6518491"/>
              <a:gd name="connsiteX161" fmla="*/ 330600 w 2937911"/>
              <a:gd name="connsiteY161" fmla="*/ 5366925 h 6518491"/>
              <a:gd name="connsiteX162" fmla="*/ 337417 w 2937911"/>
              <a:gd name="connsiteY162" fmla="*/ 5439161 h 6518491"/>
              <a:gd name="connsiteX163" fmla="*/ 436257 w 2937911"/>
              <a:gd name="connsiteY163" fmla="*/ 5598085 h 6518491"/>
              <a:gd name="connsiteX164" fmla="*/ 415807 w 2937911"/>
              <a:gd name="connsiteY164" fmla="*/ 6002618 h 6518491"/>
              <a:gd name="connsiteX165" fmla="*/ 368091 w 2937911"/>
              <a:gd name="connsiteY165" fmla="*/ 6017065 h 6518491"/>
              <a:gd name="connsiteX166" fmla="*/ 337417 w 2937911"/>
              <a:gd name="connsiteY166" fmla="*/ 5944827 h 6518491"/>
              <a:gd name="connsiteX167" fmla="*/ 310151 w 2937911"/>
              <a:gd name="connsiteY167" fmla="*/ 5858142 h 6518491"/>
              <a:gd name="connsiteX168" fmla="*/ 231762 w 2937911"/>
              <a:gd name="connsiteY168" fmla="*/ 5825635 h 6518491"/>
              <a:gd name="connsiteX169" fmla="*/ 211311 w 2937911"/>
              <a:gd name="connsiteY169" fmla="*/ 5930379 h 6518491"/>
              <a:gd name="connsiteX170" fmla="*/ 279478 w 2937911"/>
              <a:gd name="connsiteY170" fmla="*/ 6002618 h 6518491"/>
              <a:gd name="connsiteX171" fmla="*/ 354458 w 2937911"/>
              <a:gd name="connsiteY171" fmla="*/ 6082078 h 6518491"/>
              <a:gd name="connsiteX172" fmla="*/ 405582 w 2937911"/>
              <a:gd name="connsiteY172" fmla="*/ 6161541 h 6518491"/>
              <a:gd name="connsiteX173" fmla="*/ 391949 w 2937911"/>
              <a:gd name="connsiteY173" fmla="*/ 6168765 h 6518491"/>
              <a:gd name="connsiteX174" fmla="*/ 378316 w 2937911"/>
              <a:gd name="connsiteY174" fmla="*/ 6168765 h 6518491"/>
              <a:gd name="connsiteX175" fmla="*/ 374908 w 2937911"/>
              <a:gd name="connsiteY175" fmla="*/ 6168765 h 6518491"/>
              <a:gd name="connsiteX176" fmla="*/ 374908 w 2937911"/>
              <a:gd name="connsiteY176" fmla="*/ 6175989 h 6518491"/>
              <a:gd name="connsiteX177" fmla="*/ 374908 w 2937911"/>
              <a:gd name="connsiteY177" fmla="*/ 6179601 h 6518491"/>
              <a:gd name="connsiteX178" fmla="*/ 368091 w 2937911"/>
              <a:gd name="connsiteY178" fmla="*/ 6186825 h 6518491"/>
              <a:gd name="connsiteX179" fmla="*/ 368091 w 2937911"/>
              <a:gd name="connsiteY179" fmla="*/ 6208494 h 6518491"/>
              <a:gd name="connsiteX180" fmla="*/ 405582 w 2937911"/>
              <a:gd name="connsiteY180" fmla="*/ 6226554 h 6518491"/>
              <a:gd name="connsiteX181" fmla="*/ 422622 w 2937911"/>
              <a:gd name="connsiteY181" fmla="*/ 6266285 h 6518491"/>
              <a:gd name="connsiteX182" fmla="*/ 436257 w 2937911"/>
              <a:gd name="connsiteY182" fmla="*/ 6320464 h 6518491"/>
              <a:gd name="connsiteX183" fmla="*/ 422622 w 2937911"/>
              <a:gd name="connsiteY183" fmla="*/ 6338524 h 6518491"/>
              <a:gd name="connsiteX184" fmla="*/ 415807 w 2937911"/>
              <a:gd name="connsiteY184" fmla="*/ 6356584 h 6518491"/>
              <a:gd name="connsiteX185" fmla="*/ 405582 w 2937911"/>
              <a:gd name="connsiteY185" fmla="*/ 6378253 h 6518491"/>
              <a:gd name="connsiteX186" fmla="*/ 391949 w 2937911"/>
              <a:gd name="connsiteY186" fmla="*/ 6392701 h 6518491"/>
              <a:gd name="connsiteX187" fmla="*/ 323784 w 2937911"/>
              <a:gd name="connsiteY187" fmla="*/ 6345748 h 6518491"/>
              <a:gd name="connsiteX188" fmla="*/ 255620 w 2937911"/>
              <a:gd name="connsiteY188" fmla="*/ 6306016 h 6518491"/>
              <a:gd name="connsiteX189" fmla="*/ 194271 w 2937911"/>
              <a:gd name="connsiteY189" fmla="*/ 6266285 h 6518491"/>
              <a:gd name="connsiteX190" fmla="*/ 132921 w 2937911"/>
              <a:gd name="connsiteY190" fmla="*/ 6212106 h 6518491"/>
              <a:gd name="connsiteX191" fmla="*/ 81797 w 2937911"/>
              <a:gd name="connsiteY191" fmla="*/ 6147093 h 6518491"/>
              <a:gd name="connsiteX192" fmla="*/ 37491 w 2937911"/>
              <a:gd name="connsiteY192" fmla="*/ 6064019 h 6518491"/>
              <a:gd name="connsiteX193" fmla="*/ 6818 w 2937911"/>
              <a:gd name="connsiteY193" fmla="*/ 5944827 h 6518491"/>
              <a:gd name="connsiteX194" fmla="*/ 6818 w 2937911"/>
              <a:gd name="connsiteY194" fmla="*/ 5825635 h 6518491"/>
              <a:gd name="connsiteX195" fmla="*/ 20451 w 2937911"/>
              <a:gd name="connsiteY195" fmla="*/ 5706441 h 6518491"/>
              <a:gd name="connsiteX196" fmla="*/ 37491 w 2937911"/>
              <a:gd name="connsiteY196" fmla="*/ 5583637 h 6518491"/>
              <a:gd name="connsiteX197" fmla="*/ 57942 w 2937911"/>
              <a:gd name="connsiteY197" fmla="*/ 5457221 h 6518491"/>
              <a:gd name="connsiteX198" fmla="*/ 64757 w 2937911"/>
              <a:gd name="connsiteY198" fmla="*/ 5341641 h 6518491"/>
              <a:gd name="connsiteX199" fmla="*/ 6818 w 2937911"/>
              <a:gd name="connsiteY199" fmla="*/ 4138880 h 6518491"/>
              <a:gd name="connsiteX200" fmla="*/ 0 w 2937911"/>
              <a:gd name="connsiteY200" fmla="*/ 4012464 h 6518491"/>
              <a:gd name="connsiteX201" fmla="*/ 6818 w 2937911"/>
              <a:gd name="connsiteY201" fmla="*/ 3889660 h 6518491"/>
              <a:gd name="connsiteX202" fmla="*/ 27266 w 2937911"/>
              <a:gd name="connsiteY202" fmla="*/ 3770466 h 6518491"/>
              <a:gd name="connsiteX203" fmla="*/ 44309 w 2937911"/>
              <a:gd name="connsiteY203" fmla="*/ 3651274 h 6518491"/>
              <a:gd name="connsiteX204" fmla="*/ 51124 w 2937911"/>
              <a:gd name="connsiteY204" fmla="*/ 3521246 h 6518491"/>
              <a:gd name="connsiteX205" fmla="*/ 37491 w 2937911"/>
              <a:gd name="connsiteY205" fmla="*/ 3391219 h 6518491"/>
              <a:gd name="connsiteX206" fmla="*/ 27266 w 2937911"/>
              <a:gd name="connsiteY206" fmla="*/ 3286472 h 6518491"/>
              <a:gd name="connsiteX207" fmla="*/ 20451 w 2937911"/>
              <a:gd name="connsiteY207" fmla="*/ 3152833 h 6518491"/>
              <a:gd name="connsiteX208" fmla="*/ 27266 w 2937911"/>
              <a:gd name="connsiteY208" fmla="*/ 3001133 h 6518491"/>
              <a:gd name="connsiteX209" fmla="*/ 37491 w 2937911"/>
              <a:gd name="connsiteY209" fmla="*/ 2845822 h 6518491"/>
              <a:gd name="connsiteX210" fmla="*/ 57942 w 2937911"/>
              <a:gd name="connsiteY210" fmla="*/ 2679675 h 6518491"/>
              <a:gd name="connsiteX211" fmla="*/ 74982 w 2937911"/>
              <a:gd name="connsiteY211" fmla="*/ 2524364 h 6518491"/>
              <a:gd name="connsiteX212" fmla="*/ 102248 w 2937911"/>
              <a:gd name="connsiteY212" fmla="*/ 2379888 h 6518491"/>
              <a:gd name="connsiteX213" fmla="*/ 132921 w 2937911"/>
              <a:gd name="connsiteY213" fmla="*/ 2246248 h 6518491"/>
              <a:gd name="connsiteX214" fmla="*/ 156780 w 2937911"/>
              <a:gd name="connsiteY214" fmla="*/ 2141502 h 6518491"/>
              <a:gd name="connsiteX215" fmla="*/ 187453 w 2937911"/>
              <a:gd name="connsiteY215" fmla="*/ 2069265 h 6518491"/>
              <a:gd name="connsiteX216" fmla="*/ 255620 w 2937911"/>
              <a:gd name="connsiteY216" fmla="*/ 1986191 h 6518491"/>
              <a:gd name="connsiteX217" fmla="*/ 337417 w 2937911"/>
              <a:gd name="connsiteY217" fmla="*/ 1913954 h 6518491"/>
              <a:gd name="connsiteX218" fmla="*/ 436257 w 2937911"/>
              <a:gd name="connsiteY218" fmla="*/ 1859775 h 6518491"/>
              <a:gd name="connsiteX219" fmla="*/ 541913 w 2937911"/>
              <a:gd name="connsiteY219" fmla="*/ 1812820 h 6518491"/>
              <a:gd name="connsiteX220" fmla="*/ 650976 w 2937911"/>
              <a:gd name="connsiteY220" fmla="*/ 1773088 h 6518491"/>
              <a:gd name="connsiteX221" fmla="*/ 763449 w 2937911"/>
              <a:gd name="connsiteY221" fmla="*/ 1740583 h 6518491"/>
              <a:gd name="connsiteX222" fmla="*/ 875920 w 2937911"/>
              <a:gd name="connsiteY222" fmla="*/ 1700852 h 6518491"/>
              <a:gd name="connsiteX223" fmla="*/ 981576 w 2937911"/>
              <a:gd name="connsiteY223" fmla="*/ 1657508 h 6518491"/>
              <a:gd name="connsiteX224" fmla="*/ 1073598 w 2937911"/>
              <a:gd name="connsiteY224" fmla="*/ 1596107 h 6518491"/>
              <a:gd name="connsiteX225" fmla="*/ 1155398 w 2937911"/>
              <a:gd name="connsiteY225" fmla="*/ 1433572 h 6518491"/>
              <a:gd name="connsiteX226" fmla="*/ 1158806 w 2937911"/>
              <a:gd name="connsiteY226" fmla="*/ 1336050 h 6518491"/>
              <a:gd name="connsiteX227" fmla="*/ 1158806 w 2937911"/>
              <a:gd name="connsiteY227" fmla="*/ 1264918 h 6518491"/>
              <a:gd name="connsiteX228" fmla="*/ 1142847 w 2937911"/>
              <a:gd name="connsiteY228" fmla="*/ 1115988 h 6518491"/>
              <a:gd name="connsiteX229" fmla="*/ 1030509 w 2937911"/>
              <a:gd name="connsiteY229" fmla="*/ 608763 h 6518491"/>
              <a:gd name="connsiteX230" fmla="*/ 1020297 w 2937911"/>
              <a:gd name="connsiteY230" fmla="*/ 574722 h 6518491"/>
              <a:gd name="connsiteX231" fmla="*/ 1037315 w 2937911"/>
              <a:gd name="connsiteY231" fmla="*/ 288770 h 6518491"/>
              <a:gd name="connsiteX232" fmla="*/ 1074763 w 2937911"/>
              <a:gd name="connsiteY232" fmla="*/ 200261 h 6518491"/>
              <a:gd name="connsiteX233" fmla="*/ 1173482 w 2937911"/>
              <a:gd name="connsiteY233" fmla="*/ 135585 h 6518491"/>
              <a:gd name="connsiteX234" fmla="*/ 1261990 w 2937911"/>
              <a:gd name="connsiteY234" fmla="*/ 125371 h 6518491"/>
              <a:gd name="connsiteX235" fmla="*/ 1551349 w 2937911"/>
              <a:gd name="connsiteY235" fmla="*/ 33458 h 6518491"/>
              <a:gd name="connsiteX236" fmla="*/ 1854319 w 2937911"/>
              <a:gd name="connsiteY236" fmla="*/ 13032 h 6518491"/>
              <a:gd name="connsiteX237" fmla="*/ 1956446 w 2937911"/>
              <a:gd name="connsiteY237" fmla="*/ 2394 h 651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937911" h="6518491">
                <a:moveTo>
                  <a:pt x="1956446" y="2394"/>
                </a:moveTo>
                <a:cubicBezTo>
                  <a:pt x="1987083" y="7925"/>
                  <a:pt x="2014315" y="23244"/>
                  <a:pt x="2038144" y="50476"/>
                </a:cubicBezTo>
                <a:cubicBezTo>
                  <a:pt x="2061976" y="81118"/>
                  <a:pt x="2096019" y="81118"/>
                  <a:pt x="2123253" y="104945"/>
                </a:cubicBezTo>
                <a:cubicBezTo>
                  <a:pt x="2096019" y="138988"/>
                  <a:pt x="2065376" y="166220"/>
                  <a:pt x="2075590" y="220687"/>
                </a:cubicBezTo>
                <a:cubicBezTo>
                  <a:pt x="2092615" y="333025"/>
                  <a:pt x="2068784" y="452172"/>
                  <a:pt x="2143676" y="550893"/>
                </a:cubicBezTo>
                <a:cubicBezTo>
                  <a:pt x="2147082" y="557702"/>
                  <a:pt x="2150485" y="578128"/>
                  <a:pt x="2147082" y="584936"/>
                </a:cubicBezTo>
                <a:cubicBezTo>
                  <a:pt x="2099422" y="670040"/>
                  <a:pt x="2150485" y="727912"/>
                  <a:pt x="2194742" y="789187"/>
                </a:cubicBezTo>
                <a:cubicBezTo>
                  <a:pt x="2221974" y="826631"/>
                  <a:pt x="2249208" y="884505"/>
                  <a:pt x="2201546" y="918546"/>
                </a:cubicBezTo>
                <a:cubicBezTo>
                  <a:pt x="2082401" y="986630"/>
                  <a:pt x="2085805" y="1102371"/>
                  <a:pt x="2078998" y="1211306"/>
                </a:cubicBezTo>
                <a:cubicBezTo>
                  <a:pt x="2068784" y="1330451"/>
                  <a:pt x="2065376" y="1344068"/>
                  <a:pt x="1949635" y="1350877"/>
                </a:cubicBezTo>
                <a:cubicBezTo>
                  <a:pt x="1925808" y="1354282"/>
                  <a:pt x="1901977" y="1350877"/>
                  <a:pt x="1881553" y="1357686"/>
                </a:cubicBezTo>
                <a:cubicBezTo>
                  <a:pt x="1849212" y="1366196"/>
                  <a:pt x="1816875" y="1376407"/>
                  <a:pt x="1790916" y="1394281"/>
                </a:cubicBezTo>
                <a:lnTo>
                  <a:pt x="1789174" y="1396021"/>
                </a:lnTo>
                <a:lnTo>
                  <a:pt x="1785923" y="1440796"/>
                </a:lnTo>
                <a:lnTo>
                  <a:pt x="1809782" y="1538316"/>
                </a:lnTo>
                <a:lnTo>
                  <a:pt x="1854088" y="1603331"/>
                </a:lnTo>
                <a:lnTo>
                  <a:pt x="1915437" y="1657508"/>
                </a:lnTo>
                <a:lnTo>
                  <a:pt x="1997234" y="1697240"/>
                </a:lnTo>
                <a:lnTo>
                  <a:pt x="2089257" y="1729747"/>
                </a:lnTo>
                <a:lnTo>
                  <a:pt x="2194913" y="1762255"/>
                </a:lnTo>
                <a:lnTo>
                  <a:pt x="2300568" y="1787536"/>
                </a:lnTo>
                <a:lnTo>
                  <a:pt x="2406224" y="1820044"/>
                </a:lnTo>
                <a:lnTo>
                  <a:pt x="2511881" y="1852551"/>
                </a:lnTo>
                <a:lnTo>
                  <a:pt x="2597086" y="1899506"/>
                </a:lnTo>
                <a:lnTo>
                  <a:pt x="2678884" y="1957295"/>
                </a:lnTo>
                <a:lnTo>
                  <a:pt x="2733418" y="2029534"/>
                </a:lnTo>
                <a:lnTo>
                  <a:pt x="2791357" y="2148726"/>
                </a:lnTo>
                <a:lnTo>
                  <a:pt x="2832256" y="2293201"/>
                </a:lnTo>
                <a:lnTo>
                  <a:pt x="2862929" y="2455737"/>
                </a:lnTo>
                <a:lnTo>
                  <a:pt x="2883380" y="2629108"/>
                </a:lnTo>
                <a:lnTo>
                  <a:pt x="2897012" y="2816927"/>
                </a:lnTo>
                <a:lnTo>
                  <a:pt x="2900420" y="3001133"/>
                </a:lnTo>
                <a:lnTo>
                  <a:pt x="2900420" y="3185340"/>
                </a:lnTo>
                <a:lnTo>
                  <a:pt x="2900420" y="3362323"/>
                </a:lnTo>
                <a:lnTo>
                  <a:pt x="2900420" y="3535694"/>
                </a:lnTo>
                <a:lnTo>
                  <a:pt x="2937911" y="4091924"/>
                </a:lnTo>
                <a:lnTo>
                  <a:pt x="2897012" y="4453114"/>
                </a:lnTo>
                <a:lnTo>
                  <a:pt x="2876562" y="4821528"/>
                </a:lnTo>
                <a:cubicBezTo>
                  <a:pt x="2878834" y="4939517"/>
                  <a:pt x="2881108" y="5057505"/>
                  <a:pt x="2883380" y="5175494"/>
                </a:cubicBezTo>
                <a:lnTo>
                  <a:pt x="2907238" y="5525848"/>
                </a:lnTo>
                <a:lnTo>
                  <a:pt x="2937911" y="5858142"/>
                </a:lnTo>
                <a:lnTo>
                  <a:pt x="2937911" y="5977334"/>
                </a:lnTo>
                <a:lnTo>
                  <a:pt x="2907238" y="6074854"/>
                </a:lnTo>
                <a:lnTo>
                  <a:pt x="2859521" y="6168765"/>
                </a:lnTo>
                <a:lnTo>
                  <a:pt x="2784539" y="6248225"/>
                </a:lnTo>
                <a:lnTo>
                  <a:pt x="2702742" y="6313240"/>
                </a:lnTo>
                <a:lnTo>
                  <a:pt x="2617537" y="6356584"/>
                </a:lnTo>
                <a:lnTo>
                  <a:pt x="2528922" y="6392701"/>
                </a:lnTo>
                <a:lnTo>
                  <a:pt x="2528922" y="6363805"/>
                </a:lnTo>
                <a:lnTo>
                  <a:pt x="2522104" y="6345748"/>
                </a:lnTo>
                <a:lnTo>
                  <a:pt x="2518697" y="6324076"/>
                </a:lnTo>
                <a:lnTo>
                  <a:pt x="2518697" y="6313240"/>
                </a:lnTo>
                <a:lnTo>
                  <a:pt x="2518697" y="6291569"/>
                </a:lnTo>
                <a:lnTo>
                  <a:pt x="2518697" y="6266285"/>
                </a:lnTo>
                <a:lnTo>
                  <a:pt x="2535737" y="6248225"/>
                </a:lnTo>
                <a:lnTo>
                  <a:pt x="2556188" y="6233778"/>
                </a:lnTo>
                <a:lnTo>
                  <a:pt x="2566413" y="6212106"/>
                </a:lnTo>
                <a:lnTo>
                  <a:pt x="2580046" y="6186825"/>
                </a:lnTo>
                <a:lnTo>
                  <a:pt x="2586861" y="6161541"/>
                </a:lnTo>
                <a:lnTo>
                  <a:pt x="2573228" y="6154317"/>
                </a:lnTo>
                <a:lnTo>
                  <a:pt x="2559595" y="6154317"/>
                </a:lnTo>
                <a:lnTo>
                  <a:pt x="2556188" y="6154317"/>
                </a:lnTo>
                <a:lnTo>
                  <a:pt x="2556188" y="6147093"/>
                </a:lnTo>
                <a:lnTo>
                  <a:pt x="2556188" y="6139869"/>
                </a:lnTo>
                <a:lnTo>
                  <a:pt x="2549370" y="6136257"/>
                </a:lnTo>
                <a:lnTo>
                  <a:pt x="2549370" y="6114586"/>
                </a:lnTo>
                <a:lnTo>
                  <a:pt x="2624352" y="6067630"/>
                </a:lnTo>
                <a:lnTo>
                  <a:pt x="2692517" y="6009842"/>
                </a:lnTo>
                <a:lnTo>
                  <a:pt x="2753866" y="5944827"/>
                </a:lnTo>
                <a:lnTo>
                  <a:pt x="2747051" y="5912319"/>
                </a:lnTo>
                <a:lnTo>
                  <a:pt x="2740233" y="5887036"/>
                </a:lnTo>
                <a:lnTo>
                  <a:pt x="2733418" y="5865366"/>
                </a:lnTo>
                <a:lnTo>
                  <a:pt x="2723192" y="5847306"/>
                </a:lnTo>
                <a:lnTo>
                  <a:pt x="2685701" y="5825635"/>
                </a:lnTo>
                <a:lnTo>
                  <a:pt x="2655028" y="5847306"/>
                </a:lnTo>
                <a:lnTo>
                  <a:pt x="2641393" y="5890647"/>
                </a:lnTo>
                <a:lnTo>
                  <a:pt x="2627760" y="5937603"/>
                </a:lnTo>
                <a:lnTo>
                  <a:pt x="2610719" y="5970110"/>
                </a:lnTo>
                <a:lnTo>
                  <a:pt x="2580046" y="6002618"/>
                </a:lnTo>
                <a:lnTo>
                  <a:pt x="2528922" y="6017065"/>
                </a:lnTo>
                <a:lnTo>
                  <a:pt x="2505064" y="5608920"/>
                </a:lnTo>
                <a:lnTo>
                  <a:pt x="2617537" y="5413878"/>
                </a:lnTo>
                <a:lnTo>
                  <a:pt x="2617537" y="5327193"/>
                </a:lnTo>
                <a:lnTo>
                  <a:pt x="2610719" y="5229671"/>
                </a:lnTo>
                <a:lnTo>
                  <a:pt x="2586861" y="5124927"/>
                </a:lnTo>
                <a:lnTo>
                  <a:pt x="2559595" y="5005735"/>
                </a:lnTo>
                <a:lnTo>
                  <a:pt x="2528922" y="4893765"/>
                </a:lnTo>
                <a:lnTo>
                  <a:pt x="2498248" y="4781797"/>
                </a:lnTo>
                <a:lnTo>
                  <a:pt x="2467573" y="4684276"/>
                </a:lnTo>
                <a:lnTo>
                  <a:pt x="2450532" y="4597590"/>
                </a:lnTo>
                <a:cubicBezTo>
                  <a:pt x="2453940" y="4343553"/>
                  <a:pt x="2457350" y="4089518"/>
                  <a:pt x="2460757" y="3835481"/>
                </a:cubicBezTo>
                <a:lnTo>
                  <a:pt x="2392591" y="3633214"/>
                </a:lnTo>
                <a:lnTo>
                  <a:pt x="2382368" y="3539306"/>
                </a:lnTo>
                <a:lnTo>
                  <a:pt x="2375550" y="3434560"/>
                </a:lnTo>
                <a:lnTo>
                  <a:pt x="2368735" y="3322592"/>
                </a:lnTo>
                <a:lnTo>
                  <a:pt x="2368735" y="3214236"/>
                </a:lnTo>
                <a:lnTo>
                  <a:pt x="2355102" y="3105878"/>
                </a:lnTo>
                <a:lnTo>
                  <a:pt x="2331244" y="3022805"/>
                </a:lnTo>
                <a:lnTo>
                  <a:pt x="2286935" y="2957790"/>
                </a:lnTo>
                <a:lnTo>
                  <a:pt x="2276712" y="2943342"/>
                </a:lnTo>
                <a:lnTo>
                  <a:pt x="2276712" y="3232296"/>
                </a:lnTo>
                <a:lnTo>
                  <a:pt x="2225588" y="3369547"/>
                </a:lnTo>
                <a:lnTo>
                  <a:pt x="2194913" y="3521246"/>
                </a:lnTo>
                <a:lnTo>
                  <a:pt x="2188097" y="3683782"/>
                </a:lnTo>
                <a:lnTo>
                  <a:pt x="2188097" y="3849929"/>
                </a:lnTo>
                <a:lnTo>
                  <a:pt x="2208545" y="4012464"/>
                </a:lnTo>
                <a:lnTo>
                  <a:pt x="2232404" y="4171387"/>
                </a:lnTo>
                <a:lnTo>
                  <a:pt x="2256262" y="4308639"/>
                </a:lnTo>
                <a:lnTo>
                  <a:pt x="2481206" y="5872588"/>
                </a:lnTo>
                <a:lnTo>
                  <a:pt x="2488023" y="6002618"/>
                </a:lnTo>
                <a:lnTo>
                  <a:pt x="2481206" y="6154317"/>
                </a:lnTo>
                <a:lnTo>
                  <a:pt x="2460757" y="6320464"/>
                </a:lnTo>
                <a:lnTo>
                  <a:pt x="2443715" y="6482999"/>
                </a:lnTo>
                <a:lnTo>
                  <a:pt x="2438727" y="6518491"/>
                </a:lnTo>
                <a:lnTo>
                  <a:pt x="1676739" y="6518491"/>
                </a:lnTo>
                <a:lnTo>
                  <a:pt x="1673450" y="6464940"/>
                </a:lnTo>
                <a:lnTo>
                  <a:pt x="1496223" y="5583637"/>
                </a:lnTo>
                <a:lnTo>
                  <a:pt x="1468957" y="5583637"/>
                </a:lnTo>
                <a:lnTo>
                  <a:pt x="1451914" y="5641428"/>
                </a:lnTo>
                <a:lnTo>
                  <a:pt x="1438281" y="5713665"/>
                </a:lnTo>
                <a:lnTo>
                  <a:pt x="1438281" y="5800351"/>
                </a:lnTo>
                <a:lnTo>
                  <a:pt x="1383750" y="5952051"/>
                </a:lnTo>
                <a:lnTo>
                  <a:pt x="1353076" y="6107362"/>
                </a:lnTo>
                <a:lnTo>
                  <a:pt x="1332626" y="6280733"/>
                </a:lnTo>
                <a:lnTo>
                  <a:pt x="1329218" y="6457716"/>
                </a:lnTo>
                <a:lnTo>
                  <a:pt x="1324720" y="6518491"/>
                </a:lnTo>
                <a:lnTo>
                  <a:pt x="530368" y="6518491"/>
                </a:lnTo>
                <a:lnTo>
                  <a:pt x="514647" y="6396313"/>
                </a:lnTo>
                <a:lnTo>
                  <a:pt x="504422" y="6226554"/>
                </a:lnTo>
                <a:lnTo>
                  <a:pt x="490789" y="6064019"/>
                </a:lnTo>
                <a:lnTo>
                  <a:pt x="483971" y="5905095"/>
                </a:lnTo>
                <a:lnTo>
                  <a:pt x="490789" y="5767844"/>
                </a:lnTo>
                <a:lnTo>
                  <a:pt x="504422" y="5655876"/>
                </a:lnTo>
                <a:lnTo>
                  <a:pt x="664609" y="4442278"/>
                </a:lnTo>
                <a:lnTo>
                  <a:pt x="695282" y="4315863"/>
                </a:lnTo>
                <a:lnTo>
                  <a:pt x="725958" y="4185835"/>
                </a:lnTo>
                <a:lnTo>
                  <a:pt x="756632" y="4041359"/>
                </a:lnTo>
                <a:lnTo>
                  <a:pt x="770265" y="3889660"/>
                </a:lnTo>
                <a:lnTo>
                  <a:pt x="756632" y="3737961"/>
                </a:lnTo>
                <a:lnTo>
                  <a:pt x="678242" y="3286472"/>
                </a:lnTo>
                <a:lnTo>
                  <a:pt x="664609" y="2943342"/>
                </a:lnTo>
                <a:lnTo>
                  <a:pt x="650976" y="2957790"/>
                </a:lnTo>
                <a:lnTo>
                  <a:pt x="613485" y="3040865"/>
                </a:lnTo>
                <a:lnTo>
                  <a:pt x="596445" y="3145609"/>
                </a:lnTo>
                <a:lnTo>
                  <a:pt x="582812" y="3257577"/>
                </a:lnTo>
                <a:lnTo>
                  <a:pt x="582812" y="3376771"/>
                </a:lnTo>
                <a:lnTo>
                  <a:pt x="572586" y="3495963"/>
                </a:lnTo>
                <a:lnTo>
                  <a:pt x="552136" y="3607931"/>
                </a:lnTo>
                <a:lnTo>
                  <a:pt x="473746" y="3875212"/>
                </a:lnTo>
                <a:lnTo>
                  <a:pt x="460113" y="4019688"/>
                </a:lnTo>
                <a:lnTo>
                  <a:pt x="460113" y="4164163"/>
                </a:lnTo>
                <a:lnTo>
                  <a:pt x="477156" y="4315863"/>
                </a:lnTo>
                <a:lnTo>
                  <a:pt x="490789" y="4460338"/>
                </a:lnTo>
                <a:lnTo>
                  <a:pt x="490789" y="4604814"/>
                </a:lnTo>
                <a:lnTo>
                  <a:pt x="473746" y="4749289"/>
                </a:lnTo>
                <a:lnTo>
                  <a:pt x="460113" y="4807080"/>
                </a:lnTo>
                <a:lnTo>
                  <a:pt x="436257" y="4886541"/>
                </a:lnTo>
                <a:lnTo>
                  <a:pt x="405582" y="4980451"/>
                </a:lnTo>
                <a:lnTo>
                  <a:pt x="374908" y="5085195"/>
                </a:lnTo>
                <a:lnTo>
                  <a:pt x="347642" y="5182718"/>
                </a:lnTo>
                <a:lnTo>
                  <a:pt x="337417" y="5280238"/>
                </a:lnTo>
                <a:lnTo>
                  <a:pt x="330600" y="5366925"/>
                </a:lnTo>
                <a:lnTo>
                  <a:pt x="337417" y="5439161"/>
                </a:lnTo>
                <a:lnTo>
                  <a:pt x="436257" y="5598085"/>
                </a:lnTo>
                <a:lnTo>
                  <a:pt x="415807" y="6002618"/>
                </a:lnTo>
                <a:lnTo>
                  <a:pt x="368091" y="6017065"/>
                </a:lnTo>
                <a:lnTo>
                  <a:pt x="337417" y="5944827"/>
                </a:lnTo>
                <a:lnTo>
                  <a:pt x="310151" y="5858142"/>
                </a:lnTo>
                <a:lnTo>
                  <a:pt x="231762" y="5825635"/>
                </a:lnTo>
                <a:lnTo>
                  <a:pt x="211311" y="5930379"/>
                </a:lnTo>
                <a:lnTo>
                  <a:pt x="279478" y="6002618"/>
                </a:lnTo>
                <a:lnTo>
                  <a:pt x="354458" y="6082078"/>
                </a:lnTo>
                <a:lnTo>
                  <a:pt x="405582" y="6161541"/>
                </a:lnTo>
                <a:lnTo>
                  <a:pt x="391949" y="6168765"/>
                </a:lnTo>
                <a:lnTo>
                  <a:pt x="378316" y="6168765"/>
                </a:lnTo>
                <a:lnTo>
                  <a:pt x="374908" y="6168765"/>
                </a:lnTo>
                <a:lnTo>
                  <a:pt x="374908" y="6175989"/>
                </a:lnTo>
                <a:lnTo>
                  <a:pt x="374908" y="6179601"/>
                </a:lnTo>
                <a:lnTo>
                  <a:pt x="368091" y="6186825"/>
                </a:lnTo>
                <a:lnTo>
                  <a:pt x="368091" y="6208494"/>
                </a:lnTo>
                <a:lnTo>
                  <a:pt x="405582" y="6226554"/>
                </a:lnTo>
                <a:lnTo>
                  <a:pt x="422622" y="6266285"/>
                </a:lnTo>
                <a:lnTo>
                  <a:pt x="436257" y="6320464"/>
                </a:lnTo>
                <a:lnTo>
                  <a:pt x="422622" y="6338524"/>
                </a:lnTo>
                <a:lnTo>
                  <a:pt x="415807" y="6356584"/>
                </a:lnTo>
                <a:lnTo>
                  <a:pt x="405582" y="6378253"/>
                </a:lnTo>
                <a:lnTo>
                  <a:pt x="391949" y="6392701"/>
                </a:lnTo>
                <a:lnTo>
                  <a:pt x="323784" y="6345748"/>
                </a:lnTo>
                <a:lnTo>
                  <a:pt x="255620" y="6306016"/>
                </a:lnTo>
                <a:lnTo>
                  <a:pt x="194271" y="6266285"/>
                </a:lnTo>
                <a:lnTo>
                  <a:pt x="132921" y="6212106"/>
                </a:lnTo>
                <a:lnTo>
                  <a:pt x="81797" y="6147093"/>
                </a:lnTo>
                <a:lnTo>
                  <a:pt x="37491" y="6064019"/>
                </a:lnTo>
                <a:lnTo>
                  <a:pt x="6818" y="5944827"/>
                </a:lnTo>
                <a:lnTo>
                  <a:pt x="6818" y="5825635"/>
                </a:lnTo>
                <a:lnTo>
                  <a:pt x="20451" y="5706441"/>
                </a:lnTo>
                <a:lnTo>
                  <a:pt x="37491" y="5583637"/>
                </a:lnTo>
                <a:lnTo>
                  <a:pt x="57942" y="5457221"/>
                </a:lnTo>
                <a:lnTo>
                  <a:pt x="64757" y="5341641"/>
                </a:lnTo>
                <a:lnTo>
                  <a:pt x="6818" y="4138880"/>
                </a:lnTo>
                <a:lnTo>
                  <a:pt x="0" y="4012464"/>
                </a:lnTo>
                <a:lnTo>
                  <a:pt x="6818" y="3889660"/>
                </a:lnTo>
                <a:lnTo>
                  <a:pt x="27266" y="3770466"/>
                </a:lnTo>
                <a:lnTo>
                  <a:pt x="44309" y="3651274"/>
                </a:lnTo>
                <a:lnTo>
                  <a:pt x="51124" y="3521246"/>
                </a:lnTo>
                <a:lnTo>
                  <a:pt x="37491" y="3391219"/>
                </a:lnTo>
                <a:lnTo>
                  <a:pt x="27266" y="3286472"/>
                </a:lnTo>
                <a:lnTo>
                  <a:pt x="20451" y="3152833"/>
                </a:lnTo>
                <a:lnTo>
                  <a:pt x="27266" y="3001133"/>
                </a:lnTo>
                <a:lnTo>
                  <a:pt x="37491" y="2845822"/>
                </a:lnTo>
                <a:lnTo>
                  <a:pt x="57942" y="2679675"/>
                </a:lnTo>
                <a:lnTo>
                  <a:pt x="74982" y="2524364"/>
                </a:lnTo>
                <a:lnTo>
                  <a:pt x="102248" y="2379888"/>
                </a:lnTo>
                <a:lnTo>
                  <a:pt x="132921" y="2246248"/>
                </a:lnTo>
                <a:lnTo>
                  <a:pt x="156780" y="2141502"/>
                </a:lnTo>
                <a:lnTo>
                  <a:pt x="187453" y="2069265"/>
                </a:lnTo>
                <a:lnTo>
                  <a:pt x="255620" y="1986191"/>
                </a:lnTo>
                <a:lnTo>
                  <a:pt x="337417" y="1913954"/>
                </a:lnTo>
                <a:lnTo>
                  <a:pt x="436257" y="1859775"/>
                </a:lnTo>
                <a:lnTo>
                  <a:pt x="541913" y="1812820"/>
                </a:lnTo>
                <a:lnTo>
                  <a:pt x="650976" y="1773088"/>
                </a:lnTo>
                <a:lnTo>
                  <a:pt x="763449" y="1740583"/>
                </a:lnTo>
                <a:lnTo>
                  <a:pt x="875920" y="1700852"/>
                </a:lnTo>
                <a:lnTo>
                  <a:pt x="981576" y="1657508"/>
                </a:lnTo>
                <a:lnTo>
                  <a:pt x="1073598" y="1596107"/>
                </a:lnTo>
                <a:cubicBezTo>
                  <a:pt x="1135075" y="1547630"/>
                  <a:pt x="1139536" y="1544770"/>
                  <a:pt x="1155398" y="1433572"/>
                </a:cubicBezTo>
                <a:lnTo>
                  <a:pt x="1158806" y="1336050"/>
                </a:lnTo>
                <a:lnTo>
                  <a:pt x="1158806" y="1264918"/>
                </a:lnTo>
                <a:lnTo>
                  <a:pt x="1142847" y="1115988"/>
                </a:lnTo>
                <a:cubicBezTo>
                  <a:pt x="1088381" y="949184"/>
                  <a:pt x="1067955" y="778973"/>
                  <a:pt x="1030509" y="608763"/>
                </a:cubicBezTo>
                <a:cubicBezTo>
                  <a:pt x="1027105" y="598551"/>
                  <a:pt x="1027105" y="584936"/>
                  <a:pt x="1020297" y="574722"/>
                </a:cubicBezTo>
                <a:cubicBezTo>
                  <a:pt x="952211" y="448769"/>
                  <a:pt x="955614" y="401111"/>
                  <a:pt x="1037315" y="288770"/>
                </a:cubicBezTo>
                <a:cubicBezTo>
                  <a:pt x="1054338" y="261536"/>
                  <a:pt x="1071358" y="237709"/>
                  <a:pt x="1074763" y="200261"/>
                </a:cubicBezTo>
                <a:cubicBezTo>
                  <a:pt x="1078167" y="135585"/>
                  <a:pt x="1115613" y="111754"/>
                  <a:pt x="1173482" y="135585"/>
                </a:cubicBezTo>
                <a:cubicBezTo>
                  <a:pt x="1207523" y="149202"/>
                  <a:pt x="1227949" y="149202"/>
                  <a:pt x="1261990" y="125371"/>
                </a:cubicBezTo>
                <a:cubicBezTo>
                  <a:pt x="1347098" y="60693"/>
                  <a:pt x="1449222" y="40267"/>
                  <a:pt x="1551349" y="33458"/>
                </a:cubicBezTo>
                <a:cubicBezTo>
                  <a:pt x="1653473" y="30053"/>
                  <a:pt x="1755598" y="40267"/>
                  <a:pt x="1854319" y="13032"/>
                </a:cubicBezTo>
                <a:cubicBezTo>
                  <a:pt x="1891767" y="1119"/>
                  <a:pt x="1925808" y="-3137"/>
                  <a:pt x="1956446" y="23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2701"/>
          </a:p>
        </p:txBody>
      </p:sp>
      <p:grpSp>
        <p:nvGrpSpPr>
          <p:cNvPr id="89" name="Grupo 88">
            <a:extLst>
              <a:ext uri="{FF2B5EF4-FFF2-40B4-BE49-F238E27FC236}">
                <a16:creationId xmlns:a16="http://schemas.microsoft.com/office/drawing/2014/main" id="{511B676C-55C7-E0E6-3E10-C17E57C50D9A}"/>
              </a:ext>
            </a:extLst>
          </p:cNvPr>
          <p:cNvGrpSpPr/>
          <p:nvPr/>
        </p:nvGrpSpPr>
        <p:grpSpPr>
          <a:xfrm>
            <a:off x="5414960" y="2014921"/>
            <a:ext cx="1117601" cy="1608138"/>
            <a:chOff x="1455738" y="1997076"/>
            <a:chExt cx="1117601" cy="1608138"/>
          </a:xfrm>
        </p:grpSpPr>
        <p:sp>
          <p:nvSpPr>
            <p:cNvPr id="90" name="Freeform 6">
              <a:extLst>
                <a:ext uri="{FF2B5EF4-FFF2-40B4-BE49-F238E27FC236}">
                  <a16:creationId xmlns:a16="http://schemas.microsoft.com/office/drawing/2014/main" id="{BE97324E-624E-3E45-FCBF-8654F1316E9C}"/>
                </a:ext>
              </a:extLst>
            </p:cNvPr>
            <p:cNvSpPr/>
            <p:nvPr/>
          </p:nvSpPr>
          <p:spPr bwMode="auto">
            <a:xfrm>
              <a:off x="1535113" y="1997076"/>
              <a:ext cx="887413" cy="531813"/>
            </a:xfrm>
            <a:custGeom>
              <a:avLst/>
              <a:gdLst>
                <a:gd name="T0" fmla="*/ 215 w 236"/>
                <a:gd name="T1" fmla="*/ 98 h 141"/>
                <a:gd name="T2" fmla="*/ 218 w 236"/>
                <a:gd name="T3" fmla="*/ 69 h 141"/>
                <a:gd name="T4" fmla="*/ 214 w 236"/>
                <a:gd name="T5" fmla="*/ 27 h 141"/>
                <a:gd name="T6" fmla="*/ 208 w 236"/>
                <a:gd name="T7" fmla="*/ 24 h 141"/>
                <a:gd name="T8" fmla="*/ 199 w 236"/>
                <a:gd name="T9" fmla="*/ 21 h 141"/>
                <a:gd name="T10" fmla="*/ 181 w 236"/>
                <a:gd name="T11" fmla="*/ 14 h 141"/>
                <a:gd name="T12" fmla="*/ 162 w 236"/>
                <a:gd name="T13" fmla="*/ 12 h 141"/>
                <a:gd name="T14" fmla="*/ 132 w 236"/>
                <a:gd name="T15" fmla="*/ 69 h 141"/>
                <a:gd name="T16" fmla="*/ 136 w 236"/>
                <a:gd name="T17" fmla="*/ 116 h 141"/>
                <a:gd name="T18" fmla="*/ 182 w 236"/>
                <a:gd name="T19" fmla="*/ 130 h 141"/>
                <a:gd name="T20" fmla="*/ 201 w 236"/>
                <a:gd name="T21" fmla="*/ 124 h 141"/>
                <a:gd name="T22" fmla="*/ 204 w 236"/>
                <a:gd name="T23" fmla="*/ 114 h 141"/>
                <a:gd name="T24" fmla="*/ 211 w 236"/>
                <a:gd name="T25" fmla="*/ 122 h 141"/>
                <a:gd name="T26" fmla="*/ 197 w 236"/>
                <a:gd name="T27" fmla="*/ 138 h 141"/>
                <a:gd name="T28" fmla="*/ 150 w 236"/>
                <a:gd name="T29" fmla="*/ 126 h 141"/>
                <a:gd name="T30" fmla="*/ 116 w 236"/>
                <a:gd name="T31" fmla="*/ 125 h 141"/>
                <a:gd name="T32" fmla="*/ 78 w 236"/>
                <a:gd name="T33" fmla="*/ 134 h 141"/>
                <a:gd name="T34" fmla="*/ 52 w 236"/>
                <a:gd name="T35" fmla="*/ 138 h 141"/>
                <a:gd name="T36" fmla="*/ 67 w 236"/>
                <a:gd name="T37" fmla="*/ 130 h 141"/>
                <a:gd name="T38" fmla="*/ 117 w 236"/>
                <a:gd name="T39" fmla="*/ 117 h 141"/>
                <a:gd name="T40" fmla="*/ 122 w 236"/>
                <a:gd name="T41" fmla="*/ 68 h 141"/>
                <a:gd name="T42" fmla="*/ 60 w 236"/>
                <a:gd name="T43" fmla="*/ 14 h 141"/>
                <a:gd name="T44" fmla="*/ 14 w 236"/>
                <a:gd name="T45" fmla="*/ 55 h 141"/>
                <a:gd name="T46" fmla="*/ 22 w 236"/>
                <a:gd name="T47" fmla="*/ 69 h 141"/>
                <a:gd name="T48" fmla="*/ 31 w 236"/>
                <a:gd name="T49" fmla="*/ 96 h 141"/>
                <a:gd name="T50" fmla="*/ 23 w 236"/>
                <a:gd name="T51" fmla="*/ 96 h 141"/>
                <a:gd name="T52" fmla="*/ 11 w 236"/>
                <a:gd name="T53" fmla="*/ 67 h 141"/>
                <a:gd name="T54" fmla="*/ 45 w 236"/>
                <a:gd name="T55" fmla="*/ 9 h 141"/>
                <a:gd name="T56" fmla="*/ 102 w 236"/>
                <a:gd name="T57" fmla="*/ 18 h 141"/>
                <a:gd name="T58" fmla="*/ 128 w 236"/>
                <a:gd name="T59" fmla="*/ 27 h 141"/>
                <a:gd name="T60" fmla="*/ 199 w 236"/>
                <a:gd name="T61" fmla="*/ 1 h 141"/>
                <a:gd name="T62" fmla="*/ 193 w 236"/>
                <a:gd name="T63" fmla="*/ 6 h 141"/>
                <a:gd name="T64" fmla="*/ 204 w 236"/>
                <a:gd name="T65" fmla="*/ 12 h 141"/>
                <a:gd name="T66" fmla="*/ 205 w 236"/>
                <a:gd name="T67" fmla="*/ 11 h 141"/>
                <a:gd name="T68" fmla="*/ 215 w 236"/>
                <a:gd name="T69" fmla="*/ 18 h 141"/>
                <a:gd name="T70" fmla="*/ 235 w 236"/>
                <a:gd name="T71" fmla="*/ 43 h 141"/>
                <a:gd name="T72" fmla="*/ 222 w 236"/>
                <a:gd name="T73" fmla="*/ 8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6" h="141">
                  <a:moveTo>
                    <a:pt x="216" y="95"/>
                  </a:moveTo>
                  <a:cubicBezTo>
                    <a:pt x="216" y="96"/>
                    <a:pt x="215" y="97"/>
                    <a:pt x="215" y="98"/>
                  </a:cubicBezTo>
                  <a:cubicBezTo>
                    <a:pt x="213" y="97"/>
                    <a:pt x="210" y="95"/>
                    <a:pt x="208" y="94"/>
                  </a:cubicBezTo>
                  <a:cubicBezTo>
                    <a:pt x="210" y="85"/>
                    <a:pt x="213" y="77"/>
                    <a:pt x="218" y="69"/>
                  </a:cubicBezTo>
                  <a:cubicBezTo>
                    <a:pt x="221" y="66"/>
                    <a:pt x="222" y="63"/>
                    <a:pt x="224" y="59"/>
                  </a:cubicBezTo>
                  <a:cubicBezTo>
                    <a:pt x="231" y="45"/>
                    <a:pt x="227" y="34"/>
                    <a:pt x="214" y="27"/>
                  </a:cubicBezTo>
                  <a:cubicBezTo>
                    <a:pt x="212" y="27"/>
                    <a:pt x="211" y="26"/>
                    <a:pt x="209" y="25"/>
                  </a:cubicBezTo>
                  <a:cubicBezTo>
                    <a:pt x="208" y="25"/>
                    <a:pt x="208" y="24"/>
                    <a:pt x="208" y="24"/>
                  </a:cubicBezTo>
                  <a:cubicBezTo>
                    <a:pt x="207" y="24"/>
                    <a:pt x="206" y="24"/>
                    <a:pt x="205" y="24"/>
                  </a:cubicBezTo>
                  <a:cubicBezTo>
                    <a:pt x="204" y="21"/>
                    <a:pt x="201" y="21"/>
                    <a:pt x="199" y="21"/>
                  </a:cubicBezTo>
                  <a:cubicBezTo>
                    <a:pt x="196" y="16"/>
                    <a:pt x="191" y="17"/>
                    <a:pt x="186" y="15"/>
                  </a:cubicBezTo>
                  <a:cubicBezTo>
                    <a:pt x="185" y="15"/>
                    <a:pt x="183" y="14"/>
                    <a:pt x="181" y="14"/>
                  </a:cubicBezTo>
                  <a:cubicBezTo>
                    <a:pt x="181" y="14"/>
                    <a:pt x="180" y="14"/>
                    <a:pt x="180" y="14"/>
                  </a:cubicBezTo>
                  <a:cubicBezTo>
                    <a:pt x="174" y="11"/>
                    <a:pt x="168" y="12"/>
                    <a:pt x="162" y="12"/>
                  </a:cubicBezTo>
                  <a:cubicBezTo>
                    <a:pt x="150" y="13"/>
                    <a:pt x="142" y="20"/>
                    <a:pt x="136" y="30"/>
                  </a:cubicBezTo>
                  <a:cubicBezTo>
                    <a:pt x="129" y="42"/>
                    <a:pt x="127" y="55"/>
                    <a:pt x="132" y="69"/>
                  </a:cubicBezTo>
                  <a:cubicBezTo>
                    <a:pt x="135" y="83"/>
                    <a:pt x="136" y="98"/>
                    <a:pt x="133" y="112"/>
                  </a:cubicBezTo>
                  <a:cubicBezTo>
                    <a:pt x="133" y="114"/>
                    <a:pt x="131" y="117"/>
                    <a:pt x="136" y="116"/>
                  </a:cubicBezTo>
                  <a:cubicBezTo>
                    <a:pt x="145" y="114"/>
                    <a:pt x="154" y="118"/>
                    <a:pt x="162" y="122"/>
                  </a:cubicBezTo>
                  <a:cubicBezTo>
                    <a:pt x="169" y="125"/>
                    <a:pt x="174" y="130"/>
                    <a:pt x="182" y="130"/>
                  </a:cubicBezTo>
                  <a:cubicBezTo>
                    <a:pt x="183" y="131"/>
                    <a:pt x="184" y="132"/>
                    <a:pt x="185" y="132"/>
                  </a:cubicBezTo>
                  <a:cubicBezTo>
                    <a:pt x="191" y="132"/>
                    <a:pt x="198" y="134"/>
                    <a:pt x="201" y="124"/>
                  </a:cubicBezTo>
                  <a:cubicBezTo>
                    <a:pt x="201" y="122"/>
                    <a:pt x="204" y="120"/>
                    <a:pt x="203" y="117"/>
                  </a:cubicBezTo>
                  <a:cubicBezTo>
                    <a:pt x="203" y="116"/>
                    <a:pt x="203" y="115"/>
                    <a:pt x="204" y="114"/>
                  </a:cubicBezTo>
                  <a:cubicBezTo>
                    <a:pt x="206" y="115"/>
                    <a:pt x="207" y="119"/>
                    <a:pt x="211" y="118"/>
                  </a:cubicBezTo>
                  <a:cubicBezTo>
                    <a:pt x="211" y="119"/>
                    <a:pt x="211" y="121"/>
                    <a:pt x="211" y="122"/>
                  </a:cubicBezTo>
                  <a:cubicBezTo>
                    <a:pt x="203" y="123"/>
                    <a:pt x="201" y="129"/>
                    <a:pt x="201" y="136"/>
                  </a:cubicBezTo>
                  <a:cubicBezTo>
                    <a:pt x="200" y="137"/>
                    <a:pt x="199" y="137"/>
                    <a:pt x="197" y="138"/>
                  </a:cubicBezTo>
                  <a:cubicBezTo>
                    <a:pt x="191" y="135"/>
                    <a:pt x="185" y="135"/>
                    <a:pt x="179" y="140"/>
                  </a:cubicBezTo>
                  <a:cubicBezTo>
                    <a:pt x="169" y="136"/>
                    <a:pt x="160" y="129"/>
                    <a:pt x="150" y="126"/>
                  </a:cubicBezTo>
                  <a:cubicBezTo>
                    <a:pt x="144" y="123"/>
                    <a:pt x="138" y="124"/>
                    <a:pt x="133" y="126"/>
                  </a:cubicBezTo>
                  <a:cubicBezTo>
                    <a:pt x="127" y="120"/>
                    <a:pt x="124" y="119"/>
                    <a:pt x="116" y="125"/>
                  </a:cubicBezTo>
                  <a:cubicBezTo>
                    <a:pt x="110" y="125"/>
                    <a:pt x="104" y="122"/>
                    <a:pt x="97" y="125"/>
                  </a:cubicBezTo>
                  <a:cubicBezTo>
                    <a:pt x="90" y="126"/>
                    <a:pt x="84" y="130"/>
                    <a:pt x="78" y="134"/>
                  </a:cubicBezTo>
                  <a:cubicBezTo>
                    <a:pt x="73" y="137"/>
                    <a:pt x="68" y="141"/>
                    <a:pt x="61" y="141"/>
                  </a:cubicBezTo>
                  <a:cubicBezTo>
                    <a:pt x="58" y="140"/>
                    <a:pt x="57" y="132"/>
                    <a:pt x="52" y="138"/>
                  </a:cubicBezTo>
                  <a:cubicBezTo>
                    <a:pt x="51" y="133"/>
                    <a:pt x="54" y="132"/>
                    <a:pt x="57" y="131"/>
                  </a:cubicBezTo>
                  <a:cubicBezTo>
                    <a:pt x="61" y="132"/>
                    <a:pt x="64" y="131"/>
                    <a:pt x="67" y="130"/>
                  </a:cubicBezTo>
                  <a:cubicBezTo>
                    <a:pt x="69" y="129"/>
                    <a:pt x="70" y="129"/>
                    <a:pt x="71" y="128"/>
                  </a:cubicBezTo>
                  <a:cubicBezTo>
                    <a:pt x="85" y="118"/>
                    <a:pt x="100" y="113"/>
                    <a:pt x="117" y="117"/>
                  </a:cubicBezTo>
                  <a:cubicBezTo>
                    <a:pt x="122" y="118"/>
                    <a:pt x="123" y="116"/>
                    <a:pt x="124" y="113"/>
                  </a:cubicBezTo>
                  <a:cubicBezTo>
                    <a:pt x="128" y="98"/>
                    <a:pt x="127" y="83"/>
                    <a:pt x="122" y="68"/>
                  </a:cubicBezTo>
                  <a:cubicBezTo>
                    <a:pt x="118" y="51"/>
                    <a:pt x="109" y="38"/>
                    <a:pt x="97" y="26"/>
                  </a:cubicBezTo>
                  <a:cubicBezTo>
                    <a:pt x="87" y="15"/>
                    <a:pt x="75" y="10"/>
                    <a:pt x="60" y="14"/>
                  </a:cubicBezTo>
                  <a:cubicBezTo>
                    <a:pt x="48" y="17"/>
                    <a:pt x="37" y="21"/>
                    <a:pt x="26" y="26"/>
                  </a:cubicBezTo>
                  <a:cubicBezTo>
                    <a:pt x="12" y="31"/>
                    <a:pt x="9" y="41"/>
                    <a:pt x="14" y="55"/>
                  </a:cubicBezTo>
                  <a:cubicBezTo>
                    <a:pt x="16" y="60"/>
                    <a:pt x="18" y="64"/>
                    <a:pt x="21" y="68"/>
                  </a:cubicBezTo>
                  <a:cubicBezTo>
                    <a:pt x="21" y="68"/>
                    <a:pt x="21" y="69"/>
                    <a:pt x="22" y="69"/>
                  </a:cubicBezTo>
                  <a:cubicBezTo>
                    <a:pt x="23" y="71"/>
                    <a:pt x="23" y="74"/>
                    <a:pt x="26" y="75"/>
                  </a:cubicBezTo>
                  <a:cubicBezTo>
                    <a:pt x="27" y="82"/>
                    <a:pt x="32" y="88"/>
                    <a:pt x="31" y="96"/>
                  </a:cubicBezTo>
                  <a:cubicBezTo>
                    <a:pt x="26" y="95"/>
                    <a:pt x="26" y="101"/>
                    <a:pt x="22" y="102"/>
                  </a:cubicBezTo>
                  <a:cubicBezTo>
                    <a:pt x="23" y="100"/>
                    <a:pt x="24" y="98"/>
                    <a:pt x="23" y="96"/>
                  </a:cubicBezTo>
                  <a:cubicBezTo>
                    <a:pt x="24" y="91"/>
                    <a:pt x="24" y="85"/>
                    <a:pt x="19" y="81"/>
                  </a:cubicBezTo>
                  <a:cubicBezTo>
                    <a:pt x="16" y="77"/>
                    <a:pt x="13" y="72"/>
                    <a:pt x="11" y="67"/>
                  </a:cubicBezTo>
                  <a:cubicBezTo>
                    <a:pt x="3" y="55"/>
                    <a:pt x="0" y="42"/>
                    <a:pt x="8" y="28"/>
                  </a:cubicBezTo>
                  <a:cubicBezTo>
                    <a:pt x="18" y="17"/>
                    <a:pt x="32" y="14"/>
                    <a:pt x="45" y="9"/>
                  </a:cubicBezTo>
                  <a:cubicBezTo>
                    <a:pt x="52" y="7"/>
                    <a:pt x="59" y="5"/>
                    <a:pt x="66" y="4"/>
                  </a:cubicBezTo>
                  <a:cubicBezTo>
                    <a:pt x="81" y="2"/>
                    <a:pt x="92" y="9"/>
                    <a:pt x="102" y="18"/>
                  </a:cubicBezTo>
                  <a:cubicBezTo>
                    <a:pt x="110" y="25"/>
                    <a:pt x="116" y="34"/>
                    <a:pt x="122" y="43"/>
                  </a:cubicBezTo>
                  <a:cubicBezTo>
                    <a:pt x="124" y="37"/>
                    <a:pt x="125" y="32"/>
                    <a:pt x="128" y="27"/>
                  </a:cubicBezTo>
                  <a:cubicBezTo>
                    <a:pt x="136" y="10"/>
                    <a:pt x="155" y="0"/>
                    <a:pt x="173" y="3"/>
                  </a:cubicBezTo>
                  <a:cubicBezTo>
                    <a:pt x="181" y="5"/>
                    <a:pt x="190" y="6"/>
                    <a:pt x="199" y="1"/>
                  </a:cubicBezTo>
                  <a:cubicBezTo>
                    <a:pt x="199" y="4"/>
                    <a:pt x="197" y="3"/>
                    <a:pt x="197" y="3"/>
                  </a:cubicBezTo>
                  <a:cubicBezTo>
                    <a:pt x="195" y="4"/>
                    <a:pt x="193" y="4"/>
                    <a:pt x="193" y="6"/>
                  </a:cubicBezTo>
                  <a:cubicBezTo>
                    <a:pt x="193" y="8"/>
                    <a:pt x="195" y="9"/>
                    <a:pt x="196" y="9"/>
                  </a:cubicBezTo>
                  <a:cubicBezTo>
                    <a:pt x="199" y="10"/>
                    <a:pt x="202" y="11"/>
                    <a:pt x="204" y="12"/>
                  </a:cubicBezTo>
                  <a:cubicBezTo>
                    <a:pt x="205" y="13"/>
                    <a:pt x="206" y="14"/>
                    <a:pt x="207" y="13"/>
                  </a:cubicBezTo>
                  <a:cubicBezTo>
                    <a:pt x="208" y="12"/>
                    <a:pt x="206" y="11"/>
                    <a:pt x="205" y="11"/>
                  </a:cubicBezTo>
                  <a:cubicBezTo>
                    <a:pt x="207" y="10"/>
                    <a:pt x="209" y="9"/>
                    <a:pt x="209" y="12"/>
                  </a:cubicBezTo>
                  <a:cubicBezTo>
                    <a:pt x="210" y="16"/>
                    <a:pt x="213" y="17"/>
                    <a:pt x="215" y="18"/>
                  </a:cubicBezTo>
                  <a:cubicBezTo>
                    <a:pt x="222" y="21"/>
                    <a:pt x="228" y="26"/>
                    <a:pt x="232" y="31"/>
                  </a:cubicBezTo>
                  <a:cubicBezTo>
                    <a:pt x="233" y="35"/>
                    <a:pt x="235" y="39"/>
                    <a:pt x="235" y="43"/>
                  </a:cubicBezTo>
                  <a:cubicBezTo>
                    <a:pt x="236" y="53"/>
                    <a:pt x="233" y="61"/>
                    <a:pt x="229" y="69"/>
                  </a:cubicBezTo>
                  <a:cubicBezTo>
                    <a:pt x="226" y="73"/>
                    <a:pt x="223" y="77"/>
                    <a:pt x="222" y="82"/>
                  </a:cubicBezTo>
                  <a:cubicBezTo>
                    <a:pt x="214" y="84"/>
                    <a:pt x="215" y="89"/>
                    <a:pt x="216" y="9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7">
              <a:extLst>
                <a:ext uri="{FF2B5EF4-FFF2-40B4-BE49-F238E27FC236}">
                  <a16:creationId xmlns:a16="http://schemas.microsoft.com/office/drawing/2014/main" id="{A3717165-36A0-AFFA-0D67-6787F7C651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3713" y="3195639"/>
              <a:ext cx="501650" cy="409575"/>
            </a:xfrm>
            <a:custGeom>
              <a:avLst/>
              <a:gdLst>
                <a:gd name="T0" fmla="*/ 125 w 133"/>
                <a:gd name="T1" fmla="*/ 0 h 109"/>
                <a:gd name="T2" fmla="*/ 125 w 133"/>
                <a:gd name="T3" fmla="*/ 4 h 109"/>
                <a:gd name="T4" fmla="*/ 124 w 133"/>
                <a:gd name="T5" fmla="*/ 7 h 109"/>
                <a:gd name="T6" fmla="*/ 124 w 133"/>
                <a:gd name="T7" fmla="*/ 13 h 109"/>
                <a:gd name="T8" fmla="*/ 124 w 133"/>
                <a:gd name="T9" fmla="*/ 13 h 109"/>
                <a:gd name="T10" fmla="*/ 124 w 133"/>
                <a:gd name="T11" fmla="*/ 36 h 109"/>
                <a:gd name="T12" fmla="*/ 123 w 133"/>
                <a:gd name="T13" fmla="*/ 42 h 109"/>
                <a:gd name="T14" fmla="*/ 122 w 133"/>
                <a:gd name="T15" fmla="*/ 63 h 109"/>
                <a:gd name="T16" fmla="*/ 121 w 133"/>
                <a:gd name="T17" fmla="*/ 71 h 109"/>
                <a:gd name="T18" fmla="*/ 107 w 133"/>
                <a:gd name="T19" fmla="*/ 104 h 109"/>
                <a:gd name="T20" fmla="*/ 76 w 133"/>
                <a:gd name="T21" fmla="*/ 106 h 109"/>
                <a:gd name="T22" fmla="*/ 29 w 133"/>
                <a:gd name="T23" fmla="*/ 106 h 109"/>
                <a:gd name="T24" fmla="*/ 9 w 133"/>
                <a:gd name="T25" fmla="*/ 73 h 109"/>
                <a:gd name="T26" fmla="*/ 9 w 133"/>
                <a:gd name="T27" fmla="*/ 62 h 109"/>
                <a:gd name="T28" fmla="*/ 9 w 133"/>
                <a:gd name="T29" fmla="*/ 40 h 109"/>
                <a:gd name="T30" fmla="*/ 10 w 133"/>
                <a:gd name="T31" fmla="*/ 35 h 109"/>
                <a:gd name="T32" fmla="*/ 10 w 133"/>
                <a:gd name="T33" fmla="*/ 16 h 109"/>
                <a:gd name="T34" fmla="*/ 10 w 133"/>
                <a:gd name="T35" fmla="*/ 13 h 109"/>
                <a:gd name="T36" fmla="*/ 14 w 133"/>
                <a:gd name="T37" fmla="*/ 6 h 109"/>
                <a:gd name="T38" fmla="*/ 38 w 133"/>
                <a:gd name="T39" fmla="*/ 13 h 109"/>
                <a:gd name="T40" fmla="*/ 91 w 133"/>
                <a:gd name="T41" fmla="*/ 12 h 109"/>
                <a:gd name="T42" fmla="*/ 108 w 133"/>
                <a:gd name="T43" fmla="*/ 10 h 109"/>
                <a:gd name="T44" fmla="*/ 117 w 133"/>
                <a:gd name="T45" fmla="*/ 0 h 109"/>
                <a:gd name="T46" fmla="*/ 120 w 133"/>
                <a:gd name="T47" fmla="*/ 6 h 109"/>
                <a:gd name="T48" fmla="*/ 125 w 133"/>
                <a:gd name="T49" fmla="*/ 0 h 109"/>
                <a:gd name="T50" fmla="*/ 62 w 133"/>
                <a:gd name="T51" fmla="*/ 72 h 109"/>
                <a:gd name="T52" fmla="*/ 104 w 133"/>
                <a:gd name="T53" fmla="*/ 68 h 109"/>
                <a:gd name="T54" fmla="*/ 116 w 133"/>
                <a:gd name="T55" fmla="*/ 48 h 109"/>
                <a:gd name="T56" fmla="*/ 110 w 133"/>
                <a:gd name="T57" fmla="*/ 44 h 109"/>
                <a:gd name="T58" fmla="*/ 86 w 133"/>
                <a:gd name="T59" fmla="*/ 48 h 109"/>
                <a:gd name="T60" fmla="*/ 53 w 133"/>
                <a:gd name="T61" fmla="*/ 48 h 109"/>
                <a:gd name="T62" fmla="*/ 21 w 133"/>
                <a:gd name="T63" fmla="*/ 45 h 109"/>
                <a:gd name="T64" fmla="*/ 15 w 133"/>
                <a:gd name="T65" fmla="*/ 48 h 109"/>
                <a:gd name="T66" fmla="*/ 30 w 133"/>
                <a:gd name="T67" fmla="*/ 68 h 109"/>
                <a:gd name="T68" fmla="*/ 62 w 133"/>
                <a:gd name="T69" fmla="*/ 72 h 109"/>
                <a:gd name="T70" fmla="*/ 62 w 133"/>
                <a:gd name="T71" fmla="*/ 20 h 109"/>
                <a:gd name="T72" fmla="*/ 62 w 133"/>
                <a:gd name="T73" fmla="*/ 20 h 109"/>
                <a:gd name="T74" fmla="*/ 24 w 133"/>
                <a:gd name="T75" fmla="*/ 20 h 109"/>
                <a:gd name="T76" fmla="*/ 17 w 133"/>
                <a:gd name="T77" fmla="*/ 22 h 109"/>
                <a:gd name="T78" fmla="*/ 18 w 133"/>
                <a:gd name="T79" fmla="*/ 32 h 109"/>
                <a:gd name="T80" fmla="*/ 37 w 133"/>
                <a:gd name="T81" fmla="*/ 40 h 109"/>
                <a:gd name="T82" fmla="*/ 96 w 133"/>
                <a:gd name="T83" fmla="*/ 39 h 109"/>
                <a:gd name="T84" fmla="*/ 106 w 133"/>
                <a:gd name="T85" fmla="*/ 37 h 109"/>
                <a:gd name="T86" fmla="*/ 119 w 133"/>
                <a:gd name="T87" fmla="*/ 25 h 109"/>
                <a:gd name="T88" fmla="*/ 111 w 133"/>
                <a:gd name="T89" fmla="*/ 18 h 109"/>
                <a:gd name="T90" fmla="*/ 100 w 133"/>
                <a:gd name="T91" fmla="*/ 20 h 109"/>
                <a:gd name="T92" fmla="*/ 62 w 133"/>
                <a:gd name="T93" fmla="*/ 20 h 109"/>
                <a:gd name="T94" fmla="*/ 40 w 133"/>
                <a:gd name="T95" fmla="*/ 99 h 109"/>
                <a:gd name="T96" fmla="*/ 88 w 133"/>
                <a:gd name="T97" fmla="*/ 97 h 109"/>
                <a:gd name="T98" fmla="*/ 111 w 133"/>
                <a:gd name="T99" fmla="*/ 92 h 109"/>
                <a:gd name="T100" fmla="*/ 116 w 133"/>
                <a:gd name="T101" fmla="*/ 79 h 109"/>
                <a:gd name="T102" fmla="*/ 105 w 133"/>
                <a:gd name="T103" fmla="*/ 76 h 109"/>
                <a:gd name="T104" fmla="*/ 77 w 133"/>
                <a:gd name="T105" fmla="*/ 79 h 109"/>
                <a:gd name="T106" fmla="*/ 23 w 133"/>
                <a:gd name="T107" fmla="*/ 74 h 109"/>
                <a:gd name="T108" fmla="*/ 19 w 133"/>
                <a:gd name="T109" fmla="*/ 73 h 109"/>
                <a:gd name="T110" fmla="*/ 18 w 133"/>
                <a:gd name="T111" fmla="*/ 92 h 109"/>
                <a:gd name="T112" fmla="*/ 40 w 133"/>
                <a:gd name="T113" fmla="*/ 9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3" h="109">
                  <a:moveTo>
                    <a:pt x="125" y="0"/>
                  </a:moveTo>
                  <a:cubicBezTo>
                    <a:pt x="125" y="1"/>
                    <a:pt x="125" y="3"/>
                    <a:pt x="125" y="4"/>
                  </a:cubicBezTo>
                  <a:cubicBezTo>
                    <a:pt x="125" y="5"/>
                    <a:pt x="124" y="6"/>
                    <a:pt x="124" y="7"/>
                  </a:cubicBezTo>
                  <a:cubicBezTo>
                    <a:pt x="122" y="9"/>
                    <a:pt x="121" y="11"/>
                    <a:pt x="124" y="13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8" y="21"/>
                    <a:pt x="129" y="28"/>
                    <a:pt x="124" y="36"/>
                  </a:cubicBezTo>
                  <a:cubicBezTo>
                    <a:pt x="122" y="38"/>
                    <a:pt x="122" y="40"/>
                    <a:pt x="123" y="42"/>
                  </a:cubicBezTo>
                  <a:cubicBezTo>
                    <a:pt x="126" y="49"/>
                    <a:pt x="125" y="56"/>
                    <a:pt x="122" y="63"/>
                  </a:cubicBezTo>
                  <a:cubicBezTo>
                    <a:pt x="120" y="65"/>
                    <a:pt x="119" y="68"/>
                    <a:pt x="121" y="71"/>
                  </a:cubicBezTo>
                  <a:cubicBezTo>
                    <a:pt x="133" y="87"/>
                    <a:pt x="119" y="101"/>
                    <a:pt x="107" y="104"/>
                  </a:cubicBezTo>
                  <a:cubicBezTo>
                    <a:pt x="97" y="106"/>
                    <a:pt x="86" y="106"/>
                    <a:pt x="76" y="106"/>
                  </a:cubicBezTo>
                  <a:cubicBezTo>
                    <a:pt x="60" y="106"/>
                    <a:pt x="45" y="109"/>
                    <a:pt x="29" y="106"/>
                  </a:cubicBezTo>
                  <a:cubicBezTo>
                    <a:pt x="13" y="104"/>
                    <a:pt x="0" y="92"/>
                    <a:pt x="9" y="73"/>
                  </a:cubicBezTo>
                  <a:cubicBezTo>
                    <a:pt x="11" y="69"/>
                    <a:pt x="11" y="66"/>
                    <a:pt x="9" y="62"/>
                  </a:cubicBezTo>
                  <a:cubicBezTo>
                    <a:pt x="5" y="55"/>
                    <a:pt x="5" y="47"/>
                    <a:pt x="9" y="40"/>
                  </a:cubicBezTo>
                  <a:cubicBezTo>
                    <a:pt x="10" y="38"/>
                    <a:pt x="11" y="37"/>
                    <a:pt x="10" y="35"/>
                  </a:cubicBezTo>
                  <a:cubicBezTo>
                    <a:pt x="7" y="29"/>
                    <a:pt x="7" y="22"/>
                    <a:pt x="10" y="16"/>
                  </a:cubicBezTo>
                  <a:cubicBezTo>
                    <a:pt x="10" y="15"/>
                    <a:pt x="10" y="14"/>
                    <a:pt x="10" y="13"/>
                  </a:cubicBezTo>
                  <a:cubicBezTo>
                    <a:pt x="11" y="11"/>
                    <a:pt x="12" y="9"/>
                    <a:pt x="14" y="6"/>
                  </a:cubicBezTo>
                  <a:cubicBezTo>
                    <a:pt x="21" y="14"/>
                    <a:pt x="30" y="13"/>
                    <a:pt x="38" y="13"/>
                  </a:cubicBezTo>
                  <a:cubicBezTo>
                    <a:pt x="56" y="12"/>
                    <a:pt x="73" y="13"/>
                    <a:pt x="91" y="12"/>
                  </a:cubicBezTo>
                  <a:cubicBezTo>
                    <a:pt x="96" y="12"/>
                    <a:pt x="102" y="12"/>
                    <a:pt x="108" y="10"/>
                  </a:cubicBezTo>
                  <a:cubicBezTo>
                    <a:pt x="113" y="9"/>
                    <a:pt x="116" y="5"/>
                    <a:pt x="117" y="0"/>
                  </a:cubicBezTo>
                  <a:cubicBezTo>
                    <a:pt x="118" y="2"/>
                    <a:pt x="118" y="5"/>
                    <a:pt x="120" y="6"/>
                  </a:cubicBezTo>
                  <a:cubicBezTo>
                    <a:pt x="122" y="4"/>
                    <a:pt x="123" y="1"/>
                    <a:pt x="125" y="0"/>
                  </a:cubicBezTo>
                  <a:close/>
                  <a:moveTo>
                    <a:pt x="62" y="72"/>
                  </a:moveTo>
                  <a:cubicBezTo>
                    <a:pt x="78" y="71"/>
                    <a:pt x="91" y="72"/>
                    <a:pt x="104" y="68"/>
                  </a:cubicBezTo>
                  <a:cubicBezTo>
                    <a:pt x="112" y="65"/>
                    <a:pt x="118" y="56"/>
                    <a:pt x="116" y="48"/>
                  </a:cubicBezTo>
                  <a:cubicBezTo>
                    <a:pt x="116" y="45"/>
                    <a:pt x="114" y="43"/>
                    <a:pt x="110" y="44"/>
                  </a:cubicBezTo>
                  <a:cubicBezTo>
                    <a:pt x="102" y="47"/>
                    <a:pt x="94" y="47"/>
                    <a:pt x="86" y="48"/>
                  </a:cubicBezTo>
                  <a:cubicBezTo>
                    <a:pt x="75" y="48"/>
                    <a:pt x="64" y="48"/>
                    <a:pt x="53" y="48"/>
                  </a:cubicBezTo>
                  <a:cubicBezTo>
                    <a:pt x="42" y="49"/>
                    <a:pt x="31" y="50"/>
                    <a:pt x="21" y="45"/>
                  </a:cubicBezTo>
                  <a:cubicBezTo>
                    <a:pt x="17" y="43"/>
                    <a:pt x="15" y="45"/>
                    <a:pt x="15" y="48"/>
                  </a:cubicBezTo>
                  <a:cubicBezTo>
                    <a:pt x="14" y="57"/>
                    <a:pt x="20" y="64"/>
                    <a:pt x="30" y="68"/>
                  </a:cubicBezTo>
                  <a:cubicBezTo>
                    <a:pt x="41" y="72"/>
                    <a:pt x="53" y="72"/>
                    <a:pt x="62" y="72"/>
                  </a:cubicBezTo>
                  <a:close/>
                  <a:moveTo>
                    <a:pt x="62" y="20"/>
                  </a:moveTo>
                  <a:cubicBezTo>
                    <a:pt x="62" y="20"/>
                    <a:pt x="62" y="20"/>
                    <a:pt x="62" y="20"/>
                  </a:cubicBezTo>
                  <a:cubicBezTo>
                    <a:pt x="49" y="20"/>
                    <a:pt x="37" y="20"/>
                    <a:pt x="24" y="20"/>
                  </a:cubicBezTo>
                  <a:cubicBezTo>
                    <a:pt x="21" y="20"/>
                    <a:pt x="18" y="19"/>
                    <a:pt x="17" y="22"/>
                  </a:cubicBezTo>
                  <a:cubicBezTo>
                    <a:pt x="16" y="25"/>
                    <a:pt x="16" y="29"/>
                    <a:pt x="18" y="32"/>
                  </a:cubicBezTo>
                  <a:cubicBezTo>
                    <a:pt x="23" y="38"/>
                    <a:pt x="30" y="40"/>
                    <a:pt x="37" y="40"/>
                  </a:cubicBezTo>
                  <a:cubicBezTo>
                    <a:pt x="57" y="41"/>
                    <a:pt x="77" y="39"/>
                    <a:pt x="96" y="39"/>
                  </a:cubicBezTo>
                  <a:cubicBezTo>
                    <a:pt x="99" y="39"/>
                    <a:pt x="103" y="38"/>
                    <a:pt x="106" y="37"/>
                  </a:cubicBezTo>
                  <a:cubicBezTo>
                    <a:pt x="112" y="35"/>
                    <a:pt x="118" y="32"/>
                    <a:pt x="119" y="25"/>
                  </a:cubicBezTo>
                  <a:cubicBezTo>
                    <a:pt x="120" y="19"/>
                    <a:pt x="116" y="17"/>
                    <a:pt x="111" y="18"/>
                  </a:cubicBezTo>
                  <a:cubicBezTo>
                    <a:pt x="107" y="19"/>
                    <a:pt x="104" y="20"/>
                    <a:pt x="100" y="20"/>
                  </a:cubicBezTo>
                  <a:cubicBezTo>
                    <a:pt x="87" y="20"/>
                    <a:pt x="75" y="20"/>
                    <a:pt x="62" y="20"/>
                  </a:cubicBezTo>
                  <a:close/>
                  <a:moveTo>
                    <a:pt x="40" y="99"/>
                  </a:moveTo>
                  <a:cubicBezTo>
                    <a:pt x="56" y="97"/>
                    <a:pt x="72" y="98"/>
                    <a:pt x="88" y="97"/>
                  </a:cubicBezTo>
                  <a:cubicBezTo>
                    <a:pt x="96" y="97"/>
                    <a:pt x="104" y="97"/>
                    <a:pt x="111" y="92"/>
                  </a:cubicBezTo>
                  <a:cubicBezTo>
                    <a:pt x="116" y="89"/>
                    <a:pt x="118" y="83"/>
                    <a:pt x="116" y="79"/>
                  </a:cubicBezTo>
                  <a:cubicBezTo>
                    <a:pt x="114" y="72"/>
                    <a:pt x="109" y="75"/>
                    <a:pt x="105" y="76"/>
                  </a:cubicBezTo>
                  <a:cubicBezTo>
                    <a:pt x="96" y="79"/>
                    <a:pt x="86" y="79"/>
                    <a:pt x="77" y="79"/>
                  </a:cubicBezTo>
                  <a:cubicBezTo>
                    <a:pt x="59" y="81"/>
                    <a:pt x="40" y="81"/>
                    <a:pt x="23" y="74"/>
                  </a:cubicBezTo>
                  <a:cubicBezTo>
                    <a:pt x="21" y="73"/>
                    <a:pt x="20" y="73"/>
                    <a:pt x="19" y="73"/>
                  </a:cubicBezTo>
                  <a:cubicBezTo>
                    <a:pt x="15" y="76"/>
                    <a:pt x="14" y="87"/>
                    <a:pt x="18" y="92"/>
                  </a:cubicBezTo>
                  <a:cubicBezTo>
                    <a:pt x="24" y="98"/>
                    <a:pt x="32" y="98"/>
                    <a:pt x="40" y="99"/>
                  </a:cubicBezTo>
                  <a:close/>
                </a:path>
              </a:pathLst>
            </a:custGeom>
            <a:solidFill>
              <a:srgbClr val="189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11">
              <a:extLst>
                <a:ext uri="{FF2B5EF4-FFF2-40B4-BE49-F238E27FC236}">
                  <a16:creationId xmlns:a16="http://schemas.microsoft.com/office/drawing/2014/main" id="{D616A4A0-D14D-3058-353E-98CF4BCDECBC}"/>
                </a:ext>
              </a:extLst>
            </p:cNvPr>
            <p:cNvSpPr/>
            <p:nvPr/>
          </p:nvSpPr>
          <p:spPr bwMode="auto">
            <a:xfrm>
              <a:off x="1636713" y="3154364"/>
              <a:ext cx="98425" cy="93663"/>
            </a:xfrm>
            <a:custGeom>
              <a:avLst/>
              <a:gdLst>
                <a:gd name="T0" fmla="*/ 0 w 26"/>
                <a:gd name="T1" fmla="*/ 14 h 25"/>
                <a:gd name="T2" fmla="*/ 9 w 26"/>
                <a:gd name="T3" fmla="*/ 1 h 25"/>
                <a:gd name="T4" fmla="*/ 22 w 26"/>
                <a:gd name="T5" fmla="*/ 6 h 25"/>
                <a:gd name="T6" fmla="*/ 16 w 26"/>
                <a:gd name="T7" fmla="*/ 24 h 25"/>
                <a:gd name="T8" fmla="*/ 10 w 26"/>
                <a:gd name="T9" fmla="*/ 25 h 25"/>
                <a:gd name="T10" fmla="*/ 0 w 26"/>
                <a:gd name="T11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5">
                  <a:moveTo>
                    <a:pt x="0" y="14"/>
                  </a:moveTo>
                  <a:cubicBezTo>
                    <a:pt x="0" y="7"/>
                    <a:pt x="2" y="3"/>
                    <a:pt x="9" y="1"/>
                  </a:cubicBezTo>
                  <a:cubicBezTo>
                    <a:pt x="14" y="0"/>
                    <a:pt x="19" y="1"/>
                    <a:pt x="22" y="6"/>
                  </a:cubicBezTo>
                  <a:cubicBezTo>
                    <a:pt x="26" y="12"/>
                    <a:pt x="23" y="21"/>
                    <a:pt x="16" y="24"/>
                  </a:cubicBezTo>
                  <a:cubicBezTo>
                    <a:pt x="14" y="24"/>
                    <a:pt x="12" y="24"/>
                    <a:pt x="10" y="25"/>
                  </a:cubicBezTo>
                  <a:cubicBezTo>
                    <a:pt x="3" y="24"/>
                    <a:pt x="1" y="19"/>
                    <a:pt x="0" y="1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12">
              <a:extLst>
                <a:ext uri="{FF2B5EF4-FFF2-40B4-BE49-F238E27FC236}">
                  <a16:creationId xmlns:a16="http://schemas.microsoft.com/office/drawing/2014/main" id="{0020BE68-FB90-6EC4-7381-67DB02275F55}"/>
                </a:ext>
              </a:extLst>
            </p:cNvPr>
            <p:cNvSpPr/>
            <p:nvPr/>
          </p:nvSpPr>
          <p:spPr bwMode="auto">
            <a:xfrm>
              <a:off x="1546226" y="2992439"/>
              <a:ext cx="93663" cy="90488"/>
            </a:xfrm>
            <a:custGeom>
              <a:avLst/>
              <a:gdLst>
                <a:gd name="T0" fmla="*/ 0 w 25"/>
                <a:gd name="T1" fmla="*/ 15 h 24"/>
                <a:gd name="T2" fmla="*/ 8 w 25"/>
                <a:gd name="T3" fmla="*/ 3 h 24"/>
                <a:gd name="T4" fmla="*/ 21 w 25"/>
                <a:gd name="T5" fmla="*/ 5 h 24"/>
                <a:gd name="T6" fmla="*/ 24 w 25"/>
                <a:gd name="T7" fmla="*/ 18 h 24"/>
                <a:gd name="T8" fmla="*/ 13 w 25"/>
                <a:gd name="T9" fmla="*/ 24 h 24"/>
                <a:gd name="T10" fmla="*/ 3 w 25"/>
                <a:gd name="T11" fmla="*/ 21 h 24"/>
                <a:gd name="T12" fmla="*/ 0 w 25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0" y="15"/>
                  </a:moveTo>
                  <a:cubicBezTo>
                    <a:pt x="1" y="10"/>
                    <a:pt x="2" y="5"/>
                    <a:pt x="8" y="3"/>
                  </a:cubicBezTo>
                  <a:cubicBezTo>
                    <a:pt x="13" y="0"/>
                    <a:pt x="17" y="1"/>
                    <a:pt x="21" y="5"/>
                  </a:cubicBezTo>
                  <a:cubicBezTo>
                    <a:pt x="24" y="9"/>
                    <a:pt x="25" y="13"/>
                    <a:pt x="24" y="18"/>
                  </a:cubicBezTo>
                  <a:cubicBezTo>
                    <a:pt x="22" y="22"/>
                    <a:pt x="18" y="24"/>
                    <a:pt x="13" y="24"/>
                  </a:cubicBezTo>
                  <a:cubicBezTo>
                    <a:pt x="9" y="24"/>
                    <a:pt x="6" y="24"/>
                    <a:pt x="3" y="21"/>
                  </a:cubicBezTo>
                  <a:cubicBezTo>
                    <a:pt x="2" y="19"/>
                    <a:pt x="1" y="18"/>
                    <a:pt x="0" y="15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13">
              <a:extLst>
                <a:ext uri="{FF2B5EF4-FFF2-40B4-BE49-F238E27FC236}">
                  <a16:creationId xmlns:a16="http://schemas.microsoft.com/office/drawing/2014/main" id="{0899AF37-56B0-2EBC-FDE4-07ADB9E7B29D}"/>
                </a:ext>
              </a:extLst>
            </p:cNvPr>
            <p:cNvSpPr/>
            <p:nvPr/>
          </p:nvSpPr>
          <p:spPr bwMode="auto">
            <a:xfrm>
              <a:off x="2482851" y="2732089"/>
              <a:ext cx="90488" cy="93663"/>
            </a:xfrm>
            <a:custGeom>
              <a:avLst/>
              <a:gdLst>
                <a:gd name="T0" fmla="*/ 22 w 24"/>
                <a:gd name="T1" fmla="*/ 20 h 25"/>
                <a:gd name="T2" fmla="*/ 9 w 24"/>
                <a:gd name="T3" fmla="*/ 23 h 25"/>
                <a:gd name="T4" fmla="*/ 1 w 24"/>
                <a:gd name="T5" fmla="*/ 11 h 25"/>
                <a:gd name="T6" fmla="*/ 12 w 24"/>
                <a:gd name="T7" fmla="*/ 0 h 25"/>
                <a:gd name="T8" fmla="*/ 18 w 24"/>
                <a:gd name="T9" fmla="*/ 1 h 25"/>
                <a:gd name="T10" fmla="*/ 18 w 24"/>
                <a:gd name="T11" fmla="*/ 0 h 25"/>
                <a:gd name="T12" fmla="*/ 23 w 24"/>
                <a:gd name="T13" fmla="*/ 4 h 25"/>
                <a:gd name="T14" fmla="*/ 22 w 24"/>
                <a:gd name="T15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5">
                  <a:moveTo>
                    <a:pt x="22" y="20"/>
                  </a:moveTo>
                  <a:cubicBezTo>
                    <a:pt x="18" y="23"/>
                    <a:pt x="14" y="25"/>
                    <a:pt x="9" y="23"/>
                  </a:cubicBezTo>
                  <a:cubicBezTo>
                    <a:pt x="4" y="21"/>
                    <a:pt x="0" y="15"/>
                    <a:pt x="1" y="11"/>
                  </a:cubicBezTo>
                  <a:cubicBezTo>
                    <a:pt x="3" y="4"/>
                    <a:pt x="6" y="0"/>
                    <a:pt x="12" y="0"/>
                  </a:cubicBezTo>
                  <a:cubicBezTo>
                    <a:pt x="14" y="0"/>
                    <a:pt x="16" y="0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9" y="2"/>
                    <a:pt x="21" y="3"/>
                    <a:pt x="23" y="4"/>
                  </a:cubicBezTo>
                  <a:cubicBezTo>
                    <a:pt x="23" y="9"/>
                    <a:pt x="24" y="15"/>
                    <a:pt x="22" y="2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14">
              <a:extLst>
                <a:ext uri="{FF2B5EF4-FFF2-40B4-BE49-F238E27FC236}">
                  <a16:creationId xmlns:a16="http://schemas.microsoft.com/office/drawing/2014/main" id="{DFB2FCB5-81F0-4034-38A7-B44425056483}"/>
                </a:ext>
              </a:extLst>
            </p:cNvPr>
            <p:cNvSpPr/>
            <p:nvPr/>
          </p:nvSpPr>
          <p:spPr bwMode="auto">
            <a:xfrm>
              <a:off x="2408238" y="2992439"/>
              <a:ext cx="93663" cy="93663"/>
            </a:xfrm>
            <a:custGeom>
              <a:avLst/>
              <a:gdLst>
                <a:gd name="T0" fmla="*/ 24 w 25"/>
                <a:gd name="T1" fmla="*/ 16 h 25"/>
                <a:gd name="T2" fmla="*/ 6 w 25"/>
                <a:gd name="T3" fmla="*/ 22 h 25"/>
                <a:gd name="T4" fmla="*/ 1 w 25"/>
                <a:gd name="T5" fmla="*/ 12 h 25"/>
                <a:gd name="T6" fmla="*/ 8 w 25"/>
                <a:gd name="T7" fmla="*/ 1 h 25"/>
                <a:gd name="T8" fmla="*/ 19 w 25"/>
                <a:gd name="T9" fmla="*/ 3 h 25"/>
                <a:gd name="T10" fmla="*/ 24 w 25"/>
                <a:gd name="T11" fmla="*/ 14 h 25"/>
                <a:gd name="T12" fmla="*/ 24 w 25"/>
                <a:gd name="T13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4" y="16"/>
                  </a:moveTo>
                  <a:cubicBezTo>
                    <a:pt x="20" y="22"/>
                    <a:pt x="11" y="25"/>
                    <a:pt x="6" y="22"/>
                  </a:cubicBezTo>
                  <a:cubicBezTo>
                    <a:pt x="2" y="20"/>
                    <a:pt x="0" y="16"/>
                    <a:pt x="1" y="12"/>
                  </a:cubicBezTo>
                  <a:cubicBezTo>
                    <a:pt x="1" y="7"/>
                    <a:pt x="3" y="3"/>
                    <a:pt x="8" y="1"/>
                  </a:cubicBezTo>
                  <a:cubicBezTo>
                    <a:pt x="12" y="0"/>
                    <a:pt x="16" y="0"/>
                    <a:pt x="19" y="3"/>
                  </a:cubicBezTo>
                  <a:cubicBezTo>
                    <a:pt x="22" y="6"/>
                    <a:pt x="25" y="9"/>
                    <a:pt x="24" y="14"/>
                  </a:cubicBezTo>
                  <a:cubicBezTo>
                    <a:pt x="24" y="15"/>
                    <a:pt x="24" y="16"/>
                    <a:pt x="24" y="16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15">
              <a:extLst>
                <a:ext uri="{FF2B5EF4-FFF2-40B4-BE49-F238E27FC236}">
                  <a16:creationId xmlns:a16="http://schemas.microsoft.com/office/drawing/2014/main" id="{1062ECA9-F049-4FC9-D2EA-07EFEE97B7C7}"/>
                </a:ext>
              </a:extLst>
            </p:cNvPr>
            <p:cNvSpPr/>
            <p:nvPr/>
          </p:nvSpPr>
          <p:spPr bwMode="auto">
            <a:xfrm>
              <a:off x="2465388" y="2524126"/>
              <a:ext cx="88900" cy="98425"/>
            </a:xfrm>
            <a:custGeom>
              <a:avLst/>
              <a:gdLst>
                <a:gd name="T0" fmla="*/ 20 w 24"/>
                <a:gd name="T1" fmla="*/ 3 h 26"/>
                <a:gd name="T2" fmla="*/ 23 w 24"/>
                <a:gd name="T3" fmla="*/ 13 h 26"/>
                <a:gd name="T4" fmla="*/ 18 w 24"/>
                <a:gd name="T5" fmla="*/ 23 h 26"/>
                <a:gd name="T6" fmla="*/ 6 w 24"/>
                <a:gd name="T7" fmla="*/ 22 h 26"/>
                <a:gd name="T8" fmla="*/ 2 w 24"/>
                <a:gd name="T9" fmla="*/ 12 h 26"/>
                <a:gd name="T10" fmla="*/ 14 w 24"/>
                <a:gd name="T11" fmla="*/ 0 h 26"/>
                <a:gd name="T12" fmla="*/ 20 w 24"/>
                <a:gd name="T1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6">
                  <a:moveTo>
                    <a:pt x="20" y="3"/>
                  </a:moveTo>
                  <a:cubicBezTo>
                    <a:pt x="21" y="6"/>
                    <a:pt x="22" y="10"/>
                    <a:pt x="23" y="13"/>
                  </a:cubicBezTo>
                  <a:cubicBezTo>
                    <a:pt x="24" y="18"/>
                    <a:pt x="22" y="21"/>
                    <a:pt x="18" y="23"/>
                  </a:cubicBezTo>
                  <a:cubicBezTo>
                    <a:pt x="14" y="26"/>
                    <a:pt x="10" y="26"/>
                    <a:pt x="6" y="22"/>
                  </a:cubicBezTo>
                  <a:cubicBezTo>
                    <a:pt x="3" y="19"/>
                    <a:pt x="0" y="17"/>
                    <a:pt x="2" y="12"/>
                  </a:cubicBezTo>
                  <a:cubicBezTo>
                    <a:pt x="3" y="4"/>
                    <a:pt x="7" y="1"/>
                    <a:pt x="14" y="0"/>
                  </a:cubicBezTo>
                  <a:cubicBezTo>
                    <a:pt x="16" y="1"/>
                    <a:pt x="18" y="2"/>
                    <a:pt x="20" y="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16">
              <a:extLst>
                <a:ext uri="{FF2B5EF4-FFF2-40B4-BE49-F238E27FC236}">
                  <a16:creationId xmlns:a16="http://schemas.microsoft.com/office/drawing/2014/main" id="{EE157736-6087-8E29-DB05-8062A878BBB4}"/>
                </a:ext>
              </a:extLst>
            </p:cNvPr>
            <p:cNvSpPr/>
            <p:nvPr/>
          </p:nvSpPr>
          <p:spPr bwMode="auto">
            <a:xfrm>
              <a:off x="1466851" y="2543176"/>
              <a:ext cx="87313" cy="87313"/>
            </a:xfrm>
            <a:custGeom>
              <a:avLst/>
              <a:gdLst>
                <a:gd name="T0" fmla="*/ 0 w 23"/>
                <a:gd name="T1" fmla="*/ 15 h 23"/>
                <a:gd name="T2" fmla="*/ 1 w 23"/>
                <a:gd name="T3" fmla="*/ 9 h 23"/>
                <a:gd name="T4" fmla="*/ 9 w 23"/>
                <a:gd name="T5" fmla="*/ 0 h 23"/>
                <a:gd name="T6" fmla="*/ 22 w 23"/>
                <a:gd name="T7" fmla="*/ 9 h 23"/>
                <a:gd name="T8" fmla="*/ 16 w 23"/>
                <a:gd name="T9" fmla="*/ 22 h 23"/>
                <a:gd name="T10" fmla="*/ 2 w 23"/>
                <a:gd name="T11" fmla="*/ 21 h 23"/>
                <a:gd name="T12" fmla="*/ 0 w 23"/>
                <a:gd name="T13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0" y="15"/>
                  </a:moveTo>
                  <a:cubicBezTo>
                    <a:pt x="1" y="13"/>
                    <a:pt x="1" y="11"/>
                    <a:pt x="1" y="9"/>
                  </a:cubicBezTo>
                  <a:cubicBezTo>
                    <a:pt x="2" y="4"/>
                    <a:pt x="3" y="0"/>
                    <a:pt x="9" y="0"/>
                  </a:cubicBezTo>
                  <a:cubicBezTo>
                    <a:pt x="16" y="0"/>
                    <a:pt x="21" y="3"/>
                    <a:pt x="22" y="9"/>
                  </a:cubicBezTo>
                  <a:cubicBezTo>
                    <a:pt x="23" y="14"/>
                    <a:pt x="21" y="21"/>
                    <a:pt x="16" y="22"/>
                  </a:cubicBezTo>
                  <a:cubicBezTo>
                    <a:pt x="12" y="23"/>
                    <a:pt x="7" y="22"/>
                    <a:pt x="2" y="21"/>
                  </a:cubicBezTo>
                  <a:cubicBezTo>
                    <a:pt x="0" y="20"/>
                    <a:pt x="0" y="17"/>
                    <a:pt x="0" y="15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17">
              <a:extLst>
                <a:ext uri="{FF2B5EF4-FFF2-40B4-BE49-F238E27FC236}">
                  <a16:creationId xmlns:a16="http://schemas.microsoft.com/office/drawing/2014/main" id="{9A4AB407-C8C5-486C-78FD-26B67862B6AD}"/>
                </a:ext>
              </a:extLst>
            </p:cNvPr>
            <p:cNvSpPr/>
            <p:nvPr/>
          </p:nvSpPr>
          <p:spPr bwMode="auto">
            <a:xfrm>
              <a:off x="1535113" y="2301876"/>
              <a:ext cx="90488" cy="95250"/>
            </a:xfrm>
            <a:custGeom>
              <a:avLst/>
              <a:gdLst>
                <a:gd name="T0" fmla="*/ 12 w 24"/>
                <a:gd name="T1" fmla="*/ 1 h 25"/>
                <a:gd name="T2" fmla="*/ 19 w 24"/>
                <a:gd name="T3" fmla="*/ 0 h 25"/>
                <a:gd name="T4" fmla="*/ 23 w 24"/>
                <a:gd name="T5" fmla="*/ 15 h 25"/>
                <a:gd name="T6" fmla="*/ 0 w 24"/>
                <a:gd name="T7" fmla="*/ 14 h 25"/>
                <a:gd name="T8" fmla="*/ 12 w 24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12" y="1"/>
                  </a:moveTo>
                  <a:cubicBezTo>
                    <a:pt x="14" y="0"/>
                    <a:pt x="16" y="0"/>
                    <a:pt x="19" y="0"/>
                  </a:cubicBezTo>
                  <a:cubicBezTo>
                    <a:pt x="24" y="4"/>
                    <a:pt x="24" y="10"/>
                    <a:pt x="23" y="15"/>
                  </a:cubicBezTo>
                  <a:cubicBezTo>
                    <a:pt x="14" y="25"/>
                    <a:pt x="10" y="25"/>
                    <a:pt x="0" y="14"/>
                  </a:cubicBezTo>
                  <a:cubicBezTo>
                    <a:pt x="1" y="6"/>
                    <a:pt x="6" y="3"/>
                    <a:pt x="12" y="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18">
              <a:extLst>
                <a:ext uri="{FF2B5EF4-FFF2-40B4-BE49-F238E27FC236}">
                  <a16:creationId xmlns:a16="http://schemas.microsoft.com/office/drawing/2014/main" id="{B120CB27-BD1C-D2F4-28F9-29964D311968}"/>
                </a:ext>
              </a:extLst>
            </p:cNvPr>
            <p:cNvSpPr/>
            <p:nvPr/>
          </p:nvSpPr>
          <p:spPr bwMode="auto">
            <a:xfrm>
              <a:off x="2339976" y="2301876"/>
              <a:ext cx="98425" cy="79375"/>
            </a:xfrm>
            <a:custGeom>
              <a:avLst/>
              <a:gdLst>
                <a:gd name="T0" fmla="*/ 2 w 26"/>
                <a:gd name="T1" fmla="*/ 14 h 21"/>
                <a:gd name="T2" fmla="*/ 8 w 26"/>
                <a:gd name="T3" fmla="*/ 1 h 21"/>
                <a:gd name="T4" fmla="*/ 23 w 26"/>
                <a:gd name="T5" fmla="*/ 7 h 21"/>
                <a:gd name="T6" fmla="*/ 20 w 26"/>
                <a:gd name="T7" fmla="*/ 18 h 21"/>
                <a:gd name="T8" fmla="*/ 7 w 26"/>
                <a:gd name="T9" fmla="*/ 18 h 21"/>
                <a:gd name="T10" fmla="*/ 2 w 26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1">
                  <a:moveTo>
                    <a:pt x="2" y="14"/>
                  </a:moveTo>
                  <a:cubicBezTo>
                    <a:pt x="1" y="8"/>
                    <a:pt x="0" y="3"/>
                    <a:pt x="8" y="1"/>
                  </a:cubicBezTo>
                  <a:cubicBezTo>
                    <a:pt x="14" y="0"/>
                    <a:pt x="19" y="4"/>
                    <a:pt x="23" y="7"/>
                  </a:cubicBezTo>
                  <a:cubicBezTo>
                    <a:pt x="26" y="11"/>
                    <a:pt x="23" y="15"/>
                    <a:pt x="20" y="18"/>
                  </a:cubicBezTo>
                  <a:cubicBezTo>
                    <a:pt x="16" y="21"/>
                    <a:pt x="11" y="21"/>
                    <a:pt x="7" y="18"/>
                  </a:cubicBezTo>
                  <a:cubicBezTo>
                    <a:pt x="5" y="17"/>
                    <a:pt x="4" y="15"/>
                    <a:pt x="2" y="14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66268874-6791-74D0-4184-8A712FDC6DBC}"/>
                </a:ext>
              </a:extLst>
            </p:cNvPr>
            <p:cNvSpPr/>
            <p:nvPr/>
          </p:nvSpPr>
          <p:spPr bwMode="auto">
            <a:xfrm>
              <a:off x="1482726" y="2852739"/>
              <a:ext cx="77788" cy="85725"/>
            </a:xfrm>
            <a:custGeom>
              <a:avLst/>
              <a:gdLst>
                <a:gd name="T0" fmla="*/ 3 w 21"/>
                <a:gd name="T1" fmla="*/ 1 h 23"/>
                <a:gd name="T2" fmla="*/ 14 w 21"/>
                <a:gd name="T3" fmla="*/ 2 h 23"/>
                <a:gd name="T4" fmla="*/ 20 w 21"/>
                <a:gd name="T5" fmla="*/ 15 h 23"/>
                <a:gd name="T6" fmla="*/ 7 w 21"/>
                <a:gd name="T7" fmla="*/ 23 h 23"/>
                <a:gd name="T8" fmla="*/ 6 w 21"/>
                <a:gd name="T9" fmla="*/ 23 h 23"/>
                <a:gd name="T10" fmla="*/ 2 w 21"/>
                <a:gd name="T11" fmla="*/ 11 h 23"/>
                <a:gd name="T12" fmla="*/ 3 w 21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3">
                  <a:moveTo>
                    <a:pt x="3" y="1"/>
                  </a:moveTo>
                  <a:cubicBezTo>
                    <a:pt x="6" y="1"/>
                    <a:pt x="10" y="0"/>
                    <a:pt x="14" y="2"/>
                  </a:cubicBezTo>
                  <a:cubicBezTo>
                    <a:pt x="19" y="4"/>
                    <a:pt x="21" y="10"/>
                    <a:pt x="20" y="15"/>
                  </a:cubicBezTo>
                  <a:cubicBezTo>
                    <a:pt x="18" y="21"/>
                    <a:pt x="14" y="23"/>
                    <a:pt x="7" y="23"/>
                  </a:cubicBezTo>
                  <a:cubicBezTo>
                    <a:pt x="7" y="23"/>
                    <a:pt x="7" y="23"/>
                    <a:pt x="6" y="23"/>
                  </a:cubicBezTo>
                  <a:cubicBezTo>
                    <a:pt x="5" y="19"/>
                    <a:pt x="4" y="15"/>
                    <a:pt x="2" y="11"/>
                  </a:cubicBezTo>
                  <a:cubicBezTo>
                    <a:pt x="2" y="8"/>
                    <a:pt x="0" y="4"/>
                    <a:pt x="3" y="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83F5CB5C-C081-D145-8F3B-B7F8E28787C9}"/>
                </a:ext>
              </a:extLst>
            </p:cNvPr>
            <p:cNvSpPr/>
            <p:nvPr/>
          </p:nvSpPr>
          <p:spPr bwMode="auto">
            <a:xfrm>
              <a:off x="1735138" y="3187701"/>
              <a:ext cx="85725" cy="87313"/>
            </a:xfrm>
            <a:custGeom>
              <a:avLst/>
              <a:gdLst>
                <a:gd name="T0" fmla="*/ 22 w 23"/>
                <a:gd name="T1" fmla="*/ 8 h 23"/>
                <a:gd name="T2" fmla="*/ 18 w 23"/>
                <a:gd name="T3" fmla="*/ 15 h 23"/>
                <a:gd name="T4" fmla="*/ 4 w 23"/>
                <a:gd name="T5" fmla="*/ 20 h 23"/>
                <a:gd name="T6" fmla="*/ 1 w 23"/>
                <a:gd name="T7" fmla="*/ 9 h 23"/>
                <a:gd name="T8" fmla="*/ 10 w 23"/>
                <a:gd name="T9" fmla="*/ 2 h 23"/>
                <a:gd name="T10" fmla="*/ 16 w 23"/>
                <a:gd name="T11" fmla="*/ 2 h 23"/>
                <a:gd name="T12" fmla="*/ 23 w 23"/>
                <a:gd name="T13" fmla="*/ 4 h 23"/>
                <a:gd name="T14" fmla="*/ 22 w 2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3">
                  <a:moveTo>
                    <a:pt x="22" y="8"/>
                  </a:moveTo>
                  <a:cubicBezTo>
                    <a:pt x="20" y="11"/>
                    <a:pt x="19" y="13"/>
                    <a:pt x="18" y="15"/>
                  </a:cubicBezTo>
                  <a:cubicBezTo>
                    <a:pt x="14" y="19"/>
                    <a:pt x="10" y="23"/>
                    <a:pt x="4" y="20"/>
                  </a:cubicBezTo>
                  <a:cubicBezTo>
                    <a:pt x="2" y="16"/>
                    <a:pt x="0" y="13"/>
                    <a:pt x="1" y="9"/>
                  </a:cubicBezTo>
                  <a:cubicBezTo>
                    <a:pt x="2" y="4"/>
                    <a:pt x="3" y="0"/>
                    <a:pt x="10" y="2"/>
                  </a:cubicBezTo>
                  <a:cubicBezTo>
                    <a:pt x="12" y="3"/>
                    <a:pt x="14" y="3"/>
                    <a:pt x="16" y="2"/>
                  </a:cubicBezTo>
                  <a:cubicBezTo>
                    <a:pt x="19" y="1"/>
                    <a:pt x="21" y="1"/>
                    <a:pt x="23" y="4"/>
                  </a:cubicBezTo>
                  <a:cubicBezTo>
                    <a:pt x="22" y="5"/>
                    <a:pt x="22" y="7"/>
                    <a:pt x="22" y="8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E0ED979F-C031-7B90-3C6C-50E5A6E00371}"/>
                </a:ext>
              </a:extLst>
            </p:cNvPr>
            <p:cNvSpPr/>
            <p:nvPr/>
          </p:nvSpPr>
          <p:spPr bwMode="auto">
            <a:xfrm>
              <a:off x="2232026" y="3187701"/>
              <a:ext cx="88900" cy="63500"/>
            </a:xfrm>
            <a:custGeom>
              <a:avLst/>
              <a:gdLst>
                <a:gd name="T0" fmla="*/ 0 w 24"/>
                <a:gd name="T1" fmla="*/ 9 h 17"/>
                <a:gd name="T2" fmla="*/ 1 w 24"/>
                <a:gd name="T3" fmla="*/ 6 h 17"/>
                <a:gd name="T4" fmla="*/ 21 w 24"/>
                <a:gd name="T5" fmla="*/ 5 h 17"/>
                <a:gd name="T6" fmla="*/ 23 w 24"/>
                <a:gd name="T7" fmla="*/ 12 h 17"/>
                <a:gd name="T8" fmla="*/ 17 w 24"/>
                <a:gd name="T9" fmla="*/ 16 h 17"/>
                <a:gd name="T10" fmla="*/ 12 w 24"/>
                <a:gd name="T11" fmla="*/ 17 h 17"/>
                <a:gd name="T12" fmla="*/ 10 w 24"/>
                <a:gd name="T13" fmla="*/ 17 h 17"/>
                <a:gd name="T14" fmla="*/ 9 w 24"/>
                <a:gd name="T15" fmla="*/ 17 h 17"/>
                <a:gd name="T16" fmla="*/ 0 w 24"/>
                <a:gd name="T17" fmla="*/ 15 h 17"/>
                <a:gd name="T18" fmla="*/ 0 w 24"/>
                <a:gd name="T19" fmla="*/ 15 h 17"/>
                <a:gd name="T20" fmla="*/ 0 w 24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7">
                  <a:moveTo>
                    <a:pt x="0" y="9"/>
                  </a:moveTo>
                  <a:cubicBezTo>
                    <a:pt x="0" y="8"/>
                    <a:pt x="1" y="7"/>
                    <a:pt x="1" y="6"/>
                  </a:cubicBezTo>
                  <a:cubicBezTo>
                    <a:pt x="7" y="0"/>
                    <a:pt x="16" y="0"/>
                    <a:pt x="21" y="5"/>
                  </a:cubicBezTo>
                  <a:cubicBezTo>
                    <a:pt x="23" y="7"/>
                    <a:pt x="24" y="9"/>
                    <a:pt x="23" y="12"/>
                  </a:cubicBezTo>
                  <a:cubicBezTo>
                    <a:pt x="23" y="15"/>
                    <a:pt x="20" y="15"/>
                    <a:pt x="17" y="16"/>
                  </a:cubicBezTo>
                  <a:cubicBezTo>
                    <a:pt x="16" y="16"/>
                    <a:pt x="14" y="17"/>
                    <a:pt x="12" y="17"/>
                  </a:cubicBezTo>
                  <a:cubicBezTo>
                    <a:pt x="12" y="17"/>
                    <a:pt x="11" y="17"/>
                    <a:pt x="10" y="17"/>
                  </a:cubicBezTo>
                  <a:cubicBezTo>
                    <a:pt x="10" y="17"/>
                    <a:pt x="9" y="17"/>
                    <a:pt x="9" y="17"/>
                  </a:cubicBezTo>
                  <a:cubicBezTo>
                    <a:pt x="6" y="16"/>
                    <a:pt x="3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0" y="11"/>
                    <a:pt x="0" y="9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id="{B3D9E03B-E887-E568-AF3B-30B2E12670BB}"/>
                </a:ext>
              </a:extLst>
            </p:cNvPr>
            <p:cNvSpPr/>
            <p:nvPr/>
          </p:nvSpPr>
          <p:spPr bwMode="auto">
            <a:xfrm>
              <a:off x="2317751" y="3146426"/>
              <a:ext cx="90488" cy="82550"/>
            </a:xfrm>
            <a:custGeom>
              <a:avLst/>
              <a:gdLst>
                <a:gd name="T0" fmla="*/ 7 w 24"/>
                <a:gd name="T1" fmla="*/ 22 h 22"/>
                <a:gd name="T2" fmla="*/ 3 w 24"/>
                <a:gd name="T3" fmla="*/ 7 h 22"/>
                <a:gd name="T4" fmla="*/ 19 w 24"/>
                <a:gd name="T5" fmla="*/ 3 h 22"/>
                <a:gd name="T6" fmla="*/ 21 w 24"/>
                <a:gd name="T7" fmla="*/ 13 h 22"/>
                <a:gd name="T8" fmla="*/ 7 w 24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7" y="22"/>
                  </a:moveTo>
                  <a:cubicBezTo>
                    <a:pt x="2" y="18"/>
                    <a:pt x="0" y="12"/>
                    <a:pt x="3" y="7"/>
                  </a:cubicBezTo>
                  <a:cubicBezTo>
                    <a:pt x="6" y="2"/>
                    <a:pt x="13" y="0"/>
                    <a:pt x="19" y="3"/>
                  </a:cubicBezTo>
                  <a:cubicBezTo>
                    <a:pt x="24" y="6"/>
                    <a:pt x="24" y="8"/>
                    <a:pt x="21" y="13"/>
                  </a:cubicBezTo>
                  <a:cubicBezTo>
                    <a:pt x="16" y="16"/>
                    <a:pt x="12" y="19"/>
                    <a:pt x="7" y="2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23">
              <a:extLst>
                <a:ext uri="{FF2B5EF4-FFF2-40B4-BE49-F238E27FC236}">
                  <a16:creationId xmlns:a16="http://schemas.microsoft.com/office/drawing/2014/main" id="{BDBE577D-4963-2372-D27A-6422A03B456E}"/>
                </a:ext>
              </a:extLst>
            </p:cNvPr>
            <p:cNvSpPr/>
            <p:nvPr/>
          </p:nvSpPr>
          <p:spPr bwMode="auto">
            <a:xfrm>
              <a:off x="1482726" y="2449514"/>
              <a:ext cx="66675" cy="82550"/>
            </a:xfrm>
            <a:custGeom>
              <a:avLst/>
              <a:gdLst>
                <a:gd name="T0" fmla="*/ 3 w 18"/>
                <a:gd name="T1" fmla="*/ 2 h 22"/>
                <a:gd name="T2" fmla="*/ 11 w 18"/>
                <a:gd name="T3" fmla="*/ 2 h 22"/>
                <a:gd name="T4" fmla="*/ 17 w 18"/>
                <a:gd name="T5" fmla="*/ 14 h 22"/>
                <a:gd name="T6" fmla="*/ 13 w 18"/>
                <a:gd name="T7" fmla="*/ 21 h 22"/>
                <a:gd name="T8" fmla="*/ 0 w 18"/>
                <a:gd name="T9" fmla="*/ 21 h 22"/>
                <a:gd name="T10" fmla="*/ 0 w 18"/>
                <a:gd name="T11" fmla="*/ 18 h 22"/>
                <a:gd name="T12" fmla="*/ 1 w 18"/>
                <a:gd name="T13" fmla="*/ 11 h 22"/>
                <a:gd name="T14" fmla="*/ 3 w 18"/>
                <a:gd name="T1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2">
                  <a:moveTo>
                    <a:pt x="3" y="2"/>
                  </a:moveTo>
                  <a:cubicBezTo>
                    <a:pt x="6" y="2"/>
                    <a:pt x="10" y="0"/>
                    <a:pt x="11" y="2"/>
                  </a:cubicBezTo>
                  <a:cubicBezTo>
                    <a:pt x="13" y="6"/>
                    <a:pt x="18" y="9"/>
                    <a:pt x="17" y="14"/>
                  </a:cubicBezTo>
                  <a:cubicBezTo>
                    <a:pt x="17" y="18"/>
                    <a:pt x="15" y="21"/>
                    <a:pt x="13" y="21"/>
                  </a:cubicBezTo>
                  <a:cubicBezTo>
                    <a:pt x="8" y="22"/>
                    <a:pt x="4" y="21"/>
                    <a:pt x="0" y="21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6"/>
                    <a:pt x="1" y="14"/>
                    <a:pt x="1" y="11"/>
                  </a:cubicBezTo>
                  <a:cubicBezTo>
                    <a:pt x="2" y="8"/>
                    <a:pt x="2" y="5"/>
                    <a:pt x="3" y="2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24">
              <a:extLst>
                <a:ext uri="{FF2B5EF4-FFF2-40B4-BE49-F238E27FC236}">
                  <a16:creationId xmlns:a16="http://schemas.microsoft.com/office/drawing/2014/main" id="{550733C2-C426-C7CA-D705-1833D13435CC}"/>
                </a:ext>
              </a:extLst>
            </p:cNvPr>
            <p:cNvSpPr/>
            <p:nvPr/>
          </p:nvSpPr>
          <p:spPr bwMode="auto">
            <a:xfrm>
              <a:off x="1568451" y="3094039"/>
              <a:ext cx="71438" cy="85725"/>
            </a:xfrm>
            <a:custGeom>
              <a:avLst/>
              <a:gdLst>
                <a:gd name="T0" fmla="*/ 1 w 19"/>
                <a:gd name="T1" fmla="*/ 1 h 23"/>
                <a:gd name="T2" fmla="*/ 8 w 19"/>
                <a:gd name="T3" fmla="*/ 1 h 23"/>
                <a:gd name="T4" fmla="*/ 18 w 19"/>
                <a:gd name="T5" fmla="*/ 10 h 23"/>
                <a:gd name="T6" fmla="*/ 11 w 19"/>
                <a:gd name="T7" fmla="*/ 23 h 23"/>
                <a:gd name="T8" fmla="*/ 10 w 19"/>
                <a:gd name="T9" fmla="*/ 22 h 23"/>
                <a:gd name="T10" fmla="*/ 8 w 19"/>
                <a:gd name="T11" fmla="*/ 19 h 23"/>
                <a:gd name="T12" fmla="*/ 2 w 19"/>
                <a:gd name="T13" fmla="*/ 7 h 23"/>
                <a:gd name="T14" fmla="*/ 0 w 19"/>
                <a:gd name="T15" fmla="*/ 3 h 23"/>
                <a:gd name="T16" fmla="*/ 1 w 19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3">
                  <a:moveTo>
                    <a:pt x="1" y="1"/>
                  </a:moveTo>
                  <a:cubicBezTo>
                    <a:pt x="3" y="1"/>
                    <a:pt x="6" y="0"/>
                    <a:pt x="8" y="1"/>
                  </a:cubicBezTo>
                  <a:cubicBezTo>
                    <a:pt x="14" y="1"/>
                    <a:pt x="18" y="5"/>
                    <a:pt x="18" y="10"/>
                  </a:cubicBezTo>
                  <a:cubicBezTo>
                    <a:pt x="19" y="17"/>
                    <a:pt x="17" y="21"/>
                    <a:pt x="11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9" y="20"/>
                    <a:pt x="8" y="19"/>
                  </a:cubicBezTo>
                  <a:cubicBezTo>
                    <a:pt x="6" y="15"/>
                    <a:pt x="4" y="11"/>
                    <a:pt x="2" y="7"/>
                  </a:cubicBezTo>
                  <a:cubicBezTo>
                    <a:pt x="1" y="6"/>
                    <a:pt x="1" y="5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25">
              <a:extLst>
                <a:ext uri="{FF2B5EF4-FFF2-40B4-BE49-F238E27FC236}">
                  <a16:creationId xmlns:a16="http://schemas.microsoft.com/office/drawing/2014/main" id="{FC946DB3-BA75-F643-E1A1-CA1A9448CABD}"/>
                </a:ext>
              </a:extLst>
            </p:cNvPr>
            <p:cNvSpPr/>
            <p:nvPr/>
          </p:nvSpPr>
          <p:spPr bwMode="auto">
            <a:xfrm>
              <a:off x="2490788" y="2932114"/>
              <a:ext cx="63500" cy="104775"/>
            </a:xfrm>
            <a:custGeom>
              <a:avLst/>
              <a:gdLst>
                <a:gd name="T0" fmla="*/ 12 w 17"/>
                <a:gd name="T1" fmla="*/ 17 h 28"/>
                <a:gd name="T2" fmla="*/ 4 w 17"/>
                <a:gd name="T3" fmla="*/ 21 h 28"/>
                <a:gd name="T4" fmla="*/ 3 w 17"/>
                <a:gd name="T5" fmla="*/ 20 h 28"/>
                <a:gd name="T6" fmla="*/ 5 w 17"/>
                <a:gd name="T7" fmla="*/ 4 h 28"/>
                <a:gd name="T8" fmla="*/ 14 w 17"/>
                <a:gd name="T9" fmla="*/ 2 h 28"/>
                <a:gd name="T10" fmla="*/ 14 w 17"/>
                <a:gd name="T11" fmla="*/ 10 h 28"/>
                <a:gd name="T12" fmla="*/ 12 w 17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8">
                  <a:moveTo>
                    <a:pt x="12" y="17"/>
                  </a:moveTo>
                  <a:cubicBezTo>
                    <a:pt x="9" y="19"/>
                    <a:pt x="10" y="28"/>
                    <a:pt x="4" y="21"/>
                  </a:cubicBezTo>
                  <a:cubicBezTo>
                    <a:pt x="4" y="21"/>
                    <a:pt x="4" y="20"/>
                    <a:pt x="3" y="20"/>
                  </a:cubicBezTo>
                  <a:cubicBezTo>
                    <a:pt x="0" y="14"/>
                    <a:pt x="0" y="8"/>
                    <a:pt x="5" y="4"/>
                  </a:cubicBezTo>
                  <a:cubicBezTo>
                    <a:pt x="7" y="2"/>
                    <a:pt x="11" y="0"/>
                    <a:pt x="14" y="2"/>
                  </a:cubicBezTo>
                  <a:cubicBezTo>
                    <a:pt x="17" y="4"/>
                    <a:pt x="14" y="7"/>
                    <a:pt x="14" y="10"/>
                  </a:cubicBezTo>
                  <a:cubicBezTo>
                    <a:pt x="13" y="12"/>
                    <a:pt x="13" y="15"/>
                    <a:pt x="12" y="17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26">
              <a:extLst>
                <a:ext uri="{FF2B5EF4-FFF2-40B4-BE49-F238E27FC236}">
                  <a16:creationId xmlns:a16="http://schemas.microsoft.com/office/drawing/2014/main" id="{E25E7828-C818-D074-12C7-525CD4A25860}"/>
                </a:ext>
              </a:extLst>
            </p:cNvPr>
            <p:cNvSpPr/>
            <p:nvPr/>
          </p:nvSpPr>
          <p:spPr bwMode="auto">
            <a:xfrm>
              <a:off x="2405063" y="3089276"/>
              <a:ext cx="74613" cy="79375"/>
            </a:xfrm>
            <a:custGeom>
              <a:avLst/>
              <a:gdLst>
                <a:gd name="T0" fmla="*/ 6 w 20"/>
                <a:gd name="T1" fmla="*/ 20 h 21"/>
                <a:gd name="T2" fmla="*/ 2 w 20"/>
                <a:gd name="T3" fmla="*/ 16 h 21"/>
                <a:gd name="T4" fmla="*/ 12 w 20"/>
                <a:gd name="T5" fmla="*/ 1 h 21"/>
                <a:gd name="T6" fmla="*/ 19 w 20"/>
                <a:gd name="T7" fmla="*/ 3 h 21"/>
                <a:gd name="T8" fmla="*/ 17 w 20"/>
                <a:gd name="T9" fmla="*/ 8 h 21"/>
                <a:gd name="T10" fmla="*/ 8 w 20"/>
                <a:gd name="T11" fmla="*/ 18 h 21"/>
                <a:gd name="T12" fmla="*/ 7 w 20"/>
                <a:gd name="T13" fmla="*/ 19 h 21"/>
                <a:gd name="T14" fmla="*/ 6 w 2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6" y="20"/>
                  </a:moveTo>
                  <a:cubicBezTo>
                    <a:pt x="3" y="21"/>
                    <a:pt x="2" y="18"/>
                    <a:pt x="2" y="16"/>
                  </a:cubicBezTo>
                  <a:cubicBezTo>
                    <a:pt x="0" y="10"/>
                    <a:pt x="5" y="2"/>
                    <a:pt x="12" y="1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17" y="6"/>
                    <a:pt x="17" y="8"/>
                  </a:cubicBezTo>
                  <a:cubicBezTo>
                    <a:pt x="14" y="12"/>
                    <a:pt x="11" y="15"/>
                    <a:pt x="8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6" y="20"/>
                    <a:pt x="6" y="20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55B36203-FB7C-138B-2F9C-6BDC76C3CFEA}"/>
                </a:ext>
              </a:extLst>
            </p:cNvPr>
            <p:cNvSpPr/>
            <p:nvPr/>
          </p:nvSpPr>
          <p:spPr bwMode="auto">
            <a:xfrm>
              <a:off x="2427288" y="2351089"/>
              <a:ext cx="71438" cy="82550"/>
            </a:xfrm>
            <a:custGeom>
              <a:avLst/>
              <a:gdLst>
                <a:gd name="T0" fmla="*/ 11 w 19"/>
                <a:gd name="T1" fmla="*/ 6 h 22"/>
                <a:gd name="T2" fmla="*/ 16 w 19"/>
                <a:gd name="T3" fmla="*/ 14 h 22"/>
                <a:gd name="T4" fmla="*/ 17 w 19"/>
                <a:gd name="T5" fmla="*/ 18 h 22"/>
                <a:gd name="T6" fmla="*/ 9 w 19"/>
                <a:gd name="T7" fmla="*/ 18 h 22"/>
                <a:gd name="T8" fmla="*/ 3 w 19"/>
                <a:gd name="T9" fmla="*/ 9 h 22"/>
                <a:gd name="T10" fmla="*/ 4 w 19"/>
                <a:gd name="T11" fmla="*/ 0 h 22"/>
                <a:gd name="T12" fmla="*/ 8 w 19"/>
                <a:gd name="T13" fmla="*/ 2 h 22"/>
                <a:gd name="T14" fmla="*/ 9 w 19"/>
                <a:gd name="T15" fmla="*/ 4 h 22"/>
                <a:gd name="T16" fmla="*/ 9 w 19"/>
                <a:gd name="T17" fmla="*/ 4 h 22"/>
                <a:gd name="T18" fmla="*/ 10 w 19"/>
                <a:gd name="T19" fmla="*/ 5 h 22"/>
                <a:gd name="T20" fmla="*/ 11 w 19"/>
                <a:gd name="T2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2">
                  <a:moveTo>
                    <a:pt x="11" y="6"/>
                  </a:moveTo>
                  <a:cubicBezTo>
                    <a:pt x="13" y="9"/>
                    <a:pt x="15" y="11"/>
                    <a:pt x="16" y="14"/>
                  </a:cubicBezTo>
                  <a:cubicBezTo>
                    <a:pt x="17" y="15"/>
                    <a:pt x="19" y="17"/>
                    <a:pt x="17" y="18"/>
                  </a:cubicBezTo>
                  <a:cubicBezTo>
                    <a:pt x="15" y="19"/>
                    <a:pt x="11" y="22"/>
                    <a:pt x="9" y="18"/>
                  </a:cubicBezTo>
                  <a:cubicBezTo>
                    <a:pt x="7" y="15"/>
                    <a:pt x="5" y="12"/>
                    <a:pt x="3" y="9"/>
                  </a:cubicBezTo>
                  <a:cubicBezTo>
                    <a:pt x="0" y="6"/>
                    <a:pt x="3" y="3"/>
                    <a:pt x="4" y="0"/>
                  </a:cubicBezTo>
                  <a:cubicBezTo>
                    <a:pt x="6" y="0"/>
                    <a:pt x="7" y="2"/>
                    <a:pt x="8" y="2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28">
              <a:extLst>
                <a:ext uri="{FF2B5EF4-FFF2-40B4-BE49-F238E27FC236}">
                  <a16:creationId xmlns:a16="http://schemas.microsoft.com/office/drawing/2014/main" id="{0CD890B6-4604-DB0A-8225-39322597E42A}"/>
                </a:ext>
              </a:extLst>
            </p:cNvPr>
            <p:cNvSpPr/>
            <p:nvPr/>
          </p:nvSpPr>
          <p:spPr bwMode="auto">
            <a:xfrm>
              <a:off x="1501776" y="2366964"/>
              <a:ext cx="41275" cy="71438"/>
            </a:xfrm>
            <a:custGeom>
              <a:avLst/>
              <a:gdLst>
                <a:gd name="T0" fmla="*/ 7 w 11"/>
                <a:gd name="T1" fmla="*/ 0 h 19"/>
                <a:gd name="T2" fmla="*/ 9 w 11"/>
                <a:gd name="T3" fmla="*/ 13 h 19"/>
                <a:gd name="T4" fmla="*/ 0 w 11"/>
                <a:gd name="T5" fmla="*/ 18 h 19"/>
                <a:gd name="T6" fmla="*/ 0 w 11"/>
                <a:gd name="T7" fmla="*/ 16 h 19"/>
                <a:gd name="T8" fmla="*/ 2 w 11"/>
                <a:gd name="T9" fmla="*/ 10 h 19"/>
                <a:gd name="T10" fmla="*/ 7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7" y="0"/>
                  </a:moveTo>
                  <a:cubicBezTo>
                    <a:pt x="11" y="4"/>
                    <a:pt x="11" y="8"/>
                    <a:pt x="9" y="13"/>
                  </a:cubicBezTo>
                  <a:cubicBezTo>
                    <a:pt x="7" y="17"/>
                    <a:pt x="5" y="19"/>
                    <a:pt x="0" y="18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1" y="14"/>
                    <a:pt x="2" y="12"/>
                    <a:pt x="2" y="10"/>
                  </a:cubicBezTo>
                  <a:cubicBezTo>
                    <a:pt x="4" y="6"/>
                    <a:pt x="4" y="2"/>
                    <a:pt x="7" y="0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id="{270730B2-8150-4FC5-B93A-C57D6D01067D}"/>
                </a:ext>
              </a:extLst>
            </p:cNvPr>
            <p:cNvSpPr/>
            <p:nvPr/>
          </p:nvSpPr>
          <p:spPr bwMode="auto">
            <a:xfrm>
              <a:off x="1512888" y="2951164"/>
              <a:ext cx="44450" cy="74613"/>
            </a:xfrm>
            <a:custGeom>
              <a:avLst/>
              <a:gdLst>
                <a:gd name="T0" fmla="*/ 0 w 12"/>
                <a:gd name="T1" fmla="*/ 0 h 20"/>
                <a:gd name="T2" fmla="*/ 7 w 12"/>
                <a:gd name="T3" fmla="*/ 18 h 20"/>
                <a:gd name="T4" fmla="*/ 4 w 12"/>
                <a:gd name="T5" fmla="*/ 17 h 20"/>
                <a:gd name="T6" fmla="*/ 0 w 12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0">
                  <a:moveTo>
                    <a:pt x="0" y="0"/>
                  </a:moveTo>
                  <a:cubicBezTo>
                    <a:pt x="9" y="3"/>
                    <a:pt x="12" y="11"/>
                    <a:pt x="7" y="18"/>
                  </a:cubicBezTo>
                  <a:cubicBezTo>
                    <a:pt x="6" y="20"/>
                    <a:pt x="5" y="18"/>
                    <a:pt x="4" y="17"/>
                  </a:cubicBezTo>
                  <a:cubicBezTo>
                    <a:pt x="3" y="12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30">
              <a:extLst>
                <a:ext uri="{FF2B5EF4-FFF2-40B4-BE49-F238E27FC236}">
                  <a16:creationId xmlns:a16="http://schemas.microsoft.com/office/drawing/2014/main" id="{1C3A8771-64D4-7216-C563-3B93D8D249FC}"/>
                </a:ext>
              </a:extLst>
            </p:cNvPr>
            <p:cNvSpPr/>
            <p:nvPr/>
          </p:nvSpPr>
          <p:spPr bwMode="auto">
            <a:xfrm>
              <a:off x="1689101" y="3244851"/>
              <a:ext cx="52388" cy="25400"/>
            </a:xfrm>
            <a:custGeom>
              <a:avLst/>
              <a:gdLst>
                <a:gd name="T0" fmla="*/ 0 w 14"/>
                <a:gd name="T1" fmla="*/ 4 h 7"/>
                <a:gd name="T2" fmla="*/ 2 w 14"/>
                <a:gd name="T3" fmla="*/ 3 h 7"/>
                <a:gd name="T4" fmla="*/ 14 w 14"/>
                <a:gd name="T5" fmla="*/ 6 h 7"/>
                <a:gd name="T6" fmla="*/ 12 w 14"/>
                <a:gd name="T7" fmla="*/ 7 h 7"/>
                <a:gd name="T8" fmla="*/ 10 w 14"/>
                <a:gd name="T9" fmla="*/ 7 h 7"/>
                <a:gd name="T10" fmla="*/ 0 w 14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7">
                  <a:moveTo>
                    <a:pt x="0" y="4"/>
                  </a:moveTo>
                  <a:cubicBezTo>
                    <a:pt x="1" y="4"/>
                    <a:pt x="1" y="4"/>
                    <a:pt x="2" y="3"/>
                  </a:cubicBezTo>
                  <a:cubicBezTo>
                    <a:pt x="7" y="0"/>
                    <a:pt x="11" y="0"/>
                    <a:pt x="14" y="6"/>
                  </a:cubicBezTo>
                  <a:cubicBezTo>
                    <a:pt x="13" y="6"/>
                    <a:pt x="13" y="7"/>
                    <a:pt x="12" y="7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7" y="7"/>
                    <a:pt x="3" y="6"/>
                    <a:pt x="0" y="4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31">
              <a:extLst>
                <a:ext uri="{FF2B5EF4-FFF2-40B4-BE49-F238E27FC236}">
                  <a16:creationId xmlns:a16="http://schemas.microsoft.com/office/drawing/2014/main" id="{7F9D9EB3-6FF7-8171-058C-FB5FB4CE3E02}"/>
                </a:ext>
              </a:extLst>
            </p:cNvPr>
            <p:cNvSpPr/>
            <p:nvPr/>
          </p:nvSpPr>
          <p:spPr bwMode="auto">
            <a:xfrm>
              <a:off x="2430463" y="3157539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AF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32">
              <a:extLst>
                <a:ext uri="{FF2B5EF4-FFF2-40B4-BE49-F238E27FC236}">
                  <a16:creationId xmlns:a16="http://schemas.microsoft.com/office/drawing/2014/main" id="{4018E54C-7DC1-C8A4-7847-0E87BCFA23C1}"/>
                </a:ext>
              </a:extLst>
            </p:cNvPr>
            <p:cNvSpPr/>
            <p:nvPr/>
          </p:nvSpPr>
          <p:spPr bwMode="auto">
            <a:xfrm>
              <a:off x="2457451" y="2359026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FAF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33">
              <a:extLst>
                <a:ext uri="{FF2B5EF4-FFF2-40B4-BE49-F238E27FC236}">
                  <a16:creationId xmlns:a16="http://schemas.microsoft.com/office/drawing/2014/main" id="{EC2F5CDB-D1A6-6D6C-4B71-F4A7C0522E68}"/>
                </a:ext>
              </a:extLst>
            </p:cNvPr>
            <p:cNvSpPr/>
            <p:nvPr/>
          </p:nvSpPr>
          <p:spPr bwMode="auto">
            <a:xfrm>
              <a:off x="2501901" y="2433639"/>
              <a:ext cx="7938" cy="7938"/>
            </a:xfrm>
            <a:custGeom>
              <a:avLst/>
              <a:gdLst>
                <a:gd name="T0" fmla="*/ 1 w 2"/>
                <a:gd name="T1" fmla="*/ 0 h 2"/>
                <a:gd name="T2" fmla="*/ 2 w 2"/>
                <a:gd name="T3" fmla="*/ 2 h 2"/>
                <a:gd name="T4" fmla="*/ 2 w 2"/>
                <a:gd name="T5" fmla="*/ 2 h 2"/>
                <a:gd name="T6" fmla="*/ 0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AF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34">
              <a:extLst>
                <a:ext uri="{FF2B5EF4-FFF2-40B4-BE49-F238E27FC236}">
                  <a16:creationId xmlns:a16="http://schemas.microsoft.com/office/drawing/2014/main" id="{F6B7960D-A434-01EB-BAF4-09605797F069}"/>
                </a:ext>
              </a:extLst>
            </p:cNvPr>
            <p:cNvSpPr/>
            <p:nvPr/>
          </p:nvSpPr>
          <p:spPr bwMode="auto">
            <a:xfrm>
              <a:off x="1812926" y="3135314"/>
              <a:ext cx="384175" cy="49213"/>
            </a:xfrm>
            <a:custGeom>
              <a:avLst/>
              <a:gdLst>
                <a:gd name="T0" fmla="*/ 42 w 102"/>
                <a:gd name="T1" fmla="*/ 13 h 13"/>
                <a:gd name="T2" fmla="*/ 33 w 102"/>
                <a:gd name="T3" fmla="*/ 13 h 13"/>
                <a:gd name="T4" fmla="*/ 23 w 102"/>
                <a:gd name="T5" fmla="*/ 12 h 13"/>
                <a:gd name="T6" fmla="*/ 13 w 102"/>
                <a:gd name="T7" fmla="*/ 12 h 13"/>
                <a:gd name="T8" fmla="*/ 7 w 102"/>
                <a:gd name="T9" fmla="*/ 11 h 13"/>
                <a:gd name="T10" fmla="*/ 0 w 102"/>
                <a:gd name="T11" fmla="*/ 9 h 13"/>
                <a:gd name="T12" fmla="*/ 3 w 102"/>
                <a:gd name="T13" fmla="*/ 2 h 13"/>
                <a:gd name="T14" fmla="*/ 35 w 102"/>
                <a:gd name="T15" fmla="*/ 5 h 13"/>
                <a:gd name="T16" fmla="*/ 73 w 102"/>
                <a:gd name="T17" fmla="*/ 3 h 13"/>
                <a:gd name="T18" fmla="*/ 101 w 102"/>
                <a:gd name="T19" fmla="*/ 0 h 13"/>
                <a:gd name="T20" fmla="*/ 102 w 102"/>
                <a:gd name="T21" fmla="*/ 8 h 13"/>
                <a:gd name="T22" fmla="*/ 89 w 102"/>
                <a:gd name="T23" fmla="*/ 10 h 13"/>
                <a:gd name="T24" fmla="*/ 73 w 102"/>
                <a:gd name="T25" fmla="*/ 12 h 13"/>
                <a:gd name="T26" fmla="*/ 63 w 102"/>
                <a:gd name="T27" fmla="*/ 12 h 13"/>
                <a:gd name="T28" fmla="*/ 53 w 102"/>
                <a:gd name="T29" fmla="*/ 13 h 13"/>
                <a:gd name="T30" fmla="*/ 45 w 102"/>
                <a:gd name="T31" fmla="*/ 13 h 13"/>
                <a:gd name="T32" fmla="*/ 42 w 102"/>
                <a:gd name="T3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" h="13">
                  <a:moveTo>
                    <a:pt x="42" y="13"/>
                  </a:moveTo>
                  <a:cubicBezTo>
                    <a:pt x="39" y="13"/>
                    <a:pt x="36" y="13"/>
                    <a:pt x="33" y="13"/>
                  </a:cubicBezTo>
                  <a:cubicBezTo>
                    <a:pt x="30" y="13"/>
                    <a:pt x="27" y="12"/>
                    <a:pt x="23" y="12"/>
                  </a:cubicBezTo>
                  <a:cubicBezTo>
                    <a:pt x="20" y="12"/>
                    <a:pt x="17" y="12"/>
                    <a:pt x="13" y="12"/>
                  </a:cubicBezTo>
                  <a:cubicBezTo>
                    <a:pt x="11" y="11"/>
                    <a:pt x="9" y="10"/>
                    <a:pt x="7" y="11"/>
                  </a:cubicBezTo>
                  <a:cubicBezTo>
                    <a:pt x="4" y="13"/>
                    <a:pt x="2" y="11"/>
                    <a:pt x="0" y="9"/>
                  </a:cubicBezTo>
                  <a:cubicBezTo>
                    <a:pt x="1" y="7"/>
                    <a:pt x="2" y="5"/>
                    <a:pt x="3" y="2"/>
                  </a:cubicBezTo>
                  <a:cubicBezTo>
                    <a:pt x="14" y="3"/>
                    <a:pt x="24" y="4"/>
                    <a:pt x="35" y="5"/>
                  </a:cubicBezTo>
                  <a:cubicBezTo>
                    <a:pt x="48" y="5"/>
                    <a:pt x="61" y="4"/>
                    <a:pt x="73" y="3"/>
                  </a:cubicBezTo>
                  <a:cubicBezTo>
                    <a:pt x="83" y="2"/>
                    <a:pt x="92" y="1"/>
                    <a:pt x="101" y="0"/>
                  </a:cubicBezTo>
                  <a:cubicBezTo>
                    <a:pt x="100" y="3"/>
                    <a:pt x="102" y="5"/>
                    <a:pt x="102" y="8"/>
                  </a:cubicBezTo>
                  <a:cubicBezTo>
                    <a:pt x="98" y="9"/>
                    <a:pt x="93" y="10"/>
                    <a:pt x="89" y="10"/>
                  </a:cubicBezTo>
                  <a:cubicBezTo>
                    <a:pt x="84" y="10"/>
                    <a:pt x="79" y="11"/>
                    <a:pt x="73" y="12"/>
                  </a:cubicBezTo>
                  <a:cubicBezTo>
                    <a:pt x="70" y="12"/>
                    <a:pt x="67" y="12"/>
                    <a:pt x="63" y="12"/>
                  </a:cubicBezTo>
                  <a:cubicBezTo>
                    <a:pt x="60" y="12"/>
                    <a:pt x="57" y="13"/>
                    <a:pt x="53" y="13"/>
                  </a:cubicBezTo>
                  <a:cubicBezTo>
                    <a:pt x="50" y="13"/>
                    <a:pt x="48" y="13"/>
                    <a:pt x="45" y="13"/>
                  </a:cubicBezTo>
                  <a:cubicBezTo>
                    <a:pt x="44" y="13"/>
                    <a:pt x="43" y="13"/>
                    <a:pt x="42" y="1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35">
              <a:extLst>
                <a:ext uri="{FF2B5EF4-FFF2-40B4-BE49-F238E27FC236}">
                  <a16:creationId xmlns:a16="http://schemas.microsoft.com/office/drawing/2014/main" id="{8E0336B2-F758-D278-17D8-90B29A406294}"/>
                </a:ext>
              </a:extLst>
            </p:cNvPr>
            <p:cNvSpPr/>
            <p:nvPr/>
          </p:nvSpPr>
          <p:spPr bwMode="auto">
            <a:xfrm>
              <a:off x="1858963" y="3040064"/>
              <a:ext cx="315913" cy="49213"/>
            </a:xfrm>
            <a:custGeom>
              <a:avLst/>
              <a:gdLst>
                <a:gd name="T0" fmla="*/ 83 w 84"/>
                <a:gd name="T1" fmla="*/ 0 h 13"/>
                <a:gd name="T2" fmla="*/ 84 w 84"/>
                <a:gd name="T3" fmla="*/ 6 h 13"/>
                <a:gd name="T4" fmla="*/ 79 w 84"/>
                <a:gd name="T5" fmla="*/ 8 h 13"/>
                <a:gd name="T6" fmla="*/ 23 w 84"/>
                <a:gd name="T7" fmla="*/ 12 h 13"/>
                <a:gd name="T8" fmla="*/ 4 w 84"/>
                <a:gd name="T9" fmla="*/ 10 h 13"/>
                <a:gd name="T10" fmla="*/ 1 w 84"/>
                <a:gd name="T11" fmla="*/ 6 h 13"/>
                <a:gd name="T12" fmla="*/ 6 w 84"/>
                <a:gd name="T13" fmla="*/ 2 h 13"/>
                <a:gd name="T14" fmla="*/ 65 w 84"/>
                <a:gd name="T15" fmla="*/ 2 h 13"/>
                <a:gd name="T16" fmla="*/ 73 w 84"/>
                <a:gd name="T17" fmla="*/ 1 h 13"/>
                <a:gd name="T18" fmla="*/ 83 w 84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3">
                  <a:moveTo>
                    <a:pt x="83" y="0"/>
                  </a:moveTo>
                  <a:cubicBezTo>
                    <a:pt x="83" y="2"/>
                    <a:pt x="83" y="4"/>
                    <a:pt x="84" y="6"/>
                  </a:cubicBezTo>
                  <a:cubicBezTo>
                    <a:pt x="82" y="7"/>
                    <a:pt x="80" y="6"/>
                    <a:pt x="79" y="8"/>
                  </a:cubicBezTo>
                  <a:cubicBezTo>
                    <a:pt x="60" y="13"/>
                    <a:pt x="42" y="13"/>
                    <a:pt x="23" y="12"/>
                  </a:cubicBezTo>
                  <a:cubicBezTo>
                    <a:pt x="17" y="12"/>
                    <a:pt x="10" y="11"/>
                    <a:pt x="4" y="10"/>
                  </a:cubicBezTo>
                  <a:cubicBezTo>
                    <a:pt x="2" y="10"/>
                    <a:pt x="0" y="10"/>
                    <a:pt x="1" y="6"/>
                  </a:cubicBezTo>
                  <a:cubicBezTo>
                    <a:pt x="1" y="3"/>
                    <a:pt x="1" y="1"/>
                    <a:pt x="6" y="2"/>
                  </a:cubicBezTo>
                  <a:cubicBezTo>
                    <a:pt x="25" y="5"/>
                    <a:pt x="45" y="5"/>
                    <a:pt x="65" y="2"/>
                  </a:cubicBezTo>
                  <a:cubicBezTo>
                    <a:pt x="68" y="2"/>
                    <a:pt x="70" y="1"/>
                    <a:pt x="73" y="1"/>
                  </a:cubicBezTo>
                  <a:cubicBezTo>
                    <a:pt x="77" y="3"/>
                    <a:pt x="79" y="1"/>
                    <a:pt x="83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36">
              <a:extLst>
                <a:ext uri="{FF2B5EF4-FFF2-40B4-BE49-F238E27FC236}">
                  <a16:creationId xmlns:a16="http://schemas.microsoft.com/office/drawing/2014/main" id="{D7200F57-0D36-8EBD-421D-1AE5D113BE1E}"/>
                </a:ext>
              </a:extLst>
            </p:cNvPr>
            <p:cNvSpPr/>
            <p:nvPr/>
          </p:nvSpPr>
          <p:spPr bwMode="auto">
            <a:xfrm>
              <a:off x="2397126" y="2686051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23 w 24"/>
                <a:gd name="T3" fmla="*/ 12 h 24"/>
                <a:gd name="T4" fmla="*/ 11 w 24"/>
                <a:gd name="T5" fmla="*/ 24 h 24"/>
                <a:gd name="T6" fmla="*/ 0 w 24"/>
                <a:gd name="T7" fmla="*/ 12 h 24"/>
                <a:gd name="T8" fmla="*/ 12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18" y="0"/>
                    <a:pt x="24" y="6"/>
                    <a:pt x="23" y="12"/>
                  </a:cubicBezTo>
                  <a:cubicBezTo>
                    <a:pt x="23" y="19"/>
                    <a:pt x="18" y="24"/>
                    <a:pt x="11" y="24"/>
                  </a:cubicBez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37">
              <a:extLst>
                <a:ext uri="{FF2B5EF4-FFF2-40B4-BE49-F238E27FC236}">
                  <a16:creationId xmlns:a16="http://schemas.microsoft.com/office/drawing/2014/main" id="{3B7E6ED7-DF95-CAF0-328E-816310749E6C}"/>
                </a:ext>
              </a:extLst>
            </p:cNvPr>
            <p:cNvSpPr/>
            <p:nvPr/>
          </p:nvSpPr>
          <p:spPr bwMode="auto">
            <a:xfrm>
              <a:off x="1560513" y="2493964"/>
              <a:ext cx="90488" cy="90488"/>
            </a:xfrm>
            <a:custGeom>
              <a:avLst/>
              <a:gdLst>
                <a:gd name="T0" fmla="*/ 0 w 24"/>
                <a:gd name="T1" fmla="*/ 11 h 24"/>
                <a:gd name="T2" fmla="*/ 12 w 24"/>
                <a:gd name="T3" fmla="*/ 0 h 24"/>
                <a:gd name="T4" fmla="*/ 24 w 24"/>
                <a:gd name="T5" fmla="*/ 12 h 24"/>
                <a:gd name="T6" fmla="*/ 12 w 24"/>
                <a:gd name="T7" fmla="*/ 23 h 24"/>
                <a:gd name="T8" fmla="*/ 0 w 24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11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4"/>
                    <a:pt x="12" y="23"/>
                  </a:cubicBezTo>
                  <a:cubicBezTo>
                    <a:pt x="5" y="23"/>
                    <a:pt x="0" y="18"/>
                    <a:pt x="0" y="1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38">
              <a:extLst>
                <a:ext uri="{FF2B5EF4-FFF2-40B4-BE49-F238E27FC236}">
                  <a16:creationId xmlns:a16="http://schemas.microsoft.com/office/drawing/2014/main" id="{39A8D1DD-D505-4528-B7AA-46645EEA2C37}"/>
                </a:ext>
              </a:extLst>
            </p:cNvPr>
            <p:cNvSpPr/>
            <p:nvPr/>
          </p:nvSpPr>
          <p:spPr bwMode="auto">
            <a:xfrm>
              <a:off x="2092326" y="2663826"/>
              <a:ext cx="90488" cy="87313"/>
            </a:xfrm>
            <a:custGeom>
              <a:avLst/>
              <a:gdLst>
                <a:gd name="T0" fmla="*/ 13 w 24"/>
                <a:gd name="T1" fmla="*/ 23 h 23"/>
                <a:gd name="T2" fmla="*/ 1 w 24"/>
                <a:gd name="T3" fmla="*/ 12 h 23"/>
                <a:gd name="T4" fmla="*/ 13 w 24"/>
                <a:gd name="T5" fmla="*/ 0 h 23"/>
                <a:gd name="T6" fmla="*/ 24 w 24"/>
                <a:gd name="T7" fmla="*/ 12 h 23"/>
                <a:gd name="T8" fmla="*/ 13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3" y="23"/>
                  </a:moveTo>
                  <a:cubicBezTo>
                    <a:pt x="5" y="23"/>
                    <a:pt x="1" y="19"/>
                    <a:pt x="1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" y="0"/>
                    <a:pt x="24" y="6"/>
                    <a:pt x="24" y="12"/>
                  </a:cubicBezTo>
                  <a:cubicBezTo>
                    <a:pt x="24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39">
              <a:extLst>
                <a:ext uri="{FF2B5EF4-FFF2-40B4-BE49-F238E27FC236}">
                  <a16:creationId xmlns:a16="http://schemas.microsoft.com/office/drawing/2014/main" id="{559C0457-014A-AB65-AFCF-C4C0A81CD759}"/>
                </a:ext>
              </a:extLst>
            </p:cNvPr>
            <p:cNvSpPr/>
            <p:nvPr/>
          </p:nvSpPr>
          <p:spPr bwMode="auto">
            <a:xfrm>
              <a:off x="2205038" y="2611439"/>
              <a:ext cx="90488" cy="90488"/>
            </a:xfrm>
            <a:custGeom>
              <a:avLst/>
              <a:gdLst>
                <a:gd name="T0" fmla="*/ 11 w 24"/>
                <a:gd name="T1" fmla="*/ 24 h 24"/>
                <a:gd name="T2" fmla="*/ 0 w 24"/>
                <a:gd name="T3" fmla="*/ 13 h 24"/>
                <a:gd name="T4" fmla="*/ 12 w 24"/>
                <a:gd name="T5" fmla="*/ 0 h 24"/>
                <a:gd name="T6" fmla="*/ 23 w 24"/>
                <a:gd name="T7" fmla="*/ 11 h 24"/>
                <a:gd name="T8" fmla="*/ 11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1" y="24"/>
                  </a:moveTo>
                  <a:cubicBezTo>
                    <a:pt x="6" y="24"/>
                    <a:pt x="0" y="18"/>
                    <a:pt x="0" y="13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4" y="18"/>
                    <a:pt x="17" y="24"/>
                    <a:pt x="11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40">
              <a:extLst>
                <a:ext uri="{FF2B5EF4-FFF2-40B4-BE49-F238E27FC236}">
                  <a16:creationId xmlns:a16="http://schemas.microsoft.com/office/drawing/2014/main" id="{2137D5B4-BC7A-B791-965E-BEE985BE3A35}"/>
                </a:ext>
              </a:extLst>
            </p:cNvPr>
            <p:cNvSpPr/>
            <p:nvPr/>
          </p:nvSpPr>
          <p:spPr bwMode="auto">
            <a:xfrm>
              <a:off x="1557338" y="2595564"/>
              <a:ext cx="90488" cy="90488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3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" y="0"/>
                    <a:pt x="24" y="6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41">
              <a:extLst>
                <a:ext uri="{FF2B5EF4-FFF2-40B4-BE49-F238E27FC236}">
                  <a16:creationId xmlns:a16="http://schemas.microsoft.com/office/drawing/2014/main" id="{88839473-70CD-EEB5-2AE4-CBF3D1352BCA}"/>
                </a:ext>
              </a:extLst>
            </p:cNvPr>
            <p:cNvSpPr/>
            <p:nvPr/>
          </p:nvSpPr>
          <p:spPr bwMode="auto">
            <a:xfrm>
              <a:off x="2295526" y="2751139"/>
              <a:ext cx="93663" cy="90488"/>
            </a:xfrm>
            <a:custGeom>
              <a:avLst/>
              <a:gdLst>
                <a:gd name="T0" fmla="*/ 12 w 25"/>
                <a:gd name="T1" fmla="*/ 23 h 24"/>
                <a:gd name="T2" fmla="*/ 0 w 25"/>
                <a:gd name="T3" fmla="*/ 12 h 24"/>
                <a:gd name="T4" fmla="*/ 12 w 25"/>
                <a:gd name="T5" fmla="*/ 0 h 24"/>
                <a:gd name="T6" fmla="*/ 24 w 25"/>
                <a:gd name="T7" fmla="*/ 11 h 24"/>
                <a:gd name="T8" fmla="*/ 12 w 25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2" y="23"/>
                  </a:moveTo>
                  <a:cubicBezTo>
                    <a:pt x="5" y="23"/>
                    <a:pt x="1" y="19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5" y="5"/>
                    <a:pt x="24" y="11"/>
                  </a:cubicBezTo>
                  <a:cubicBezTo>
                    <a:pt x="23" y="19"/>
                    <a:pt x="20" y="24"/>
                    <a:pt x="12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42">
              <a:extLst>
                <a:ext uri="{FF2B5EF4-FFF2-40B4-BE49-F238E27FC236}">
                  <a16:creationId xmlns:a16="http://schemas.microsoft.com/office/drawing/2014/main" id="{C0757C75-B019-70A8-4104-57EA6088158C}"/>
                </a:ext>
              </a:extLst>
            </p:cNvPr>
            <p:cNvSpPr/>
            <p:nvPr/>
          </p:nvSpPr>
          <p:spPr bwMode="auto">
            <a:xfrm>
              <a:off x="2303463" y="2855914"/>
              <a:ext cx="88900" cy="82550"/>
            </a:xfrm>
            <a:custGeom>
              <a:avLst/>
              <a:gdLst>
                <a:gd name="T0" fmla="*/ 11 w 24"/>
                <a:gd name="T1" fmla="*/ 22 h 22"/>
                <a:gd name="T2" fmla="*/ 0 w 24"/>
                <a:gd name="T3" fmla="*/ 11 h 22"/>
                <a:gd name="T4" fmla="*/ 12 w 24"/>
                <a:gd name="T5" fmla="*/ 0 h 22"/>
                <a:gd name="T6" fmla="*/ 23 w 24"/>
                <a:gd name="T7" fmla="*/ 12 h 22"/>
                <a:gd name="T8" fmla="*/ 11 w 24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11" y="22"/>
                  </a:moveTo>
                  <a:cubicBezTo>
                    <a:pt x="4" y="22"/>
                    <a:pt x="0" y="18"/>
                    <a:pt x="0" y="11"/>
                  </a:cubicBezTo>
                  <a:cubicBezTo>
                    <a:pt x="0" y="4"/>
                    <a:pt x="4" y="0"/>
                    <a:pt x="12" y="0"/>
                  </a:cubicBezTo>
                  <a:cubicBezTo>
                    <a:pt x="18" y="0"/>
                    <a:pt x="24" y="5"/>
                    <a:pt x="23" y="12"/>
                  </a:cubicBezTo>
                  <a:cubicBezTo>
                    <a:pt x="23" y="18"/>
                    <a:pt x="19" y="22"/>
                    <a:pt x="11" y="2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43">
              <a:extLst>
                <a:ext uri="{FF2B5EF4-FFF2-40B4-BE49-F238E27FC236}">
                  <a16:creationId xmlns:a16="http://schemas.microsoft.com/office/drawing/2014/main" id="{CB2F1C77-1696-17F8-9E5F-3B99A173E441}"/>
                </a:ext>
              </a:extLst>
            </p:cNvPr>
            <p:cNvSpPr/>
            <p:nvPr/>
          </p:nvSpPr>
          <p:spPr bwMode="auto">
            <a:xfrm>
              <a:off x="2389188" y="2787651"/>
              <a:ext cx="93663" cy="90488"/>
            </a:xfrm>
            <a:custGeom>
              <a:avLst/>
              <a:gdLst>
                <a:gd name="T0" fmla="*/ 13 w 25"/>
                <a:gd name="T1" fmla="*/ 0 h 24"/>
                <a:gd name="T2" fmla="*/ 24 w 25"/>
                <a:gd name="T3" fmla="*/ 12 h 24"/>
                <a:gd name="T4" fmla="*/ 12 w 25"/>
                <a:gd name="T5" fmla="*/ 24 h 24"/>
                <a:gd name="T6" fmla="*/ 1 w 25"/>
                <a:gd name="T7" fmla="*/ 12 h 24"/>
                <a:gd name="T8" fmla="*/ 13 w 2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cubicBezTo>
                    <a:pt x="20" y="1"/>
                    <a:pt x="25" y="5"/>
                    <a:pt x="24" y="12"/>
                  </a:cubicBezTo>
                  <a:cubicBezTo>
                    <a:pt x="24" y="19"/>
                    <a:pt x="18" y="24"/>
                    <a:pt x="12" y="24"/>
                  </a:cubicBezTo>
                  <a:cubicBezTo>
                    <a:pt x="6" y="23"/>
                    <a:pt x="0" y="17"/>
                    <a:pt x="1" y="12"/>
                  </a:cubicBezTo>
                  <a:cubicBezTo>
                    <a:pt x="1" y="5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44">
              <a:extLst>
                <a:ext uri="{FF2B5EF4-FFF2-40B4-BE49-F238E27FC236}">
                  <a16:creationId xmlns:a16="http://schemas.microsoft.com/office/drawing/2014/main" id="{EA4138EB-648D-F069-6E30-5033237A3708}"/>
                </a:ext>
              </a:extLst>
            </p:cNvPr>
            <p:cNvSpPr/>
            <p:nvPr/>
          </p:nvSpPr>
          <p:spPr bwMode="auto">
            <a:xfrm>
              <a:off x="2284413" y="2554289"/>
              <a:ext cx="90488" cy="90488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7" y="24"/>
                    <a:pt x="0" y="16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45">
              <a:extLst>
                <a:ext uri="{FF2B5EF4-FFF2-40B4-BE49-F238E27FC236}">
                  <a16:creationId xmlns:a16="http://schemas.microsoft.com/office/drawing/2014/main" id="{DB101054-54D2-F391-88C9-D3BEB991A0EC}"/>
                </a:ext>
              </a:extLst>
            </p:cNvPr>
            <p:cNvSpPr/>
            <p:nvPr/>
          </p:nvSpPr>
          <p:spPr bwMode="auto">
            <a:xfrm>
              <a:off x="1554163" y="2701926"/>
              <a:ext cx="90488" cy="90488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1 h 24"/>
                <a:gd name="T4" fmla="*/ 12 w 24"/>
                <a:gd name="T5" fmla="*/ 1 h 24"/>
                <a:gd name="T6" fmla="*/ 24 w 24"/>
                <a:gd name="T7" fmla="*/ 12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6" y="23"/>
                    <a:pt x="0" y="18"/>
                    <a:pt x="0" y="11"/>
                  </a:cubicBezTo>
                  <a:cubicBezTo>
                    <a:pt x="0" y="5"/>
                    <a:pt x="5" y="0"/>
                    <a:pt x="12" y="1"/>
                  </a:cubicBezTo>
                  <a:cubicBezTo>
                    <a:pt x="19" y="1"/>
                    <a:pt x="24" y="5"/>
                    <a:pt x="24" y="12"/>
                  </a:cubicBezTo>
                  <a:cubicBezTo>
                    <a:pt x="23" y="19"/>
                    <a:pt x="19" y="24"/>
                    <a:pt x="12" y="2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46">
              <a:extLst>
                <a:ext uri="{FF2B5EF4-FFF2-40B4-BE49-F238E27FC236}">
                  <a16:creationId xmlns:a16="http://schemas.microsoft.com/office/drawing/2014/main" id="{2057E610-C069-8AAE-8850-159F56DBA8F0}"/>
                </a:ext>
              </a:extLst>
            </p:cNvPr>
            <p:cNvSpPr/>
            <p:nvPr/>
          </p:nvSpPr>
          <p:spPr bwMode="auto">
            <a:xfrm>
              <a:off x="2197101" y="2811464"/>
              <a:ext cx="90488" cy="85725"/>
            </a:xfrm>
            <a:custGeom>
              <a:avLst/>
              <a:gdLst>
                <a:gd name="T0" fmla="*/ 12 w 24"/>
                <a:gd name="T1" fmla="*/ 0 h 23"/>
                <a:gd name="T2" fmla="*/ 24 w 24"/>
                <a:gd name="T3" fmla="*/ 11 h 23"/>
                <a:gd name="T4" fmla="*/ 10 w 24"/>
                <a:gd name="T5" fmla="*/ 23 h 23"/>
                <a:gd name="T6" fmla="*/ 0 w 24"/>
                <a:gd name="T7" fmla="*/ 11 h 23"/>
                <a:gd name="T8" fmla="*/ 12 w 24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0"/>
                  </a:moveTo>
                  <a:cubicBezTo>
                    <a:pt x="18" y="0"/>
                    <a:pt x="24" y="5"/>
                    <a:pt x="24" y="11"/>
                  </a:cubicBezTo>
                  <a:cubicBezTo>
                    <a:pt x="24" y="19"/>
                    <a:pt x="20" y="22"/>
                    <a:pt x="10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6"/>
                    <a:pt x="6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47">
              <a:extLst>
                <a:ext uri="{FF2B5EF4-FFF2-40B4-BE49-F238E27FC236}">
                  <a16:creationId xmlns:a16="http://schemas.microsoft.com/office/drawing/2014/main" id="{C93DC112-3F52-30DB-2931-7EAEE28C5113}"/>
                </a:ext>
              </a:extLst>
            </p:cNvPr>
            <p:cNvSpPr/>
            <p:nvPr/>
          </p:nvSpPr>
          <p:spPr bwMode="auto">
            <a:xfrm>
              <a:off x="1636713" y="2855914"/>
              <a:ext cx="90488" cy="90488"/>
            </a:xfrm>
            <a:custGeom>
              <a:avLst/>
              <a:gdLst>
                <a:gd name="T0" fmla="*/ 11 w 24"/>
                <a:gd name="T1" fmla="*/ 0 h 24"/>
                <a:gd name="T2" fmla="*/ 24 w 24"/>
                <a:gd name="T3" fmla="*/ 12 h 24"/>
                <a:gd name="T4" fmla="*/ 12 w 24"/>
                <a:gd name="T5" fmla="*/ 24 h 24"/>
                <a:gd name="T6" fmla="*/ 0 w 24"/>
                <a:gd name="T7" fmla="*/ 12 h 24"/>
                <a:gd name="T8" fmla="*/ 11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1" y="0"/>
                  </a:moveTo>
                  <a:cubicBezTo>
                    <a:pt x="17" y="0"/>
                    <a:pt x="24" y="6"/>
                    <a:pt x="24" y="12"/>
                  </a:cubicBezTo>
                  <a:cubicBezTo>
                    <a:pt x="24" y="17"/>
                    <a:pt x="17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6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48">
              <a:extLst>
                <a:ext uri="{FF2B5EF4-FFF2-40B4-BE49-F238E27FC236}">
                  <a16:creationId xmlns:a16="http://schemas.microsoft.com/office/drawing/2014/main" id="{E929324D-675A-8BE5-589E-CB5B61A9B4A0}"/>
                </a:ext>
              </a:extLst>
            </p:cNvPr>
            <p:cNvSpPr/>
            <p:nvPr/>
          </p:nvSpPr>
          <p:spPr bwMode="auto">
            <a:xfrm>
              <a:off x="1647826" y="2554289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24 w 24"/>
                <a:gd name="T3" fmla="*/ 10 h 24"/>
                <a:gd name="T4" fmla="*/ 12 w 24"/>
                <a:gd name="T5" fmla="*/ 23 h 24"/>
                <a:gd name="T6" fmla="*/ 1 w 24"/>
                <a:gd name="T7" fmla="*/ 11 h 24"/>
                <a:gd name="T8" fmla="*/ 12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18" y="0"/>
                    <a:pt x="24" y="5"/>
                    <a:pt x="24" y="10"/>
                  </a:cubicBezTo>
                  <a:cubicBezTo>
                    <a:pt x="24" y="16"/>
                    <a:pt x="18" y="23"/>
                    <a:pt x="12" y="23"/>
                  </a:cubicBezTo>
                  <a:cubicBezTo>
                    <a:pt x="6" y="24"/>
                    <a:pt x="1" y="18"/>
                    <a:pt x="1" y="11"/>
                  </a:cubicBezTo>
                  <a:cubicBezTo>
                    <a:pt x="0" y="5"/>
                    <a:pt x="6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49">
              <a:extLst>
                <a:ext uri="{FF2B5EF4-FFF2-40B4-BE49-F238E27FC236}">
                  <a16:creationId xmlns:a16="http://schemas.microsoft.com/office/drawing/2014/main" id="{55102345-CF91-5EE3-3DC9-FA0B735834B1}"/>
                </a:ext>
              </a:extLst>
            </p:cNvPr>
            <p:cNvSpPr/>
            <p:nvPr/>
          </p:nvSpPr>
          <p:spPr bwMode="auto">
            <a:xfrm>
              <a:off x="2001838" y="2740026"/>
              <a:ext cx="93663" cy="82550"/>
            </a:xfrm>
            <a:custGeom>
              <a:avLst/>
              <a:gdLst>
                <a:gd name="T0" fmla="*/ 12 w 25"/>
                <a:gd name="T1" fmla="*/ 22 h 22"/>
                <a:gd name="T2" fmla="*/ 1 w 25"/>
                <a:gd name="T3" fmla="*/ 11 h 22"/>
                <a:gd name="T4" fmla="*/ 14 w 25"/>
                <a:gd name="T5" fmla="*/ 0 h 22"/>
                <a:gd name="T6" fmla="*/ 25 w 25"/>
                <a:gd name="T7" fmla="*/ 13 h 22"/>
                <a:gd name="T8" fmla="*/ 12 w 25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12" y="22"/>
                  </a:moveTo>
                  <a:cubicBezTo>
                    <a:pt x="5" y="22"/>
                    <a:pt x="0" y="18"/>
                    <a:pt x="1" y="11"/>
                  </a:cubicBezTo>
                  <a:cubicBezTo>
                    <a:pt x="1" y="5"/>
                    <a:pt x="7" y="0"/>
                    <a:pt x="14" y="0"/>
                  </a:cubicBezTo>
                  <a:cubicBezTo>
                    <a:pt x="20" y="0"/>
                    <a:pt x="25" y="6"/>
                    <a:pt x="25" y="13"/>
                  </a:cubicBezTo>
                  <a:cubicBezTo>
                    <a:pt x="24" y="19"/>
                    <a:pt x="20" y="22"/>
                    <a:pt x="12" y="2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50">
              <a:extLst>
                <a:ext uri="{FF2B5EF4-FFF2-40B4-BE49-F238E27FC236}">
                  <a16:creationId xmlns:a16="http://schemas.microsoft.com/office/drawing/2014/main" id="{4FD8CE6E-55E2-966A-7BBC-48C6CA0A4204}"/>
                </a:ext>
              </a:extLst>
            </p:cNvPr>
            <p:cNvSpPr/>
            <p:nvPr/>
          </p:nvSpPr>
          <p:spPr bwMode="auto">
            <a:xfrm>
              <a:off x="2386013" y="2592389"/>
              <a:ext cx="90488" cy="82550"/>
            </a:xfrm>
            <a:custGeom>
              <a:avLst/>
              <a:gdLst>
                <a:gd name="T0" fmla="*/ 0 w 24"/>
                <a:gd name="T1" fmla="*/ 11 h 22"/>
                <a:gd name="T2" fmla="*/ 12 w 24"/>
                <a:gd name="T3" fmla="*/ 0 h 22"/>
                <a:gd name="T4" fmla="*/ 24 w 24"/>
                <a:gd name="T5" fmla="*/ 11 h 22"/>
                <a:gd name="T6" fmla="*/ 9 w 24"/>
                <a:gd name="T7" fmla="*/ 22 h 22"/>
                <a:gd name="T8" fmla="*/ 0 w 24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0" y="11"/>
                  </a:moveTo>
                  <a:cubicBezTo>
                    <a:pt x="0" y="4"/>
                    <a:pt x="5" y="0"/>
                    <a:pt x="12" y="0"/>
                  </a:cubicBezTo>
                  <a:cubicBezTo>
                    <a:pt x="19" y="0"/>
                    <a:pt x="24" y="5"/>
                    <a:pt x="24" y="11"/>
                  </a:cubicBezTo>
                  <a:cubicBezTo>
                    <a:pt x="24" y="18"/>
                    <a:pt x="19" y="22"/>
                    <a:pt x="9" y="22"/>
                  </a:cubicBezTo>
                  <a:cubicBezTo>
                    <a:pt x="4" y="22"/>
                    <a:pt x="0" y="17"/>
                    <a:pt x="0" y="1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51">
              <a:extLst>
                <a:ext uri="{FF2B5EF4-FFF2-40B4-BE49-F238E27FC236}">
                  <a16:creationId xmlns:a16="http://schemas.microsoft.com/office/drawing/2014/main" id="{C888B98C-9D38-1CE5-0031-FD438EE4E20D}"/>
                </a:ext>
              </a:extLst>
            </p:cNvPr>
            <p:cNvSpPr/>
            <p:nvPr/>
          </p:nvSpPr>
          <p:spPr bwMode="auto">
            <a:xfrm>
              <a:off x="2103438" y="2863851"/>
              <a:ext cx="93663" cy="93663"/>
            </a:xfrm>
            <a:custGeom>
              <a:avLst/>
              <a:gdLst>
                <a:gd name="T0" fmla="*/ 0 w 25"/>
                <a:gd name="T1" fmla="*/ 13 h 25"/>
                <a:gd name="T2" fmla="*/ 9 w 25"/>
                <a:gd name="T3" fmla="*/ 2 h 25"/>
                <a:gd name="T4" fmla="*/ 22 w 25"/>
                <a:gd name="T5" fmla="*/ 7 h 25"/>
                <a:gd name="T6" fmla="*/ 22 w 25"/>
                <a:gd name="T7" fmla="*/ 20 h 25"/>
                <a:gd name="T8" fmla="*/ 17 w 25"/>
                <a:gd name="T9" fmla="*/ 23 h 25"/>
                <a:gd name="T10" fmla="*/ 12 w 25"/>
                <a:gd name="T11" fmla="*/ 23 h 25"/>
                <a:gd name="T12" fmla="*/ 0 w 25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0" y="13"/>
                  </a:moveTo>
                  <a:cubicBezTo>
                    <a:pt x="0" y="7"/>
                    <a:pt x="4" y="4"/>
                    <a:pt x="9" y="2"/>
                  </a:cubicBezTo>
                  <a:cubicBezTo>
                    <a:pt x="14" y="0"/>
                    <a:pt x="19" y="2"/>
                    <a:pt x="22" y="7"/>
                  </a:cubicBezTo>
                  <a:cubicBezTo>
                    <a:pt x="25" y="11"/>
                    <a:pt x="24" y="16"/>
                    <a:pt x="22" y="20"/>
                  </a:cubicBezTo>
                  <a:cubicBezTo>
                    <a:pt x="21" y="22"/>
                    <a:pt x="19" y="23"/>
                    <a:pt x="17" y="23"/>
                  </a:cubicBezTo>
                  <a:cubicBezTo>
                    <a:pt x="16" y="22"/>
                    <a:pt x="14" y="23"/>
                    <a:pt x="12" y="23"/>
                  </a:cubicBezTo>
                  <a:cubicBezTo>
                    <a:pt x="4" y="25"/>
                    <a:pt x="0" y="21"/>
                    <a:pt x="0" y="13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52">
              <a:extLst>
                <a:ext uri="{FF2B5EF4-FFF2-40B4-BE49-F238E27FC236}">
                  <a16:creationId xmlns:a16="http://schemas.microsoft.com/office/drawing/2014/main" id="{1431B150-9428-3DC4-BFC6-E2A46EFFDC48}"/>
                </a:ext>
              </a:extLst>
            </p:cNvPr>
            <p:cNvSpPr/>
            <p:nvPr/>
          </p:nvSpPr>
          <p:spPr bwMode="auto">
            <a:xfrm>
              <a:off x="1908176" y="2901951"/>
              <a:ext cx="88900" cy="85725"/>
            </a:xfrm>
            <a:custGeom>
              <a:avLst/>
              <a:gdLst>
                <a:gd name="T0" fmla="*/ 12 w 24"/>
                <a:gd name="T1" fmla="*/ 23 h 23"/>
                <a:gd name="T2" fmla="*/ 1 w 24"/>
                <a:gd name="T3" fmla="*/ 11 h 23"/>
                <a:gd name="T4" fmla="*/ 12 w 24"/>
                <a:gd name="T5" fmla="*/ 0 h 23"/>
                <a:gd name="T6" fmla="*/ 24 w 24"/>
                <a:gd name="T7" fmla="*/ 12 h 23"/>
                <a:gd name="T8" fmla="*/ 12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23"/>
                  </a:moveTo>
                  <a:cubicBezTo>
                    <a:pt x="7" y="23"/>
                    <a:pt x="1" y="17"/>
                    <a:pt x="1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3"/>
                    <a:pt x="12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53">
              <a:extLst>
                <a:ext uri="{FF2B5EF4-FFF2-40B4-BE49-F238E27FC236}">
                  <a16:creationId xmlns:a16="http://schemas.microsoft.com/office/drawing/2014/main" id="{79F9BCFF-1758-96E0-ECAA-257A84BED00C}"/>
                </a:ext>
              </a:extLst>
            </p:cNvPr>
            <p:cNvSpPr/>
            <p:nvPr/>
          </p:nvSpPr>
          <p:spPr bwMode="auto">
            <a:xfrm>
              <a:off x="1719263" y="2913064"/>
              <a:ext cx="93663" cy="85725"/>
            </a:xfrm>
            <a:custGeom>
              <a:avLst/>
              <a:gdLst>
                <a:gd name="T0" fmla="*/ 13 w 25"/>
                <a:gd name="T1" fmla="*/ 0 h 23"/>
                <a:gd name="T2" fmla="*/ 24 w 25"/>
                <a:gd name="T3" fmla="*/ 11 h 23"/>
                <a:gd name="T4" fmla="*/ 12 w 25"/>
                <a:gd name="T5" fmla="*/ 22 h 23"/>
                <a:gd name="T6" fmla="*/ 1 w 25"/>
                <a:gd name="T7" fmla="*/ 11 h 23"/>
                <a:gd name="T8" fmla="*/ 13 w 2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cubicBezTo>
                    <a:pt x="20" y="0"/>
                    <a:pt x="25" y="4"/>
                    <a:pt x="24" y="11"/>
                  </a:cubicBezTo>
                  <a:cubicBezTo>
                    <a:pt x="24" y="18"/>
                    <a:pt x="18" y="23"/>
                    <a:pt x="12" y="22"/>
                  </a:cubicBezTo>
                  <a:cubicBezTo>
                    <a:pt x="6" y="22"/>
                    <a:pt x="0" y="17"/>
                    <a:pt x="1" y="11"/>
                  </a:cubicBezTo>
                  <a:cubicBezTo>
                    <a:pt x="1" y="5"/>
                    <a:pt x="7" y="0"/>
                    <a:pt x="13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54">
              <a:extLst>
                <a:ext uri="{FF2B5EF4-FFF2-40B4-BE49-F238E27FC236}">
                  <a16:creationId xmlns:a16="http://schemas.microsoft.com/office/drawing/2014/main" id="{9A009C2C-7D85-AF88-6F11-F6527EBA1CA4}"/>
                </a:ext>
              </a:extLst>
            </p:cNvPr>
            <p:cNvSpPr/>
            <p:nvPr/>
          </p:nvSpPr>
          <p:spPr bwMode="auto">
            <a:xfrm>
              <a:off x="1884363" y="2611439"/>
              <a:ext cx="90488" cy="82550"/>
            </a:xfrm>
            <a:custGeom>
              <a:avLst/>
              <a:gdLst>
                <a:gd name="T0" fmla="*/ 11 w 24"/>
                <a:gd name="T1" fmla="*/ 22 h 22"/>
                <a:gd name="T2" fmla="*/ 0 w 24"/>
                <a:gd name="T3" fmla="*/ 11 h 22"/>
                <a:gd name="T4" fmla="*/ 15 w 24"/>
                <a:gd name="T5" fmla="*/ 0 h 22"/>
                <a:gd name="T6" fmla="*/ 24 w 24"/>
                <a:gd name="T7" fmla="*/ 10 h 22"/>
                <a:gd name="T8" fmla="*/ 11 w 24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11" y="22"/>
                  </a:moveTo>
                  <a:cubicBezTo>
                    <a:pt x="5" y="22"/>
                    <a:pt x="0" y="18"/>
                    <a:pt x="0" y="11"/>
                  </a:cubicBezTo>
                  <a:cubicBezTo>
                    <a:pt x="1" y="4"/>
                    <a:pt x="6" y="0"/>
                    <a:pt x="15" y="0"/>
                  </a:cubicBezTo>
                  <a:cubicBezTo>
                    <a:pt x="19" y="0"/>
                    <a:pt x="24" y="5"/>
                    <a:pt x="24" y="10"/>
                  </a:cubicBezTo>
                  <a:cubicBezTo>
                    <a:pt x="24" y="18"/>
                    <a:pt x="19" y="22"/>
                    <a:pt x="11" y="2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55">
              <a:extLst>
                <a:ext uri="{FF2B5EF4-FFF2-40B4-BE49-F238E27FC236}">
                  <a16:creationId xmlns:a16="http://schemas.microsoft.com/office/drawing/2014/main" id="{0ED286C4-4393-C3E4-7909-2799B53E7D9A}"/>
                </a:ext>
              </a:extLst>
            </p:cNvPr>
            <p:cNvSpPr/>
            <p:nvPr/>
          </p:nvSpPr>
          <p:spPr bwMode="auto">
            <a:xfrm>
              <a:off x="1895476" y="2709864"/>
              <a:ext cx="95250" cy="85725"/>
            </a:xfrm>
            <a:custGeom>
              <a:avLst/>
              <a:gdLst>
                <a:gd name="T0" fmla="*/ 13 w 25"/>
                <a:gd name="T1" fmla="*/ 23 h 23"/>
                <a:gd name="T2" fmla="*/ 1 w 25"/>
                <a:gd name="T3" fmla="*/ 12 h 23"/>
                <a:gd name="T4" fmla="*/ 14 w 25"/>
                <a:gd name="T5" fmla="*/ 0 h 23"/>
                <a:gd name="T6" fmla="*/ 25 w 25"/>
                <a:gd name="T7" fmla="*/ 11 h 23"/>
                <a:gd name="T8" fmla="*/ 13 w 25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3">
                  <a:moveTo>
                    <a:pt x="13" y="23"/>
                  </a:moveTo>
                  <a:cubicBezTo>
                    <a:pt x="6" y="23"/>
                    <a:pt x="1" y="19"/>
                    <a:pt x="1" y="12"/>
                  </a:cubicBezTo>
                  <a:cubicBezTo>
                    <a:pt x="0" y="5"/>
                    <a:pt x="6" y="1"/>
                    <a:pt x="14" y="0"/>
                  </a:cubicBezTo>
                  <a:cubicBezTo>
                    <a:pt x="19" y="0"/>
                    <a:pt x="24" y="6"/>
                    <a:pt x="25" y="11"/>
                  </a:cubicBezTo>
                  <a:cubicBezTo>
                    <a:pt x="25" y="18"/>
                    <a:pt x="20" y="22"/>
                    <a:pt x="13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56">
              <a:extLst>
                <a:ext uri="{FF2B5EF4-FFF2-40B4-BE49-F238E27FC236}">
                  <a16:creationId xmlns:a16="http://schemas.microsoft.com/office/drawing/2014/main" id="{9C77A775-2462-D119-A5D9-734F2842E728}"/>
                </a:ext>
              </a:extLst>
            </p:cNvPr>
            <p:cNvSpPr/>
            <p:nvPr/>
          </p:nvSpPr>
          <p:spPr bwMode="auto">
            <a:xfrm>
              <a:off x="1735138" y="2595564"/>
              <a:ext cx="96838" cy="95250"/>
            </a:xfrm>
            <a:custGeom>
              <a:avLst/>
              <a:gdLst>
                <a:gd name="T0" fmla="*/ 15 w 26"/>
                <a:gd name="T1" fmla="*/ 0 h 25"/>
                <a:gd name="T2" fmla="*/ 16 w 26"/>
                <a:gd name="T3" fmla="*/ 0 h 25"/>
                <a:gd name="T4" fmla="*/ 24 w 26"/>
                <a:gd name="T5" fmla="*/ 13 h 25"/>
                <a:gd name="T6" fmla="*/ 19 w 26"/>
                <a:gd name="T7" fmla="*/ 23 h 25"/>
                <a:gd name="T8" fmla="*/ 5 w 26"/>
                <a:gd name="T9" fmla="*/ 21 h 25"/>
                <a:gd name="T10" fmla="*/ 2 w 26"/>
                <a:gd name="T11" fmla="*/ 10 h 25"/>
                <a:gd name="T12" fmla="*/ 15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3"/>
                    <a:pt x="23" y="8"/>
                    <a:pt x="24" y="13"/>
                  </a:cubicBezTo>
                  <a:cubicBezTo>
                    <a:pt x="26" y="17"/>
                    <a:pt x="23" y="21"/>
                    <a:pt x="19" y="23"/>
                  </a:cubicBezTo>
                  <a:cubicBezTo>
                    <a:pt x="14" y="25"/>
                    <a:pt x="9" y="25"/>
                    <a:pt x="5" y="21"/>
                  </a:cubicBezTo>
                  <a:cubicBezTo>
                    <a:pt x="2" y="19"/>
                    <a:pt x="0" y="15"/>
                    <a:pt x="2" y="10"/>
                  </a:cubicBezTo>
                  <a:cubicBezTo>
                    <a:pt x="4" y="4"/>
                    <a:pt x="8" y="0"/>
                    <a:pt x="15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57">
              <a:extLst>
                <a:ext uri="{FF2B5EF4-FFF2-40B4-BE49-F238E27FC236}">
                  <a16:creationId xmlns:a16="http://schemas.microsoft.com/office/drawing/2014/main" id="{7F6CEF12-851A-5257-FFB2-BE00C78866C6}"/>
                </a:ext>
              </a:extLst>
            </p:cNvPr>
            <p:cNvSpPr/>
            <p:nvPr/>
          </p:nvSpPr>
          <p:spPr bwMode="auto">
            <a:xfrm>
              <a:off x="2189163" y="2713039"/>
              <a:ext cx="90488" cy="87313"/>
            </a:xfrm>
            <a:custGeom>
              <a:avLst/>
              <a:gdLst>
                <a:gd name="T0" fmla="*/ 24 w 24"/>
                <a:gd name="T1" fmla="*/ 12 h 23"/>
                <a:gd name="T2" fmla="*/ 9 w 24"/>
                <a:gd name="T3" fmla="*/ 23 h 23"/>
                <a:gd name="T4" fmla="*/ 0 w 24"/>
                <a:gd name="T5" fmla="*/ 12 h 23"/>
                <a:gd name="T6" fmla="*/ 10 w 24"/>
                <a:gd name="T7" fmla="*/ 0 h 23"/>
                <a:gd name="T8" fmla="*/ 24 w 24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24" y="12"/>
                  </a:moveTo>
                  <a:cubicBezTo>
                    <a:pt x="24" y="19"/>
                    <a:pt x="19" y="23"/>
                    <a:pt x="9" y="23"/>
                  </a:cubicBezTo>
                  <a:cubicBezTo>
                    <a:pt x="4" y="23"/>
                    <a:pt x="0" y="17"/>
                    <a:pt x="0" y="12"/>
                  </a:cubicBezTo>
                  <a:cubicBezTo>
                    <a:pt x="0" y="6"/>
                    <a:pt x="5" y="0"/>
                    <a:pt x="10" y="0"/>
                  </a:cubicBezTo>
                  <a:cubicBezTo>
                    <a:pt x="18" y="0"/>
                    <a:pt x="24" y="5"/>
                    <a:pt x="24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58">
              <a:extLst>
                <a:ext uri="{FF2B5EF4-FFF2-40B4-BE49-F238E27FC236}">
                  <a16:creationId xmlns:a16="http://schemas.microsoft.com/office/drawing/2014/main" id="{834C7AC6-E92D-5942-7D1E-C2DB3518FF87}"/>
                </a:ext>
              </a:extLst>
            </p:cNvPr>
            <p:cNvSpPr/>
            <p:nvPr/>
          </p:nvSpPr>
          <p:spPr bwMode="auto">
            <a:xfrm>
              <a:off x="1985963" y="2638426"/>
              <a:ext cx="87313" cy="90488"/>
            </a:xfrm>
            <a:custGeom>
              <a:avLst/>
              <a:gdLst>
                <a:gd name="T0" fmla="*/ 11 w 23"/>
                <a:gd name="T1" fmla="*/ 0 h 24"/>
                <a:gd name="T2" fmla="*/ 23 w 23"/>
                <a:gd name="T3" fmla="*/ 13 h 24"/>
                <a:gd name="T4" fmla="*/ 10 w 23"/>
                <a:gd name="T5" fmla="*/ 24 h 24"/>
                <a:gd name="T6" fmla="*/ 0 w 23"/>
                <a:gd name="T7" fmla="*/ 12 h 24"/>
                <a:gd name="T8" fmla="*/ 11 w 2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cubicBezTo>
                    <a:pt x="15" y="0"/>
                    <a:pt x="23" y="10"/>
                    <a:pt x="23" y="13"/>
                  </a:cubicBezTo>
                  <a:cubicBezTo>
                    <a:pt x="23" y="19"/>
                    <a:pt x="17" y="24"/>
                    <a:pt x="10" y="24"/>
                  </a:cubicBezTo>
                  <a:cubicBezTo>
                    <a:pt x="4" y="24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59">
              <a:extLst>
                <a:ext uri="{FF2B5EF4-FFF2-40B4-BE49-F238E27FC236}">
                  <a16:creationId xmlns:a16="http://schemas.microsoft.com/office/drawing/2014/main" id="{A65B4A85-FA6A-EB64-70D7-56DE3AD1DCF2}"/>
                </a:ext>
              </a:extLst>
            </p:cNvPr>
            <p:cNvSpPr/>
            <p:nvPr/>
          </p:nvSpPr>
          <p:spPr bwMode="auto">
            <a:xfrm>
              <a:off x="1752601" y="3006726"/>
              <a:ext cx="95250" cy="93663"/>
            </a:xfrm>
            <a:custGeom>
              <a:avLst/>
              <a:gdLst>
                <a:gd name="T0" fmla="*/ 0 w 25"/>
                <a:gd name="T1" fmla="*/ 12 h 25"/>
                <a:gd name="T2" fmla="*/ 11 w 25"/>
                <a:gd name="T3" fmla="*/ 1 h 25"/>
                <a:gd name="T4" fmla="*/ 16 w 25"/>
                <a:gd name="T5" fmla="*/ 3 h 25"/>
                <a:gd name="T6" fmla="*/ 20 w 25"/>
                <a:gd name="T7" fmla="*/ 8 h 25"/>
                <a:gd name="T8" fmla="*/ 23 w 25"/>
                <a:gd name="T9" fmla="*/ 17 h 25"/>
                <a:gd name="T10" fmla="*/ 12 w 25"/>
                <a:gd name="T11" fmla="*/ 25 h 25"/>
                <a:gd name="T12" fmla="*/ 0 w 2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0" y="12"/>
                  </a:moveTo>
                  <a:cubicBezTo>
                    <a:pt x="0" y="6"/>
                    <a:pt x="4" y="1"/>
                    <a:pt x="11" y="1"/>
                  </a:cubicBezTo>
                  <a:cubicBezTo>
                    <a:pt x="13" y="0"/>
                    <a:pt x="15" y="1"/>
                    <a:pt x="16" y="3"/>
                  </a:cubicBezTo>
                  <a:cubicBezTo>
                    <a:pt x="17" y="5"/>
                    <a:pt x="18" y="7"/>
                    <a:pt x="20" y="8"/>
                  </a:cubicBezTo>
                  <a:cubicBezTo>
                    <a:pt x="23" y="10"/>
                    <a:pt x="25" y="13"/>
                    <a:pt x="23" y="17"/>
                  </a:cubicBezTo>
                  <a:cubicBezTo>
                    <a:pt x="21" y="22"/>
                    <a:pt x="17" y="24"/>
                    <a:pt x="12" y="25"/>
                  </a:cubicBezTo>
                  <a:cubicBezTo>
                    <a:pt x="6" y="25"/>
                    <a:pt x="0" y="19"/>
                    <a:pt x="0" y="12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60">
              <a:extLst>
                <a:ext uri="{FF2B5EF4-FFF2-40B4-BE49-F238E27FC236}">
                  <a16:creationId xmlns:a16="http://schemas.microsoft.com/office/drawing/2014/main" id="{2BB3A5B2-C8CE-9898-59D4-737254954A8D}"/>
                </a:ext>
              </a:extLst>
            </p:cNvPr>
            <p:cNvSpPr/>
            <p:nvPr/>
          </p:nvSpPr>
          <p:spPr bwMode="auto">
            <a:xfrm>
              <a:off x="1543051" y="2400301"/>
              <a:ext cx="90488" cy="87313"/>
            </a:xfrm>
            <a:custGeom>
              <a:avLst/>
              <a:gdLst>
                <a:gd name="T0" fmla="*/ 12 w 24"/>
                <a:gd name="T1" fmla="*/ 0 h 23"/>
                <a:gd name="T2" fmla="*/ 24 w 24"/>
                <a:gd name="T3" fmla="*/ 12 h 23"/>
                <a:gd name="T4" fmla="*/ 8 w 24"/>
                <a:gd name="T5" fmla="*/ 23 h 23"/>
                <a:gd name="T6" fmla="*/ 0 w 24"/>
                <a:gd name="T7" fmla="*/ 12 h 23"/>
                <a:gd name="T8" fmla="*/ 12 w 24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0"/>
                  </a:moveTo>
                  <a:cubicBezTo>
                    <a:pt x="19" y="1"/>
                    <a:pt x="23" y="5"/>
                    <a:pt x="24" y="12"/>
                  </a:cubicBezTo>
                  <a:cubicBezTo>
                    <a:pt x="24" y="18"/>
                    <a:pt x="17" y="23"/>
                    <a:pt x="8" y="23"/>
                  </a:cubicBezTo>
                  <a:cubicBezTo>
                    <a:pt x="4" y="23"/>
                    <a:pt x="0" y="17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61">
              <a:extLst>
                <a:ext uri="{FF2B5EF4-FFF2-40B4-BE49-F238E27FC236}">
                  <a16:creationId xmlns:a16="http://schemas.microsoft.com/office/drawing/2014/main" id="{E6F12812-EEAE-BB09-D7EA-F744A26C263D}"/>
                </a:ext>
              </a:extLst>
            </p:cNvPr>
            <p:cNvSpPr/>
            <p:nvPr/>
          </p:nvSpPr>
          <p:spPr bwMode="auto">
            <a:xfrm>
              <a:off x="2208213" y="2905126"/>
              <a:ext cx="98425" cy="87313"/>
            </a:xfrm>
            <a:custGeom>
              <a:avLst/>
              <a:gdLst>
                <a:gd name="T0" fmla="*/ 1 w 26"/>
                <a:gd name="T1" fmla="*/ 12 h 23"/>
                <a:gd name="T2" fmla="*/ 10 w 26"/>
                <a:gd name="T3" fmla="*/ 1 h 23"/>
                <a:gd name="T4" fmla="*/ 22 w 26"/>
                <a:gd name="T5" fmla="*/ 6 h 23"/>
                <a:gd name="T6" fmla="*/ 22 w 26"/>
                <a:gd name="T7" fmla="*/ 20 h 23"/>
                <a:gd name="T8" fmla="*/ 18 w 26"/>
                <a:gd name="T9" fmla="*/ 22 h 23"/>
                <a:gd name="T10" fmla="*/ 12 w 26"/>
                <a:gd name="T11" fmla="*/ 22 h 23"/>
                <a:gd name="T12" fmla="*/ 1 w 26"/>
                <a:gd name="T13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3">
                  <a:moveTo>
                    <a:pt x="1" y="12"/>
                  </a:moveTo>
                  <a:cubicBezTo>
                    <a:pt x="0" y="6"/>
                    <a:pt x="5" y="3"/>
                    <a:pt x="10" y="1"/>
                  </a:cubicBezTo>
                  <a:cubicBezTo>
                    <a:pt x="15" y="0"/>
                    <a:pt x="19" y="2"/>
                    <a:pt x="22" y="6"/>
                  </a:cubicBezTo>
                  <a:cubicBezTo>
                    <a:pt x="26" y="11"/>
                    <a:pt x="25" y="15"/>
                    <a:pt x="22" y="20"/>
                  </a:cubicBezTo>
                  <a:cubicBezTo>
                    <a:pt x="21" y="21"/>
                    <a:pt x="20" y="22"/>
                    <a:pt x="18" y="22"/>
                  </a:cubicBezTo>
                  <a:cubicBezTo>
                    <a:pt x="16" y="22"/>
                    <a:pt x="14" y="22"/>
                    <a:pt x="12" y="22"/>
                  </a:cubicBezTo>
                  <a:cubicBezTo>
                    <a:pt x="4" y="23"/>
                    <a:pt x="1" y="20"/>
                    <a:pt x="1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62">
              <a:extLst>
                <a:ext uri="{FF2B5EF4-FFF2-40B4-BE49-F238E27FC236}">
                  <a16:creationId xmlns:a16="http://schemas.microsoft.com/office/drawing/2014/main" id="{67A68B3E-1B59-832B-BF8B-7B8CCF46D28D}"/>
                </a:ext>
              </a:extLst>
            </p:cNvPr>
            <p:cNvSpPr/>
            <p:nvPr/>
          </p:nvSpPr>
          <p:spPr bwMode="auto">
            <a:xfrm>
              <a:off x="1908176" y="2806701"/>
              <a:ext cx="88900" cy="90488"/>
            </a:xfrm>
            <a:custGeom>
              <a:avLst/>
              <a:gdLst>
                <a:gd name="T0" fmla="*/ 12 w 24"/>
                <a:gd name="T1" fmla="*/ 21 h 24"/>
                <a:gd name="T2" fmla="*/ 3 w 24"/>
                <a:gd name="T3" fmla="*/ 21 h 24"/>
                <a:gd name="T4" fmla="*/ 0 w 24"/>
                <a:gd name="T5" fmla="*/ 12 h 24"/>
                <a:gd name="T6" fmla="*/ 12 w 24"/>
                <a:gd name="T7" fmla="*/ 0 h 24"/>
                <a:gd name="T8" fmla="*/ 23 w 24"/>
                <a:gd name="T9" fmla="*/ 12 h 24"/>
                <a:gd name="T10" fmla="*/ 12 w 24"/>
                <a:gd name="T11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2" y="21"/>
                  </a:moveTo>
                  <a:cubicBezTo>
                    <a:pt x="9" y="20"/>
                    <a:pt x="6" y="24"/>
                    <a:pt x="3" y="21"/>
                  </a:cubicBezTo>
                  <a:cubicBezTo>
                    <a:pt x="1" y="18"/>
                    <a:pt x="0" y="15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3" y="6"/>
                    <a:pt x="23" y="12"/>
                  </a:cubicBezTo>
                  <a:cubicBezTo>
                    <a:pt x="24" y="19"/>
                    <a:pt x="21" y="21"/>
                    <a:pt x="12" y="2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63">
              <a:extLst>
                <a:ext uri="{FF2B5EF4-FFF2-40B4-BE49-F238E27FC236}">
                  <a16:creationId xmlns:a16="http://schemas.microsoft.com/office/drawing/2014/main" id="{9F4FBA6C-EF09-46C6-8324-11B7DCC5FA00}"/>
                </a:ext>
              </a:extLst>
            </p:cNvPr>
            <p:cNvSpPr/>
            <p:nvPr/>
          </p:nvSpPr>
          <p:spPr bwMode="auto">
            <a:xfrm>
              <a:off x="2005013" y="2836864"/>
              <a:ext cx="87313" cy="87313"/>
            </a:xfrm>
            <a:custGeom>
              <a:avLst/>
              <a:gdLst>
                <a:gd name="T0" fmla="*/ 23 w 23"/>
                <a:gd name="T1" fmla="*/ 12 h 23"/>
                <a:gd name="T2" fmla="*/ 8 w 23"/>
                <a:gd name="T3" fmla="*/ 23 h 23"/>
                <a:gd name="T4" fmla="*/ 0 w 23"/>
                <a:gd name="T5" fmla="*/ 14 h 23"/>
                <a:gd name="T6" fmla="*/ 11 w 23"/>
                <a:gd name="T7" fmla="*/ 0 h 23"/>
                <a:gd name="T8" fmla="*/ 23 w 23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3" y="12"/>
                  </a:moveTo>
                  <a:cubicBezTo>
                    <a:pt x="23" y="19"/>
                    <a:pt x="18" y="23"/>
                    <a:pt x="8" y="23"/>
                  </a:cubicBezTo>
                  <a:cubicBezTo>
                    <a:pt x="4" y="23"/>
                    <a:pt x="0" y="18"/>
                    <a:pt x="0" y="14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8" y="0"/>
                    <a:pt x="23" y="5"/>
                    <a:pt x="23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64">
              <a:extLst>
                <a:ext uri="{FF2B5EF4-FFF2-40B4-BE49-F238E27FC236}">
                  <a16:creationId xmlns:a16="http://schemas.microsoft.com/office/drawing/2014/main" id="{BDAC07CF-4044-5B84-EAEC-8CCE318B84E4}"/>
                </a:ext>
              </a:extLst>
            </p:cNvPr>
            <p:cNvSpPr/>
            <p:nvPr/>
          </p:nvSpPr>
          <p:spPr bwMode="auto">
            <a:xfrm>
              <a:off x="2290763" y="2660651"/>
              <a:ext cx="90488" cy="74613"/>
            </a:xfrm>
            <a:custGeom>
              <a:avLst/>
              <a:gdLst>
                <a:gd name="T0" fmla="*/ 14 w 24"/>
                <a:gd name="T1" fmla="*/ 20 h 20"/>
                <a:gd name="T2" fmla="*/ 0 w 24"/>
                <a:gd name="T3" fmla="*/ 12 h 20"/>
                <a:gd name="T4" fmla="*/ 13 w 24"/>
                <a:gd name="T5" fmla="*/ 0 h 20"/>
                <a:gd name="T6" fmla="*/ 24 w 24"/>
                <a:gd name="T7" fmla="*/ 12 h 20"/>
                <a:gd name="T8" fmla="*/ 14 w 24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14" y="20"/>
                  </a:moveTo>
                  <a:cubicBezTo>
                    <a:pt x="3" y="20"/>
                    <a:pt x="0" y="19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19" y="0"/>
                    <a:pt x="24" y="6"/>
                    <a:pt x="24" y="12"/>
                  </a:cubicBezTo>
                  <a:cubicBezTo>
                    <a:pt x="24" y="18"/>
                    <a:pt x="21" y="20"/>
                    <a:pt x="14" y="20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65">
              <a:extLst>
                <a:ext uri="{FF2B5EF4-FFF2-40B4-BE49-F238E27FC236}">
                  <a16:creationId xmlns:a16="http://schemas.microsoft.com/office/drawing/2014/main" id="{B91A3277-2E16-D890-5623-AEA67A4369AE}"/>
                </a:ext>
              </a:extLst>
            </p:cNvPr>
            <p:cNvSpPr/>
            <p:nvPr/>
          </p:nvSpPr>
          <p:spPr bwMode="auto">
            <a:xfrm>
              <a:off x="2100263" y="2765426"/>
              <a:ext cx="85725" cy="90488"/>
            </a:xfrm>
            <a:custGeom>
              <a:avLst/>
              <a:gdLst>
                <a:gd name="T0" fmla="*/ 11 w 23"/>
                <a:gd name="T1" fmla="*/ 0 h 24"/>
                <a:gd name="T2" fmla="*/ 23 w 23"/>
                <a:gd name="T3" fmla="*/ 12 h 24"/>
                <a:gd name="T4" fmla="*/ 11 w 23"/>
                <a:gd name="T5" fmla="*/ 24 h 24"/>
                <a:gd name="T6" fmla="*/ 0 w 23"/>
                <a:gd name="T7" fmla="*/ 15 h 24"/>
                <a:gd name="T8" fmla="*/ 11 w 2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cubicBezTo>
                    <a:pt x="18" y="0"/>
                    <a:pt x="22" y="5"/>
                    <a:pt x="23" y="12"/>
                  </a:cubicBezTo>
                  <a:cubicBezTo>
                    <a:pt x="23" y="19"/>
                    <a:pt x="17" y="24"/>
                    <a:pt x="11" y="24"/>
                  </a:cubicBezTo>
                  <a:cubicBezTo>
                    <a:pt x="6" y="24"/>
                    <a:pt x="0" y="19"/>
                    <a:pt x="0" y="15"/>
                  </a:cubicBezTo>
                  <a:cubicBezTo>
                    <a:pt x="0" y="6"/>
                    <a:pt x="4" y="0"/>
                    <a:pt x="11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66">
              <a:extLst>
                <a:ext uri="{FF2B5EF4-FFF2-40B4-BE49-F238E27FC236}">
                  <a16:creationId xmlns:a16="http://schemas.microsoft.com/office/drawing/2014/main" id="{A57FEE00-F071-357C-FF76-EF7BBBDE6F8D}"/>
                </a:ext>
              </a:extLst>
            </p:cNvPr>
            <p:cNvSpPr/>
            <p:nvPr/>
          </p:nvSpPr>
          <p:spPr bwMode="auto">
            <a:xfrm>
              <a:off x="1730376" y="2701926"/>
              <a:ext cx="101600" cy="98425"/>
            </a:xfrm>
            <a:custGeom>
              <a:avLst/>
              <a:gdLst>
                <a:gd name="T0" fmla="*/ 14 w 27"/>
                <a:gd name="T1" fmla="*/ 25 h 26"/>
                <a:gd name="T2" fmla="*/ 5 w 27"/>
                <a:gd name="T3" fmla="*/ 11 h 26"/>
                <a:gd name="T4" fmla="*/ 9 w 27"/>
                <a:gd name="T5" fmla="*/ 2 h 26"/>
                <a:gd name="T6" fmla="*/ 23 w 27"/>
                <a:gd name="T7" fmla="*/ 6 h 26"/>
                <a:gd name="T8" fmla="*/ 23 w 27"/>
                <a:gd name="T9" fmla="*/ 18 h 26"/>
                <a:gd name="T10" fmla="*/ 14 w 27"/>
                <a:gd name="T1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14" y="25"/>
                  </a:moveTo>
                  <a:cubicBezTo>
                    <a:pt x="5" y="25"/>
                    <a:pt x="0" y="18"/>
                    <a:pt x="5" y="11"/>
                  </a:cubicBezTo>
                  <a:cubicBezTo>
                    <a:pt x="6" y="8"/>
                    <a:pt x="6" y="4"/>
                    <a:pt x="9" y="2"/>
                  </a:cubicBezTo>
                  <a:cubicBezTo>
                    <a:pt x="13" y="0"/>
                    <a:pt x="20" y="1"/>
                    <a:pt x="23" y="6"/>
                  </a:cubicBezTo>
                  <a:cubicBezTo>
                    <a:pt x="26" y="10"/>
                    <a:pt x="27" y="14"/>
                    <a:pt x="23" y="18"/>
                  </a:cubicBezTo>
                  <a:cubicBezTo>
                    <a:pt x="20" y="21"/>
                    <a:pt x="19" y="26"/>
                    <a:pt x="14" y="25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67">
              <a:extLst>
                <a:ext uri="{FF2B5EF4-FFF2-40B4-BE49-F238E27FC236}">
                  <a16:creationId xmlns:a16="http://schemas.microsoft.com/office/drawing/2014/main" id="{BE941D4E-ECFA-E557-C66F-02C948C22251}"/>
                </a:ext>
              </a:extLst>
            </p:cNvPr>
            <p:cNvSpPr/>
            <p:nvPr/>
          </p:nvSpPr>
          <p:spPr bwMode="auto">
            <a:xfrm>
              <a:off x="2392363" y="2901951"/>
              <a:ext cx="101600" cy="85725"/>
            </a:xfrm>
            <a:custGeom>
              <a:avLst/>
              <a:gdLst>
                <a:gd name="T0" fmla="*/ 12 w 27"/>
                <a:gd name="T1" fmla="*/ 0 h 23"/>
                <a:gd name="T2" fmla="*/ 23 w 27"/>
                <a:gd name="T3" fmla="*/ 18 h 23"/>
                <a:gd name="T4" fmla="*/ 18 w 27"/>
                <a:gd name="T5" fmla="*/ 21 h 23"/>
                <a:gd name="T6" fmla="*/ 10 w 27"/>
                <a:gd name="T7" fmla="*/ 22 h 23"/>
                <a:gd name="T8" fmla="*/ 3 w 27"/>
                <a:gd name="T9" fmla="*/ 19 h 23"/>
                <a:gd name="T10" fmla="*/ 2 w 27"/>
                <a:gd name="T11" fmla="*/ 6 h 23"/>
                <a:gd name="T12" fmla="*/ 12 w 27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3">
                  <a:moveTo>
                    <a:pt x="12" y="0"/>
                  </a:moveTo>
                  <a:cubicBezTo>
                    <a:pt x="22" y="0"/>
                    <a:pt x="27" y="10"/>
                    <a:pt x="23" y="18"/>
                  </a:cubicBezTo>
                  <a:cubicBezTo>
                    <a:pt x="22" y="19"/>
                    <a:pt x="21" y="21"/>
                    <a:pt x="18" y="21"/>
                  </a:cubicBezTo>
                  <a:cubicBezTo>
                    <a:pt x="15" y="20"/>
                    <a:pt x="13" y="21"/>
                    <a:pt x="10" y="22"/>
                  </a:cubicBezTo>
                  <a:cubicBezTo>
                    <a:pt x="7" y="23"/>
                    <a:pt x="5" y="21"/>
                    <a:pt x="3" y="19"/>
                  </a:cubicBezTo>
                  <a:cubicBezTo>
                    <a:pt x="0" y="15"/>
                    <a:pt x="0" y="11"/>
                    <a:pt x="2" y="6"/>
                  </a:cubicBezTo>
                  <a:cubicBezTo>
                    <a:pt x="4" y="2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68">
              <a:extLst>
                <a:ext uri="{FF2B5EF4-FFF2-40B4-BE49-F238E27FC236}">
                  <a16:creationId xmlns:a16="http://schemas.microsoft.com/office/drawing/2014/main" id="{D74A82EB-ECAC-28B5-33DC-0A71F3932A2C}"/>
                </a:ext>
              </a:extLst>
            </p:cNvPr>
            <p:cNvSpPr/>
            <p:nvPr/>
          </p:nvSpPr>
          <p:spPr bwMode="auto">
            <a:xfrm>
              <a:off x="2317751" y="3048001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24 w 24"/>
                <a:gd name="T3" fmla="*/ 11 h 24"/>
                <a:gd name="T4" fmla="*/ 12 w 24"/>
                <a:gd name="T5" fmla="*/ 24 h 24"/>
                <a:gd name="T6" fmla="*/ 0 w 24"/>
                <a:gd name="T7" fmla="*/ 10 h 24"/>
                <a:gd name="T8" fmla="*/ 12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19" y="0"/>
                    <a:pt x="24" y="5"/>
                    <a:pt x="24" y="11"/>
                  </a:cubicBezTo>
                  <a:cubicBezTo>
                    <a:pt x="23" y="18"/>
                    <a:pt x="18" y="24"/>
                    <a:pt x="12" y="24"/>
                  </a:cubicBezTo>
                  <a:cubicBezTo>
                    <a:pt x="8" y="24"/>
                    <a:pt x="1" y="15"/>
                    <a:pt x="0" y="10"/>
                  </a:cubicBezTo>
                  <a:cubicBezTo>
                    <a:pt x="0" y="5"/>
                    <a:pt x="6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69">
              <a:extLst>
                <a:ext uri="{FF2B5EF4-FFF2-40B4-BE49-F238E27FC236}">
                  <a16:creationId xmlns:a16="http://schemas.microsoft.com/office/drawing/2014/main" id="{8E565B02-3BA1-37BA-F648-A8394D3677BD}"/>
                </a:ext>
              </a:extLst>
            </p:cNvPr>
            <p:cNvSpPr/>
            <p:nvPr/>
          </p:nvSpPr>
          <p:spPr bwMode="auto">
            <a:xfrm>
              <a:off x="1727201" y="2811464"/>
              <a:ext cx="90488" cy="85725"/>
            </a:xfrm>
            <a:custGeom>
              <a:avLst/>
              <a:gdLst>
                <a:gd name="T0" fmla="*/ 12 w 24"/>
                <a:gd name="T1" fmla="*/ 23 h 23"/>
                <a:gd name="T2" fmla="*/ 0 w 24"/>
                <a:gd name="T3" fmla="*/ 13 h 23"/>
                <a:gd name="T4" fmla="*/ 11 w 24"/>
                <a:gd name="T5" fmla="*/ 0 h 23"/>
                <a:gd name="T6" fmla="*/ 23 w 24"/>
                <a:gd name="T7" fmla="*/ 12 h 23"/>
                <a:gd name="T8" fmla="*/ 12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3"/>
                  </a:cubicBezTo>
                  <a:cubicBezTo>
                    <a:pt x="0" y="8"/>
                    <a:pt x="8" y="0"/>
                    <a:pt x="11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70">
              <a:extLst>
                <a:ext uri="{FF2B5EF4-FFF2-40B4-BE49-F238E27FC236}">
                  <a16:creationId xmlns:a16="http://schemas.microsoft.com/office/drawing/2014/main" id="{27E73B2E-725B-DB35-C0C8-1D82E4617D1B}"/>
                </a:ext>
              </a:extLst>
            </p:cNvPr>
            <p:cNvSpPr/>
            <p:nvPr/>
          </p:nvSpPr>
          <p:spPr bwMode="auto">
            <a:xfrm>
              <a:off x="1812926" y="2765426"/>
              <a:ext cx="90488" cy="90488"/>
            </a:xfrm>
            <a:custGeom>
              <a:avLst/>
              <a:gdLst>
                <a:gd name="T0" fmla="*/ 23 w 24"/>
                <a:gd name="T1" fmla="*/ 12 h 24"/>
                <a:gd name="T2" fmla="*/ 12 w 24"/>
                <a:gd name="T3" fmla="*/ 24 h 24"/>
                <a:gd name="T4" fmla="*/ 0 w 24"/>
                <a:gd name="T5" fmla="*/ 11 h 24"/>
                <a:gd name="T6" fmla="*/ 12 w 24"/>
                <a:gd name="T7" fmla="*/ 0 h 24"/>
                <a:gd name="T8" fmla="*/ 23 w 24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3" y="12"/>
                  </a:moveTo>
                  <a:cubicBezTo>
                    <a:pt x="23" y="19"/>
                    <a:pt x="18" y="24"/>
                    <a:pt x="12" y="24"/>
                  </a:cubicBezTo>
                  <a:cubicBezTo>
                    <a:pt x="7" y="24"/>
                    <a:pt x="0" y="17"/>
                    <a:pt x="0" y="11"/>
                  </a:cubicBezTo>
                  <a:cubicBezTo>
                    <a:pt x="0" y="8"/>
                    <a:pt x="9" y="0"/>
                    <a:pt x="12" y="0"/>
                  </a:cubicBezTo>
                  <a:cubicBezTo>
                    <a:pt x="18" y="0"/>
                    <a:pt x="24" y="6"/>
                    <a:pt x="23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71">
              <a:extLst>
                <a:ext uri="{FF2B5EF4-FFF2-40B4-BE49-F238E27FC236}">
                  <a16:creationId xmlns:a16="http://schemas.microsoft.com/office/drawing/2014/main" id="{731065A3-12CB-3905-0C60-68545FBC9359}"/>
                </a:ext>
              </a:extLst>
            </p:cNvPr>
            <p:cNvSpPr/>
            <p:nvPr/>
          </p:nvSpPr>
          <p:spPr bwMode="auto">
            <a:xfrm>
              <a:off x="1636713" y="3052764"/>
              <a:ext cx="98425" cy="85725"/>
            </a:xfrm>
            <a:custGeom>
              <a:avLst/>
              <a:gdLst>
                <a:gd name="T0" fmla="*/ 11 w 26"/>
                <a:gd name="T1" fmla="*/ 23 h 23"/>
                <a:gd name="T2" fmla="*/ 2 w 26"/>
                <a:gd name="T3" fmla="*/ 15 h 23"/>
                <a:gd name="T4" fmla="*/ 5 w 26"/>
                <a:gd name="T5" fmla="*/ 2 h 23"/>
                <a:gd name="T6" fmla="*/ 9 w 26"/>
                <a:gd name="T7" fmla="*/ 1 h 23"/>
                <a:gd name="T8" fmla="*/ 20 w 26"/>
                <a:gd name="T9" fmla="*/ 3 h 23"/>
                <a:gd name="T10" fmla="*/ 25 w 26"/>
                <a:gd name="T11" fmla="*/ 10 h 23"/>
                <a:gd name="T12" fmla="*/ 11 w 26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3">
                  <a:moveTo>
                    <a:pt x="11" y="23"/>
                  </a:moveTo>
                  <a:cubicBezTo>
                    <a:pt x="8" y="23"/>
                    <a:pt x="4" y="20"/>
                    <a:pt x="2" y="15"/>
                  </a:cubicBezTo>
                  <a:cubicBezTo>
                    <a:pt x="0" y="10"/>
                    <a:pt x="2" y="6"/>
                    <a:pt x="5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13" y="3"/>
                    <a:pt x="16" y="3"/>
                    <a:pt x="20" y="3"/>
                  </a:cubicBezTo>
                  <a:cubicBezTo>
                    <a:pt x="24" y="4"/>
                    <a:pt x="25" y="7"/>
                    <a:pt x="25" y="10"/>
                  </a:cubicBezTo>
                  <a:cubicBezTo>
                    <a:pt x="26" y="17"/>
                    <a:pt x="20" y="23"/>
                    <a:pt x="11" y="23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72">
              <a:extLst>
                <a:ext uri="{FF2B5EF4-FFF2-40B4-BE49-F238E27FC236}">
                  <a16:creationId xmlns:a16="http://schemas.microsoft.com/office/drawing/2014/main" id="{035111C5-3741-D63B-1ED7-D6136E03EF7B}"/>
                </a:ext>
              </a:extLst>
            </p:cNvPr>
            <p:cNvSpPr/>
            <p:nvPr/>
          </p:nvSpPr>
          <p:spPr bwMode="auto">
            <a:xfrm>
              <a:off x="2114551" y="2957514"/>
              <a:ext cx="93663" cy="95250"/>
            </a:xfrm>
            <a:custGeom>
              <a:avLst/>
              <a:gdLst>
                <a:gd name="T0" fmla="*/ 15 w 25"/>
                <a:gd name="T1" fmla="*/ 22 h 25"/>
                <a:gd name="T2" fmla="*/ 5 w 25"/>
                <a:gd name="T3" fmla="*/ 23 h 25"/>
                <a:gd name="T4" fmla="*/ 1 w 25"/>
                <a:gd name="T5" fmla="*/ 15 h 25"/>
                <a:gd name="T6" fmla="*/ 11 w 25"/>
                <a:gd name="T7" fmla="*/ 1 h 25"/>
                <a:gd name="T8" fmla="*/ 25 w 25"/>
                <a:gd name="T9" fmla="*/ 12 h 25"/>
                <a:gd name="T10" fmla="*/ 18 w 25"/>
                <a:gd name="T11" fmla="*/ 21 h 25"/>
                <a:gd name="T12" fmla="*/ 15 w 25"/>
                <a:gd name="T13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15" y="22"/>
                  </a:moveTo>
                  <a:cubicBezTo>
                    <a:pt x="11" y="23"/>
                    <a:pt x="9" y="25"/>
                    <a:pt x="5" y="23"/>
                  </a:cubicBezTo>
                  <a:cubicBezTo>
                    <a:pt x="4" y="20"/>
                    <a:pt x="2" y="18"/>
                    <a:pt x="1" y="15"/>
                  </a:cubicBezTo>
                  <a:cubicBezTo>
                    <a:pt x="0" y="9"/>
                    <a:pt x="4" y="2"/>
                    <a:pt x="11" y="1"/>
                  </a:cubicBezTo>
                  <a:cubicBezTo>
                    <a:pt x="18" y="0"/>
                    <a:pt x="24" y="5"/>
                    <a:pt x="25" y="12"/>
                  </a:cubicBezTo>
                  <a:cubicBezTo>
                    <a:pt x="25" y="16"/>
                    <a:pt x="24" y="21"/>
                    <a:pt x="18" y="21"/>
                  </a:cubicBezTo>
                  <a:cubicBezTo>
                    <a:pt x="17" y="21"/>
                    <a:pt x="16" y="21"/>
                    <a:pt x="15" y="2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73">
              <a:extLst>
                <a:ext uri="{FF2B5EF4-FFF2-40B4-BE49-F238E27FC236}">
                  <a16:creationId xmlns:a16="http://schemas.microsoft.com/office/drawing/2014/main" id="{F4280A25-24D7-738F-1A09-710E284404C6}"/>
                </a:ext>
              </a:extLst>
            </p:cNvPr>
            <p:cNvSpPr/>
            <p:nvPr/>
          </p:nvSpPr>
          <p:spPr bwMode="auto">
            <a:xfrm>
              <a:off x="2370138" y="2498726"/>
              <a:ext cx="95250" cy="90488"/>
            </a:xfrm>
            <a:custGeom>
              <a:avLst/>
              <a:gdLst>
                <a:gd name="T0" fmla="*/ 0 w 25"/>
                <a:gd name="T1" fmla="*/ 12 h 24"/>
                <a:gd name="T2" fmla="*/ 7 w 25"/>
                <a:gd name="T3" fmla="*/ 2 h 24"/>
                <a:gd name="T4" fmla="*/ 21 w 25"/>
                <a:gd name="T5" fmla="*/ 5 h 24"/>
                <a:gd name="T6" fmla="*/ 23 w 25"/>
                <a:gd name="T7" fmla="*/ 18 h 24"/>
                <a:gd name="T8" fmla="*/ 20 w 25"/>
                <a:gd name="T9" fmla="*/ 21 h 24"/>
                <a:gd name="T10" fmla="*/ 8 w 25"/>
                <a:gd name="T11" fmla="*/ 23 h 24"/>
                <a:gd name="T12" fmla="*/ 0 w 25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0" y="12"/>
                  </a:moveTo>
                  <a:cubicBezTo>
                    <a:pt x="1" y="8"/>
                    <a:pt x="3" y="4"/>
                    <a:pt x="7" y="2"/>
                  </a:cubicBezTo>
                  <a:cubicBezTo>
                    <a:pt x="12" y="0"/>
                    <a:pt x="17" y="1"/>
                    <a:pt x="21" y="5"/>
                  </a:cubicBezTo>
                  <a:cubicBezTo>
                    <a:pt x="24" y="8"/>
                    <a:pt x="25" y="13"/>
                    <a:pt x="23" y="18"/>
                  </a:cubicBezTo>
                  <a:cubicBezTo>
                    <a:pt x="22" y="19"/>
                    <a:pt x="22" y="21"/>
                    <a:pt x="20" y="21"/>
                  </a:cubicBezTo>
                  <a:cubicBezTo>
                    <a:pt x="16" y="21"/>
                    <a:pt x="12" y="21"/>
                    <a:pt x="8" y="23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74">
              <a:extLst>
                <a:ext uri="{FF2B5EF4-FFF2-40B4-BE49-F238E27FC236}">
                  <a16:creationId xmlns:a16="http://schemas.microsoft.com/office/drawing/2014/main" id="{5254B16F-F155-A531-751B-A10123B98E87}"/>
                </a:ext>
              </a:extLst>
            </p:cNvPr>
            <p:cNvSpPr/>
            <p:nvPr/>
          </p:nvSpPr>
          <p:spPr bwMode="auto">
            <a:xfrm>
              <a:off x="1466851" y="2743201"/>
              <a:ext cx="93663" cy="93663"/>
            </a:xfrm>
            <a:custGeom>
              <a:avLst/>
              <a:gdLst>
                <a:gd name="T0" fmla="*/ 12 w 25"/>
                <a:gd name="T1" fmla="*/ 0 h 25"/>
                <a:gd name="T2" fmla="*/ 20 w 25"/>
                <a:gd name="T3" fmla="*/ 20 h 25"/>
                <a:gd name="T4" fmla="*/ 9 w 25"/>
                <a:gd name="T5" fmla="*/ 24 h 25"/>
                <a:gd name="T6" fmla="*/ 2 w 25"/>
                <a:gd name="T7" fmla="*/ 16 h 25"/>
                <a:gd name="T8" fmla="*/ 2 w 25"/>
                <a:gd name="T9" fmla="*/ 14 h 25"/>
                <a:gd name="T10" fmla="*/ 1 w 25"/>
                <a:gd name="T11" fmla="*/ 11 h 25"/>
                <a:gd name="T12" fmla="*/ 12 w 25"/>
                <a:gd name="T13" fmla="*/ 0 h 25"/>
                <a:gd name="T14" fmla="*/ 12 w 25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cubicBezTo>
                    <a:pt x="22" y="4"/>
                    <a:pt x="25" y="12"/>
                    <a:pt x="20" y="20"/>
                  </a:cubicBezTo>
                  <a:cubicBezTo>
                    <a:pt x="17" y="24"/>
                    <a:pt x="13" y="25"/>
                    <a:pt x="9" y="24"/>
                  </a:cubicBezTo>
                  <a:cubicBezTo>
                    <a:pt x="4" y="24"/>
                    <a:pt x="2" y="21"/>
                    <a:pt x="2" y="16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3"/>
                    <a:pt x="6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75">
              <a:extLst>
                <a:ext uri="{FF2B5EF4-FFF2-40B4-BE49-F238E27FC236}">
                  <a16:creationId xmlns:a16="http://schemas.microsoft.com/office/drawing/2014/main" id="{695E36D9-78BB-2A3B-84D9-89A362B3AF07}"/>
                </a:ext>
              </a:extLst>
            </p:cNvPr>
            <p:cNvSpPr/>
            <p:nvPr/>
          </p:nvSpPr>
          <p:spPr bwMode="auto">
            <a:xfrm>
              <a:off x="2355851" y="2392364"/>
              <a:ext cx="93663" cy="90488"/>
            </a:xfrm>
            <a:custGeom>
              <a:avLst/>
              <a:gdLst>
                <a:gd name="T0" fmla="*/ 12 w 25"/>
                <a:gd name="T1" fmla="*/ 0 h 24"/>
                <a:gd name="T2" fmla="*/ 25 w 25"/>
                <a:gd name="T3" fmla="*/ 11 h 24"/>
                <a:gd name="T4" fmla="*/ 13 w 25"/>
                <a:gd name="T5" fmla="*/ 23 h 24"/>
                <a:gd name="T6" fmla="*/ 9 w 25"/>
                <a:gd name="T7" fmla="*/ 21 h 24"/>
                <a:gd name="T8" fmla="*/ 6 w 25"/>
                <a:gd name="T9" fmla="*/ 17 h 24"/>
                <a:gd name="T10" fmla="*/ 2 w 25"/>
                <a:gd name="T11" fmla="*/ 8 h 24"/>
                <a:gd name="T12" fmla="*/ 12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12" y="0"/>
                  </a:moveTo>
                  <a:cubicBezTo>
                    <a:pt x="20" y="0"/>
                    <a:pt x="25" y="5"/>
                    <a:pt x="25" y="11"/>
                  </a:cubicBezTo>
                  <a:cubicBezTo>
                    <a:pt x="24" y="17"/>
                    <a:pt x="18" y="23"/>
                    <a:pt x="13" y="23"/>
                  </a:cubicBezTo>
                  <a:cubicBezTo>
                    <a:pt x="11" y="24"/>
                    <a:pt x="10" y="23"/>
                    <a:pt x="9" y="21"/>
                  </a:cubicBezTo>
                  <a:cubicBezTo>
                    <a:pt x="8" y="20"/>
                    <a:pt x="7" y="18"/>
                    <a:pt x="6" y="17"/>
                  </a:cubicBezTo>
                  <a:cubicBezTo>
                    <a:pt x="2" y="15"/>
                    <a:pt x="0" y="13"/>
                    <a:pt x="2" y="8"/>
                  </a:cubicBezTo>
                  <a:cubicBezTo>
                    <a:pt x="4" y="2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76">
              <a:extLst>
                <a:ext uri="{FF2B5EF4-FFF2-40B4-BE49-F238E27FC236}">
                  <a16:creationId xmlns:a16="http://schemas.microsoft.com/office/drawing/2014/main" id="{A47ECB3A-EA24-866C-9514-0E46B5518C65}"/>
                </a:ext>
              </a:extLst>
            </p:cNvPr>
            <p:cNvSpPr/>
            <p:nvPr/>
          </p:nvSpPr>
          <p:spPr bwMode="auto">
            <a:xfrm>
              <a:off x="1647826" y="2663826"/>
              <a:ext cx="98425" cy="90488"/>
            </a:xfrm>
            <a:custGeom>
              <a:avLst/>
              <a:gdLst>
                <a:gd name="T0" fmla="*/ 13 w 26"/>
                <a:gd name="T1" fmla="*/ 1 h 24"/>
                <a:gd name="T2" fmla="*/ 21 w 26"/>
                <a:gd name="T3" fmla="*/ 17 h 24"/>
                <a:gd name="T4" fmla="*/ 14 w 26"/>
                <a:gd name="T5" fmla="*/ 23 h 24"/>
                <a:gd name="T6" fmla="*/ 1 w 26"/>
                <a:gd name="T7" fmla="*/ 13 h 24"/>
                <a:gd name="T8" fmla="*/ 13 w 26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13" y="1"/>
                  </a:moveTo>
                  <a:cubicBezTo>
                    <a:pt x="23" y="1"/>
                    <a:pt x="26" y="7"/>
                    <a:pt x="21" y="17"/>
                  </a:cubicBezTo>
                  <a:cubicBezTo>
                    <a:pt x="20" y="20"/>
                    <a:pt x="20" y="24"/>
                    <a:pt x="14" y="23"/>
                  </a:cubicBezTo>
                  <a:cubicBezTo>
                    <a:pt x="7" y="22"/>
                    <a:pt x="2" y="21"/>
                    <a:pt x="1" y="13"/>
                  </a:cubicBezTo>
                  <a:cubicBezTo>
                    <a:pt x="0" y="7"/>
                    <a:pt x="6" y="0"/>
                    <a:pt x="13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77">
              <a:extLst>
                <a:ext uri="{FF2B5EF4-FFF2-40B4-BE49-F238E27FC236}">
                  <a16:creationId xmlns:a16="http://schemas.microsoft.com/office/drawing/2014/main" id="{6165B274-41F2-7FE5-0111-C603F5771348}"/>
                </a:ext>
              </a:extLst>
            </p:cNvPr>
            <p:cNvSpPr/>
            <p:nvPr/>
          </p:nvSpPr>
          <p:spPr bwMode="auto">
            <a:xfrm>
              <a:off x="1960563" y="2540001"/>
              <a:ext cx="90488" cy="85725"/>
            </a:xfrm>
            <a:custGeom>
              <a:avLst/>
              <a:gdLst>
                <a:gd name="T0" fmla="*/ 23 w 24"/>
                <a:gd name="T1" fmla="*/ 5 h 23"/>
                <a:gd name="T2" fmla="*/ 24 w 24"/>
                <a:gd name="T3" fmla="*/ 11 h 23"/>
                <a:gd name="T4" fmla="*/ 22 w 24"/>
                <a:gd name="T5" fmla="*/ 14 h 23"/>
                <a:gd name="T6" fmla="*/ 11 w 24"/>
                <a:gd name="T7" fmla="*/ 22 h 23"/>
                <a:gd name="T8" fmla="*/ 0 w 24"/>
                <a:gd name="T9" fmla="*/ 11 h 23"/>
                <a:gd name="T10" fmla="*/ 0 w 24"/>
                <a:gd name="T11" fmla="*/ 10 h 23"/>
                <a:gd name="T12" fmla="*/ 0 w 24"/>
                <a:gd name="T13" fmla="*/ 7 h 23"/>
                <a:gd name="T14" fmla="*/ 3 w 24"/>
                <a:gd name="T15" fmla="*/ 2 h 23"/>
                <a:gd name="T16" fmla="*/ 4 w 24"/>
                <a:gd name="T17" fmla="*/ 1 h 23"/>
                <a:gd name="T18" fmla="*/ 14 w 24"/>
                <a:gd name="T19" fmla="*/ 1 h 23"/>
                <a:gd name="T20" fmla="*/ 23 w 24"/>
                <a:gd name="T2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23" y="5"/>
                  </a:moveTo>
                  <a:cubicBezTo>
                    <a:pt x="23" y="7"/>
                    <a:pt x="23" y="9"/>
                    <a:pt x="24" y="11"/>
                  </a:cubicBezTo>
                  <a:cubicBezTo>
                    <a:pt x="23" y="12"/>
                    <a:pt x="22" y="13"/>
                    <a:pt x="22" y="14"/>
                  </a:cubicBezTo>
                  <a:cubicBezTo>
                    <a:pt x="20" y="19"/>
                    <a:pt x="17" y="23"/>
                    <a:pt x="11" y="22"/>
                  </a:cubicBezTo>
                  <a:cubicBezTo>
                    <a:pt x="5" y="22"/>
                    <a:pt x="2" y="18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1" y="6"/>
                    <a:pt x="2" y="4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7" y="1"/>
                    <a:pt x="11" y="2"/>
                    <a:pt x="14" y="1"/>
                  </a:cubicBezTo>
                  <a:cubicBezTo>
                    <a:pt x="18" y="0"/>
                    <a:pt x="21" y="2"/>
                    <a:pt x="23" y="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78">
              <a:extLst>
                <a:ext uri="{FF2B5EF4-FFF2-40B4-BE49-F238E27FC236}">
                  <a16:creationId xmlns:a16="http://schemas.microsoft.com/office/drawing/2014/main" id="{655EF165-9CEE-B6A0-ED9C-3C995341E0E6}"/>
                </a:ext>
              </a:extLst>
            </p:cNvPr>
            <p:cNvSpPr/>
            <p:nvPr/>
          </p:nvSpPr>
          <p:spPr bwMode="auto">
            <a:xfrm>
              <a:off x="1636713" y="2762251"/>
              <a:ext cx="93663" cy="82550"/>
            </a:xfrm>
            <a:custGeom>
              <a:avLst/>
              <a:gdLst>
                <a:gd name="T0" fmla="*/ 25 w 25"/>
                <a:gd name="T1" fmla="*/ 12 h 22"/>
                <a:gd name="T2" fmla="*/ 14 w 25"/>
                <a:gd name="T3" fmla="*/ 21 h 22"/>
                <a:gd name="T4" fmla="*/ 2 w 25"/>
                <a:gd name="T5" fmla="*/ 15 h 22"/>
                <a:gd name="T6" fmla="*/ 14 w 25"/>
                <a:gd name="T7" fmla="*/ 2 h 22"/>
                <a:gd name="T8" fmla="*/ 25 w 25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25" y="12"/>
                  </a:moveTo>
                  <a:cubicBezTo>
                    <a:pt x="25" y="19"/>
                    <a:pt x="22" y="22"/>
                    <a:pt x="14" y="21"/>
                  </a:cubicBezTo>
                  <a:cubicBezTo>
                    <a:pt x="9" y="21"/>
                    <a:pt x="4" y="22"/>
                    <a:pt x="2" y="15"/>
                  </a:cubicBezTo>
                  <a:cubicBezTo>
                    <a:pt x="0" y="8"/>
                    <a:pt x="6" y="0"/>
                    <a:pt x="14" y="2"/>
                  </a:cubicBezTo>
                  <a:cubicBezTo>
                    <a:pt x="23" y="3"/>
                    <a:pt x="25" y="5"/>
                    <a:pt x="25" y="12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79">
              <a:extLst>
                <a:ext uri="{FF2B5EF4-FFF2-40B4-BE49-F238E27FC236}">
                  <a16:creationId xmlns:a16="http://schemas.microsoft.com/office/drawing/2014/main" id="{5C7B901E-C954-FA10-B20F-F5671359464F}"/>
                </a:ext>
              </a:extLst>
            </p:cNvPr>
            <p:cNvSpPr/>
            <p:nvPr/>
          </p:nvSpPr>
          <p:spPr bwMode="auto">
            <a:xfrm>
              <a:off x="1543051" y="2806701"/>
              <a:ext cx="96838" cy="87313"/>
            </a:xfrm>
            <a:custGeom>
              <a:avLst/>
              <a:gdLst>
                <a:gd name="T0" fmla="*/ 14 w 26"/>
                <a:gd name="T1" fmla="*/ 0 h 23"/>
                <a:gd name="T2" fmla="*/ 25 w 26"/>
                <a:gd name="T3" fmla="*/ 12 h 23"/>
                <a:gd name="T4" fmla="*/ 13 w 26"/>
                <a:gd name="T5" fmla="*/ 23 h 23"/>
                <a:gd name="T6" fmla="*/ 7 w 26"/>
                <a:gd name="T7" fmla="*/ 19 h 23"/>
                <a:gd name="T8" fmla="*/ 5 w 26"/>
                <a:gd name="T9" fmla="*/ 15 h 23"/>
                <a:gd name="T10" fmla="*/ 3 w 26"/>
                <a:gd name="T11" fmla="*/ 6 h 23"/>
                <a:gd name="T12" fmla="*/ 14 w 26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3">
                  <a:moveTo>
                    <a:pt x="14" y="0"/>
                  </a:moveTo>
                  <a:cubicBezTo>
                    <a:pt x="21" y="0"/>
                    <a:pt x="26" y="5"/>
                    <a:pt x="25" y="12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10" y="23"/>
                    <a:pt x="8" y="22"/>
                    <a:pt x="7" y="19"/>
                  </a:cubicBezTo>
                  <a:cubicBezTo>
                    <a:pt x="7" y="18"/>
                    <a:pt x="6" y="16"/>
                    <a:pt x="5" y="15"/>
                  </a:cubicBezTo>
                  <a:cubicBezTo>
                    <a:pt x="3" y="12"/>
                    <a:pt x="0" y="10"/>
                    <a:pt x="3" y="6"/>
                  </a:cubicBezTo>
                  <a:cubicBezTo>
                    <a:pt x="6" y="2"/>
                    <a:pt x="8" y="0"/>
                    <a:pt x="14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80">
              <a:extLst>
                <a:ext uri="{FF2B5EF4-FFF2-40B4-BE49-F238E27FC236}">
                  <a16:creationId xmlns:a16="http://schemas.microsoft.com/office/drawing/2014/main" id="{E415A4B6-AFC2-375C-DED1-F0252CAD2D75}"/>
                </a:ext>
              </a:extLst>
            </p:cNvPr>
            <p:cNvSpPr/>
            <p:nvPr/>
          </p:nvSpPr>
          <p:spPr bwMode="auto">
            <a:xfrm>
              <a:off x="2479676" y="2638426"/>
              <a:ext cx="87313" cy="96838"/>
            </a:xfrm>
            <a:custGeom>
              <a:avLst/>
              <a:gdLst>
                <a:gd name="T0" fmla="*/ 18 w 23"/>
                <a:gd name="T1" fmla="*/ 0 h 26"/>
                <a:gd name="T2" fmla="*/ 20 w 23"/>
                <a:gd name="T3" fmla="*/ 2 h 26"/>
                <a:gd name="T4" fmla="*/ 23 w 23"/>
                <a:gd name="T5" fmla="*/ 10 h 26"/>
                <a:gd name="T6" fmla="*/ 7 w 23"/>
                <a:gd name="T7" fmla="*/ 22 h 26"/>
                <a:gd name="T8" fmla="*/ 1 w 23"/>
                <a:gd name="T9" fmla="*/ 10 h 26"/>
                <a:gd name="T10" fmla="*/ 9 w 23"/>
                <a:gd name="T11" fmla="*/ 0 h 26"/>
                <a:gd name="T12" fmla="*/ 15 w 23"/>
                <a:gd name="T13" fmla="*/ 0 h 26"/>
                <a:gd name="T14" fmla="*/ 18 w 23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18" y="0"/>
                  </a:moveTo>
                  <a:cubicBezTo>
                    <a:pt x="19" y="1"/>
                    <a:pt x="19" y="1"/>
                    <a:pt x="20" y="2"/>
                  </a:cubicBezTo>
                  <a:cubicBezTo>
                    <a:pt x="22" y="5"/>
                    <a:pt x="23" y="7"/>
                    <a:pt x="23" y="10"/>
                  </a:cubicBezTo>
                  <a:cubicBezTo>
                    <a:pt x="23" y="20"/>
                    <a:pt x="16" y="26"/>
                    <a:pt x="7" y="22"/>
                  </a:cubicBezTo>
                  <a:cubicBezTo>
                    <a:pt x="3" y="20"/>
                    <a:pt x="0" y="15"/>
                    <a:pt x="1" y="10"/>
                  </a:cubicBezTo>
                  <a:cubicBezTo>
                    <a:pt x="1" y="5"/>
                    <a:pt x="4" y="2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81">
              <a:extLst>
                <a:ext uri="{FF2B5EF4-FFF2-40B4-BE49-F238E27FC236}">
                  <a16:creationId xmlns:a16="http://schemas.microsoft.com/office/drawing/2014/main" id="{3BB2A3BA-BC06-0CE2-1F29-E10E584958C0}"/>
                </a:ext>
              </a:extLst>
            </p:cNvPr>
            <p:cNvSpPr/>
            <p:nvPr/>
          </p:nvSpPr>
          <p:spPr bwMode="auto">
            <a:xfrm>
              <a:off x="1817688" y="2855914"/>
              <a:ext cx="85725" cy="90488"/>
            </a:xfrm>
            <a:custGeom>
              <a:avLst/>
              <a:gdLst>
                <a:gd name="T0" fmla="*/ 10 w 23"/>
                <a:gd name="T1" fmla="*/ 4 h 24"/>
                <a:gd name="T2" fmla="*/ 20 w 23"/>
                <a:gd name="T3" fmla="*/ 4 h 24"/>
                <a:gd name="T4" fmla="*/ 23 w 23"/>
                <a:gd name="T5" fmla="*/ 12 h 24"/>
                <a:gd name="T6" fmla="*/ 11 w 23"/>
                <a:gd name="T7" fmla="*/ 24 h 24"/>
                <a:gd name="T8" fmla="*/ 0 w 23"/>
                <a:gd name="T9" fmla="*/ 12 h 24"/>
                <a:gd name="T10" fmla="*/ 10 w 23"/>
                <a:gd name="T11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4">
                  <a:moveTo>
                    <a:pt x="10" y="4"/>
                  </a:moveTo>
                  <a:cubicBezTo>
                    <a:pt x="13" y="6"/>
                    <a:pt x="17" y="0"/>
                    <a:pt x="20" y="4"/>
                  </a:cubicBezTo>
                  <a:cubicBezTo>
                    <a:pt x="22" y="6"/>
                    <a:pt x="23" y="9"/>
                    <a:pt x="23" y="12"/>
                  </a:cubicBezTo>
                  <a:cubicBezTo>
                    <a:pt x="23" y="19"/>
                    <a:pt x="18" y="24"/>
                    <a:pt x="11" y="24"/>
                  </a:cubicBezTo>
                  <a:cubicBezTo>
                    <a:pt x="5" y="23"/>
                    <a:pt x="0" y="18"/>
                    <a:pt x="0" y="12"/>
                  </a:cubicBezTo>
                  <a:cubicBezTo>
                    <a:pt x="0" y="6"/>
                    <a:pt x="3" y="4"/>
                    <a:pt x="10" y="4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82">
              <a:extLst>
                <a:ext uri="{FF2B5EF4-FFF2-40B4-BE49-F238E27FC236}">
                  <a16:creationId xmlns:a16="http://schemas.microsoft.com/office/drawing/2014/main" id="{A7DF4258-B3EE-C02A-FF1D-D00E654604D5}"/>
                </a:ext>
              </a:extLst>
            </p:cNvPr>
            <p:cNvSpPr/>
            <p:nvPr/>
          </p:nvSpPr>
          <p:spPr bwMode="auto">
            <a:xfrm>
              <a:off x="1727201" y="3105151"/>
              <a:ext cx="96838" cy="82550"/>
            </a:xfrm>
            <a:custGeom>
              <a:avLst/>
              <a:gdLst>
                <a:gd name="T0" fmla="*/ 26 w 26"/>
                <a:gd name="T1" fmla="*/ 10 h 22"/>
                <a:gd name="T2" fmla="*/ 23 w 26"/>
                <a:gd name="T3" fmla="*/ 17 h 22"/>
                <a:gd name="T4" fmla="*/ 9 w 26"/>
                <a:gd name="T5" fmla="*/ 20 h 22"/>
                <a:gd name="T6" fmla="*/ 6 w 26"/>
                <a:gd name="T7" fmla="*/ 1 h 22"/>
                <a:gd name="T8" fmla="*/ 6 w 26"/>
                <a:gd name="T9" fmla="*/ 0 h 22"/>
                <a:gd name="T10" fmla="*/ 24 w 26"/>
                <a:gd name="T11" fmla="*/ 3 h 22"/>
                <a:gd name="T12" fmla="*/ 26 w 26"/>
                <a:gd name="T13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2">
                  <a:moveTo>
                    <a:pt x="26" y="10"/>
                  </a:moveTo>
                  <a:cubicBezTo>
                    <a:pt x="25" y="13"/>
                    <a:pt x="24" y="15"/>
                    <a:pt x="23" y="17"/>
                  </a:cubicBezTo>
                  <a:cubicBezTo>
                    <a:pt x="19" y="20"/>
                    <a:pt x="15" y="22"/>
                    <a:pt x="9" y="20"/>
                  </a:cubicBezTo>
                  <a:cubicBezTo>
                    <a:pt x="2" y="17"/>
                    <a:pt x="0" y="6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2" y="0"/>
                    <a:pt x="17" y="3"/>
                    <a:pt x="24" y="3"/>
                  </a:cubicBezTo>
                  <a:cubicBezTo>
                    <a:pt x="26" y="3"/>
                    <a:pt x="26" y="7"/>
                    <a:pt x="26" y="10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83">
              <a:extLst>
                <a:ext uri="{FF2B5EF4-FFF2-40B4-BE49-F238E27FC236}">
                  <a16:creationId xmlns:a16="http://schemas.microsoft.com/office/drawing/2014/main" id="{82578017-EE1F-9FCA-CD08-A3CBDD858DB5}"/>
                </a:ext>
              </a:extLst>
            </p:cNvPr>
            <p:cNvSpPr/>
            <p:nvPr/>
          </p:nvSpPr>
          <p:spPr bwMode="auto">
            <a:xfrm>
              <a:off x="2290763" y="2452689"/>
              <a:ext cx="95250" cy="95250"/>
            </a:xfrm>
            <a:custGeom>
              <a:avLst/>
              <a:gdLst>
                <a:gd name="T0" fmla="*/ 0 w 25"/>
                <a:gd name="T1" fmla="*/ 15 h 25"/>
                <a:gd name="T2" fmla="*/ 10 w 25"/>
                <a:gd name="T3" fmla="*/ 1 h 25"/>
                <a:gd name="T4" fmla="*/ 21 w 25"/>
                <a:gd name="T5" fmla="*/ 5 h 25"/>
                <a:gd name="T6" fmla="*/ 21 w 25"/>
                <a:gd name="T7" fmla="*/ 15 h 25"/>
                <a:gd name="T8" fmla="*/ 20 w 25"/>
                <a:gd name="T9" fmla="*/ 17 h 25"/>
                <a:gd name="T10" fmla="*/ 10 w 25"/>
                <a:gd name="T11" fmla="*/ 24 h 25"/>
                <a:gd name="T12" fmla="*/ 0 w 25"/>
                <a:gd name="T1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0" y="15"/>
                  </a:moveTo>
                  <a:cubicBezTo>
                    <a:pt x="0" y="8"/>
                    <a:pt x="2" y="2"/>
                    <a:pt x="10" y="1"/>
                  </a:cubicBezTo>
                  <a:cubicBezTo>
                    <a:pt x="14" y="0"/>
                    <a:pt x="18" y="2"/>
                    <a:pt x="21" y="5"/>
                  </a:cubicBezTo>
                  <a:cubicBezTo>
                    <a:pt x="24" y="8"/>
                    <a:pt x="25" y="12"/>
                    <a:pt x="21" y="15"/>
                  </a:cubicBezTo>
                  <a:cubicBezTo>
                    <a:pt x="21" y="15"/>
                    <a:pt x="20" y="16"/>
                    <a:pt x="20" y="17"/>
                  </a:cubicBezTo>
                  <a:cubicBezTo>
                    <a:pt x="18" y="21"/>
                    <a:pt x="17" y="25"/>
                    <a:pt x="10" y="24"/>
                  </a:cubicBezTo>
                  <a:cubicBezTo>
                    <a:pt x="4" y="23"/>
                    <a:pt x="2" y="19"/>
                    <a:pt x="0" y="1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84">
              <a:extLst>
                <a:ext uri="{FF2B5EF4-FFF2-40B4-BE49-F238E27FC236}">
                  <a16:creationId xmlns:a16="http://schemas.microsoft.com/office/drawing/2014/main" id="{D7E1AF94-DCE8-7BC4-C20F-6A84BB350A1D}"/>
                </a:ext>
              </a:extLst>
            </p:cNvPr>
            <p:cNvSpPr/>
            <p:nvPr/>
          </p:nvSpPr>
          <p:spPr bwMode="auto">
            <a:xfrm>
              <a:off x="1639888" y="2438401"/>
              <a:ext cx="98425" cy="93663"/>
            </a:xfrm>
            <a:custGeom>
              <a:avLst/>
              <a:gdLst>
                <a:gd name="T0" fmla="*/ 14 w 26"/>
                <a:gd name="T1" fmla="*/ 0 h 25"/>
                <a:gd name="T2" fmla="*/ 21 w 26"/>
                <a:gd name="T3" fmla="*/ 8 h 25"/>
                <a:gd name="T4" fmla="*/ 19 w 26"/>
                <a:gd name="T5" fmla="*/ 21 h 25"/>
                <a:gd name="T6" fmla="*/ 9 w 26"/>
                <a:gd name="T7" fmla="*/ 24 h 25"/>
                <a:gd name="T8" fmla="*/ 0 w 26"/>
                <a:gd name="T9" fmla="*/ 10 h 25"/>
                <a:gd name="T10" fmla="*/ 12 w 26"/>
                <a:gd name="T11" fmla="*/ 1 h 25"/>
                <a:gd name="T12" fmla="*/ 14 w 26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4" y="0"/>
                  </a:moveTo>
                  <a:cubicBezTo>
                    <a:pt x="19" y="1"/>
                    <a:pt x="18" y="6"/>
                    <a:pt x="21" y="8"/>
                  </a:cubicBezTo>
                  <a:cubicBezTo>
                    <a:pt x="26" y="14"/>
                    <a:pt x="22" y="18"/>
                    <a:pt x="19" y="21"/>
                  </a:cubicBezTo>
                  <a:cubicBezTo>
                    <a:pt x="17" y="24"/>
                    <a:pt x="13" y="25"/>
                    <a:pt x="9" y="24"/>
                  </a:cubicBezTo>
                  <a:cubicBezTo>
                    <a:pt x="6" y="23"/>
                    <a:pt x="0" y="13"/>
                    <a:pt x="0" y="10"/>
                  </a:cubicBezTo>
                  <a:cubicBezTo>
                    <a:pt x="1" y="5"/>
                    <a:pt x="6" y="1"/>
                    <a:pt x="12" y="1"/>
                  </a:cubicBezTo>
                  <a:cubicBezTo>
                    <a:pt x="13" y="1"/>
                    <a:pt x="13" y="0"/>
                    <a:pt x="14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85">
              <a:extLst>
                <a:ext uri="{FF2B5EF4-FFF2-40B4-BE49-F238E27FC236}">
                  <a16:creationId xmlns:a16="http://schemas.microsoft.com/office/drawing/2014/main" id="{61F6CA6A-BFF1-2FD6-0709-F96061BCB656}"/>
                </a:ext>
              </a:extLst>
            </p:cNvPr>
            <p:cNvSpPr/>
            <p:nvPr/>
          </p:nvSpPr>
          <p:spPr bwMode="auto">
            <a:xfrm>
              <a:off x="2298701" y="2954339"/>
              <a:ext cx="98425" cy="98425"/>
            </a:xfrm>
            <a:custGeom>
              <a:avLst/>
              <a:gdLst>
                <a:gd name="T0" fmla="*/ 13 w 26"/>
                <a:gd name="T1" fmla="*/ 1 h 26"/>
                <a:gd name="T2" fmla="*/ 24 w 26"/>
                <a:gd name="T3" fmla="*/ 6 h 26"/>
                <a:gd name="T4" fmla="*/ 23 w 26"/>
                <a:gd name="T5" fmla="*/ 19 h 26"/>
                <a:gd name="T6" fmla="*/ 19 w 26"/>
                <a:gd name="T7" fmla="*/ 21 h 26"/>
                <a:gd name="T8" fmla="*/ 14 w 26"/>
                <a:gd name="T9" fmla="*/ 21 h 26"/>
                <a:gd name="T10" fmla="*/ 3 w 26"/>
                <a:gd name="T11" fmla="*/ 14 h 26"/>
                <a:gd name="T12" fmla="*/ 6 w 26"/>
                <a:gd name="T13" fmla="*/ 3 h 26"/>
                <a:gd name="T14" fmla="*/ 13 w 26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6">
                  <a:moveTo>
                    <a:pt x="13" y="1"/>
                  </a:moveTo>
                  <a:cubicBezTo>
                    <a:pt x="18" y="0"/>
                    <a:pt x="22" y="3"/>
                    <a:pt x="24" y="6"/>
                  </a:cubicBezTo>
                  <a:cubicBezTo>
                    <a:pt x="26" y="10"/>
                    <a:pt x="26" y="15"/>
                    <a:pt x="23" y="19"/>
                  </a:cubicBezTo>
                  <a:cubicBezTo>
                    <a:pt x="22" y="21"/>
                    <a:pt x="21" y="22"/>
                    <a:pt x="19" y="21"/>
                  </a:cubicBezTo>
                  <a:cubicBezTo>
                    <a:pt x="17" y="20"/>
                    <a:pt x="15" y="20"/>
                    <a:pt x="14" y="21"/>
                  </a:cubicBezTo>
                  <a:cubicBezTo>
                    <a:pt x="6" y="26"/>
                    <a:pt x="5" y="18"/>
                    <a:pt x="3" y="14"/>
                  </a:cubicBezTo>
                  <a:cubicBezTo>
                    <a:pt x="0" y="9"/>
                    <a:pt x="3" y="6"/>
                    <a:pt x="6" y="3"/>
                  </a:cubicBezTo>
                  <a:cubicBezTo>
                    <a:pt x="8" y="1"/>
                    <a:pt x="11" y="1"/>
                    <a:pt x="13" y="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86">
              <a:extLst>
                <a:ext uri="{FF2B5EF4-FFF2-40B4-BE49-F238E27FC236}">
                  <a16:creationId xmlns:a16="http://schemas.microsoft.com/office/drawing/2014/main" id="{29581702-951C-7F20-636A-30F8C4595090}"/>
                </a:ext>
              </a:extLst>
            </p:cNvPr>
            <p:cNvSpPr/>
            <p:nvPr/>
          </p:nvSpPr>
          <p:spPr bwMode="auto">
            <a:xfrm>
              <a:off x="1817688" y="2951164"/>
              <a:ext cx="93663" cy="93663"/>
            </a:xfrm>
            <a:custGeom>
              <a:avLst/>
              <a:gdLst>
                <a:gd name="T0" fmla="*/ 25 w 25"/>
                <a:gd name="T1" fmla="*/ 12 h 25"/>
                <a:gd name="T2" fmla="*/ 15 w 25"/>
                <a:gd name="T3" fmla="*/ 23 h 25"/>
                <a:gd name="T4" fmla="*/ 3 w 25"/>
                <a:gd name="T5" fmla="*/ 18 h 25"/>
                <a:gd name="T6" fmla="*/ 3 w 25"/>
                <a:gd name="T7" fmla="*/ 5 h 25"/>
                <a:gd name="T8" fmla="*/ 8 w 25"/>
                <a:gd name="T9" fmla="*/ 2 h 25"/>
                <a:gd name="T10" fmla="*/ 14 w 25"/>
                <a:gd name="T11" fmla="*/ 2 h 25"/>
                <a:gd name="T12" fmla="*/ 20 w 25"/>
                <a:gd name="T13" fmla="*/ 2 h 25"/>
                <a:gd name="T14" fmla="*/ 25 w 25"/>
                <a:gd name="T15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25" y="12"/>
                  </a:moveTo>
                  <a:cubicBezTo>
                    <a:pt x="24" y="18"/>
                    <a:pt x="19" y="21"/>
                    <a:pt x="15" y="23"/>
                  </a:cubicBezTo>
                  <a:cubicBezTo>
                    <a:pt x="11" y="25"/>
                    <a:pt x="6" y="22"/>
                    <a:pt x="3" y="18"/>
                  </a:cubicBezTo>
                  <a:cubicBezTo>
                    <a:pt x="1" y="14"/>
                    <a:pt x="0" y="9"/>
                    <a:pt x="3" y="5"/>
                  </a:cubicBezTo>
                  <a:cubicBezTo>
                    <a:pt x="5" y="3"/>
                    <a:pt x="6" y="2"/>
                    <a:pt x="8" y="2"/>
                  </a:cubicBezTo>
                  <a:cubicBezTo>
                    <a:pt x="10" y="3"/>
                    <a:pt x="12" y="2"/>
                    <a:pt x="14" y="2"/>
                  </a:cubicBezTo>
                  <a:cubicBezTo>
                    <a:pt x="16" y="2"/>
                    <a:pt x="19" y="0"/>
                    <a:pt x="20" y="2"/>
                  </a:cubicBezTo>
                  <a:cubicBezTo>
                    <a:pt x="22" y="5"/>
                    <a:pt x="24" y="9"/>
                    <a:pt x="25" y="1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87">
              <a:extLst>
                <a:ext uri="{FF2B5EF4-FFF2-40B4-BE49-F238E27FC236}">
                  <a16:creationId xmlns:a16="http://schemas.microsoft.com/office/drawing/2014/main" id="{B209F305-A8EB-6C74-3FF1-3B6E263BEE11}"/>
                </a:ext>
              </a:extLst>
            </p:cNvPr>
            <p:cNvSpPr/>
            <p:nvPr/>
          </p:nvSpPr>
          <p:spPr bwMode="auto">
            <a:xfrm>
              <a:off x="2201863" y="2506664"/>
              <a:ext cx="101600" cy="96838"/>
            </a:xfrm>
            <a:custGeom>
              <a:avLst/>
              <a:gdLst>
                <a:gd name="T0" fmla="*/ 0 w 27"/>
                <a:gd name="T1" fmla="*/ 11 h 26"/>
                <a:gd name="T2" fmla="*/ 2 w 27"/>
                <a:gd name="T3" fmla="*/ 5 h 26"/>
                <a:gd name="T4" fmla="*/ 20 w 27"/>
                <a:gd name="T5" fmla="*/ 3 h 26"/>
                <a:gd name="T6" fmla="*/ 18 w 27"/>
                <a:gd name="T7" fmla="*/ 22 h 26"/>
                <a:gd name="T8" fmla="*/ 7 w 27"/>
                <a:gd name="T9" fmla="*/ 21 h 26"/>
                <a:gd name="T10" fmla="*/ 0 w 27"/>
                <a:gd name="T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0" y="11"/>
                  </a:moveTo>
                  <a:cubicBezTo>
                    <a:pt x="0" y="9"/>
                    <a:pt x="1" y="7"/>
                    <a:pt x="2" y="5"/>
                  </a:cubicBezTo>
                  <a:cubicBezTo>
                    <a:pt x="8" y="0"/>
                    <a:pt x="14" y="0"/>
                    <a:pt x="20" y="3"/>
                  </a:cubicBezTo>
                  <a:cubicBezTo>
                    <a:pt x="27" y="10"/>
                    <a:pt x="22" y="16"/>
                    <a:pt x="18" y="22"/>
                  </a:cubicBezTo>
                  <a:cubicBezTo>
                    <a:pt x="16" y="26"/>
                    <a:pt x="9" y="25"/>
                    <a:pt x="7" y="21"/>
                  </a:cubicBezTo>
                  <a:cubicBezTo>
                    <a:pt x="6" y="17"/>
                    <a:pt x="3" y="15"/>
                    <a:pt x="0" y="1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88">
              <a:extLst>
                <a:ext uri="{FF2B5EF4-FFF2-40B4-BE49-F238E27FC236}">
                  <a16:creationId xmlns:a16="http://schemas.microsoft.com/office/drawing/2014/main" id="{48A542DF-CE42-8CA5-B842-0D357DCA9FE8}"/>
                </a:ext>
              </a:extLst>
            </p:cNvPr>
            <p:cNvSpPr/>
            <p:nvPr/>
          </p:nvSpPr>
          <p:spPr bwMode="auto">
            <a:xfrm>
              <a:off x="1455738" y="2638426"/>
              <a:ext cx="98425" cy="93663"/>
            </a:xfrm>
            <a:custGeom>
              <a:avLst/>
              <a:gdLst>
                <a:gd name="T0" fmla="*/ 11 w 26"/>
                <a:gd name="T1" fmla="*/ 25 h 25"/>
                <a:gd name="T2" fmla="*/ 4 w 26"/>
                <a:gd name="T3" fmla="*/ 5 h 25"/>
                <a:gd name="T4" fmla="*/ 6 w 26"/>
                <a:gd name="T5" fmla="*/ 3 h 25"/>
                <a:gd name="T6" fmla="*/ 23 w 26"/>
                <a:gd name="T7" fmla="*/ 8 h 25"/>
                <a:gd name="T8" fmla="*/ 15 w 26"/>
                <a:gd name="T9" fmla="*/ 24 h 25"/>
                <a:gd name="T10" fmla="*/ 14 w 26"/>
                <a:gd name="T11" fmla="*/ 25 h 25"/>
                <a:gd name="T12" fmla="*/ 11 w 26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11" y="25"/>
                  </a:moveTo>
                  <a:cubicBezTo>
                    <a:pt x="4" y="22"/>
                    <a:pt x="0" y="10"/>
                    <a:pt x="4" y="5"/>
                  </a:cubicBezTo>
                  <a:cubicBezTo>
                    <a:pt x="4" y="4"/>
                    <a:pt x="5" y="3"/>
                    <a:pt x="6" y="3"/>
                  </a:cubicBezTo>
                  <a:cubicBezTo>
                    <a:pt x="11" y="0"/>
                    <a:pt x="21" y="3"/>
                    <a:pt x="23" y="8"/>
                  </a:cubicBezTo>
                  <a:cubicBezTo>
                    <a:pt x="26" y="14"/>
                    <a:pt x="23" y="21"/>
                    <a:pt x="15" y="24"/>
                  </a:cubicBezTo>
                  <a:cubicBezTo>
                    <a:pt x="15" y="24"/>
                    <a:pt x="15" y="24"/>
                    <a:pt x="14" y="25"/>
                  </a:cubicBezTo>
                  <a:cubicBezTo>
                    <a:pt x="13" y="25"/>
                    <a:pt x="12" y="25"/>
                    <a:pt x="11" y="25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89">
              <a:extLst>
                <a:ext uri="{FF2B5EF4-FFF2-40B4-BE49-F238E27FC236}">
                  <a16:creationId xmlns:a16="http://schemas.microsoft.com/office/drawing/2014/main" id="{BA938A96-5F4C-8EDA-4F63-00C5E5EA67E3}"/>
                </a:ext>
              </a:extLst>
            </p:cNvPr>
            <p:cNvSpPr/>
            <p:nvPr/>
          </p:nvSpPr>
          <p:spPr bwMode="auto">
            <a:xfrm>
              <a:off x="1655763" y="2957514"/>
              <a:ext cx="93663" cy="95250"/>
            </a:xfrm>
            <a:custGeom>
              <a:avLst/>
              <a:gdLst>
                <a:gd name="T0" fmla="*/ 14 w 25"/>
                <a:gd name="T1" fmla="*/ 24 h 25"/>
                <a:gd name="T2" fmla="*/ 1 w 25"/>
                <a:gd name="T3" fmla="*/ 15 h 25"/>
                <a:gd name="T4" fmla="*/ 8 w 25"/>
                <a:gd name="T5" fmla="*/ 2 h 25"/>
                <a:gd name="T6" fmla="*/ 15 w 25"/>
                <a:gd name="T7" fmla="*/ 4 h 25"/>
                <a:gd name="T8" fmla="*/ 20 w 25"/>
                <a:gd name="T9" fmla="*/ 11 h 25"/>
                <a:gd name="T10" fmla="*/ 24 w 25"/>
                <a:gd name="T11" fmla="*/ 17 h 25"/>
                <a:gd name="T12" fmla="*/ 16 w 25"/>
                <a:gd name="T13" fmla="*/ 24 h 25"/>
                <a:gd name="T14" fmla="*/ 14 w 25"/>
                <a:gd name="T1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4" y="24"/>
                  </a:moveTo>
                  <a:cubicBezTo>
                    <a:pt x="7" y="25"/>
                    <a:pt x="3" y="21"/>
                    <a:pt x="1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2" y="0"/>
                    <a:pt x="14" y="1"/>
                    <a:pt x="15" y="4"/>
                  </a:cubicBezTo>
                  <a:cubicBezTo>
                    <a:pt x="16" y="7"/>
                    <a:pt x="18" y="9"/>
                    <a:pt x="20" y="11"/>
                  </a:cubicBezTo>
                  <a:cubicBezTo>
                    <a:pt x="21" y="13"/>
                    <a:pt x="25" y="13"/>
                    <a:pt x="24" y="17"/>
                  </a:cubicBezTo>
                  <a:cubicBezTo>
                    <a:pt x="22" y="20"/>
                    <a:pt x="20" y="23"/>
                    <a:pt x="16" y="24"/>
                  </a:cubicBezTo>
                  <a:cubicBezTo>
                    <a:pt x="15" y="24"/>
                    <a:pt x="14" y="24"/>
                    <a:pt x="14" y="24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90">
              <a:extLst>
                <a:ext uri="{FF2B5EF4-FFF2-40B4-BE49-F238E27FC236}">
                  <a16:creationId xmlns:a16="http://schemas.microsoft.com/office/drawing/2014/main" id="{A9AA3FBC-809C-79F2-F8F1-C946DFD0B1A2}"/>
                </a:ext>
              </a:extLst>
            </p:cNvPr>
            <p:cNvSpPr/>
            <p:nvPr/>
          </p:nvSpPr>
          <p:spPr bwMode="auto">
            <a:xfrm>
              <a:off x="2216151" y="2998789"/>
              <a:ext cx="101600" cy="87313"/>
            </a:xfrm>
            <a:custGeom>
              <a:avLst/>
              <a:gdLst>
                <a:gd name="T0" fmla="*/ 13 w 27"/>
                <a:gd name="T1" fmla="*/ 1 h 23"/>
                <a:gd name="T2" fmla="*/ 23 w 27"/>
                <a:gd name="T3" fmla="*/ 17 h 23"/>
                <a:gd name="T4" fmla="*/ 11 w 27"/>
                <a:gd name="T5" fmla="*/ 21 h 23"/>
                <a:gd name="T6" fmla="*/ 7 w 27"/>
                <a:gd name="T7" fmla="*/ 18 h 23"/>
                <a:gd name="T8" fmla="*/ 5 w 27"/>
                <a:gd name="T9" fmla="*/ 15 h 23"/>
                <a:gd name="T10" fmla="*/ 2 w 27"/>
                <a:gd name="T11" fmla="*/ 7 h 23"/>
                <a:gd name="T12" fmla="*/ 13 w 27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3">
                  <a:moveTo>
                    <a:pt x="13" y="1"/>
                  </a:moveTo>
                  <a:cubicBezTo>
                    <a:pt x="22" y="1"/>
                    <a:pt x="27" y="10"/>
                    <a:pt x="23" y="17"/>
                  </a:cubicBezTo>
                  <a:cubicBezTo>
                    <a:pt x="20" y="23"/>
                    <a:pt x="15" y="19"/>
                    <a:pt x="11" y="21"/>
                  </a:cubicBezTo>
                  <a:cubicBezTo>
                    <a:pt x="8" y="23"/>
                    <a:pt x="8" y="19"/>
                    <a:pt x="7" y="18"/>
                  </a:cubicBezTo>
                  <a:cubicBezTo>
                    <a:pt x="7" y="17"/>
                    <a:pt x="6" y="16"/>
                    <a:pt x="5" y="15"/>
                  </a:cubicBezTo>
                  <a:cubicBezTo>
                    <a:pt x="3" y="13"/>
                    <a:pt x="0" y="11"/>
                    <a:pt x="2" y="7"/>
                  </a:cubicBezTo>
                  <a:cubicBezTo>
                    <a:pt x="4" y="3"/>
                    <a:pt x="8" y="0"/>
                    <a:pt x="13" y="1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91">
              <a:extLst>
                <a:ext uri="{FF2B5EF4-FFF2-40B4-BE49-F238E27FC236}">
                  <a16:creationId xmlns:a16="http://schemas.microsoft.com/office/drawing/2014/main" id="{07A630DB-230A-9CBE-E202-81250BD95333}"/>
                </a:ext>
              </a:extLst>
            </p:cNvPr>
            <p:cNvSpPr/>
            <p:nvPr/>
          </p:nvSpPr>
          <p:spPr bwMode="auto">
            <a:xfrm>
              <a:off x="1557338" y="2908301"/>
              <a:ext cx="93663" cy="84138"/>
            </a:xfrm>
            <a:custGeom>
              <a:avLst/>
              <a:gdLst>
                <a:gd name="T0" fmla="*/ 12 w 25"/>
                <a:gd name="T1" fmla="*/ 1 h 22"/>
                <a:gd name="T2" fmla="*/ 18 w 25"/>
                <a:gd name="T3" fmla="*/ 4 h 22"/>
                <a:gd name="T4" fmla="*/ 23 w 25"/>
                <a:gd name="T5" fmla="*/ 10 h 22"/>
                <a:gd name="T6" fmla="*/ 22 w 25"/>
                <a:gd name="T7" fmla="*/ 19 h 22"/>
                <a:gd name="T8" fmla="*/ 15 w 25"/>
                <a:gd name="T9" fmla="*/ 21 h 22"/>
                <a:gd name="T10" fmla="*/ 9 w 25"/>
                <a:gd name="T11" fmla="*/ 20 h 22"/>
                <a:gd name="T12" fmla="*/ 2 w 25"/>
                <a:gd name="T13" fmla="*/ 17 h 22"/>
                <a:gd name="T14" fmla="*/ 3 w 25"/>
                <a:gd name="T15" fmla="*/ 5 h 22"/>
                <a:gd name="T16" fmla="*/ 12 w 25"/>
                <a:gd name="T1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2">
                  <a:moveTo>
                    <a:pt x="12" y="1"/>
                  </a:moveTo>
                  <a:cubicBezTo>
                    <a:pt x="15" y="0"/>
                    <a:pt x="17" y="1"/>
                    <a:pt x="18" y="4"/>
                  </a:cubicBezTo>
                  <a:cubicBezTo>
                    <a:pt x="19" y="7"/>
                    <a:pt x="21" y="8"/>
                    <a:pt x="23" y="10"/>
                  </a:cubicBezTo>
                  <a:cubicBezTo>
                    <a:pt x="25" y="13"/>
                    <a:pt x="24" y="16"/>
                    <a:pt x="22" y="19"/>
                  </a:cubicBezTo>
                  <a:cubicBezTo>
                    <a:pt x="20" y="22"/>
                    <a:pt x="18" y="22"/>
                    <a:pt x="15" y="21"/>
                  </a:cubicBezTo>
                  <a:cubicBezTo>
                    <a:pt x="14" y="20"/>
                    <a:pt x="11" y="20"/>
                    <a:pt x="9" y="20"/>
                  </a:cubicBezTo>
                  <a:cubicBezTo>
                    <a:pt x="7" y="19"/>
                    <a:pt x="3" y="22"/>
                    <a:pt x="2" y="17"/>
                  </a:cubicBezTo>
                  <a:cubicBezTo>
                    <a:pt x="0" y="13"/>
                    <a:pt x="0" y="9"/>
                    <a:pt x="3" y="5"/>
                  </a:cubicBezTo>
                  <a:cubicBezTo>
                    <a:pt x="5" y="2"/>
                    <a:pt x="8" y="1"/>
                    <a:pt x="12" y="1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92">
              <a:extLst>
                <a:ext uri="{FF2B5EF4-FFF2-40B4-BE49-F238E27FC236}">
                  <a16:creationId xmlns:a16="http://schemas.microsoft.com/office/drawing/2014/main" id="{941F85ED-3F1A-70CC-1E5E-5D52662D38B0}"/>
                </a:ext>
              </a:extLst>
            </p:cNvPr>
            <p:cNvSpPr/>
            <p:nvPr/>
          </p:nvSpPr>
          <p:spPr bwMode="auto">
            <a:xfrm>
              <a:off x="2487613" y="2841626"/>
              <a:ext cx="79375" cy="82550"/>
            </a:xfrm>
            <a:custGeom>
              <a:avLst/>
              <a:gdLst>
                <a:gd name="T0" fmla="*/ 11 w 21"/>
                <a:gd name="T1" fmla="*/ 21 h 22"/>
                <a:gd name="T2" fmla="*/ 1 w 21"/>
                <a:gd name="T3" fmla="*/ 12 h 22"/>
                <a:gd name="T4" fmla="*/ 11 w 21"/>
                <a:gd name="T5" fmla="*/ 0 h 22"/>
                <a:gd name="T6" fmla="*/ 21 w 21"/>
                <a:gd name="T7" fmla="*/ 6 h 22"/>
                <a:gd name="T8" fmla="*/ 11 w 21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1" y="21"/>
                  </a:moveTo>
                  <a:cubicBezTo>
                    <a:pt x="4" y="22"/>
                    <a:pt x="1" y="19"/>
                    <a:pt x="1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5" y="0"/>
                    <a:pt x="20" y="0"/>
                    <a:pt x="21" y="6"/>
                  </a:cubicBezTo>
                  <a:cubicBezTo>
                    <a:pt x="21" y="15"/>
                    <a:pt x="18" y="21"/>
                    <a:pt x="11" y="21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93">
              <a:extLst>
                <a:ext uri="{FF2B5EF4-FFF2-40B4-BE49-F238E27FC236}">
                  <a16:creationId xmlns:a16="http://schemas.microsoft.com/office/drawing/2014/main" id="{38E8CB1A-F4D9-69D4-43C9-C4F62E59174E}"/>
                </a:ext>
              </a:extLst>
            </p:cNvPr>
            <p:cNvSpPr/>
            <p:nvPr/>
          </p:nvSpPr>
          <p:spPr bwMode="auto">
            <a:xfrm>
              <a:off x="1812926" y="2649539"/>
              <a:ext cx="95250" cy="101600"/>
            </a:xfrm>
            <a:custGeom>
              <a:avLst/>
              <a:gdLst>
                <a:gd name="T0" fmla="*/ 11 w 25"/>
                <a:gd name="T1" fmla="*/ 27 h 27"/>
                <a:gd name="T2" fmla="*/ 7 w 25"/>
                <a:gd name="T3" fmla="*/ 24 h 27"/>
                <a:gd name="T4" fmla="*/ 7 w 25"/>
                <a:gd name="T5" fmla="*/ 23 h 27"/>
                <a:gd name="T6" fmla="*/ 1 w 25"/>
                <a:gd name="T7" fmla="*/ 13 h 27"/>
                <a:gd name="T8" fmla="*/ 7 w 25"/>
                <a:gd name="T9" fmla="*/ 4 h 27"/>
                <a:gd name="T10" fmla="*/ 10 w 25"/>
                <a:gd name="T11" fmla="*/ 1 h 27"/>
                <a:gd name="T12" fmla="*/ 16 w 25"/>
                <a:gd name="T13" fmla="*/ 4 h 27"/>
                <a:gd name="T14" fmla="*/ 20 w 25"/>
                <a:gd name="T15" fmla="*/ 12 h 27"/>
                <a:gd name="T16" fmla="*/ 22 w 25"/>
                <a:gd name="T17" fmla="*/ 18 h 27"/>
                <a:gd name="T18" fmla="*/ 11 w 25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7">
                  <a:moveTo>
                    <a:pt x="11" y="27"/>
                  </a:moveTo>
                  <a:cubicBezTo>
                    <a:pt x="10" y="27"/>
                    <a:pt x="8" y="26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6" y="19"/>
                    <a:pt x="2" y="17"/>
                    <a:pt x="1" y="13"/>
                  </a:cubicBezTo>
                  <a:cubicBezTo>
                    <a:pt x="0" y="10"/>
                    <a:pt x="6" y="8"/>
                    <a:pt x="7" y="4"/>
                  </a:cubicBezTo>
                  <a:cubicBezTo>
                    <a:pt x="7" y="3"/>
                    <a:pt x="7" y="0"/>
                    <a:pt x="10" y="1"/>
                  </a:cubicBezTo>
                  <a:cubicBezTo>
                    <a:pt x="12" y="2"/>
                    <a:pt x="15" y="1"/>
                    <a:pt x="16" y="4"/>
                  </a:cubicBezTo>
                  <a:cubicBezTo>
                    <a:pt x="17" y="7"/>
                    <a:pt x="18" y="10"/>
                    <a:pt x="20" y="12"/>
                  </a:cubicBezTo>
                  <a:cubicBezTo>
                    <a:pt x="21" y="14"/>
                    <a:pt x="25" y="15"/>
                    <a:pt x="22" y="18"/>
                  </a:cubicBezTo>
                  <a:cubicBezTo>
                    <a:pt x="20" y="22"/>
                    <a:pt x="19" y="27"/>
                    <a:pt x="11" y="27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Freeform 94">
              <a:extLst>
                <a:ext uri="{FF2B5EF4-FFF2-40B4-BE49-F238E27FC236}">
                  <a16:creationId xmlns:a16="http://schemas.microsoft.com/office/drawing/2014/main" id="{26A24DA0-082F-F4A8-7810-9DDFCFB6AE86}"/>
                </a:ext>
              </a:extLst>
            </p:cNvPr>
            <p:cNvSpPr/>
            <p:nvPr/>
          </p:nvSpPr>
          <p:spPr bwMode="auto">
            <a:xfrm>
              <a:off x="2446338" y="2438401"/>
              <a:ext cx="85725" cy="90488"/>
            </a:xfrm>
            <a:custGeom>
              <a:avLst/>
              <a:gdLst>
                <a:gd name="T0" fmla="*/ 15 w 23"/>
                <a:gd name="T1" fmla="*/ 0 h 24"/>
                <a:gd name="T2" fmla="*/ 17 w 23"/>
                <a:gd name="T3" fmla="*/ 1 h 24"/>
                <a:gd name="T4" fmla="*/ 21 w 23"/>
                <a:gd name="T5" fmla="*/ 14 h 24"/>
                <a:gd name="T6" fmla="*/ 17 w 23"/>
                <a:gd name="T7" fmla="*/ 20 h 24"/>
                <a:gd name="T8" fmla="*/ 13 w 23"/>
                <a:gd name="T9" fmla="*/ 21 h 24"/>
                <a:gd name="T10" fmla="*/ 2 w 23"/>
                <a:gd name="T11" fmla="*/ 17 h 24"/>
                <a:gd name="T12" fmla="*/ 2 w 23"/>
                <a:gd name="T13" fmla="*/ 8 h 24"/>
                <a:gd name="T14" fmla="*/ 15 w 23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4">
                  <a:moveTo>
                    <a:pt x="15" y="0"/>
                  </a:moveTo>
                  <a:cubicBezTo>
                    <a:pt x="16" y="0"/>
                    <a:pt x="16" y="0"/>
                    <a:pt x="17" y="1"/>
                  </a:cubicBezTo>
                  <a:cubicBezTo>
                    <a:pt x="18" y="5"/>
                    <a:pt x="20" y="9"/>
                    <a:pt x="21" y="14"/>
                  </a:cubicBezTo>
                  <a:cubicBezTo>
                    <a:pt x="22" y="17"/>
                    <a:pt x="23" y="20"/>
                    <a:pt x="17" y="20"/>
                  </a:cubicBezTo>
                  <a:cubicBezTo>
                    <a:pt x="16" y="20"/>
                    <a:pt x="14" y="20"/>
                    <a:pt x="13" y="21"/>
                  </a:cubicBezTo>
                  <a:cubicBezTo>
                    <a:pt x="7" y="24"/>
                    <a:pt x="5" y="20"/>
                    <a:pt x="2" y="17"/>
                  </a:cubicBezTo>
                  <a:cubicBezTo>
                    <a:pt x="0" y="14"/>
                    <a:pt x="1" y="11"/>
                    <a:pt x="2" y="8"/>
                  </a:cubicBezTo>
                  <a:cubicBezTo>
                    <a:pt x="4" y="0"/>
                    <a:pt x="10" y="1"/>
                    <a:pt x="15" y="0"/>
                  </a:cubicBezTo>
                  <a:close/>
                </a:path>
              </a:pathLst>
            </a:custGeom>
            <a:solidFill>
              <a:srgbClr val="F1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95">
              <a:extLst>
                <a:ext uri="{FF2B5EF4-FFF2-40B4-BE49-F238E27FC236}">
                  <a16:creationId xmlns:a16="http://schemas.microsoft.com/office/drawing/2014/main" id="{433D0166-1770-FE10-0455-DCFFDCE99803}"/>
                </a:ext>
              </a:extLst>
            </p:cNvPr>
            <p:cNvSpPr/>
            <p:nvPr/>
          </p:nvSpPr>
          <p:spPr bwMode="auto">
            <a:xfrm>
              <a:off x="2016126" y="2932114"/>
              <a:ext cx="90488" cy="77788"/>
            </a:xfrm>
            <a:custGeom>
              <a:avLst/>
              <a:gdLst>
                <a:gd name="T0" fmla="*/ 24 w 24"/>
                <a:gd name="T1" fmla="*/ 12 h 21"/>
                <a:gd name="T2" fmla="*/ 14 w 24"/>
                <a:gd name="T3" fmla="*/ 19 h 21"/>
                <a:gd name="T4" fmla="*/ 5 w 24"/>
                <a:gd name="T5" fmla="*/ 16 h 21"/>
                <a:gd name="T6" fmla="*/ 1 w 24"/>
                <a:gd name="T7" fmla="*/ 9 h 21"/>
                <a:gd name="T8" fmla="*/ 13 w 24"/>
                <a:gd name="T9" fmla="*/ 0 h 21"/>
                <a:gd name="T10" fmla="*/ 24 w 24"/>
                <a:gd name="T1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">
                  <a:moveTo>
                    <a:pt x="24" y="12"/>
                  </a:moveTo>
                  <a:cubicBezTo>
                    <a:pt x="24" y="19"/>
                    <a:pt x="21" y="21"/>
                    <a:pt x="14" y="19"/>
                  </a:cubicBezTo>
                  <a:cubicBezTo>
                    <a:pt x="11" y="18"/>
                    <a:pt x="8" y="16"/>
                    <a:pt x="5" y="16"/>
                  </a:cubicBezTo>
                  <a:cubicBezTo>
                    <a:pt x="0" y="15"/>
                    <a:pt x="0" y="12"/>
                    <a:pt x="1" y="9"/>
                  </a:cubicBezTo>
                  <a:cubicBezTo>
                    <a:pt x="2" y="4"/>
                    <a:pt x="8" y="0"/>
                    <a:pt x="13" y="0"/>
                  </a:cubicBezTo>
                  <a:cubicBezTo>
                    <a:pt x="19" y="1"/>
                    <a:pt x="24" y="6"/>
                    <a:pt x="24" y="12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Freeform 96">
              <a:extLst>
                <a:ext uri="{FF2B5EF4-FFF2-40B4-BE49-F238E27FC236}">
                  <a16:creationId xmlns:a16="http://schemas.microsoft.com/office/drawing/2014/main" id="{5CCCB174-85B9-A23A-6AAC-506E2326B3E2}"/>
                </a:ext>
              </a:extLst>
            </p:cNvPr>
            <p:cNvSpPr/>
            <p:nvPr/>
          </p:nvSpPr>
          <p:spPr bwMode="auto">
            <a:xfrm>
              <a:off x="2238376" y="3089276"/>
              <a:ext cx="90488" cy="95250"/>
            </a:xfrm>
            <a:custGeom>
              <a:avLst/>
              <a:gdLst>
                <a:gd name="T0" fmla="*/ 13 w 24"/>
                <a:gd name="T1" fmla="*/ 0 h 25"/>
                <a:gd name="T2" fmla="*/ 22 w 24"/>
                <a:gd name="T3" fmla="*/ 9 h 25"/>
                <a:gd name="T4" fmla="*/ 18 w 24"/>
                <a:gd name="T5" fmla="*/ 21 h 25"/>
                <a:gd name="T6" fmla="*/ 9 w 24"/>
                <a:gd name="T7" fmla="*/ 19 h 25"/>
                <a:gd name="T8" fmla="*/ 6 w 24"/>
                <a:gd name="T9" fmla="*/ 12 h 25"/>
                <a:gd name="T10" fmla="*/ 3 w 24"/>
                <a:gd name="T11" fmla="*/ 5 h 25"/>
                <a:gd name="T12" fmla="*/ 13 w 24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5">
                  <a:moveTo>
                    <a:pt x="13" y="0"/>
                  </a:moveTo>
                  <a:cubicBezTo>
                    <a:pt x="17" y="1"/>
                    <a:pt x="20" y="3"/>
                    <a:pt x="22" y="9"/>
                  </a:cubicBezTo>
                  <a:cubicBezTo>
                    <a:pt x="24" y="14"/>
                    <a:pt x="22" y="18"/>
                    <a:pt x="18" y="21"/>
                  </a:cubicBezTo>
                  <a:cubicBezTo>
                    <a:pt x="15" y="25"/>
                    <a:pt x="11" y="23"/>
                    <a:pt x="9" y="19"/>
                  </a:cubicBezTo>
                  <a:cubicBezTo>
                    <a:pt x="9" y="16"/>
                    <a:pt x="8" y="14"/>
                    <a:pt x="6" y="12"/>
                  </a:cubicBezTo>
                  <a:cubicBezTo>
                    <a:pt x="4" y="10"/>
                    <a:pt x="0" y="9"/>
                    <a:pt x="3" y="5"/>
                  </a:cubicBezTo>
                  <a:cubicBezTo>
                    <a:pt x="4" y="2"/>
                    <a:pt x="7" y="0"/>
                    <a:pt x="13" y="0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8" name="Freeform 97">
              <a:extLst>
                <a:ext uri="{FF2B5EF4-FFF2-40B4-BE49-F238E27FC236}">
                  <a16:creationId xmlns:a16="http://schemas.microsoft.com/office/drawing/2014/main" id="{374B4CF1-A1AA-B2F4-3C12-30C2E9F58495}"/>
                </a:ext>
              </a:extLst>
            </p:cNvPr>
            <p:cNvSpPr/>
            <p:nvPr/>
          </p:nvSpPr>
          <p:spPr bwMode="auto">
            <a:xfrm>
              <a:off x="2125663" y="2559051"/>
              <a:ext cx="90488" cy="93663"/>
            </a:xfrm>
            <a:custGeom>
              <a:avLst/>
              <a:gdLst>
                <a:gd name="T0" fmla="*/ 2 w 24"/>
                <a:gd name="T1" fmla="*/ 12 h 25"/>
                <a:gd name="T2" fmla="*/ 3 w 24"/>
                <a:gd name="T3" fmla="*/ 11 h 25"/>
                <a:gd name="T4" fmla="*/ 6 w 24"/>
                <a:gd name="T5" fmla="*/ 9 h 25"/>
                <a:gd name="T6" fmla="*/ 15 w 24"/>
                <a:gd name="T7" fmla="*/ 0 h 25"/>
                <a:gd name="T8" fmla="*/ 23 w 24"/>
                <a:gd name="T9" fmla="*/ 11 h 25"/>
                <a:gd name="T10" fmla="*/ 24 w 24"/>
                <a:gd name="T11" fmla="*/ 12 h 25"/>
                <a:gd name="T12" fmla="*/ 17 w 24"/>
                <a:gd name="T13" fmla="*/ 23 h 25"/>
                <a:gd name="T14" fmla="*/ 6 w 24"/>
                <a:gd name="T15" fmla="*/ 22 h 25"/>
                <a:gd name="T16" fmla="*/ 1 w 24"/>
                <a:gd name="T17" fmla="*/ 13 h 25"/>
                <a:gd name="T18" fmla="*/ 2 w 24"/>
                <a:gd name="T1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">
                  <a:moveTo>
                    <a:pt x="2" y="12"/>
                  </a:moveTo>
                  <a:cubicBezTo>
                    <a:pt x="2" y="12"/>
                    <a:pt x="3" y="11"/>
                    <a:pt x="3" y="11"/>
                  </a:cubicBezTo>
                  <a:cubicBezTo>
                    <a:pt x="4" y="11"/>
                    <a:pt x="5" y="10"/>
                    <a:pt x="6" y="9"/>
                  </a:cubicBezTo>
                  <a:cubicBezTo>
                    <a:pt x="10" y="7"/>
                    <a:pt x="10" y="1"/>
                    <a:pt x="15" y="0"/>
                  </a:cubicBezTo>
                  <a:cubicBezTo>
                    <a:pt x="18" y="4"/>
                    <a:pt x="19" y="9"/>
                    <a:pt x="23" y="11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1" y="16"/>
                    <a:pt x="20" y="20"/>
                    <a:pt x="17" y="23"/>
                  </a:cubicBezTo>
                  <a:cubicBezTo>
                    <a:pt x="14" y="25"/>
                    <a:pt x="9" y="24"/>
                    <a:pt x="6" y="22"/>
                  </a:cubicBezTo>
                  <a:cubicBezTo>
                    <a:pt x="3" y="20"/>
                    <a:pt x="0" y="17"/>
                    <a:pt x="1" y="13"/>
                  </a:cubicBezTo>
                  <a:cubicBezTo>
                    <a:pt x="1" y="12"/>
                    <a:pt x="2" y="12"/>
                    <a:pt x="2" y="12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98">
              <a:extLst>
                <a:ext uri="{FF2B5EF4-FFF2-40B4-BE49-F238E27FC236}">
                  <a16:creationId xmlns:a16="http://schemas.microsoft.com/office/drawing/2014/main" id="{CA23DDE3-5993-4939-8339-D2CB07C066A5}"/>
                </a:ext>
              </a:extLst>
            </p:cNvPr>
            <p:cNvSpPr/>
            <p:nvPr/>
          </p:nvSpPr>
          <p:spPr bwMode="auto">
            <a:xfrm>
              <a:off x="2273301" y="2351089"/>
              <a:ext cx="85725" cy="95250"/>
            </a:xfrm>
            <a:custGeom>
              <a:avLst/>
              <a:gdLst>
                <a:gd name="T0" fmla="*/ 12 w 23"/>
                <a:gd name="T1" fmla="*/ 0 h 25"/>
                <a:gd name="T2" fmla="*/ 19 w 23"/>
                <a:gd name="T3" fmla="*/ 4 h 25"/>
                <a:gd name="T4" fmla="*/ 15 w 23"/>
                <a:gd name="T5" fmla="*/ 24 h 25"/>
                <a:gd name="T6" fmla="*/ 8 w 23"/>
                <a:gd name="T7" fmla="*/ 20 h 25"/>
                <a:gd name="T8" fmla="*/ 3 w 23"/>
                <a:gd name="T9" fmla="*/ 16 h 25"/>
                <a:gd name="T10" fmla="*/ 2 w 23"/>
                <a:gd name="T11" fmla="*/ 12 h 25"/>
                <a:gd name="T12" fmla="*/ 12 w 23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">
                  <a:moveTo>
                    <a:pt x="12" y="0"/>
                  </a:moveTo>
                  <a:cubicBezTo>
                    <a:pt x="14" y="1"/>
                    <a:pt x="17" y="3"/>
                    <a:pt x="19" y="4"/>
                  </a:cubicBezTo>
                  <a:cubicBezTo>
                    <a:pt x="23" y="13"/>
                    <a:pt x="22" y="16"/>
                    <a:pt x="15" y="24"/>
                  </a:cubicBezTo>
                  <a:cubicBezTo>
                    <a:pt x="11" y="25"/>
                    <a:pt x="10" y="21"/>
                    <a:pt x="8" y="20"/>
                  </a:cubicBezTo>
                  <a:cubicBezTo>
                    <a:pt x="7" y="18"/>
                    <a:pt x="5" y="16"/>
                    <a:pt x="3" y="16"/>
                  </a:cubicBezTo>
                  <a:cubicBezTo>
                    <a:pt x="0" y="15"/>
                    <a:pt x="1" y="13"/>
                    <a:pt x="2" y="12"/>
                  </a:cubicBezTo>
                  <a:cubicBezTo>
                    <a:pt x="5" y="8"/>
                    <a:pt x="7" y="3"/>
                    <a:pt x="12" y="0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99">
              <a:extLst>
                <a:ext uri="{FF2B5EF4-FFF2-40B4-BE49-F238E27FC236}">
                  <a16:creationId xmlns:a16="http://schemas.microsoft.com/office/drawing/2014/main" id="{406FA3C6-2A66-11DA-7DC4-DE0902236509}"/>
                </a:ext>
              </a:extLst>
            </p:cNvPr>
            <p:cNvSpPr/>
            <p:nvPr/>
          </p:nvSpPr>
          <p:spPr bwMode="auto">
            <a:xfrm>
              <a:off x="2189163" y="3127376"/>
              <a:ext cx="76200" cy="90488"/>
            </a:xfrm>
            <a:custGeom>
              <a:avLst/>
              <a:gdLst>
                <a:gd name="T0" fmla="*/ 2 w 20"/>
                <a:gd name="T1" fmla="*/ 10 h 24"/>
                <a:gd name="T2" fmla="*/ 1 w 20"/>
                <a:gd name="T3" fmla="*/ 2 h 24"/>
                <a:gd name="T4" fmla="*/ 13 w 20"/>
                <a:gd name="T5" fmla="*/ 2 h 24"/>
                <a:gd name="T6" fmla="*/ 19 w 20"/>
                <a:gd name="T7" fmla="*/ 9 h 24"/>
                <a:gd name="T8" fmla="*/ 14 w 20"/>
                <a:gd name="T9" fmla="*/ 16 h 24"/>
                <a:gd name="T10" fmla="*/ 12 w 20"/>
                <a:gd name="T11" fmla="*/ 18 h 24"/>
                <a:gd name="T12" fmla="*/ 7 w 20"/>
                <a:gd name="T13" fmla="*/ 24 h 24"/>
                <a:gd name="T14" fmla="*/ 4 w 20"/>
                <a:gd name="T15" fmla="*/ 18 h 24"/>
                <a:gd name="T16" fmla="*/ 2 w 20"/>
                <a:gd name="T1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4">
                  <a:moveTo>
                    <a:pt x="2" y="10"/>
                  </a:moveTo>
                  <a:cubicBezTo>
                    <a:pt x="2" y="7"/>
                    <a:pt x="0" y="5"/>
                    <a:pt x="1" y="2"/>
                  </a:cubicBezTo>
                  <a:cubicBezTo>
                    <a:pt x="5" y="0"/>
                    <a:pt x="9" y="0"/>
                    <a:pt x="13" y="2"/>
                  </a:cubicBezTo>
                  <a:cubicBezTo>
                    <a:pt x="16" y="4"/>
                    <a:pt x="18" y="6"/>
                    <a:pt x="19" y="9"/>
                  </a:cubicBezTo>
                  <a:cubicBezTo>
                    <a:pt x="20" y="14"/>
                    <a:pt x="16" y="14"/>
                    <a:pt x="14" y="16"/>
                  </a:cubicBezTo>
                  <a:cubicBezTo>
                    <a:pt x="13" y="16"/>
                    <a:pt x="13" y="17"/>
                    <a:pt x="12" y="18"/>
                  </a:cubicBezTo>
                  <a:cubicBezTo>
                    <a:pt x="10" y="19"/>
                    <a:pt x="9" y="22"/>
                    <a:pt x="7" y="24"/>
                  </a:cubicBezTo>
                  <a:cubicBezTo>
                    <a:pt x="5" y="23"/>
                    <a:pt x="5" y="20"/>
                    <a:pt x="4" y="18"/>
                  </a:cubicBezTo>
                  <a:cubicBezTo>
                    <a:pt x="3" y="15"/>
                    <a:pt x="2" y="13"/>
                    <a:pt x="2" y="10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Freeform 100">
              <a:extLst>
                <a:ext uri="{FF2B5EF4-FFF2-40B4-BE49-F238E27FC236}">
                  <a16:creationId xmlns:a16="http://schemas.microsoft.com/office/drawing/2014/main" id="{425659CB-2A2A-76F2-17C4-7B804C805D1E}"/>
                </a:ext>
              </a:extLst>
            </p:cNvPr>
            <p:cNvSpPr/>
            <p:nvPr/>
          </p:nvSpPr>
          <p:spPr bwMode="auto">
            <a:xfrm>
              <a:off x="2155826" y="3048001"/>
              <a:ext cx="82550" cy="76200"/>
            </a:xfrm>
            <a:custGeom>
              <a:avLst/>
              <a:gdLst>
                <a:gd name="T0" fmla="*/ 0 w 22"/>
                <a:gd name="T1" fmla="*/ 6 h 20"/>
                <a:gd name="T2" fmla="*/ 5 w 22"/>
                <a:gd name="T3" fmla="*/ 4 h 20"/>
                <a:gd name="T4" fmla="*/ 9 w 22"/>
                <a:gd name="T5" fmla="*/ 3 h 20"/>
                <a:gd name="T6" fmla="*/ 17 w 22"/>
                <a:gd name="T7" fmla="*/ 3 h 20"/>
                <a:gd name="T8" fmla="*/ 21 w 22"/>
                <a:gd name="T9" fmla="*/ 12 h 20"/>
                <a:gd name="T10" fmla="*/ 14 w 22"/>
                <a:gd name="T11" fmla="*/ 18 h 20"/>
                <a:gd name="T12" fmla="*/ 5 w 22"/>
                <a:gd name="T13" fmla="*/ 14 h 20"/>
                <a:gd name="T14" fmla="*/ 0 w 22"/>
                <a:gd name="T1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0">
                  <a:moveTo>
                    <a:pt x="0" y="6"/>
                  </a:moveTo>
                  <a:cubicBezTo>
                    <a:pt x="1" y="4"/>
                    <a:pt x="3" y="5"/>
                    <a:pt x="5" y="4"/>
                  </a:cubicBezTo>
                  <a:cubicBezTo>
                    <a:pt x="6" y="4"/>
                    <a:pt x="8" y="4"/>
                    <a:pt x="9" y="3"/>
                  </a:cubicBezTo>
                  <a:cubicBezTo>
                    <a:pt x="12" y="1"/>
                    <a:pt x="15" y="0"/>
                    <a:pt x="17" y="3"/>
                  </a:cubicBezTo>
                  <a:cubicBezTo>
                    <a:pt x="20" y="6"/>
                    <a:pt x="22" y="8"/>
                    <a:pt x="21" y="12"/>
                  </a:cubicBezTo>
                  <a:cubicBezTo>
                    <a:pt x="20" y="15"/>
                    <a:pt x="18" y="17"/>
                    <a:pt x="14" y="18"/>
                  </a:cubicBezTo>
                  <a:cubicBezTo>
                    <a:pt x="9" y="20"/>
                    <a:pt x="7" y="18"/>
                    <a:pt x="5" y="14"/>
                  </a:cubicBezTo>
                  <a:cubicBezTo>
                    <a:pt x="4" y="11"/>
                    <a:pt x="1" y="9"/>
                    <a:pt x="0" y="6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Freeform 101">
              <a:extLst>
                <a:ext uri="{FF2B5EF4-FFF2-40B4-BE49-F238E27FC236}">
                  <a16:creationId xmlns:a16="http://schemas.microsoft.com/office/drawing/2014/main" id="{F31514B4-72CB-D14C-4CFA-EAD4B5ECDC8D}"/>
                </a:ext>
              </a:extLst>
            </p:cNvPr>
            <p:cNvSpPr/>
            <p:nvPr/>
          </p:nvSpPr>
          <p:spPr bwMode="auto">
            <a:xfrm>
              <a:off x="2046288" y="2592389"/>
              <a:ext cx="82550" cy="71438"/>
            </a:xfrm>
            <a:custGeom>
              <a:avLst/>
              <a:gdLst>
                <a:gd name="T0" fmla="*/ 6 w 22"/>
                <a:gd name="T1" fmla="*/ 0 h 19"/>
                <a:gd name="T2" fmla="*/ 10 w 22"/>
                <a:gd name="T3" fmla="*/ 2 h 19"/>
                <a:gd name="T4" fmla="*/ 16 w 22"/>
                <a:gd name="T5" fmla="*/ 5 h 19"/>
                <a:gd name="T6" fmla="*/ 18 w 22"/>
                <a:gd name="T7" fmla="*/ 5 h 19"/>
                <a:gd name="T8" fmla="*/ 19 w 22"/>
                <a:gd name="T9" fmla="*/ 9 h 19"/>
                <a:gd name="T10" fmla="*/ 15 w 22"/>
                <a:gd name="T11" fmla="*/ 18 h 19"/>
                <a:gd name="T12" fmla="*/ 3 w 22"/>
                <a:gd name="T13" fmla="*/ 11 h 19"/>
                <a:gd name="T14" fmla="*/ 6 w 22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9">
                  <a:moveTo>
                    <a:pt x="6" y="0"/>
                  </a:moveTo>
                  <a:cubicBezTo>
                    <a:pt x="7" y="1"/>
                    <a:pt x="8" y="2"/>
                    <a:pt x="10" y="2"/>
                  </a:cubicBezTo>
                  <a:cubicBezTo>
                    <a:pt x="11" y="5"/>
                    <a:pt x="14" y="5"/>
                    <a:pt x="16" y="5"/>
                  </a:cubicBezTo>
                  <a:cubicBezTo>
                    <a:pt x="17" y="5"/>
                    <a:pt x="17" y="5"/>
                    <a:pt x="18" y="5"/>
                  </a:cubicBezTo>
                  <a:cubicBezTo>
                    <a:pt x="18" y="6"/>
                    <a:pt x="18" y="8"/>
                    <a:pt x="19" y="9"/>
                  </a:cubicBezTo>
                  <a:cubicBezTo>
                    <a:pt x="22" y="15"/>
                    <a:pt x="21" y="16"/>
                    <a:pt x="15" y="18"/>
                  </a:cubicBezTo>
                  <a:cubicBezTo>
                    <a:pt x="10" y="19"/>
                    <a:pt x="5" y="16"/>
                    <a:pt x="3" y="11"/>
                  </a:cubicBezTo>
                  <a:cubicBezTo>
                    <a:pt x="0" y="6"/>
                    <a:pt x="1" y="3"/>
                    <a:pt x="6" y="0"/>
                  </a:cubicBezTo>
                  <a:close/>
                </a:path>
              </a:pathLst>
            </a:custGeom>
            <a:solidFill>
              <a:srgbClr val="F18E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102">
              <a:extLst>
                <a:ext uri="{FF2B5EF4-FFF2-40B4-BE49-F238E27FC236}">
                  <a16:creationId xmlns:a16="http://schemas.microsoft.com/office/drawing/2014/main" id="{B14B1DC4-4F3D-F49D-3B2E-875FBB5B39AD}"/>
                </a:ext>
              </a:extLst>
            </p:cNvPr>
            <p:cNvSpPr/>
            <p:nvPr/>
          </p:nvSpPr>
          <p:spPr bwMode="auto">
            <a:xfrm>
              <a:off x="1716088" y="2493964"/>
              <a:ext cx="82550" cy="95250"/>
            </a:xfrm>
            <a:custGeom>
              <a:avLst/>
              <a:gdLst>
                <a:gd name="T0" fmla="*/ 13 w 22"/>
                <a:gd name="T1" fmla="*/ 9 h 25"/>
                <a:gd name="T2" fmla="*/ 22 w 22"/>
                <a:gd name="T3" fmla="*/ 21 h 25"/>
                <a:gd name="T4" fmla="*/ 10 w 22"/>
                <a:gd name="T5" fmla="*/ 21 h 25"/>
                <a:gd name="T6" fmla="*/ 4 w 22"/>
                <a:gd name="T7" fmla="*/ 6 h 25"/>
                <a:gd name="T8" fmla="*/ 13 w 22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5">
                  <a:moveTo>
                    <a:pt x="13" y="9"/>
                  </a:moveTo>
                  <a:cubicBezTo>
                    <a:pt x="15" y="13"/>
                    <a:pt x="20" y="16"/>
                    <a:pt x="22" y="21"/>
                  </a:cubicBezTo>
                  <a:cubicBezTo>
                    <a:pt x="18" y="24"/>
                    <a:pt x="13" y="25"/>
                    <a:pt x="10" y="21"/>
                  </a:cubicBezTo>
                  <a:cubicBezTo>
                    <a:pt x="6" y="17"/>
                    <a:pt x="0" y="13"/>
                    <a:pt x="4" y="6"/>
                  </a:cubicBezTo>
                  <a:cubicBezTo>
                    <a:pt x="9" y="0"/>
                    <a:pt x="10" y="8"/>
                    <a:pt x="13" y="9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4" name="Freeform 103">
              <a:extLst>
                <a:ext uri="{FF2B5EF4-FFF2-40B4-BE49-F238E27FC236}">
                  <a16:creationId xmlns:a16="http://schemas.microsoft.com/office/drawing/2014/main" id="{E69B2F33-006A-6C04-CE40-C4E1C9AEDA94}"/>
                </a:ext>
              </a:extLst>
            </p:cNvPr>
            <p:cNvSpPr/>
            <p:nvPr/>
          </p:nvSpPr>
          <p:spPr bwMode="auto">
            <a:xfrm>
              <a:off x="1617663" y="2355851"/>
              <a:ext cx="74613" cy="93663"/>
            </a:xfrm>
            <a:custGeom>
              <a:avLst/>
              <a:gdLst>
                <a:gd name="T0" fmla="*/ 10 w 20"/>
                <a:gd name="T1" fmla="*/ 2 h 25"/>
                <a:gd name="T2" fmla="*/ 16 w 20"/>
                <a:gd name="T3" fmla="*/ 13 h 25"/>
                <a:gd name="T4" fmla="*/ 16 w 20"/>
                <a:gd name="T5" fmla="*/ 19 h 25"/>
                <a:gd name="T6" fmla="*/ 6 w 20"/>
                <a:gd name="T7" fmla="*/ 18 h 25"/>
                <a:gd name="T8" fmla="*/ 0 w 20"/>
                <a:gd name="T9" fmla="*/ 7 h 25"/>
                <a:gd name="T10" fmla="*/ 9 w 20"/>
                <a:gd name="T11" fmla="*/ 1 h 25"/>
                <a:gd name="T12" fmla="*/ 9 w 20"/>
                <a:gd name="T13" fmla="*/ 1 h 25"/>
                <a:gd name="T14" fmla="*/ 10 w 20"/>
                <a:gd name="T15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5">
                  <a:moveTo>
                    <a:pt x="10" y="2"/>
                  </a:moveTo>
                  <a:cubicBezTo>
                    <a:pt x="12" y="6"/>
                    <a:pt x="14" y="9"/>
                    <a:pt x="16" y="13"/>
                  </a:cubicBezTo>
                  <a:cubicBezTo>
                    <a:pt x="16" y="15"/>
                    <a:pt x="20" y="18"/>
                    <a:pt x="16" y="19"/>
                  </a:cubicBezTo>
                  <a:cubicBezTo>
                    <a:pt x="13" y="19"/>
                    <a:pt x="8" y="25"/>
                    <a:pt x="6" y="18"/>
                  </a:cubicBezTo>
                  <a:cubicBezTo>
                    <a:pt x="4" y="14"/>
                    <a:pt x="1" y="11"/>
                    <a:pt x="0" y="7"/>
                  </a:cubicBezTo>
                  <a:cubicBezTo>
                    <a:pt x="4" y="6"/>
                    <a:pt x="4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2"/>
                    <a:pt x="10" y="2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5" name="Freeform 104">
              <a:extLst>
                <a:ext uri="{FF2B5EF4-FFF2-40B4-BE49-F238E27FC236}">
                  <a16:creationId xmlns:a16="http://schemas.microsoft.com/office/drawing/2014/main" id="{475A5C99-AFB1-55DB-26B1-5D0AC5494302}"/>
                </a:ext>
              </a:extLst>
            </p:cNvPr>
            <p:cNvSpPr/>
            <p:nvPr/>
          </p:nvSpPr>
          <p:spPr bwMode="auto">
            <a:xfrm>
              <a:off x="1820863" y="2592389"/>
              <a:ext cx="60325" cy="52388"/>
            </a:xfrm>
            <a:custGeom>
              <a:avLst/>
              <a:gdLst>
                <a:gd name="T0" fmla="*/ 1 w 16"/>
                <a:gd name="T1" fmla="*/ 0 h 14"/>
                <a:gd name="T2" fmla="*/ 4 w 16"/>
                <a:gd name="T3" fmla="*/ 1 h 14"/>
                <a:gd name="T4" fmla="*/ 6 w 16"/>
                <a:gd name="T5" fmla="*/ 3 h 14"/>
                <a:gd name="T6" fmla="*/ 7 w 16"/>
                <a:gd name="T7" fmla="*/ 4 h 14"/>
                <a:gd name="T8" fmla="*/ 14 w 16"/>
                <a:gd name="T9" fmla="*/ 6 h 14"/>
                <a:gd name="T10" fmla="*/ 15 w 16"/>
                <a:gd name="T11" fmla="*/ 6 h 14"/>
                <a:gd name="T12" fmla="*/ 12 w 16"/>
                <a:gd name="T13" fmla="*/ 13 h 14"/>
                <a:gd name="T14" fmla="*/ 5 w 16"/>
                <a:gd name="T15" fmla="*/ 9 h 14"/>
                <a:gd name="T16" fmla="*/ 0 w 16"/>
                <a:gd name="T17" fmla="*/ 0 h 14"/>
                <a:gd name="T18" fmla="*/ 0 w 16"/>
                <a:gd name="T19" fmla="*/ 0 h 14"/>
                <a:gd name="T20" fmla="*/ 1 w 16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4">
                  <a:moveTo>
                    <a:pt x="1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9" y="5"/>
                    <a:pt x="11" y="6"/>
                    <a:pt x="14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9"/>
                    <a:pt x="15" y="12"/>
                    <a:pt x="12" y="13"/>
                  </a:cubicBezTo>
                  <a:cubicBezTo>
                    <a:pt x="9" y="14"/>
                    <a:pt x="6" y="12"/>
                    <a:pt x="5" y="9"/>
                  </a:cubicBezTo>
                  <a:cubicBezTo>
                    <a:pt x="3" y="6"/>
                    <a:pt x="2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194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6" name="Freeform 105">
              <a:extLst>
                <a:ext uri="{FF2B5EF4-FFF2-40B4-BE49-F238E27FC236}">
                  <a16:creationId xmlns:a16="http://schemas.microsoft.com/office/drawing/2014/main" id="{8189B7B5-CC0E-CFEF-E79F-1AF0346F9402}"/>
                </a:ext>
              </a:extLst>
            </p:cNvPr>
            <p:cNvSpPr/>
            <p:nvPr/>
          </p:nvSpPr>
          <p:spPr bwMode="auto">
            <a:xfrm>
              <a:off x="2501901" y="3006726"/>
              <a:ext cx="4763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7" name="Freeform 106">
              <a:extLst>
                <a:ext uri="{FF2B5EF4-FFF2-40B4-BE49-F238E27FC236}">
                  <a16:creationId xmlns:a16="http://schemas.microsoft.com/office/drawing/2014/main" id="{F051DABF-BABC-0A98-1E44-03BCAC6E5AC9}"/>
                </a:ext>
              </a:extLst>
            </p:cNvPr>
            <p:cNvSpPr/>
            <p:nvPr/>
          </p:nvSpPr>
          <p:spPr bwMode="auto">
            <a:xfrm>
              <a:off x="1963738" y="2446339"/>
              <a:ext cx="79375" cy="77788"/>
            </a:xfrm>
            <a:custGeom>
              <a:avLst/>
              <a:gdLst>
                <a:gd name="T0" fmla="*/ 3 w 21"/>
                <a:gd name="T1" fmla="*/ 21 h 21"/>
                <a:gd name="T2" fmla="*/ 0 w 21"/>
                <a:gd name="T3" fmla="*/ 16 h 21"/>
                <a:gd name="T4" fmla="*/ 0 w 21"/>
                <a:gd name="T5" fmla="*/ 11 h 21"/>
                <a:gd name="T6" fmla="*/ 1 w 21"/>
                <a:gd name="T7" fmla="*/ 9 h 21"/>
                <a:gd name="T8" fmla="*/ 2 w 21"/>
                <a:gd name="T9" fmla="*/ 6 h 21"/>
                <a:gd name="T10" fmla="*/ 19 w 21"/>
                <a:gd name="T11" fmla="*/ 7 h 21"/>
                <a:gd name="T12" fmla="*/ 20 w 21"/>
                <a:gd name="T13" fmla="*/ 13 h 21"/>
                <a:gd name="T14" fmla="*/ 13 w 21"/>
                <a:gd name="T15" fmla="*/ 20 h 21"/>
                <a:gd name="T16" fmla="*/ 3 w 2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3" y="21"/>
                  </a:moveTo>
                  <a:cubicBezTo>
                    <a:pt x="1" y="20"/>
                    <a:pt x="1" y="17"/>
                    <a:pt x="0" y="16"/>
                  </a:cubicBezTo>
                  <a:cubicBezTo>
                    <a:pt x="0" y="15"/>
                    <a:pt x="0" y="13"/>
                    <a:pt x="0" y="11"/>
                  </a:cubicBezTo>
                  <a:cubicBezTo>
                    <a:pt x="0" y="11"/>
                    <a:pt x="1" y="10"/>
                    <a:pt x="1" y="9"/>
                  </a:cubicBezTo>
                  <a:cubicBezTo>
                    <a:pt x="1" y="8"/>
                    <a:pt x="2" y="7"/>
                    <a:pt x="2" y="6"/>
                  </a:cubicBezTo>
                  <a:cubicBezTo>
                    <a:pt x="10" y="0"/>
                    <a:pt x="13" y="1"/>
                    <a:pt x="19" y="7"/>
                  </a:cubicBezTo>
                  <a:cubicBezTo>
                    <a:pt x="19" y="9"/>
                    <a:pt x="19" y="11"/>
                    <a:pt x="20" y="13"/>
                  </a:cubicBezTo>
                  <a:cubicBezTo>
                    <a:pt x="21" y="18"/>
                    <a:pt x="19" y="21"/>
                    <a:pt x="13" y="20"/>
                  </a:cubicBezTo>
                  <a:cubicBezTo>
                    <a:pt x="10" y="20"/>
                    <a:pt x="6" y="20"/>
                    <a:pt x="3" y="21"/>
                  </a:cubicBezTo>
                  <a:close/>
                </a:path>
              </a:pathLst>
            </a:custGeom>
            <a:solidFill>
              <a:srgbClr val="F0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8" name="Freeform 107">
              <a:extLst>
                <a:ext uri="{FF2B5EF4-FFF2-40B4-BE49-F238E27FC236}">
                  <a16:creationId xmlns:a16="http://schemas.microsoft.com/office/drawing/2014/main" id="{7C7E4223-4090-F052-D8E3-71E99D250D1E}"/>
                </a:ext>
              </a:extLst>
            </p:cNvPr>
            <p:cNvSpPr/>
            <p:nvPr/>
          </p:nvSpPr>
          <p:spPr bwMode="auto">
            <a:xfrm>
              <a:off x="2219326" y="2408239"/>
              <a:ext cx="84138" cy="93663"/>
            </a:xfrm>
            <a:custGeom>
              <a:avLst/>
              <a:gdLst>
                <a:gd name="T0" fmla="*/ 0 w 22"/>
                <a:gd name="T1" fmla="*/ 21 h 25"/>
                <a:gd name="T2" fmla="*/ 11 w 22"/>
                <a:gd name="T3" fmla="*/ 4 h 25"/>
                <a:gd name="T4" fmla="*/ 21 w 22"/>
                <a:gd name="T5" fmla="*/ 8 h 25"/>
                <a:gd name="T6" fmla="*/ 19 w 22"/>
                <a:gd name="T7" fmla="*/ 15 h 25"/>
                <a:gd name="T8" fmla="*/ 3 w 22"/>
                <a:gd name="T9" fmla="*/ 23 h 25"/>
                <a:gd name="T10" fmla="*/ 0 w 22"/>
                <a:gd name="T1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5">
                  <a:moveTo>
                    <a:pt x="0" y="21"/>
                  </a:moveTo>
                  <a:cubicBezTo>
                    <a:pt x="2" y="15"/>
                    <a:pt x="6" y="9"/>
                    <a:pt x="11" y="4"/>
                  </a:cubicBezTo>
                  <a:cubicBezTo>
                    <a:pt x="14" y="0"/>
                    <a:pt x="18" y="5"/>
                    <a:pt x="21" y="8"/>
                  </a:cubicBezTo>
                  <a:cubicBezTo>
                    <a:pt x="22" y="11"/>
                    <a:pt x="19" y="13"/>
                    <a:pt x="19" y="15"/>
                  </a:cubicBezTo>
                  <a:cubicBezTo>
                    <a:pt x="16" y="25"/>
                    <a:pt x="9" y="23"/>
                    <a:pt x="3" y="23"/>
                  </a:cubicBezTo>
                  <a:cubicBezTo>
                    <a:pt x="2" y="23"/>
                    <a:pt x="1" y="22"/>
                    <a:pt x="0" y="21"/>
                  </a:cubicBezTo>
                  <a:close/>
                </a:path>
              </a:pathLst>
            </a:custGeom>
            <a:solidFill>
              <a:srgbClr val="F18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9" name="Freeform 108">
              <a:extLst>
                <a:ext uri="{FF2B5EF4-FFF2-40B4-BE49-F238E27FC236}">
                  <a16:creationId xmlns:a16="http://schemas.microsoft.com/office/drawing/2014/main" id="{0A22004B-85C6-2BC7-7C15-1B9C39573561}"/>
                </a:ext>
              </a:extLst>
            </p:cNvPr>
            <p:cNvSpPr/>
            <p:nvPr/>
          </p:nvSpPr>
          <p:spPr bwMode="auto">
            <a:xfrm>
              <a:off x="2317751" y="2087563"/>
              <a:ext cx="3175" cy="476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0" name="Freeform 109">
              <a:extLst>
                <a:ext uri="{FF2B5EF4-FFF2-40B4-BE49-F238E27FC236}">
                  <a16:creationId xmlns:a16="http://schemas.microsoft.com/office/drawing/2014/main" id="{74A6A3E6-F254-A64E-CF7F-9A1973DE2B4E}"/>
                </a:ext>
              </a:extLst>
            </p:cNvPr>
            <p:cNvSpPr/>
            <p:nvPr/>
          </p:nvSpPr>
          <p:spPr bwMode="auto">
            <a:xfrm>
              <a:off x="1651001" y="2359026"/>
              <a:ext cx="4763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82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94" name="Group 4">
            <a:extLst>
              <a:ext uri="{FF2B5EF4-FFF2-40B4-BE49-F238E27FC236}">
                <a16:creationId xmlns:a16="http://schemas.microsoft.com/office/drawing/2014/main" id="{BCB580A1-6C4D-5499-E8C4-9B5FF5E90F3D}"/>
              </a:ext>
            </a:extLst>
          </p:cNvPr>
          <p:cNvGrpSpPr>
            <a:grpSpLocks noChangeAspect="1"/>
          </p:cNvGrpSpPr>
          <p:nvPr/>
        </p:nvGrpSpPr>
        <p:grpSpPr>
          <a:xfrm>
            <a:off x="1496466" y="4190999"/>
            <a:ext cx="1672215" cy="2444335"/>
            <a:chOff x="3469" y="1217"/>
            <a:chExt cx="784" cy="1146"/>
          </a:xfrm>
        </p:grpSpPr>
        <p:sp>
          <p:nvSpPr>
            <p:cNvPr id="195" name="Freeform 5">
              <a:extLst>
                <a:ext uri="{FF2B5EF4-FFF2-40B4-BE49-F238E27FC236}">
                  <a16:creationId xmlns:a16="http://schemas.microsoft.com/office/drawing/2014/main" id="{A5953E81-1CB7-AD69-9D22-C1273986C7A5}"/>
                </a:ext>
              </a:extLst>
            </p:cNvPr>
            <p:cNvSpPr/>
            <p:nvPr/>
          </p:nvSpPr>
          <p:spPr bwMode="auto">
            <a:xfrm>
              <a:off x="3469" y="1409"/>
              <a:ext cx="784" cy="728"/>
            </a:xfrm>
            <a:custGeom>
              <a:avLst/>
              <a:gdLst>
                <a:gd name="T0" fmla="*/ 270 w 329"/>
                <a:gd name="T1" fmla="*/ 7 h 306"/>
                <a:gd name="T2" fmla="*/ 295 w 329"/>
                <a:gd name="T3" fmla="*/ 22 h 306"/>
                <a:gd name="T4" fmla="*/ 312 w 329"/>
                <a:gd name="T5" fmla="*/ 62 h 306"/>
                <a:gd name="T6" fmla="*/ 318 w 329"/>
                <a:gd name="T7" fmla="*/ 100 h 306"/>
                <a:gd name="T8" fmla="*/ 319 w 329"/>
                <a:gd name="T9" fmla="*/ 131 h 306"/>
                <a:gd name="T10" fmla="*/ 324 w 329"/>
                <a:gd name="T11" fmla="*/ 158 h 306"/>
                <a:gd name="T12" fmla="*/ 325 w 329"/>
                <a:gd name="T13" fmla="*/ 191 h 306"/>
                <a:gd name="T14" fmla="*/ 323 w 329"/>
                <a:gd name="T15" fmla="*/ 231 h 306"/>
                <a:gd name="T16" fmla="*/ 305 w 329"/>
                <a:gd name="T17" fmla="*/ 270 h 306"/>
                <a:gd name="T18" fmla="*/ 280 w 329"/>
                <a:gd name="T19" fmla="*/ 288 h 306"/>
                <a:gd name="T20" fmla="*/ 257 w 329"/>
                <a:gd name="T21" fmla="*/ 300 h 306"/>
                <a:gd name="T22" fmla="*/ 220 w 329"/>
                <a:gd name="T23" fmla="*/ 298 h 306"/>
                <a:gd name="T24" fmla="*/ 201 w 329"/>
                <a:gd name="T25" fmla="*/ 284 h 306"/>
                <a:gd name="T26" fmla="*/ 178 w 329"/>
                <a:gd name="T27" fmla="*/ 265 h 306"/>
                <a:gd name="T28" fmla="*/ 159 w 329"/>
                <a:gd name="T29" fmla="*/ 258 h 306"/>
                <a:gd name="T30" fmla="*/ 145 w 329"/>
                <a:gd name="T31" fmla="*/ 268 h 306"/>
                <a:gd name="T32" fmla="*/ 133 w 329"/>
                <a:gd name="T33" fmla="*/ 281 h 306"/>
                <a:gd name="T34" fmla="*/ 105 w 329"/>
                <a:gd name="T35" fmla="*/ 298 h 306"/>
                <a:gd name="T36" fmla="*/ 69 w 329"/>
                <a:gd name="T37" fmla="*/ 298 h 306"/>
                <a:gd name="T38" fmla="*/ 45 w 329"/>
                <a:gd name="T39" fmla="*/ 291 h 306"/>
                <a:gd name="T40" fmla="*/ 28 w 329"/>
                <a:gd name="T41" fmla="*/ 283 h 306"/>
                <a:gd name="T42" fmla="*/ 10 w 329"/>
                <a:gd name="T43" fmla="*/ 251 h 306"/>
                <a:gd name="T44" fmla="*/ 6 w 329"/>
                <a:gd name="T45" fmla="*/ 208 h 306"/>
                <a:gd name="T46" fmla="*/ 3 w 329"/>
                <a:gd name="T47" fmla="*/ 169 h 306"/>
                <a:gd name="T48" fmla="*/ 10 w 329"/>
                <a:gd name="T49" fmla="*/ 127 h 306"/>
                <a:gd name="T50" fmla="*/ 18 w 329"/>
                <a:gd name="T51" fmla="*/ 93 h 306"/>
                <a:gd name="T52" fmla="*/ 18 w 329"/>
                <a:gd name="T53" fmla="*/ 66 h 306"/>
                <a:gd name="T54" fmla="*/ 36 w 329"/>
                <a:gd name="T55" fmla="*/ 25 h 306"/>
                <a:gd name="T56" fmla="*/ 69 w 329"/>
                <a:gd name="T57" fmla="*/ 6 h 306"/>
                <a:gd name="T58" fmla="*/ 78 w 329"/>
                <a:gd name="T59" fmla="*/ 18 h 306"/>
                <a:gd name="T60" fmla="*/ 96 w 329"/>
                <a:gd name="T61" fmla="*/ 43 h 306"/>
                <a:gd name="T62" fmla="*/ 101 w 329"/>
                <a:gd name="T63" fmla="*/ 70 h 306"/>
                <a:gd name="T64" fmla="*/ 114 w 329"/>
                <a:gd name="T65" fmla="*/ 100 h 306"/>
                <a:gd name="T66" fmla="*/ 126 w 329"/>
                <a:gd name="T67" fmla="*/ 133 h 306"/>
                <a:gd name="T68" fmla="*/ 150 w 329"/>
                <a:gd name="T69" fmla="*/ 153 h 306"/>
                <a:gd name="T70" fmla="*/ 172 w 329"/>
                <a:gd name="T71" fmla="*/ 159 h 306"/>
                <a:gd name="T72" fmla="*/ 188 w 329"/>
                <a:gd name="T73" fmla="*/ 145 h 306"/>
                <a:gd name="T74" fmla="*/ 201 w 329"/>
                <a:gd name="T75" fmla="*/ 136 h 306"/>
                <a:gd name="T76" fmla="*/ 210 w 329"/>
                <a:gd name="T77" fmla="*/ 109 h 306"/>
                <a:gd name="T78" fmla="*/ 222 w 329"/>
                <a:gd name="T79" fmla="*/ 72 h 306"/>
                <a:gd name="T80" fmla="*/ 230 w 329"/>
                <a:gd name="T81" fmla="*/ 50 h 306"/>
                <a:gd name="T82" fmla="*/ 239 w 329"/>
                <a:gd name="T83" fmla="*/ 3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9" h="306">
                  <a:moveTo>
                    <a:pt x="260" y="13"/>
                  </a:moveTo>
                  <a:cubicBezTo>
                    <a:pt x="264" y="12"/>
                    <a:pt x="266" y="9"/>
                    <a:pt x="270" y="7"/>
                  </a:cubicBezTo>
                  <a:cubicBezTo>
                    <a:pt x="281" y="0"/>
                    <a:pt x="290" y="3"/>
                    <a:pt x="294" y="15"/>
                  </a:cubicBezTo>
                  <a:cubicBezTo>
                    <a:pt x="294" y="17"/>
                    <a:pt x="295" y="20"/>
                    <a:pt x="295" y="22"/>
                  </a:cubicBezTo>
                  <a:cubicBezTo>
                    <a:pt x="296" y="29"/>
                    <a:pt x="299" y="34"/>
                    <a:pt x="304" y="38"/>
                  </a:cubicBezTo>
                  <a:cubicBezTo>
                    <a:pt x="312" y="45"/>
                    <a:pt x="314" y="53"/>
                    <a:pt x="312" y="62"/>
                  </a:cubicBezTo>
                  <a:cubicBezTo>
                    <a:pt x="310" y="69"/>
                    <a:pt x="311" y="75"/>
                    <a:pt x="315" y="80"/>
                  </a:cubicBezTo>
                  <a:cubicBezTo>
                    <a:pt x="318" y="86"/>
                    <a:pt x="320" y="92"/>
                    <a:pt x="318" y="100"/>
                  </a:cubicBezTo>
                  <a:cubicBezTo>
                    <a:pt x="316" y="103"/>
                    <a:pt x="317" y="107"/>
                    <a:pt x="319" y="111"/>
                  </a:cubicBezTo>
                  <a:cubicBezTo>
                    <a:pt x="322" y="117"/>
                    <a:pt x="321" y="124"/>
                    <a:pt x="319" y="131"/>
                  </a:cubicBezTo>
                  <a:cubicBezTo>
                    <a:pt x="318" y="137"/>
                    <a:pt x="318" y="143"/>
                    <a:pt x="322" y="147"/>
                  </a:cubicBezTo>
                  <a:cubicBezTo>
                    <a:pt x="325" y="151"/>
                    <a:pt x="325" y="155"/>
                    <a:pt x="324" y="158"/>
                  </a:cubicBezTo>
                  <a:cubicBezTo>
                    <a:pt x="320" y="165"/>
                    <a:pt x="321" y="172"/>
                    <a:pt x="324" y="178"/>
                  </a:cubicBezTo>
                  <a:cubicBezTo>
                    <a:pt x="326" y="182"/>
                    <a:pt x="326" y="187"/>
                    <a:pt x="325" y="191"/>
                  </a:cubicBezTo>
                  <a:cubicBezTo>
                    <a:pt x="323" y="197"/>
                    <a:pt x="324" y="202"/>
                    <a:pt x="326" y="207"/>
                  </a:cubicBezTo>
                  <a:cubicBezTo>
                    <a:pt x="329" y="216"/>
                    <a:pt x="328" y="224"/>
                    <a:pt x="323" y="231"/>
                  </a:cubicBezTo>
                  <a:cubicBezTo>
                    <a:pt x="318" y="237"/>
                    <a:pt x="316" y="244"/>
                    <a:pt x="317" y="252"/>
                  </a:cubicBezTo>
                  <a:cubicBezTo>
                    <a:pt x="317" y="264"/>
                    <a:pt x="316" y="266"/>
                    <a:pt x="305" y="270"/>
                  </a:cubicBezTo>
                  <a:cubicBezTo>
                    <a:pt x="301" y="272"/>
                    <a:pt x="299" y="275"/>
                    <a:pt x="297" y="279"/>
                  </a:cubicBezTo>
                  <a:cubicBezTo>
                    <a:pt x="292" y="289"/>
                    <a:pt x="291" y="290"/>
                    <a:pt x="280" y="288"/>
                  </a:cubicBezTo>
                  <a:cubicBezTo>
                    <a:pt x="273" y="287"/>
                    <a:pt x="268" y="288"/>
                    <a:pt x="264" y="293"/>
                  </a:cubicBezTo>
                  <a:cubicBezTo>
                    <a:pt x="262" y="296"/>
                    <a:pt x="259" y="298"/>
                    <a:pt x="257" y="300"/>
                  </a:cubicBezTo>
                  <a:cubicBezTo>
                    <a:pt x="254" y="304"/>
                    <a:pt x="251" y="303"/>
                    <a:pt x="248" y="301"/>
                  </a:cubicBezTo>
                  <a:cubicBezTo>
                    <a:pt x="239" y="295"/>
                    <a:pt x="230" y="295"/>
                    <a:pt x="220" y="298"/>
                  </a:cubicBezTo>
                  <a:cubicBezTo>
                    <a:pt x="214" y="299"/>
                    <a:pt x="209" y="296"/>
                    <a:pt x="205" y="291"/>
                  </a:cubicBezTo>
                  <a:cubicBezTo>
                    <a:pt x="203" y="289"/>
                    <a:pt x="202" y="287"/>
                    <a:pt x="201" y="284"/>
                  </a:cubicBezTo>
                  <a:cubicBezTo>
                    <a:pt x="198" y="278"/>
                    <a:pt x="193" y="273"/>
                    <a:pt x="185" y="271"/>
                  </a:cubicBezTo>
                  <a:cubicBezTo>
                    <a:pt x="182" y="271"/>
                    <a:pt x="179" y="268"/>
                    <a:pt x="178" y="265"/>
                  </a:cubicBezTo>
                  <a:cubicBezTo>
                    <a:pt x="177" y="263"/>
                    <a:pt x="177" y="261"/>
                    <a:pt x="176" y="260"/>
                  </a:cubicBezTo>
                  <a:cubicBezTo>
                    <a:pt x="172" y="252"/>
                    <a:pt x="165" y="251"/>
                    <a:pt x="159" y="258"/>
                  </a:cubicBezTo>
                  <a:cubicBezTo>
                    <a:pt x="158" y="259"/>
                    <a:pt x="157" y="261"/>
                    <a:pt x="156" y="262"/>
                  </a:cubicBezTo>
                  <a:cubicBezTo>
                    <a:pt x="153" y="266"/>
                    <a:pt x="150" y="268"/>
                    <a:pt x="145" y="268"/>
                  </a:cubicBezTo>
                  <a:cubicBezTo>
                    <a:pt x="139" y="268"/>
                    <a:pt x="136" y="271"/>
                    <a:pt x="135" y="276"/>
                  </a:cubicBezTo>
                  <a:cubicBezTo>
                    <a:pt x="134" y="278"/>
                    <a:pt x="134" y="280"/>
                    <a:pt x="133" y="281"/>
                  </a:cubicBezTo>
                  <a:cubicBezTo>
                    <a:pt x="131" y="289"/>
                    <a:pt x="127" y="292"/>
                    <a:pt x="118" y="293"/>
                  </a:cubicBezTo>
                  <a:cubicBezTo>
                    <a:pt x="113" y="293"/>
                    <a:pt x="109" y="294"/>
                    <a:pt x="105" y="298"/>
                  </a:cubicBezTo>
                  <a:cubicBezTo>
                    <a:pt x="99" y="305"/>
                    <a:pt x="92" y="305"/>
                    <a:pt x="85" y="302"/>
                  </a:cubicBezTo>
                  <a:cubicBezTo>
                    <a:pt x="80" y="299"/>
                    <a:pt x="74" y="297"/>
                    <a:pt x="69" y="298"/>
                  </a:cubicBezTo>
                  <a:cubicBezTo>
                    <a:pt x="68" y="298"/>
                    <a:pt x="68" y="298"/>
                    <a:pt x="68" y="299"/>
                  </a:cubicBezTo>
                  <a:cubicBezTo>
                    <a:pt x="58" y="305"/>
                    <a:pt x="50" y="306"/>
                    <a:pt x="45" y="291"/>
                  </a:cubicBezTo>
                  <a:cubicBezTo>
                    <a:pt x="43" y="287"/>
                    <a:pt x="40" y="284"/>
                    <a:pt x="34" y="283"/>
                  </a:cubicBezTo>
                  <a:cubicBezTo>
                    <a:pt x="32" y="283"/>
                    <a:pt x="30" y="283"/>
                    <a:pt x="28" y="283"/>
                  </a:cubicBezTo>
                  <a:cubicBezTo>
                    <a:pt x="23" y="282"/>
                    <a:pt x="20" y="280"/>
                    <a:pt x="20" y="275"/>
                  </a:cubicBezTo>
                  <a:cubicBezTo>
                    <a:pt x="19" y="266"/>
                    <a:pt x="15" y="258"/>
                    <a:pt x="10" y="251"/>
                  </a:cubicBezTo>
                  <a:cubicBezTo>
                    <a:pt x="5" y="246"/>
                    <a:pt x="5" y="238"/>
                    <a:pt x="9" y="231"/>
                  </a:cubicBezTo>
                  <a:cubicBezTo>
                    <a:pt x="13" y="222"/>
                    <a:pt x="12" y="215"/>
                    <a:pt x="6" y="208"/>
                  </a:cubicBezTo>
                  <a:cubicBezTo>
                    <a:pt x="1" y="202"/>
                    <a:pt x="0" y="196"/>
                    <a:pt x="3" y="190"/>
                  </a:cubicBezTo>
                  <a:cubicBezTo>
                    <a:pt x="7" y="183"/>
                    <a:pt x="7" y="176"/>
                    <a:pt x="3" y="169"/>
                  </a:cubicBezTo>
                  <a:cubicBezTo>
                    <a:pt x="0" y="162"/>
                    <a:pt x="0" y="155"/>
                    <a:pt x="5" y="149"/>
                  </a:cubicBezTo>
                  <a:cubicBezTo>
                    <a:pt x="10" y="143"/>
                    <a:pt x="11" y="135"/>
                    <a:pt x="10" y="127"/>
                  </a:cubicBezTo>
                  <a:cubicBezTo>
                    <a:pt x="9" y="119"/>
                    <a:pt x="9" y="111"/>
                    <a:pt x="16" y="105"/>
                  </a:cubicBezTo>
                  <a:cubicBezTo>
                    <a:pt x="19" y="102"/>
                    <a:pt x="19" y="97"/>
                    <a:pt x="18" y="93"/>
                  </a:cubicBezTo>
                  <a:cubicBezTo>
                    <a:pt x="18" y="91"/>
                    <a:pt x="17" y="89"/>
                    <a:pt x="16" y="87"/>
                  </a:cubicBezTo>
                  <a:cubicBezTo>
                    <a:pt x="13" y="80"/>
                    <a:pt x="13" y="73"/>
                    <a:pt x="18" y="66"/>
                  </a:cubicBezTo>
                  <a:cubicBezTo>
                    <a:pt x="23" y="61"/>
                    <a:pt x="24" y="54"/>
                    <a:pt x="24" y="47"/>
                  </a:cubicBezTo>
                  <a:cubicBezTo>
                    <a:pt x="23" y="37"/>
                    <a:pt x="27" y="29"/>
                    <a:pt x="36" y="25"/>
                  </a:cubicBezTo>
                  <a:cubicBezTo>
                    <a:pt x="39" y="23"/>
                    <a:pt x="41" y="21"/>
                    <a:pt x="41" y="18"/>
                  </a:cubicBezTo>
                  <a:cubicBezTo>
                    <a:pt x="46" y="4"/>
                    <a:pt x="54" y="0"/>
                    <a:pt x="69" y="6"/>
                  </a:cubicBezTo>
                  <a:cubicBezTo>
                    <a:pt x="71" y="6"/>
                    <a:pt x="72" y="8"/>
                    <a:pt x="74" y="10"/>
                  </a:cubicBezTo>
                  <a:cubicBezTo>
                    <a:pt x="76" y="12"/>
                    <a:pt x="77" y="15"/>
                    <a:pt x="78" y="18"/>
                  </a:cubicBezTo>
                  <a:cubicBezTo>
                    <a:pt x="79" y="24"/>
                    <a:pt x="83" y="29"/>
                    <a:pt x="88" y="32"/>
                  </a:cubicBezTo>
                  <a:cubicBezTo>
                    <a:pt x="92" y="35"/>
                    <a:pt x="95" y="39"/>
                    <a:pt x="96" y="43"/>
                  </a:cubicBezTo>
                  <a:cubicBezTo>
                    <a:pt x="96" y="51"/>
                    <a:pt x="97" y="58"/>
                    <a:pt x="99" y="65"/>
                  </a:cubicBezTo>
                  <a:cubicBezTo>
                    <a:pt x="99" y="67"/>
                    <a:pt x="99" y="69"/>
                    <a:pt x="101" y="70"/>
                  </a:cubicBezTo>
                  <a:cubicBezTo>
                    <a:pt x="104" y="74"/>
                    <a:pt x="108" y="77"/>
                    <a:pt x="111" y="81"/>
                  </a:cubicBezTo>
                  <a:cubicBezTo>
                    <a:pt x="114" y="87"/>
                    <a:pt x="116" y="93"/>
                    <a:pt x="114" y="100"/>
                  </a:cubicBezTo>
                  <a:cubicBezTo>
                    <a:pt x="112" y="107"/>
                    <a:pt x="113" y="110"/>
                    <a:pt x="119" y="114"/>
                  </a:cubicBezTo>
                  <a:cubicBezTo>
                    <a:pt x="127" y="119"/>
                    <a:pt x="127" y="126"/>
                    <a:pt x="126" y="133"/>
                  </a:cubicBezTo>
                  <a:cubicBezTo>
                    <a:pt x="125" y="141"/>
                    <a:pt x="127" y="144"/>
                    <a:pt x="135" y="144"/>
                  </a:cubicBezTo>
                  <a:cubicBezTo>
                    <a:pt x="141" y="145"/>
                    <a:pt x="147" y="145"/>
                    <a:pt x="150" y="153"/>
                  </a:cubicBezTo>
                  <a:cubicBezTo>
                    <a:pt x="151" y="156"/>
                    <a:pt x="153" y="158"/>
                    <a:pt x="155" y="161"/>
                  </a:cubicBezTo>
                  <a:cubicBezTo>
                    <a:pt x="161" y="167"/>
                    <a:pt x="168" y="166"/>
                    <a:pt x="172" y="159"/>
                  </a:cubicBezTo>
                  <a:cubicBezTo>
                    <a:pt x="173" y="158"/>
                    <a:pt x="173" y="156"/>
                    <a:pt x="174" y="155"/>
                  </a:cubicBezTo>
                  <a:cubicBezTo>
                    <a:pt x="176" y="149"/>
                    <a:pt x="181" y="146"/>
                    <a:pt x="188" y="145"/>
                  </a:cubicBezTo>
                  <a:cubicBezTo>
                    <a:pt x="191" y="144"/>
                    <a:pt x="195" y="143"/>
                    <a:pt x="198" y="141"/>
                  </a:cubicBezTo>
                  <a:cubicBezTo>
                    <a:pt x="199" y="139"/>
                    <a:pt x="201" y="138"/>
                    <a:pt x="201" y="136"/>
                  </a:cubicBezTo>
                  <a:cubicBezTo>
                    <a:pt x="201" y="131"/>
                    <a:pt x="201" y="126"/>
                    <a:pt x="202" y="122"/>
                  </a:cubicBezTo>
                  <a:cubicBezTo>
                    <a:pt x="203" y="116"/>
                    <a:pt x="205" y="112"/>
                    <a:pt x="210" y="109"/>
                  </a:cubicBezTo>
                  <a:cubicBezTo>
                    <a:pt x="214" y="106"/>
                    <a:pt x="216" y="101"/>
                    <a:pt x="215" y="97"/>
                  </a:cubicBezTo>
                  <a:cubicBezTo>
                    <a:pt x="213" y="87"/>
                    <a:pt x="216" y="79"/>
                    <a:pt x="222" y="72"/>
                  </a:cubicBezTo>
                  <a:cubicBezTo>
                    <a:pt x="224" y="70"/>
                    <a:pt x="223" y="67"/>
                    <a:pt x="223" y="65"/>
                  </a:cubicBezTo>
                  <a:cubicBezTo>
                    <a:pt x="222" y="57"/>
                    <a:pt x="223" y="54"/>
                    <a:pt x="230" y="50"/>
                  </a:cubicBezTo>
                  <a:cubicBezTo>
                    <a:pt x="235" y="48"/>
                    <a:pt x="239" y="45"/>
                    <a:pt x="238" y="39"/>
                  </a:cubicBezTo>
                  <a:cubicBezTo>
                    <a:pt x="239" y="37"/>
                    <a:pt x="239" y="36"/>
                    <a:pt x="239" y="34"/>
                  </a:cubicBezTo>
                  <a:cubicBezTo>
                    <a:pt x="239" y="21"/>
                    <a:pt x="244" y="16"/>
                    <a:pt x="260" y="13"/>
                  </a:cubicBezTo>
                  <a:close/>
                </a:path>
              </a:pathLst>
            </a:custGeom>
            <a:solidFill>
              <a:srgbClr val="EB5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6">
              <a:extLst>
                <a:ext uri="{FF2B5EF4-FFF2-40B4-BE49-F238E27FC236}">
                  <a16:creationId xmlns:a16="http://schemas.microsoft.com/office/drawing/2014/main" id="{85DBCC51-58B5-6A57-3FA7-C6F818B1CB6A}"/>
                </a:ext>
              </a:extLst>
            </p:cNvPr>
            <p:cNvSpPr/>
            <p:nvPr/>
          </p:nvSpPr>
          <p:spPr bwMode="auto">
            <a:xfrm>
              <a:off x="3633" y="1217"/>
              <a:ext cx="455" cy="311"/>
            </a:xfrm>
            <a:custGeom>
              <a:avLst/>
              <a:gdLst>
                <a:gd name="T0" fmla="*/ 26 w 191"/>
                <a:gd name="T1" fmla="*/ 124 h 131"/>
                <a:gd name="T2" fmla="*/ 14 w 191"/>
                <a:gd name="T3" fmla="*/ 111 h 131"/>
                <a:gd name="T4" fmla="*/ 9 w 191"/>
                <a:gd name="T5" fmla="*/ 102 h 131"/>
                <a:gd name="T6" fmla="*/ 0 w 191"/>
                <a:gd name="T7" fmla="*/ 87 h 131"/>
                <a:gd name="T8" fmla="*/ 1 w 191"/>
                <a:gd name="T9" fmla="*/ 84 h 131"/>
                <a:gd name="T10" fmla="*/ 1 w 191"/>
                <a:gd name="T11" fmla="*/ 11 h 131"/>
                <a:gd name="T12" fmla="*/ 12 w 191"/>
                <a:gd name="T13" fmla="*/ 0 h 131"/>
                <a:gd name="T14" fmla="*/ 22 w 191"/>
                <a:gd name="T15" fmla="*/ 11 h 131"/>
                <a:gd name="T16" fmla="*/ 22 w 191"/>
                <a:gd name="T17" fmla="*/ 28 h 131"/>
                <a:gd name="T18" fmla="*/ 41 w 191"/>
                <a:gd name="T19" fmla="*/ 43 h 131"/>
                <a:gd name="T20" fmla="*/ 81 w 191"/>
                <a:gd name="T21" fmla="*/ 59 h 131"/>
                <a:gd name="T22" fmla="*/ 86 w 191"/>
                <a:gd name="T23" fmla="*/ 67 h 131"/>
                <a:gd name="T24" fmla="*/ 109 w 191"/>
                <a:gd name="T25" fmla="*/ 62 h 131"/>
                <a:gd name="T26" fmla="*/ 150 w 191"/>
                <a:gd name="T27" fmla="*/ 43 h 131"/>
                <a:gd name="T28" fmla="*/ 164 w 191"/>
                <a:gd name="T29" fmla="*/ 40 h 131"/>
                <a:gd name="T30" fmla="*/ 169 w 191"/>
                <a:gd name="T31" fmla="*/ 29 h 131"/>
                <a:gd name="T32" fmla="*/ 169 w 191"/>
                <a:gd name="T33" fmla="*/ 11 h 131"/>
                <a:gd name="T34" fmla="*/ 180 w 191"/>
                <a:gd name="T35" fmla="*/ 0 h 131"/>
                <a:gd name="T36" fmla="*/ 190 w 191"/>
                <a:gd name="T37" fmla="*/ 12 h 131"/>
                <a:gd name="T38" fmla="*/ 190 w 191"/>
                <a:gd name="T39" fmla="*/ 83 h 131"/>
                <a:gd name="T40" fmla="*/ 189 w 191"/>
                <a:gd name="T41" fmla="*/ 91 h 131"/>
                <a:gd name="T42" fmla="*/ 191 w 191"/>
                <a:gd name="T43" fmla="*/ 94 h 131"/>
                <a:gd name="T44" fmla="*/ 182 w 191"/>
                <a:gd name="T45" fmla="*/ 98 h 131"/>
                <a:gd name="T46" fmla="*/ 172 w 191"/>
                <a:gd name="T47" fmla="*/ 112 h 131"/>
                <a:gd name="T48" fmla="*/ 171 w 191"/>
                <a:gd name="T49" fmla="*/ 120 h 131"/>
                <a:gd name="T50" fmla="*/ 157 w 191"/>
                <a:gd name="T51" fmla="*/ 128 h 131"/>
                <a:gd name="T52" fmla="*/ 136 w 191"/>
                <a:gd name="T53" fmla="*/ 131 h 131"/>
                <a:gd name="T54" fmla="*/ 52 w 191"/>
                <a:gd name="T55" fmla="*/ 131 h 131"/>
                <a:gd name="T56" fmla="*/ 30 w 191"/>
                <a:gd name="T57" fmla="*/ 127 h 131"/>
                <a:gd name="T58" fmla="*/ 26 w 191"/>
                <a:gd name="T59" fmla="*/ 1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1" h="131">
                  <a:moveTo>
                    <a:pt x="26" y="124"/>
                  </a:moveTo>
                  <a:cubicBezTo>
                    <a:pt x="23" y="118"/>
                    <a:pt x="19" y="114"/>
                    <a:pt x="14" y="111"/>
                  </a:cubicBezTo>
                  <a:cubicBezTo>
                    <a:pt x="11" y="109"/>
                    <a:pt x="10" y="105"/>
                    <a:pt x="9" y="102"/>
                  </a:cubicBezTo>
                  <a:cubicBezTo>
                    <a:pt x="7" y="96"/>
                    <a:pt x="5" y="91"/>
                    <a:pt x="0" y="87"/>
                  </a:cubicBezTo>
                  <a:cubicBezTo>
                    <a:pt x="1" y="86"/>
                    <a:pt x="1" y="85"/>
                    <a:pt x="1" y="84"/>
                  </a:cubicBezTo>
                  <a:cubicBezTo>
                    <a:pt x="1" y="60"/>
                    <a:pt x="1" y="35"/>
                    <a:pt x="1" y="11"/>
                  </a:cubicBezTo>
                  <a:cubicBezTo>
                    <a:pt x="1" y="4"/>
                    <a:pt x="5" y="0"/>
                    <a:pt x="12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22" y="23"/>
                    <a:pt x="22" y="28"/>
                  </a:cubicBezTo>
                  <a:cubicBezTo>
                    <a:pt x="22" y="40"/>
                    <a:pt x="30" y="45"/>
                    <a:pt x="41" y="43"/>
                  </a:cubicBezTo>
                  <a:cubicBezTo>
                    <a:pt x="57" y="39"/>
                    <a:pt x="72" y="45"/>
                    <a:pt x="81" y="59"/>
                  </a:cubicBezTo>
                  <a:cubicBezTo>
                    <a:pt x="82" y="62"/>
                    <a:pt x="84" y="65"/>
                    <a:pt x="86" y="67"/>
                  </a:cubicBezTo>
                  <a:cubicBezTo>
                    <a:pt x="93" y="75"/>
                    <a:pt x="105" y="72"/>
                    <a:pt x="109" y="62"/>
                  </a:cubicBezTo>
                  <a:cubicBezTo>
                    <a:pt x="115" y="48"/>
                    <a:pt x="134" y="37"/>
                    <a:pt x="150" y="43"/>
                  </a:cubicBezTo>
                  <a:cubicBezTo>
                    <a:pt x="155" y="44"/>
                    <a:pt x="160" y="43"/>
                    <a:pt x="164" y="40"/>
                  </a:cubicBezTo>
                  <a:cubicBezTo>
                    <a:pt x="167" y="37"/>
                    <a:pt x="169" y="33"/>
                    <a:pt x="169" y="29"/>
                  </a:cubicBezTo>
                  <a:cubicBezTo>
                    <a:pt x="169" y="23"/>
                    <a:pt x="169" y="17"/>
                    <a:pt x="169" y="11"/>
                  </a:cubicBezTo>
                  <a:cubicBezTo>
                    <a:pt x="169" y="4"/>
                    <a:pt x="173" y="0"/>
                    <a:pt x="180" y="0"/>
                  </a:cubicBezTo>
                  <a:cubicBezTo>
                    <a:pt x="186" y="0"/>
                    <a:pt x="190" y="5"/>
                    <a:pt x="190" y="12"/>
                  </a:cubicBezTo>
                  <a:cubicBezTo>
                    <a:pt x="190" y="35"/>
                    <a:pt x="190" y="59"/>
                    <a:pt x="190" y="83"/>
                  </a:cubicBezTo>
                  <a:cubicBezTo>
                    <a:pt x="190" y="86"/>
                    <a:pt x="190" y="89"/>
                    <a:pt x="189" y="91"/>
                  </a:cubicBezTo>
                  <a:cubicBezTo>
                    <a:pt x="188" y="94"/>
                    <a:pt x="189" y="94"/>
                    <a:pt x="191" y="94"/>
                  </a:cubicBezTo>
                  <a:cubicBezTo>
                    <a:pt x="188" y="96"/>
                    <a:pt x="185" y="97"/>
                    <a:pt x="182" y="98"/>
                  </a:cubicBezTo>
                  <a:cubicBezTo>
                    <a:pt x="175" y="100"/>
                    <a:pt x="172" y="105"/>
                    <a:pt x="172" y="112"/>
                  </a:cubicBezTo>
                  <a:cubicBezTo>
                    <a:pt x="172" y="114"/>
                    <a:pt x="171" y="117"/>
                    <a:pt x="171" y="120"/>
                  </a:cubicBezTo>
                  <a:cubicBezTo>
                    <a:pt x="168" y="125"/>
                    <a:pt x="162" y="126"/>
                    <a:pt x="157" y="128"/>
                  </a:cubicBezTo>
                  <a:cubicBezTo>
                    <a:pt x="150" y="130"/>
                    <a:pt x="143" y="131"/>
                    <a:pt x="136" y="131"/>
                  </a:cubicBezTo>
                  <a:cubicBezTo>
                    <a:pt x="108" y="131"/>
                    <a:pt x="80" y="131"/>
                    <a:pt x="52" y="131"/>
                  </a:cubicBezTo>
                  <a:cubicBezTo>
                    <a:pt x="44" y="131"/>
                    <a:pt x="37" y="130"/>
                    <a:pt x="30" y="127"/>
                  </a:cubicBezTo>
                  <a:cubicBezTo>
                    <a:pt x="29" y="126"/>
                    <a:pt x="27" y="125"/>
                    <a:pt x="26" y="124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7">
              <a:extLst>
                <a:ext uri="{FF2B5EF4-FFF2-40B4-BE49-F238E27FC236}">
                  <a16:creationId xmlns:a16="http://schemas.microsoft.com/office/drawing/2014/main" id="{859A000D-BE14-95E7-F005-F00D805DBA26}"/>
                </a:ext>
              </a:extLst>
            </p:cNvPr>
            <p:cNvSpPr/>
            <p:nvPr/>
          </p:nvSpPr>
          <p:spPr bwMode="auto">
            <a:xfrm>
              <a:off x="3636" y="2187"/>
              <a:ext cx="450" cy="176"/>
            </a:xfrm>
            <a:custGeom>
              <a:avLst/>
              <a:gdLst>
                <a:gd name="T0" fmla="*/ 174 w 189"/>
                <a:gd name="T1" fmla="*/ 2 h 74"/>
                <a:gd name="T2" fmla="*/ 186 w 189"/>
                <a:gd name="T3" fmla="*/ 12 h 74"/>
                <a:gd name="T4" fmla="*/ 189 w 189"/>
                <a:gd name="T5" fmla="*/ 23 h 74"/>
                <a:gd name="T6" fmla="*/ 189 w 189"/>
                <a:gd name="T7" fmla="*/ 52 h 74"/>
                <a:gd name="T8" fmla="*/ 167 w 189"/>
                <a:gd name="T9" fmla="*/ 74 h 74"/>
                <a:gd name="T10" fmla="*/ 91 w 189"/>
                <a:gd name="T11" fmla="*/ 74 h 74"/>
                <a:gd name="T12" fmla="*/ 24 w 189"/>
                <a:gd name="T13" fmla="*/ 74 h 74"/>
                <a:gd name="T14" fmla="*/ 1 w 189"/>
                <a:gd name="T15" fmla="*/ 61 h 74"/>
                <a:gd name="T16" fmla="*/ 0 w 189"/>
                <a:gd name="T17" fmla="*/ 54 h 74"/>
                <a:gd name="T18" fmla="*/ 0 w 189"/>
                <a:gd name="T19" fmla="*/ 23 h 74"/>
                <a:gd name="T20" fmla="*/ 12 w 189"/>
                <a:gd name="T21" fmla="*/ 4 h 74"/>
                <a:gd name="T22" fmla="*/ 15 w 189"/>
                <a:gd name="T23" fmla="*/ 2 h 74"/>
                <a:gd name="T24" fmla="*/ 22 w 189"/>
                <a:gd name="T25" fmla="*/ 0 h 74"/>
                <a:gd name="T26" fmla="*/ 167 w 189"/>
                <a:gd name="T27" fmla="*/ 0 h 74"/>
                <a:gd name="T28" fmla="*/ 174 w 189"/>
                <a:gd name="T29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9" h="74">
                  <a:moveTo>
                    <a:pt x="174" y="2"/>
                  </a:moveTo>
                  <a:cubicBezTo>
                    <a:pt x="178" y="5"/>
                    <a:pt x="183" y="7"/>
                    <a:pt x="186" y="12"/>
                  </a:cubicBezTo>
                  <a:cubicBezTo>
                    <a:pt x="188" y="16"/>
                    <a:pt x="189" y="19"/>
                    <a:pt x="189" y="23"/>
                  </a:cubicBezTo>
                  <a:cubicBezTo>
                    <a:pt x="189" y="33"/>
                    <a:pt x="189" y="43"/>
                    <a:pt x="189" y="52"/>
                  </a:cubicBezTo>
                  <a:cubicBezTo>
                    <a:pt x="189" y="65"/>
                    <a:pt x="180" y="74"/>
                    <a:pt x="167" y="74"/>
                  </a:cubicBezTo>
                  <a:cubicBezTo>
                    <a:pt x="142" y="74"/>
                    <a:pt x="117" y="74"/>
                    <a:pt x="91" y="74"/>
                  </a:cubicBezTo>
                  <a:cubicBezTo>
                    <a:pt x="69" y="74"/>
                    <a:pt x="46" y="74"/>
                    <a:pt x="24" y="74"/>
                  </a:cubicBezTo>
                  <a:cubicBezTo>
                    <a:pt x="14" y="74"/>
                    <a:pt x="6" y="71"/>
                    <a:pt x="1" y="61"/>
                  </a:cubicBezTo>
                  <a:cubicBezTo>
                    <a:pt x="0" y="59"/>
                    <a:pt x="0" y="57"/>
                    <a:pt x="0" y="54"/>
                  </a:cubicBezTo>
                  <a:cubicBezTo>
                    <a:pt x="0" y="44"/>
                    <a:pt x="0" y="34"/>
                    <a:pt x="0" y="23"/>
                  </a:cubicBezTo>
                  <a:cubicBezTo>
                    <a:pt x="0" y="14"/>
                    <a:pt x="4" y="8"/>
                    <a:pt x="12" y="4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70" y="0"/>
                    <a:pt x="119" y="0"/>
                    <a:pt x="167" y="0"/>
                  </a:cubicBezTo>
                  <a:cubicBezTo>
                    <a:pt x="169" y="0"/>
                    <a:pt x="172" y="0"/>
                    <a:pt x="174" y="2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8">
              <a:extLst>
                <a:ext uri="{FF2B5EF4-FFF2-40B4-BE49-F238E27FC236}">
                  <a16:creationId xmlns:a16="http://schemas.microsoft.com/office/drawing/2014/main" id="{DB64C1C4-6786-DAF5-0E1E-5DE722ABBE5A}"/>
                </a:ext>
              </a:extLst>
            </p:cNvPr>
            <p:cNvSpPr/>
            <p:nvPr/>
          </p:nvSpPr>
          <p:spPr bwMode="auto">
            <a:xfrm>
              <a:off x="3633" y="2004"/>
              <a:ext cx="448" cy="154"/>
            </a:xfrm>
            <a:custGeom>
              <a:avLst/>
              <a:gdLst>
                <a:gd name="T0" fmla="*/ 0 w 188"/>
                <a:gd name="T1" fmla="*/ 48 h 65"/>
                <a:gd name="T2" fmla="*/ 12 w 188"/>
                <a:gd name="T3" fmla="*/ 48 h 65"/>
                <a:gd name="T4" fmla="*/ 19 w 188"/>
                <a:gd name="T5" fmla="*/ 52 h 65"/>
                <a:gd name="T6" fmla="*/ 33 w 188"/>
                <a:gd name="T7" fmla="*/ 49 h 65"/>
                <a:gd name="T8" fmla="*/ 51 w 188"/>
                <a:gd name="T9" fmla="*/ 41 h 65"/>
                <a:gd name="T10" fmla="*/ 63 w 188"/>
                <a:gd name="T11" fmla="*/ 32 h 65"/>
                <a:gd name="T12" fmla="*/ 65 w 188"/>
                <a:gd name="T13" fmla="*/ 24 h 65"/>
                <a:gd name="T14" fmla="*/ 74 w 188"/>
                <a:gd name="T15" fmla="*/ 17 h 65"/>
                <a:gd name="T16" fmla="*/ 88 w 188"/>
                <a:gd name="T17" fmla="*/ 9 h 65"/>
                <a:gd name="T18" fmla="*/ 94 w 188"/>
                <a:gd name="T19" fmla="*/ 3 h 65"/>
                <a:gd name="T20" fmla="*/ 107 w 188"/>
                <a:gd name="T21" fmla="*/ 9 h 65"/>
                <a:gd name="T22" fmla="*/ 122 w 188"/>
                <a:gd name="T23" fmla="*/ 22 h 65"/>
                <a:gd name="T24" fmla="*/ 134 w 188"/>
                <a:gd name="T25" fmla="*/ 35 h 65"/>
                <a:gd name="T26" fmla="*/ 155 w 188"/>
                <a:gd name="T27" fmla="*/ 46 h 65"/>
                <a:gd name="T28" fmla="*/ 177 w 188"/>
                <a:gd name="T29" fmla="*/ 49 h 65"/>
                <a:gd name="T30" fmla="*/ 188 w 188"/>
                <a:gd name="T31" fmla="*/ 50 h 65"/>
                <a:gd name="T32" fmla="*/ 179 w 188"/>
                <a:gd name="T33" fmla="*/ 60 h 65"/>
                <a:gd name="T34" fmla="*/ 175 w 188"/>
                <a:gd name="T35" fmla="*/ 63 h 65"/>
                <a:gd name="T36" fmla="*/ 168 w 188"/>
                <a:gd name="T37" fmla="*/ 64 h 65"/>
                <a:gd name="T38" fmla="*/ 23 w 188"/>
                <a:gd name="T39" fmla="*/ 64 h 65"/>
                <a:gd name="T40" fmla="*/ 16 w 188"/>
                <a:gd name="T41" fmla="*/ 63 h 65"/>
                <a:gd name="T42" fmla="*/ 2 w 188"/>
                <a:gd name="T43" fmla="*/ 50 h 65"/>
                <a:gd name="T44" fmla="*/ 0 w 188"/>
                <a:gd name="T45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8" h="65">
                  <a:moveTo>
                    <a:pt x="0" y="48"/>
                  </a:moveTo>
                  <a:cubicBezTo>
                    <a:pt x="4" y="46"/>
                    <a:pt x="8" y="47"/>
                    <a:pt x="12" y="48"/>
                  </a:cubicBezTo>
                  <a:cubicBezTo>
                    <a:pt x="14" y="49"/>
                    <a:pt x="17" y="51"/>
                    <a:pt x="19" y="52"/>
                  </a:cubicBezTo>
                  <a:cubicBezTo>
                    <a:pt x="24" y="54"/>
                    <a:pt x="29" y="53"/>
                    <a:pt x="33" y="49"/>
                  </a:cubicBezTo>
                  <a:cubicBezTo>
                    <a:pt x="38" y="44"/>
                    <a:pt x="44" y="41"/>
                    <a:pt x="51" y="41"/>
                  </a:cubicBezTo>
                  <a:cubicBezTo>
                    <a:pt x="57" y="41"/>
                    <a:pt x="61" y="38"/>
                    <a:pt x="63" y="32"/>
                  </a:cubicBezTo>
                  <a:cubicBezTo>
                    <a:pt x="64" y="29"/>
                    <a:pt x="64" y="26"/>
                    <a:pt x="65" y="24"/>
                  </a:cubicBezTo>
                  <a:cubicBezTo>
                    <a:pt x="67" y="20"/>
                    <a:pt x="69" y="17"/>
                    <a:pt x="74" y="17"/>
                  </a:cubicBezTo>
                  <a:cubicBezTo>
                    <a:pt x="80" y="17"/>
                    <a:pt x="84" y="14"/>
                    <a:pt x="88" y="9"/>
                  </a:cubicBezTo>
                  <a:cubicBezTo>
                    <a:pt x="89" y="6"/>
                    <a:pt x="92" y="4"/>
                    <a:pt x="94" y="3"/>
                  </a:cubicBezTo>
                  <a:cubicBezTo>
                    <a:pt x="99" y="0"/>
                    <a:pt x="105" y="3"/>
                    <a:pt x="107" y="9"/>
                  </a:cubicBezTo>
                  <a:cubicBezTo>
                    <a:pt x="110" y="16"/>
                    <a:pt x="114" y="21"/>
                    <a:pt x="122" y="22"/>
                  </a:cubicBezTo>
                  <a:cubicBezTo>
                    <a:pt x="129" y="23"/>
                    <a:pt x="131" y="30"/>
                    <a:pt x="134" y="35"/>
                  </a:cubicBezTo>
                  <a:cubicBezTo>
                    <a:pt x="139" y="46"/>
                    <a:pt x="143" y="48"/>
                    <a:pt x="155" y="46"/>
                  </a:cubicBezTo>
                  <a:cubicBezTo>
                    <a:pt x="163" y="44"/>
                    <a:pt x="170" y="43"/>
                    <a:pt x="177" y="49"/>
                  </a:cubicBezTo>
                  <a:cubicBezTo>
                    <a:pt x="180" y="51"/>
                    <a:pt x="184" y="52"/>
                    <a:pt x="188" y="50"/>
                  </a:cubicBezTo>
                  <a:cubicBezTo>
                    <a:pt x="187" y="55"/>
                    <a:pt x="183" y="58"/>
                    <a:pt x="179" y="60"/>
                  </a:cubicBezTo>
                  <a:cubicBezTo>
                    <a:pt x="178" y="61"/>
                    <a:pt x="176" y="62"/>
                    <a:pt x="175" y="63"/>
                  </a:cubicBezTo>
                  <a:cubicBezTo>
                    <a:pt x="173" y="65"/>
                    <a:pt x="170" y="64"/>
                    <a:pt x="168" y="64"/>
                  </a:cubicBezTo>
                  <a:cubicBezTo>
                    <a:pt x="120" y="64"/>
                    <a:pt x="71" y="64"/>
                    <a:pt x="23" y="64"/>
                  </a:cubicBezTo>
                  <a:cubicBezTo>
                    <a:pt x="20" y="64"/>
                    <a:pt x="18" y="65"/>
                    <a:pt x="16" y="63"/>
                  </a:cubicBezTo>
                  <a:cubicBezTo>
                    <a:pt x="10" y="60"/>
                    <a:pt x="5" y="56"/>
                    <a:pt x="2" y="50"/>
                  </a:cubicBezTo>
                  <a:cubicBezTo>
                    <a:pt x="1" y="49"/>
                    <a:pt x="1" y="49"/>
                    <a:pt x="0" y="48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9">
              <a:extLst>
                <a:ext uri="{FF2B5EF4-FFF2-40B4-BE49-F238E27FC236}">
                  <a16:creationId xmlns:a16="http://schemas.microsoft.com/office/drawing/2014/main" id="{DE7CBB2E-1232-4E21-BE0E-8751DBE464E2}"/>
                </a:ext>
              </a:extLst>
            </p:cNvPr>
            <p:cNvSpPr/>
            <p:nvPr/>
          </p:nvSpPr>
          <p:spPr bwMode="auto">
            <a:xfrm>
              <a:off x="3671" y="2153"/>
              <a:ext cx="379" cy="38"/>
            </a:xfrm>
            <a:custGeom>
              <a:avLst/>
              <a:gdLst>
                <a:gd name="T0" fmla="*/ 0 w 159"/>
                <a:gd name="T1" fmla="*/ 0 h 16"/>
                <a:gd name="T2" fmla="*/ 159 w 159"/>
                <a:gd name="T3" fmla="*/ 0 h 16"/>
                <a:gd name="T4" fmla="*/ 159 w 159"/>
                <a:gd name="T5" fmla="*/ 16 h 16"/>
                <a:gd name="T6" fmla="*/ 0 w 159"/>
                <a:gd name="T7" fmla="*/ 16 h 16"/>
                <a:gd name="T8" fmla="*/ 0 w 15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6">
                  <a:moveTo>
                    <a:pt x="0" y="0"/>
                  </a:moveTo>
                  <a:cubicBezTo>
                    <a:pt x="53" y="0"/>
                    <a:pt x="106" y="0"/>
                    <a:pt x="159" y="0"/>
                  </a:cubicBezTo>
                  <a:cubicBezTo>
                    <a:pt x="159" y="5"/>
                    <a:pt x="159" y="11"/>
                    <a:pt x="159" y="16"/>
                  </a:cubicBezTo>
                  <a:cubicBezTo>
                    <a:pt x="106" y="16"/>
                    <a:pt x="53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10">
              <a:extLst>
                <a:ext uri="{FF2B5EF4-FFF2-40B4-BE49-F238E27FC236}">
                  <a16:creationId xmlns:a16="http://schemas.microsoft.com/office/drawing/2014/main" id="{BA996936-A456-2330-93EF-F3008C45F5BE}"/>
                </a:ext>
              </a:extLst>
            </p:cNvPr>
            <p:cNvSpPr/>
            <p:nvPr/>
          </p:nvSpPr>
          <p:spPr bwMode="auto">
            <a:xfrm>
              <a:off x="3536" y="1493"/>
              <a:ext cx="652" cy="572"/>
            </a:xfrm>
            <a:custGeom>
              <a:avLst/>
              <a:gdLst>
                <a:gd name="T0" fmla="*/ 166 w 274"/>
                <a:gd name="T1" fmla="*/ 138 h 241"/>
                <a:gd name="T2" fmla="*/ 196 w 274"/>
                <a:gd name="T3" fmla="*/ 113 h 241"/>
                <a:gd name="T4" fmla="*/ 201 w 274"/>
                <a:gd name="T5" fmla="*/ 92 h 241"/>
                <a:gd name="T6" fmla="*/ 217 w 274"/>
                <a:gd name="T7" fmla="*/ 50 h 241"/>
                <a:gd name="T8" fmla="*/ 226 w 274"/>
                <a:gd name="T9" fmla="*/ 30 h 241"/>
                <a:gd name="T10" fmla="*/ 242 w 274"/>
                <a:gd name="T11" fmla="*/ 1 h 241"/>
                <a:gd name="T12" fmla="*/ 256 w 274"/>
                <a:gd name="T13" fmla="*/ 18 h 241"/>
                <a:gd name="T14" fmla="*/ 264 w 274"/>
                <a:gd name="T15" fmla="*/ 55 h 241"/>
                <a:gd name="T16" fmla="*/ 266 w 274"/>
                <a:gd name="T17" fmla="*/ 82 h 241"/>
                <a:gd name="T18" fmla="*/ 268 w 274"/>
                <a:gd name="T19" fmla="*/ 119 h 241"/>
                <a:gd name="T20" fmla="*/ 271 w 274"/>
                <a:gd name="T21" fmla="*/ 146 h 241"/>
                <a:gd name="T22" fmla="*/ 272 w 274"/>
                <a:gd name="T23" fmla="*/ 174 h 241"/>
                <a:gd name="T24" fmla="*/ 264 w 274"/>
                <a:gd name="T25" fmla="*/ 209 h 241"/>
                <a:gd name="T26" fmla="*/ 253 w 274"/>
                <a:gd name="T27" fmla="*/ 222 h 241"/>
                <a:gd name="T28" fmla="*/ 225 w 274"/>
                <a:gd name="T29" fmla="*/ 234 h 241"/>
                <a:gd name="T30" fmla="*/ 200 w 274"/>
                <a:gd name="T31" fmla="*/ 234 h 241"/>
                <a:gd name="T32" fmla="*/ 173 w 274"/>
                <a:gd name="T33" fmla="*/ 213 h 241"/>
                <a:gd name="T34" fmla="*/ 120 w 274"/>
                <a:gd name="T35" fmla="*/ 197 h 241"/>
                <a:gd name="T36" fmla="*/ 101 w 274"/>
                <a:gd name="T37" fmla="*/ 210 h 241"/>
                <a:gd name="T38" fmla="*/ 79 w 274"/>
                <a:gd name="T39" fmla="*/ 232 h 241"/>
                <a:gd name="T40" fmla="*/ 54 w 274"/>
                <a:gd name="T41" fmla="*/ 238 h 241"/>
                <a:gd name="T42" fmla="*/ 33 w 274"/>
                <a:gd name="T43" fmla="*/ 235 h 241"/>
                <a:gd name="T44" fmla="*/ 12 w 274"/>
                <a:gd name="T45" fmla="*/ 220 h 241"/>
                <a:gd name="T46" fmla="*/ 7 w 274"/>
                <a:gd name="T47" fmla="*/ 198 h 241"/>
                <a:gd name="T48" fmla="*/ 1 w 274"/>
                <a:gd name="T49" fmla="*/ 158 h 241"/>
                <a:gd name="T50" fmla="*/ 1 w 274"/>
                <a:gd name="T51" fmla="*/ 124 h 241"/>
                <a:gd name="T52" fmla="*/ 11 w 274"/>
                <a:gd name="T53" fmla="*/ 81 h 241"/>
                <a:gd name="T54" fmla="*/ 14 w 274"/>
                <a:gd name="T55" fmla="*/ 39 h 241"/>
                <a:gd name="T56" fmla="*/ 29 w 274"/>
                <a:gd name="T57" fmla="*/ 6 h 241"/>
                <a:gd name="T58" fmla="*/ 43 w 274"/>
                <a:gd name="T59" fmla="*/ 21 h 241"/>
                <a:gd name="T60" fmla="*/ 57 w 274"/>
                <a:gd name="T61" fmla="*/ 57 h 241"/>
                <a:gd name="T62" fmla="*/ 65 w 274"/>
                <a:gd name="T63" fmla="*/ 91 h 241"/>
                <a:gd name="T64" fmla="*/ 99 w 274"/>
                <a:gd name="T65" fmla="*/ 136 h 241"/>
                <a:gd name="T66" fmla="*/ 135 w 274"/>
                <a:gd name="T67" fmla="*/ 15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4" h="241">
                  <a:moveTo>
                    <a:pt x="138" y="156"/>
                  </a:moveTo>
                  <a:cubicBezTo>
                    <a:pt x="152" y="157"/>
                    <a:pt x="160" y="149"/>
                    <a:pt x="166" y="138"/>
                  </a:cubicBezTo>
                  <a:cubicBezTo>
                    <a:pt x="169" y="134"/>
                    <a:pt x="173" y="132"/>
                    <a:pt x="176" y="132"/>
                  </a:cubicBezTo>
                  <a:cubicBezTo>
                    <a:pt x="186" y="129"/>
                    <a:pt x="193" y="122"/>
                    <a:pt x="196" y="113"/>
                  </a:cubicBezTo>
                  <a:cubicBezTo>
                    <a:pt x="198" y="108"/>
                    <a:pt x="200" y="102"/>
                    <a:pt x="200" y="97"/>
                  </a:cubicBezTo>
                  <a:cubicBezTo>
                    <a:pt x="199" y="95"/>
                    <a:pt x="200" y="94"/>
                    <a:pt x="201" y="92"/>
                  </a:cubicBezTo>
                  <a:cubicBezTo>
                    <a:pt x="210" y="84"/>
                    <a:pt x="214" y="74"/>
                    <a:pt x="213" y="62"/>
                  </a:cubicBezTo>
                  <a:cubicBezTo>
                    <a:pt x="212" y="57"/>
                    <a:pt x="215" y="53"/>
                    <a:pt x="217" y="50"/>
                  </a:cubicBezTo>
                  <a:cubicBezTo>
                    <a:pt x="219" y="46"/>
                    <a:pt x="221" y="42"/>
                    <a:pt x="221" y="37"/>
                  </a:cubicBezTo>
                  <a:cubicBezTo>
                    <a:pt x="221" y="33"/>
                    <a:pt x="224" y="32"/>
                    <a:pt x="226" y="30"/>
                  </a:cubicBezTo>
                  <a:cubicBezTo>
                    <a:pt x="232" y="24"/>
                    <a:pt x="235" y="16"/>
                    <a:pt x="236" y="8"/>
                  </a:cubicBezTo>
                  <a:cubicBezTo>
                    <a:pt x="237" y="4"/>
                    <a:pt x="239" y="2"/>
                    <a:pt x="242" y="1"/>
                  </a:cubicBezTo>
                  <a:cubicBezTo>
                    <a:pt x="244" y="0"/>
                    <a:pt x="245" y="1"/>
                    <a:pt x="246" y="3"/>
                  </a:cubicBezTo>
                  <a:cubicBezTo>
                    <a:pt x="249" y="9"/>
                    <a:pt x="251" y="14"/>
                    <a:pt x="256" y="18"/>
                  </a:cubicBezTo>
                  <a:cubicBezTo>
                    <a:pt x="258" y="19"/>
                    <a:pt x="259" y="22"/>
                    <a:pt x="259" y="26"/>
                  </a:cubicBezTo>
                  <a:cubicBezTo>
                    <a:pt x="258" y="36"/>
                    <a:pt x="257" y="46"/>
                    <a:pt x="264" y="55"/>
                  </a:cubicBezTo>
                  <a:cubicBezTo>
                    <a:pt x="266" y="58"/>
                    <a:pt x="265" y="62"/>
                    <a:pt x="264" y="65"/>
                  </a:cubicBezTo>
                  <a:cubicBezTo>
                    <a:pt x="263" y="71"/>
                    <a:pt x="264" y="77"/>
                    <a:pt x="266" y="82"/>
                  </a:cubicBezTo>
                  <a:cubicBezTo>
                    <a:pt x="267" y="86"/>
                    <a:pt x="268" y="89"/>
                    <a:pt x="266" y="92"/>
                  </a:cubicBezTo>
                  <a:cubicBezTo>
                    <a:pt x="263" y="101"/>
                    <a:pt x="265" y="110"/>
                    <a:pt x="268" y="119"/>
                  </a:cubicBezTo>
                  <a:cubicBezTo>
                    <a:pt x="269" y="121"/>
                    <a:pt x="269" y="123"/>
                    <a:pt x="269" y="125"/>
                  </a:cubicBezTo>
                  <a:cubicBezTo>
                    <a:pt x="267" y="132"/>
                    <a:pt x="268" y="139"/>
                    <a:pt x="271" y="146"/>
                  </a:cubicBezTo>
                  <a:cubicBezTo>
                    <a:pt x="272" y="149"/>
                    <a:pt x="272" y="152"/>
                    <a:pt x="272" y="155"/>
                  </a:cubicBezTo>
                  <a:cubicBezTo>
                    <a:pt x="271" y="162"/>
                    <a:pt x="270" y="168"/>
                    <a:pt x="272" y="174"/>
                  </a:cubicBezTo>
                  <a:cubicBezTo>
                    <a:pt x="274" y="179"/>
                    <a:pt x="274" y="184"/>
                    <a:pt x="270" y="188"/>
                  </a:cubicBezTo>
                  <a:cubicBezTo>
                    <a:pt x="266" y="194"/>
                    <a:pt x="264" y="202"/>
                    <a:pt x="264" y="209"/>
                  </a:cubicBezTo>
                  <a:cubicBezTo>
                    <a:pt x="264" y="212"/>
                    <a:pt x="263" y="215"/>
                    <a:pt x="260" y="216"/>
                  </a:cubicBezTo>
                  <a:cubicBezTo>
                    <a:pt x="257" y="217"/>
                    <a:pt x="254" y="220"/>
                    <a:pt x="253" y="222"/>
                  </a:cubicBezTo>
                  <a:cubicBezTo>
                    <a:pt x="250" y="229"/>
                    <a:pt x="243" y="228"/>
                    <a:pt x="238" y="229"/>
                  </a:cubicBezTo>
                  <a:cubicBezTo>
                    <a:pt x="233" y="229"/>
                    <a:pt x="229" y="231"/>
                    <a:pt x="225" y="234"/>
                  </a:cubicBezTo>
                  <a:cubicBezTo>
                    <a:pt x="222" y="237"/>
                    <a:pt x="220" y="237"/>
                    <a:pt x="217" y="235"/>
                  </a:cubicBezTo>
                  <a:cubicBezTo>
                    <a:pt x="211" y="232"/>
                    <a:pt x="205" y="233"/>
                    <a:pt x="200" y="234"/>
                  </a:cubicBezTo>
                  <a:cubicBezTo>
                    <a:pt x="196" y="235"/>
                    <a:pt x="194" y="233"/>
                    <a:pt x="192" y="231"/>
                  </a:cubicBezTo>
                  <a:cubicBezTo>
                    <a:pt x="188" y="223"/>
                    <a:pt x="181" y="217"/>
                    <a:pt x="173" y="213"/>
                  </a:cubicBezTo>
                  <a:cubicBezTo>
                    <a:pt x="172" y="213"/>
                    <a:pt x="171" y="211"/>
                    <a:pt x="170" y="210"/>
                  </a:cubicBezTo>
                  <a:cubicBezTo>
                    <a:pt x="158" y="191"/>
                    <a:pt x="139" y="188"/>
                    <a:pt x="120" y="197"/>
                  </a:cubicBezTo>
                  <a:cubicBezTo>
                    <a:pt x="118" y="198"/>
                    <a:pt x="116" y="200"/>
                    <a:pt x="115" y="202"/>
                  </a:cubicBezTo>
                  <a:cubicBezTo>
                    <a:pt x="111" y="206"/>
                    <a:pt x="106" y="208"/>
                    <a:pt x="101" y="210"/>
                  </a:cubicBezTo>
                  <a:cubicBezTo>
                    <a:pt x="93" y="214"/>
                    <a:pt x="86" y="219"/>
                    <a:pt x="84" y="228"/>
                  </a:cubicBezTo>
                  <a:cubicBezTo>
                    <a:pt x="83" y="231"/>
                    <a:pt x="82" y="232"/>
                    <a:pt x="79" y="232"/>
                  </a:cubicBezTo>
                  <a:cubicBezTo>
                    <a:pt x="75" y="233"/>
                    <a:pt x="70" y="235"/>
                    <a:pt x="67" y="237"/>
                  </a:cubicBezTo>
                  <a:cubicBezTo>
                    <a:pt x="62" y="241"/>
                    <a:pt x="58" y="239"/>
                    <a:pt x="54" y="238"/>
                  </a:cubicBezTo>
                  <a:cubicBezTo>
                    <a:pt x="49" y="236"/>
                    <a:pt x="44" y="237"/>
                    <a:pt x="39" y="237"/>
                  </a:cubicBezTo>
                  <a:cubicBezTo>
                    <a:pt x="37" y="237"/>
                    <a:pt x="35" y="237"/>
                    <a:pt x="33" y="235"/>
                  </a:cubicBezTo>
                  <a:cubicBezTo>
                    <a:pt x="29" y="230"/>
                    <a:pt x="23" y="227"/>
                    <a:pt x="17" y="225"/>
                  </a:cubicBezTo>
                  <a:cubicBezTo>
                    <a:pt x="15" y="224"/>
                    <a:pt x="13" y="222"/>
                    <a:pt x="12" y="220"/>
                  </a:cubicBezTo>
                  <a:cubicBezTo>
                    <a:pt x="12" y="216"/>
                    <a:pt x="11" y="213"/>
                    <a:pt x="8" y="211"/>
                  </a:cubicBezTo>
                  <a:cubicBezTo>
                    <a:pt x="4" y="207"/>
                    <a:pt x="5" y="202"/>
                    <a:pt x="7" y="198"/>
                  </a:cubicBezTo>
                  <a:cubicBezTo>
                    <a:pt x="12" y="185"/>
                    <a:pt x="8" y="174"/>
                    <a:pt x="2" y="163"/>
                  </a:cubicBezTo>
                  <a:cubicBezTo>
                    <a:pt x="1" y="161"/>
                    <a:pt x="0" y="159"/>
                    <a:pt x="1" y="158"/>
                  </a:cubicBezTo>
                  <a:cubicBezTo>
                    <a:pt x="6" y="148"/>
                    <a:pt x="3" y="139"/>
                    <a:pt x="0" y="129"/>
                  </a:cubicBezTo>
                  <a:cubicBezTo>
                    <a:pt x="0" y="127"/>
                    <a:pt x="0" y="126"/>
                    <a:pt x="1" y="124"/>
                  </a:cubicBezTo>
                  <a:cubicBezTo>
                    <a:pt x="6" y="115"/>
                    <a:pt x="8" y="106"/>
                    <a:pt x="7" y="96"/>
                  </a:cubicBezTo>
                  <a:cubicBezTo>
                    <a:pt x="7" y="91"/>
                    <a:pt x="8" y="86"/>
                    <a:pt x="11" y="81"/>
                  </a:cubicBezTo>
                  <a:cubicBezTo>
                    <a:pt x="16" y="72"/>
                    <a:pt x="19" y="61"/>
                    <a:pt x="14" y="50"/>
                  </a:cubicBezTo>
                  <a:cubicBezTo>
                    <a:pt x="12" y="46"/>
                    <a:pt x="12" y="43"/>
                    <a:pt x="14" y="39"/>
                  </a:cubicBezTo>
                  <a:cubicBezTo>
                    <a:pt x="18" y="32"/>
                    <a:pt x="20" y="25"/>
                    <a:pt x="20" y="17"/>
                  </a:cubicBezTo>
                  <a:cubicBezTo>
                    <a:pt x="20" y="12"/>
                    <a:pt x="25" y="7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3" y="6"/>
                    <a:pt x="42" y="18"/>
                    <a:pt x="43" y="21"/>
                  </a:cubicBezTo>
                  <a:cubicBezTo>
                    <a:pt x="44" y="29"/>
                    <a:pt x="44" y="38"/>
                    <a:pt x="48" y="45"/>
                  </a:cubicBezTo>
                  <a:cubicBezTo>
                    <a:pt x="51" y="49"/>
                    <a:pt x="53" y="53"/>
                    <a:pt x="57" y="57"/>
                  </a:cubicBezTo>
                  <a:cubicBezTo>
                    <a:pt x="59" y="59"/>
                    <a:pt x="59" y="61"/>
                    <a:pt x="59" y="64"/>
                  </a:cubicBezTo>
                  <a:cubicBezTo>
                    <a:pt x="57" y="74"/>
                    <a:pt x="59" y="83"/>
                    <a:pt x="65" y="91"/>
                  </a:cubicBezTo>
                  <a:cubicBezTo>
                    <a:pt x="69" y="96"/>
                    <a:pt x="71" y="101"/>
                    <a:pt x="72" y="107"/>
                  </a:cubicBezTo>
                  <a:cubicBezTo>
                    <a:pt x="74" y="123"/>
                    <a:pt x="84" y="132"/>
                    <a:pt x="99" y="136"/>
                  </a:cubicBezTo>
                  <a:cubicBezTo>
                    <a:pt x="102" y="137"/>
                    <a:pt x="104" y="138"/>
                    <a:pt x="106" y="141"/>
                  </a:cubicBezTo>
                  <a:cubicBezTo>
                    <a:pt x="113" y="151"/>
                    <a:pt x="123" y="155"/>
                    <a:pt x="135" y="155"/>
                  </a:cubicBezTo>
                  <a:cubicBezTo>
                    <a:pt x="136" y="156"/>
                    <a:pt x="137" y="156"/>
                    <a:pt x="138" y="156"/>
                  </a:cubicBezTo>
                  <a:close/>
                </a:path>
              </a:pathLst>
            </a:custGeom>
            <a:solidFill>
              <a:srgbClr val="EC6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Freeform 11">
              <a:extLst>
                <a:ext uri="{FF2B5EF4-FFF2-40B4-BE49-F238E27FC236}">
                  <a16:creationId xmlns:a16="http://schemas.microsoft.com/office/drawing/2014/main" id="{17F4BF40-8D22-875D-95E9-B4C04AB992DD}"/>
                </a:ext>
              </a:extLst>
            </p:cNvPr>
            <p:cNvSpPr/>
            <p:nvPr/>
          </p:nvSpPr>
          <p:spPr bwMode="auto">
            <a:xfrm>
              <a:off x="3700" y="1559"/>
              <a:ext cx="305" cy="181"/>
            </a:xfrm>
            <a:custGeom>
              <a:avLst/>
              <a:gdLst>
                <a:gd name="T0" fmla="*/ 127 w 128"/>
                <a:gd name="T1" fmla="*/ 9 h 76"/>
                <a:gd name="T2" fmla="*/ 119 w 128"/>
                <a:gd name="T3" fmla="*/ 34 h 76"/>
                <a:gd name="T4" fmla="*/ 113 w 128"/>
                <a:gd name="T5" fmla="*/ 47 h 76"/>
                <a:gd name="T6" fmla="*/ 106 w 128"/>
                <a:gd name="T7" fmla="*/ 59 h 76"/>
                <a:gd name="T8" fmla="*/ 105 w 128"/>
                <a:gd name="T9" fmla="*/ 73 h 76"/>
                <a:gd name="T10" fmla="*/ 98 w 128"/>
                <a:gd name="T11" fmla="*/ 75 h 76"/>
                <a:gd name="T12" fmla="*/ 34 w 128"/>
                <a:gd name="T13" fmla="*/ 75 h 76"/>
                <a:gd name="T14" fmla="*/ 27 w 128"/>
                <a:gd name="T15" fmla="*/ 70 h 76"/>
                <a:gd name="T16" fmla="*/ 26 w 128"/>
                <a:gd name="T17" fmla="*/ 57 h 76"/>
                <a:gd name="T18" fmla="*/ 21 w 128"/>
                <a:gd name="T19" fmla="*/ 52 h 76"/>
                <a:gd name="T20" fmla="*/ 15 w 128"/>
                <a:gd name="T21" fmla="*/ 39 h 76"/>
                <a:gd name="T22" fmla="*/ 8 w 128"/>
                <a:gd name="T23" fmla="*/ 13 h 76"/>
                <a:gd name="T24" fmla="*/ 3 w 128"/>
                <a:gd name="T25" fmla="*/ 8 h 76"/>
                <a:gd name="T26" fmla="*/ 1 w 128"/>
                <a:gd name="T27" fmla="*/ 5 h 76"/>
                <a:gd name="T28" fmla="*/ 4 w 128"/>
                <a:gd name="T29" fmla="*/ 1 h 76"/>
                <a:gd name="T30" fmla="*/ 9 w 128"/>
                <a:gd name="T31" fmla="*/ 1 h 76"/>
                <a:gd name="T32" fmla="*/ 118 w 128"/>
                <a:gd name="T33" fmla="*/ 1 h 76"/>
                <a:gd name="T34" fmla="*/ 119 w 128"/>
                <a:gd name="T35" fmla="*/ 1 h 76"/>
                <a:gd name="T36" fmla="*/ 127 w 128"/>
                <a:gd name="T37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76">
                  <a:moveTo>
                    <a:pt x="127" y="9"/>
                  </a:moveTo>
                  <a:cubicBezTo>
                    <a:pt x="120" y="17"/>
                    <a:pt x="118" y="25"/>
                    <a:pt x="119" y="34"/>
                  </a:cubicBezTo>
                  <a:cubicBezTo>
                    <a:pt x="120" y="40"/>
                    <a:pt x="118" y="44"/>
                    <a:pt x="113" y="47"/>
                  </a:cubicBezTo>
                  <a:cubicBezTo>
                    <a:pt x="109" y="50"/>
                    <a:pt x="107" y="54"/>
                    <a:pt x="106" y="59"/>
                  </a:cubicBezTo>
                  <a:cubicBezTo>
                    <a:pt x="106" y="64"/>
                    <a:pt x="105" y="69"/>
                    <a:pt x="105" y="73"/>
                  </a:cubicBezTo>
                  <a:cubicBezTo>
                    <a:pt x="103" y="75"/>
                    <a:pt x="101" y="75"/>
                    <a:pt x="98" y="75"/>
                  </a:cubicBezTo>
                  <a:cubicBezTo>
                    <a:pt x="77" y="75"/>
                    <a:pt x="56" y="75"/>
                    <a:pt x="34" y="75"/>
                  </a:cubicBezTo>
                  <a:cubicBezTo>
                    <a:pt x="31" y="75"/>
                    <a:pt x="27" y="76"/>
                    <a:pt x="27" y="70"/>
                  </a:cubicBezTo>
                  <a:cubicBezTo>
                    <a:pt x="28" y="66"/>
                    <a:pt x="29" y="61"/>
                    <a:pt x="26" y="57"/>
                  </a:cubicBezTo>
                  <a:cubicBezTo>
                    <a:pt x="25" y="55"/>
                    <a:pt x="23" y="53"/>
                    <a:pt x="21" y="52"/>
                  </a:cubicBezTo>
                  <a:cubicBezTo>
                    <a:pt x="15" y="49"/>
                    <a:pt x="13" y="45"/>
                    <a:pt x="15" y="39"/>
                  </a:cubicBezTo>
                  <a:cubicBezTo>
                    <a:pt x="18" y="29"/>
                    <a:pt x="15" y="21"/>
                    <a:pt x="8" y="13"/>
                  </a:cubicBezTo>
                  <a:cubicBezTo>
                    <a:pt x="6" y="12"/>
                    <a:pt x="5" y="10"/>
                    <a:pt x="3" y="8"/>
                  </a:cubicBezTo>
                  <a:cubicBezTo>
                    <a:pt x="3" y="7"/>
                    <a:pt x="2" y="6"/>
                    <a:pt x="1" y="5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6" y="0"/>
                    <a:pt x="7" y="1"/>
                    <a:pt x="9" y="1"/>
                  </a:cubicBezTo>
                  <a:cubicBezTo>
                    <a:pt x="46" y="1"/>
                    <a:pt x="82" y="1"/>
                    <a:pt x="118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7" y="1"/>
                    <a:pt x="128" y="1"/>
                    <a:pt x="127" y="9"/>
                  </a:cubicBezTo>
                  <a:close/>
                </a:path>
              </a:pathLst>
            </a:custGeom>
            <a:solidFill>
              <a:srgbClr val="E8D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Freeform 12">
              <a:extLst>
                <a:ext uri="{FF2B5EF4-FFF2-40B4-BE49-F238E27FC236}">
                  <a16:creationId xmlns:a16="http://schemas.microsoft.com/office/drawing/2014/main" id="{9E1629CF-DFDD-3933-FFF8-A7F09DBACB4C}"/>
                </a:ext>
              </a:extLst>
            </p:cNvPr>
            <p:cNvSpPr/>
            <p:nvPr/>
          </p:nvSpPr>
          <p:spPr bwMode="auto">
            <a:xfrm>
              <a:off x="3693" y="1502"/>
              <a:ext cx="348" cy="78"/>
            </a:xfrm>
            <a:custGeom>
              <a:avLst/>
              <a:gdLst>
                <a:gd name="T0" fmla="*/ 130 w 146"/>
                <a:gd name="T1" fmla="*/ 33 h 33"/>
                <a:gd name="T2" fmla="*/ 123 w 146"/>
                <a:gd name="T3" fmla="*/ 26 h 33"/>
                <a:gd name="T4" fmla="*/ 11 w 146"/>
                <a:gd name="T5" fmla="*/ 26 h 33"/>
                <a:gd name="T6" fmla="*/ 6 w 146"/>
                <a:gd name="T7" fmla="*/ 32 h 33"/>
                <a:gd name="T8" fmla="*/ 3 w 146"/>
                <a:gd name="T9" fmla="*/ 28 h 33"/>
                <a:gd name="T10" fmla="*/ 1 w 146"/>
                <a:gd name="T11" fmla="*/ 4 h 33"/>
                <a:gd name="T12" fmla="*/ 37 w 146"/>
                <a:gd name="T13" fmla="*/ 10 h 33"/>
                <a:gd name="T14" fmla="*/ 108 w 146"/>
                <a:gd name="T15" fmla="*/ 10 h 33"/>
                <a:gd name="T16" fmla="*/ 146 w 146"/>
                <a:gd name="T17" fmla="*/ 0 h 33"/>
                <a:gd name="T18" fmla="*/ 137 w 146"/>
                <a:gd name="T19" fmla="*/ 12 h 33"/>
                <a:gd name="T20" fmla="*/ 130 w 146"/>
                <a:gd name="T21" fmla="*/ 26 h 33"/>
                <a:gd name="T22" fmla="*/ 130 w 146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33">
                  <a:moveTo>
                    <a:pt x="130" y="33"/>
                  </a:moveTo>
                  <a:cubicBezTo>
                    <a:pt x="130" y="26"/>
                    <a:pt x="130" y="26"/>
                    <a:pt x="123" y="26"/>
                  </a:cubicBezTo>
                  <a:cubicBezTo>
                    <a:pt x="85" y="26"/>
                    <a:pt x="48" y="26"/>
                    <a:pt x="11" y="26"/>
                  </a:cubicBezTo>
                  <a:cubicBezTo>
                    <a:pt x="4" y="26"/>
                    <a:pt x="4" y="26"/>
                    <a:pt x="6" y="32"/>
                  </a:cubicBezTo>
                  <a:cubicBezTo>
                    <a:pt x="4" y="31"/>
                    <a:pt x="4" y="30"/>
                    <a:pt x="3" y="28"/>
                  </a:cubicBezTo>
                  <a:cubicBezTo>
                    <a:pt x="2" y="20"/>
                    <a:pt x="0" y="12"/>
                    <a:pt x="1" y="4"/>
                  </a:cubicBezTo>
                  <a:cubicBezTo>
                    <a:pt x="13" y="9"/>
                    <a:pt x="25" y="10"/>
                    <a:pt x="37" y="10"/>
                  </a:cubicBezTo>
                  <a:cubicBezTo>
                    <a:pt x="61" y="9"/>
                    <a:pt x="85" y="10"/>
                    <a:pt x="108" y="10"/>
                  </a:cubicBezTo>
                  <a:cubicBezTo>
                    <a:pt x="122" y="10"/>
                    <a:pt x="134" y="7"/>
                    <a:pt x="146" y="0"/>
                  </a:cubicBezTo>
                  <a:cubicBezTo>
                    <a:pt x="146" y="6"/>
                    <a:pt x="142" y="10"/>
                    <a:pt x="137" y="12"/>
                  </a:cubicBezTo>
                  <a:cubicBezTo>
                    <a:pt x="130" y="16"/>
                    <a:pt x="129" y="18"/>
                    <a:pt x="130" y="26"/>
                  </a:cubicBezTo>
                  <a:cubicBezTo>
                    <a:pt x="131" y="28"/>
                    <a:pt x="132" y="31"/>
                    <a:pt x="130" y="33"/>
                  </a:cubicBezTo>
                  <a:close/>
                </a:path>
              </a:pathLst>
            </a:custGeom>
            <a:solidFill>
              <a:srgbClr val="EE7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Freeform 13">
              <a:extLst>
                <a:ext uri="{FF2B5EF4-FFF2-40B4-BE49-F238E27FC236}">
                  <a16:creationId xmlns:a16="http://schemas.microsoft.com/office/drawing/2014/main" id="{C4E184FD-B478-6363-ADF1-5B89A2333048}"/>
                </a:ext>
              </a:extLst>
            </p:cNvPr>
            <p:cNvSpPr/>
            <p:nvPr/>
          </p:nvSpPr>
          <p:spPr bwMode="auto">
            <a:xfrm>
              <a:off x="3762" y="1725"/>
              <a:ext cx="188" cy="55"/>
            </a:xfrm>
            <a:custGeom>
              <a:avLst/>
              <a:gdLst>
                <a:gd name="T0" fmla="*/ 1 w 79"/>
                <a:gd name="T1" fmla="*/ 0 h 23"/>
                <a:gd name="T2" fmla="*/ 5 w 79"/>
                <a:gd name="T3" fmla="*/ 4 h 23"/>
                <a:gd name="T4" fmla="*/ 79 w 79"/>
                <a:gd name="T5" fmla="*/ 3 h 23"/>
                <a:gd name="T6" fmla="*/ 71 w 79"/>
                <a:gd name="T7" fmla="*/ 12 h 23"/>
                <a:gd name="T8" fmla="*/ 67 w 79"/>
                <a:gd name="T9" fmla="*/ 13 h 23"/>
                <a:gd name="T10" fmla="*/ 52 w 79"/>
                <a:gd name="T11" fmla="*/ 23 h 23"/>
                <a:gd name="T12" fmla="*/ 39 w 79"/>
                <a:gd name="T13" fmla="*/ 21 h 23"/>
                <a:gd name="T14" fmla="*/ 26 w 79"/>
                <a:gd name="T15" fmla="*/ 21 h 23"/>
                <a:gd name="T16" fmla="*/ 10 w 79"/>
                <a:gd name="T17" fmla="*/ 13 h 23"/>
                <a:gd name="T18" fmla="*/ 1 w 79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3">
                  <a:moveTo>
                    <a:pt x="1" y="0"/>
                  </a:moveTo>
                  <a:cubicBezTo>
                    <a:pt x="2" y="3"/>
                    <a:pt x="3" y="4"/>
                    <a:pt x="5" y="4"/>
                  </a:cubicBezTo>
                  <a:cubicBezTo>
                    <a:pt x="30" y="3"/>
                    <a:pt x="54" y="3"/>
                    <a:pt x="79" y="3"/>
                  </a:cubicBezTo>
                  <a:cubicBezTo>
                    <a:pt x="78" y="8"/>
                    <a:pt x="75" y="10"/>
                    <a:pt x="71" y="12"/>
                  </a:cubicBezTo>
                  <a:cubicBezTo>
                    <a:pt x="69" y="12"/>
                    <a:pt x="68" y="12"/>
                    <a:pt x="67" y="13"/>
                  </a:cubicBezTo>
                  <a:cubicBezTo>
                    <a:pt x="60" y="13"/>
                    <a:pt x="54" y="16"/>
                    <a:pt x="52" y="23"/>
                  </a:cubicBezTo>
                  <a:cubicBezTo>
                    <a:pt x="47" y="21"/>
                    <a:pt x="43" y="21"/>
                    <a:pt x="39" y="21"/>
                  </a:cubicBezTo>
                  <a:cubicBezTo>
                    <a:pt x="34" y="21"/>
                    <a:pt x="30" y="22"/>
                    <a:pt x="26" y="21"/>
                  </a:cubicBezTo>
                  <a:cubicBezTo>
                    <a:pt x="23" y="13"/>
                    <a:pt x="17" y="13"/>
                    <a:pt x="10" y="13"/>
                  </a:cubicBezTo>
                  <a:cubicBezTo>
                    <a:pt x="3" y="13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4" name="Freeform 14">
              <a:extLst>
                <a:ext uri="{FF2B5EF4-FFF2-40B4-BE49-F238E27FC236}">
                  <a16:creationId xmlns:a16="http://schemas.microsoft.com/office/drawing/2014/main" id="{48C3CFF7-81DE-ECBA-DDE1-CAC03D4189F3}"/>
                </a:ext>
              </a:extLst>
            </p:cNvPr>
            <p:cNvSpPr/>
            <p:nvPr/>
          </p:nvSpPr>
          <p:spPr bwMode="auto">
            <a:xfrm>
              <a:off x="3824" y="1771"/>
              <a:ext cx="62" cy="40"/>
            </a:xfrm>
            <a:custGeom>
              <a:avLst/>
              <a:gdLst>
                <a:gd name="T0" fmla="*/ 0 w 26"/>
                <a:gd name="T1" fmla="*/ 2 h 17"/>
                <a:gd name="T2" fmla="*/ 24 w 26"/>
                <a:gd name="T3" fmla="*/ 1 h 17"/>
                <a:gd name="T4" fmla="*/ 26 w 26"/>
                <a:gd name="T5" fmla="*/ 4 h 17"/>
                <a:gd name="T6" fmla="*/ 8 w 26"/>
                <a:gd name="T7" fmla="*/ 12 h 17"/>
                <a:gd name="T8" fmla="*/ 3 w 26"/>
                <a:gd name="T9" fmla="*/ 7 h 17"/>
                <a:gd name="T10" fmla="*/ 0 w 26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7">
                  <a:moveTo>
                    <a:pt x="0" y="2"/>
                  </a:moveTo>
                  <a:cubicBezTo>
                    <a:pt x="8" y="0"/>
                    <a:pt x="16" y="1"/>
                    <a:pt x="24" y="1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2" y="14"/>
                    <a:pt x="15" y="17"/>
                    <a:pt x="8" y="12"/>
                  </a:cubicBezTo>
                  <a:cubicBezTo>
                    <a:pt x="6" y="11"/>
                    <a:pt x="5" y="9"/>
                    <a:pt x="3" y="7"/>
                  </a:cubicBezTo>
                  <a:cubicBezTo>
                    <a:pt x="2" y="5"/>
                    <a:pt x="1" y="4"/>
                    <a:pt x="0" y="2"/>
                  </a:cubicBezTo>
                  <a:close/>
                </a:path>
              </a:pathLst>
            </a:custGeom>
            <a:solidFill>
              <a:srgbClr val="E9D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05" name="Group 22">
            <a:extLst>
              <a:ext uri="{FF2B5EF4-FFF2-40B4-BE49-F238E27FC236}">
                <a16:creationId xmlns:a16="http://schemas.microsoft.com/office/drawing/2014/main" id="{27A69A54-6FC7-1B3D-5989-418862335C4C}"/>
              </a:ext>
            </a:extLst>
          </p:cNvPr>
          <p:cNvGrpSpPr/>
          <p:nvPr/>
        </p:nvGrpSpPr>
        <p:grpSpPr>
          <a:xfrm>
            <a:off x="179496" y="2875198"/>
            <a:ext cx="970076" cy="3916464"/>
            <a:chOff x="1907704" y="2451208"/>
            <a:chExt cx="837152" cy="3379813"/>
          </a:xfrm>
        </p:grpSpPr>
        <p:sp>
          <p:nvSpPr>
            <p:cNvPr id="206" name="Diagonal Stripe 23">
              <a:extLst>
                <a:ext uri="{FF2B5EF4-FFF2-40B4-BE49-F238E27FC236}">
                  <a16:creationId xmlns:a16="http://schemas.microsoft.com/office/drawing/2014/main" id="{089EA7D9-997C-8CE0-C92C-CCD62180DEC3}"/>
                </a:ext>
              </a:extLst>
            </p:cNvPr>
            <p:cNvSpPr/>
            <p:nvPr/>
          </p:nvSpPr>
          <p:spPr>
            <a:xfrm rot="19197366">
              <a:off x="2093475" y="5194497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07" name="Rectangle 7">
              <a:extLst>
                <a:ext uri="{FF2B5EF4-FFF2-40B4-BE49-F238E27FC236}">
                  <a16:creationId xmlns:a16="http://schemas.microsoft.com/office/drawing/2014/main" id="{EE1B54A5-083F-069D-8E9E-C506593B5298}"/>
                </a:ext>
              </a:extLst>
            </p:cNvPr>
            <p:cNvSpPr/>
            <p:nvPr/>
          </p:nvSpPr>
          <p:spPr>
            <a:xfrm>
              <a:off x="2002280" y="3026003"/>
              <a:ext cx="648000" cy="2016000"/>
            </a:xfrm>
            <a:custGeom>
              <a:avLst/>
              <a:gdLst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8" name="Rounded Rectangle 36">
              <a:extLst>
                <a:ext uri="{FF2B5EF4-FFF2-40B4-BE49-F238E27FC236}">
                  <a16:creationId xmlns:a16="http://schemas.microsoft.com/office/drawing/2014/main" id="{3514E4CF-E314-802A-0FEE-DA9FAC81050E}"/>
                </a:ext>
              </a:extLst>
            </p:cNvPr>
            <p:cNvSpPr/>
            <p:nvPr/>
          </p:nvSpPr>
          <p:spPr>
            <a:xfrm>
              <a:off x="1977467" y="2451208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9" name="Rectangle 26">
              <a:extLst>
                <a:ext uri="{FF2B5EF4-FFF2-40B4-BE49-F238E27FC236}">
                  <a16:creationId xmlns:a16="http://schemas.microsoft.com/office/drawing/2014/main" id="{9ED42CB6-7B56-77EB-059C-F1B8DA042BBB}"/>
                </a:ext>
              </a:extLst>
            </p:cNvPr>
            <p:cNvSpPr/>
            <p:nvPr/>
          </p:nvSpPr>
          <p:spPr>
            <a:xfrm>
              <a:off x="2074280" y="2586268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0" name="Rectangle 27">
              <a:extLst>
                <a:ext uri="{FF2B5EF4-FFF2-40B4-BE49-F238E27FC236}">
                  <a16:creationId xmlns:a16="http://schemas.microsoft.com/office/drawing/2014/main" id="{A421DC02-A4CC-A3A6-E15E-C5E808528274}"/>
                </a:ext>
              </a:extLst>
            </p:cNvPr>
            <p:cNvSpPr/>
            <p:nvPr/>
          </p:nvSpPr>
          <p:spPr>
            <a:xfrm>
              <a:off x="2256517" y="5013176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1" name="Trapezoid 28">
              <a:extLst>
                <a:ext uri="{FF2B5EF4-FFF2-40B4-BE49-F238E27FC236}">
                  <a16:creationId xmlns:a16="http://schemas.microsoft.com/office/drawing/2014/main" id="{30689146-79BD-58D9-985D-E9C90EAA4510}"/>
                </a:ext>
              </a:extLst>
            </p:cNvPr>
            <p:cNvSpPr/>
            <p:nvPr/>
          </p:nvSpPr>
          <p:spPr>
            <a:xfrm rot="10800000">
              <a:off x="2256518" y="5147221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2" name="Rounded Rectangle 40">
              <a:extLst>
                <a:ext uri="{FF2B5EF4-FFF2-40B4-BE49-F238E27FC236}">
                  <a16:creationId xmlns:a16="http://schemas.microsoft.com/office/drawing/2014/main" id="{AEB19797-3035-F505-40E6-70BE834990C5}"/>
                </a:ext>
              </a:extLst>
            </p:cNvPr>
            <p:cNvSpPr/>
            <p:nvPr/>
          </p:nvSpPr>
          <p:spPr>
            <a:xfrm>
              <a:off x="1907704" y="2929491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3" name="Rectangle 20">
              <a:extLst>
                <a:ext uri="{FF2B5EF4-FFF2-40B4-BE49-F238E27FC236}">
                  <a16:creationId xmlns:a16="http://schemas.microsoft.com/office/drawing/2014/main" id="{4D224812-CAA8-0D2C-D0EA-AA7ADD11DEAE}"/>
                </a:ext>
              </a:extLst>
            </p:cNvPr>
            <p:cNvSpPr/>
            <p:nvPr/>
          </p:nvSpPr>
          <p:spPr>
            <a:xfrm>
              <a:off x="2066986" y="4316681"/>
              <a:ext cx="518588" cy="587493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4" name="Rectangle 31">
              <a:extLst>
                <a:ext uri="{FF2B5EF4-FFF2-40B4-BE49-F238E27FC236}">
                  <a16:creationId xmlns:a16="http://schemas.microsoft.com/office/drawing/2014/main" id="{9E699FD7-6914-2E93-61A4-68362E1F1B26}"/>
                </a:ext>
              </a:extLst>
            </p:cNvPr>
            <p:cNvSpPr/>
            <p:nvPr/>
          </p:nvSpPr>
          <p:spPr>
            <a:xfrm>
              <a:off x="2312328" y="2586268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5" name="Rectangle 32">
              <a:extLst>
                <a:ext uri="{FF2B5EF4-FFF2-40B4-BE49-F238E27FC236}">
                  <a16:creationId xmlns:a16="http://schemas.microsoft.com/office/drawing/2014/main" id="{9DBA882B-F7DE-BF03-3A5E-C24D2C15B685}"/>
                </a:ext>
              </a:extLst>
            </p:cNvPr>
            <p:cNvSpPr/>
            <p:nvPr/>
          </p:nvSpPr>
          <p:spPr>
            <a:xfrm>
              <a:off x="2298356" y="3073507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6" name="Rectangle 33">
              <a:extLst>
                <a:ext uri="{FF2B5EF4-FFF2-40B4-BE49-F238E27FC236}">
                  <a16:creationId xmlns:a16="http://schemas.microsoft.com/office/drawing/2014/main" id="{1E15EC5E-D984-F41B-0E94-1FD290373B2B}"/>
                </a:ext>
              </a:extLst>
            </p:cNvPr>
            <p:cNvSpPr/>
            <p:nvPr/>
          </p:nvSpPr>
          <p:spPr>
            <a:xfrm>
              <a:off x="2298356" y="4557443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7" name="Rectangle 34">
              <a:extLst>
                <a:ext uri="{FF2B5EF4-FFF2-40B4-BE49-F238E27FC236}">
                  <a16:creationId xmlns:a16="http://schemas.microsoft.com/office/drawing/2014/main" id="{D8DF060C-C70D-69C1-D87D-26B128BD1765}"/>
                </a:ext>
              </a:extLst>
            </p:cNvPr>
            <p:cNvSpPr/>
            <p:nvPr/>
          </p:nvSpPr>
          <p:spPr>
            <a:xfrm>
              <a:off x="2298356" y="3815475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8" name="Rectangle 35">
              <a:extLst>
                <a:ext uri="{FF2B5EF4-FFF2-40B4-BE49-F238E27FC236}">
                  <a16:creationId xmlns:a16="http://schemas.microsoft.com/office/drawing/2014/main" id="{D6AE39DD-CD09-D14B-06E0-75E456E51EB3}"/>
                </a:ext>
              </a:extLst>
            </p:cNvPr>
            <p:cNvSpPr/>
            <p:nvPr/>
          </p:nvSpPr>
          <p:spPr>
            <a:xfrm>
              <a:off x="2409977" y="3629983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9" name="Rectangle 36">
              <a:extLst>
                <a:ext uri="{FF2B5EF4-FFF2-40B4-BE49-F238E27FC236}">
                  <a16:creationId xmlns:a16="http://schemas.microsoft.com/office/drawing/2014/main" id="{9C039A67-9052-4EA3-E87D-1FCC1335F711}"/>
                </a:ext>
              </a:extLst>
            </p:cNvPr>
            <p:cNvSpPr/>
            <p:nvPr/>
          </p:nvSpPr>
          <p:spPr>
            <a:xfrm>
              <a:off x="2409977" y="4000967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0" name="Rectangle 37">
              <a:extLst>
                <a:ext uri="{FF2B5EF4-FFF2-40B4-BE49-F238E27FC236}">
                  <a16:creationId xmlns:a16="http://schemas.microsoft.com/office/drawing/2014/main" id="{FC865430-6273-AE72-B478-7D7C4797AD16}"/>
                </a:ext>
              </a:extLst>
            </p:cNvPr>
            <p:cNvSpPr/>
            <p:nvPr/>
          </p:nvSpPr>
          <p:spPr>
            <a:xfrm>
              <a:off x="2409977" y="4371951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1" name="Rectangle 38">
              <a:extLst>
                <a:ext uri="{FF2B5EF4-FFF2-40B4-BE49-F238E27FC236}">
                  <a16:creationId xmlns:a16="http://schemas.microsoft.com/office/drawing/2014/main" id="{1B801FD0-30EE-F1C0-FA96-9A6365FCADFB}"/>
                </a:ext>
              </a:extLst>
            </p:cNvPr>
            <p:cNvSpPr/>
            <p:nvPr/>
          </p:nvSpPr>
          <p:spPr>
            <a:xfrm>
              <a:off x="2298356" y="4186459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2" name="Rectangle 39">
              <a:extLst>
                <a:ext uri="{FF2B5EF4-FFF2-40B4-BE49-F238E27FC236}">
                  <a16:creationId xmlns:a16="http://schemas.microsoft.com/office/drawing/2014/main" id="{2B567F0B-0955-E6C0-4481-2863CFF14BA8}"/>
                </a:ext>
              </a:extLst>
            </p:cNvPr>
            <p:cNvSpPr/>
            <p:nvPr/>
          </p:nvSpPr>
          <p:spPr>
            <a:xfrm>
              <a:off x="2409977" y="3258999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3" name="Rectangle 40">
              <a:extLst>
                <a:ext uri="{FF2B5EF4-FFF2-40B4-BE49-F238E27FC236}">
                  <a16:creationId xmlns:a16="http://schemas.microsoft.com/office/drawing/2014/main" id="{70BFCC56-D77C-8F20-A937-0556D95DA6D7}"/>
                </a:ext>
              </a:extLst>
            </p:cNvPr>
            <p:cNvSpPr/>
            <p:nvPr/>
          </p:nvSpPr>
          <p:spPr>
            <a:xfrm>
              <a:off x="2298356" y="3444491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4" name="Rectangle 41">
              <a:extLst>
                <a:ext uri="{FF2B5EF4-FFF2-40B4-BE49-F238E27FC236}">
                  <a16:creationId xmlns:a16="http://schemas.microsoft.com/office/drawing/2014/main" id="{11AD7B00-FF11-3FAA-B37C-F2033A7CA483}"/>
                </a:ext>
              </a:extLst>
            </p:cNvPr>
            <p:cNvSpPr/>
            <p:nvPr/>
          </p:nvSpPr>
          <p:spPr>
            <a:xfrm>
              <a:off x="2409977" y="4742937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25" name="Group 2">
            <a:extLst>
              <a:ext uri="{FF2B5EF4-FFF2-40B4-BE49-F238E27FC236}">
                <a16:creationId xmlns:a16="http://schemas.microsoft.com/office/drawing/2014/main" id="{ED64B250-42E4-6ECD-776E-AE43B3A072CA}"/>
              </a:ext>
            </a:extLst>
          </p:cNvPr>
          <p:cNvGrpSpPr/>
          <p:nvPr/>
        </p:nvGrpSpPr>
        <p:grpSpPr>
          <a:xfrm>
            <a:off x="2790390" y="506271"/>
            <a:ext cx="1381347" cy="6180069"/>
            <a:chOff x="5400765" y="1273689"/>
            <a:chExt cx="1207984" cy="5404452"/>
          </a:xfrm>
        </p:grpSpPr>
        <p:sp>
          <p:nvSpPr>
            <p:cNvPr id="226" name="Freeform: Shape 3">
              <a:extLst>
                <a:ext uri="{FF2B5EF4-FFF2-40B4-BE49-F238E27FC236}">
                  <a16:creationId xmlns:a16="http://schemas.microsoft.com/office/drawing/2014/main" id="{9128F286-7A60-29B4-5E2A-096520BD1755}"/>
                </a:ext>
              </a:extLst>
            </p:cNvPr>
            <p:cNvSpPr/>
            <p:nvPr/>
          </p:nvSpPr>
          <p:spPr>
            <a:xfrm flipH="1">
              <a:off x="5627416" y="5945985"/>
              <a:ext cx="515603" cy="206241"/>
            </a:xfrm>
            <a:custGeom>
              <a:avLst/>
              <a:gdLst>
                <a:gd name="connsiteX0" fmla="*/ 2960 w 654032"/>
                <a:gd name="connsiteY0" fmla="*/ 269088 h 261613"/>
                <a:gd name="connsiteX1" fmla="*/ 7631 w 654032"/>
                <a:gd name="connsiteY1" fmla="*/ 222371 h 261613"/>
                <a:gd name="connsiteX2" fmla="*/ 43136 w 654032"/>
                <a:gd name="connsiteY2" fmla="*/ 205553 h 261613"/>
                <a:gd name="connsiteX3" fmla="*/ 154321 w 654032"/>
                <a:gd name="connsiteY3" fmla="*/ 143887 h 261613"/>
                <a:gd name="connsiteX4" fmla="*/ 282325 w 654032"/>
                <a:gd name="connsiteY4" fmla="*/ 0 h 261613"/>
                <a:gd name="connsiteX5" fmla="*/ 477600 w 654032"/>
                <a:gd name="connsiteY5" fmla="*/ 64469 h 261613"/>
                <a:gd name="connsiteX6" fmla="*/ 576640 w 654032"/>
                <a:gd name="connsiteY6" fmla="*/ 72878 h 261613"/>
                <a:gd name="connsiteX7" fmla="*/ 653255 w 654032"/>
                <a:gd name="connsiteY7" fmla="*/ 196210 h 261613"/>
                <a:gd name="connsiteX8" fmla="*/ 456111 w 654032"/>
                <a:gd name="connsiteY8" fmla="*/ 269088 h 261613"/>
                <a:gd name="connsiteX9" fmla="*/ 177680 w 654032"/>
                <a:gd name="connsiteY9" fmla="*/ 258810 h 261613"/>
                <a:gd name="connsiteX10" fmla="*/ 2960 w 654032"/>
                <a:gd name="connsiteY10" fmla="*/ 269088 h 261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32" h="261613">
                  <a:moveTo>
                    <a:pt x="2960" y="269088"/>
                  </a:moveTo>
                  <a:cubicBezTo>
                    <a:pt x="-2646" y="256941"/>
                    <a:pt x="157" y="230780"/>
                    <a:pt x="7631" y="222371"/>
                  </a:cubicBezTo>
                  <a:cubicBezTo>
                    <a:pt x="14172" y="214896"/>
                    <a:pt x="36596" y="207422"/>
                    <a:pt x="43136" y="205553"/>
                  </a:cubicBezTo>
                  <a:cubicBezTo>
                    <a:pt x="87049" y="196210"/>
                    <a:pt x="119751" y="170049"/>
                    <a:pt x="154321" y="143887"/>
                  </a:cubicBezTo>
                  <a:cubicBezTo>
                    <a:pt x="209447" y="101842"/>
                    <a:pt x="240280" y="53257"/>
                    <a:pt x="282325" y="0"/>
                  </a:cubicBezTo>
                  <a:cubicBezTo>
                    <a:pt x="343991" y="51388"/>
                    <a:pt x="399116" y="65403"/>
                    <a:pt x="477600" y="64469"/>
                  </a:cubicBezTo>
                  <a:cubicBezTo>
                    <a:pt x="510302" y="64469"/>
                    <a:pt x="543938" y="63534"/>
                    <a:pt x="576640" y="72878"/>
                  </a:cubicBezTo>
                  <a:cubicBezTo>
                    <a:pt x="629897" y="87827"/>
                    <a:pt x="664467" y="142019"/>
                    <a:pt x="653255" y="196210"/>
                  </a:cubicBezTo>
                  <a:cubicBezTo>
                    <a:pt x="636437" y="280300"/>
                    <a:pt x="520580" y="269088"/>
                    <a:pt x="456111" y="269088"/>
                  </a:cubicBezTo>
                  <a:cubicBezTo>
                    <a:pt x="363612" y="268154"/>
                    <a:pt x="270179" y="258810"/>
                    <a:pt x="177680" y="258810"/>
                  </a:cubicBezTo>
                  <a:cubicBezTo>
                    <a:pt x="117882" y="257876"/>
                    <a:pt x="64625" y="265351"/>
                    <a:pt x="2960" y="269088"/>
                  </a:cubicBezTo>
                  <a:close/>
                </a:path>
              </a:pathLst>
            </a:custGeom>
            <a:solidFill>
              <a:schemeClr val="accent5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4">
              <a:extLst>
                <a:ext uri="{FF2B5EF4-FFF2-40B4-BE49-F238E27FC236}">
                  <a16:creationId xmlns:a16="http://schemas.microsoft.com/office/drawing/2014/main" id="{B3EC1685-B580-9020-9929-70839D8A479B}"/>
                </a:ext>
              </a:extLst>
            </p:cNvPr>
            <p:cNvSpPr/>
            <p:nvPr/>
          </p:nvSpPr>
          <p:spPr>
            <a:xfrm flipH="1">
              <a:off x="5400765" y="2019357"/>
              <a:ext cx="1207984" cy="4412086"/>
            </a:xfrm>
            <a:custGeom>
              <a:avLst/>
              <a:gdLst>
                <a:gd name="connsiteX0" fmla="*/ 597466 w 1532305"/>
                <a:gd name="connsiteY0" fmla="*/ 5267697 h 5596651"/>
                <a:gd name="connsiteX1" fmla="*/ 646051 w 1532305"/>
                <a:gd name="connsiteY1" fmla="*/ 5387291 h 5596651"/>
                <a:gd name="connsiteX2" fmla="*/ 640445 w 1532305"/>
                <a:gd name="connsiteY2" fmla="*/ 5423731 h 5596651"/>
                <a:gd name="connsiteX3" fmla="*/ 604941 w 1532305"/>
                <a:gd name="connsiteY3" fmla="*/ 5440548 h 5596651"/>
                <a:gd name="connsiteX4" fmla="*/ 599335 w 1532305"/>
                <a:gd name="connsiteY4" fmla="*/ 5423731 h 5596651"/>
                <a:gd name="connsiteX5" fmla="*/ 305020 w 1532305"/>
                <a:gd name="connsiteY5" fmla="*/ 5535850 h 5596651"/>
                <a:gd name="connsiteX6" fmla="*/ 191966 w 1532305"/>
                <a:gd name="connsiteY6" fmla="*/ 5579764 h 5596651"/>
                <a:gd name="connsiteX7" fmla="*/ 141512 w 1532305"/>
                <a:gd name="connsiteY7" fmla="*/ 5596582 h 5596651"/>
                <a:gd name="connsiteX8" fmla="*/ 67700 w 1532305"/>
                <a:gd name="connsiteY8" fmla="*/ 5524638 h 5596651"/>
                <a:gd name="connsiteX9" fmla="*/ 57422 w 1532305"/>
                <a:gd name="connsiteY9" fmla="*/ 5375145 h 5596651"/>
                <a:gd name="connsiteX10" fmla="*/ 106942 w 1532305"/>
                <a:gd name="connsiteY10" fmla="*/ 5178001 h 5596651"/>
                <a:gd name="connsiteX11" fmla="*/ 108810 w 1532305"/>
                <a:gd name="connsiteY11" fmla="*/ 5152774 h 5596651"/>
                <a:gd name="connsiteX12" fmla="*/ 109745 w 1532305"/>
                <a:gd name="connsiteY12" fmla="*/ 5061210 h 5596651"/>
                <a:gd name="connsiteX13" fmla="*/ 107876 w 1532305"/>
                <a:gd name="connsiteY13" fmla="*/ 4891161 h 5596651"/>
                <a:gd name="connsiteX14" fmla="*/ 110679 w 1532305"/>
                <a:gd name="connsiteY14" fmla="*/ 4872474 h 5596651"/>
                <a:gd name="connsiteX15" fmla="*/ 113482 w 1532305"/>
                <a:gd name="connsiteY15" fmla="*/ 4855657 h 5596651"/>
                <a:gd name="connsiteX16" fmla="*/ 114416 w 1532305"/>
                <a:gd name="connsiteY16" fmla="*/ 4841642 h 5596651"/>
                <a:gd name="connsiteX17" fmla="*/ 133103 w 1532305"/>
                <a:gd name="connsiteY17" fmla="*/ 4687477 h 5596651"/>
                <a:gd name="connsiteX18" fmla="*/ 141512 w 1532305"/>
                <a:gd name="connsiteY18" fmla="*/ 4466974 h 5596651"/>
                <a:gd name="connsiteX19" fmla="*/ 142446 w 1532305"/>
                <a:gd name="connsiteY19" fmla="*/ 4452025 h 5596651"/>
                <a:gd name="connsiteX20" fmla="*/ 143381 w 1532305"/>
                <a:gd name="connsiteY20" fmla="*/ 3852183 h 5596651"/>
                <a:gd name="connsiteX21" fmla="*/ 145249 w 1532305"/>
                <a:gd name="connsiteY21" fmla="*/ 3891425 h 5596651"/>
                <a:gd name="connsiteX22" fmla="*/ 152724 w 1532305"/>
                <a:gd name="connsiteY22" fmla="*/ 3675594 h 5596651"/>
                <a:gd name="connsiteX23" fmla="*/ 170476 w 1532305"/>
                <a:gd name="connsiteY23" fmla="*/ 3514889 h 5596651"/>
                <a:gd name="connsiteX24" fmla="*/ 242420 w 1532305"/>
                <a:gd name="connsiteY24" fmla="*/ 3035577 h 5596651"/>
                <a:gd name="connsiteX25" fmla="*/ 239617 w 1532305"/>
                <a:gd name="connsiteY25" fmla="*/ 2958027 h 5596651"/>
                <a:gd name="connsiteX26" fmla="*/ 174214 w 1532305"/>
                <a:gd name="connsiteY26" fmla="*/ 2726313 h 5596651"/>
                <a:gd name="connsiteX27" fmla="*/ 155527 w 1532305"/>
                <a:gd name="connsiteY27" fmla="*/ 2454422 h 5596651"/>
                <a:gd name="connsiteX28" fmla="*/ 193835 w 1532305"/>
                <a:gd name="connsiteY28" fmla="*/ 2337630 h 5596651"/>
                <a:gd name="connsiteX29" fmla="*/ 248960 w 1532305"/>
                <a:gd name="connsiteY29" fmla="*/ 1732183 h 5596651"/>
                <a:gd name="connsiteX30" fmla="*/ 164870 w 1532305"/>
                <a:gd name="connsiteY30" fmla="*/ 1300521 h 5596651"/>
                <a:gd name="connsiteX31" fmla="*/ 428 w 1532305"/>
                <a:gd name="connsiteY31" fmla="*/ 614721 h 5596651"/>
                <a:gd name="connsiteX32" fmla="*/ 60225 w 1532305"/>
                <a:gd name="connsiteY32" fmla="*/ 325078 h 5596651"/>
                <a:gd name="connsiteX33" fmla="*/ 204112 w 1532305"/>
                <a:gd name="connsiteY33" fmla="*/ 161570 h 5596651"/>
                <a:gd name="connsiteX34" fmla="*/ 229339 w 1532305"/>
                <a:gd name="connsiteY34" fmla="*/ 125131 h 5596651"/>
                <a:gd name="connsiteX35" fmla="*/ 262041 w 1532305"/>
                <a:gd name="connsiteY35" fmla="*/ 13011 h 5596651"/>
                <a:gd name="connsiteX36" fmla="*/ 478806 w 1532305"/>
                <a:gd name="connsiteY36" fmla="*/ 38238 h 5596651"/>
                <a:gd name="connsiteX37" fmla="*/ 725470 w 1532305"/>
                <a:gd name="connsiteY37" fmla="*/ 141015 h 5596651"/>
                <a:gd name="connsiteX38" fmla="*/ 766580 w 1532305"/>
                <a:gd name="connsiteY38" fmla="*/ 204549 h 5596651"/>
                <a:gd name="connsiteX39" fmla="*/ 887109 w 1532305"/>
                <a:gd name="connsiteY39" fmla="*/ 286771 h 5596651"/>
                <a:gd name="connsiteX40" fmla="*/ 906730 w 1532305"/>
                <a:gd name="connsiteY40" fmla="*/ 307326 h 5596651"/>
                <a:gd name="connsiteX41" fmla="*/ 1235615 w 1532305"/>
                <a:gd name="connsiteY41" fmla="*/ 753003 h 5596651"/>
                <a:gd name="connsiteX42" fmla="*/ 1415007 w 1532305"/>
                <a:gd name="connsiteY42" fmla="*/ 919314 h 5596651"/>
                <a:gd name="connsiteX43" fmla="*/ 1492556 w 1532305"/>
                <a:gd name="connsiteY43" fmla="*/ 1009010 h 5596651"/>
                <a:gd name="connsiteX44" fmla="*/ 1531798 w 1532305"/>
                <a:gd name="connsiteY44" fmla="*/ 1149159 h 5596651"/>
                <a:gd name="connsiteX45" fmla="*/ 1471067 w 1532305"/>
                <a:gd name="connsiteY45" fmla="*/ 1279032 h 5596651"/>
                <a:gd name="connsiteX46" fmla="*/ 1312230 w 1532305"/>
                <a:gd name="connsiteY46" fmla="*/ 1363122 h 5596651"/>
                <a:gd name="connsiteX47" fmla="*/ 1287003 w 1532305"/>
                <a:gd name="connsiteY47" fmla="*/ 1387414 h 5596651"/>
                <a:gd name="connsiteX48" fmla="*/ 1239352 w 1532305"/>
                <a:gd name="connsiteY48" fmla="*/ 1507009 h 5596651"/>
                <a:gd name="connsiteX49" fmla="*/ 1237484 w 1532305"/>
                <a:gd name="connsiteY49" fmla="*/ 1573346 h 5596651"/>
                <a:gd name="connsiteX50" fmla="*/ 1249630 w 1532305"/>
                <a:gd name="connsiteY50" fmla="*/ 1863924 h 5596651"/>
                <a:gd name="connsiteX51" fmla="*/ 1251499 w 1532305"/>
                <a:gd name="connsiteY51" fmla="*/ 1848974 h 5596651"/>
                <a:gd name="connsiteX52" fmla="*/ 1280463 w 1532305"/>
                <a:gd name="connsiteY52" fmla="*/ 2344171 h 5596651"/>
                <a:gd name="connsiteX53" fmla="*/ 1280463 w 1532305"/>
                <a:gd name="connsiteY53" fmla="*/ 2355383 h 5596651"/>
                <a:gd name="connsiteX54" fmla="*/ 1277660 w 1532305"/>
                <a:gd name="connsiteY54" fmla="*/ 2397428 h 5596651"/>
                <a:gd name="connsiteX55" fmla="*/ 1182358 w 1532305"/>
                <a:gd name="connsiteY55" fmla="*/ 2420786 h 5596651"/>
                <a:gd name="connsiteX56" fmla="*/ 1164606 w 1532305"/>
                <a:gd name="connsiteY56" fmla="*/ 2441341 h 5596651"/>
                <a:gd name="connsiteX57" fmla="*/ 1117889 w 1532305"/>
                <a:gd name="connsiteY57" fmla="*/ 3077622 h 5596651"/>
                <a:gd name="connsiteX58" fmla="*/ 1052486 w 1532305"/>
                <a:gd name="connsiteY58" fmla="*/ 3691478 h 5596651"/>
                <a:gd name="connsiteX59" fmla="*/ 868422 w 1532305"/>
                <a:gd name="connsiteY59" fmla="*/ 4456697 h 5596651"/>
                <a:gd name="connsiteX60" fmla="*/ 818903 w 1532305"/>
                <a:gd name="connsiteY60" fmla="*/ 4689345 h 5596651"/>
                <a:gd name="connsiteX61" fmla="*/ 789939 w 1532305"/>
                <a:gd name="connsiteY61" fmla="*/ 4846313 h 5596651"/>
                <a:gd name="connsiteX62" fmla="*/ 800216 w 1532305"/>
                <a:gd name="connsiteY62" fmla="*/ 4874343 h 5596651"/>
                <a:gd name="connsiteX63" fmla="*/ 866554 w 1532305"/>
                <a:gd name="connsiteY63" fmla="*/ 4932271 h 5596651"/>
                <a:gd name="connsiteX64" fmla="*/ 873094 w 1532305"/>
                <a:gd name="connsiteY64" fmla="*/ 4967776 h 5596651"/>
                <a:gd name="connsiteX65" fmla="*/ 871225 w 1532305"/>
                <a:gd name="connsiteY65" fmla="*/ 4975251 h 5596651"/>
                <a:gd name="connsiteX66" fmla="*/ 855342 w 1532305"/>
                <a:gd name="connsiteY66" fmla="*/ 5008887 h 5596651"/>
                <a:gd name="connsiteX67" fmla="*/ 661001 w 1532305"/>
                <a:gd name="connsiteY67" fmla="*/ 5178001 h 5596651"/>
                <a:gd name="connsiteX68" fmla="*/ 614284 w 1532305"/>
                <a:gd name="connsiteY68" fmla="*/ 5192016 h 5596651"/>
                <a:gd name="connsiteX69" fmla="*/ 601203 w 1532305"/>
                <a:gd name="connsiteY69" fmla="*/ 5199491 h 5596651"/>
                <a:gd name="connsiteX70" fmla="*/ 597466 w 1532305"/>
                <a:gd name="connsiteY70" fmla="*/ 5267697 h 559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532305" h="5596651">
                  <a:moveTo>
                    <a:pt x="597466" y="5267697"/>
                  </a:moveTo>
                  <a:cubicBezTo>
                    <a:pt x="613350" y="5307873"/>
                    <a:pt x="628299" y="5348049"/>
                    <a:pt x="646051" y="5387291"/>
                  </a:cubicBezTo>
                  <a:cubicBezTo>
                    <a:pt x="654460" y="5405978"/>
                    <a:pt x="659132" y="5419993"/>
                    <a:pt x="640445" y="5423731"/>
                  </a:cubicBezTo>
                  <a:cubicBezTo>
                    <a:pt x="634839" y="5424665"/>
                    <a:pt x="609612" y="5438680"/>
                    <a:pt x="604941" y="5440548"/>
                  </a:cubicBezTo>
                  <a:cubicBezTo>
                    <a:pt x="600269" y="5452695"/>
                    <a:pt x="602138" y="5433074"/>
                    <a:pt x="599335" y="5423731"/>
                  </a:cubicBezTo>
                  <a:cubicBezTo>
                    <a:pt x="493755" y="5462973"/>
                    <a:pt x="410600" y="5495674"/>
                    <a:pt x="305020" y="5535850"/>
                  </a:cubicBezTo>
                  <a:cubicBezTo>
                    <a:pt x="274187" y="5547997"/>
                    <a:pt x="221864" y="5567617"/>
                    <a:pt x="191966" y="5579764"/>
                  </a:cubicBezTo>
                  <a:cubicBezTo>
                    <a:pt x="182623" y="5583501"/>
                    <a:pt x="150855" y="5601254"/>
                    <a:pt x="141512" y="5596582"/>
                  </a:cubicBezTo>
                  <a:cubicBezTo>
                    <a:pt x="107876" y="5580698"/>
                    <a:pt x="82649" y="5562012"/>
                    <a:pt x="67700" y="5524638"/>
                  </a:cubicBezTo>
                  <a:cubicBezTo>
                    <a:pt x="31261" y="5476053"/>
                    <a:pt x="41538" y="5429336"/>
                    <a:pt x="57422" y="5375145"/>
                  </a:cubicBezTo>
                  <a:cubicBezTo>
                    <a:pt x="76109" y="5309742"/>
                    <a:pt x="100401" y="5246207"/>
                    <a:pt x="106942" y="5178001"/>
                  </a:cubicBezTo>
                  <a:cubicBezTo>
                    <a:pt x="107876" y="5169592"/>
                    <a:pt x="107876" y="5161183"/>
                    <a:pt x="108810" y="5152774"/>
                  </a:cubicBezTo>
                  <a:cubicBezTo>
                    <a:pt x="108810" y="5121941"/>
                    <a:pt x="108810" y="5092043"/>
                    <a:pt x="109745" y="5061210"/>
                  </a:cubicBezTo>
                  <a:cubicBezTo>
                    <a:pt x="110679" y="5004215"/>
                    <a:pt x="106942" y="4948155"/>
                    <a:pt x="107876" y="4891161"/>
                  </a:cubicBezTo>
                  <a:cubicBezTo>
                    <a:pt x="107876" y="4884621"/>
                    <a:pt x="106007" y="4878080"/>
                    <a:pt x="110679" y="4872474"/>
                  </a:cubicBezTo>
                  <a:cubicBezTo>
                    <a:pt x="113482" y="4866868"/>
                    <a:pt x="113482" y="4861262"/>
                    <a:pt x="113482" y="4855657"/>
                  </a:cubicBezTo>
                  <a:cubicBezTo>
                    <a:pt x="112548" y="4850985"/>
                    <a:pt x="110679" y="4846313"/>
                    <a:pt x="114416" y="4841642"/>
                  </a:cubicBezTo>
                  <a:cubicBezTo>
                    <a:pt x="123760" y="4790253"/>
                    <a:pt x="126563" y="4738865"/>
                    <a:pt x="133103" y="4687477"/>
                  </a:cubicBezTo>
                  <a:cubicBezTo>
                    <a:pt x="142446" y="4614598"/>
                    <a:pt x="140578" y="4540786"/>
                    <a:pt x="141512" y="4466974"/>
                  </a:cubicBezTo>
                  <a:cubicBezTo>
                    <a:pt x="143381" y="4462302"/>
                    <a:pt x="142446" y="4456697"/>
                    <a:pt x="142446" y="4452025"/>
                  </a:cubicBezTo>
                  <a:cubicBezTo>
                    <a:pt x="142446" y="4252078"/>
                    <a:pt x="142446" y="4052131"/>
                    <a:pt x="143381" y="3852183"/>
                  </a:cubicBezTo>
                  <a:cubicBezTo>
                    <a:pt x="144315" y="3865264"/>
                    <a:pt x="144315" y="3878344"/>
                    <a:pt x="145249" y="3891425"/>
                  </a:cubicBezTo>
                  <a:cubicBezTo>
                    <a:pt x="145249" y="3820416"/>
                    <a:pt x="144315" y="3745669"/>
                    <a:pt x="152724" y="3675594"/>
                  </a:cubicBezTo>
                  <a:cubicBezTo>
                    <a:pt x="158330" y="3622337"/>
                    <a:pt x="164870" y="3569081"/>
                    <a:pt x="170476" y="3514889"/>
                  </a:cubicBezTo>
                  <a:cubicBezTo>
                    <a:pt x="189163" y="3354184"/>
                    <a:pt x="214390" y="3195348"/>
                    <a:pt x="242420" y="3035577"/>
                  </a:cubicBezTo>
                  <a:cubicBezTo>
                    <a:pt x="247091" y="3009415"/>
                    <a:pt x="247091" y="2984188"/>
                    <a:pt x="239617" y="2958027"/>
                  </a:cubicBezTo>
                  <a:cubicBezTo>
                    <a:pt x="216258" y="2881412"/>
                    <a:pt x="194769" y="2803862"/>
                    <a:pt x="174214" y="2726313"/>
                  </a:cubicBezTo>
                  <a:cubicBezTo>
                    <a:pt x="150855" y="2636617"/>
                    <a:pt x="138709" y="2546921"/>
                    <a:pt x="155527" y="2454422"/>
                  </a:cubicBezTo>
                  <a:cubicBezTo>
                    <a:pt x="163002" y="2413311"/>
                    <a:pt x="179820" y="2375938"/>
                    <a:pt x="193835" y="2337630"/>
                  </a:cubicBezTo>
                  <a:cubicBezTo>
                    <a:pt x="265778" y="2142355"/>
                    <a:pt x="275121" y="1936802"/>
                    <a:pt x="248960" y="1732183"/>
                  </a:cubicBezTo>
                  <a:cubicBezTo>
                    <a:pt x="230273" y="1586427"/>
                    <a:pt x="199440" y="1443474"/>
                    <a:pt x="164870" y="1300521"/>
                  </a:cubicBezTo>
                  <a:cubicBezTo>
                    <a:pt x="109745" y="1076281"/>
                    <a:pt x="-7981" y="851107"/>
                    <a:pt x="428" y="614721"/>
                  </a:cubicBezTo>
                  <a:cubicBezTo>
                    <a:pt x="4165" y="514748"/>
                    <a:pt x="20049" y="417577"/>
                    <a:pt x="60225" y="325078"/>
                  </a:cubicBezTo>
                  <a:cubicBezTo>
                    <a:pt x="90124" y="255938"/>
                    <a:pt x="144315" y="204549"/>
                    <a:pt x="204112" y="161570"/>
                  </a:cubicBezTo>
                  <a:cubicBezTo>
                    <a:pt x="217193" y="152227"/>
                    <a:pt x="225602" y="141015"/>
                    <a:pt x="229339" y="125131"/>
                  </a:cubicBezTo>
                  <a:cubicBezTo>
                    <a:pt x="239617" y="87758"/>
                    <a:pt x="250829" y="50384"/>
                    <a:pt x="262041" y="13011"/>
                  </a:cubicBezTo>
                  <a:cubicBezTo>
                    <a:pt x="273253" y="-25296"/>
                    <a:pt x="455448" y="32632"/>
                    <a:pt x="478806" y="38238"/>
                  </a:cubicBezTo>
                  <a:cubicBezTo>
                    <a:pt x="533931" y="52253"/>
                    <a:pt x="715192" y="75611"/>
                    <a:pt x="725470" y="141015"/>
                  </a:cubicBezTo>
                  <a:cubicBezTo>
                    <a:pt x="729207" y="168110"/>
                    <a:pt x="741353" y="189600"/>
                    <a:pt x="766580" y="204549"/>
                  </a:cubicBezTo>
                  <a:cubicBezTo>
                    <a:pt x="807691" y="230711"/>
                    <a:pt x="846933" y="259675"/>
                    <a:pt x="887109" y="286771"/>
                  </a:cubicBezTo>
                  <a:cubicBezTo>
                    <a:pt x="895518" y="292377"/>
                    <a:pt x="901124" y="299851"/>
                    <a:pt x="906730" y="307326"/>
                  </a:cubicBezTo>
                  <a:cubicBezTo>
                    <a:pt x="1015113" y="456819"/>
                    <a:pt x="1122561" y="607247"/>
                    <a:pt x="1235615" y="753003"/>
                  </a:cubicBezTo>
                  <a:cubicBezTo>
                    <a:pt x="1286069" y="818406"/>
                    <a:pt x="1342129" y="878203"/>
                    <a:pt x="1415007" y="919314"/>
                  </a:cubicBezTo>
                  <a:cubicBezTo>
                    <a:pt x="1452380" y="940803"/>
                    <a:pt x="1474804" y="971636"/>
                    <a:pt x="1492556" y="1009010"/>
                  </a:cubicBezTo>
                  <a:cubicBezTo>
                    <a:pt x="1514046" y="1052923"/>
                    <a:pt x="1527127" y="1099640"/>
                    <a:pt x="1531798" y="1149159"/>
                  </a:cubicBezTo>
                  <a:cubicBezTo>
                    <a:pt x="1537404" y="1205219"/>
                    <a:pt x="1512177" y="1245396"/>
                    <a:pt x="1471067" y="1279032"/>
                  </a:cubicBezTo>
                  <a:cubicBezTo>
                    <a:pt x="1423416" y="1317339"/>
                    <a:pt x="1369225" y="1342566"/>
                    <a:pt x="1312230" y="1363122"/>
                  </a:cubicBezTo>
                  <a:cubicBezTo>
                    <a:pt x="1300084" y="1367793"/>
                    <a:pt x="1292609" y="1374334"/>
                    <a:pt x="1287003" y="1387414"/>
                  </a:cubicBezTo>
                  <a:cubicBezTo>
                    <a:pt x="1272054" y="1427591"/>
                    <a:pt x="1255236" y="1466833"/>
                    <a:pt x="1239352" y="1507009"/>
                  </a:cubicBezTo>
                  <a:cubicBezTo>
                    <a:pt x="1230943" y="1528498"/>
                    <a:pt x="1236549" y="1550923"/>
                    <a:pt x="1237484" y="1573346"/>
                  </a:cubicBezTo>
                  <a:cubicBezTo>
                    <a:pt x="1242155" y="1670517"/>
                    <a:pt x="1248696" y="1766753"/>
                    <a:pt x="1249630" y="1863924"/>
                  </a:cubicBezTo>
                  <a:cubicBezTo>
                    <a:pt x="1250564" y="1859252"/>
                    <a:pt x="1251499" y="1854581"/>
                    <a:pt x="1251499" y="1848974"/>
                  </a:cubicBezTo>
                  <a:cubicBezTo>
                    <a:pt x="1251499" y="2013417"/>
                    <a:pt x="1272054" y="2180663"/>
                    <a:pt x="1280463" y="2344171"/>
                  </a:cubicBezTo>
                  <a:cubicBezTo>
                    <a:pt x="1280463" y="2347908"/>
                    <a:pt x="1280463" y="2351645"/>
                    <a:pt x="1280463" y="2355383"/>
                  </a:cubicBezTo>
                  <a:cubicBezTo>
                    <a:pt x="1277660" y="2369398"/>
                    <a:pt x="1281397" y="2383413"/>
                    <a:pt x="1277660" y="2397428"/>
                  </a:cubicBezTo>
                  <a:cubicBezTo>
                    <a:pt x="1245893" y="2404902"/>
                    <a:pt x="1214125" y="2413311"/>
                    <a:pt x="1182358" y="2420786"/>
                  </a:cubicBezTo>
                  <a:cubicBezTo>
                    <a:pt x="1170212" y="2423589"/>
                    <a:pt x="1165540" y="2428261"/>
                    <a:pt x="1164606" y="2441341"/>
                  </a:cubicBezTo>
                  <a:cubicBezTo>
                    <a:pt x="1151525" y="2653435"/>
                    <a:pt x="1135642" y="2865528"/>
                    <a:pt x="1117889" y="3077622"/>
                  </a:cubicBezTo>
                  <a:cubicBezTo>
                    <a:pt x="1100137" y="3282240"/>
                    <a:pt x="1081450" y="3487794"/>
                    <a:pt x="1052486" y="3691478"/>
                  </a:cubicBezTo>
                  <a:cubicBezTo>
                    <a:pt x="1016047" y="3952157"/>
                    <a:pt x="953447" y="4207230"/>
                    <a:pt x="868422" y="4456697"/>
                  </a:cubicBezTo>
                  <a:cubicBezTo>
                    <a:pt x="843195" y="4532377"/>
                    <a:pt x="834787" y="4611795"/>
                    <a:pt x="818903" y="4689345"/>
                  </a:cubicBezTo>
                  <a:cubicBezTo>
                    <a:pt x="808625" y="4741668"/>
                    <a:pt x="800216" y="4793990"/>
                    <a:pt x="789939" y="4846313"/>
                  </a:cubicBezTo>
                  <a:cubicBezTo>
                    <a:pt x="787136" y="4859394"/>
                    <a:pt x="790873" y="4866868"/>
                    <a:pt x="800216" y="4874343"/>
                  </a:cubicBezTo>
                  <a:cubicBezTo>
                    <a:pt x="822640" y="4893030"/>
                    <a:pt x="844130" y="4913585"/>
                    <a:pt x="866554" y="4932271"/>
                  </a:cubicBezTo>
                  <a:cubicBezTo>
                    <a:pt x="878700" y="4942549"/>
                    <a:pt x="888043" y="4951893"/>
                    <a:pt x="873094" y="4967776"/>
                  </a:cubicBezTo>
                  <a:cubicBezTo>
                    <a:pt x="871225" y="4969645"/>
                    <a:pt x="872160" y="4972448"/>
                    <a:pt x="871225" y="4975251"/>
                  </a:cubicBezTo>
                  <a:cubicBezTo>
                    <a:pt x="872160" y="4989266"/>
                    <a:pt x="862817" y="4998609"/>
                    <a:pt x="855342" y="5008887"/>
                  </a:cubicBezTo>
                  <a:cubicBezTo>
                    <a:pt x="803954" y="5079896"/>
                    <a:pt x="741353" y="5139693"/>
                    <a:pt x="661001" y="5178001"/>
                  </a:cubicBezTo>
                  <a:cubicBezTo>
                    <a:pt x="648854" y="5183607"/>
                    <a:pt x="616153" y="5189213"/>
                    <a:pt x="614284" y="5192016"/>
                  </a:cubicBezTo>
                  <a:cubicBezTo>
                    <a:pt x="610547" y="5195753"/>
                    <a:pt x="605875" y="5196688"/>
                    <a:pt x="601203" y="5199491"/>
                  </a:cubicBezTo>
                  <a:cubicBezTo>
                    <a:pt x="584385" y="5212571"/>
                    <a:pt x="594663" y="5260222"/>
                    <a:pt x="597466" y="5267697"/>
                  </a:cubicBezTo>
                  <a:close/>
                </a:path>
              </a:pathLst>
            </a:custGeom>
            <a:solidFill>
              <a:schemeClr val="bg1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5">
              <a:extLst>
                <a:ext uri="{FF2B5EF4-FFF2-40B4-BE49-F238E27FC236}">
                  <a16:creationId xmlns:a16="http://schemas.microsoft.com/office/drawing/2014/main" id="{41408E99-ACF9-7B51-8FF7-650B25B5E7F9}"/>
                </a:ext>
              </a:extLst>
            </p:cNvPr>
            <p:cNvSpPr/>
            <p:nvPr/>
          </p:nvSpPr>
          <p:spPr>
            <a:xfrm flipH="1">
              <a:off x="5819227" y="6295122"/>
              <a:ext cx="766039" cy="383019"/>
            </a:xfrm>
            <a:custGeom>
              <a:avLst/>
              <a:gdLst>
                <a:gd name="connsiteX0" fmla="*/ 33240 w 971705"/>
                <a:gd name="connsiteY0" fmla="*/ 94367 h 485852"/>
                <a:gd name="connsiteX1" fmla="*/ 93971 w 971705"/>
                <a:gd name="connsiteY1" fmla="*/ 163508 h 485852"/>
                <a:gd name="connsiteX2" fmla="*/ 129476 w 971705"/>
                <a:gd name="connsiteY2" fmla="*/ 168180 h 485852"/>
                <a:gd name="connsiteX3" fmla="*/ 569547 w 971705"/>
                <a:gd name="connsiteY3" fmla="*/ 0 h 485852"/>
                <a:gd name="connsiteX4" fmla="*/ 726514 w 971705"/>
                <a:gd name="connsiteY4" fmla="*/ 161639 h 485852"/>
                <a:gd name="connsiteX5" fmla="*/ 866664 w 971705"/>
                <a:gd name="connsiteY5" fmla="*/ 214896 h 485852"/>
                <a:gd name="connsiteX6" fmla="*/ 934871 w 971705"/>
                <a:gd name="connsiteY6" fmla="*/ 249467 h 485852"/>
                <a:gd name="connsiteX7" fmla="*/ 954492 w 971705"/>
                <a:gd name="connsiteY7" fmla="*/ 390551 h 485852"/>
                <a:gd name="connsiteX8" fmla="*/ 801261 w 971705"/>
                <a:gd name="connsiteY8" fmla="*/ 475575 h 485852"/>
                <a:gd name="connsiteX9" fmla="*/ 609723 w 971705"/>
                <a:gd name="connsiteY9" fmla="*/ 482115 h 485852"/>
                <a:gd name="connsiteX10" fmla="*/ 421922 w 971705"/>
                <a:gd name="connsiteY10" fmla="*/ 416712 h 485852"/>
                <a:gd name="connsiteX11" fmla="*/ 250005 w 971705"/>
                <a:gd name="connsiteY11" fmla="*/ 347572 h 485852"/>
                <a:gd name="connsiteX12" fmla="*/ 182733 w 971705"/>
                <a:gd name="connsiteY12" fmla="*/ 330753 h 485852"/>
                <a:gd name="connsiteX13" fmla="*/ 94906 w 971705"/>
                <a:gd name="connsiteY13" fmla="*/ 306461 h 485852"/>
                <a:gd name="connsiteX14" fmla="*/ 57532 w 971705"/>
                <a:gd name="connsiteY14" fmla="*/ 292446 h 485852"/>
                <a:gd name="connsiteX15" fmla="*/ 2407 w 971705"/>
                <a:gd name="connsiteY15" fmla="*/ 187801 h 485852"/>
                <a:gd name="connsiteX16" fmla="*/ 33240 w 971705"/>
                <a:gd name="connsiteY16" fmla="*/ 94367 h 48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1704" h="485852">
                  <a:moveTo>
                    <a:pt x="33240" y="94367"/>
                  </a:moveTo>
                  <a:cubicBezTo>
                    <a:pt x="55664" y="113989"/>
                    <a:pt x="67810" y="148559"/>
                    <a:pt x="93971" y="163508"/>
                  </a:cubicBezTo>
                  <a:cubicBezTo>
                    <a:pt x="106118" y="170983"/>
                    <a:pt x="116395" y="172852"/>
                    <a:pt x="129476" y="168180"/>
                  </a:cubicBezTo>
                  <a:cubicBezTo>
                    <a:pt x="276166" y="112120"/>
                    <a:pt x="422856" y="56060"/>
                    <a:pt x="569547" y="0"/>
                  </a:cubicBezTo>
                  <a:cubicBezTo>
                    <a:pt x="592905" y="82221"/>
                    <a:pt x="648965" y="131741"/>
                    <a:pt x="726514" y="161639"/>
                  </a:cubicBezTo>
                  <a:cubicBezTo>
                    <a:pt x="773231" y="179392"/>
                    <a:pt x="819948" y="197144"/>
                    <a:pt x="866664" y="214896"/>
                  </a:cubicBezTo>
                  <a:cubicBezTo>
                    <a:pt x="890957" y="224240"/>
                    <a:pt x="913381" y="235452"/>
                    <a:pt x="934871" y="249467"/>
                  </a:cubicBezTo>
                  <a:cubicBezTo>
                    <a:pt x="986259" y="285906"/>
                    <a:pt x="994668" y="341965"/>
                    <a:pt x="954492" y="390551"/>
                  </a:cubicBezTo>
                  <a:cubicBezTo>
                    <a:pt x="915250" y="439136"/>
                    <a:pt x="859190" y="459692"/>
                    <a:pt x="801261" y="475575"/>
                  </a:cubicBezTo>
                  <a:cubicBezTo>
                    <a:pt x="740529" y="492393"/>
                    <a:pt x="671389" y="497065"/>
                    <a:pt x="609723" y="482115"/>
                  </a:cubicBezTo>
                  <a:cubicBezTo>
                    <a:pt x="545254" y="466232"/>
                    <a:pt x="483588" y="441005"/>
                    <a:pt x="421922" y="416712"/>
                  </a:cubicBezTo>
                  <a:cubicBezTo>
                    <a:pt x="364928" y="393354"/>
                    <a:pt x="306999" y="369995"/>
                    <a:pt x="250005" y="347572"/>
                  </a:cubicBezTo>
                  <a:cubicBezTo>
                    <a:pt x="227581" y="338228"/>
                    <a:pt x="206091" y="337294"/>
                    <a:pt x="182733" y="330753"/>
                  </a:cubicBezTo>
                  <a:cubicBezTo>
                    <a:pt x="153769" y="323279"/>
                    <a:pt x="124804" y="314870"/>
                    <a:pt x="94906" y="306461"/>
                  </a:cubicBezTo>
                  <a:cubicBezTo>
                    <a:pt x="81825" y="302723"/>
                    <a:pt x="69679" y="298052"/>
                    <a:pt x="57532" y="292446"/>
                  </a:cubicBezTo>
                  <a:cubicBezTo>
                    <a:pt x="10816" y="271891"/>
                    <a:pt x="-6936" y="238255"/>
                    <a:pt x="2407" y="187801"/>
                  </a:cubicBezTo>
                  <a:cubicBezTo>
                    <a:pt x="7079" y="159771"/>
                    <a:pt x="23897" y="120529"/>
                    <a:pt x="33240" y="94367"/>
                  </a:cubicBezTo>
                  <a:close/>
                </a:path>
              </a:pathLst>
            </a:custGeom>
            <a:solidFill>
              <a:schemeClr val="accent5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6">
              <a:extLst>
                <a:ext uri="{FF2B5EF4-FFF2-40B4-BE49-F238E27FC236}">
                  <a16:creationId xmlns:a16="http://schemas.microsoft.com/office/drawing/2014/main" id="{D0513B0D-A0E3-DF94-7F72-4FC3019D53D0}"/>
                </a:ext>
              </a:extLst>
            </p:cNvPr>
            <p:cNvSpPr/>
            <p:nvPr/>
          </p:nvSpPr>
          <p:spPr>
            <a:xfrm flipH="1">
              <a:off x="5566156" y="2205656"/>
              <a:ext cx="880209" cy="3904105"/>
            </a:xfrm>
            <a:custGeom>
              <a:avLst/>
              <a:gdLst>
                <a:gd name="connsiteX0" fmla="*/ 303469 w 880209"/>
                <a:gd name="connsiteY0" fmla="*/ 3751377 h 3904105"/>
                <a:gd name="connsiteX1" fmla="*/ 301997 w 880209"/>
                <a:gd name="connsiteY1" fmla="*/ 3883961 h 3904105"/>
                <a:gd name="connsiteX2" fmla="*/ 310099 w 880209"/>
                <a:gd name="connsiteY2" fmla="*/ 3903849 h 3904105"/>
                <a:gd name="connsiteX3" fmla="*/ 320412 w 880209"/>
                <a:gd name="connsiteY3" fmla="*/ 3900166 h 3904105"/>
                <a:gd name="connsiteX4" fmla="*/ 303469 w 880209"/>
                <a:gd name="connsiteY4" fmla="*/ 3751377 h 3904105"/>
                <a:gd name="connsiteX5" fmla="*/ 342509 w 880209"/>
                <a:gd name="connsiteY5" fmla="*/ 3458957 h 3904105"/>
                <a:gd name="connsiteX6" fmla="*/ 303469 w 880209"/>
                <a:gd name="connsiteY6" fmla="*/ 3724125 h 3904105"/>
                <a:gd name="connsiteX7" fmla="*/ 342509 w 880209"/>
                <a:gd name="connsiteY7" fmla="*/ 3458957 h 3904105"/>
                <a:gd name="connsiteX8" fmla="*/ 556115 w 880209"/>
                <a:gd name="connsiteY8" fmla="*/ 2540448 h 3904105"/>
                <a:gd name="connsiteX9" fmla="*/ 350609 w 880209"/>
                <a:gd name="connsiteY9" fmla="*/ 3431705 h 3904105"/>
                <a:gd name="connsiteX10" fmla="*/ 394067 w 880209"/>
                <a:gd name="connsiteY10" fmla="*/ 3325637 h 3904105"/>
                <a:gd name="connsiteX11" fmla="*/ 480246 w 880209"/>
                <a:gd name="connsiteY11" fmla="*/ 2977237 h 3904105"/>
                <a:gd name="connsiteX12" fmla="*/ 543593 w 880209"/>
                <a:gd name="connsiteY12" fmla="*/ 2619262 h 3904105"/>
                <a:gd name="connsiteX13" fmla="*/ 556115 w 880209"/>
                <a:gd name="connsiteY13" fmla="*/ 2540448 h 3904105"/>
                <a:gd name="connsiteX14" fmla="*/ 620933 w 880209"/>
                <a:gd name="connsiteY14" fmla="*/ 2125020 h 3904105"/>
                <a:gd name="connsiteX15" fmla="*/ 565690 w 880209"/>
                <a:gd name="connsiteY15" fmla="*/ 2481524 h 3904105"/>
                <a:gd name="connsiteX16" fmla="*/ 620933 w 880209"/>
                <a:gd name="connsiteY16" fmla="*/ 2125020 h 3904105"/>
                <a:gd name="connsiteX17" fmla="*/ 224655 w 880209"/>
                <a:gd name="connsiteY17" fmla="*/ 1768105 h 3904105"/>
                <a:gd name="connsiteX18" fmla="*/ 256327 w 880209"/>
                <a:gd name="connsiteY18" fmla="*/ 1775579 h 3904105"/>
                <a:gd name="connsiteX19" fmla="*/ 257626 w 880209"/>
                <a:gd name="connsiteY19" fmla="*/ 1773933 h 3904105"/>
                <a:gd name="connsiteX20" fmla="*/ 348401 w 880209"/>
                <a:gd name="connsiteY20" fmla="*/ 1792088 h 3904105"/>
                <a:gd name="connsiteX21" fmla="*/ 477302 w 880209"/>
                <a:gd name="connsiteY21" fmla="*/ 1779566 h 3904105"/>
                <a:gd name="connsiteX22" fmla="*/ 259274 w 880209"/>
                <a:gd name="connsiteY22" fmla="*/ 1770727 h 3904105"/>
                <a:gd name="connsiteX23" fmla="*/ 258268 w 880209"/>
                <a:gd name="connsiteY23" fmla="*/ 1771734 h 3904105"/>
                <a:gd name="connsiteX24" fmla="*/ 0 w 880209"/>
                <a:gd name="connsiteY24" fmla="*/ 1722113 h 3904105"/>
                <a:gd name="connsiteX25" fmla="*/ 92072 w 880209"/>
                <a:gd name="connsiteY25" fmla="*/ 1743476 h 3904105"/>
                <a:gd name="connsiteX26" fmla="*/ 92074 w 880209"/>
                <a:gd name="connsiteY26" fmla="*/ 1743475 h 3904105"/>
                <a:gd name="connsiteX27" fmla="*/ 176779 w 880209"/>
                <a:gd name="connsiteY27" fmla="*/ 1758943 h 3904105"/>
                <a:gd name="connsiteX28" fmla="*/ 95594 w 880209"/>
                <a:gd name="connsiteY28" fmla="*/ 1740657 h 3904105"/>
                <a:gd name="connsiteX29" fmla="*/ 95755 w 880209"/>
                <a:gd name="connsiteY29" fmla="*/ 1740529 h 3904105"/>
                <a:gd name="connsiteX30" fmla="*/ 0 w 880209"/>
                <a:gd name="connsiteY30" fmla="*/ 1722113 h 3904105"/>
                <a:gd name="connsiteX31" fmla="*/ 517076 w 880209"/>
                <a:gd name="connsiteY31" fmla="*/ 1055512 h 3904105"/>
                <a:gd name="connsiteX32" fmla="*/ 516339 w 880209"/>
                <a:gd name="connsiteY32" fmla="*/ 1061405 h 3904105"/>
                <a:gd name="connsiteX33" fmla="*/ 591470 w 880209"/>
                <a:gd name="connsiteY33" fmla="*/ 1467995 h 3904105"/>
                <a:gd name="connsiteX34" fmla="*/ 629035 w 880209"/>
                <a:gd name="connsiteY34" fmla="*/ 1673500 h 3904105"/>
                <a:gd name="connsiteX35" fmla="*/ 632258 w 880209"/>
                <a:gd name="connsiteY35" fmla="*/ 1689335 h 3904105"/>
                <a:gd name="connsiteX36" fmla="*/ 637138 w 880209"/>
                <a:gd name="connsiteY36" fmla="*/ 1705172 h 3904105"/>
                <a:gd name="connsiteX37" fmla="*/ 635665 w 880209"/>
                <a:gd name="connsiteY37" fmla="*/ 1686389 h 3904105"/>
                <a:gd name="connsiteX38" fmla="*/ 632895 w 880209"/>
                <a:gd name="connsiteY38" fmla="*/ 1672265 h 3904105"/>
                <a:gd name="connsiteX39" fmla="*/ 633639 w 880209"/>
                <a:gd name="connsiteY39" fmla="*/ 1672027 h 3904105"/>
                <a:gd name="connsiteX40" fmla="*/ 632719 w 880209"/>
                <a:gd name="connsiteY40" fmla="*/ 1668344 h 3904105"/>
                <a:gd name="connsiteX41" fmla="*/ 623143 w 880209"/>
                <a:gd name="connsiteY41" fmla="*/ 1476098 h 3904105"/>
                <a:gd name="connsiteX42" fmla="*/ 622406 w 880209"/>
                <a:gd name="connsiteY42" fmla="*/ 1468732 h 3904105"/>
                <a:gd name="connsiteX43" fmla="*/ 589997 w 880209"/>
                <a:gd name="connsiteY43" fmla="*/ 1364875 h 3904105"/>
                <a:gd name="connsiteX44" fmla="*/ 558324 w 880209"/>
                <a:gd name="connsiteY44" fmla="*/ 1262490 h 3904105"/>
                <a:gd name="connsiteX45" fmla="*/ 556851 w 880209"/>
                <a:gd name="connsiteY45" fmla="*/ 1169682 h 3904105"/>
                <a:gd name="connsiteX46" fmla="*/ 517076 w 880209"/>
                <a:gd name="connsiteY46" fmla="*/ 1055512 h 3904105"/>
                <a:gd name="connsiteX47" fmla="*/ 778562 w 880209"/>
                <a:gd name="connsiteY47" fmla="*/ 943552 h 3904105"/>
                <a:gd name="connsiteX48" fmla="*/ 729946 w 880209"/>
                <a:gd name="connsiteY48" fmla="*/ 1009845 h 3904105"/>
                <a:gd name="connsiteX49" fmla="*/ 778562 w 880209"/>
                <a:gd name="connsiteY49" fmla="*/ 943552 h 3904105"/>
                <a:gd name="connsiteX50" fmla="*/ 278425 w 880209"/>
                <a:gd name="connsiteY50" fmla="*/ 849271 h 3904105"/>
                <a:gd name="connsiteX51" fmla="*/ 275479 w 880209"/>
                <a:gd name="connsiteY51" fmla="*/ 852217 h 3904105"/>
                <a:gd name="connsiteX52" fmla="*/ 283581 w 880209"/>
                <a:gd name="connsiteY52" fmla="*/ 858110 h 3904105"/>
                <a:gd name="connsiteX53" fmla="*/ 568636 w 880209"/>
                <a:gd name="connsiteY53" fmla="*/ 1076136 h 3904105"/>
                <a:gd name="connsiteX54" fmla="*/ 595890 w 880209"/>
                <a:gd name="connsiteY54" fmla="*/ 1080555 h 3904105"/>
                <a:gd name="connsiteX55" fmla="*/ 665128 w 880209"/>
                <a:gd name="connsiteY55" fmla="*/ 1057722 h 3904105"/>
                <a:gd name="connsiteX56" fmla="*/ 665864 w 880209"/>
                <a:gd name="connsiteY56" fmla="*/ 1056248 h 3904105"/>
                <a:gd name="connsiteX57" fmla="*/ 665128 w 880209"/>
                <a:gd name="connsiteY57" fmla="*/ 1054038 h 3904105"/>
                <a:gd name="connsiteX58" fmla="*/ 620196 w 880209"/>
                <a:gd name="connsiteY58" fmla="*/ 1058459 h 3904105"/>
                <a:gd name="connsiteX59" fmla="*/ 502344 w 880209"/>
                <a:gd name="connsiteY59" fmla="*/ 1004688 h 3904105"/>
                <a:gd name="connsiteX60" fmla="*/ 309361 w 880209"/>
                <a:gd name="connsiteY60" fmla="*/ 871368 h 3904105"/>
                <a:gd name="connsiteX61" fmla="*/ 278425 w 880209"/>
                <a:gd name="connsiteY61" fmla="*/ 849271 h 3904105"/>
                <a:gd name="connsiteX62" fmla="*/ 811706 w 880209"/>
                <a:gd name="connsiteY62" fmla="*/ 826437 h 3904105"/>
                <a:gd name="connsiteX63" fmla="*/ 880209 w 880209"/>
                <a:gd name="connsiteY63" fmla="*/ 847798 h 3904105"/>
                <a:gd name="connsiteX64" fmla="*/ 811706 w 880209"/>
                <a:gd name="connsiteY64" fmla="*/ 826437 h 3904105"/>
                <a:gd name="connsiteX65" fmla="*/ 706376 w 880209"/>
                <a:gd name="connsiteY65" fmla="*/ 698273 h 3904105"/>
                <a:gd name="connsiteX66" fmla="*/ 796976 w 880209"/>
                <a:gd name="connsiteY66" fmla="*/ 810233 h 3904105"/>
                <a:gd name="connsiteX67" fmla="*/ 706376 w 880209"/>
                <a:gd name="connsiteY67" fmla="*/ 698273 h 3904105"/>
                <a:gd name="connsiteX68" fmla="*/ 643767 w 880209"/>
                <a:gd name="connsiteY68" fmla="*/ 584104 h 3904105"/>
                <a:gd name="connsiteX69" fmla="*/ 727738 w 880209"/>
                <a:gd name="connsiteY69" fmla="*/ 612094 h 3904105"/>
                <a:gd name="connsiteX70" fmla="*/ 643767 w 880209"/>
                <a:gd name="connsiteY70" fmla="*/ 584104 h 3904105"/>
                <a:gd name="connsiteX71" fmla="*/ 828649 w 880209"/>
                <a:gd name="connsiteY71" fmla="*/ 555377 h 3904105"/>
                <a:gd name="connsiteX72" fmla="*/ 734366 w 880209"/>
                <a:gd name="connsiteY72" fmla="*/ 611357 h 3904105"/>
                <a:gd name="connsiteX73" fmla="*/ 771196 w 880209"/>
                <a:gd name="connsiteY73" fmla="*/ 608411 h 3904105"/>
                <a:gd name="connsiteX74" fmla="*/ 816863 w 880209"/>
                <a:gd name="connsiteY74" fmla="*/ 570845 h 3904105"/>
                <a:gd name="connsiteX75" fmla="*/ 828649 w 880209"/>
                <a:gd name="connsiteY75" fmla="*/ 555377 h 3904105"/>
                <a:gd name="connsiteX76" fmla="*/ 686488 w 880209"/>
                <a:gd name="connsiteY76" fmla="*/ 385965 h 3904105"/>
                <a:gd name="connsiteX77" fmla="*/ 683542 w 880209"/>
                <a:gd name="connsiteY77" fmla="*/ 387438 h 3904105"/>
                <a:gd name="connsiteX78" fmla="*/ 695327 w 880209"/>
                <a:gd name="connsiteY78" fmla="*/ 452993 h 3904105"/>
                <a:gd name="connsiteX79" fmla="*/ 717425 w 880209"/>
                <a:gd name="connsiteY79" fmla="*/ 573793 h 3904105"/>
                <a:gd name="connsiteX80" fmla="*/ 734367 w 880209"/>
                <a:gd name="connsiteY80" fmla="*/ 584842 h 3904105"/>
                <a:gd name="connsiteX81" fmla="*/ 743206 w 880209"/>
                <a:gd name="connsiteY81" fmla="*/ 582632 h 3904105"/>
                <a:gd name="connsiteX82" fmla="*/ 751308 w 880209"/>
                <a:gd name="connsiteY82" fmla="*/ 568637 h 3904105"/>
                <a:gd name="connsiteX83" fmla="*/ 723318 w 880209"/>
                <a:gd name="connsiteY83" fmla="*/ 488349 h 3904105"/>
                <a:gd name="connsiteX84" fmla="*/ 686488 w 880209"/>
                <a:gd name="connsiteY84" fmla="*/ 385965 h 3904105"/>
                <a:gd name="connsiteX85" fmla="*/ 373943 w 880209"/>
                <a:gd name="connsiteY85" fmla="*/ 235704 h 3904105"/>
                <a:gd name="connsiteX86" fmla="*/ 389687 w 880209"/>
                <a:gd name="connsiteY86" fmla="*/ 268482 h 3904105"/>
                <a:gd name="connsiteX87" fmla="*/ 398210 w 880209"/>
                <a:gd name="connsiteY87" fmla="*/ 283454 h 3904105"/>
                <a:gd name="connsiteX88" fmla="*/ 383756 w 880209"/>
                <a:gd name="connsiteY88" fmla="*/ 268850 h 3904105"/>
                <a:gd name="connsiteX89" fmla="*/ 390385 w 880209"/>
                <a:gd name="connsiteY89" fmla="*/ 280635 h 3904105"/>
                <a:gd name="connsiteX90" fmla="*/ 542119 w 880209"/>
                <a:gd name="connsiteY90" fmla="*/ 465515 h 3904105"/>
                <a:gd name="connsiteX91" fmla="*/ 617250 w 880209"/>
                <a:gd name="connsiteY91" fmla="*/ 554641 h 3904105"/>
                <a:gd name="connsiteX92" fmla="*/ 626826 w 880209"/>
                <a:gd name="connsiteY92" fmla="*/ 563479 h 3904105"/>
                <a:gd name="connsiteX93" fmla="*/ 617250 w 880209"/>
                <a:gd name="connsiteY93" fmla="*/ 550958 h 3904105"/>
                <a:gd name="connsiteX94" fmla="*/ 617250 w 880209"/>
                <a:gd name="connsiteY94" fmla="*/ 551695 h 3904105"/>
                <a:gd name="connsiteX95" fmla="*/ 576738 w 880209"/>
                <a:gd name="connsiteY95" fmla="*/ 491295 h 3904105"/>
                <a:gd name="connsiteX96" fmla="*/ 470671 w 880209"/>
                <a:gd name="connsiteY96" fmla="*/ 361658 h 3904105"/>
                <a:gd name="connsiteX97" fmla="*/ 428318 w 880209"/>
                <a:gd name="connsiteY97" fmla="*/ 313873 h 3904105"/>
                <a:gd name="connsiteX98" fmla="*/ 405989 w 880209"/>
                <a:gd name="connsiteY98" fmla="*/ 291313 h 3904105"/>
                <a:gd name="connsiteX99" fmla="*/ 401565 w 880209"/>
                <a:gd name="connsiteY99" fmla="*/ 260195 h 3904105"/>
                <a:gd name="connsiteX100" fmla="*/ 373943 w 880209"/>
                <a:gd name="connsiteY100" fmla="*/ 235704 h 3904105"/>
                <a:gd name="connsiteX101" fmla="*/ 283344 w 880209"/>
                <a:gd name="connsiteY101" fmla="*/ 131846 h 3904105"/>
                <a:gd name="connsiteX102" fmla="*/ 362894 w 880209"/>
                <a:gd name="connsiteY102" fmla="*/ 216553 h 3904105"/>
                <a:gd name="connsiteX103" fmla="*/ 283344 w 880209"/>
                <a:gd name="connsiteY103" fmla="*/ 131846 h 3904105"/>
                <a:gd name="connsiteX104" fmla="*/ 93308 w 880209"/>
                <a:gd name="connsiteY104" fmla="*/ 0 h 3904105"/>
                <a:gd name="connsiteX105" fmla="*/ 216316 w 880209"/>
                <a:gd name="connsiteY105" fmla="*/ 95755 h 3904105"/>
                <a:gd name="connsiteX106" fmla="*/ 264929 w 880209"/>
                <a:gd name="connsiteY106" fmla="*/ 119325 h 3904105"/>
                <a:gd name="connsiteX107" fmla="*/ 93308 w 880209"/>
                <a:gd name="connsiteY107" fmla="*/ 0 h 39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880209" h="3904104">
                  <a:moveTo>
                    <a:pt x="303469" y="3751377"/>
                  </a:moveTo>
                  <a:cubicBezTo>
                    <a:pt x="297577" y="3795572"/>
                    <a:pt x="296840" y="3839767"/>
                    <a:pt x="301997" y="3883961"/>
                  </a:cubicBezTo>
                  <a:cubicBezTo>
                    <a:pt x="302733" y="3891327"/>
                    <a:pt x="301997" y="3899429"/>
                    <a:pt x="310099" y="3903849"/>
                  </a:cubicBezTo>
                  <a:cubicBezTo>
                    <a:pt x="316729" y="3904585"/>
                    <a:pt x="319676" y="3903849"/>
                    <a:pt x="320412" y="3900166"/>
                  </a:cubicBezTo>
                  <a:cubicBezTo>
                    <a:pt x="318939" y="3850079"/>
                    <a:pt x="310099" y="3800728"/>
                    <a:pt x="303469" y="3751377"/>
                  </a:cubicBezTo>
                  <a:close/>
                  <a:moveTo>
                    <a:pt x="342509" y="3458957"/>
                  </a:moveTo>
                  <a:cubicBezTo>
                    <a:pt x="299050" y="3525249"/>
                    <a:pt x="280635" y="3654887"/>
                    <a:pt x="303469" y="3724125"/>
                  </a:cubicBezTo>
                  <a:cubicBezTo>
                    <a:pt x="312308" y="3634999"/>
                    <a:pt x="327777" y="3547347"/>
                    <a:pt x="342509" y="3458957"/>
                  </a:cubicBezTo>
                  <a:close/>
                  <a:moveTo>
                    <a:pt x="556115" y="2540448"/>
                  </a:moveTo>
                  <a:cubicBezTo>
                    <a:pt x="482457" y="2836552"/>
                    <a:pt x="408798" y="3131918"/>
                    <a:pt x="350609" y="3431705"/>
                  </a:cubicBezTo>
                  <a:cubicBezTo>
                    <a:pt x="369023" y="3397822"/>
                    <a:pt x="381545" y="3361730"/>
                    <a:pt x="394067" y="3325637"/>
                  </a:cubicBezTo>
                  <a:cubicBezTo>
                    <a:pt x="433106" y="3212205"/>
                    <a:pt x="457413" y="3095090"/>
                    <a:pt x="480246" y="2977237"/>
                  </a:cubicBezTo>
                  <a:cubicBezTo>
                    <a:pt x="503817" y="2857912"/>
                    <a:pt x="523705" y="2738587"/>
                    <a:pt x="543593" y="2619262"/>
                  </a:cubicBezTo>
                  <a:cubicBezTo>
                    <a:pt x="548012" y="2592745"/>
                    <a:pt x="551695" y="2566965"/>
                    <a:pt x="556115" y="2540448"/>
                  </a:cubicBezTo>
                  <a:close/>
                  <a:moveTo>
                    <a:pt x="620933" y="2125020"/>
                  </a:moveTo>
                  <a:cubicBezTo>
                    <a:pt x="602519" y="2244346"/>
                    <a:pt x="584104" y="2362935"/>
                    <a:pt x="565690" y="2481524"/>
                  </a:cubicBezTo>
                  <a:cubicBezTo>
                    <a:pt x="607675" y="2366618"/>
                    <a:pt x="608411" y="2245082"/>
                    <a:pt x="620933" y="2125020"/>
                  </a:cubicBezTo>
                  <a:close/>
                  <a:moveTo>
                    <a:pt x="224655" y="1768105"/>
                  </a:moveTo>
                  <a:cubicBezTo>
                    <a:pt x="234967" y="1769973"/>
                    <a:pt x="246016" y="1772776"/>
                    <a:pt x="256327" y="1775579"/>
                  </a:cubicBezTo>
                  <a:lnTo>
                    <a:pt x="257626" y="1773933"/>
                  </a:lnTo>
                  <a:lnTo>
                    <a:pt x="348401" y="1792088"/>
                  </a:lnTo>
                  <a:cubicBezTo>
                    <a:pt x="385967" y="1800928"/>
                    <a:pt x="438263" y="1796508"/>
                    <a:pt x="477302" y="1779566"/>
                  </a:cubicBezTo>
                  <a:cubicBezTo>
                    <a:pt x="402907" y="1781776"/>
                    <a:pt x="330723" y="1780303"/>
                    <a:pt x="259274" y="1770727"/>
                  </a:cubicBezTo>
                  <a:lnTo>
                    <a:pt x="258268" y="1771734"/>
                  </a:lnTo>
                  <a:close/>
                  <a:moveTo>
                    <a:pt x="0" y="1722113"/>
                  </a:moveTo>
                  <a:cubicBezTo>
                    <a:pt x="30200" y="1728743"/>
                    <a:pt x="61136" y="1736110"/>
                    <a:pt x="92072" y="1743476"/>
                  </a:cubicBezTo>
                  <a:lnTo>
                    <a:pt x="92074" y="1743475"/>
                  </a:lnTo>
                  <a:lnTo>
                    <a:pt x="176779" y="1758943"/>
                  </a:lnTo>
                  <a:lnTo>
                    <a:pt x="95594" y="1740657"/>
                  </a:lnTo>
                  <a:lnTo>
                    <a:pt x="95755" y="1740529"/>
                  </a:lnTo>
                  <a:cubicBezTo>
                    <a:pt x="64818" y="1730216"/>
                    <a:pt x="32409" y="1726533"/>
                    <a:pt x="0" y="1722113"/>
                  </a:cubicBezTo>
                  <a:close/>
                  <a:moveTo>
                    <a:pt x="517076" y="1055512"/>
                  </a:moveTo>
                  <a:cubicBezTo>
                    <a:pt x="515602" y="1057722"/>
                    <a:pt x="516339" y="1059195"/>
                    <a:pt x="516339" y="1061405"/>
                  </a:cubicBezTo>
                  <a:cubicBezTo>
                    <a:pt x="541383" y="1196935"/>
                    <a:pt x="566426" y="1332465"/>
                    <a:pt x="591470" y="1467995"/>
                  </a:cubicBezTo>
                  <a:cubicBezTo>
                    <a:pt x="603992" y="1536497"/>
                    <a:pt x="616514" y="1604998"/>
                    <a:pt x="629035" y="1673500"/>
                  </a:cubicBezTo>
                  <a:lnTo>
                    <a:pt x="632258" y="1689335"/>
                  </a:lnTo>
                  <a:cubicBezTo>
                    <a:pt x="633087" y="1694676"/>
                    <a:pt x="634192" y="1700016"/>
                    <a:pt x="637138" y="1705172"/>
                  </a:cubicBezTo>
                  <a:cubicBezTo>
                    <a:pt x="636401" y="1698911"/>
                    <a:pt x="636217" y="1692650"/>
                    <a:pt x="635665" y="1686389"/>
                  </a:cubicBezTo>
                  <a:lnTo>
                    <a:pt x="632895" y="1672265"/>
                  </a:lnTo>
                  <a:lnTo>
                    <a:pt x="633639" y="1672027"/>
                  </a:lnTo>
                  <a:cubicBezTo>
                    <a:pt x="634008" y="1671106"/>
                    <a:pt x="633455" y="1669817"/>
                    <a:pt x="632719" y="1668344"/>
                  </a:cubicBezTo>
                  <a:cubicBezTo>
                    <a:pt x="627563" y="1604262"/>
                    <a:pt x="622406" y="1540180"/>
                    <a:pt x="623143" y="1476098"/>
                  </a:cubicBezTo>
                  <a:cubicBezTo>
                    <a:pt x="623143" y="1473888"/>
                    <a:pt x="622406" y="1470942"/>
                    <a:pt x="622406" y="1468732"/>
                  </a:cubicBezTo>
                  <a:cubicBezTo>
                    <a:pt x="617987" y="1431903"/>
                    <a:pt x="603255" y="1398757"/>
                    <a:pt x="589997" y="1364875"/>
                  </a:cubicBezTo>
                  <a:cubicBezTo>
                    <a:pt x="577475" y="1330992"/>
                    <a:pt x="560534" y="1299319"/>
                    <a:pt x="558324" y="1262490"/>
                  </a:cubicBezTo>
                  <a:cubicBezTo>
                    <a:pt x="556851" y="1231554"/>
                    <a:pt x="558324" y="1200618"/>
                    <a:pt x="556851" y="1169682"/>
                  </a:cubicBezTo>
                  <a:cubicBezTo>
                    <a:pt x="554641" y="1127697"/>
                    <a:pt x="535490" y="1091605"/>
                    <a:pt x="517076" y="1055512"/>
                  </a:cubicBezTo>
                  <a:close/>
                  <a:moveTo>
                    <a:pt x="778562" y="943552"/>
                  </a:moveTo>
                  <a:cubicBezTo>
                    <a:pt x="763093" y="966386"/>
                    <a:pt x="748361" y="989220"/>
                    <a:pt x="729946" y="1009845"/>
                  </a:cubicBezTo>
                  <a:cubicBezTo>
                    <a:pt x="759410" y="997323"/>
                    <a:pt x="766776" y="969333"/>
                    <a:pt x="778562" y="943552"/>
                  </a:cubicBezTo>
                  <a:close/>
                  <a:moveTo>
                    <a:pt x="278425" y="849271"/>
                  </a:moveTo>
                  <a:cubicBezTo>
                    <a:pt x="277688" y="850007"/>
                    <a:pt x="276215" y="851481"/>
                    <a:pt x="275479" y="852217"/>
                  </a:cubicBezTo>
                  <a:cubicBezTo>
                    <a:pt x="278425" y="854427"/>
                    <a:pt x="280635" y="855900"/>
                    <a:pt x="283581" y="858110"/>
                  </a:cubicBezTo>
                  <a:cubicBezTo>
                    <a:pt x="378600" y="931031"/>
                    <a:pt x="473617" y="1003216"/>
                    <a:pt x="568636" y="1076136"/>
                  </a:cubicBezTo>
                  <a:cubicBezTo>
                    <a:pt x="577475" y="1083502"/>
                    <a:pt x="585577" y="1084238"/>
                    <a:pt x="595890" y="1080555"/>
                  </a:cubicBezTo>
                  <a:cubicBezTo>
                    <a:pt x="618724" y="1072453"/>
                    <a:pt x="642294" y="1065087"/>
                    <a:pt x="665128" y="1057722"/>
                  </a:cubicBezTo>
                  <a:cubicBezTo>
                    <a:pt x="665864" y="1057722"/>
                    <a:pt x="665864" y="1057722"/>
                    <a:pt x="665864" y="1056248"/>
                  </a:cubicBezTo>
                  <a:cubicBezTo>
                    <a:pt x="666601" y="1055512"/>
                    <a:pt x="665864" y="1054776"/>
                    <a:pt x="665128" y="1054038"/>
                  </a:cubicBezTo>
                  <a:cubicBezTo>
                    <a:pt x="650396" y="1055512"/>
                    <a:pt x="636401" y="1061405"/>
                    <a:pt x="620196" y="1058459"/>
                  </a:cubicBezTo>
                  <a:cubicBezTo>
                    <a:pt x="576002" y="1050356"/>
                    <a:pt x="539173" y="1027522"/>
                    <a:pt x="502344" y="1004688"/>
                  </a:cubicBezTo>
                  <a:cubicBezTo>
                    <a:pt x="436052" y="962703"/>
                    <a:pt x="372707" y="917773"/>
                    <a:pt x="309361" y="871368"/>
                  </a:cubicBezTo>
                  <a:cubicBezTo>
                    <a:pt x="299049" y="864003"/>
                    <a:pt x="288737" y="856637"/>
                    <a:pt x="278425" y="849271"/>
                  </a:cubicBezTo>
                  <a:close/>
                  <a:moveTo>
                    <a:pt x="811706" y="826437"/>
                  </a:moveTo>
                  <a:cubicBezTo>
                    <a:pt x="838223" y="862529"/>
                    <a:pt x="830858" y="861057"/>
                    <a:pt x="880209" y="847798"/>
                  </a:cubicBezTo>
                  <a:cubicBezTo>
                    <a:pt x="854428" y="845589"/>
                    <a:pt x="834540" y="838222"/>
                    <a:pt x="811706" y="826437"/>
                  </a:cubicBezTo>
                  <a:close/>
                  <a:moveTo>
                    <a:pt x="706376" y="698273"/>
                  </a:moveTo>
                  <a:cubicBezTo>
                    <a:pt x="730683" y="740994"/>
                    <a:pt x="756464" y="782243"/>
                    <a:pt x="796976" y="810233"/>
                  </a:cubicBezTo>
                  <a:cubicBezTo>
                    <a:pt x="766776" y="773404"/>
                    <a:pt x="736576" y="735839"/>
                    <a:pt x="706376" y="698273"/>
                  </a:cubicBezTo>
                  <a:close/>
                  <a:moveTo>
                    <a:pt x="643767" y="584104"/>
                  </a:moveTo>
                  <a:cubicBezTo>
                    <a:pt x="654816" y="613567"/>
                    <a:pt x="700485" y="626826"/>
                    <a:pt x="727738" y="612094"/>
                  </a:cubicBezTo>
                  <a:cubicBezTo>
                    <a:pt x="699011" y="602518"/>
                    <a:pt x="672494" y="593679"/>
                    <a:pt x="643767" y="584104"/>
                  </a:cubicBezTo>
                  <a:close/>
                  <a:moveTo>
                    <a:pt x="828649" y="555377"/>
                  </a:moveTo>
                  <a:cubicBezTo>
                    <a:pt x="796975" y="578948"/>
                    <a:pt x="768249" y="597362"/>
                    <a:pt x="734366" y="611357"/>
                  </a:cubicBezTo>
                  <a:cubicBezTo>
                    <a:pt x="749098" y="623143"/>
                    <a:pt x="760147" y="619460"/>
                    <a:pt x="771196" y="608411"/>
                  </a:cubicBezTo>
                  <a:cubicBezTo>
                    <a:pt x="785927" y="595153"/>
                    <a:pt x="801395" y="583367"/>
                    <a:pt x="816863" y="570845"/>
                  </a:cubicBezTo>
                  <a:cubicBezTo>
                    <a:pt x="820546" y="567162"/>
                    <a:pt x="824966" y="564216"/>
                    <a:pt x="828649" y="555377"/>
                  </a:cubicBezTo>
                  <a:close/>
                  <a:moveTo>
                    <a:pt x="686488" y="385965"/>
                  </a:moveTo>
                  <a:cubicBezTo>
                    <a:pt x="685752" y="385965"/>
                    <a:pt x="685016" y="386701"/>
                    <a:pt x="683542" y="387438"/>
                  </a:cubicBezTo>
                  <a:cubicBezTo>
                    <a:pt x="687225" y="409536"/>
                    <a:pt x="691645" y="430896"/>
                    <a:pt x="695327" y="452993"/>
                  </a:cubicBezTo>
                  <a:cubicBezTo>
                    <a:pt x="702694" y="493506"/>
                    <a:pt x="710059" y="533280"/>
                    <a:pt x="717425" y="573793"/>
                  </a:cubicBezTo>
                  <a:cubicBezTo>
                    <a:pt x="718898" y="584106"/>
                    <a:pt x="723318" y="589261"/>
                    <a:pt x="734367" y="584842"/>
                  </a:cubicBezTo>
                  <a:cubicBezTo>
                    <a:pt x="737313" y="583368"/>
                    <a:pt x="740260" y="582632"/>
                    <a:pt x="743206" y="582632"/>
                  </a:cubicBezTo>
                  <a:cubicBezTo>
                    <a:pt x="752781" y="581895"/>
                    <a:pt x="754991" y="578213"/>
                    <a:pt x="751308" y="568637"/>
                  </a:cubicBezTo>
                  <a:cubicBezTo>
                    <a:pt x="741732" y="542120"/>
                    <a:pt x="732893" y="514866"/>
                    <a:pt x="723318" y="488349"/>
                  </a:cubicBezTo>
                  <a:cubicBezTo>
                    <a:pt x="711533" y="453731"/>
                    <a:pt x="699011" y="419847"/>
                    <a:pt x="686488" y="385965"/>
                  </a:cubicBezTo>
                  <a:close/>
                  <a:moveTo>
                    <a:pt x="373943" y="235704"/>
                  </a:moveTo>
                  <a:cubicBezTo>
                    <a:pt x="380204" y="246385"/>
                    <a:pt x="384807" y="257617"/>
                    <a:pt x="389687" y="268482"/>
                  </a:cubicBezTo>
                  <a:lnTo>
                    <a:pt x="398210" y="283454"/>
                  </a:lnTo>
                  <a:lnTo>
                    <a:pt x="383756" y="268850"/>
                  </a:lnTo>
                  <a:cubicBezTo>
                    <a:pt x="383756" y="274006"/>
                    <a:pt x="387439" y="276952"/>
                    <a:pt x="390385" y="280635"/>
                  </a:cubicBezTo>
                  <a:cubicBezTo>
                    <a:pt x="441209" y="342507"/>
                    <a:pt x="491296" y="404379"/>
                    <a:pt x="542119" y="465515"/>
                  </a:cubicBezTo>
                  <a:cubicBezTo>
                    <a:pt x="567163" y="495714"/>
                    <a:pt x="589997" y="526651"/>
                    <a:pt x="617250" y="554641"/>
                  </a:cubicBezTo>
                  <a:cubicBezTo>
                    <a:pt x="617987" y="558323"/>
                    <a:pt x="618724" y="562006"/>
                    <a:pt x="626826" y="563479"/>
                  </a:cubicBezTo>
                  <a:cubicBezTo>
                    <a:pt x="622406" y="557587"/>
                    <a:pt x="620196" y="554641"/>
                    <a:pt x="617250" y="550958"/>
                  </a:cubicBezTo>
                  <a:lnTo>
                    <a:pt x="617250" y="551695"/>
                  </a:lnTo>
                  <a:cubicBezTo>
                    <a:pt x="603991" y="531070"/>
                    <a:pt x="590733" y="511183"/>
                    <a:pt x="576738" y="491295"/>
                  </a:cubicBezTo>
                  <a:cubicBezTo>
                    <a:pt x="544329" y="445628"/>
                    <a:pt x="508237" y="402906"/>
                    <a:pt x="470671" y="361658"/>
                  </a:cubicBezTo>
                  <a:cubicBezTo>
                    <a:pt x="456308" y="345822"/>
                    <a:pt x="442497" y="329618"/>
                    <a:pt x="428318" y="313873"/>
                  </a:cubicBezTo>
                  <a:lnTo>
                    <a:pt x="405989" y="291313"/>
                  </a:lnTo>
                  <a:lnTo>
                    <a:pt x="401565" y="260195"/>
                  </a:lnTo>
                  <a:cubicBezTo>
                    <a:pt x="396040" y="249699"/>
                    <a:pt x="386833" y="241596"/>
                    <a:pt x="373943" y="235704"/>
                  </a:cubicBezTo>
                  <a:close/>
                  <a:moveTo>
                    <a:pt x="283344" y="131846"/>
                  </a:moveTo>
                  <a:cubicBezTo>
                    <a:pt x="316490" y="153943"/>
                    <a:pt x="329748" y="194455"/>
                    <a:pt x="362894" y="216553"/>
                  </a:cubicBezTo>
                  <a:cubicBezTo>
                    <a:pt x="345216" y="179724"/>
                    <a:pt x="322382" y="148788"/>
                    <a:pt x="283344" y="131846"/>
                  </a:cubicBezTo>
                  <a:close/>
                  <a:moveTo>
                    <a:pt x="93308" y="0"/>
                  </a:moveTo>
                  <a:cubicBezTo>
                    <a:pt x="133083" y="33882"/>
                    <a:pt x="174331" y="65555"/>
                    <a:pt x="216316" y="95755"/>
                  </a:cubicBezTo>
                  <a:cubicBezTo>
                    <a:pt x="230311" y="106803"/>
                    <a:pt x="243569" y="120062"/>
                    <a:pt x="264929" y="119325"/>
                  </a:cubicBezTo>
                  <a:cubicBezTo>
                    <a:pt x="207477" y="79550"/>
                    <a:pt x="150024" y="39775"/>
                    <a:pt x="93308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29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30" name="Freeform: Shape 7">
              <a:extLst>
                <a:ext uri="{FF2B5EF4-FFF2-40B4-BE49-F238E27FC236}">
                  <a16:creationId xmlns:a16="http://schemas.microsoft.com/office/drawing/2014/main" id="{E68BDE2D-51A0-1696-1957-AEF920FA732B}"/>
                </a:ext>
              </a:extLst>
            </p:cNvPr>
            <p:cNvSpPr/>
            <p:nvPr/>
          </p:nvSpPr>
          <p:spPr>
            <a:xfrm flipH="1">
              <a:off x="5959073" y="1276696"/>
              <a:ext cx="581895" cy="824964"/>
            </a:xfrm>
            <a:custGeom>
              <a:avLst/>
              <a:gdLst>
                <a:gd name="connsiteX0" fmla="*/ 649769 w 738122"/>
                <a:gd name="connsiteY0" fmla="*/ 968144 h 1046452"/>
                <a:gd name="connsiteX1" fmla="*/ 704894 w 738122"/>
                <a:gd name="connsiteY1" fmla="*/ 887791 h 1046452"/>
                <a:gd name="connsiteX2" fmla="*/ 732924 w 738122"/>
                <a:gd name="connsiteY2" fmla="*/ 780343 h 1046452"/>
                <a:gd name="connsiteX3" fmla="*/ 736662 w 738122"/>
                <a:gd name="connsiteY3" fmla="*/ 597214 h 1046452"/>
                <a:gd name="connsiteX4" fmla="*/ 726384 w 738122"/>
                <a:gd name="connsiteY4" fmla="*/ 547694 h 1046452"/>
                <a:gd name="connsiteX5" fmla="*/ 695551 w 738122"/>
                <a:gd name="connsiteY5" fmla="*/ 498174 h 1046452"/>
                <a:gd name="connsiteX6" fmla="*/ 689945 w 738122"/>
                <a:gd name="connsiteY6" fmla="*/ 450524 h 1046452"/>
                <a:gd name="connsiteX7" fmla="*/ 696485 w 738122"/>
                <a:gd name="connsiteY7" fmla="*/ 367368 h 1046452"/>
                <a:gd name="connsiteX8" fmla="*/ 690879 w 738122"/>
                <a:gd name="connsiteY8" fmla="*/ 315045 h 1046452"/>
                <a:gd name="connsiteX9" fmla="*/ 669390 w 738122"/>
                <a:gd name="connsiteY9" fmla="*/ 253379 h 1046452"/>
                <a:gd name="connsiteX10" fmla="*/ 587169 w 738122"/>
                <a:gd name="connsiteY10" fmla="*/ 111361 h 1046452"/>
                <a:gd name="connsiteX11" fmla="*/ 485326 w 738122"/>
                <a:gd name="connsiteY11" fmla="*/ 17928 h 1046452"/>
                <a:gd name="connsiteX12" fmla="*/ 441413 w 738122"/>
                <a:gd name="connsiteY12" fmla="*/ 5781 h 1046452"/>
                <a:gd name="connsiteX13" fmla="*/ 287248 w 738122"/>
                <a:gd name="connsiteY13" fmla="*/ 12322 h 1046452"/>
                <a:gd name="connsiteX14" fmla="*/ 139623 w 738122"/>
                <a:gd name="connsiteY14" fmla="*/ 59973 h 1046452"/>
                <a:gd name="connsiteX15" fmla="*/ 42453 w 738122"/>
                <a:gd name="connsiteY15" fmla="*/ 172092 h 1046452"/>
                <a:gd name="connsiteX16" fmla="*/ 408 w 738122"/>
                <a:gd name="connsiteY16" fmla="*/ 364565 h 1046452"/>
                <a:gd name="connsiteX17" fmla="*/ 48059 w 738122"/>
                <a:gd name="connsiteY17" fmla="*/ 544891 h 1046452"/>
                <a:gd name="connsiteX18" fmla="*/ 48059 w 738122"/>
                <a:gd name="connsiteY18" fmla="*/ 544891 h 1046452"/>
                <a:gd name="connsiteX19" fmla="*/ 50862 w 738122"/>
                <a:gd name="connsiteY19" fmla="*/ 548628 h 1046452"/>
                <a:gd name="connsiteX20" fmla="*/ 51796 w 738122"/>
                <a:gd name="connsiteY20" fmla="*/ 548628 h 1046452"/>
                <a:gd name="connsiteX21" fmla="*/ 74220 w 738122"/>
                <a:gd name="connsiteY21" fmla="*/ 640193 h 1046452"/>
                <a:gd name="connsiteX22" fmla="*/ 106922 w 738122"/>
                <a:gd name="connsiteY22" fmla="*/ 692516 h 1046452"/>
                <a:gd name="connsiteX23" fmla="*/ 145229 w 738122"/>
                <a:gd name="connsiteY23" fmla="*/ 747641 h 1046452"/>
                <a:gd name="connsiteX24" fmla="*/ 183537 w 738122"/>
                <a:gd name="connsiteY24" fmla="*/ 946654 h 1046452"/>
                <a:gd name="connsiteX25" fmla="*/ 576891 w 738122"/>
                <a:gd name="connsiteY25" fmla="*/ 1049431 h 1046452"/>
                <a:gd name="connsiteX26" fmla="*/ 593709 w 738122"/>
                <a:gd name="connsiteY26" fmla="*/ 1054102 h 1046452"/>
                <a:gd name="connsiteX27" fmla="*/ 596512 w 738122"/>
                <a:gd name="connsiteY27" fmla="*/ 1016729 h 104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38122" h="1046452">
                  <a:moveTo>
                    <a:pt x="649769" y="968144"/>
                  </a:moveTo>
                  <a:cubicBezTo>
                    <a:pt x="674062" y="943851"/>
                    <a:pt x="693683" y="919558"/>
                    <a:pt x="704894" y="887791"/>
                  </a:cubicBezTo>
                  <a:cubicBezTo>
                    <a:pt x="717041" y="852286"/>
                    <a:pt x="727318" y="816782"/>
                    <a:pt x="732924" y="780343"/>
                  </a:cubicBezTo>
                  <a:cubicBezTo>
                    <a:pt x="743202" y="720546"/>
                    <a:pt x="745071" y="657945"/>
                    <a:pt x="736662" y="597214"/>
                  </a:cubicBezTo>
                  <a:cubicBezTo>
                    <a:pt x="733859" y="580396"/>
                    <a:pt x="731056" y="563578"/>
                    <a:pt x="726384" y="547694"/>
                  </a:cubicBezTo>
                  <a:cubicBezTo>
                    <a:pt x="721712" y="529007"/>
                    <a:pt x="711435" y="510321"/>
                    <a:pt x="695551" y="498174"/>
                  </a:cubicBezTo>
                  <a:cubicBezTo>
                    <a:pt x="687142" y="491634"/>
                    <a:pt x="689945" y="458933"/>
                    <a:pt x="689945" y="450524"/>
                  </a:cubicBezTo>
                  <a:cubicBezTo>
                    <a:pt x="691814" y="422494"/>
                    <a:pt x="702092" y="395398"/>
                    <a:pt x="696485" y="367368"/>
                  </a:cubicBezTo>
                  <a:cubicBezTo>
                    <a:pt x="692748" y="350550"/>
                    <a:pt x="693683" y="332798"/>
                    <a:pt x="690879" y="315045"/>
                  </a:cubicBezTo>
                  <a:cubicBezTo>
                    <a:pt x="687142" y="292621"/>
                    <a:pt x="681536" y="273000"/>
                    <a:pt x="669390" y="253379"/>
                  </a:cubicBezTo>
                  <a:cubicBezTo>
                    <a:pt x="640426" y="206663"/>
                    <a:pt x="612396" y="159946"/>
                    <a:pt x="587169" y="111361"/>
                  </a:cubicBezTo>
                  <a:cubicBezTo>
                    <a:pt x="564745" y="68382"/>
                    <a:pt x="532977" y="33811"/>
                    <a:pt x="485326" y="17928"/>
                  </a:cubicBezTo>
                  <a:cubicBezTo>
                    <a:pt x="471311" y="13256"/>
                    <a:pt x="456362" y="9519"/>
                    <a:pt x="441413" y="5781"/>
                  </a:cubicBezTo>
                  <a:cubicBezTo>
                    <a:pt x="390024" y="-6365"/>
                    <a:pt x="338636" y="2978"/>
                    <a:pt x="287248" y="12322"/>
                  </a:cubicBezTo>
                  <a:cubicBezTo>
                    <a:pt x="235860" y="21665"/>
                    <a:pt x="185406" y="35680"/>
                    <a:pt x="139623" y="59973"/>
                  </a:cubicBezTo>
                  <a:cubicBezTo>
                    <a:pt x="93841" y="84265"/>
                    <a:pt x="59271" y="122573"/>
                    <a:pt x="42453" y="172092"/>
                  </a:cubicBezTo>
                  <a:cubicBezTo>
                    <a:pt x="21898" y="233758"/>
                    <a:pt x="4145" y="299162"/>
                    <a:pt x="408" y="364565"/>
                  </a:cubicBezTo>
                  <a:cubicBezTo>
                    <a:pt x="-3329" y="428100"/>
                    <a:pt x="19095" y="488831"/>
                    <a:pt x="48059" y="544891"/>
                  </a:cubicBezTo>
                  <a:cubicBezTo>
                    <a:pt x="48059" y="544891"/>
                    <a:pt x="48059" y="544891"/>
                    <a:pt x="48059" y="544891"/>
                  </a:cubicBezTo>
                  <a:cubicBezTo>
                    <a:pt x="48993" y="545825"/>
                    <a:pt x="49927" y="547694"/>
                    <a:pt x="50862" y="548628"/>
                  </a:cubicBezTo>
                  <a:cubicBezTo>
                    <a:pt x="50862" y="548628"/>
                    <a:pt x="50862" y="548628"/>
                    <a:pt x="51796" y="548628"/>
                  </a:cubicBezTo>
                  <a:cubicBezTo>
                    <a:pt x="40584" y="571987"/>
                    <a:pt x="59271" y="615900"/>
                    <a:pt x="74220" y="640193"/>
                  </a:cubicBezTo>
                  <a:cubicBezTo>
                    <a:pt x="77957" y="643930"/>
                    <a:pt x="97578" y="679435"/>
                    <a:pt x="106922" y="692516"/>
                  </a:cubicBezTo>
                  <a:cubicBezTo>
                    <a:pt x="119068" y="711202"/>
                    <a:pt x="133083" y="728955"/>
                    <a:pt x="145229" y="747641"/>
                  </a:cubicBezTo>
                  <a:cubicBezTo>
                    <a:pt x="186340" y="808373"/>
                    <a:pt x="180734" y="876579"/>
                    <a:pt x="183537" y="946654"/>
                  </a:cubicBezTo>
                  <a:cubicBezTo>
                    <a:pt x="203158" y="954129"/>
                    <a:pt x="564745" y="1046628"/>
                    <a:pt x="576891" y="1049431"/>
                  </a:cubicBezTo>
                  <a:cubicBezTo>
                    <a:pt x="585300" y="1051299"/>
                    <a:pt x="585300" y="1051299"/>
                    <a:pt x="593709" y="1054102"/>
                  </a:cubicBezTo>
                  <a:cubicBezTo>
                    <a:pt x="595578" y="1039153"/>
                    <a:pt x="596512" y="1027007"/>
                    <a:pt x="596512" y="1016729"/>
                  </a:cubicBezTo>
                </a:path>
              </a:pathLst>
            </a:custGeom>
            <a:solidFill>
              <a:srgbClr val="FDBD87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8">
              <a:extLst>
                <a:ext uri="{FF2B5EF4-FFF2-40B4-BE49-F238E27FC236}">
                  <a16:creationId xmlns:a16="http://schemas.microsoft.com/office/drawing/2014/main" id="{C7441FFB-3C66-9017-087D-C95C6388FEDD}"/>
                </a:ext>
              </a:extLst>
            </p:cNvPr>
            <p:cNvSpPr/>
            <p:nvPr/>
          </p:nvSpPr>
          <p:spPr>
            <a:xfrm flipH="1">
              <a:off x="5966067" y="1273689"/>
              <a:ext cx="581894" cy="427214"/>
            </a:xfrm>
            <a:custGeom>
              <a:avLst/>
              <a:gdLst>
                <a:gd name="connsiteX0" fmla="*/ 443808 w 700749"/>
                <a:gd name="connsiteY0" fmla="*/ 5858 h 541912"/>
                <a:gd name="connsiteX1" fmla="*/ 487721 w 700749"/>
                <a:gd name="connsiteY1" fmla="*/ 18004 h 541912"/>
                <a:gd name="connsiteX2" fmla="*/ 590498 w 700749"/>
                <a:gd name="connsiteY2" fmla="*/ 111437 h 541912"/>
                <a:gd name="connsiteX3" fmla="*/ 673654 w 700749"/>
                <a:gd name="connsiteY3" fmla="*/ 253456 h 541912"/>
                <a:gd name="connsiteX4" fmla="*/ 698881 w 700749"/>
                <a:gd name="connsiteY4" fmla="*/ 340349 h 541912"/>
                <a:gd name="connsiteX5" fmla="*/ 697012 w 700749"/>
                <a:gd name="connsiteY5" fmla="*/ 355298 h 541912"/>
                <a:gd name="connsiteX6" fmla="*/ 641886 w 700749"/>
                <a:gd name="connsiteY6" fmla="*/ 347823 h 541912"/>
                <a:gd name="connsiteX7" fmla="*/ 468100 w 700749"/>
                <a:gd name="connsiteY7" fmla="*/ 365576 h 541912"/>
                <a:gd name="connsiteX8" fmla="*/ 298986 w 700749"/>
                <a:gd name="connsiteY8" fmla="*/ 452469 h 541912"/>
                <a:gd name="connsiteX9" fmla="*/ 226108 w 700749"/>
                <a:gd name="connsiteY9" fmla="*/ 485170 h 541912"/>
                <a:gd name="connsiteX10" fmla="*/ 133610 w 700749"/>
                <a:gd name="connsiteY10" fmla="*/ 516003 h 541912"/>
                <a:gd name="connsiteX11" fmla="*/ 106514 w 700749"/>
                <a:gd name="connsiteY11" fmla="*/ 514135 h 541912"/>
                <a:gd name="connsiteX12" fmla="*/ 58863 w 700749"/>
                <a:gd name="connsiteY12" fmla="*/ 533756 h 541912"/>
                <a:gd name="connsiteX13" fmla="*/ 49520 w 700749"/>
                <a:gd name="connsiteY13" fmla="*/ 546836 h 541912"/>
                <a:gd name="connsiteX14" fmla="*/ 12146 w 700749"/>
                <a:gd name="connsiteY14" fmla="*/ 456206 h 541912"/>
                <a:gd name="connsiteX15" fmla="*/ 0 w 700749"/>
                <a:gd name="connsiteY15" fmla="*/ 402949 h 541912"/>
                <a:gd name="connsiteX16" fmla="*/ 0 w 700749"/>
                <a:gd name="connsiteY16" fmla="*/ 362773 h 541912"/>
                <a:gd name="connsiteX17" fmla="*/ 42979 w 700749"/>
                <a:gd name="connsiteY17" fmla="*/ 170300 h 541912"/>
                <a:gd name="connsiteX18" fmla="*/ 141084 w 700749"/>
                <a:gd name="connsiteY18" fmla="*/ 58180 h 541912"/>
                <a:gd name="connsiteX19" fmla="*/ 289643 w 700749"/>
                <a:gd name="connsiteY19" fmla="*/ 10529 h 541912"/>
                <a:gd name="connsiteX20" fmla="*/ 443808 w 700749"/>
                <a:gd name="connsiteY20" fmla="*/ 5858 h 54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00749" h="541912">
                  <a:moveTo>
                    <a:pt x="443808" y="5858"/>
                  </a:moveTo>
                  <a:cubicBezTo>
                    <a:pt x="458757" y="9595"/>
                    <a:pt x="473707" y="13332"/>
                    <a:pt x="487721" y="18004"/>
                  </a:cubicBezTo>
                  <a:cubicBezTo>
                    <a:pt x="535372" y="33888"/>
                    <a:pt x="567140" y="68458"/>
                    <a:pt x="590498" y="111437"/>
                  </a:cubicBezTo>
                  <a:cubicBezTo>
                    <a:pt x="615725" y="160023"/>
                    <a:pt x="644689" y="207674"/>
                    <a:pt x="673654" y="253456"/>
                  </a:cubicBezTo>
                  <a:cubicBezTo>
                    <a:pt x="691406" y="281486"/>
                    <a:pt x="695143" y="304844"/>
                    <a:pt x="698881" y="340349"/>
                  </a:cubicBezTo>
                  <a:cubicBezTo>
                    <a:pt x="699815" y="345955"/>
                    <a:pt x="704487" y="357167"/>
                    <a:pt x="697012" y="355298"/>
                  </a:cubicBezTo>
                  <a:cubicBezTo>
                    <a:pt x="685800" y="352495"/>
                    <a:pt x="654967" y="348758"/>
                    <a:pt x="641886" y="347823"/>
                  </a:cubicBezTo>
                  <a:cubicBezTo>
                    <a:pt x="600776" y="344086"/>
                    <a:pt x="521357" y="344086"/>
                    <a:pt x="468100" y="365576"/>
                  </a:cubicBezTo>
                  <a:cubicBezTo>
                    <a:pt x="408303" y="390803"/>
                    <a:pt x="358784" y="427242"/>
                    <a:pt x="298986" y="452469"/>
                  </a:cubicBezTo>
                  <a:cubicBezTo>
                    <a:pt x="276562" y="461812"/>
                    <a:pt x="249467" y="477696"/>
                    <a:pt x="226108" y="485170"/>
                  </a:cubicBezTo>
                  <a:cubicBezTo>
                    <a:pt x="196210" y="499185"/>
                    <a:pt x="164442" y="505726"/>
                    <a:pt x="133610" y="516003"/>
                  </a:cubicBezTo>
                  <a:cubicBezTo>
                    <a:pt x="126135" y="516938"/>
                    <a:pt x="113989" y="515069"/>
                    <a:pt x="106514" y="514135"/>
                  </a:cubicBezTo>
                  <a:cubicBezTo>
                    <a:pt x="86893" y="512266"/>
                    <a:pt x="71944" y="518806"/>
                    <a:pt x="58863" y="533756"/>
                  </a:cubicBezTo>
                  <a:cubicBezTo>
                    <a:pt x="54191" y="536559"/>
                    <a:pt x="54191" y="540296"/>
                    <a:pt x="49520" y="546836"/>
                  </a:cubicBezTo>
                  <a:cubicBezTo>
                    <a:pt x="34570" y="518806"/>
                    <a:pt x="22424" y="485170"/>
                    <a:pt x="12146" y="456206"/>
                  </a:cubicBezTo>
                  <a:cubicBezTo>
                    <a:pt x="7475" y="443125"/>
                    <a:pt x="0" y="421636"/>
                    <a:pt x="0" y="402949"/>
                  </a:cubicBezTo>
                  <a:cubicBezTo>
                    <a:pt x="0" y="389868"/>
                    <a:pt x="0" y="375853"/>
                    <a:pt x="0" y="362773"/>
                  </a:cubicBezTo>
                  <a:cubicBezTo>
                    <a:pt x="3737" y="297369"/>
                    <a:pt x="21490" y="231966"/>
                    <a:pt x="42979" y="170300"/>
                  </a:cubicBezTo>
                  <a:cubicBezTo>
                    <a:pt x="59797" y="120781"/>
                    <a:pt x="94368" y="82473"/>
                    <a:pt x="141084" y="58180"/>
                  </a:cubicBezTo>
                  <a:cubicBezTo>
                    <a:pt x="187801" y="33888"/>
                    <a:pt x="238255" y="19873"/>
                    <a:pt x="289643" y="10529"/>
                  </a:cubicBezTo>
                  <a:cubicBezTo>
                    <a:pt x="340097" y="3055"/>
                    <a:pt x="392420" y="-6289"/>
                    <a:pt x="443808" y="5858"/>
                  </a:cubicBezTo>
                  <a:close/>
                </a:path>
              </a:pathLst>
            </a:custGeom>
            <a:solidFill>
              <a:schemeClr val="bg1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9">
              <a:extLst>
                <a:ext uri="{FF2B5EF4-FFF2-40B4-BE49-F238E27FC236}">
                  <a16:creationId xmlns:a16="http://schemas.microsoft.com/office/drawing/2014/main" id="{8EFB37FF-9648-69FE-86DA-C37121180947}"/>
                </a:ext>
              </a:extLst>
            </p:cNvPr>
            <p:cNvSpPr/>
            <p:nvPr/>
          </p:nvSpPr>
          <p:spPr>
            <a:xfrm flipH="1">
              <a:off x="5950949" y="1667051"/>
              <a:ext cx="457115" cy="409241"/>
            </a:xfrm>
            <a:custGeom>
              <a:avLst/>
              <a:gdLst>
                <a:gd name="connsiteX0" fmla="*/ 423532 w 457115"/>
                <a:gd name="connsiteY0" fmla="*/ 813 h 409241"/>
                <a:gd name="connsiteX1" fmla="*/ 420585 w 457115"/>
                <a:gd name="connsiteY1" fmla="*/ 3851 h 409241"/>
                <a:gd name="connsiteX2" fmla="*/ 377128 w 457115"/>
                <a:gd name="connsiteY2" fmla="*/ 17847 h 409241"/>
                <a:gd name="connsiteX3" fmla="*/ 235705 w 457115"/>
                <a:gd name="connsiteY3" fmla="*/ 47310 h 409241"/>
                <a:gd name="connsiteX4" fmla="*/ 159101 w 457115"/>
                <a:gd name="connsiteY4" fmla="*/ 63514 h 409241"/>
                <a:gd name="connsiteX5" fmla="*/ 100175 w 457115"/>
                <a:gd name="connsiteY5" fmla="*/ 77509 h 409241"/>
                <a:gd name="connsiteX6" fmla="*/ 101346 w 457115"/>
                <a:gd name="connsiteY6" fmla="*/ 81608 h 409241"/>
                <a:gd name="connsiteX7" fmla="*/ 3684 w 457115"/>
                <a:gd name="connsiteY7" fmla="*/ 49519 h 409241"/>
                <a:gd name="connsiteX8" fmla="*/ 8103 w 457115"/>
                <a:gd name="connsiteY8" fmla="*/ 59094 h 409241"/>
                <a:gd name="connsiteX9" fmla="*/ 103859 w 457115"/>
                <a:gd name="connsiteY9" fmla="*/ 90768 h 409241"/>
                <a:gd name="connsiteX10" fmla="*/ 103920 w 457115"/>
                <a:gd name="connsiteY10" fmla="*/ 90616 h 409241"/>
                <a:gd name="connsiteX11" fmla="*/ 104595 w 457115"/>
                <a:gd name="connsiteY11" fmla="*/ 92977 h 409241"/>
                <a:gd name="connsiteX12" fmla="*/ 122272 w 457115"/>
                <a:gd name="connsiteY12" fmla="*/ 130542 h 409241"/>
                <a:gd name="connsiteX13" fmla="*/ 136267 w 457115"/>
                <a:gd name="connsiteY13" fmla="*/ 199044 h 409241"/>
                <a:gd name="connsiteX14" fmla="*/ 100911 w 457115"/>
                <a:gd name="connsiteY14" fmla="*/ 267546 h 409241"/>
                <a:gd name="connsiteX15" fmla="*/ 90500 w 457115"/>
                <a:gd name="connsiteY15" fmla="*/ 280880 h 409241"/>
                <a:gd name="connsiteX16" fmla="*/ 0 w 457115"/>
                <a:gd name="connsiteY16" fmla="*/ 233662 h 409241"/>
                <a:gd name="connsiteX17" fmla="*/ 2946 w 457115"/>
                <a:gd name="connsiteY17" fmla="*/ 243974 h 409241"/>
                <a:gd name="connsiteX18" fmla="*/ 85385 w 457115"/>
                <a:gd name="connsiteY18" fmla="*/ 287430 h 409241"/>
                <a:gd name="connsiteX19" fmla="*/ 85167 w 457115"/>
                <a:gd name="connsiteY19" fmla="*/ 287710 h 409241"/>
                <a:gd name="connsiteX20" fmla="*/ 92073 w 457115"/>
                <a:gd name="connsiteY20" fmla="*/ 302902 h 409241"/>
                <a:gd name="connsiteX21" fmla="*/ 245280 w 457115"/>
                <a:gd name="connsiteY21" fmla="*/ 392027 h 409241"/>
                <a:gd name="connsiteX22" fmla="*/ 341035 w 457115"/>
                <a:gd name="connsiteY22" fmla="*/ 408233 h 409241"/>
                <a:gd name="connsiteX23" fmla="*/ 426478 w 457115"/>
                <a:gd name="connsiteY23" fmla="*/ 312478 h 409241"/>
                <a:gd name="connsiteX24" fmla="*/ 455941 w 457115"/>
                <a:gd name="connsiteY24" fmla="*/ 174737 h 409241"/>
                <a:gd name="connsiteX25" fmla="*/ 452259 w 457115"/>
                <a:gd name="connsiteY25" fmla="*/ 77509 h 409241"/>
                <a:gd name="connsiteX26" fmla="*/ 444892 w 457115"/>
                <a:gd name="connsiteY26" fmla="*/ 38471 h 409241"/>
                <a:gd name="connsiteX27" fmla="*/ 428688 w 457115"/>
                <a:gd name="connsiteY27" fmla="*/ 6061 h 409241"/>
                <a:gd name="connsiteX28" fmla="*/ 423532 w 457115"/>
                <a:gd name="connsiteY28" fmla="*/ 813 h 40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57115" h="409241">
                  <a:moveTo>
                    <a:pt x="423532" y="813"/>
                  </a:moveTo>
                  <a:cubicBezTo>
                    <a:pt x="421506" y="-568"/>
                    <a:pt x="419849" y="-568"/>
                    <a:pt x="420585" y="3851"/>
                  </a:cubicBezTo>
                  <a:cubicBezTo>
                    <a:pt x="418376" y="6061"/>
                    <a:pt x="385967" y="16373"/>
                    <a:pt x="377128" y="17847"/>
                  </a:cubicBezTo>
                  <a:cubicBezTo>
                    <a:pt x="315992" y="29632"/>
                    <a:pt x="296104" y="34051"/>
                    <a:pt x="235705" y="47310"/>
                  </a:cubicBezTo>
                  <a:cubicBezTo>
                    <a:pt x="207715" y="53202"/>
                    <a:pt x="187091" y="59095"/>
                    <a:pt x="159101" y="63514"/>
                  </a:cubicBezTo>
                  <a:cubicBezTo>
                    <a:pt x="142160" y="66460"/>
                    <a:pt x="101648" y="70879"/>
                    <a:pt x="100175" y="77509"/>
                  </a:cubicBezTo>
                  <a:lnTo>
                    <a:pt x="101346" y="81608"/>
                  </a:lnTo>
                  <a:lnTo>
                    <a:pt x="3684" y="49519"/>
                  </a:lnTo>
                  <a:lnTo>
                    <a:pt x="8103" y="59094"/>
                  </a:lnTo>
                  <a:lnTo>
                    <a:pt x="103859" y="90768"/>
                  </a:lnTo>
                  <a:lnTo>
                    <a:pt x="103920" y="90616"/>
                  </a:lnTo>
                  <a:lnTo>
                    <a:pt x="104595" y="92977"/>
                  </a:lnTo>
                  <a:cubicBezTo>
                    <a:pt x="114906" y="109918"/>
                    <a:pt x="115643" y="115074"/>
                    <a:pt x="122272" y="130542"/>
                  </a:cubicBezTo>
                  <a:cubicBezTo>
                    <a:pt x="128165" y="146748"/>
                    <a:pt x="137003" y="182103"/>
                    <a:pt x="136267" y="199044"/>
                  </a:cubicBezTo>
                  <a:cubicBezTo>
                    <a:pt x="134057" y="229980"/>
                    <a:pt x="119326" y="243239"/>
                    <a:pt x="100911" y="267546"/>
                  </a:cubicBezTo>
                  <a:lnTo>
                    <a:pt x="90500" y="280880"/>
                  </a:lnTo>
                  <a:lnTo>
                    <a:pt x="0" y="233662"/>
                  </a:lnTo>
                  <a:lnTo>
                    <a:pt x="2946" y="243974"/>
                  </a:lnTo>
                  <a:lnTo>
                    <a:pt x="85385" y="287430"/>
                  </a:lnTo>
                  <a:lnTo>
                    <a:pt x="85167" y="287710"/>
                  </a:lnTo>
                  <a:cubicBezTo>
                    <a:pt x="82496" y="292958"/>
                    <a:pt x="83601" y="297377"/>
                    <a:pt x="92073" y="302902"/>
                  </a:cubicBezTo>
                  <a:cubicBezTo>
                    <a:pt x="141423" y="335311"/>
                    <a:pt x="192984" y="363301"/>
                    <a:pt x="245280" y="392027"/>
                  </a:cubicBezTo>
                  <a:cubicBezTo>
                    <a:pt x="269587" y="405286"/>
                    <a:pt x="310836" y="411915"/>
                    <a:pt x="341035" y="408233"/>
                  </a:cubicBezTo>
                  <a:cubicBezTo>
                    <a:pt x="361660" y="390555"/>
                    <a:pt x="410274" y="352989"/>
                    <a:pt x="426478" y="312478"/>
                  </a:cubicBezTo>
                  <a:cubicBezTo>
                    <a:pt x="436791" y="285961"/>
                    <a:pt x="455205" y="193888"/>
                    <a:pt x="455941" y="174737"/>
                  </a:cubicBezTo>
                  <a:cubicBezTo>
                    <a:pt x="458151" y="142328"/>
                    <a:pt x="457414" y="109918"/>
                    <a:pt x="452259" y="77509"/>
                  </a:cubicBezTo>
                  <a:cubicBezTo>
                    <a:pt x="450049" y="61304"/>
                    <a:pt x="449312" y="53939"/>
                    <a:pt x="444892" y="38471"/>
                  </a:cubicBezTo>
                  <a:cubicBezTo>
                    <a:pt x="443420" y="32578"/>
                    <a:pt x="433844" y="11217"/>
                    <a:pt x="428688" y="6061"/>
                  </a:cubicBezTo>
                  <a:cubicBezTo>
                    <a:pt x="427951" y="4956"/>
                    <a:pt x="425557" y="2194"/>
                    <a:pt x="423532" y="813"/>
                  </a:cubicBezTo>
                  <a:close/>
                </a:path>
              </a:pathLst>
            </a:custGeom>
            <a:solidFill>
              <a:schemeClr val="bg1"/>
            </a:solidFill>
            <a:ln w="929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33" name="Freeform: Shape 10">
              <a:extLst>
                <a:ext uri="{FF2B5EF4-FFF2-40B4-BE49-F238E27FC236}">
                  <a16:creationId xmlns:a16="http://schemas.microsoft.com/office/drawing/2014/main" id="{6B4FB6D1-73DA-600A-1792-0DABBB4BFF7E}"/>
                </a:ext>
              </a:extLst>
            </p:cNvPr>
            <p:cNvSpPr/>
            <p:nvPr/>
          </p:nvSpPr>
          <p:spPr>
            <a:xfrm flipH="1">
              <a:off x="6366815" y="1657643"/>
              <a:ext cx="66292" cy="95755"/>
            </a:xfrm>
            <a:custGeom>
              <a:avLst/>
              <a:gdLst>
                <a:gd name="connsiteX0" fmla="*/ 92499 w 84089"/>
                <a:gd name="connsiteY0" fmla="*/ 0 h 121463"/>
                <a:gd name="connsiteX1" fmla="*/ 92499 w 84089"/>
                <a:gd name="connsiteY1" fmla="*/ 96236 h 121463"/>
                <a:gd name="connsiteX2" fmla="*/ 72878 w 84089"/>
                <a:gd name="connsiteY2" fmla="*/ 128004 h 121463"/>
                <a:gd name="connsiteX3" fmla="*/ 41111 w 84089"/>
                <a:gd name="connsiteY3" fmla="*/ 76615 h 121463"/>
                <a:gd name="connsiteX4" fmla="*/ 0 w 84089"/>
                <a:gd name="connsiteY4" fmla="*/ 31767 h 121463"/>
                <a:gd name="connsiteX5" fmla="*/ 92499 w 84089"/>
                <a:gd name="connsiteY5" fmla="*/ 0 h 12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089" h="121463">
                  <a:moveTo>
                    <a:pt x="92499" y="0"/>
                  </a:moveTo>
                  <a:cubicBezTo>
                    <a:pt x="92499" y="31767"/>
                    <a:pt x="92499" y="63535"/>
                    <a:pt x="92499" y="96236"/>
                  </a:cubicBezTo>
                  <a:cubicBezTo>
                    <a:pt x="92499" y="128004"/>
                    <a:pt x="88762" y="128004"/>
                    <a:pt x="72878" y="128004"/>
                  </a:cubicBezTo>
                  <a:cubicBezTo>
                    <a:pt x="60732" y="126135"/>
                    <a:pt x="43914" y="81287"/>
                    <a:pt x="41111" y="76615"/>
                  </a:cubicBezTo>
                  <a:cubicBezTo>
                    <a:pt x="29899" y="58863"/>
                    <a:pt x="17752" y="42979"/>
                    <a:pt x="0" y="31767"/>
                  </a:cubicBezTo>
                  <a:cubicBezTo>
                    <a:pt x="30833" y="20555"/>
                    <a:pt x="61666" y="10278"/>
                    <a:pt x="92499" y="0"/>
                  </a:cubicBezTo>
                  <a:close/>
                </a:path>
              </a:pathLst>
            </a:custGeom>
            <a:solidFill>
              <a:srgbClr val="9A6217"/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4" name="Group 4">
            <a:extLst>
              <a:ext uri="{FF2B5EF4-FFF2-40B4-BE49-F238E27FC236}">
                <a16:creationId xmlns:a16="http://schemas.microsoft.com/office/drawing/2014/main" id="{21C35273-D659-C7B2-56E6-26E78168DA15}"/>
              </a:ext>
            </a:extLst>
          </p:cNvPr>
          <p:cNvGrpSpPr>
            <a:grpSpLocks noChangeAspect="1"/>
          </p:cNvGrpSpPr>
          <p:nvPr/>
        </p:nvGrpSpPr>
        <p:grpSpPr>
          <a:xfrm>
            <a:off x="1006569" y="779853"/>
            <a:ext cx="1558399" cy="1863335"/>
            <a:chOff x="4127" y="407"/>
            <a:chExt cx="3235" cy="3868"/>
          </a:xfrm>
        </p:grpSpPr>
        <p:sp>
          <p:nvSpPr>
            <p:cNvPr id="235" name="Freeform 5">
              <a:extLst>
                <a:ext uri="{FF2B5EF4-FFF2-40B4-BE49-F238E27FC236}">
                  <a16:creationId xmlns:a16="http://schemas.microsoft.com/office/drawing/2014/main" id="{2B651D3C-A927-099E-0AA3-FBA8DB53C843}"/>
                </a:ext>
              </a:extLst>
            </p:cNvPr>
            <p:cNvSpPr/>
            <p:nvPr/>
          </p:nvSpPr>
          <p:spPr bwMode="auto">
            <a:xfrm>
              <a:off x="4127" y="616"/>
              <a:ext cx="3235" cy="3659"/>
            </a:xfrm>
            <a:custGeom>
              <a:avLst/>
              <a:gdLst>
                <a:gd name="T0" fmla="*/ 1391 w 1700"/>
                <a:gd name="T1" fmla="*/ 990 h 1924"/>
                <a:gd name="T2" fmla="*/ 1600 w 1700"/>
                <a:gd name="T3" fmla="*/ 1262 h 1924"/>
                <a:gd name="T4" fmla="*/ 1681 w 1700"/>
                <a:gd name="T5" fmla="*/ 1765 h 1924"/>
                <a:gd name="T6" fmla="*/ 1678 w 1700"/>
                <a:gd name="T7" fmla="*/ 1923 h 1924"/>
                <a:gd name="T8" fmla="*/ 1394 w 1700"/>
                <a:gd name="T9" fmla="*/ 1902 h 1924"/>
                <a:gd name="T10" fmla="*/ 1346 w 1700"/>
                <a:gd name="T11" fmla="*/ 1803 h 1924"/>
                <a:gd name="T12" fmla="*/ 1298 w 1700"/>
                <a:gd name="T13" fmla="*/ 1923 h 1924"/>
                <a:gd name="T14" fmla="*/ 382 w 1700"/>
                <a:gd name="T15" fmla="*/ 1902 h 1924"/>
                <a:gd name="T16" fmla="*/ 375 w 1700"/>
                <a:gd name="T17" fmla="*/ 1833 h 1924"/>
                <a:gd name="T18" fmla="*/ 311 w 1700"/>
                <a:gd name="T19" fmla="*/ 1866 h 1924"/>
                <a:gd name="T20" fmla="*/ 288 w 1700"/>
                <a:gd name="T21" fmla="*/ 1923 h 1924"/>
                <a:gd name="T22" fmla="*/ 2 w 1700"/>
                <a:gd name="T23" fmla="*/ 1910 h 1924"/>
                <a:gd name="T24" fmla="*/ 55 w 1700"/>
                <a:gd name="T25" fmla="*/ 1521 h 1924"/>
                <a:gd name="T26" fmla="*/ 318 w 1700"/>
                <a:gd name="T27" fmla="*/ 986 h 1924"/>
                <a:gd name="T28" fmla="*/ 315 w 1700"/>
                <a:gd name="T29" fmla="*/ 976 h 1924"/>
                <a:gd name="T30" fmla="*/ 583 w 1700"/>
                <a:gd name="T31" fmla="*/ 887 h 1924"/>
                <a:gd name="T32" fmla="*/ 664 w 1700"/>
                <a:gd name="T33" fmla="*/ 813 h 1924"/>
                <a:gd name="T34" fmla="*/ 673 w 1700"/>
                <a:gd name="T35" fmla="*/ 650 h 1924"/>
                <a:gd name="T36" fmla="*/ 594 w 1700"/>
                <a:gd name="T37" fmla="*/ 534 h 1924"/>
                <a:gd name="T38" fmla="*/ 549 w 1700"/>
                <a:gd name="T39" fmla="*/ 462 h 1924"/>
                <a:gd name="T40" fmla="*/ 514 w 1700"/>
                <a:gd name="T41" fmla="*/ 315 h 1924"/>
                <a:gd name="T42" fmla="*/ 550 w 1700"/>
                <a:gd name="T43" fmla="*/ 276 h 1924"/>
                <a:gd name="T44" fmla="*/ 813 w 1700"/>
                <a:gd name="T45" fmla="*/ 44 h 1924"/>
                <a:gd name="T46" fmla="*/ 864 w 1700"/>
                <a:gd name="T47" fmla="*/ 11 h 1924"/>
                <a:gd name="T48" fmla="*/ 1060 w 1700"/>
                <a:gd name="T49" fmla="*/ 151 h 1924"/>
                <a:gd name="T50" fmla="*/ 1136 w 1700"/>
                <a:gd name="T51" fmla="*/ 294 h 1924"/>
                <a:gd name="T52" fmla="*/ 1134 w 1700"/>
                <a:gd name="T53" fmla="*/ 394 h 1924"/>
                <a:gd name="T54" fmla="*/ 1084 w 1700"/>
                <a:gd name="T55" fmla="*/ 517 h 1924"/>
                <a:gd name="T56" fmla="*/ 1023 w 1700"/>
                <a:gd name="T57" fmla="*/ 610 h 1924"/>
                <a:gd name="T58" fmla="*/ 717 w 1700"/>
                <a:gd name="T59" fmla="*/ 667 h 1924"/>
                <a:gd name="T60" fmla="*/ 810 w 1700"/>
                <a:gd name="T61" fmla="*/ 728 h 1924"/>
                <a:gd name="T62" fmla="*/ 785 w 1700"/>
                <a:gd name="T63" fmla="*/ 825 h 1924"/>
                <a:gd name="T64" fmla="*/ 768 w 1700"/>
                <a:gd name="T65" fmla="*/ 878 h 1924"/>
                <a:gd name="T66" fmla="*/ 816 w 1700"/>
                <a:gd name="T67" fmla="*/ 980 h 1924"/>
                <a:gd name="T68" fmla="*/ 821 w 1700"/>
                <a:gd name="T69" fmla="*/ 1143 h 1924"/>
                <a:gd name="T70" fmla="*/ 780 w 1700"/>
                <a:gd name="T71" fmla="*/ 1156 h 1924"/>
                <a:gd name="T72" fmla="*/ 684 w 1700"/>
                <a:gd name="T73" fmla="*/ 1004 h 1924"/>
                <a:gd name="T74" fmla="*/ 496 w 1700"/>
                <a:gd name="T75" fmla="*/ 1212 h 1924"/>
                <a:gd name="T76" fmla="*/ 380 w 1700"/>
                <a:gd name="T77" fmla="*/ 1755 h 1924"/>
                <a:gd name="T78" fmla="*/ 623 w 1700"/>
                <a:gd name="T79" fmla="*/ 1760 h 1924"/>
                <a:gd name="T80" fmla="*/ 776 w 1700"/>
                <a:gd name="T81" fmla="*/ 1710 h 1924"/>
                <a:gd name="T82" fmla="*/ 791 w 1700"/>
                <a:gd name="T83" fmla="*/ 1708 h 1924"/>
                <a:gd name="T84" fmla="*/ 1005 w 1700"/>
                <a:gd name="T85" fmla="*/ 1839 h 1924"/>
                <a:gd name="T86" fmla="*/ 1058 w 1700"/>
                <a:gd name="T87" fmla="*/ 1768 h 1924"/>
                <a:gd name="T88" fmla="*/ 1226 w 1700"/>
                <a:gd name="T89" fmla="*/ 1796 h 1924"/>
                <a:gd name="T90" fmla="*/ 1322 w 1700"/>
                <a:gd name="T91" fmla="*/ 1772 h 1924"/>
                <a:gd name="T92" fmla="*/ 1306 w 1700"/>
                <a:gd name="T93" fmla="*/ 1459 h 1924"/>
                <a:gd name="T94" fmla="*/ 1069 w 1700"/>
                <a:gd name="T95" fmla="*/ 1024 h 1924"/>
                <a:gd name="T96" fmla="*/ 967 w 1700"/>
                <a:gd name="T97" fmla="*/ 1045 h 1924"/>
                <a:gd name="T98" fmla="*/ 886 w 1700"/>
                <a:gd name="T99" fmla="*/ 1172 h 1924"/>
                <a:gd name="T100" fmla="*/ 877 w 1700"/>
                <a:gd name="T101" fmla="*/ 998 h 1924"/>
                <a:gd name="T102" fmla="*/ 919 w 1700"/>
                <a:gd name="T103" fmla="*/ 845 h 1924"/>
                <a:gd name="T104" fmla="*/ 901 w 1700"/>
                <a:gd name="T105" fmla="*/ 756 h 1924"/>
                <a:gd name="T106" fmla="*/ 912 w 1700"/>
                <a:gd name="T107" fmla="*/ 726 h 1924"/>
                <a:gd name="T108" fmla="*/ 1021 w 1700"/>
                <a:gd name="T109" fmla="*/ 721 h 1924"/>
                <a:gd name="T110" fmla="*/ 1115 w 1700"/>
                <a:gd name="T111" fmla="*/ 886 h 1924"/>
                <a:gd name="T112" fmla="*/ 1370 w 1700"/>
                <a:gd name="T113" fmla="*/ 976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00" h="1924">
                  <a:moveTo>
                    <a:pt x="1370" y="976"/>
                  </a:moveTo>
                  <a:cubicBezTo>
                    <a:pt x="1370" y="990"/>
                    <a:pt x="1384" y="987"/>
                    <a:pt x="1391" y="990"/>
                  </a:cubicBezTo>
                  <a:cubicBezTo>
                    <a:pt x="1440" y="1011"/>
                    <a:pt x="1481" y="1041"/>
                    <a:pt x="1515" y="1081"/>
                  </a:cubicBezTo>
                  <a:cubicBezTo>
                    <a:pt x="1560" y="1134"/>
                    <a:pt x="1584" y="1196"/>
                    <a:pt x="1600" y="1262"/>
                  </a:cubicBezTo>
                  <a:cubicBezTo>
                    <a:pt x="1621" y="1350"/>
                    <a:pt x="1632" y="1440"/>
                    <a:pt x="1647" y="1530"/>
                  </a:cubicBezTo>
                  <a:cubicBezTo>
                    <a:pt x="1659" y="1608"/>
                    <a:pt x="1668" y="1687"/>
                    <a:pt x="1681" y="1765"/>
                  </a:cubicBezTo>
                  <a:cubicBezTo>
                    <a:pt x="1688" y="1811"/>
                    <a:pt x="1692" y="1856"/>
                    <a:pt x="1698" y="1901"/>
                  </a:cubicBezTo>
                  <a:cubicBezTo>
                    <a:pt x="1700" y="1917"/>
                    <a:pt x="1696" y="1924"/>
                    <a:pt x="1678" y="1923"/>
                  </a:cubicBezTo>
                  <a:cubicBezTo>
                    <a:pt x="1591" y="1922"/>
                    <a:pt x="1503" y="1923"/>
                    <a:pt x="1416" y="1923"/>
                  </a:cubicBezTo>
                  <a:cubicBezTo>
                    <a:pt x="1400" y="1923"/>
                    <a:pt x="1395" y="1918"/>
                    <a:pt x="1394" y="1902"/>
                  </a:cubicBezTo>
                  <a:cubicBezTo>
                    <a:pt x="1389" y="1850"/>
                    <a:pt x="1381" y="1798"/>
                    <a:pt x="1374" y="1741"/>
                  </a:cubicBezTo>
                  <a:cubicBezTo>
                    <a:pt x="1363" y="1765"/>
                    <a:pt x="1361" y="1788"/>
                    <a:pt x="1346" y="1803"/>
                  </a:cubicBezTo>
                  <a:cubicBezTo>
                    <a:pt x="1318" y="1832"/>
                    <a:pt x="1320" y="1868"/>
                    <a:pt x="1319" y="1903"/>
                  </a:cubicBezTo>
                  <a:cubicBezTo>
                    <a:pt x="1318" y="1919"/>
                    <a:pt x="1314" y="1923"/>
                    <a:pt x="1298" y="1923"/>
                  </a:cubicBezTo>
                  <a:cubicBezTo>
                    <a:pt x="1000" y="1923"/>
                    <a:pt x="702" y="1923"/>
                    <a:pt x="405" y="1923"/>
                  </a:cubicBezTo>
                  <a:cubicBezTo>
                    <a:pt x="389" y="1923"/>
                    <a:pt x="382" y="1919"/>
                    <a:pt x="382" y="1902"/>
                  </a:cubicBezTo>
                  <a:cubicBezTo>
                    <a:pt x="382" y="1883"/>
                    <a:pt x="380" y="1863"/>
                    <a:pt x="378" y="1844"/>
                  </a:cubicBezTo>
                  <a:cubicBezTo>
                    <a:pt x="378" y="1840"/>
                    <a:pt x="377" y="1836"/>
                    <a:pt x="375" y="1833"/>
                  </a:cubicBezTo>
                  <a:cubicBezTo>
                    <a:pt x="355" y="1807"/>
                    <a:pt x="338" y="1779"/>
                    <a:pt x="327" y="1746"/>
                  </a:cubicBezTo>
                  <a:cubicBezTo>
                    <a:pt x="321" y="1786"/>
                    <a:pt x="316" y="1826"/>
                    <a:pt x="311" y="1866"/>
                  </a:cubicBezTo>
                  <a:cubicBezTo>
                    <a:pt x="309" y="1880"/>
                    <a:pt x="308" y="1894"/>
                    <a:pt x="306" y="1907"/>
                  </a:cubicBezTo>
                  <a:cubicBezTo>
                    <a:pt x="305" y="1919"/>
                    <a:pt x="299" y="1923"/>
                    <a:pt x="288" y="1923"/>
                  </a:cubicBezTo>
                  <a:cubicBezTo>
                    <a:pt x="196" y="1923"/>
                    <a:pt x="105" y="1923"/>
                    <a:pt x="14" y="1923"/>
                  </a:cubicBezTo>
                  <a:cubicBezTo>
                    <a:pt x="5" y="1923"/>
                    <a:pt x="0" y="1923"/>
                    <a:pt x="2" y="1910"/>
                  </a:cubicBezTo>
                  <a:cubicBezTo>
                    <a:pt x="12" y="1843"/>
                    <a:pt x="20" y="1775"/>
                    <a:pt x="29" y="1707"/>
                  </a:cubicBezTo>
                  <a:cubicBezTo>
                    <a:pt x="38" y="1645"/>
                    <a:pt x="45" y="1583"/>
                    <a:pt x="55" y="1521"/>
                  </a:cubicBezTo>
                  <a:cubicBezTo>
                    <a:pt x="72" y="1413"/>
                    <a:pt x="83" y="1305"/>
                    <a:pt x="118" y="1201"/>
                  </a:cubicBezTo>
                  <a:cubicBezTo>
                    <a:pt x="153" y="1100"/>
                    <a:pt x="219" y="1028"/>
                    <a:pt x="318" y="986"/>
                  </a:cubicBezTo>
                  <a:cubicBezTo>
                    <a:pt x="322" y="984"/>
                    <a:pt x="326" y="983"/>
                    <a:pt x="331" y="982"/>
                  </a:cubicBezTo>
                  <a:cubicBezTo>
                    <a:pt x="326" y="977"/>
                    <a:pt x="319" y="982"/>
                    <a:pt x="315" y="976"/>
                  </a:cubicBezTo>
                  <a:cubicBezTo>
                    <a:pt x="336" y="967"/>
                    <a:pt x="359" y="966"/>
                    <a:pt x="381" y="959"/>
                  </a:cubicBezTo>
                  <a:cubicBezTo>
                    <a:pt x="449" y="936"/>
                    <a:pt x="518" y="917"/>
                    <a:pt x="583" y="887"/>
                  </a:cubicBezTo>
                  <a:cubicBezTo>
                    <a:pt x="600" y="879"/>
                    <a:pt x="616" y="870"/>
                    <a:pt x="631" y="859"/>
                  </a:cubicBezTo>
                  <a:cubicBezTo>
                    <a:pt x="648" y="848"/>
                    <a:pt x="658" y="832"/>
                    <a:pt x="664" y="813"/>
                  </a:cubicBezTo>
                  <a:cubicBezTo>
                    <a:pt x="668" y="797"/>
                    <a:pt x="671" y="780"/>
                    <a:pt x="672" y="764"/>
                  </a:cubicBezTo>
                  <a:cubicBezTo>
                    <a:pt x="674" y="726"/>
                    <a:pt x="677" y="688"/>
                    <a:pt x="673" y="650"/>
                  </a:cubicBezTo>
                  <a:cubicBezTo>
                    <a:pt x="672" y="640"/>
                    <a:pt x="667" y="633"/>
                    <a:pt x="660" y="626"/>
                  </a:cubicBezTo>
                  <a:cubicBezTo>
                    <a:pt x="632" y="600"/>
                    <a:pt x="611" y="569"/>
                    <a:pt x="594" y="534"/>
                  </a:cubicBezTo>
                  <a:cubicBezTo>
                    <a:pt x="591" y="528"/>
                    <a:pt x="589" y="521"/>
                    <a:pt x="583" y="518"/>
                  </a:cubicBezTo>
                  <a:cubicBezTo>
                    <a:pt x="561" y="505"/>
                    <a:pt x="553" y="485"/>
                    <a:pt x="549" y="462"/>
                  </a:cubicBezTo>
                  <a:cubicBezTo>
                    <a:pt x="542" y="421"/>
                    <a:pt x="522" y="384"/>
                    <a:pt x="516" y="343"/>
                  </a:cubicBezTo>
                  <a:cubicBezTo>
                    <a:pt x="514" y="333"/>
                    <a:pt x="513" y="324"/>
                    <a:pt x="514" y="315"/>
                  </a:cubicBezTo>
                  <a:cubicBezTo>
                    <a:pt x="516" y="303"/>
                    <a:pt x="521" y="293"/>
                    <a:pt x="535" y="292"/>
                  </a:cubicBezTo>
                  <a:cubicBezTo>
                    <a:pt x="545" y="291"/>
                    <a:pt x="549" y="285"/>
                    <a:pt x="550" y="276"/>
                  </a:cubicBezTo>
                  <a:cubicBezTo>
                    <a:pt x="559" y="204"/>
                    <a:pt x="603" y="162"/>
                    <a:pt x="667" y="135"/>
                  </a:cubicBezTo>
                  <a:cubicBezTo>
                    <a:pt x="721" y="113"/>
                    <a:pt x="773" y="89"/>
                    <a:pt x="813" y="44"/>
                  </a:cubicBezTo>
                  <a:cubicBezTo>
                    <a:pt x="822" y="34"/>
                    <a:pt x="830" y="23"/>
                    <a:pt x="838" y="13"/>
                  </a:cubicBezTo>
                  <a:cubicBezTo>
                    <a:pt x="846" y="2"/>
                    <a:pt x="854" y="0"/>
                    <a:pt x="864" y="11"/>
                  </a:cubicBezTo>
                  <a:cubicBezTo>
                    <a:pt x="893" y="47"/>
                    <a:pt x="933" y="69"/>
                    <a:pt x="973" y="91"/>
                  </a:cubicBezTo>
                  <a:cubicBezTo>
                    <a:pt x="1003" y="109"/>
                    <a:pt x="1034" y="126"/>
                    <a:pt x="1060" y="151"/>
                  </a:cubicBezTo>
                  <a:cubicBezTo>
                    <a:pt x="1092" y="183"/>
                    <a:pt x="1110" y="221"/>
                    <a:pt x="1115" y="265"/>
                  </a:cubicBezTo>
                  <a:cubicBezTo>
                    <a:pt x="1117" y="279"/>
                    <a:pt x="1118" y="290"/>
                    <a:pt x="1136" y="294"/>
                  </a:cubicBezTo>
                  <a:cubicBezTo>
                    <a:pt x="1152" y="298"/>
                    <a:pt x="1152" y="316"/>
                    <a:pt x="1150" y="330"/>
                  </a:cubicBezTo>
                  <a:cubicBezTo>
                    <a:pt x="1148" y="352"/>
                    <a:pt x="1141" y="373"/>
                    <a:pt x="1134" y="394"/>
                  </a:cubicBezTo>
                  <a:cubicBezTo>
                    <a:pt x="1128" y="415"/>
                    <a:pt x="1121" y="436"/>
                    <a:pt x="1117" y="457"/>
                  </a:cubicBezTo>
                  <a:cubicBezTo>
                    <a:pt x="1113" y="481"/>
                    <a:pt x="1105" y="503"/>
                    <a:pt x="1084" y="517"/>
                  </a:cubicBezTo>
                  <a:cubicBezTo>
                    <a:pt x="1078" y="520"/>
                    <a:pt x="1076" y="526"/>
                    <a:pt x="1074" y="531"/>
                  </a:cubicBezTo>
                  <a:cubicBezTo>
                    <a:pt x="1060" y="559"/>
                    <a:pt x="1044" y="586"/>
                    <a:pt x="1023" y="610"/>
                  </a:cubicBezTo>
                  <a:cubicBezTo>
                    <a:pt x="988" y="640"/>
                    <a:pt x="951" y="666"/>
                    <a:pt x="907" y="681"/>
                  </a:cubicBezTo>
                  <a:cubicBezTo>
                    <a:pt x="842" y="701"/>
                    <a:pt x="778" y="699"/>
                    <a:pt x="717" y="667"/>
                  </a:cubicBezTo>
                  <a:cubicBezTo>
                    <a:pt x="737" y="690"/>
                    <a:pt x="764" y="701"/>
                    <a:pt x="791" y="713"/>
                  </a:cubicBezTo>
                  <a:cubicBezTo>
                    <a:pt x="798" y="716"/>
                    <a:pt x="808" y="718"/>
                    <a:pt x="810" y="728"/>
                  </a:cubicBezTo>
                  <a:cubicBezTo>
                    <a:pt x="810" y="736"/>
                    <a:pt x="805" y="742"/>
                    <a:pt x="802" y="748"/>
                  </a:cubicBezTo>
                  <a:cubicBezTo>
                    <a:pt x="789" y="772"/>
                    <a:pt x="782" y="798"/>
                    <a:pt x="785" y="825"/>
                  </a:cubicBezTo>
                  <a:cubicBezTo>
                    <a:pt x="786" y="834"/>
                    <a:pt x="784" y="841"/>
                    <a:pt x="778" y="847"/>
                  </a:cubicBezTo>
                  <a:cubicBezTo>
                    <a:pt x="770" y="855"/>
                    <a:pt x="768" y="866"/>
                    <a:pt x="768" y="878"/>
                  </a:cubicBezTo>
                  <a:cubicBezTo>
                    <a:pt x="766" y="903"/>
                    <a:pt x="773" y="926"/>
                    <a:pt x="782" y="949"/>
                  </a:cubicBezTo>
                  <a:cubicBezTo>
                    <a:pt x="788" y="965"/>
                    <a:pt x="802" y="972"/>
                    <a:pt x="816" y="980"/>
                  </a:cubicBezTo>
                  <a:cubicBezTo>
                    <a:pt x="821" y="987"/>
                    <a:pt x="821" y="996"/>
                    <a:pt x="821" y="1005"/>
                  </a:cubicBezTo>
                  <a:cubicBezTo>
                    <a:pt x="821" y="1051"/>
                    <a:pt x="821" y="1097"/>
                    <a:pt x="821" y="1143"/>
                  </a:cubicBezTo>
                  <a:cubicBezTo>
                    <a:pt x="820" y="1155"/>
                    <a:pt x="821" y="1168"/>
                    <a:pt x="808" y="1174"/>
                  </a:cubicBezTo>
                  <a:cubicBezTo>
                    <a:pt x="791" y="1179"/>
                    <a:pt x="784" y="1172"/>
                    <a:pt x="780" y="1156"/>
                  </a:cubicBezTo>
                  <a:cubicBezTo>
                    <a:pt x="771" y="1114"/>
                    <a:pt x="754" y="1075"/>
                    <a:pt x="744" y="1033"/>
                  </a:cubicBezTo>
                  <a:cubicBezTo>
                    <a:pt x="738" y="1007"/>
                    <a:pt x="711" y="995"/>
                    <a:pt x="684" y="1004"/>
                  </a:cubicBezTo>
                  <a:cubicBezTo>
                    <a:pt x="661" y="1010"/>
                    <a:pt x="642" y="1024"/>
                    <a:pt x="624" y="1039"/>
                  </a:cubicBezTo>
                  <a:cubicBezTo>
                    <a:pt x="570" y="1088"/>
                    <a:pt x="530" y="1148"/>
                    <a:pt x="496" y="1212"/>
                  </a:cubicBezTo>
                  <a:cubicBezTo>
                    <a:pt x="432" y="1336"/>
                    <a:pt x="400" y="1469"/>
                    <a:pt x="383" y="1607"/>
                  </a:cubicBezTo>
                  <a:cubicBezTo>
                    <a:pt x="378" y="1656"/>
                    <a:pt x="372" y="1705"/>
                    <a:pt x="380" y="1755"/>
                  </a:cubicBezTo>
                  <a:cubicBezTo>
                    <a:pt x="386" y="1793"/>
                    <a:pt x="396" y="1801"/>
                    <a:pt x="435" y="1796"/>
                  </a:cubicBezTo>
                  <a:cubicBezTo>
                    <a:pt x="498" y="1787"/>
                    <a:pt x="560" y="1772"/>
                    <a:pt x="623" y="1760"/>
                  </a:cubicBezTo>
                  <a:cubicBezTo>
                    <a:pt x="652" y="1754"/>
                    <a:pt x="683" y="1755"/>
                    <a:pt x="712" y="1750"/>
                  </a:cubicBezTo>
                  <a:cubicBezTo>
                    <a:pt x="739" y="1746"/>
                    <a:pt x="765" y="1741"/>
                    <a:pt x="776" y="1710"/>
                  </a:cubicBezTo>
                  <a:cubicBezTo>
                    <a:pt x="777" y="1707"/>
                    <a:pt x="780" y="1705"/>
                    <a:pt x="784" y="1705"/>
                  </a:cubicBezTo>
                  <a:cubicBezTo>
                    <a:pt x="786" y="1705"/>
                    <a:pt x="789" y="1706"/>
                    <a:pt x="791" y="1708"/>
                  </a:cubicBezTo>
                  <a:cubicBezTo>
                    <a:pt x="826" y="1748"/>
                    <a:pt x="875" y="1772"/>
                    <a:pt x="909" y="1814"/>
                  </a:cubicBezTo>
                  <a:cubicBezTo>
                    <a:pt x="931" y="1841"/>
                    <a:pt x="973" y="1851"/>
                    <a:pt x="1005" y="1839"/>
                  </a:cubicBezTo>
                  <a:cubicBezTo>
                    <a:pt x="1030" y="1831"/>
                    <a:pt x="1039" y="1809"/>
                    <a:pt x="1048" y="1787"/>
                  </a:cubicBezTo>
                  <a:cubicBezTo>
                    <a:pt x="1051" y="1781"/>
                    <a:pt x="1052" y="1773"/>
                    <a:pt x="1058" y="1768"/>
                  </a:cubicBezTo>
                  <a:cubicBezTo>
                    <a:pt x="1070" y="1762"/>
                    <a:pt x="1081" y="1767"/>
                    <a:pt x="1093" y="1767"/>
                  </a:cubicBezTo>
                  <a:cubicBezTo>
                    <a:pt x="1139" y="1771"/>
                    <a:pt x="1182" y="1784"/>
                    <a:pt x="1226" y="1796"/>
                  </a:cubicBezTo>
                  <a:cubicBezTo>
                    <a:pt x="1246" y="1801"/>
                    <a:pt x="1265" y="1802"/>
                    <a:pt x="1285" y="1802"/>
                  </a:cubicBezTo>
                  <a:cubicBezTo>
                    <a:pt x="1307" y="1801"/>
                    <a:pt x="1317" y="1794"/>
                    <a:pt x="1322" y="1772"/>
                  </a:cubicBezTo>
                  <a:cubicBezTo>
                    <a:pt x="1330" y="1735"/>
                    <a:pt x="1331" y="1698"/>
                    <a:pt x="1328" y="1661"/>
                  </a:cubicBezTo>
                  <a:cubicBezTo>
                    <a:pt x="1323" y="1593"/>
                    <a:pt x="1318" y="1526"/>
                    <a:pt x="1306" y="1459"/>
                  </a:cubicBezTo>
                  <a:cubicBezTo>
                    <a:pt x="1279" y="1314"/>
                    <a:pt x="1216" y="1188"/>
                    <a:pt x="1122" y="1076"/>
                  </a:cubicBezTo>
                  <a:cubicBezTo>
                    <a:pt x="1106" y="1057"/>
                    <a:pt x="1089" y="1039"/>
                    <a:pt x="1069" y="1024"/>
                  </a:cubicBezTo>
                  <a:cubicBezTo>
                    <a:pt x="1064" y="1020"/>
                    <a:pt x="1058" y="1016"/>
                    <a:pt x="1053" y="1013"/>
                  </a:cubicBezTo>
                  <a:cubicBezTo>
                    <a:pt x="1010" y="990"/>
                    <a:pt x="983" y="1000"/>
                    <a:pt x="967" y="1045"/>
                  </a:cubicBezTo>
                  <a:cubicBezTo>
                    <a:pt x="952" y="1089"/>
                    <a:pt x="923" y="1125"/>
                    <a:pt x="902" y="1165"/>
                  </a:cubicBezTo>
                  <a:cubicBezTo>
                    <a:pt x="899" y="1171"/>
                    <a:pt x="894" y="1175"/>
                    <a:pt x="886" y="1172"/>
                  </a:cubicBezTo>
                  <a:cubicBezTo>
                    <a:pt x="878" y="1167"/>
                    <a:pt x="877" y="1159"/>
                    <a:pt x="877" y="1151"/>
                  </a:cubicBezTo>
                  <a:cubicBezTo>
                    <a:pt x="876" y="1100"/>
                    <a:pt x="876" y="1049"/>
                    <a:pt x="877" y="998"/>
                  </a:cubicBezTo>
                  <a:cubicBezTo>
                    <a:pt x="877" y="992"/>
                    <a:pt x="878" y="986"/>
                    <a:pt x="881" y="981"/>
                  </a:cubicBezTo>
                  <a:cubicBezTo>
                    <a:pt x="926" y="948"/>
                    <a:pt x="942" y="890"/>
                    <a:pt x="919" y="845"/>
                  </a:cubicBezTo>
                  <a:cubicBezTo>
                    <a:pt x="915" y="840"/>
                    <a:pt x="913" y="834"/>
                    <a:pt x="915" y="828"/>
                  </a:cubicBezTo>
                  <a:cubicBezTo>
                    <a:pt x="921" y="802"/>
                    <a:pt x="912" y="779"/>
                    <a:pt x="901" y="756"/>
                  </a:cubicBezTo>
                  <a:cubicBezTo>
                    <a:pt x="898" y="749"/>
                    <a:pt x="895" y="742"/>
                    <a:pt x="897" y="734"/>
                  </a:cubicBezTo>
                  <a:cubicBezTo>
                    <a:pt x="900" y="727"/>
                    <a:pt x="906" y="726"/>
                    <a:pt x="912" y="726"/>
                  </a:cubicBezTo>
                  <a:cubicBezTo>
                    <a:pt x="940" y="725"/>
                    <a:pt x="967" y="717"/>
                    <a:pt x="994" y="710"/>
                  </a:cubicBezTo>
                  <a:cubicBezTo>
                    <a:pt x="1006" y="707"/>
                    <a:pt x="1017" y="707"/>
                    <a:pt x="1021" y="721"/>
                  </a:cubicBezTo>
                  <a:cubicBezTo>
                    <a:pt x="1024" y="735"/>
                    <a:pt x="1027" y="749"/>
                    <a:pt x="1028" y="763"/>
                  </a:cubicBezTo>
                  <a:cubicBezTo>
                    <a:pt x="1029" y="824"/>
                    <a:pt x="1060" y="862"/>
                    <a:pt x="1115" y="886"/>
                  </a:cubicBezTo>
                  <a:cubicBezTo>
                    <a:pt x="1192" y="919"/>
                    <a:pt x="1272" y="943"/>
                    <a:pt x="1352" y="968"/>
                  </a:cubicBezTo>
                  <a:cubicBezTo>
                    <a:pt x="1359" y="970"/>
                    <a:pt x="1366" y="970"/>
                    <a:pt x="1370" y="976"/>
                  </a:cubicBezTo>
                  <a:close/>
                </a:path>
              </a:pathLst>
            </a:custGeom>
            <a:solidFill>
              <a:srgbClr val="F2D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6" name="Freeform 6">
              <a:extLst>
                <a:ext uri="{FF2B5EF4-FFF2-40B4-BE49-F238E27FC236}">
                  <a16:creationId xmlns:a16="http://schemas.microsoft.com/office/drawing/2014/main" id="{C9EEFF09-DAAD-DA43-D1AE-6F9F530FC0C6}"/>
                </a:ext>
              </a:extLst>
            </p:cNvPr>
            <p:cNvSpPr/>
            <p:nvPr/>
          </p:nvSpPr>
          <p:spPr bwMode="auto">
            <a:xfrm>
              <a:off x="4430" y="407"/>
              <a:ext cx="2489" cy="2071"/>
            </a:xfrm>
            <a:custGeom>
              <a:avLst/>
              <a:gdLst>
                <a:gd name="T0" fmla="*/ 1211 w 1308"/>
                <a:gd name="T1" fmla="*/ 1086 h 1089"/>
                <a:gd name="T2" fmla="*/ 1198 w 1308"/>
                <a:gd name="T3" fmla="*/ 1086 h 1089"/>
                <a:gd name="T4" fmla="*/ 953 w 1308"/>
                <a:gd name="T5" fmla="*/ 1001 h 1089"/>
                <a:gd name="T6" fmla="*/ 862 w 1308"/>
                <a:gd name="T7" fmla="*/ 869 h 1089"/>
                <a:gd name="T8" fmla="*/ 859 w 1308"/>
                <a:gd name="T9" fmla="*/ 833 h 1089"/>
                <a:gd name="T10" fmla="*/ 859 w 1308"/>
                <a:gd name="T11" fmla="*/ 718 h 1089"/>
                <a:gd name="T12" fmla="*/ 912 w 1308"/>
                <a:gd name="T13" fmla="*/ 632 h 1089"/>
                <a:gd name="T14" fmla="*/ 920 w 1308"/>
                <a:gd name="T15" fmla="*/ 621 h 1089"/>
                <a:gd name="T16" fmla="*/ 949 w 1308"/>
                <a:gd name="T17" fmla="*/ 581 h 1089"/>
                <a:gd name="T18" fmla="*/ 981 w 1308"/>
                <a:gd name="T19" fmla="*/ 466 h 1089"/>
                <a:gd name="T20" fmla="*/ 986 w 1308"/>
                <a:gd name="T21" fmla="*/ 428 h 1089"/>
                <a:gd name="T22" fmla="*/ 963 w 1308"/>
                <a:gd name="T23" fmla="*/ 408 h 1089"/>
                <a:gd name="T24" fmla="*/ 954 w 1308"/>
                <a:gd name="T25" fmla="*/ 400 h 1089"/>
                <a:gd name="T26" fmla="*/ 830 w 1308"/>
                <a:gd name="T27" fmla="*/ 216 h 1089"/>
                <a:gd name="T28" fmla="*/ 741 w 1308"/>
                <a:gd name="T29" fmla="*/ 163 h 1089"/>
                <a:gd name="T30" fmla="*/ 692 w 1308"/>
                <a:gd name="T31" fmla="*/ 114 h 1089"/>
                <a:gd name="T32" fmla="*/ 670 w 1308"/>
                <a:gd name="T33" fmla="*/ 144 h 1089"/>
                <a:gd name="T34" fmla="*/ 547 w 1308"/>
                <a:gd name="T35" fmla="*/ 234 h 1089"/>
                <a:gd name="T36" fmla="*/ 490 w 1308"/>
                <a:gd name="T37" fmla="*/ 259 h 1089"/>
                <a:gd name="T38" fmla="*/ 395 w 1308"/>
                <a:gd name="T39" fmla="*/ 390 h 1089"/>
                <a:gd name="T40" fmla="*/ 377 w 1308"/>
                <a:gd name="T41" fmla="*/ 407 h 1089"/>
                <a:gd name="T42" fmla="*/ 361 w 1308"/>
                <a:gd name="T43" fmla="*/ 424 h 1089"/>
                <a:gd name="T44" fmla="*/ 369 w 1308"/>
                <a:gd name="T45" fmla="*/ 481 h 1089"/>
                <a:gd name="T46" fmla="*/ 398 w 1308"/>
                <a:gd name="T47" fmla="*/ 583 h 1089"/>
                <a:gd name="T48" fmla="*/ 428 w 1308"/>
                <a:gd name="T49" fmla="*/ 622 h 1089"/>
                <a:gd name="T50" fmla="*/ 437 w 1308"/>
                <a:gd name="T51" fmla="*/ 637 h 1089"/>
                <a:gd name="T52" fmla="*/ 512 w 1308"/>
                <a:gd name="T53" fmla="*/ 739 h 1089"/>
                <a:gd name="T54" fmla="*/ 521 w 1308"/>
                <a:gd name="T55" fmla="*/ 754 h 1089"/>
                <a:gd name="T56" fmla="*/ 513 w 1308"/>
                <a:gd name="T57" fmla="*/ 911 h 1089"/>
                <a:gd name="T58" fmla="*/ 463 w 1308"/>
                <a:gd name="T59" fmla="*/ 982 h 1089"/>
                <a:gd name="T60" fmla="*/ 264 w 1308"/>
                <a:gd name="T61" fmla="*/ 1061 h 1089"/>
                <a:gd name="T62" fmla="*/ 191 w 1308"/>
                <a:gd name="T63" fmla="*/ 1084 h 1089"/>
                <a:gd name="T64" fmla="*/ 156 w 1308"/>
                <a:gd name="T65" fmla="*/ 1086 h 1089"/>
                <a:gd name="T66" fmla="*/ 76 w 1308"/>
                <a:gd name="T67" fmla="*/ 813 h 1089"/>
                <a:gd name="T68" fmla="*/ 124 w 1308"/>
                <a:gd name="T69" fmla="*/ 722 h 1089"/>
                <a:gd name="T70" fmla="*/ 124 w 1308"/>
                <a:gd name="T71" fmla="*/ 561 h 1089"/>
                <a:gd name="T72" fmla="*/ 174 w 1308"/>
                <a:gd name="T73" fmla="*/ 429 h 1089"/>
                <a:gd name="T74" fmla="*/ 199 w 1308"/>
                <a:gd name="T75" fmla="*/ 398 h 1089"/>
                <a:gd name="T76" fmla="*/ 205 w 1308"/>
                <a:gd name="T77" fmla="*/ 396 h 1089"/>
                <a:gd name="T78" fmla="*/ 221 w 1308"/>
                <a:gd name="T79" fmla="*/ 383 h 1089"/>
                <a:gd name="T80" fmla="*/ 270 w 1308"/>
                <a:gd name="T81" fmla="*/ 268 h 1089"/>
                <a:gd name="T82" fmla="*/ 503 w 1308"/>
                <a:gd name="T83" fmla="*/ 14 h 1089"/>
                <a:gd name="T84" fmla="*/ 500 w 1308"/>
                <a:gd name="T85" fmla="*/ 11 h 1089"/>
                <a:gd name="T86" fmla="*/ 499 w 1308"/>
                <a:gd name="T87" fmla="*/ 8 h 1089"/>
                <a:gd name="T88" fmla="*/ 500 w 1308"/>
                <a:gd name="T89" fmla="*/ 6 h 1089"/>
                <a:gd name="T90" fmla="*/ 656 w 1308"/>
                <a:gd name="T91" fmla="*/ 17 h 1089"/>
                <a:gd name="T92" fmla="*/ 692 w 1308"/>
                <a:gd name="T93" fmla="*/ 17 h 1089"/>
                <a:gd name="T94" fmla="*/ 995 w 1308"/>
                <a:gd name="T95" fmla="*/ 143 h 1089"/>
                <a:gd name="T96" fmla="*/ 1071 w 1308"/>
                <a:gd name="T97" fmla="*/ 276 h 1089"/>
                <a:gd name="T98" fmla="*/ 1096 w 1308"/>
                <a:gd name="T99" fmla="*/ 381 h 1089"/>
                <a:gd name="T100" fmla="*/ 1107 w 1308"/>
                <a:gd name="T101" fmla="*/ 444 h 1089"/>
                <a:gd name="T102" fmla="*/ 1173 w 1308"/>
                <a:gd name="T103" fmla="*/ 564 h 1089"/>
                <a:gd name="T104" fmla="*/ 1248 w 1308"/>
                <a:gd name="T105" fmla="*/ 668 h 1089"/>
                <a:gd name="T106" fmla="*/ 1252 w 1308"/>
                <a:gd name="T107" fmla="*/ 767 h 1089"/>
                <a:gd name="T108" fmla="*/ 1240 w 1308"/>
                <a:gd name="T109" fmla="*/ 799 h 1089"/>
                <a:gd name="T110" fmla="*/ 1255 w 1308"/>
                <a:gd name="T111" fmla="*/ 892 h 1089"/>
                <a:gd name="T112" fmla="*/ 1211 w 1308"/>
                <a:gd name="T113" fmla="*/ 1086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8" h="1089">
                  <a:moveTo>
                    <a:pt x="1211" y="1086"/>
                  </a:moveTo>
                  <a:cubicBezTo>
                    <a:pt x="1207" y="1086"/>
                    <a:pt x="1202" y="1087"/>
                    <a:pt x="1198" y="1086"/>
                  </a:cubicBezTo>
                  <a:cubicBezTo>
                    <a:pt x="1115" y="1059"/>
                    <a:pt x="1033" y="1035"/>
                    <a:pt x="953" y="1001"/>
                  </a:cubicBezTo>
                  <a:cubicBezTo>
                    <a:pt x="893" y="975"/>
                    <a:pt x="864" y="933"/>
                    <a:pt x="862" y="869"/>
                  </a:cubicBezTo>
                  <a:cubicBezTo>
                    <a:pt x="862" y="857"/>
                    <a:pt x="860" y="845"/>
                    <a:pt x="859" y="833"/>
                  </a:cubicBezTo>
                  <a:cubicBezTo>
                    <a:pt x="850" y="795"/>
                    <a:pt x="850" y="756"/>
                    <a:pt x="859" y="718"/>
                  </a:cubicBezTo>
                  <a:cubicBezTo>
                    <a:pt x="881" y="692"/>
                    <a:pt x="900" y="664"/>
                    <a:pt x="912" y="632"/>
                  </a:cubicBezTo>
                  <a:cubicBezTo>
                    <a:pt x="914" y="627"/>
                    <a:pt x="915" y="623"/>
                    <a:pt x="920" y="621"/>
                  </a:cubicBezTo>
                  <a:cubicBezTo>
                    <a:pt x="939" y="615"/>
                    <a:pt x="946" y="598"/>
                    <a:pt x="949" y="581"/>
                  </a:cubicBezTo>
                  <a:cubicBezTo>
                    <a:pt x="956" y="541"/>
                    <a:pt x="970" y="504"/>
                    <a:pt x="981" y="466"/>
                  </a:cubicBezTo>
                  <a:cubicBezTo>
                    <a:pt x="984" y="453"/>
                    <a:pt x="987" y="441"/>
                    <a:pt x="986" y="428"/>
                  </a:cubicBezTo>
                  <a:cubicBezTo>
                    <a:pt x="985" y="414"/>
                    <a:pt x="981" y="402"/>
                    <a:pt x="963" y="408"/>
                  </a:cubicBezTo>
                  <a:cubicBezTo>
                    <a:pt x="954" y="411"/>
                    <a:pt x="955" y="406"/>
                    <a:pt x="954" y="400"/>
                  </a:cubicBezTo>
                  <a:cubicBezTo>
                    <a:pt x="951" y="313"/>
                    <a:pt x="903" y="256"/>
                    <a:pt x="830" y="216"/>
                  </a:cubicBezTo>
                  <a:cubicBezTo>
                    <a:pt x="800" y="200"/>
                    <a:pt x="769" y="183"/>
                    <a:pt x="741" y="163"/>
                  </a:cubicBezTo>
                  <a:cubicBezTo>
                    <a:pt x="723" y="149"/>
                    <a:pt x="706" y="134"/>
                    <a:pt x="692" y="114"/>
                  </a:cubicBezTo>
                  <a:cubicBezTo>
                    <a:pt x="684" y="124"/>
                    <a:pt x="677" y="135"/>
                    <a:pt x="670" y="144"/>
                  </a:cubicBezTo>
                  <a:cubicBezTo>
                    <a:pt x="637" y="185"/>
                    <a:pt x="594" y="213"/>
                    <a:pt x="547" y="234"/>
                  </a:cubicBezTo>
                  <a:cubicBezTo>
                    <a:pt x="528" y="242"/>
                    <a:pt x="509" y="250"/>
                    <a:pt x="490" y="259"/>
                  </a:cubicBezTo>
                  <a:cubicBezTo>
                    <a:pt x="434" y="285"/>
                    <a:pt x="403" y="329"/>
                    <a:pt x="395" y="390"/>
                  </a:cubicBezTo>
                  <a:cubicBezTo>
                    <a:pt x="394" y="401"/>
                    <a:pt x="397" y="413"/>
                    <a:pt x="377" y="407"/>
                  </a:cubicBezTo>
                  <a:cubicBezTo>
                    <a:pt x="366" y="403"/>
                    <a:pt x="361" y="414"/>
                    <a:pt x="361" y="424"/>
                  </a:cubicBezTo>
                  <a:cubicBezTo>
                    <a:pt x="359" y="444"/>
                    <a:pt x="364" y="463"/>
                    <a:pt x="369" y="481"/>
                  </a:cubicBezTo>
                  <a:cubicBezTo>
                    <a:pt x="379" y="515"/>
                    <a:pt x="392" y="548"/>
                    <a:pt x="398" y="583"/>
                  </a:cubicBezTo>
                  <a:cubicBezTo>
                    <a:pt x="401" y="600"/>
                    <a:pt x="408" y="616"/>
                    <a:pt x="428" y="622"/>
                  </a:cubicBezTo>
                  <a:cubicBezTo>
                    <a:pt x="434" y="624"/>
                    <a:pt x="435" y="632"/>
                    <a:pt x="437" y="637"/>
                  </a:cubicBezTo>
                  <a:cubicBezTo>
                    <a:pt x="455" y="676"/>
                    <a:pt x="479" y="711"/>
                    <a:pt x="512" y="739"/>
                  </a:cubicBezTo>
                  <a:cubicBezTo>
                    <a:pt x="517" y="743"/>
                    <a:pt x="521" y="747"/>
                    <a:pt x="521" y="754"/>
                  </a:cubicBezTo>
                  <a:cubicBezTo>
                    <a:pt x="522" y="806"/>
                    <a:pt x="522" y="859"/>
                    <a:pt x="513" y="911"/>
                  </a:cubicBezTo>
                  <a:cubicBezTo>
                    <a:pt x="508" y="943"/>
                    <a:pt x="491" y="966"/>
                    <a:pt x="463" y="982"/>
                  </a:cubicBezTo>
                  <a:cubicBezTo>
                    <a:pt x="401" y="1018"/>
                    <a:pt x="332" y="1039"/>
                    <a:pt x="264" y="1061"/>
                  </a:cubicBezTo>
                  <a:cubicBezTo>
                    <a:pt x="240" y="1069"/>
                    <a:pt x="215" y="1076"/>
                    <a:pt x="191" y="1084"/>
                  </a:cubicBezTo>
                  <a:cubicBezTo>
                    <a:pt x="179" y="1089"/>
                    <a:pt x="167" y="1084"/>
                    <a:pt x="156" y="1086"/>
                  </a:cubicBezTo>
                  <a:cubicBezTo>
                    <a:pt x="32" y="1063"/>
                    <a:pt x="0" y="906"/>
                    <a:pt x="76" y="813"/>
                  </a:cubicBezTo>
                  <a:cubicBezTo>
                    <a:pt x="98" y="786"/>
                    <a:pt x="118" y="758"/>
                    <a:pt x="124" y="722"/>
                  </a:cubicBezTo>
                  <a:cubicBezTo>
                    <a:pt x="134" y="668"/>
                    <a:pt x="123" y="615"/>
                    <a:pt x="124" y="561"/>
                  </a:cubicBezTo>
                  <a:cubicBezTo>
                    <a:pt x="125" y="512"/>
                    <a:pt x="136" y="465"/>
                    <a:pt x="174" y="429"/>
                  </a:cubicBezTo>
                  <a:cubicBezTo>
                    <a:pt x="184" y="420"/>
                    <a:pt x="191" y="409"/>
                    <a:pt x="199" y="398"/>
                  </a:cubicBezTo>
                  <a:cubicBezTo>
                    <a:pt x="201" y="397"/>
                    <a:pt x="203" y="396"/>
                    <a:pt x="205" y="396"/>
                  </a:cubicBezTo>
                  <a:cubicBezTo>
                    <a:pt x="214" y="397"/>
                    <a:pt x="217" y="389"/>
                    <a:pt x="221" y="383"/>
                  </a:cubicBezTo>
                  <a:cubicBezTo>
                    <a:pt x="244" y="348"/>
                    <a:pt x="260" y="310"/>
                    <a:pt x="270" y="268"/>
                  </a:cubicBezTo>
                  <a:cubicBezTo>
                    <a:pt x="299" y="140"/>
                    <a:pt x="378" y="56"/>
                    <a:pt x="503" y="14"/>
                  </a:cubicBezTo>
                  <a:cubicBezTo>
                    <a:pt x="505" y="13"/>
                    <a:pt x="500" y="13"/>
                    <a:pt x="500" y="11"/>
                  </a:cubicBezTo>
                  <a:cubicBezTo>
                    <a:pt x="499" y="10"/>
                    <a:pt x="499" y="9"/>
                    <a:pt x="499" y="8"/>
                  </a:cubicBezTo>
                  <a:cubicBezTo>
                    <a:pt x="499" y="7"/>
                    <a:pt x="499" y="6"/>
                    <a:pt x="500" y="6"/>
                  </a:cubicBezTo>
                  <a:cubicBezTo>
                    <a:pt x="552" y="6"/>
                    <a:pt x="605" y="5"/>
                    <a:pt x="656" y="17"/>
                  </a:cubicBezTo>
                  <a:cubicBezTo>
                    <a:pt x="668" y="20"/>
                    <a:pt x="680" y="19"/>
                    <a:pt x="692" y="17"/>
                  </a:cubicBezTo>
                  <a:cubicBezTo>
                    <a:pt x="817" y="0"/>
                    <a:pt x="916" y="46"/>
                    <a:pt x="995" y="143"/>
                  </a:cubicBezTo>
                  <a:cubicBezTo>
                    <a:pt x="1027" y="183"/>
                    <a:pt x="1052" y="229"/>
                    <a:pt x="1071" y="276"/>
                  </a:cubicBezTo>
                  <a:cubicBezTo>
                    <a:pt x="1085" y="307"/>
                    <a:pt x="1092" y="345"/>
                    <a:pt x="1096" y="381"/>
                  </a:cubicBezTo>
                  <a:cubicBezTo>
                    <a:pt x="1099" y="403"/>
                    <a:pt x="1103" y="423"/>
                    <a:pt x="1107" y="444"/>
                  </a:cubicBezTo>
                  <a:cubicBezTo>
                    <a:pt x="1115" y="492"/>
                    <a:pt x="1137" y="532"/>
                    <a:pt x="1173" y="564"/>
                  </a:cubicBezTo>
                  <a:cubicBezTo>
                    <a:pt x="1205" y="593"/>
                    <a:pt x="1232" y="627"/>
                    <a:pt x="1248" y="668"/>
                  </a:cubicBezTo>
                  <a:cubicBezTo>
                    <a:pt x="1261" y="701"/>
                    <a:pt x="1264" y="734"/>
                    <a:pt x="1252" y="767"/>
                  </a:cubicBezTo>
                  <a:cubicBezTo>
                    <a:pt x="1248" y="778"/>
                    <a:pt x="1244" y="789"/>
                    <a:pt x="1240" y="799"/>
                  </a:cubicBezTo>
                  <a:cubicBezTo>
                    <a:pt x="1228" y="833"/>
                    <a:pt x="1234" y="863"/>
                    <a:pt x="1255" y="892"/>
                  </a:cubicBezTo>
                  <a:cubicBezTo>
                    <a:pt x="1308" y="965"/>
                    <a:pt x="1290" y="1041"/>
                    <a:pt x="1211" y="1086"/>
                  </a:cubicBezTo>
                  <a:close/>
                </a:path>
              </a:pathLst>
            </a:custGeom>
            <a:solidFill>
              <a:srgbClr val="4E3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7" name="Freeform 7">
              <a:extLst>
                <a:ext uri="{FF2B5EF4-FFF2-40B4-BE49-F238E27FC236}">
                  <a16:creationId xmlns:a16="http://schemas.microsoft.com/office/drawing/2014/main" id="{D46093D7-D799-7B9B-EA06-A880E55A0F7A}"/>
                </a:ext>
              </a:extLst>
            </p:cNvPr>
            <p:cNvSpPr/>
            <p:nvPr/>
          </p:nvSpPr>
          <p:spPr bwMode="auto">
            <a:xfrm>
              <a:off x="6873" y="1628"/>
              <a:ext cx="76" cy="317"/>
            </a:xfrm>
            <a:custGeom>
              <a:avLst/>
              <a:gdLst>
                <a:gd name="T0" fmla="*/ 0 w 40"/>
                <a:gd name="T1" fmla="*/ 0 h 167"/>
                <a:gd name="T2" fmla="*/ 40 w 40"/>
                <a:gd name="T3" fmla="*/ 167 h 167"/>
                <a:gd name="T4" fmla="*/ 0 w 40"/>
                <a:gd name="T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67">
                  <a:moveTo>
                    <a:pt x="0" y="0"/>
                  </a:moveTo>
                  <a:cubicBezTo>
                    <a:pt x="35" y="50"/>
                    <a:pt x="26" y="111"/>
                    <a:pt x="40" y="167"/>
                  </a:cubicBezTo>
                  <a:cubicBezTo>
                    <a:pt x="19" y="113"/>
                    <a:pt x="29" y="51"/>
                    <a:pt x="0" y="0"/>
                  </a:cubicBezTo>
                  <a:close/>
                </a:path>
              </a:pathLst>
            </a:custGeom>
            <a:solidFill>
              <a:srgbClr val="766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8" name="Freeform 8">
              <a:extLst>
                <a:ext uri="{FF2B5EF4-FFF2-40B4-BE49-F238E27FC236}">
                  <a16:creationId xmlns:a16="http://schemas.microsoft.com/office/drawing/2014/main" id="{1B0CD42F-87F6-6B44-1513-626E18BDCCA5}"/>
                </a:ext>
              </a:extLst>
            </p:cNvPr>
            <p:cNvSpPr/>
            <p:nvPr/>
          </p:nvSpPr>
          <p:spPr bwMode="auto">
            <a:xfrm>
              <a:off x="4818" y="852"/>
              <a:ext cx="89" cy="311"/>
            </a:xfrm>
            <a:custGeom>
              <a:avLst/>
              <a:gdLst>
                <a:gd name="T0" fmla="*/ 0 w 47"/>
                <a:gd name="T1" fmla="*/ 164 h 164"/>
                <a:gd name="T2" fmla="*/ 20 w 47"/>
                <a:gd name="T3" fmla="*/ 96 h 164"/>
                <a:gd name="T4" fmla="*/ 38 w 47"/>
                <a:gd name="T5" fmla="*/ 12 h 164"/>
                <a:gd name="T6" fmla="*/ 47 w 47"/>
                <a:gd name="T7" fmla="*/ 0 h 164"/>
                <a:gd name="T8" fmla="*/ 16 w 47"/>
                <a:gd name="T9" fmla="*/ 135 h 164"/>
                <a:gd name="T10" fmla="*/ 4 w 47"/>
                <a:gd name="T11" fmla="*/ 164 h 164"/>
                <a:gd name="T12" fmla="*/ 0 w 47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164">
                  <a:moveTo>
                    <a:pt x="0" y="164"/>
                  </a:moveTo>
                  <a:cubicBezTo>
                    <a:pt x="8" y="141"/>
                    <a:pt x="17" y="120"/>
                    <a:pt x="20" y="96"/>
                  </a:cubicBezTo>
                  <a:cubicBezTo>
                    <a:pt x="26" y="68"/>
                    <a:pt x="32" y="40"/>
                    <a:pt x="38" y="12"/>
                  </a:cubicBezTo>
                  <a:cubicBezTo>
                    <a:pt x="40" y="7"/>
                    <a:pt x="38" y="0"/>
                    <a:pt x="47" y="0"/>
                  </a:cubicBezTo>
                  <a:cubicBezTo>
                    <a:pt x="35" y="44"/>
                    <a:pt x="31" y="91"/>
                    <a:pt x="16" y="135"/>
                  </a:cubicBezTo>
                  <a:cubicBezTo>
                    <a:pt x="13" y="145"/>
                    <a:pt x="12" y="156"/>
                    <a:pt x="4" y="164"/>
                  </a:cubicBezTo>
                  <a:cubicBezTo>
                    <a:pt x="2" y="164"/>
                    <a:pt x="1" y="164"/>
                    <a:pt x="0" y="164"/>
                  </a:cubicBezTo>
                  <a:close/>
                </a:path>
              </a:pathLst>
            </a:custGeom>
            <a:solidFill>
              <a:srgbClr val="756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9" name="Freeform 9">
              <a:extLst>
                <a:ext uri="{FF2B5EF4-FFF2-40B4-BE49-F238E27FC236}">
                  <a16:creationId xmlns:a16="http://schemas.microsoft.com/office/drawing/2014/main" id="{9526D1F2-2612-83E7-E600-DB17DAE0EFB5}"/>
                </a:ext>
              </a:extLst>
            </p:cNvPr>
            <p:cNvSpPr/>
            <p:nvPr/>
          </p:nvSpPr>
          <p:spPr bwMode="auto">
            <a:xfrm>
              <a:off x="6574" y="1232"/>
              <a:ext cx="73" cy="156"/>
            </a:xfrm>
            <a:custGeom>
              <a:avLst/>
              <a:gdLst>
                <a:gd name="T0" fmla="*/ 0 w 38"/>
                <a:gd name="T1" fmla="*/ 0 h 82"/>
                <a:gd name="T2" fmla="*/ 38 w 38"/>
                <a:gd name="T3" fmla="*/ 82 h 82"/>
                <a:gd name="T4" fmla="*/ 0 w 38"/>
                <a:gd name="T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82">
                  <a:moveTo>
                    <a:pt x="0" y="0"/>
                  </a:moveTo>
                  <a:cubicBezTo>
                    <a:pt x="11" y="26"/>
                    <a:pt x="18" y="54"/>
                    <a:pt x="38" y="82"/>
                  </a:cubicBezTo>
                  <a:cubicBezTo>
                    <a:pt x="18" y="68"/>
                    <a:pt x="1" y="28"/>
                    <a:pt x="0" y="0"/>
                  </a:cubicBezTo>
                  <a:close/>
                </a:path>
              </a:pathLst>
            </a:custGeom>
            <a:solidFill>
              <a:srgbClr val="726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0" name="Freeform 10">
              <a:extLst>
                <a:ext uri="{FF2B5EF4-FFF2-40B4-BE49-F238E27FC236}">
                  <a16:creationId xmlns:a16="http://schemas.microsoft.com/office/drawing/2014/main" id="{74478641-760E-7D39-8B12-A6AFC9A83B19}"/>
                </a:ext>
              </a:extLst>
            </p:cNvPr>
            <p:cNvSpPr/>
            <p:nvPr/>
          </p:nvSpPr>
          <p:spPr bwMode="auto">
            <a:xfrm>
              <a:off x="5206" y="418"/>
              <a:ext cx="175" cy="53"/>
            </a:xfrm>
            <a:custGeom>
              <a:avLst/>
              <a:gdLst>
                <a:gd name="T0" fmla="*/ 92 w 92"/>
                <a:gd name="T1" fmla="*/ 4 h 28"/>
                <a:gd name="T2" fmla="*/ 0 w 92"/>
                <a:gd name="T3" fmla="*/ 28 h 28"/>
                <a:gd name="T4" fmla="*/ 80 w 92"/>
                <a:gd name="T5" fmla="*/ 0 h 28"/>
                <a:gd name="T6" fmla="*/ 92 w 92"/>
                <a:gd name="T7" fmla="*/ 0 h 28"/>
                <a:gd name="T8" fmla="*/ 92 w 92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8">
                  <a:moveTo>
                    <a:pt x="92" y="4"/>
                  </a:moveTo>
                  <a:cubicBezTo>
                    <a:pt x="61" y="10"/>
                    <a:pt x="30" y="16"/>
                    <a:pt x="0" y="28"/>
                  </a:cubicBezTo>
                  <a:cubicBezTo>
                    <a:pt x="24" y="11"/>
                    <a:pt x="53" y="7"/>
                    <a:pt x="80" y="0"/>
                  </a:cubicBezTo>
                  <a:cubicBezTo>
                    <a:pt x="84" y="0"/>
                    <a:pt x="88" y="0"/>
                    <a:pt x="92" y="0"/>
                  </a:cubicBezTo>
                  <a:cubicBezTo>
                    <a:pt x="92" y="1"/>
                    <a:pt x="92" y="2"/>
                    <a:pt x="92" y="4"/>
                  </a:cubicBezTo>
                  <a:close/>
                </a:path>
              </a:pathLst>
            </a:custGeom>
            <a:solidFill>
              <a:srgbClr val="655B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1" name="Freeform 11">
              <a:extLst>
                <a:ext uri="{FF2B5EF4-FFF2-40B4-BE49-F238E27FC236}">
                  <a16:creationId xmlns:a16="http://schemas.microsoft.com/office/drawing/2014/main" id="{9F3B1CA0-ED8B-29A2-7549-D7CBC5EC077B}"/>
                </a:ext>
              </a:extLst>
            </p:cNvPr>
            <p:cNvSpPr/>
            <p:nvPr/>
          </p:nvSpPr>
          <p:spPr bwMode="auto">
            <a:xfrm>
              <a:off x="6525" y="1055"/>
              <a:ext cx="36" cy="131"/>
            </a:xfrm>
            <a:custGeom>
              <a:avLst/>
              <a:gdLst>
                <a:gd name="T0" fmla="*/ 6 w 19"/>
                <a:gd name="T1" fmla="*/ 0 h 69"/>
                <a:gd name="T2" fmla="*/ 16 w 19"/>
                <a:gd name="T3" fmla="*/ 69 h 69"/>
                <a:gd name="T4" fmla="*/ 0 w 19"/>
                <a:gd name="T5" fmla="*/ 1 h 69"/>
                <a:gd name="T6" fmla="*/ 6 w 19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9">
                  <a:moveTo>
                    <a:pt x="6" y="0"/>
                  </a:moveTo>
                  <a:cubicBezTo>
                    <a:pt x="11" y="22"/>
                    <a:pt x="19" y="44"/>
                    <a:pt x="16" y="69"/>
                  </a:cubicBezTo>
                  <a:cubicBezTo>
                    <a:pt x="11" y="46"/>
                    <a:pt x="5" y="23"/>
                    <a:pt x="0" y="1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8A7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2" name="Freeform 12">
              <a:extLst>
                <a:ext uri="{FF2B5EF4-FFF2-40B4-BE49-F238E27FC236}">
                  <a16:creationId xmlns:a16="http://schemas.microsoft.com/office/drawing/2014/main" id="{CADA316C-19E4-6748-E498-89E65ECC6432}"/>
                </a:ext>
              </a:extLst>
            </p:cNvPr>
            <p:cNvSpPr/>
            <p:nvPr/>
          </p:nvSpPr>
          <p:spPr bwMode="auto">
            <a:xfrm>
              <a:off x="6770" y="1517"/>
              <a:ext cx="76" cy="80"/>
            </a:xfrm>
            <a:custGeom>
              <a:avLst/>
              <a:gdLst>
                <a:gd name="T0" fmla="*/ 3 w 40"/>
                <a:gd name="T1" fmla="*/ 0 h 42"/>
                <a:gd name="T2" fmla="*/ 40 w 40"/>
                <a:gd name="T3" fmla="*/ 42 h 42"/>
                <a:gd name="T4" fmla="*/ 0 w 40"/>
                <a:gd name="T5" fmla="*/ 3 h 42"/>
                <a:gd name="T6" fmla="*/ 3 w 40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2">
                  <a:moveTo>
                    <a:pt x="3" y="0"/>
                  </a:moveTo>
                  <a:cubicBezTo>
                    <a:pt x="18" y="11"/>
                    <a:pt x="31" y="25"/>
                    <a:pt x="40" y="42"/>
                  </a:cubicBezTo>
                  <a:cubicBezTo>
                    <a:pt x="27" y="29"/>
                    <a:pt x="13" y="1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655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3" name="Freeform 13">
              <a:extLst>
                <a:ext uri="{FF2B5EF4-FFF2-40B4-BE49-F238E27FC236}">
                  <a16:creationId xmlns:a16="http://schemas.microsoft.com/office/drawing/2014/main" id="{E6FDDB51-7BC8-D73E-E939-D62619623C34}"/>
                </a:ext>
              </a:extLst>
            </p:cNvPr>
            <p:cNvSpPr/>
            <p:nvPr/>
          </p:nvSpPr>
          <p:spPr bwMode="auto">
            <a:xfrm>
              <a:off x="4930" y="677"/>
              <a:ext cx="52" cy="95"/>
            </a:xfrm>
            <a:custGeom>
              <a:avLst/>
              <a:gdLst>
                <a:gd name="T0" fmla="*/ 27 w 27"/>
                <a:gd name="T1" fmla="*/ 0 h 50"/>
                <a:gd name="T2" fmla="*/ 0 w 27"/>
                <a:gd name="T3" fmla="*/ 50 h 50"/>
                <a:gd name="T4" fmla="*/ 27 w 27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50">
                  <a:moveTo>
                    <a:pt x="27" y="0"/>
                  </a:moveTo>
                  <a:cubicBezTo>
                    <a:pt x="18" y="16"/>
                    <a:pt x="9" y="33"/>
                    <a:pt x="0" y="50"/>
                  </a:cubicBezTo>
                  <a:cubicBezTo>
                    <a:pt x="3" y="30"/>
                    <a:pt x="10" y="12"/>
                    <a:pt x="27" y="0"/>
                  </a:cubicBezTo>
                  <a:close/>
                </a:path>
              </a:pathLst>
            </a:custGeom>
            <a:solidFill>
              <a:srgbClr val="635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4" name="Freeform 14">
              <a:extLst>
                <a:ext uri="{FF2B5EF4-FFF2-40B4-BE49-F238E27FC236}">
                  <a16:creationId xmlns:a16="http://schemas.microsoft.com/office/drawing/2014/main" id="{2DB94577-8680-2AC0-FD3A-04B00E37A359}"/>
                </a:ext>
              </a:extLst>
            </p:cNvPr>
            <p:cNvSpPr/>
            <p:nvPr/>
          </p:nvSpPr>
          <p:spPr bwMode="auto">
            <a:xfrm>
              <a:off x="6717" y="1479"/>
              <a:ext cx="59" cy="44"/>
            </a:xfrm>
            <a:custGeom>
              <a:avLst/>
              <a:gdLst>
                <a:gd name="T0" fmla="*/ 28 w 31"/>
                <a:gd name="T1" fmla="*/ 23 h 23"/>
                <a:gd name="T2" fmla="*/ 0 w 31"/>
                <a:gd name="T3" fmla="*/ 0 h 23"/>
                <a:gd name="T4" fmla="*/ 31 w 31"/>
                <a:gd name="T5" fmla="*/ 20 h 23"/>
                <a:gd name="T6" fmla="*/ 28 w 31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3">
                  <a:moveTo>
                    <a:pt x="28" y="23"/>
                  </a:moveTo>
                  <a:cubicBezTo>
                    <a:pt x="19" y="15"/>
                    <a:pt x="9" y="8"/>
                    <a:pt x="0" y="0"/>
                  </a:cubicBezTo>
                  <a:cubicBezTo>
                    <a:pt x="13" y="2"/>
                    <a:pt x="22" y="11"/>
                    <a:pt x="31" y="20"/>
                  </a:cubicBezTo>
                  <a:cubicBezTo>
                    <a:pt x="30" y="21"/>
                    <a:pt x="29" y="22"/>
                    <a:pt x="28" y="23"/>
                  </a:cubicBezTo>
                  <a:close/>
                </a:path>
              </a:pathLst>
            </a:custGeom>
            <a:solidFill>
              <a:srgbClr val="625B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5" name="Freeform 15">
              <a:extLst>
                <a:ext uri="{FF2B5EF4-FFF2-40B4-BE49-F238E27FC236}">
                  <a16:creationId xmlns:a16="http://schemas.microsoft.com/office/drawing/2014/main" id="{1A0B1BD4-717E-C6A4-EE1F-DFC4F753AEFF}"/>
                </a:ext>
              </a:extLst>
            </p:cNvPr>
            <p:cNvSpPr/>
            <p:nvPr/>
          </p:nvSpPr>
          <p:spPr bwMode="auto">
            <a:xfrm>
              <a:off x="4828" y="2508"/>
              <a:ext cx="877" cy="1543"/>
            </a:xfrm>
            <a:custGeom>
              <a:avLst/>
              <a:gdLst>
                <a:gd name="T0" fmla="*/ 418 w 461"/>
                <a:gd name="T1" fmla="*/ 712 h 811"/>
                <a:gd name="T2" fmla="*/ 412 w 461"/>
                <a:gd name="T3" fmla="*/ 716 h 811"/>
                <a:gd name="T4" fmla="*/ 351 w 461"/>
                <a:gd name="T5" fmla="*/ 759 h 811"/>
                <a:gd name="T6" fmla="*/ 144 w 461"/>
                <a:gd name="T7" fmla="*/ 793 h 811"/>
                <a:gd name="T8" fmla="*/ 56 w 461"/>
                <a:gd name="T9" fmla="*/ 808 h 811"/>
                <a:gd name="T10" fmla="*/ 7 w 461"/>
                <a:gd name="T11" fmla="*/ 765 h 811"/>
                <a:gd name="T12" fmla="*/ 9 w 461"/>
                <a:gd name="T13" fmla="*/ 618 h 811"/>
                <a:gd name="T14" fmla="*/ 62 w 461"/>
                <a:gd name="T15" fmla="*/ 363 h 811"/>
                <a:gd name="T16" fmla="*/ 145 w 461"/>
                <a:gd name="T17" fmla="*/ 176 h 811"/>
                <a:gd name="T18" fmla="*/ 254 w 461"/>
                <a:gd name="T19" fmla="*/ 39 h 811"/>
                <a:gd name="T20" fmla="*/ 332 w 461"/>
                <a:gd name="T21" fmla="*/ 0 h 811"/>
                <a:gd name="T22" fmla="*/ 382 w 461"/>
                <a:gd name="T23" fmla="*/ 39 h 811"/>
                <a:gd name="T24" fmla="*/ 419 w 461"/>
                <a:gd name="T25" fmla="*/ 169 h 811"/>
                <a:gd name="T26" fmla="*/ 434 w 461"/>
                <a:gd name="T27" fmla="*/ 176 h 811"/>
                <a:gd name="T28" fmla="*/ 422 w 461"/>
                <a:gd name="T29" fmla="*/ 192 h 811"/>
                <a:gd name="T30" fmla="*/ 412 w 461"/>
                <a:gd name="T31" fmla="*/ 208 h 811"/>
                <a:gd name="T32" fmla="*/ 441 w 461"/>
                <a:gd name="T33" fmla="*/ 229 h 811"/>
                <a:gd name="T34" fmla="*/ 455 w 461"/>
                <a:gd name="T35" fmla="*/ 250 h 811"/>
                <a:gd name="T36" fmla="*/ 456 w 461"/>
                <a:gd name="T37" fmla="*/ 326 h 811"/>
                <a:gd name="T38" fmla="*/ 458 w 461"/>
                <a:gd name="T39" fmla="*/ 364 h 811"/>
                <a:gd name="T40" fmla="*/ 441 w 461"/>
                <a:gd name="T41" fmla="*/ 395 h 811"/>
                <a:gd name="T42" fmla="*/ 427 w 461"/>
                <a:gd name="T43" fmla="*/ 420 h 811"/>
                <a:gd name="T44" fmla="*/ 408 w 461"/>
                <a:gd name="T45" fmla="*/ 470 h 811"/>
                <a:gd name="T46" fmla="*/ 380 w 461"/>
                <a:gd name="T47" fmla="*/ 508 h 811"/>
                <a:gd name="T48" fmla="*/ 403 w 461"/>
                <a:gd name="T49" fmla="*/ 490 h 811"/>
                <a:gd name="T50" fmla="*/ 426 w 461"/>
                <a:gd name="T51" fmla="*/ 480 h 811"/>
                <a:gd name="T52" fmla="*/ 436 w 461"/>
                <a:gd name="T53" fmla="*/ 503 h 811"/>
                <a:gd name="T54" fmla="*/ 422 w 461"/>
                <a:gd name="T55" fmla="*/ 543 h 811"/>
                <a:gd name="T56" fmla="*/ 415 w 461"/>
                <a:gd name="T57" fmla="*/ 550 h 811"/>
                <a:gd name="T58" fmla="*/ 363 w 461"/>
                <a:gd name="T59" fmla="*/ 579 h 811"/>
                <a:gd name="T60" fmla="*/ 396 w 461"/>
                <a:gd name="T61" fmla="*/ 621 h 811"/>
                <a:gd name="T62" fmla="*/ 369 w 461"/>
                <a:gd name="T63" fmla="*/ 667 h 811"/>
                <a:gd name="T64" fmla="*/ 418 w 461"/>
                <a:gd name="T65" fmla="*/ 712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1" h="811">
                  <a:moveTo>
                    <a:pt x="418" y="712"/>
                  </a:moveTo>
                  <a:cubicBezTo>
                    <a:pt x="416" y="713"/>
                    <a:pt x="412" y="714"/>
                    <a:pt x="412" y="716"/>
                  </a:cubicBezTo>
                  <a:cubicBezTo>
                    <a:pt x="406" y="751"/>
                    <a:pt x="377" y="757"/>
                    <a:pt x="351" y="759"/>
                  </a:cubicBezTo>
                  <a:cubicBezTo>
                    <a:pt x="281" y="767"/>
                    <a:pt x="212" y="778"/>
                    <a:pt x="144" y="793"/>
                  </a:cubicBezTo>
                  <a:cubicBezTo>
                    <a:pt x="115" y="800"/>
                    <a:pt x="85" y="804"/>
                    <a:pt x="56" y="808"/>
                  </a:cubicBezTo>
                  <a:cubicBezTo>
                    <a:pt x="24" y="811"/>
                    <a:pt x="11" y="800"/>
                    <a:pt x="7" y="765"/>
                  </a:cubicBezTo>
                  <a:cubicBezTo>
                    <a:pt x="0" y="716"/>
                    <a:pt x="4" y="668"/>
                    <a:pt x="9" y="618"/>
                  </a:cubicBezTo>
                  <a:cubicBezTo>
                    <a:pt x="18" y="531"/>
                    <a:pt x="37" y="446"/>
                    <a:pt x="62" y="363"/>
                  </a:cubicBezTo>
                  <a:cubicBezTo>
                    <a:pt x="82" y="297"/>
                    <a:pt x="110" y="235"/>
                    <a:pt x="145" y="176"/>
                  </a:cubicBezTo>
                  <a:cubicBezTo>
                    <a:pt x="175" y="125"/>
                    <a:pt x="210" y="78"/>
                    <a:pt x="254" y="39"/>
                  </a:cubicBezTo>
                  <a:cubicBezTo>
                    <a:pt x="276" y="19"/>
                    <a:pt x="301" y="1"/>
                    <a:pt x="332" y="0"/>
                  </a:cubicBezTo>
                  <a:cubicBezTo>
                    <a:pt x="358" y="0"/>
                    <a:pt x="378" y="14"/>
                    <a:pt x="382" y="39"/>
                  </a:cubicBezTo>
                  <a:cubicBezTo>
                    <a:pt x="389" y="84"/>
                    <a:pt x="414" y="124"/>
                    <a:pt x="419" y="169"/>
                  </a:cubicBezTo>
                  <a:cubicBezTo>
                    <a:pt x="420" y="179"/>
                    <a:pt x="428" y="175"/>
                    <a:pt x="434" y="176"/>
                  </a:cubicBezTo>
                  <a:cubicBezTo>
                    <a:pt x="435" y="186"/>
                    <a:pt x="427" y="188"/>
                    <a:pt x="422" y="192"/>
                  </a:cubicBezTo>
                  <a:cubicBezTo>
                    <a:pt x="416" y="196"/>
                    <a:pt x="412" y="200"/>
                    <a:pt x="412" y="208"/>
                  </a:cubicBezTo>
                  <a:cubicBezTo>
                    <a:pt x="410" y="231"/>
                    <a:pt x="419" y="238"/>
                    <a:pt x="441" y="229"/>
                  </a:cubicBezTo>
                  <a:cubicBezTo>
                    <a:pt x="456" y="229"/>
                    <a:pt x="455" y="240"/>
                    <a:pt x="455" y="250"/>
                  </a:cubicBezTo>
                  <a:cubicBezTo>
                    <a:pt x="456" y="275"/>
                    <a:pt x="456" y="301"/>
                    <a:pt x="456" y="326"/>
                  </a:cubicBezTo>
                  <a:cubicBezTo>
                    <a:pt x="456" y="339"/>
                    <a:pt x="456" y="351"/>
                    <a:pt x="458" y="364"/>
                  </a:cubicBezTo>
                  <a:cubicBezTo>
                    <a:pt x="461" y="379"/>
                    <a:pt x="457" y="390"/>
                    <a:pt x="441" y="395"/>
                  </a:cubicBezTo>
                  <a:cubicBezTo>
                    <a:pt x="427" y="399"/>
                    <a:pt x="423" y="407"/>
                    <a:pt x="427" y="420"/>
                  </a:cubicBezTo>
                  <a:cubicBezTo>
                    <a:pt x="433" y="442"/>
                    <a:pt x="426" y="457"/>
                    <a:pt x="408" y="470"/>
                  </a:cubicBezTo>
                  <a:cubicBezTo>
                    <a:pt x="395" y="479"/>
                    <a:pt x="383" y="490"/>
                    <a:pt x="380" y="508"/>
                  </a:cubicBezTo>
                  <a:cubicBezTo>
                    <a:pt x="393" y="507"/>
                    <a:pt x="396" y="495"/>
                    <a:pt x="403" y="490"/>
                  </a:cubicBezTo>
                  <a:cubicBezTo>
                    <a:pt x="410" y="485"/>
                    <a:pt x="417" y="477"/>
                    <a:pt x="426" y="480"/>
                  </a:cubicBezTo>
                  <a:cubicBezTo>
                    <a:pt x="436" y="484"/>
                    <a:pt x="435" y="494"/>
                    <a:pt x="436" y="503"/>
                  </a:cubicBezTo>
                  <a:cubicBezTo>
                    <a:pt x="437" y="518"/>
                    <a:pt x="434" y="532"/>
                    <a:pt x="422" y="543"/>
                  </a:cubicBezTo>
                  <a:cubicBezTo>
                    <a:pt x="419" y="545"/>
                    <a:pt x="417" y="547"/>
                    <a:pt x="415" y="550"/>
                  </a:cubicBezTo>
                  <a:cubicBezTo>
                    <a:pt x="404" y="568"/>
                    <a:pt x="395" y="590"/>
                    <a:pt x="363" y="579"/>
                  </a:cubicBezTo>
                  <a:cubicBezTo>
                    <a:pt x="377" y="594"/>
                    <a:pt x="399" y="597"/>
                    <a:pt x="396" y="621"/>
                  </a:cubicBezTo>
                  <a:cubicBezTo>
                    <a:pt x="394" y="641"/>
                    <a:pt x="395" y="659"/>
                    <a:pt x="369" y="667"/>
                  </a:cubicBezTo>
                  <a:cubicBezTo>
                    <a:pt x="399" y="670"/>
                    <a:pt x="417" y="683"/>
                    <a:pt x="418" y="712"/>
                  </a:cubicBezTo>
                  <a:close/>
                </a:path>
              </a:pathLst>
            </a:custGeom>
            <a:solidFill>
              <a:srgbClr val="EBC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6" name="Freeform 16">
              <a:extLst>
                <a:ext uri="{FF2B5EF4-FFF2-40B4-BE49-F238E27FC236}">
                  <a16:creationId xmlns:a16="http://schemas.microsoft.com/office/drawing/2014/main" id="{35CB9623-6D63-B422-0CBD-B75382C42BFA}"/>
                </a:ext>
              </a:extLst>
            </p:cNvPr>
            <p:cNvSpPr/>
            <p:nvPr/>
          </p:nvSpPr>
          <p:spPr bwMode="auto">
            <a:xfrm>
              <a:off x="5760" y="2491"/>
              <a:ext cx="908" cy="1569"/>
            </a:xfrm>
            <a:custGeom>
              <a:avLst/>
              <a:gdLst>
                <a:gd name="T0" fmla="*/ 32 w 477"/>
                <a:gd name="T1" fmla="*/ 186 h 825"/>
                <a:gd name="T2" fmla="*/ 101 w 477"/>
                <a:gd name="T3" fmla="*/ 63 h 825"/>
                <a:gd name="T4" fmla="*/ 115 w 477"/>
                <a:gd name="T5" fmla="*/ 33 h 825"/>
                <a:gd name="T6" fmla="*/ 201 w 477"/>
                <a:gd name="T7" fmla="*/ 25 h 825"/>
                <a:gd name="T8" fmla="*/ 300 w 477"/>
                <a:gd name="T9" fmla="*/ 125 h 825"/>
                <a:gd name="T10" fmla="*/ 426 w 477"/>
                <a:gd name="T11" fmla="*/ 363 h 825"/>
                <a:gd name="T12" fmla="*/ 461 w 477"/>
                <a:gd name="T13" fmla="*/ 526 h 825"/>
                <a:gd name="T14" fmla="*/ 476 w 477"/>
                <a:gd name="T15" fmla="*/ 726 h 825"/>
                <a:gd name="T16" fmla="*/ 467 w 477"/>
                <a:gd name="T17" fmla="*/ 795 h 825"/>
                <a:gd name="T18" fmla="*/ 434 w 477"/>
                <a:gd name="T19" fmla="*/ 821 h 825"/>
                <a:gd name="T20" fmla="*/ 313 w 477"/>
                <a:gd name="T21" fmla="*/ 801 h 825"/>
                <a:gd name="T22" fmla="*/ 200 w 477"/>
                <a:gd name="T23" fmla="*/ 785 h 825"/>
                <a:gd name="T24" fmla="*/ 201 w 477"/>
                <a:gd name="T25" fmla="*/ 730 h 825"/>
                <a:gd name="T26" fmla="*/ 219 w 477"/>
                <a:gd name="T27" fmla="*/ 598 h 825"/>
                <a:gd name="T28" fmla="*/ 242 w 477"/>
                <a:gd name="T29" fmla="*/ 579 h 825"/>
                <a:gd name="T30" fmla="*/ 266 w 477"/>
                <a:gd name="T31" fmla="*/ 573 h 825"/>
                <a:gd name="T32" fmla="*/ 242 w 477"/>
                <a:gd name="T33" fmla="*/ 567 h 825"/>
                <a:gd name="T34" fmla="*/ 226 w 477"/>
                <a:gd name="T35" fmla="*/ 566 h 825"/>
                <a:gd name="T36" fmla="*/ 211 w 477"/>
                <a:gd name="T37" fmla="*/ 554 h 825"/>
                <a:gd name="T38" fmla="*/ 217 w 477"/>
                <a:gd name="T39" fmla="*/ 537 h 825"/>
                <a:gd name="T40" fmla="*/ 247 w 477"/>
                <a:gd name="T41" fmla="*/ 503 h 825"/>
                <a:gd name="T42" fmla="*/ 221 w 477"/>
                <a:gd name="T43" fmla="*/ 520 h 825"/>
                <a:gd name="T44" fmla="*/ 159 w 477"/>
                <a:gd name="T45" fmla="*/ 500 h 825"/>
                <a:gd name="T46" fmla="*/ 170 w 477"/>
                <a:gd name="T47" fmla="*/ 482 h 825"/>
                <a:gd name="T48" fmla="*/ 212 w 477"/>
                <a:gd name="T49" fmla="*/ 472 h 825"/>
                <a:gd name="T50" fmla="*/ 229 w 477"/>
                <a:gd name="T51" fmla="*/ 456 h 825"/>
                <a:gd name="T52" fmla="*/ 210 w 477"/>
                <a:gd name="T53" fmla="*/ 447 h 825"/>
                <a:gd name="T54" fmla="*/ 178 w 477"/>
                <a:gd name="T55" fmla="*/ 452 h 825"/>
                <a:gd name="T56" fmla="*/ 138 w 477"/>
                <a:gd name="T57" fmla="*/ 410 h 825"/>
                <a:gd name="T58" fmla="*/ 139 w 477"/>
                <a:gd name="T59" fmla="*/ 398 h 825"/>
                <a:gd name="T60" fmla="*/ 111 w 477"/>
                <a:gd name="T61" fmla="*/ 407 h 825"/>
                <a:gd name="T62" fmla="*/ 99 w 477"/>
                <a:gd name="T63" fmla="*/ 379 h 825"/>
                <a:gd name="T64" fmla="*/ 72 w 477"/>
                <a:gd name="T65" fmla="*/ 405 h 825"/>
                <a:gd name="T66" fmla="*/ 43 w 477"/>
                <a:gd name="T67" fmla="*/ 383 h 825"/>
                <a:gd name="T68" fmla="*/ 45 w 477"/>
                <a:gd name="T69" fmla="*/ 403 h 825"/>
                <a:gd name="T70" fmla="*/ 21 w 477"/>
                <a:gd name="T71" fmla="*/ 433 h 825"/>
                <a:gd name="T72" fmla="*/ 12 w 477"/>
                <a:gd name="T73" fmla="*/ 423 h 825"/>
                <a:gd name="T74" fmla="*/ 3 w 477"/>
                <a:gd name="T75" fmla="*/ 250 h 825"/>
                <a:gd name="T76" fmla="*/ 10 w 477"/>
                <a:gd name="T77" fmla="*/ 234 h 825"/>
                <a:gd name="T78" fmla="*/ 16 w 477"/>
                <a:gd name="T79" fmla="*/ 232 h 825"/>
                <a:gd name="T80" fmla="*/ 19 w 477"/>
                <a:gd name="T81" fmla="*/ 232 h 825"/>
                <a:gd name="T82" fmla="*/ 43 w 477"/>
                <a:gd name="T83" fmla="*/ 233 h 825"/>
                <a:gd name="T84" fmla="*/ 40 w 477"/>
                <a:gd name="T85" fmla="*/ 200 h 825"/>
                <a:gd name="T86" fmla="*/ 35 w 477"/>
                <a:gd name="T87" fmla="*/ 196 h 825"/>
                <a:gd name="T88" fmla="*/ 32 w 477"/>
                <a:gd name="T89" fmla="*/ 186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7" h="825">
                  <a:moveTo>
                    <a:pt x="32" y="186"/>
                  </a:moveTo>
                  <a:cubicBezTo>
                    <a:pt x="56" y="146"/>
                    <a:pt x="85" y="108"/>
                    <a:pt x="101" y="63"/>
                  </a:cubicBezTo>
                  <a:cubicBezTo>
                    <a:pt x="105" y="53"/>
                    <a:pt x="108" y="42"/>
                    <a:pt x="115" y="33"/>
                  </a:cubicBezTo>
                  <a:cubicBezTo>
                    <a:pt x="140" y="3"/>
                    <a:pt x="160" y="0"/>
                    <a:pt x="201" y="25"/>
                  </a:cubicBezTo>
                  <a:cubicBezTo>
                    <a:pt x="242" y="49"/>
                    <a:pt x="272" y="87"/>
                    <a:pt x="300" y="125"/>
                  </a:cubicBezTo>
                  <a:cubicBezTo>
                    <a:pt x="354" y="198"/>
                    <a:pt x="398" y="277"/>
                    <a:pt x="426" y="363"/>
                  </a:cubicBezTo>
                  <a:cubicBezTo>
                    <a:pt x="444" y="416"/>
                    <a:pt x="454" y="471"/>
                    <a:pt x="461" y="526"/>
                  </a:cubicBezTo>
                  <a:cubicBezTo>
                    <a:pt x="470" y="593"/>
                    <a:pt x="475" y="659"/>
                    <a:pt x="476" y="726"/>
                  </a:cubicBezTo>
                  <a:cubicBezTo>
                    <a:pt x="477" y="749"/>
                    <a:pt x="472" y="772"/>
                    <a:pt x="467" y="795"/>
                  </a:cubicBezTo>
                  <a:cubicBezTo>
                    <a:pt x="464" y="810"/>
                    <a:pt x="452" y="820"/>
                    <a:pt x="434" y="821"/>
                  </a:cubicBezTo>
                  <a:cubicBezTo>
                    <a:pt x="392" y="825"/>
                    <a:pt x="353" y="811"/>
                    <a:pt x="313" y="801"/>
                  </a:cubicBezTo>
                  <a:cubicBezTo>
                    <a:pt x="276" y="791"/>
                    <a:pt x="239" y="785"/>
                    <a:pt x="200" y="785"/>
                  </a:cubicBezTo>
                  <a:cubicBezTo>
                    <a:pt x="196" y="767"/>
                    <a:pt x="199" y="748"/>
                    <a:pt x="201" y="730"/>
                  </a:cubicBezTo>
                  <a:cubicBezTo>
                    <a:pt x="207" y="686"/>
                    <a:pt x="219" y="643"/>
                    <a:pt x="219" y="598"/>
                  </a:cubicBezTo>
                  <a:cubicBezTo>
                    <a:pt x="219" y="584"/>
                    <a:pt x="228" y="578"/>
                    <a:pt x="242" y="579"/>
                  </a:cubicBezTo>
                  <a:cubicBezTo>
                    <a:pt x="250" y="580"/>
                    <a:pt x="266" y="583"/>
                    <a:pt x="266" y="573"/>
                  </a:cubicBezTo>
                  <a:cubicBezTo>
                    <a:pt x="266" y="562"/>
                    <a:pt x="251" y="568"/>
                    <a:pt x="242" y="567"/>
                  </a:cubicBezTo>
                  <a:cubicBezTo>
                    <a:pt x="237" y="566"/>
                    <a:pt x="231" y="567"/>
                    <a:pt x="226" y="566"/>
                  </a:cubicBezTo>
                  <a:cubicBezTo>
                    <a:pt x="219" y="565"/>
                    <a:pt x="214" y="562"/>
                    <a:pt x="211" y="554"/>
                  </a:cubicBezTo>
                  <a:cubicBezTo>
                    <a:pt x="209" y="547"/>
                    <a:pt x="212" y="542"/>
                    <a:pt x="217" y="537"/>
                  </a:cubicBezTo>
                  <a:cubicBezTo>
                    <a:pt x="227" y="527"/>
                    <a:pt x="240" y="520"/>
                    <a:pt x="247" y="503"/>
                  </a:cubicBezTo>
                  <a:cubicBezTo>
                    <a:pt x="234" y="506"/>
                    <a:pt x="229" y="514"/>
                    <a:pt x="221" y="520"/>
                  </a:cubicBezTo>
                  <a:cubicBezTo>
                    <a:pt x="201" y="532"/>
                    <a:pt x="167" y="521"/>
                    <a:pt x="159" y="500"/>
                  </a:cubicBezTo>
                  <a:cubicBezTo>
                    <a:pt x="155" y="490"/>
                    <a:pt x="162" y="485"/>
                    <a:pt x="170" y="482"/>
                  </a:cubicBezTo>
                  <a:cubicBezTo>
                    <a:pt x="183" y="476"/>
                    <a:pt x="198" y="474"/>
                    <a:pt x="212" y="472"/>
                  </a:cubicBezTo>
                  <a:cubicBezTo>
                    <a:pt x="222" y="470"/>
                    <a:pt x="230" y="468"/>
                    <a:pt x="229" y="456"/>
                  </a:cubicBezTo>
                  <a:cubicBezTo>
                    <a:pt x="227" y="445"/>
                    <a:pt x="217" y="447"/>
                    <a:pt x="210" y="447"/>
                  </a:cubicBezTo>
                  <a:cubicBezTo>
                    <a:pt x="199" y="448"/>
                    <a:pt x="189" y="451"/>
                    <a:pt x="178" y="452"/>
                  </a:cubicBezTo>
                  <a:cubicBezTo>
                    <a:pt x="149" y="457"/>
                    <a:pt x="132" y="440"/>
                    <a:pt x="138" y="410"/>
                  </a:cubicBezTo>
                  <a:cubicBezTo>
                    <a:pt x="139" y="407"/>
                    <a:pt x="141" y="403"/>
                    <a:pt x="139" y="398"/>
                  </a:cubicBezTo>
                  <a:cubicBezTo>
                    <a:pt x="129" y="401"/>
                    <a:pt x="122" y="413"/>
                    <a:pt x="111" y="407"/>
                  </a:cubicBezTo>
                  <a:cubicBezTo>
                    <a:pt x="100" y="401"/>
                    <a:pt x="106" y="388"/>
                    <a:pt x="99" y="379"/>
                  </a:cubicBezTo>
                  <a:cubicBezTo>
                    <a:pt x="88" y="385"/>
                    <a:pt x="88" y="404"/>
                    <a:pt x="72" y="405"/>
                  </a:cubicBezTo>
                  <a:cubicBezTo>
                    <a:pt x="57" y="405"/>
                    <a:pt x="54" y="388"/>
                    <a:pt x="43" y="383"/>
                  </a:cubicBezTo>
                  <a:cubicBezTo>
                    <a:pt x="39" y="391"/>
                    <a:pt x="44" y="397"/>
                    <a:pt x="45" y="403"/>
                  </a:cubicBezTo>
                  <a:cubicBezTo>
                    <a:pt x="46" y="415"/>
                    <a:pt x="32" y="432"/>
                    <a:pt x="21" y="433"/>
                  </a:cubicBezTo>
                  <a:cubicBezTo>
                    <a:pt x="13" y="434"/>
                    <a:pt x="12" y="428"/>
                    <a:pt x="12" y="423"/>
                  </a:cubicBezTo>
                  <a:cubicBezTo>
                    <a:pt x="7" y="365"/>
                    <a:pt x="0" y="308"/>
                    <a:pt x="3" y="250"/>
                  </a:cubicBezTo>
                  <a:cubicBezTo>
                    <a:pt x="4" y="244"/>
                    <a:pt x="5" y="238"/>
                    <a:pt x="10" y="234"/>
                  </a:cubicBezTo>
                  <a:cubicBezTo>
                    <a:pt x="12" y="232"/>
                    <a:pt x="14" y="232"/>
                    <a:pt x="16" y="232"/>
                  </a:cubicBezTo>
                  <a:cubicBezTo>
                    <a:pt x="17" y="232"/>
                    <a:pt x="18" y="232"/>
                    <a:pt x="19" y="232"/>
                  </a:cubicBezTo>
                  <a:cubicBezTo>
                    <a:pt x="28" y="233"/>
                    <a:pt x="37" y="246"/>
                    <a:pt x="43" y="233"/>
                  </a:cubicBezTo>
                  <a:cubicBezTo>
                    <a:pt x="49" y="222"/>
                    <a:pt x="51" y="210"/>
                    <a:pt x="40" y="200"/>
                  </a:cubicBezTo>
                  <a:cubicBezTo>
                    <a:pt x="38" y="199"/>
                    <a:pt x="37" y="197"/>
                    <a:pt x="35" y="196"/>
                  </a:cubicBezTo>
                  <a:cubicBezTo>
                    <a:pt x="33" y="193"/>
                    <a:pt x="31" y="190"/>
                    <a:pt x="32" y="186"/>
                  </a:cubicBezTo>
                  <a:close/>
                </a:path>
              </a:pathLst>
            </a:custGeom>
            <a:solidFill>
              <a:srgbClr val="EBC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7" name="Freeform 17">
              <a:extLst>
                <a:ext uri="{FF2B5EF4-FFF2-40B4-BE49-F238E27FC236}">
                  <a16:creationId xmlns:a16="http://schemas.microsoft.com/office/drawing/2014/main" id="{BA3B50D6-A543-C41F-DD2D-8F2081BBDCEB}"/>
                </a:ext>
              </a:extLst>
            </p:cNvPr>
            <p:cNvSpPr/>
            <p:nvPr/>
          </p:nvSpPr>
          <p:spPr bwMode="auto">
            <a:xfrm>
              <a:off x="5501" y="2900"/>
              <a:ext cx="786" cy="1268"/>
            </a:xfrm>
            <a:custGeom>
              <a:avLst/>
              <a:gdLst>
                <a:gd name="T0" fmla="*/ 144 w 413"/>
                <a:gd name="T1" fmla="*/ 41 h 667"/>
                <a:gd name="T2" fmla="*/ 171 w 413"/>
                <a:gd name="T3" fmla="*/ 175 h 667"/>
                <a:gd name="T4" fmla="*/ 187 w 413"/>
                <a:gd name="T5" fmla="*/ 164 h 667"/>
                <a:gd name="T6" fmla="*/ 220 w 413"/>
                <a:gd name="T7" fmla="*/ 174 h 667"/>
                <a:gd name="T8" fmla="*/ 237 w 413"/>
                <a:gd name="T9" fmla="*/ 155 h 667"/>
                <a:gd name="T10" fmla="*/ 244 w 413"/>
                <a:gd name="T11" fmla="*/ 176 h 667"/>
                <a:gd name="T12" fmla="*/ 264 w 413"/>
                <a:gd name="T13" fmla="*/ 183 h 667"/>
                <a:gd name="T14" fmla="*/ 280 w 413"/>
                <a:gd name="T15" fmla="*/ 195 h 667"/>
                <a:gd name="T16" fmla="*/ 313 w 413"/>
                <a:gd name="T17" fmla="*/ 232 h 667"/>
                <a:gd name="T18" fmla="*/ 372 w 413"/>
                <a:gd name="T19" fmla="*/ 241 h 667"/>
                <a:gd name="T20" fmla="*/ 307 w 413"/>
                <a:gd name="T21" fmla="*/ 271 h 667"/>
                <a:gd name="T22" fmla="*/ 371 w 413"/>
                <a:gd name="T23" fmla="*/ 286 h 667"/>
                <a:gd name="T24" fmla="*/ 384 w 413"/>
                <a:gd name="T25" fmla="*/ 300 h 667"/>
                <a:gd name="T26" fmla="*/ 350 w 413"/>
                <a:gd name="T27" fmla="*/ 337 h 667"/>
                <a:gd name="T28" fmla="*/ 400 w 413"/>
                <a:gd name="T29" fmla="*/ 346 h 667"/>
                <a:gd name="T30" fmla="*/ 403 w 413"/>
                <a:gd name="T31" fmla="*/ 368 h 667"/>
                <a:gd name="T32" fmla="*/ 360 w 413"/>
                <a:gd name="T33" fmla="*/ 381 h 667"/>
                <a:gd name="T34" fmla="*/ 336 w 413"/>
                <a:gd name="T35" fmla="*/ 570 h 667"/>
                <a:gd name="T36" fmla="*/ 177 w 413"/>
                <a:gd name="T37" fmla="*/ 610 h 667"/>
                <a:gd name="T38" fmla="*/ 64 w 413"/>
                <a:gd name="T39" fmla="*/ 506 h 667"/>
                <a:gd name="T40" fmla="*/ 26 w 413"/>
                <a:gd name="T41" fmla="*/ 471 h 667"/>
                <a:gd name="T42" fmla="*/ 22 w 413"/>
                <a:gd name="T43" fmla="*/ 450 h 667"/>
                <a:gd name="T44" fmla="*/ 36 w 413"/>
                <a:gd name="T45" fmla="*/ 408 h 667"/>
                <a:gd name="T46" fmla="*/ 3 w 413"/>
                <a:gd name="T47" fmla="*/ 375 h 667"/>
                <a:gd name="T48" fmla="*/ 46 w 413"/>
                <a:gd name="T49" fmla="*/ 359 h 667"/>
                <a:gd name="T50" fmla="*/ 75 w 413"/>
                <a:gd name="T51" fmla="*/ 281 h 667"/>
                <a:gd name="T52" fmla="*/ 39 w 413"/>
                <a:gd name="T53" fmla="*/ 304 h 667"/>
                <a:gd name="T54" fmla="*/ 21 w 413"/>
                <a:gd name="T55" fmla="*/ 291 h 667"/>
                <a:gd name="T56" fmla="*/ 67 w 413"/>
                <a:gd name="T57" fmla="*/ 213 h 667"/>
                <a:gd name="T58" fmla="*/ 100 w 413"/>
                <a:gd name="T59" fmla="*/ 165 h 667"/>
                <a:gd name="T60" fmla="*/ 84 w 413"/>
                <a:gd name="T61" fmla="*/ 26 h 667"/>
                <a:gd name="T62" fmla="*/ 152 w 413"/>
                <a:gd name="T63" fmla="*/ 18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2" h="667">
                  <a:moveTo>
                    <a:pt x="152" y="18"/>
                  </a:moveTo>
                  <a:cubicBezTo>
                    <a:pt x="142" y="23"/>
                    <a:pt x="145" y="33"/>
                    <a:pt x="144" y="41"/>
                  </a:cubicBezTo>
                  <a:cubicBezTo>
                    <a:pt x="142" y="99"/>
                    <a:pt x="150" y="156"/>
                    <a:pt x="153" y="214"/>
                  </a:cubicBezTo>
                  <a:cubicBezTo>
                    <a:pt x="179" y="202"/>
                    <a:pt x="180" y="201"/>
                    <a:pt x="171" y="175"/>
                  </a:cubicBezTo>
                  <a:cubicBezTo>
                    <a:pt x="169" y="169"/>
                    <a:pt x="166" y="163"/>
                    <a:pt x="172" y="160"/>
                  </a:cubicBezTo>
                  <a:cubicBezTo>
                    <a:pt x="177" y="156"/>
                    <a:pt x="183" y="159"/>
                    <a:pt x="187" y="164"/>
                  </a:cubicBezTo>
                  <a:cubicBezTo>
                    <a:pt x="190" y="168"/>
                    <a:pt x="192" y="172"/>
                    <a:pt x="195" y="176"/>
                  </a:cubicBezTo>
                  <a:cubicBezTo>
                    <a:pt x="206" y="191"/>
                    <a:pt x="212" y="190"/>
                    <a:pt x="220" y="174"/>
                  </a:cubicBezTo>
                  <a:cubicBezTo>
                    <a:pt x="222" y="171"/>
                    <a:pt x="224" y="167"/>
                    <a:pt x="225" y="163"/>
                  </a:cubicBezTo>
                  <a:cubicBezTo>
                    <a:pt x="227" y="157"/>
                    <a:pt x="231" y="154"/>
                    <a:pt x="237" y="155"/>
                  </a:cubicBezTo>
                  <a:cubicBezTo>
                    <a:pt x="244" y="155"/>
                    <a:pt x="244" y="161"/>
                    <a:pt x="244" y="166"/>
                  </a:cubicBezTo>
                  <a:cubicBezTo>
                    <a:pt x="244" y="170"/>
                    <a:pt x="244" y="173"/>
                    <a:pt x="244" y="176"/>
                  </a:cubicBezTo>
                  <a:cubicBezTo>
                    <a:pt x="245" y="181"/>
                    <a:pt x="243" y="188"/>
                    <a:pt x="250" y="190"/>
                  </a:cubicBezTo>
                  <a:cubicBezTo>
                    <a:pt x="256" y="191"/>
                    <a:pt x="260" y="188"/>
                    <a:pt x="264" y="183"/>
                  </a:cubicBezTo>
                  <a:cubicBezTo>
                    <a:pt x="268" y="178"/>
                    <a:pt x="271" y="168"/>
                    <a:pt x="280" y="173"/>
                  </a:cubicBezTo>
                  <a:cubicBezTo>
                    <a:pt x="288" y="179"/>
                    <a:pt x="284" y="188"/>
                    <a:pt x="280" y="195"/>
                  </a:cubicBezTo>
                  <a:cubicBezTo>
                    <a:pt x="271" y="209"/>
                    <a:pt x="282" y="219"/>
                    <a:pt x="287" y="229"/>
                  </a:cubicBezTo>
                  <a:cubicBezTo>
                    <a:pt x="293" y="238"/>
                    <a:pt x="304" y="234"/>
                    <a:pt x="313" y="232"/>
                  </a:cubicBezTo>
                  <a:cubicBezTo>
                    <a:pt x="325" y="230"/>
                    <a:pt x="338" y="228"/>
                    <a:pt x="350" y="226"/>
                  </a:cubicBezTo>
                  <a:cubicBezTo>
                    <a:pt x="361" y="226"/>
                    <a:pt x="372" y="225"/>
                    <a:pt x="372" y="241"/>
                  </a:cubicBezTo>
                  <a:cubicBezTo>
                    <a:pt x="372" y="255"/>
                    <a:pt x="366" y="262"/>
                    <a:pt x="352" y="262"/>
                  </a:cubicBezTo>
                  <a:cubicBezTo>
                    <a:pt x="337" y="263"/>
                    <a:pt x="322" y="266"/>
                    <a:pt x="307" y="271"/>
                  </a:cubicBezTo>
                  <a:cubicBezTo>
                    <a:pt x="294" y="276"/>
                    <a:pt x="294" y="281"/>
                    <a:pt x="305" y="290"/>
                  </a:cubicBezTo>
                  <a:cubicBezTo>
                    <a:pt x="339" y="314"/>
                    <a:pt x="338" y="315"/>
                    <a:pt x="371" y="286"/>
                  </a:cubicBezTo>
                  <a:cubicBezTo>
                    <a:pt x="376" y="281"/>
                    <a:pt x="382" y="274"/>
                    <a:pt x="389" y="282"/>
                  </a:cubicBezTo>
                  <a:cubicBezTo>
                    <a:pt x="396" y="290"/>
                    <a:pt x="389" y="295"/>
                    <a:pt x="384" y="300"/>
                  </a:cubicBezTo>
                  <a:cubicBezTo>
                    <a:pt x="375" y="309"/>
                    <a:pt x="367" y="319"/>
                    <a:pt x="356" y="325"/>
                  </a:cubicBezTo>
                  <a:cubicBezTo>
                    <a:pt x="352" y="328"/>
                    <a:pt x="348" y="332"/>
                    <a:pt x="350" y="337"/>
                  </a:cubicBezTo>
                  <a:cubicBezTo>
                    <a:pt x="352" y="342"/>
                    <a:pt x="355" y="346"/>
                    <a:pt x="362" y="346"/>
                  </a:cubicBezTo>
                  <a:cubicBezTo>
                    <a:pt x="374" y="346"/>
                    <a:pt x="387" y="346"/>
                    <a:pt x="400" y="346"/>
                  </a:cubicBezTo>
                  <a:cubicBezTo>
                    <a:pt x="406" y="346"/>
                    <a:pt x="412" y="347"/>
                    <a:pt x="412" y="355"/>
                  </a:cubicBezTo>
                  <a:cubicBezTo>
                    <a:pt x="413" y="363"/>
                    <a:pt x="409" y="367"/>
                    <a:pt x="403" y="368"/>
                  </a:cubicBezTo>
                  <a:cubicBezTo>
                    <a:pt x="394" y="370"/>
                    <a:pt x="384" y="371"/>
                    <a:pt x="375" y="370"/>
                  </a:cubicBezTo>
                  <a:cubicBezTo>
                    <a:pt x="364" y="368"/>
                    <a:pt x="360" y="371"/>
                    <a:pt x="360" y="381"/>
                  </a:cubicBezTo>
                  <a:cubicBezTo>
                    <a:pt x="361" y="428"/>
                    <a:pt x="348" y="473"/>
                    <a:pt x="341" y="519"/>
                  </a:cubicBezTo>
                  <a:cubicBezTo>
                    <a:pt x="338" y="536"/>
                    <a:pt x="343" y="553"/>
                    <a:pt x="336" y="570"/>
                  </a:cubicBezTo>
                  <a:cubicBezTo>
                    <a:pt x="330" y="578"/>
                    <a:pt x="333" y="589"/>
                    <a:pt x="327" y="598"/>
                  </a:cubicBezTo>
                  <a:cubicBezTo>
                    <a:pt x="290" y="661"/>
                    <a:pt x="224" y="667"/>
                    <a:pt x="177" y="610"/>
                  </a:cubicBezTo>
                  <a:cubicBezTo>
                    <a:pt x="164" y="594"/>
                    <a:pt x="149" y="579"/>
                    <a:pt x="131" y="568"/>
                  </a:cubicBezTo>
                  <a:cubicBezTo>
                    <a:pt x="105" y="552"/>
                    <a:pt x="84" y="529"/>
                    <a:pt x="64" y="506"/>
                  </a:cubicBezTo>
                  <a:cubicBezTo>
                    <a:pt x="59" y="497"/>
                    <a:pt x="53" y="488"/>
                    <a:pt x="49" y="479"/>
                  </a:cubicBezTo>
                  <a:cubicBezTo>
                    <a:pt x="44" y="468"/>
                    <a:pt x="34" y="469"/>
                    <a:pt x="26" y="471"/>
                  </a:cubicBezTo>
                  <a:cubicBezTo>
                    <a:pt x="16" y="473"/>
                    <a:pt x="10" y="470"/>
                    <a:pt x="9" y="460"/>
                  </a:cubicBezTo>
                  <a:cubicBezTo>
                    <a:pt x="7" y="450"/>
                    <a:pt x="15" y="451"/>
                    <a:pt x="22" y="450"/>
                  </a:cubicBezTo>
                  <a:cubicBezTo>
                    <a:pt x="32" y="449"/>
                    <a:pt x="37" y="443"/>
                    <a:pt x="36" y="432"/>
                  </a:cubicBezTo>
                  <a:cubicBezTo>
                    <a:pt x="36" y="424"/>
                    <a:pt x="36" y="416"/>
                    <a:pt x="36" y="408"/>
                  </a:cubicBezTo>
                  <a:cubicBezTo>
                    <a:pt x="37" y="397"/>
                    <a:pt x="31" y="391"/>
                    <a:pt x="20" y="390"/>
                  </a:cubicBezTo>
                  <a:cubicBezTo>
                    <a:pt x="11" y="389"/>
                    <a:pt x="0" y="388"/>
                    <a:pt x="3" y="375"/>
                  </a:cubicBezTo>
                  <a:cubicBezTo>
                    <a:pt x="6" y="362"/>
                    <a:pt x="17" y="366"/>
                    <a:pt x="26" y="369"/>
                  </a:cubicBezTo>
                  <a:cubicBezTo>
                    <a:pt x="36" y="372"/>
                    <a:pt x="42" y="368"/>
                    <a:pt x="46" y="359"/>
                  </a:cubicBezTo>
                  <a:cubicBezTo>
                    <a:pt x="51" y="347"/>
                    <a:pt x="59" y="337"/>
                    <a:pt x="68" y="328"/>
                  </a:cubicBezTo>
                  <a:cubicBezTo>
                    <a:pt x="83" y="315"/>
                    <a:pt x="76" y="297"/>
                    <a:pt x="75" y="281"/>
                  </a:cubicBezTo>
                  <a:cubicBezTo>
                    <a:pt x="74" y="274"/>
                    <a:pt x="66" y="276"/>
                    <a:pt x="62" y="280"/>
                  </a:cubicBezTo>
                  <a:cubicBezTo>
                    <a:pt x="53" y="287"/>
                    <a:pt x="45" y="294"/>
                    <a:pt x="39" y="304"/>
                  </a:cubicBezTo>
                  <a:cubicBezTo>
                    <a:pt x="35" y="312"/>
                    <a:pt x="29" y="314"/>
                    <a:pt x="21" y="308"/>
                  </a:cubicBezTo>
                  <a:cubicBezTo>
                    <a:pt x="15" y="303"/>
                    <a:pt x="16" y="297"/>
                    <a:pt x="21" y="291"/>
                  </a:cubicBezTo>
                  <a:cubicBezTo>
                    <a:pt x="30" y="280"/>
                    <a:pt x="38" y="266"/>
                    <a:pt x="51" y="259"/>
                  </a:cubicBezTo>
                  <a:cubicBezTo>
                    <a:pt x="72" y="248"/>
                    <a:pt x="73" y="231"/>
                    <a:pt x="67" y="213"/>
                  </a:cubicBezTo>
                  <a:cubicBezTo>
                    <a:pt x="61" y="196"/>
                    <a:pt x="67" y="188"/>
                    <a:pt x="83" y="185"/>
                  </a:cubicBezTo>
                  <a:cubicBezTo>
                    <a:pt x="93" y="182"/>
                    <a:pt x="103" y="178"/>
                    <a:pt x="100" y="165"/>
                  </a:cubicBezTo>
                  <a:cubicBezTo>
                    <a:pt x="93" y="124"/>
                    <a:pt x="98" y="83"/>
                    <a:pt x="97" y="42"/>
                  </a:cubicBezTo>
                  <a:cubicBezTo>
                    <a:pt x="96" y="33"/>
                    <a:pt x="97" y="25"/>
                    <a:pt x="84" y="26"/>
                  </a:cubicBezTo>
                  <a:cubicBezTo>
                    <a:pt x="89" y="8"/>
                    <a:pt x="105" y="5"/>
                    <a:pt x="120" y="5"/>
                  </a:cubicBezTo>
                  <a:cubicBezTo>
                    <a:pt x="132" y="5"/>
                    <a:pt x="147" y="0"/>
                    <a:pt x="152" y="18"/>
                  </a:cubicBezTo>
                  <a:close/>
                </a:path>
              </a:pathLst>
            </a:custGeom>
            <a:solidFill>
              <a:srgbClr val="DCA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8" name="Freeform 18">
              <a:extLst>
                <a:ext uri="{FF2B5EF4-FFF2-40B4-BE49-F238E27FC236}">
                  <a16:creationId xmlns:a16="http://schemas.microsoft.com/office/drawing/2014/main" id="{C361D372-0B93-3C67-1BC4-2A30873FD030}"/>
                </a:ext>
              </a:extLst>
            </p:cNvPr>
            <p:cNvSpPr/>
            <p:nvPr/>
          </p:nvSpPr>
          <p:spPr bwMode="auto">
            <a:xfrm>
              <a:off x="5596" y="2413"/>
              <a:ext cx="244" cy="572"/>
            </a:xfrm>
            <a:custGeom>
              <a:avLst/>
              <a:gdLst>
                <a:gd name="T0" fmla="*/ 102 w 128"/>
                <a:gd name="T1" fmla="*/ 274 h 301"/>
                <a:gd name="T2" fmla="*/ 34 w 128"/>
                <a:gd name="T3" fmla="*/ 282 h 301"/>
                <a:gd name="T4" fmla="*/ 11 w 128"/>
                <a:gd name="T5" fmla="*/ 289 h 301"/>
                <a:gd name="T6" fmla="*/ 10 w 128"/>
                <a:gd name="T7" fmla="*/ 241 h 301"/>
                <a:gd name="T8" fmla="*/ 30 w 128"/>
                <a:gd name="T9" fmla="*/ 226 h 301"/>
                <a:gd name="T10" fmla="*/ 42 w 128"/>
                <a:gd name="T11" fmla="*/ 213 h 301"/>
                <a:gd name="T12" fmla="*/ 42 w 128"/>
                <a:gd name="T13" fmla="*/ 41 h 301"/>
                <a:gd name="T14" fmla="*/ 38 w 128"/>
                <a:gd name="T15" fmla="*/ 34 h 301"/>
                <a:gd name="T16" fmla="*/ 63 w 128"/>
                <a:gd name="T17" fmla="*/ 7 h 301"/>
                <a:gd name="T18" fmla="*/ 85 w 128"/>
                <a:gd name="T19" fmla="*/ 4 h 301"/>
                <a:gd name="T20" fmla="*/ 114 w 128"/>
                <a:gd name="T21" fmla="*/ 34 h 301"/>
                <a:gd name="T22" fmla="*/ 111 w 128"/>
                <a:gd name="T23" fmla="*/ 56 h 301"/>
                <a:gd name="T24" fmla="*/ 110 w 128"/>
                <a:gd name="T25" fmla="*/ 204 h 301"/>
                <a:gd name="T26" fmla="*/ 118 w 128"/>
                <a:gd name="T27" fmla="*/ 227 h 301"/>
                <a:gd name="T28" fmla="*/ 122 w 128"/>
                <a:gd name="T29" fmla="*/ 234 h 301"/>
                <a:gd name="T30" fmla="*/ 117 w 128"/>
                <a:gd name="T31" fmla="*/ 271 h 301"/>
                <a:gd name="T32" fmla="*/ 102 w 128"/>
                <a:gd name="T33" fmla="*/ 27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301">
                  <a:moveTo>
                    <a:pt x="102" y="274"/>
                  </a:moveTo>
                  <a:cubicBezTo>
                    <a:pt x="81" y="260"/>
                    <a:pt x="59" y="263"/>
                    <a:pt x="34" y="282"/>
                  </a:cubicBezTo>
                  <a:cubicBezTo>
                    <a:pt x="27" y="286"/>
                    <a:pt x="22" y="301"/>
                    <a:pt x="11" y="289"/>
                  </a:cubicBezTo>
                  <a:cubicBezTo>
                    <a:pt x="0" y="278"/>
                    <a:pt x="0" y="248"/>
                    <a:pt x="10" y="241"/>
                  </a:cubicBezTo>
                  <a:cubicBezTo>
                    <a:pt x="17" y="236"/>
                    <a:pt x="24" y="231"/>
                    <a:pt x="30" y="226"/>
                  </a:cubicBezTo>
                  <a:cubicBezTo>
                    <a:pt x="38" y="225"/>
                    <a:pt x="42" y="221"/>
                    <a:pt x="42" y="213"/>
                  </a:cubicBezTo>
                  <a:cubicBezTo>
                    <a:pt x="42" y="156"/>
                    <a:pt x="42" y="98"/>
                    <a:pt x="42" y="41"/>
                  </a:cubicBezTo>
                  <a:cubicBezTo>
                    <a:pt x="42" y="38"/>
                    <a:pt x="39" y="36"/>
                    <a:pt x="38" y="34"/>
                  </a:cubicBezTo>
                  <a:cubicBezTo>
                    <a:pt x="44" y="22"/>
                    <a:pt x="54" y="15"/>
                    <a:pt x="63" y="7"/>
                  </a:cubicBezTo>
                  <a:cubicBezTo>
                    <a:pt x="69" y="1"/>
                    <a:pt x="78" y="0"/>
                    <a:pt x="85" y="4"/>
                  </a:cubicBezTo>
                  <a:cubicBezTo>
                    <a:pt x="97" y="12"/>
                    <a:pt x="110" y="19"/>
                    <a:pt x="114" y="34"/>
                  </a:cubicBezTo>
                  <a:cubicBezTo>
                    <a:pt x="110" y="41"/>
                    <a:pt x="111" y="48"/>
                    <a:pt x="111" y="56"/>
                  </a:cubicBezTo>
                  <a:cubicBezTo>
                    <a:pt x="111" y="105"/>
                    <a:pt x="110" y="154"/>
                    <a:pt x="110" y="204"/>
                  </a:cubicBezTo>
                  <a:cubicBezTo>
                    <a:pt x="110" y="212"/>
                    <a:pt x="108" y="221"/>
                    <a:pt x="118" y="227"/>
                  </a:cubicBezTo>
                  <a:cubicBezTo>
                    <a:pt x="120" y="229"/>
                    <a:pt x="121" y="232"/>
                    <a:pt x="122" y="234"/>
                  </a:cubicBezTo>
                  <a:cubicBezTo>
                    <a:pt x="128" y="247"/>
                    <a:pt x="121" y="259"/>
                    <a:pt x="117" y="271"/>
                  </a:cubicBezTo>
                  <a:cubicBezTo>
                    <a:pt x="115" y="278"/>
                    <a:pt x="108" y="278"/>
                    <a:pt x="102" y="274"/>
                  </a:cubicBezTo>
                  <a:close/>
                </a:path>
              </a:pathLst>
            </a:custGeom>
            <a:solidFill>
              <a:srgbClr val="D7A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9" name="Freeform 19">
              <a:extLst>
                <a:ext uri="{FF2B5EF4-FFF2-40B4-BE49-F238E27FC236}">
                  <a16:creationId xmlns:a16="http://schemas.microsoft.com/office/drawing/2014/main" id="{C620D5E7-70BF-E23B-3A2C-2297938BEB35}"/>
                </a:ext>
              </a:extLst>
            </p:cNvPr>
            <p:cNvSpPr/>
            <p:nvPr/>
          </p:nvSpPr>
          <p:spPr bwMode="auto">
            <a:xfrm>
              <a:off x="5596" y="1991"/>
              <a:ext cx="291" cy="374"/>
            </a:xfrm>
            <a:custGeom>
              <a:avLst/>
              <a:gdLst>
                <a:gd name="T0" fmla="*/ 2 w 153"/>
                <a:gd name="T1" fmla="*/ 120 h 197"/>
                <a:gd name="T2" fmla="*/ 10 w 153"/>
                <a:gd name="T3" fmla="*/ 109 h 197"/>
                <a:gd name="T4" fmla="*/ 35 w 153"/>
                <a:gd name="T5" fmla="*/ 5 h 197"/>
                <a:gd name="T6" fmla="*/ 48 w 153"/>
                <a:gd name="T7" fmla="*/ 6 h 197"/>
                <a:gd name="T8" fmla="*/ 97 w 153"/>
                <a:gd name="T9" fmla="*/ 12 h 197"/>
                <a:gd name="T10" fmla="*/ 111 w 153"/>
                <a:gd name="T11" fmla="*/ 5 h 197"/>
                <a:gd name="T12" fmla="*/ 126 w 153"/>
                <a:gd name="T13" fmla="*/ 12 h 197"/>
                <a:gd name="T14" fmla="*/ 144 w 153"/>
                <a:gd name="T15" fmla="*/ 55 h 197"/>
                <a:gd name="T16" fmla="*/ 148 w 153"/>
                <a:gd name="T17" fmla="*/ 103 h 197"/>
                <a:gd name="T18" fmla="*/ 150 w 153"/>
                <a:gd name="T19" fmla="*/ 120 h 197"/>
                <a:gd name="T20" fmla="*/ 119 w 153"/>
                <a:gd name="T21" fmla="*/ 161 h 197"/>
                <a:gd name="T22" fmla="*/ 75 w 153"/>
                <a:gd name="T23" fmla="*/ 196 h 197"/>
                <a:gd name="T24" fmla="*/ 32 w 153"/>
                <a:gd name="T25" fmla="*/ 159 h 197"/>
                <a:gd name="T26" fmla="*/ 2 w 153"/>
                <a:gd name="T27" fmla="*/ 12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3" h="197">
                  <a:moveTo>
                    <a:pt x="2" y="120"/>
                  </a:moveTo>
                  <a:cubicBezTo>
                    <a:pt x="5" y="116"/>
                    <a:pt x="11" y="115"/>
                    <a:pt x="10" y="109"/>
                  </a:cubicBezTo>
                  <a:cubicBezTo>
                    <a:pt x="0" y="70"/>
                    <a:pt x="17" y="38"/>
                    <a:pt x="35" y="5"/>
                  </a:cubicBezTo>
                  <a:cubicBezTo>
                    <a:pt x="40" y="0"/>
                    <a:pt x="44" y="4"/>
                    <a:pt x="48" y="6"/>
                  </a:cubicBezTo>
                  <a:cubicBezTo>
                    <a:pt x="63" y="18"/>
                    <a:pt x="80" y="17"/>
                    <a:pt x="97" y="12"/>
                  </a:cubicBezTo>
                  <a:cubicBezTo>
                    <a:pt x="102" y="10"/>
                    <a:pt x="106" y="7"/>
                    <a:pt x="111" y="5"/>
                  </a:cubicBezTo>
                  <a:cubicBezTo>
                    <a:pt x="120" y="0"/>
                    <a:pt x="124" y="4"/>
                    <a:pt x="126" y="12"/>
                  </a:cubicBezTo>
                  <a:cubicBezTo>
                    <a:pt x="132" y="27"/>
                    <a:pt x="138" y="41"/>
                    <a:pt x="144" y="55"/>
                  </a:cubicBezTo>
                  <a:cubicBezTo>
                    <a:pt x="150" y="70"/>
                    <a:pt x="153" y="86"/>
                    <a:pt x="148" y="103"/>
                  </a:cubicBezTo>
                  <a:cubicBezTo>
                    <a:pt x="145" y="109"/>
                    <a:pt x="147" y="115"/>
                    <a:pt x="150" y="120"/>
                  </a:cubicBezTo>
                  <a:cubicBezTo>
                    <a:pt x="136" y="131"/>
                    <a:pt x="128" y="146"/>
                    <a:pt x="119" y="161"/>
                  </a:cubicBezTo>
                  <a:cubicBezTo>
                    <a:pt x="109" y="178"/>
                    <a:pt x="99" y="197"/>
                    <a:pt x="75" y="196"/>
                  </a:cubicBezTo>
                  <a:cubicBezTo>
                    <a:pt x="52" y="195"/>
                    <a:pt x="41" y="177"/>
                    <a:pt x="32" y="159"/>
                  </a:cubicBezTo>
                  <a:cubicBezTo>
                    <a:pt x="25" y="144"/>
                    <a:pt x="15" y="131"/>
                    <a:pt x="2" y="120"/>
                  </a:cubicBezTo>
                  <a:close/>
                </a:path>
              </a:pathLst>
            </a:custGeom>
            <a:solidFill>
              <a:srgbClr val="D1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0" name="Freeform 20">
              <a:extLst>
                <a:ext uri="{FF2B5EF4-FFF2-40B4-BE49-F238E27FC236}">
                  <a16:creationId xmlns:a16="http://schemas.microsoft.com/office/drawing/2014/main" id="{7552FAF6-82E3-9919-4B0C-CD679227FA37}"/>
                </a:ext>
              </a:extLst>
            </p:cNvPr>
            <p:cNvSpPr/>
            <p:nvPr/>
          </p:nvSpPr>
          <p:spPr bwMode="auto">
            <a:xfrm>
              <a:off x="5461" y="1772"/>
              <a:ext cx="603" cy="251"/>
            </a:xfrm>
            <a:custGeom>
              <a:avLst/>
              <a:gdLst>
                <a:gd name="T0" fmla="*/ 117 w 317"/>
                <a:gd name="T1" fmla="*/ 124 h 132"/>
                <a:gd name="T2" fmla="*/ 106 w 317"/>
                <a:gd name="T3" fmla="*/ 120 h 132"/>
                <a:gd name="T4" fmla="*/ 50 w 317"/>
                <a:gd name="T5" fmla="*/ 92 h 132"/>
                <a:gd name="T6" fmla="*/ 0 w 317"/>
                <a:gd name="T7" fmla="*/ 50 h 132"/>
                <a:gd name="T8" fmla="*/ 39 w 317"/>
                <a:gd name="T9" fmla="*/ 63 h 132"/>
                <a:gd name="T10" fmla="*/ 246 w 317"/>
                <a:gd name="T11" fmla="*/ 50 h 132"/>
                <a:gd name="T12" fmla="*/ 312 w 317"/>
                <a:gd name="T13" fmla="*/ 8 h 132"/>
                <a:gd name="T14" fmla="*/ 317 w 317"/>
                <a:gd name="T15" fmla="*/ 0 h 132"/>
                <a:gd name="T16" fmla="*/ 317 w 317"/>
                <a:gd name="T17" fmla="*/ 115 h 132"/>
                <a:gd name="T18" fmla="*/ 302 w 317"/>
                <a:gd name="T19" fmla="*/ 105 h 132"/>
                <a:gd name="T20" fmla="*/ 202 w 317"/>
                <a:gd name="T21" fmla="*/ 124 h 132"/>
                <a:gd name="T22" fmla="*/ 197 w 317"/>
                <a:gd name="T23" fmla="*/ 127 h 132"/>
                <a:gd name="T24" fmla="*/ 182 w 317"/>
                <a:gd name="T25" fmla="*/ 124 h 132"/>
                <a:gd name="T26" fmla="*/ 169 w 317"/>
                <a:gd name="T27" fmla="*/ 131 h 132"/>
                <a:gd name="T28" fmla="*/ 117 w 317"/>
                <a:gd name="T29" fmla="*/ 1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7" h="132">
                  <a:moveTo>
                    <a:pt x="117" y="124"/>
                  </a:moveTo>
                  <a:cubicBezTo>
                    <a:pt x="113" y="122"/>
                    <a:pt x="110" y="121"/>
                    <a:pt x="106" y="120"/>
                  </a:cubicBezTo>
                  <a:cubicBezTo>
                    <a:pt x="89" y="107"/>
                    <a:pt x="68" y="102"/>
                    <a:pt x="50" y="92"/>
                  </a:cubicBezTo>
                  <a:cubicBezTo>
                    <a:pt x="31" y="81"/>
                    <a:pt x="14" y="70"/>
                    <a:pt x="0" y="50"/>
                  </a:cubicBezTo>
                  <a:cubicBezTo>
                    <a:pt x="17" y="50"/>
                    <a:pt x="27" y="58"/>
                    <a:pt x="39" y="63"/>
                  </a:cubicBezTo>
                  <a:cubicBezTo>
                    <a:pt x="110" y="93"/>
                    <a:pt x="178" y="83"/>
                    <a:pt x="246" y="50"/>
                  </a:cubicBezTo>
                  <a:cubicBezTo>
                    <a:pt x="270" y="39"/>
                    <a:pt x="286" y="16"/>
                    <a:pt x="312" y="8"/>
                  </a:cubicBezTo>
                  <a:cubicBezTo>
                    <a:pt x="314" y="7"/>
                    <a:pt x="315" y="2"/>
                    <a:pt x="317" y="0"/>
                  </a:cubicBezTo>
                  <a:cubicBezTo>
                    <a:pt x="317" y="38"/>
                    <a:pt x="317" y="77"/>
                    <a:pt x="317" y="115"/>
                  </a:cubicBezTo>
                  <a:cubicBezTo>
                    <a:pt x="312" y="111"/>
                    <a:pt x="313" y="101"/>
                    <a:pt x="302" y="105"/>
                  </a:cubicBezTo>
                  <a:cubicBezTo>
                    <a:pt x="269" y="115"/>
                    <a:pt x="236" y="124"/>
                    <a:pt x="202" y="124"/>
                  </a:cubicBezTo>
                  <a:cubicBezTo>
                    <a:pt x="200" y="124"/>
                    <a:pt x="199" y="126"/>
                    <a:pt x="197" y="127"/>
                  </a:cubicBezTo>
                  <a:cubicBezTo>
                    <a:pt x="193" y="124"/>
                    <a:pt x="189" y="116"/>
                    <a:pt x="182" y="124"/>
                  </a:cubicBezTo>
                  <a:cubicBezTo>
                    <a:pt x="179" y="128"/>
                    <a:pt x="175" y="132"/>
                    <a:pt x="169" y="131"/>
                  </a:cubicBezTo>
                  <a:cubicBezTo>
                    <a:pt x="152" y="128"/>
                    <a:pt x="135" y="127"/>
                    <a:pt x="117" y="124"/>
                  </a:cubicBezTo>
                  <a:close/>
                </a:path>
              </a:pathLst>
            </a:custGeom>
            <a:solidFill>
              <a:srgbClr val="EBC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1" name="Freeform 21">
              <a:extLst>
                <a:ext uri="{FF2B5EF4-FFF2-40B4-BE49-F238E27FC236}">
                  <a16:creationId xmlns:a16="http://schemas.microsoft.com/office/drawing/2014/main" id="{B3B121FD-C4D4-E825-018C-2BA50C8A6822}"/>
                </a:ext>
              </a:extLst>
            </p:cNvPr>
            <p:cNvSpPr/>
            <p:nvPr/>
          </p:nvSpPr>
          <p:spPr bwMode="auto">
            <a:xfrm>
              <a:off x="5570" y="2215"/>
              <a:ext cx="340" cy="265"/>
            </a:xfrm>
            <a:custGeom>
              <a:avLst/>
              <a:gdLst>
                <a:gd name="T0" fmla="*/ 16 w 179"/>
                <a:gd name="T1" fmla="*/ 2 h 139"/>
                <a:gd name="T2" fmla="*/ 38 w 179"/>
                <a:gd name="T3" fmla="*/ 16 h 139"/>
                <a:gd name="T4" fmla="*/ 65 w 179"/>
                <a:gd name="T5" fmla="*/ 60 h 139"/>
                <a:gd name="T6" fmla="*/ 117 w 179"/>
                <a:gd name="T7" fmla="*/ 58 h 139"/>
                <a:gd name="T8" fmla="*/ 143 w 179"/>
                <a:gd name="T9" fmla="*/ 16 h 139"/>
                <a:gd name="T10" fmla="*/ 164 w 179"/>
                <a:gd name="T11" fmla="*/ 2 h 139"/>
                <a:gd name="T12" fmla="*/ 176 w 179"/>
                <a:gd name="T13" fmla="*/ 29 h 139"/>
                <a:gd name="T14" fmla="*/ 157 w 179"/>
                <a:gd name="T15" fmla="*/ 121 h 139"/>
                <a:gd name="T16" fmla="*/ 128 w 179"/>
                <a:gd name="T17" fmla="*/ 138 h 139"/>
                <a:gd name="T18" fmla="*/ 105 w 179"/>
                <a:gd name="T19" fmla="*/ 118 h 139"/>
                <a:gd name="T20" fmla="*/ 76 w 179"/>
                <a:gd name="T21" fmla="*/ 118 h 139"/>
                <a:gd name="T22" fmla="*/ 52 w 179"/>
                <a:gd name="T23" fmla="*/ 138 h 139"/>
                <a:gd name="T24" fmla="*/ 28 w 179"/>
                <a:gd name="T25" fmla="*/ 127 h 139"/>
                <a:gd name="T26" fmla="*/ 6 w 179"/>
                <a:gd name="T27" fmla="*/ 18 h 139"/>
                <a:gd name="T28" fmla="*/ 16 w 179"/>
                <a:gd name="T2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139">
                  <a:moveTo>
                    <a:pt x="16" y="2"/>
                  </a:moveTo>
                  <a:cubicBezTo>
                    <a:pt x="27" y="1"/>
                    <a:pt x="33" y="8"/>
                    <a:pt x="38" y="16"/>
                  </a:cubicBezTo>
                  <a:cubicBezTo>
                    <a:pt x="47" y="31"/>
                    <a:pt x="53" y="47"/>
                    <a:pt x="65" y="60"/>
                  </a:cubicBezTo>
                  <a:cubicBezTo>
                    <a:pt x="84" y="79"/>
                    <a:pt x="101" y="79"/>
                    <a:pt x="117" y="58"/>
                  </a:cubicBezTo>
                  <a:cubicBezTo>
                    <a:pt x="127" y="45"/>
                    <a:pt x="134" y="30"/>
                    <a:pt x="143" y="16"/>
                  </a:cubicBezTo>
                  <a:cubicBezTo>
                    <a:pt x="148" y="7"/>
                    <a:pt x="153" y="0"/>
                    <a:pt x="164" y="2"/>
                  </a:cubicBezTo>
                  <a:cubicBezTo>
                    <a:pt x="173" y="9"/>
                    <a:pt x="175" y="19"/>
                    <a:pt x="176" y="29"/>
                  </a:cubicBezTo>
                  <a:cubicBezTo>
                    <a:pt x="179" y="61"/>
                    <a:pt x="173" y="92"/>
                    <a:pt x="157" y="121"/>
                  </a:cubicBezTo>
                  <a:cubicBezTo>
                    <a:pt x="151" y="132"/>
                    <a:pt x="142" y="139"/>
                    <a:pt x="128" y="138"/>
                  </a:cubicBezTo>
                  <a:cubicBezTo>
                    <a:pt x="119" y="134"/>
                    <a:pt x="112" y="126"/>
                    <a:pt x="105" y="118"/>
                  </a:cubicBezTo>
                  <a:cubicBezTo>
                    <a:pt x="95" y="108"/>
                    <a:pt x="85" y="108"/>
                    <a:pt x="76" y="118"/>
                  </a:cubicBezTo>
                  <a:cubicBezTo>
                    <a:pt x="69" y="126"/>
                    <a:pt x="62" y="134"/>
                    <a:pt x="52" y="138"/>
                  </a:cubicBezTo>
                  <a:cubicBezTo>
                    <a:pt x="42" y="139"/>
                    <a:pt x="34" y="135"/>
                    <a:pt x="28" y="127"/>
                  </a:cubicBezTo>
                  <a:cubicBezTo>
                    <a:pt x="7" y="93"/>
                    <a:pt x="0" y="57"/>
                    <a:pt x="6" y="18"/>
                  </a:cubicBezTo>
                  <a:cubicBezTo>
                    <a:pt x="7" y="12"/>
                    <a:pt x="11" y="6"/>
                    <a:pt x="16" y="2"/>
                  </a:cubicBezTo>
                  <a:close/>
                </a:path>
              </a:pathLst>
            </a:custGeom>
            <a:solidFill>
              <a:srgbClr val="E4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2" name="Freeform 22">
              <a:extLst>
                <a:ext uri="{FF2B5EF4-FFF2-40B4-BE49-F238E27FC236}">
                  <a16:creationId xmlns:a16="http://schemas.microsoft.com/office/drawing/2014/main" id="{907DEB39-9721-A9E5-5D29-73DEA8CDEECC}"/>
                </a:ext>
              </a:extLst>
            </p:cNvPr>
            <p:cNvSpPr/>
            <p:nvPr/>
          </p:nvSpPr>
          <p:spPr bwMode="auto">
            <a:xfrm>
              <a:off x="5935" y="1093"/>
              <a:ext cx="86" cy="122"/>
            </a:xfrm>
            <a:custGeom>
              <a:avLst/>
              <a:gdLst>
                <a:gd name="T0" fmla="*/ 0 w 45"/>
                <a:gd name="T1" fmla="*/ 26 h 64"/>
                <a:gd name="T2" fmla="*/ 22 w 45"/>
                <a:gd name="T3" fmla="*/ 1 h 64"/>
                <a:gd name="T4" fmla="*/ 45 w 45"/>
                <a:gd name="T5" fmla="*/ 31 h 64"/>
                <a:gd name="T6" fmla="*/ 22 w 45"/>
                <a:gd name="T7" fmla="*/ 64 h 64"/>
                <a:gd name="T8" fmla="*/ 0 w 45"/>
                <a:gd name="T9" fmla="*/ 2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4">
                  <a:moveTo>
                    <a:pt x="0" y="26"/>
                  </a:moveTo>
                  <a:cubicBezTo>
                    <a:pt x="1" y="16"/>
                    <a:pt x="4" y="2"/>
                    <a:pt x="22" y="1"/>
                  </a:cubicBezTo>
                  <a:cubicBezTo>
                    <a:pt x="35" y="0"/>
                    <a:pt x="45" y="13"/>
                    <a:pt x="45" y="31"/>
                  </a:cubicBezTo>
                  <a:cubicBezTo>
                    <a:pt x="44" y="49"/>
                    <a:pt x="34" y="64"/>
                    <a:pt x="22" y="64"/>
                  </a:cubicBezTo>
                  <a:cubicBezTo>
                    <a:pt x="10" y="64"/>
                    <a:pt x="0" y="49"/>
                    <a:pt x="0" y="26"/>
                  </a:cubicBezTo>
                  <a:close/>
                </a:path>
              </a:pathLst>
            </a:custGeom>
            <a:solidFill>
              <a:srgbClr val="110D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3" name="Freeform 23">
              <a:extLst>
                <a:ext uri="{FF2B5EF4-FFF2-40B4-BE49-F238E27FC236}">
                  <a16:creationId xmlns:a16="http://schemas.microsoft.com/office/drawing/2014/main" id="{A1E69087-B564-E212-C0ED-1BB3490FD941}"/>
                </a:ext>
              </a:extLst>
            </p:cNvPr>
            <p:cNvSpPr/>
            <p:nvPr/>
          </p:nvSpPr>
          <p:spPr bwMode="auto">
            <a:xfrm>
              <a:off x="5412" y="1116"/>
              <a:ext cx="83" cy="120"/>
            </a:xfrm>
            <a:custGeom>
              <a:avLst/>
              <a:gdLst>
                <a:gd name="T0" fmla="*/ 44 w 44"/>
                <a:gd name="T1" fmla="*/ 33 h 63"/>
                <a:gd name="T2" fmla="*/ 24 w 44"/>
                <a:gd name="T3" fmla="*/ 62 h 63"/>
                <a:gd name="T4" fmla="*/ 0 w 44"/>
                <a:gd name="T5" fmla="*/ 29 h 63"/>
                <a:gd name="T6" fmla="*/ 23 w 44"/>
                <a:gd name="T7" fmla="*/ 0 h 63"/>
                <a:gd name="T8" fmla="*/ 44 w 44"/>
                <a:gd name="T9" fmla="*/ 3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2">
                  <a:moveTo>
                    <a:pt x="44" y="33"/>
                  </a:moveTo>
                  <a:cubicBezTo>
                    <a:pt x="44" y="44"/>
                    <a:pt x="43" y="59"/>
                    <a:pt x="24" y="62"/>
                  </a:cubicBezTo>
                  <a:cubicBezTo>
                    <a:pt x="11" y="63"/>
                    <a:pt x="1" y="48"/>
                    <a:pt x="0" y="29"/>
                  </a:cubicBezTo>
                  <a:cubicBezTo>
                    <a:pt x="0" y="11"/>
                    <a:pt x="9" y="0"/>
                    <a:pt x="23" y="0"/>
                  </a:cubicBezTo>
                  <a:cubicBezTo>
                    <a:pt x="36" y="0"/>
                    <a:pt x="44" y="11"/>
                    <a:pt x="44" y="33"/>
                  </a:cubicBezTo>
                  <a:close/>
                </a:path>
              </a:pathLst>
            </a:custGeom>
            <a:solidFill>
              <a:srgbClr val="110D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4" name="Freeform 24">
              <a:extLst>
                <a:ext uri="{FF2B5EF4-FFF2-40B4-BE49-F238E27FC236}">
                  <a16:creationId xmlns:a16="http://schemas.microsoft.com/office/drawing/2014/main" id="{8C163C83-38BD-FEE2-9724-7E60A400259E}"/>
                </a:ext>
              </a:extLst>
            </p:cNvPr>
            <p:cNvSpPr/>
            <p:nvPr/>
          </p:nvSpPr>
          <p:spPr bwMode="auto">
            <a:xfrm>
              <a:off x="5710" y="1318"/>
              <a:ext cx="107" cy="121"/>
            </a:xfrm>
            <a:custGeom>
              <a:avLst/>
              <a:gdLst>
                <a:gd name="T0" fmla="*/ 0 w 56"/>
                <a:gd name="T1" fmla="*/ 60 h 64"/>
                <a:gd name="T2" fmla="*/ 30 w 56"/>
                <a:gd name="T3" fmla="*/ 0 h 64"/>
                <a:gd name="T4" fmla="*/ 53 w 56"/>
                <a:gd name="T5" fmla="*/ 42 h 64"/>
                <a:gd name="T6" fmla="*/ 0 w 56"/>
                <a:gd name="T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64">
                  <a:moveTo>
                    <a:pt x="0" y="60"/>
                  </a:moveTo>
                  <a:cubicBezTo>
                    <a:pt x="52" y="43"/>
                    <a:pt x="52" y="43"/>
                    <a:pt x="30" y="0"/>
                  </a:cubicBezTo>
                  <a:cubicBezTo>
                    <a:pt x="45" y="8"/>
                    <a:pt x="56" y="28"/>
                    <a:pt x="53" y="42"/>
                  </a:cubicBezTo>
                  <a:cubicBezTo>
                    <a:pt x="48" y="57"/>
                    <a:pt x="31" y="64"/>
                    <a:pt x="0" y="60"/>
                  </a:cubicBezTo>
                  <a:close/>
                </a:path>
              </a:pathLst>
            </a:custGeom>
            <a:solidFill>
              <a:srgbClr val="7F60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5" name="Freeform 25">
              <a:extLst>
                <a:ext uri="{FF2B5EF4-FFF2-40B4-BE49-F238E27FC236}">
                  <a16:creationId xmlns:a16="http://schemas.microsoft.com/office/drawing/2014/main" id="{B79A4CF5-EB27-27EF-0D4E-CB7D458745F0}"/>
                </a:ext>
              </a:extLst>
            </p:cNvPr>
            <p:cNvSpPr/>
            <p:nvPr/>
          </p:nvSpPr>
          <p:spPr bwMode="auto">
            <a:xfrm>
              <a:off x="5695" y="1664"/>
              <a:ext cx="131" cy="11"/>
            </a:xfrm>
            <a:custGeom>
              <a:avLst/>
              <a:gdLst>
                <a:gd name="T0" fmla="*/ 0 w 69"/>
                <a:gd name="T1" fmla="*/ 1 h 6"/>
                <a:gd name="T2" fmla="*/ 69 w 69"/>
                <a:gd name="T3" fmla="*/ 1 h 6"/>
                <a:gd name="T4" fmla="*/ 0 w 6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6">
                  <a:moveTo>
                    <a:pt x="0" y="1"/>
                  </a:moveTo>
                  <a:cubicBezTo>
                    <a:pt x="23" y="0"/>
                    <a:pt x="46" y="1"/>
                    <a:pt x="69" y="1"/>
                  </a:cubicBezTo>
                  <a:cubicBezTo>
                    <a:pt x="46" y="6"/>
                    <a:pt x="23" y="6"/>
                    <a:pt x="0" y="1"/>
                  </a:cubicBezTo>
                  <a:close/>
                </a:path>
              </a:pathLst>
            </a:custGeom>
            <a:solidFill>
              <a:srgbClr val="725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6" name="Freeform 26">
              <a:extLst>
                <a:ext uri="{FF2B5EF4-FFF2-40B4-BE49-F238E27FC236}">
                  <a16:creationId xmlns:a16="http://schemas.microsoft.com/office/drawing/2014/main" id="{07787D8C-EABC-3935-FAD7-CC629B7C535A}"/>
                </a:ext>
              </a:extLst>
            </p:cNvPr>
            <p:cNvSpPr/>
            <p:nvPr/>
          </p:nvSpPr>
          <p:spPr bwMode="auto">
            <a:xfrm>
              <a:off x="5701" y="1158"/>
              <a:ext cx="28" cy="93"/>
            </a:xfrm>
            <a:custGeom>
              <a:avLst/>
              <a:gdLst>
                <a:gd name="T0" fmla="*/ 5 w 15"/>
                <a:gd name="T1" fmla="*/ 0 h 49"/>
                <a:gd name="T2" fmla="*/ 15 w 15"/>
                <a:gd name="T3" fmla="*/ 49 h 49"/>
                <a:gd name="T4" fmla="*/ 5 w 15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9">
                  <a:moveTo>
                    <a:pt x="5" y="0"/>
                  </a:moveTo>
                  <a:cubicBezTo>
                    <a:pt x="7" y="17"/>
                    <a:pt x="12" y="33"/>
                    <a:pt x="15" y="49"/>
                  </a:cubicBezTo>
                  <a:cubicBezTo>
                    <a:pt x="5" y="34"/>
                    <a:pt x="0" y="18"/>
                    <a:pt x="5" y="0"/>
                  </a:cubicBezTo>
                  <a:close/>
                </a:path>
              </a:pathLst>
            </a:custGeom>
            <a:solidFill>
              <a:srgbClr val="6948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7" name="Freeform 27">
              <a:extLst>
                <a:ext uri="{FF2B5EF4-FFF2-40B4-BE49-F238E27FC236}">
                  <a16:creationId xmlns:a16="http://schemas.microsoft.com/office/drawing/2014/main" id="{A8175FF0-ADED-F69E-3487-2F710E52C334}"/>
                </a:ext>
              </a:extLst>
            </p:cNvPr>
            <p:cNvSpPr/>
            <p:nvPr/>
          </p:nvSpPr>
          <p:spPr bwMode="auto">
            <a:xfrm>
              <a:off x="5377" y="1002"/>
              <a:ext cx="71" cy="34"/>
            </a:xfrm>
            <a:custGeom>
              <a:avLst/>
              <a:gdLst>
                <a:gd name="T0" fmla="*/ 0 w 37"/>
                <a:gd name="T1" fmla="*/ 18 h 18"/>
                <a:gd name="T2" fmla="*/ 37 w 37"/>
                <a:gd name="T3" fmla="*/ 2 h 18"/>
                <a:gd name="T4" fmla="*/ 0 w 37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cubicBezTo>
                    <a:pt x="9" y="6"/>
                    <a:pt x="21" y="0"/>
                    <a:pt x="37" y="2"/>
                  </a:cubicBezTo>
                  <a:cubicBezTo>
                    <a:pt x="24" y="7"/>
                    <a:pt x="12" y="12"/>
                    <a:pt x="0" y="18"/>
                  </a:cubicBezTo>
                  <a:close/>
                </a:path>
              </a:pathLst>
            </a:custGeom>
            <a:solidFill>
              <a:srgbClr val="785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8" name="Freeform 28">
              <a:extLst>
                <a:ext uri="{FF2B5EF4-FFF2-40B4-BE49-F238E27FC236}">
                  <a16:creationId xmlns:a16="http://schemas.microsoft.com/office/drawing/2014/main" id="{AB1F7276-E2E5-CF6C-97B0-2AFEF7F4F8F9}"/>
                </a:ext>
              </a:extLst>
            </p:cNvPr>
            <p:cNvSpPr/>
            <p:nvPr/>
          </p:nvSpPr>
          <p:spPr bwMode="auto">
            <a:xfrm>
              <a:off x="5969" y="975"/>
              <a:ext cx="80" cy="17"/>
            </a:xfrm>
            <a:custGeom>
              <a:avLst/>
              <a:gdLst>
                <a:gd name="T0" fmla="*/ 0 w 42"/>
                <a:gd name="T1" fmla="*/ 5 h 9"/>
                <a:gd name="T2" fmla="*/ 42 w 42"/>
                <a:gd name="T3" fmla="*/ 9 h 9"/>
                <a:gd name="T4" fmla="*/ 0 w 42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">
                  <a:moveTo>
                    <a:pt x="0" y="5"/>
                  </a:moveTo>
                  <a:cubicBezTo>
                    <a:pt x="15" y="1"/>
                    <a:pt x="29" y="0"/>
                    <a:pt x="42" y="9"/>
                  </a:cubicBezTo>
                  <a:cubicBezTo>
                    <a:pt x="28" y="8"/>
                    <a:pt x="14" y="6"/>
                    <a:pt x="0" y="5"/>
                  </a:cubicBezTo>
                  <a:close/>
                </a:path>
              </a:pathLst>
            </a:custGeom>
            <a:solidFill>
              <a:srgbClr val="7352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9" name="Freeform 29">
              <a:extLst>
                <a:ext uri="{FF2B5EF4-FFF2-40B4-BE49-F238E27FC236}">
                  <a16:creationId xmlns:a16="http://schemas.microsoft.com/office/drawing/2014/main" id="{6339B1E9-4C4F-2DC4-38C1-4C9FE8044A5E}"/>
                </a:ext>
              </a:extLst>
            </p:cNvPr>
            <p:cNvSpPr/>
            <p:nvPr/>
          </p:nvSpPr>
          <p:spPr bwMode="auto">
            <a:xfrm>
              <a:off x="5016" y="532"/>
              <a:ext cx="89" cy="89"/>
            </a:xfrm>
            <a:custGeom>
              <a:avLst/>
              <a:gdLst>
                <a:gd name="T0" fmla="*/ 0 w 47"/>
                <a:gd name="T1" fmla="*/ 47 h 47"/>
                <a:gd name="T2" fmla="*/ 47 w 47"/>
                <a:gd name="T3" fmla="*/ 0 h 47"/>
                <a:gd name="T4" fmla="*/ 0 w 47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7">
                  <a:moveTo>
                    <a:pt x="0" y="47"/>
                  </a:moveTo>
                  <a:cubicBezTo>
                    <a:pt x="11" y="27"/>
                    <a:pt x="27" y="11"/>
                    <a:pt x="47" y="0"/>
                  </a:cubicBezTo>
                  <a:cubicBezTo>
                    <a:pt x="32" y="16"/>
                    <a:pt x="16" y="31"/>
                    <a:pt x="0" y="47"/>
                  </a:cubicBezTo>
                  <a:close/>
                </a:path>
              </a:pathLst>
            </a:custGeom>
            <a:solidFill>
              <a:srgbClr val="625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0" name="Freeform 30">
              <a:extLst>
                <a:ext uri="{FF2B5EF4-FFF2-40B4-BE49-F238E27FC236}">
                  <a16:creationId xmlns:a16="http://schemas.microsoft.com/office/drawing/2014/main" id="{80FDB2C1-7804-31BF-ED65-9B3AD39EC89F}"/>
                </a:ext>
              </a:extLst>
            </p:cNvPr>
            <p:cNvSpPr/>
            <p:nvPr/>
          </p:nvSpPr>
          <p:spPr bwMode="auto">
            <a:xfrm>
              <a:off x="5134" y="475"/>
              <a:ext cx="57" cy="36"/>
            </a:xfrm>
            <a:custGeom>
              <a:avLst/>
              <a:gdLst>
                <a:gd name="T0" fmla="*/ 0 w 30"/>
                <a:gd name="T1" fmla="*/ 15 h 19"/>
                <a:gd name="T2" fmla="*/ 27 w 30"/>
                <a:gd name="T3" fmla="*/ 0 h 19"/>
                <a:gd name="T4" fmla="*/ 30 w 30"/>
                <a:gd name="T5" fmla="*/ 4 h 19"/>
                <a:gd name="T6" fmla="*/ 3 w 30"/>
                <a:gd name="T7" fmla="*/ 19 h 19"/>
                <a:gd name="T8" fmla="*/ 0 w 30"/>
                <a:gd name="T9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0" y="15"/>
                  </a:moveTo>
                  <a:cubicBezTo>
                    <a:pt x="9" y="10"/>
                    <a:pt x="18" y="5"/>
                    <a:pt x="27" y="0"/>
                  </a:cubicBezTo>
                  <a:cubicBezTo>
                    <a:pt x="28" y="1"/>
                    <a:pt x="29" y="3"/>
                    <a:pt x="30" y="4"/>
                  </a:cubicBezTo>
                  <a:cubicBezTo>
                    <a:pt x="21" y="9"/>
                    <a:pt x="12" y="14"/>
                    <a:pt x="3" y="19"/>
                  </a:cubicBezTo>
                  <a:cubicBezTo>
                    <a:pt x="2" y="18"/>
                    <a:pt x="1" y="16"/>
                    <a:pt x="0" y="15"/>
                  </a:cubicBezTo>
                  <a:close/>
                </a:path>
              </a:pathLst>
            </a:custGeom>
            <a:solidFill>
              <a:srgbClr val="5F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1" name="Freeform 31">
              <a:extLst>
                <a:ext uri="{FF2B5EF4-FFF2-40B4-BE49-F238E27FC236}">
                  <a16:creationId xmlns:a16="http://schemas.microsoft.com/office/drawing/2014/main" id="{30ECFE6F-CD0D-E602-CBBE-088FD79C5398}"/>
                </a:ext>
              </a:extLst>
            </p:cNvPr>
            <p:cNvSpPr/>
            <p:nvPr/>
          </p:nvSpPr>
          <p:spPr bwMode="auto">
            <a:xfrm>
              <a:off x="5790" y="2858"/>
              <a:ext cx="82" cy="112"/>
            </a:xfrm>
            <a:custGeom>
              <a:avLst/>
              <a:gdLst>
                <a:gd name="T0" fmla="*/ 0 w 43"/>
                <a:gd name="T1" fmla="*/ 40 h 59"/>
                <a:gd name="T2" fmla="*/ 12 w 43"/>
                <a:gd name="T3" fmla="*/ 33 h 59"/>
                <a:gd name="T4" fmla="*/ 20 w 43"/>
                <a:gd name="T5" fmla="*/ 0 h 59"/>
                <a:gd name="T6" fmla="*/ 31 w 43"/>
                <a:gd name="T7" fmla="*/ 48 h 59"/>
                <a:gd name="T8" fmla="*/ 0 w 43"/>
                <a:gd name="T9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9">
                  <a:moveTo>
                    <a:pt x="0" y="40"/>
                  </a:moveTo>
                  <a:cubicBezTo>
                    <a:pt x="6" y="40"/>
                    <a:pt x="11" y="40"/>
                    <a:pt x="12" y="33"/>
                  </a:cubicBezTo>
                  <a:cubicBezTo>
                    <a:pt x="15" y="22"/>
                    <a:pt x="18" y="11"/>
                    <a:pt x="20" y="0"/>
                  </a:cubicBezTo>
                  <a:cubicBezTo>
                    <a:pt x="36" y="9"/>
                    <a:pt x="43" y="36"/>
                    <a:pt x="31" y="48"/>
                  </a:cubicBezTo>
                  <a:cubicBezTo>
                    <a:pt x="19" y="59"/>
                    <a:pt x="10" y="46"/>
                    <a:pt x="0" y="40"/>
                  </a:cubicBezTo>
                  <a:close/>
                </a:path>
              </a:pathLst>
            </a:custGeom>
            <a:solidFill>
              <a:srgbClr val="DCA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2" name="Freeform 32">
              <a:extLst>
                <a:ext uri="{FF2B5EF4-FFF2-40B4-BE49-F238E27FC236}">
                  <a16:creationId xmlns:a16="http://schemas.microsoft.com/office/drawing/2014/main" id="{26D481F9-5037-0F59-7F80-8A6F387A6508}"/>
                </a:ext>
              </a:extLst>
            </p:cNvPr>
            <p:cNvSpPr/>
            <p:nvPr/>
          </p:nvSpPr>
          <p:spPr bwMode="auto">
            <a:xfrm>
              <a:off x="5684" y="1997"/>
              <a:ext cx="99" cy="43"/>
            </a:xfrm>
            <a:custGeom>
              <a:avLst/>
              <a:gdLst>
                <a:gd name="T0" fmla="*/ 0 w 52"/>
                <a:gd name="T1" fmla="*/ 6 h 23"/>
                <a:gd name="T2" fmla="*/ 52 w 52"/>
                <a:gd name="T3" fmla="*/ 13 h 23"/>
                <a:gd name="T4" fmla="*/ 0 w 52"/>
                <a:gd name="T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23">
                  <a:moveTo>
                    <a:pt x="0" y="6"/>
                  </a:moveTo>
                  <a:cubicBezTo>
                    <a:pt x="19" y="0"/>
                    <a:pt x="36" y="2"/>
                    <a:pt x="52" y="13"/>
                  </a:cubicBezTo>
                  <a:cubicBezTo>
                    <a:pt x="34" y="19"/>
                    <a:pt x="15" y="23"/>
                    <a:pt x="0" y="6"/>
                  </a:cubicBezTo>
                  <a:close/>
                </a:path>
              </a:pathLst>
            </a:custGeom>
            <a:solidFill>
              <a:srgbClr val="F2D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63" name="Google Shape;2968;p70">
            <a:extLst>
              <a:ext uri="{FF2B5EF4-FFF2-40B4-BE49-F238E27FC236}">
                <a16:creationId xmlns:a16="http://schemas.microsoft.com/office/drawing/2014/main" id="{3F05D71A-F43E-2729-16FD-2A95826ECC56}"/>
              </a:ext>
            </a:extLst>
          </p:cNvPr>
          <p:cNvSpPr txBox="1"/>
          <p:nvPr/>
        </p:nvSpPr>
        <p:spPr>
          <a:xfrm>
            <a:off x="222097" y="237837"/>
            <a:ext cx="7717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667">
                <a:solidFill>
                  <a:srgbClr val="189EAA"/>
                </a:solidFill>
                <a:latin typeface="Source Sans Pro" panose="020B0503030403020204" pitchFamily="34" charset="0"/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90914155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643AB1-6B6B-5BC6-6984-1382804CBD93}"/>
              </a:ext>
            </a:extLst>
          </p:cNvPr>
          <p:cNvSpPr txBox="1"/>
          <p:nvPr/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/>
              <a:t>Fully Editable Icon Sets: A</a:t>
            </a:r>
          </a:p>
        </p:txBody>
      </p:sp>
      <p:sp>
        <p:nvSpPr>
          <p:cNvPr id="3" name="Diamond 5">
            <a:extLst>
              <a:ext uri="{FF2B5EF4-FFF2-40B4-BE49-F238E27FC236}">
                <a16:creationId xmlns:a16="http://schemas.microsoft.com/office/drawing/2014/main" id="{D447AEBF-8C0C-6055-978B-3D582712F15F}"/>
              </a:ext>
            </a:extLst>
          </p:cNvPr>
          <p:cNvSpPr/>
          <p:nvPr/>
        </p:nvSpPr>
        <p:spPr>
          <a:xfrm>
            <a:off x="6112072" y="1492155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AB16319F-5416-1E11-10D9-B910617B8863}"/>
              </a:ext>
            </a:extLst>
          </p:cNvPr>
          <p:cNvSpPr/>
          <p:nvPr/>
        </p:nvSpPr>
        <p:spPr>
          <a:xfrm>
            <a:off x="5273317" y="1562685"/>
            <a:ext cx="523147" cy="38362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5" name="Isosceles Triangle 57">
            <a:extLst>
              <a:ext uri="{FF2B5EF4-FFF2-40B4-BE49-F238E27FC236}">
                <a16:creationId xmlns:a16="http://schemas.microsoft.com/office/drawing/2014/main" id="{4AED7273-74E6-6BC5-2F98-068B4C5D148F}"/>
              </a:ext>
            </a:extLst>
          </p:cNvPr>
          <p:cNvSpPr/>
          <p:nvPr/>
        </p:nvSpPr>
        <p:spPr>
          <a:xfrm>
            <a:off x="6114156" y="4520205"/>
            <a:ext cx="313133" cy="707899"/>
          </a:xfrm>
          <a:custGeom>
            <a:avLst/>
            <a:gdLst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3837857-3DDF-85E2-4242-6616BB7D1CC8}"/>
              </a:ext>
            </a:extLst>
          </p:cNvPr>
          <p:cNvSpPr/>
          <p:nvPr/>
        </p:nvSpPr>
        <p:spPr>
          <a:xfrm rot="18900000">
            <a:off x="9585735" y="3654559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7" name="Parallelogram 15">
            <a:extLst>
              <a:ext uri="{FF2B5EF4-FFF2-40B4-BE49-F238E27FC236}">
                <a16:creationId xmlns:a16="http://schemas.microsoft.com/office/drawing/2014/main" id="{24A4786C-B8EF-49AA-20BD-42A26968B998}"/>
              </a:ext>
            </a:extLst>
          </p:cNvPr>
          <p:cNvSpPr/>
          <p:nvPr/>
        </p:nvSpPr>
        <p:spPr>
          <a:xfrm flipH="1">
            <a:off x="5267028" y="4641908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BB18AE8C-6D82-9A49-E49D-F36F13A033FA}"/>
              </a:ext>
            </a:extLst>
          </p:cNvPr>
          <p:cNvSpPr/>
          <p:nvPr/>
        </p:nvSpPr>
        <p:spPr>
          <a:xfrm>
            <a:off x="7745409" y="3642508"/>
            <a:ext cx="460779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4201E108-F9FF-621B-5A2A-69A72D858739}"/>
              </a:ext>
            </a:extLst>
          </p:cNvPr>
          <p:cNvSpPr/>
          <p:nvPr/>
        </p:nvSpPr>
        <p:spPr>
          <a:xfrm>
            <a:off x="11063700" y="3600569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1BD8A27C-9168-6F33-F020-640DB73266E2}"/>
              </a:ext>
            </a:extLst>
          </p:cNvPr>
          <p:cNvSpPr/>
          <p:nvPr/>
        </p:nvSpPr>
        <p:spPr>
          <a:xfrm>
            <a:off x="6950827" y="1518719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C9DE2F65-9B8B-B02F-8327-15D6DA7DC071}"/>
              </a:ext>
            </a:extLst>
          </p:cNvPr>
          <p:cNvSpPr/>
          <p:nvPr/>
        </p:nvSpPr>
        <p:spPr>
          <a:xfrm rot="5400000">
            <a:off x="7737685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2" name="Pie 24">
            <a:extLst>
              <a:ext uri="{FF2B5EF4-FFF2-40B4-BE49-F238E27FC236}">
                <a16:creationId xmlns:a16="http://schemas.microsoft.com/office/drawing/2014/main" id="{5E9B4C71-1537-A9CC-96AA-B2A41685BDDA}"/>
              </a:ext>
            </a:extLst>
          </p:cNvPr>
          <p:cNvSpPr/>
          <p:nvPr/>
        </p:nvSpPr>
        <p:spPr>
          <a:xfrm>
            <a:off x="6809930" y="4618986"/>
            <a:ext cx="513183" cy="51034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3" name="Block Arc 14">
            <a:extLst>
              <a:ext uri="{FF2B5EF4-FFF2-40B4-BE49-F238E27FC236}">
                <a16:creationId xmlns:a16="http://schemas.microsoft.com/office/drawing/2014/main" id="{B975E75C-9C70-C54A-8543-E5531B5ED965}"/>
              </a:ext>
            </a:extLst>
          </p:cNvPr>
          <p:cNvSpPr/>
          <p:nvPr/>
        </p:nvSpPr>
        <p:spPr>
          <a:xfrm rot="16200000">
            <a:off x="8525359" y="1470615"/>
            <a:ext cx="567400" cy="56777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4" name="Block Arc 41">
            <a:extLst>
              <a:ext uri="{FF2B5EF4-FFF2-40B4-BE49-F238E27FC236}">
                <a16:creationId xmlns:a16="http://schemas.microsoft.com/office/drawing/2014/main" id="{D9BDA472-BA9E-8035-35E8-2BC3B8857422}"/>
              </a:ext>
            </a:extLst>
          </p:cNvPr>
          <p:cNvSpPr/>
          <p:nvPr/>
        </p:nvSpPr>
        <p:spPr>
          <a:xfrm>
            <a:off x="9408552" y="1424301"/>
            <a:ext cx="473301" cy="660395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5" name="Right Triangle 17">
            <a:extLst>
              <a:ext uri="{FF2B5EF4-FFF2-40B4-BE49-F238E27FC236}">
                <a16:creationId xmlns:a16="http://schemas.microsoft.com/office/drawing/2014/main" id="{7A26D24D-0CA4-CCE0-9F7D-C1F6831E5573}"/>
              </a:ext>
            </a:extLst>
          </p:cNvPr>
          <p:cNvSpPr/>
          <p:nvPr/>
        </p:nvSpPr>
        <p:spPr>
          <a:xfrm>
            <a:off x="7705749" y="4600959"/>
            <a:ext cx="385791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6" name="Oval 66">
            <a:extLst>
              <a:ext uri="{FF2B5EF4-FFF2-40B4-BE49-F238E27FC236}">
                <a16:creationId xmlns:a16="http://schemas.microsoft.com/office/drawing/2014/main" id="{EB9933F8-B2E5-990B-525B-FEB7BA2394E1}"/>
              </a:ext>
            </a:extLst>
          </p:cNvPr>
          <p:cNvSpPr/>
          <p:nvPr/>
        </p:nvSpPr>
        <p:spPr>
          <a:xfrm rot="20700000">
            <a:off x="6137536" y="3634207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B9A8C8F4-7946-B182-73DC-2F1FD6E8C991}"/>
              </a:ext>
            </a:extLst>
          </p:cNvPr>
          <p:cNvSpPr/>
          <p:nvPr/>
        </p:nvSpPr>
        <p:spPr>
          <a:xfrm>
            <a:off x="4401177" y="3545250"/>
            <a:ext cx="527335" cy="493633"/>
          </a:xfrm>
          <a:custGeom>
            <a:avLst/>
            <a:gdLst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DDC15CA2-A217-45AA-576E-952A3489DBBA}"/>
              </a:ext>
            </a:extLst>
          </p:cNvPr>
          <p:cNvSpPr/>
          <p:nvPr/>
        </p:nvSpPr>
        <p:spPr>
          <a:xfrm>
            <a:off x="4376238" y="4613420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9" name="Teardrop 1">
            <a:extLst>
              <a:ext uri="{FF2B5EF4-FFF2-40B4-BE49-F238E27FC236}">
                <a16:creationId xmlns:a16="http://schemas.microsoft.com/office/drawing/2014/main" id="{0902DBFD-6AA3-8122-5E95-E37E9272A3FC}"/>
              </a:ext>
            </a:extLst>
          </p:cNvPr>
          <p:cNvSpPr/>
          <p:nvPr/>
        </p:nvSpPr>
        <p:spPr>
          <a:xfrm rot="18805992">
            <a:off x="10126693" y="1539350"/>
            <a:ext cx="551843" cy="546087"/>
          </a:xfrm>
          <a:custGeom>
            <a:avLst/>
            <a:gdLst/>
            <a:ahLst/>
            <a:cxnLst/>
            <a:rect l="l" t="t" r="r" b="b"/>
            <a:pathLst>
              <a:path w="1807240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20" name="Rectangle 130">
            <a:extLst>
              <a:ext uri="{FF2B5EF4-FFF2-40B4-BE49-F238E27FC236}">
                <a16:creationId xmlns:a16="http://schemas.microsoft.com/office/drawing/2014/main" id="{6537CBEB-71D5-26EC-0CDF-35EA3F04946C}"/>
              </a:ext>
            </a:extLst>
          </p:cNvPr>
          <p:cNvSpPr/>
          <p:nvPr/>
        </p:nvSpPr>
        <p:spPr>
          <a:xfrm>
            <a:off x="10932824" y="1539417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21" name="Right Triangle 17">
            <a:extLst>
              <a:ext uri="{FF2B5EF4-FFF2-40B4-BE49-F238E27FC236}">
                <a16:creationId xmlns:a16="http://schemas.microsoft.com/office/drawing/2014/main" id="{E5F0FEBA-7FA5-CDCD-D5EF-188F73EB3DF9}"/>
              </a:ext>
            </a:extLst>
          </p:cNvPr>
          <p:cNvSpPr>
            <a:spLocks noChangeAspect="1"/>
          </p:cNvSpPr>
          <p:nvPr/>
        </p:nvSpPr>
        <p:spPr>
          <a:xfrm>
            <a:off x="9363475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22" name="Right Triangle 17">
            <a:extLst>
              <a:ext uri="{FF2B5EF4-FFF2-40B4-BE49-F238E27FC236}">
                <a16:creationId xmlns:a16="http://schemas.microsoft.com/office/drawing/2014/main" id="{170C61C6-CCE8-2C4A-3AF8-5EEEEE3C7027}"/>
              </a:ext>
            </a:extLst>
          </p:cNvPr>
          <p:cNvSpPr>
            <a:spLocks noChangeAspect="1"/>
          </p:cNvSpPr>
          <p:nvPr/>
        </p:nvSpPr>
        <p:spPr>
          <a:xfrm>
            <a:off x="8488431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23" name="Right Triangle 17">
            <a:extLst>
              <a:ext uri="{FF2B5EF4-FFF2-40B4-BE49-F238E27FC236}">
                <a16:creationId xmlns:a16="http://schemas.microsoft.com/office/drawing/2014/main" id="{41C7E89B-E1D3-B5D8-0C3C-BB06C97E4CC2}"/>
              </a:ext>
            </a:extLst>
          </p:cNvPr>
          <p:cNvSpPr>
            <a:spLocks noChangeAspect="1"/>
          </p:cNvSpPr>
          <p:nvPr/>
        </p:nvSpPr>
        <p:spPr>
          <a:xfrm>
            <a:off x="10238515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762DCBCE-E669-3FB6-C823-E42F6FB5D969}"/>
              </a:ext>
            </a:extLst>
          </p:cNvPr>
          <p:cNvSpPr>
            <a:spLocks noChangeAspect="1"/>
          </p:cNvSpPr>
          <p:nvPr/>
        </p:nvSpPr>
        <p:spPr>
          <a:xfrm>
            <a:off x="11113559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25" name="Google Shape;6000;p67">
            <a:extLst>
              <a:ext uri="{FF2B5EF4-FFF2-40B4-BE49-F238E27FC236}">
                <a16:creationId xmlns:a16="http://schemas.microsoft.com/office/drawing/2014/main" id="{D262E5EA-9BB1-745C-1279-685CF9BCB639}"/>
              </a:ext>
            </a:extLst>
          </p:cNvPr>
          <p:cNvSpPr/>
          <p:nvPr/>
        </p:nvSpPr>
        <p:spPr>
          <a:xfrm>
            <a:off x="4351196" y="1478773"/>
            <a:ext cx="604245" cy="61647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>
              <a:solidFill>
                <a:srgbClr val="AE4500"/>
              </a:solidFill>
            </a:endParaRPr>
          </a:p>
        </p:txBody>
      </p:sp>
      <p:grpSp>
        <p:nvGrpSpPr>
          <p:cNvPr id="26" name="Google Shape;6029;p67">
            <a:extLst>
              <a:ext uri="{FF2B5EF4-FFF2-40B4-BE49-F238E27FC236}">
                <a16:creationId xmlns:a16="http://schemas.microsoft.com/office/drawing/2014/main" id="{2C1322C6-8A06-2657-711B-291365601467}"/>
              </a:ext>
            </a:extLst>
          </p:cNvPr>
          <p:cNvGrpSpPr/>
          <p:nvPr/>
        </p:nvGrpSpPr>
        <p:grpSpPr>
          <a:xfrm>
            <a:off x="9367813" y="5419902"/>
            <a:ext cx="404147" cy="560241"/>
            <a:chOff x="-38860326" y="3221750"/>
            <a:chExt cx="228425" cy="316650"/>
          </a:xfrm>
          <a:solidFill>
            <a:schemeClr val="bg1">
              <a:lumMod val="50000"/>
            </a:schemeClr>
          </a:solidFill>
        </p:grpSpPr>
        <p:sp>
          <p:nvSpPr>
            <p:cNvPr id="27" name="Google Shape;6030;p67">
              <a:extLst>
                <a:ext uri="{FF2B5EF4-FFF2-40B4-BE49-F238E27FC236}">
                  <a16:creationId xmlns:a16="http://schemas.microsoft.com/office/drawing/2014/main" id="{FDECAC0D-9FB5-072C-4A45-F92449822246}"/>
                </a:ext>
              </a:extLst>
            </p:cNvPr>
            <p:cNvSpPr/>
            <p:nvPr/>
          </p:nvSpPr>
          <p:spPr>
            <a:xfrm>
              <a:off x="-38735874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" name="Google Shape;6031;p67">
              <a:extLst>
                <a:ext uri="{FF2B5EF4-FFF2-40B4-BE49-F238E27FC236}">
                  <a16:creationId xmlns:a16="http://schemas.microsoft.com/office/drawing/2014/main" id="{A6504AFC-6E24-26C7-62DE-676E17573F16}"/>
                </a:ext>
              </a:extLst>
            </p:cNvPr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9" name="Google Shape;6032;p67">
              <a:extLst>
                <a:ext uri="{FF2B5EF4-FFF2-40B4-BE49-F238E27FC236}">
                  <a16:creationId xmlns:a16="http://schemas.microsoft.com/office/drawing/2014/main" id="{3D2FF66F-143B-14A6-7D3C-B631B9324BEA}"/>
                </a:ext>
              </a:extLst>
            </p:cNvPr>
            <p:cNvSpPr/>
            <p:nvPr/>
          </p:nvSpPr>
          <p:spPr>
            <a:xfrm>
              <a:off x="-38859551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30" name="Google Shape;6033;p67">
              <a:extLst>
                <a:ext uri="{FF2B5EF4-FFF2-40B4-BE49-F238E27FC236}">
                  <a16:creationId xmlns:a16="http://schemas.microsoft.com/office/drawing/2014/main" id="{EC938D00-F6CD-8D8E-33E0-327363A12A3B}"/>
                </a:ext>
              </a:extLst>
            </p:cNvPr>
            <p:cNvSpPr/>
            <p:nvPr/>
          </p:nvSpPr>
          <p:spPr>
            <a:xfrm>
              <a:off x="-38860326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31" name="Google Shape;6066;p67">
            <a:extLst>
              <a:ext uri="{FF2B5EF4-FFF2-40B4-BE49-F238E27FC236}">
                <a16:creationId xmlns:a16="http://schemas.microsoft.com/office/drawing/2014/main" id="{B1A191DB-E427-605F-E82B-2DCC74F7DB4D}"/>
              </a:ext>
            </a:extLst>
          </p:cNvPr>
          <p:cNvGrpSpPr/>
          <p:nvPr/>
        </p:nvGrpSpPr>
        <p:grpSpPr>
          <a:xfrm>
            <a:off x="4313801" y="2400897"/>
            <a:ext cx="644203" cy="641015"/>
            <a:chOff x="-38538975" y="3954250"/>
            <a:chExt cx="318225" cy="316650"/>
          </a:xfrm>
          <a:solidFill>
            <a:schemeClr val="bg1">
              <a:lumMod val="50000"/>
            </a:schemeClr>
          </a:solidFill>
        </p:grpSpPr>
        <p:sp>
          <p:nvSpPr>
            <p:cNvPr id="32" name="Google Shape;6067;p67">
              <a:extLst>
                <a:ext uri="{FF2B5EF4-FFF2-40B4-BE49-F238E27FC236}">
                  <a16:creationId xmlns:a16="http://schemas.microsoft.com/office/drawing/2014/main" id="{08A00C2B-BC47-39B2-C82F-A781613FF086}"/>
                </a:ext>
              </a:extLst>
            </p:cNvPr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33" name="Google Shape;6068;p67">
              <a:extLst>
                <a:ext uri="{FF2B5EF4-FFF2-40B4-BE49-F238E27FC236}">
                  <a16:creationId xmlns:a16="http://schemas.microsoft.com/office/drawing/2014/main" id="{336605B3-FC80-2E2D-AA15-2DC0B94471F0}"/>
                </a:ext>
              </a:extLst>
            </p:cNvPr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6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34" name="Google Shape;5976;p67">
            <a:extLst>
              <a:ext uri="{FF2B5EF4-FFF2-40B4-BE49-F238E27FC236}">
                <a16:creationId xmlns:a16="http://schemas.microsoft.com/office/drawing/2014/main" id="{D945995A-B9A5-DCAB-A237-391CA3E496A2}"/>
              </a:ext>
            </a:extLst>
          </p:cNvPr>
          <p:cNvGrpSpPr/>
          <p:nvPr/>
        </p:nvGrpSpPr>
        <p:grpSpPr>
          <a:xfrm>
            <a:off x="4399885" y="5618925"/>
            <a:ext cx="495395" cy="442067"/>
            <a:chOff x="-42996151" y="3612600"/>
            <a:chExt cx="323750" cy="288900"/>
          </a:xfrm>
          <a:solidFill>
            <a:schemeClr val="bg1">
              <a:lumMod val="50000"/>
            </a:schemeClr>
          </a:solidFill>
        </p:grpSpPr>
        <p:sp>
          <p:nvSpPr>
            <p:cNvPr id="35" name="Google Shape;5977;p67">
              <a:extLst>
                <a:ext uri="{FF2B5EF4-FFF2-40B4-BE49-F238E27FC236}">
                  <a16:creationId xmlns:a16="http://schemas.microsoft.com/office/drawing/2014/main" id="{801FADDC-42F2-45F5-ACE6-968F72B2E83A}"/>
                </a:ext>
              </a:extLst>
            </p:cNvPr>
            <p:cNvSpPr/>
            <p:nvPr/>
          </p:nvSpPr>
          <p:spPr>
            <a:xfrm>
              <a:off x="-42914224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36" name="Google Shape;5978;p67">
              <a:extLst>
                <a:ext uri="{FF2B5EF4-FFF2-40B4-BE49-F238E27FC236}">
                  <a16:creationId xmlns:a16="http://schemas.microsoft.com/office/drawing/2014/main" id="{A0E7D120-65D7-3315-9955-C48010E196F1}"/>
                </a:ext>
              </a:extLst>
            </p:cNvPr>
            <p:cNvSpPr/>
            <p:nvPr/>
          </p:nvSpPr>
          <p:spPr>
            <a:xfrm>
              <a:off x="-42946526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37" name="Google Shape;5979;p67">
              <a:extLst>
                <a:ext uri="{FF2B5EF4-FFF2-40B4-BE49-F238E27FC236}">
                  <a16:creationId xmlns:a16="http://schemas.microsoft.com/office/drawing/2014/main" id="{469AFBB3-63A8-73B7-28CF-7F8AF1B9A7B9}"/>
                </a:ext>
              </a:extLst>
            </p:cNvPr>
            <p:cNvSpPr/>
            <p:nvPr/>
          </p:nvSpPr>
          <p:spPr>
            <a:xfrm>
              <a:off x="-42996151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38" name="Google Shape;5989;p67">
            <a:extLst>
              <a:ext uri="{FF2B5EF4-FFF2-40B4-BE49-F238E27FC236}">
                <a16:creationId xmlns:a16="http://schemas.microsoft.com/office/drawing/2014/main" id="{EA97BE25-4507-532E-AB8F-30DF099E41F4}"/>
              </a:ext>
            </a:extLst>
          </p:cNvPr>
          <p:cNvGrpSpPr/>
          <p:nvPr/>
        </p:nvGrpSpPr>
        <p:grpSpPr>
          <a:xfrm>
            <a:off x="8432704" y="5501962"/>
            <a:ext cx="496541" cy="485831"/>
            <a:chOff x="-41117651" y="3605525"/>
            <a:chExt cx="324500" cy="317500"/>
          </a:xfrm>
          <a:solidFill>
            <a:schemeClr val="bg1">
              <a:lumMod val="50000"/>
            </a:schemeClr>
          </a:solidFill>
        </p:grpSpPr>
        <p:sp>
          <p:nvSpPr>
            <p:cNvPr id="39" name="Google Shape;5990;p67">
              <a:extLst>
                <a:ext uri="{FF2B5EF4-FFF2-40B4-BE49-F238E27FC236}">
                  <a16:creationId xmlns:a16="http://schemas.microsoft.com/office/drawing/2014/main" id="{2253C8B9-3BEC-1237-62EC-D369C3726DA1}"/>
                </a:ext>
              </a:extLst>
            </p:cNvPr>
            <p:cNvSpPr/>
            <p:nvPr/>
          </p:nvSpPr>
          <p:spPr>
            <a:xfrm>
              <a:off x="-41016851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40" name="Google Shape;5991;p67">
              <a:extLst>
                <a:ext uri="{FF2B5EF4-FFF2-40B4-BE49-F238E27FC236}">
                  <a16:creationId xmlns:a16="http://schemas.microsoft.com/office/drawing/2014/main" id="{9DF77536-6EA8-1F3C-88C3-2E3F88837E06}"/>
                </a:ext>
              </a:extLst>
            </p:cNvPr>
            <p:cNvSpPr/>
            <p:nvPr/>
          </p:nvSpPr>
          <p:spPr>
            <a:xfrm>
              <a:off x="-40900276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41" name="Google Shape;5992;p67">
              <a:extLst>
                <a:ext uri="{FF2B5EF4-FFF2-40B4-BE49-F238E27FC236}">
                  <a16:creationId xmlns:a16="http://schemas.microsoft.com/office/drawing/2014/main" id="{AEFF15EF-DA1B-4EDF-69AE-7A34F0650BC7}"/>
                </a:ext>
              </a:extLst>
            </p:cNvPr>
            <p:cNvSpPr/>
            <p:nvPr/>
          </p:nvSpPr>
          <p:spPr>
            <a:xfrm>
              <a:off x="-41117651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42" name="Google Shape;6007;p67">
            <a:extLst>
              <a:ext uri="{FF2B5EF4-FFF2-40B4-BE49-F238E27FC236}">
                <a16:creationId xmlns:a16="http://schemas.microsoft.com/office/drawing/2014/main" id="{C32990F8-13A5-6F39-FADD-A336F4825F4F}"/>
              </a:ext>
            </a:extLst>
          </p:cNvPr>
          <p:cNvGrpSpPr/>
          <p:nvPr/>
        </p:nvGrpSpPr>
        <p:grpSpPr>
          <a:xfrm>
            <a:off x="5285553" y="5542723"/>
            <a:ext cx="469687" cy="475692"/>
            <a:chOff x="-42617299" y="3587775"/>
            <a:chExt cx="306950" cy="310875"/>
          </a:xfrm>
          <a:solidFill>
            <a:schemeClr val="bg1">
              <a:lumMod val="50000"/>
            </a:schemeClr>
          </a:solidFill>
        </p:grpSpPr>
        <p:sp>
          <p:nvSpPr>
            <p:cNvPr id="43" name="Google Shape;6008;p67">
              <a:extLst>
                <a:ext uri="{FF2B5EF4-FFF2-40B4-BE49-F238E27FC236}">
                  <a16:creationId xmlns:a16="http://schemas.microsoft.com/office/drawing/2014/main" id="{9FB63B02-1AC6-57F4-BC94-9EAEDCDBF300}"/>
                </a:ext>
              </a:extLst>
            </p:cNvPr>
            <p:cNvSpPr/>
            <p:nvPr/>
          </p:nvSpPr>
          <p:spPr>
            <a:xfrm>
              <a:off x="-42617299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44" name="Google Shape;6009;p67">
              <a:extLst>
                <a:ext uri="{FF2B5EF4-FFF2-40B4-BE49-F238E27FC236}">
                  <a16:creationId xmlns:a16="http://schemas.microsoft.com/office/drawing/2014/main" id="{8BA1ADCB-9EF5-5730-2B17-E34AA700F0DB}"/>
                </a:ext>
              </a:extLst>
            </p:cNvPr>
            <p:cNvSpPr/>
            <p:nvPr/>
          </p:nvSpPr>
          <p:spPr>
            <a:xfrm>
              <a:off x="-42500724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45" name="Google Shape;6018;p67">
            <a:extLst>
              <a:ext uri="{FF2B5EF4-FFF2-40B4-BE49-F238E27FC236}">
                <a16:creationId xmlns:a16="http://schemas.microsoft.com/office/drawing/2014/main" id="{55A39EE1-FD5A-653D-C8FC-B6FE8F6A5341}"/>
              </a:ext>
            </a:extLst>
          </p:cNvPr>
          <p:cNvGrpSpPr/>
          <p:nvPr/>
        </p:nvGrpSpPr>
        <p:grpSpPr>
          <a:xfrm>
            <a:off x="10221237" y="5564682"/>
            <a:ext cx="486939" cy="443559"/>
            <a:chOff x="-40745125" y="3632900"/>
            <a:chExt cx="318225" cy="289875"/>
          </a:xfrm>
          <a:solidFill>
            <a:schemeClr val="bg1">
              <a:lumMod val="50000"/>
            </a:schemeClr>
          </a:solidFill>
        </p:grpSpPr>
        <p:sp>
          <p:nvSpPr>
            <p:cNvPr id="46" name="Google Shape;6019;p67">
              <a:extLst>
                <a:ext uri="{FF2B5EF4-FFF2-40B4-BE49-F238E27FC236}">
                  <a16:creationId xmlns:a16="http://schemas.microsoft.com/office/drawing/2014/main" id="{32964D79-A131-FE86-906B-56D9B050CD08}"/>
                </a:ext>
              </a:extLst>
            </p:cNvPr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47" name="Google Shape;6020;p67">
              <a:extLst>
                <a:ext uri="{FF2B5EF4-FFF2-40B4-BE49-F238E27FC236}">
                  <a16:creationId xmlns:a16="http://schemas.microsoft.com/office/drawing/2014/main" id="{84AD1A37-A2E0-9513-C5F2-EF574638C5AB}"/>
                </a:ext>
              </a:extLst>
            </p:cNvPr>
            <p:cNvSpPr/>
            <p:nvPr/>
          </p:nvSpPr>
          <p:spPr>
            <a:xfrm>
              <a:off x="-40508051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48" name="Google Shape;6021;p67">
              <a:extLst>
                <a:ext uri="{FF2B5EF4-FFF2-40B4-BE49-F238E27FC236}">
                  <a16:creationId xmlns:a16="http://schemas.microsoft.com/office/drawing/2014/main" id="{91E6A6C0-778A-3C6C-1237-F32974DD11D2}"/>
                </a:ext>
              </a:extLst>
            </p:cNvPr>
            <p:cNvSpPr/>
            <p:nvPr/>
          </p:nvSpPr>
          <p:spPr>
            <a:xfrm>
              <a:off x="-40466299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49" name="Google Shape;6022;p67">
              <a:extLst>
                <a:ext uri="{FF2B5EF4-FFF2-40B4-BE49-F238E27FC236}">
                  <a16:creationId xmlns:a16="http://schemas.microsoft.com/office/drawing/2014/main" id="{AE4BEF9F-79D9-C7D7-A8E4-5B6D9802E18C}"/>
                </a:ext>
              </a:extLst>
            </p:cNvPr>
            <p:cNvSpPr/>
            <p:nvPr/>
          </p:nvSpPr>
          <p:spPr>
            <a:xfrm>
              <a:off x="-40723049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0" name="Google Shape;6023;p67">
              <a:extLst>
                <a:ext uri="{FF2B5EF4-FFF2-40B4-BE49-F238E27FC236}">
                  <a16:creationId xmlns:a16="http://schemas.microsoft.com/office/drawing/2014/main" id="{22AFA057-BB2A-32AC-8BFB-31A49011D584}"/>
                </a:ext>
              </a:extLst>
            </p:cNvPr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1" name="Google Shape;6024;p67">
              <a:extLst>
                <a:ext uri="{FF2B5EF4-FFF2-40B4-BE49-F238E27FC236}">
                  <a16:creationId xmlns:a16="http://schemas.microsoft.com/office/drawing/2014/main" id="{95B79449-12D1-B964-B114-21911CC2E0A6}"/>
                </a:ext>
              </a:extLst>
            </p:cNvPr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2" name="Google Shape;6025;p67">
              <a:extLst>
                <a:ext uri="{FF2B5EF4-FFF2-40B4-BE49-F238E27FC236}">
                  <a16:creationId xmlns:a16="http://schemas.microsoft.com/office/drawing/2014/main" id="{113FB7E5-54D6-8EF6-7571-963B4B862098}"/>
                </a:ext>
              </a:extLst>
            </p:cNvPr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3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sp>
        <p:nvSpPr>
          <p:cNvPr id="53" name="Google Shape;6043;p67">
            <a:extLst>
              <a:ext uri="{FF2B5EF4-FFF2-40B4-BE49-F238E27FC236}">
                <a16:creationId xmlns:a16="http://schemas.microsoft.com/office/drawing/2014/main" id="{1EE56A39-96F2-F436-F0CF-B50792EFCF55}"/>
              </a:ext>
            </a:extLst>
          </p:cNvPr>
          <p:cNvSpPr/>
          <p:nvPr/>
        </p:nvSpPr>
        <p:spPr>
          <a:xfrm>
            <a:off x="6077468" y="5543601"/>
            <a:ext cx="412229" cy="486939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>
              <a:solidFill>
                <a:srgbClr val="AE4500"/>
              </a:solidFill>
            </a:endParaRPr>
          </a:p>
        </p:txBody>
      </p:sp>
      <p:grpSp>
        <p:nvGrpSpPr>
          <p:cNvPr id="54" name="Google Shape;6052;p67">
            <a:extLst>
              <a:ext uri="{FF2B5EF4-FFF2-40B4-BE49-F238E27FC236}">
                <a16:creationId xmlns:a16="http://schemas.microsoft.com/office/drawing/2014/main" id="{13685235-4951-3BDB-E227-939A276C68E8}"/>
              </a:ext>
            </a:extLst>
          </p:cNvPr>
          <p:cNvGrpSpPr/>
          <p:nvPr/>
        </p:nvGrpSpPr>
        <p:grpSpPr>
          <a:xfrm>
            <a:off x="11105261" y="5521085"/>
            <a:ext cx="476115" cy="484531"/>
            <a:chOff x="-40372574" y="3604550"/>
            <a:chExt cx="311150" cy="316650"/>
          </a:xfrm>
          <a:solidFill>
            <a:schemeClr val="bg1">
              <a:lumMod val="50000"/>
            </a:schemeClr>
          </a:solidFill>
        </p:grpSpPr>
        <p:sp>
          <p:nvSpPr>
            <p:cNvPr id="55" name="Google Shape;6053;p67">
              <a:extLst>
                <a:ext uri="{FF2B5EF4-FFF2-40B4-BE49-F238E27FC236}">
                  <a16:creationId xmlns:a16="http://schemas.microsoft.com/office/drawing/2014/main" id="{E474A85A-9C6A-7CE9-1B06-4C1D317F4B89}"/>
                </a:ext>
              </a:extLst>
            </p:cNvPr>
            <p:cNvSpPr/>
            <p:nvPr/>
          </p:nvSpPr>
          <p:spPr>
            <a:xfrm>
              <a:off x="-40372574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6" name="Google Shape;6054;p67">
              <a:extLst>
                <a:ext uri="{FF2B5EF4-FFF2-40B4-BE49-F238E27FC236}">
                  <a16:creationId xmlns:a16="http://schemas.microsoft.com/office/drawing/2014/main" id="{526676EF-3642-1D78-149C-422924318B2A}"/>
                </a:ext>
              </a:extLst>
            </p:cNvPr>
            <p:cNvSpPr/>
            <p:nvPr/>
          </p:nvSpPr>
          <p:spPr>
            <a:xfrm>
              <a:off x="-40312699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7" name="Google Shape;6055;p67">
              <a:extLst>
                <a:ext uri="{FF2B5EF4-FFF2-40B4-BE49-F238E27FC236}">
                  <a16:creationId xmlns:a16="http://schemas.microsoft.com/office/drawing/2014/main" id="{935BFBB8-72D1-6BE9-74B9-6BBA4349850C}"/>
                </a:ext>
              </a:extLst>
            </p:cNvPr>
            <p:cNvSpPr/>
            <p:nvPr/>
          </p:nvSpPr>
          <p:spPr>
            <a:xfrm>
              <a:off x="-40250476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58" name="Google Shape;6078;p67">
            <a:extLst>
              <a:ext uri="{FF2B5EF4-FFF2-40B4-BE49-F238E27FC236}">
                <a16:creationId xmlns:a16="http://schemas.microsoft.com/office/drawing/2014/main" id="{F210295F-C675-EE03-E708-81AE3B6E2F03}"/>
              </a:ext>
            </a:extLst>
          </p:cNvPr>
          <p:cNvGrpSpPr/>
          <p:nvPr/>
        </p:nvGrpSpPr>
        <p:grpSpPr>
          <a:xfrm>
            <a:off x="6835001" y="5544805"/>
            <a:ext cx="486939" cy="484531"/>
            <a:chOff x="-41893474" y="3584850"/>
            <a:chExt cx="318225" cy="316650"/>
          </a:xfrm>
          <a:solidFill>
            <a:schemeClr val="bg1">
              <a:lumMod val="50000"/>
            </a:schemeClr>
          </a:solidFill>
        </p:grpSpPr>
        <p:sp>
          <p:nvSpPr>
            <p:cNvPr id="59" name="Google Shape;6079;p67">
              <a:extLst>
                <a:ext uri="{FF2B5EF4-FFF2-40B4-BE49-F238E27FC236}">
                  <a16:creationId xmlns:a16="http://schemas.microsoft.com/office/drawing/2014/main" id="{4AE2AC2B-7D48-AF27-8083-4535CC4C8E88}"/>
                </a:ext>
              </a:extLst>
            </p:cNvPr>
            <p:cNvSpPr/>
            <p:nvPr/>
          </p:nvSpPr>
          <p:spPr>
            <a:xfrm>
              <a:off x="-41827301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6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60" name="Google Shape;6080;p67">
              <a:extLst>
                <a:ext uri="{FF2B5EF4-FFF2-40B4-BE49-F238E27FC236}">
                  <a16:creationId xmlns:a16="http://schemas.microsoft.com/office/drawing/2014/main" id="{A3DC9D34-8FF7-BDA8-42D3-700E3634AEAB}"/>
                </a:ext>
              </a:extLst>
            </p:cNvPr>
            <p:cNvSpPr/>
            <p:nvPr/>
          </p:nvSpPr>
          <p:spPr>
            <a:xfrm>
              <a:off x="-41726501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61" name="Google Shape;6081;p67">
              <a:extLst>
                <a:ext uri="{FF2B5EF4-FFF2-40B4-BE49-F238E27FC236}">
                  <a16:creationId xmlns:a16="http://schemas.microsoft.com/office/drawing/2014/main" id="{9DC14076-6FA8-35CA-0FD5-9483C981F4A2}"/>
                </a:ext>
              </a:extLst>
            </p:cNvPr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62" name="Google Shape;6082;p67">
              <a:extLst>
                <a:ext uri="{FF2B5EF4-FFF2-40B4-BE49-F238E27FC236}">
                  <a16:creationId xmlns:a16="http://schemas.microsoft.com/office/drawing/2014/main" id="{F0A3B5F8-B441-E877-9C33-05730594B0F1}"/>
                </a:ext>
              </a:extLst>
            </p:cNvPr>
            <p:cNvSpPr/>
            <p:nvPr/>
          </p:nvSpPr>
          <p:spPr>
            <a:xfrm>
              <a:off x="-41893474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63" name="Google Shape;6110;p67">
            <a:extLst>
              <a:ext uri="{FF2B5EF4-FFF2-40B4-BE49-F238E27FC236}">
                <a16:creationId xmlns:a16="http://schemas.microsoft.com/office/drawing/2014/main" id="{FD390FF6-E7AE-F052-2DAB-952D8E033841}"/>
              </a:ext>
            </a:extLst>
          </p:cNvPr>
          <p:cNvGrpSpPr/>
          <p:nvPr/>
        </p:nvGrpSpPr>
        <p:grpSpPr>
          <a:xfrm>
            <a:off x="7644053" y="5591325"/>
            <a:ext cx="483343" cy="378489"/>
            <a:chOff x="-41526451" y="3653375"/>
            <a:chExt cx="315875" cy="247350"/>
          </a:xfrm>
          <a:solidFill>
            <a:schemeClr val="bg1">
              <a:lumMod val="50000"/>
            </a:schemeClr>
          </a:solidFill>
        </p:grpSpPr>
        <p:sp>
          <p:nvSpPr>
            <p:cNvPr id="64" name="Google Shape;6111;p67">
              <a:extLst>
                <a:ext uri="{FF2B5EF4-FFF2-40B4-BE49-F238E27FC236}">
                  <a16:creationId xmlns:a16="http://schemas.microsoft.com/office/drawing/2014/main" id="{D8D05D8C-FEC2-55FA-8774-99CB8106FE02}"/>
                </a:ext>
              </a:extLst>
            </p:cNvPr>
            <p:cNvSpPr/>
            <p:nvPr/>
          </p:nvSpPr>
          <p:spPr>
            <a:xfrm>
              <a:off x="-41526451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65" name="Google Shape;6112;p67">
              <a:extLst>
                <a:ext uri="{FF2B5EF4-FFF2-40B4-BE49-F238E27FC236}">
                  <a16:creationId xmlns:a16="http://schemas.microsoft.com/office/drawing/2014/main" id="{20BBD086-539E-689B-558A-6023D6834CF0}"/>
                </a:ext>
              </a:extLst>
            </p:cNvPr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66" name="Google Shape;5972;p67">
            <a:extLst>
              <a:ext uri="{FF2B5EF4-FFF2-40B4-BE49-F238E27FC236}">
                <a16:creationId xmlns:a16="http://schemas.microsoft.com/office/drawing/2014/main" id="{5C279D49-1BE3-8A6B-7A27-0114A1FEE828}"/>
              </a:ext>
            </a:extLst>
          </p:cNvPr>
          <p:cNvGrpSpPr/>
          <p:nvPr/>
        </p:nvGrpSpPr>
        <p:grpSpPr>
          <a:xfrm>
            <a:off x="5231489" y="2522329"/>
            <a:ext cx="480672" cy="552945"/>
            <a:chOff x="-42971724" y="3217825"/>
            <a:chExt cx="275675" cy="317125"/>
          </a:xfrm>
          <a:solidFill>
            <a:schemeClr val="bg1">
              <a:lumMod val="50000"/>
            </a:schemeClr>
          </a:solidFill>
        </p:grpSpPr>
        <p:sp>
          <p:nvSpPr>
            <p:cNvPr id="67" name="Google Shape;5973;p67">
              <a:extLst>
                <a:ext uri="{FF2B5EF4-FFF2-40B4-BE49-F238E27FC236}">
                  <a16:creationId xmlns:a16="http://schemas.microsoft.com/office/drawing/2014/main" id="{2B56FCF7-A7C0-FE2A-6166-AA3FA03B6CFB}"/>
                </a:ext>
              </a:extLst>
            </p:cNvPr>
            <p:cNvSpPr/>
            <p:nvPr/>
          </p:nvSpPr>
          <p:spPr>
            <a:xfrm>
              <a:off x="-42951251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68" name="Google Shape;5974;p67">
              <a:extLst>
                <a:ext uri="{FF2B5EF4-FFF2-40B4-BE49-F238E27FC236}">
                  <a16:creationId xmlns:a16="http://schemas.microsoft.com/office/drawing/2014/main" id="{2A3FC2C3-53D8-0EA2-004B-C6B2C829B8BF}"/>
                </a:ext>
              </a:extLst>
            </p:cNvPr>
            <p:cNvSpPr/>
            <p:nvPr/>
          </p:nvSpPr>
          <p:spPr>
            <a:xfrm>
              <a:off x="-42971724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69" name="Google Shape;5975;p67">
              <a:extLst>
                <a:ext uri="{FF2B5EF4-FFF2-40B4-BE49-F238E27FC236}">
                  <a16:creationId xmlns:a16="http://schemas.microsoft.com/office/drawing/2014/main" id="{62EC6E9F-A373-A3D7-A2B9-E7D95A4BF9EC}"/>
                </a:ext>
              </a:extLst>
            </p:cNvPr>
            <p:cNvSpPr/>
            <p:nvPr/>
          </p:nvSpPr>
          <p:spPr>
            <a:xfrm>
              <a:off x="-42866974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70" name="Google Shape;5984;p67">
            <a:extLst>
              <a:ext uri="{FF2B5EF4-FFF2-40B4-BE49-F238E27FC236}">
                <a16:creationId xmlns:a16="http://schemas.microsoft.com/office/drawing/2014/main" id="{221E9138-5FB2-BC5C-CD89-591F996D0656}"/>
              </a:ext>
            </a:extLst>
          </p:cNvPr>
          <p:cNvGrpSpPr/>
          <p:nvPr/>
        </p:nvGrpSpPr>
        <p:grpSpPr>
          <a:xfrm>
            <a:off x="9324641" y="2518241"/>
            <a:ext cx="554819" cy="553467"/>
            <a:chOff x="-41111351" y="3239100"/>
            <a:chExt cx="318200" cy="317425"/>
          </a:xfrm>
          <a:solidFill>
            <a:schemeClr val="bg1">
              <a:lumMod val="50000"/>
            </a:schemeClr>
          </a:solidFill>
        </p:grpSpPr>
        <p:sp>
          <p:nvSpPr>
            <p:cNvPr id="71" name="Google Shape;5985;p67">
              <a:extLst>
                <a:ext uri="{FF2B5EF4-FFF2-40B4-BE49-F238E27FC236}">
                  <a16:creationId xmlns:a16="http://schemas.microsoft.com/office/drawing/2014/main" id="{8BEB9E50-CC68-4A7E-1A83-E95ADE4775B8}"/>
                </a:ext>
              </a:extLst>
            </p:cNvPr>
            <p:cNvSpPr/>
            <p:nvPr/>
          </p:nvSpPr>
          <p:spPr>
            <a:xfrm>
              <a:off x="-41111351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72" name="Google Shape;5986;p67">
              <a:extLst>
                <a:ext uri="{FF2B5EF4-FFF2-40B4-BE49-F238E27FC236}">
                  <a16:creationId xmlns:a16="http://schemas.microsoft.com/office/drawing/2014/main" id="{B108E356-8279-0094-4C87-F139F83D1E2C}"/>
                </a:ext>
              </a:extLst>
            </p:cNvPr>
            <p:cNvSpPr/>
            <p:nvPr/>
          </p:nvSpPr>
          <p:spPr>
            <a:xfrm>
              <a:off x="-41110576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73" name="Google Shape;5987;p67">
              <a:extLst>
                <a:ext uri="{FF2B5EF4-FFF2-40B4-BE49-F238E27FC236}">
                  <a16:creationId xmlns:a16="http://schemas.microsoft.com/office/drawing/2014/main" id="{782AE73E-ABB6-336C-3F53-A4080BBE20BE}"/>
                </a:ext>
              </a:extLst>
            </p:cNvPr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74" name="Google Shape;5988;p67">
              <a:extLst>
                <a:ext uri="{FF2B5EF4-FFF2-40B4-BE49-F238E27FC236}">
                  <a16:creationId xmlns:a16="http://schemas.microsoft.com/office/drawing/2014/main" id="{F3A2C8B8-C3B8-DC11-DA7E-71D577A111D2}"/>
                </a:ext>
              </a:extLst>
            </p:cNvPr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75" name="Google Shape;6002;p67">
            <a:extLst>
              <a:ext uri="{FF2B5EF4-FFF2-40B4-BE49-F238E27FC236}">
                <a16:creationId xmlns:a16="http://schemas.microsoft.com/office/drawing/2014/main" id="{4990512F-A504-EB73-403F-6319FB60DE78}"/>
              </a:ext>
            </a:extLst>
          </p:cNvPr>
          <p:cNvGrpSpPr/>
          <p:nvPr/>
        </p:nvGrpSpPr>
        <p:grpSpPr>
          <a:xfrm>
            <a:off x="6093085" y="2522325"/>
            <a:ext cx="640955" cy="553467"/>
            <a:chOff x="-42651700" y="3217825"/>
            <a:chExt cx="367600" cy="317425"/>
          </a:xfrm>
          <a:solidFill>
            <a:schemeClr val="bg1">
              <a:lumMod val="50000"/>
            </a:schemeClr>
          </a:solidFill>
        </p:grpSpPr>
        <p:sp>
          <p:nvSpPr>
            <p:cNvPr id="76" name="Google Shape;6003;p67">
              <a:extLst>
                <a:ext uri="{FF2B5EF4-FFF2-40B4-BE49-F238E27FC236}">
                  <a16:creationId xmlns:a16="http://schemas.microsoft.com/office/drawing/2014/main" id="{11BA8A7C-97A2-FA42-D975-84DC60902D50}"/>
                </a:ext>
              </a:extLst>
            </p:cNvPr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77" name="Google Shape;6004;p67">
              <a:extLst>
                <a:ext uri="{FF2B5EF4-FFF2-40B4-BE49-F238E27FC236}">
                  <a16:creationId xmlns:a16="http://schemas.microsoft.com/office/drawing/2014/main" id="{727E1EB9-4DE2-AC7F-4574-EDA4C244C287}"/>
                </a:ext>
              </a:extLst>
            </p:cNvPr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78" name="Google Shape;6005;p67">
              <a:extLst>
                <a:ext uri="{FF2B5EF4-FFF2-40B4-BE49-F238E27FC236}">
                  <a16:creationId xmlns:a16="http://schemas.microsoft.com/office/drawing/2014/main" id="{11A71961-0190-BD78-6D87-7AD2CFBF3C9A}"/>
                </a:ext>
              </a:extLst>
            </p:cNvPr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79" name="Google Shape;6006;p67">
              <a:extLst>
                <a:ext uri="{FF2B5EF4-FFF2-40B4-BE49-F238E27FC236}">
                  <a16:creationId xmlns:a16="http://schemas.microsoft.com/office/drawing/2014/main" id="{B91DB51D-A3F0-DEF0-0583-EE90782EF93B}"/>
                </a:ext>
              </a:extLst>
            </p:cNvPr>
            <p:cNvSpPr/>
            <p:nvPr/>
          </p:nvSpPr>
          <p:spPr>
            <a:xfrm>
              <a:off x="-42561374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80" name="Google Shape;6011;p67">
            <a:extLst>
              <a:ext uri="{FF2B5EF4-FFF2-40B4-BE49-F238E27FC236}">
                <a16:creationId xmlns:a16="http://schemas.microsoft.com/office/drawing/2014/main" id="{A441820D-26A9-F3BB-3108-3CC139415E2A}"/>
              </a:ext>
            </a:extLst>
          </p:cNvPr>
          <p:cNvGrpSpPr/>
          <p:nvPr/>
        </p:nvGrpSpPr>
        <p:grpSpPr>
          <a:xfrm>
            <a:off x="10113537" y="2490021"/>
            <a:ext cx="562491" cy="552639"/>
            <a:chOff x="-40748276" y="3238700"/>
            <a:chExt cx="322600" cy="316950"/>
          </a:xfrm>
          <a:solidFill>
            <a:schemeClr val="bg1">
              <a:lumMod val="50000"/>
            </a:schemeClr>
          </a:solidFill>
        </p:grpSpPr>
        <p:sp>
          <p:nvSpPr>
            <p:cNvPr id="81" name="Google Shape;6012;p67">
              <a:extLst>
                <a:ext uri="{FF2B5EF4-FFF2-40B4-BE49-F238E27FC236}">
                  <a16:creationId xmlns:a16="http://schemas.microsoft.com/office/drawing/2014/main" id="{52E394FC-D363-F197-4A85-05FDD383A139}"/>
                </a:ext>
              </a:extLst>
            </p:cNvPr>
            <p:cNvSpPr/>
            <p:nvPr/>
          </p:nvSpPr>
          <p:spPr>
            <a:xfrm>
              <a:off x="-40709676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82" name="Google Shape;6013;p67">
              <a:extLst>
                <a:ext uri="{FF2B5EF4-FFF2-40B4-BE49-F238E27FC236}">
                  <a16:creationId xmlns:a16="http://schemas.microsoft.com/office/drawing/2014/main" id="{7CD2F243-BBDA-0D3C-71C6-28ADDA8AC39F}"/>
                </a:ext>
              </a:extLst>
            </p:cNvPr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83" name="Google Shape;6014;p67">
              <a:extLst>
                <a:ext uri="{FF2B5EF4-FFF2-40B4-BE49-F238E27FC236}">
                  <a16:creationId xmlns:a16="http://schemas.microsoft.com/office/drawing/2014/main" id="{D8DC773F-ABB5-1DDE-4DE7-7A7D8B544ADB}"/>
                </a:ext>
              </a:extLst>
            </p:cNvPr>
            <p:cNvSpPr/>
            <p:nvPr/>
          </p:nvSpPr>
          <p:spPr>
            <a:xfrm>
              <a:off x="-40678174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84" name="Google Shape;6015;p67">
              <a:extLst>
                <a:ext uri="{FF2B5EF4-FFF2-40B4-BE49-F238E27FC236}">
                  <a16:creationId xmlns:a16="http://schemas.microsoft.com/office/drawing/2014/main" id="{ADD93A90-B7A9-EEC0-66AE-E8FB946B6B31}"/>
                </a:ext>
              </a:extLst>
            </p:cNvPr>
            <p:cNvSpPr/>
            <p:nvPr/>
          </p:nvSpPr>
          <p:spPr>
            <a:xfrm>
              <a:off x="-40513549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85" name="Google Shape;6016;p67">
              <a:extLst>
                <a:ext uri="{FF2B5EF4-FFF2-40B4-BE49-F238E27FC236}">
                  <a16:creationId xmlns:a16="http://schemas.microsoft.com/office/drawing/2014/main" id="{B8642357-D67A-E054-1969-54C4269BF65C}"/>
                </a:ext>
              </a:extLst>
            </p:cNvPr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86" name="Google Shape;6017;p67">
              <a:extLst>
                <a:ext uri="{FF2B5EF4-FFF2-40B4-BE49-F238E27FC236}">
                  <a16:creationId xmlns:a16="http://schemas.microsoft.com/office/drawing/2014/main" id="{666CFC24-A49A-F453-1BDC-0474C0DF7A1E}"/>
                </a:ext>
              </a:extLst>
            </p:cNvPr>
            <p:cNvSpPr/>
            <p:nvPr/>
          </p:nvSpPr>
          <p:spPr>
            <a:xfrm>
              <a:off x="-40748276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6" h="3513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sp>
        <p:nvSpPr>
          <p:cNvPr id="87" name="Google Shape;6042;p67">
            <a:extLst>
              <a:ext uri="{FF2B5EF4-FFF2-40B4-BE49-F238E27FC236}">
                <a16:creationId xmlns:a16="http://schemas.microsoft.com/office/drawing/2014/main" id="{2E427E55-A1FC-4E72-223F-4BC04D8274D7}"/>
              </a:ext>
            </a:extLst>
          </p:cNvPr>
          <p:cNvSpPr/>
          <p:nvPr/>
        </p:nvSpPr>
        <p:spPr>
          <a:xfrm>
            <a:off x="6935788" y="2523415"/>
            <a:ext cx="543877" cy="551288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>
              <a:solidFill>
                <a:srgbClr val="AE4500"/>
              </a:solidFill>
            </a:endParaRPr>
          </a:p>
        </p:txBody>
      </p:sp>
      <p:grpSp>
        <p:nvGrpSpPr>
          <p:cNvPr id="88" name="Google Shape;6047;p67">
            <a:extLst>
              <a:ext uri="{FF2B5EF4-FFF2-40B4-BE49-F238E27FC236}">
                <a16:creationId xmlns:a16="http://schemas.microsoft.com/office/drawing/2014/main" id="{B7201514-A620-882F-882D-8EEA3FC190A8}"/>
              </a:ext>
            </a:extLst>
          </p:cNvPr>
          <p:cNvGrpSpPr/>
          <p:nvPr/>
        </p:nvGrpSpPr>
        <p:grpSpPr>
          <a:xfrm>
            <a:off x="10973889" y="2490315"/>
            <a:ext cx="553467" cy="504036"/>
            <a:chOff x="-40378075" y="3267450"/>
            <a:chExt cx="317425" cy="289075"/>
          </a:xfrm>
          <a:solidFill>
            <a:schemeClr val="bg1">
              <a:lumMod val="50000"/>
            </a:schemeClr>
          </a:solidFill>
        </p:grpSpPr>
        <p:sp>
          <p:nvSpPr>
            <p:cNvPr id="89" name="Google Shape;6048;p67">
              <a:extLst>
                <a:ext uri="{FF2B5EF4-FFF2-40B4-BE49-F238E27FC236}">
                  <a16:creationId xmlns:a16="http://schemas.microsoft.com/office/drawing/2014/main" id="{C1EDA735-F73C-9B1B-18B8-5E56A1D16730}"/>
                </a:ext>
              </a:extLst>
            </p:cNvPr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90" name="Google Shape;6049;p67">
              <a:extLst>
                <a:ext uri="{FF2B5EF4-FFF2-40B4-BE49-F238E27FC236}">
                  <a16:creationId xmlns:a16="http://schemas.microsoft.com/office/drawing/2014/main" id="{09E93A59-3793-431E-E3C6-F7058909AA22}"/>
                </a:ext>
              </a:extLst>
            </p:cNvPr>
            <p:cNvSpPr/>
            <p:nvPr/>
          </p:nvSpPr>
          <p:spPr>
            <a:xfrm>
              <a:off x="-40316649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91" name="Google Shape;6050;p67">
              <a:extLst>
                <a:ext uri="{FF2B5EF4-FFF2-40B4-BE49-F238E27FC236}">
                  <a16:creationId xmlns:a16="http://schemas.microsoft.com/office/drawing/2014/main" id="{91DF434B-45E4-E9AA-A75F-C6FAB04D24FE}"/>
                </a:ext>
              </a:extLst>
            </p:cNvPr>
            <p:cNvSpPr/>
            <p:nvPr/>
          </p:nvSpPr>
          <p:spPr>
            <a:xfrm>
              <a:off x="-40209524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92" name="Google Shape;6051;p67">
              <a:extLst>
                <a:ext uri="{FF2B5EF4-FFF2-40B4-BE49-F238E27FC236}">
                  <a16:creationId xmlns:a16="http://schemas.microsoft.com/office/drawing/2014/main" id="{21C5F5DD-36F8-0708-1D6B-5E5039CCDEFD}"/>
                </a:ext>
              </a:extLst>
            </p:cNvPr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93" name="Google Shape;6072;p67">
            <a:extLst>
              <a:ext uri="{FF2B5EF4-FFF2-40B4-BE49-F238E27FC236}">
                <a16:creationId xmlns:a16="http://schemas.microsoft.com/office/drawing/2014/main" id="{58CBAD29-CDAF-1984-8706-59F69F8BD850}"/>
              </a:ext>
            </a:extLst>
          </p:cNvPr>
          <p:cNvGrpSpPr/>
          <p:nvPr/>
        </p:nvGrpSpPr>
        <p:grpSpPr>
          <a:xfrm>
            <a:off x="7701993" y="2496465"/>
            <a:ext cx="553512" cy="553163"/>
            <a:chOff x="-41895049" y="3217225"/>
            <a:chExt cx="317450" cy="317250"/>
          </a:xfrm>
          <a:solidFill>
            <a:schemeClr val="bg1">
              <a:lumMod val="50000"/>
            </a:schemeClr>
          </a:solidFill>
        </p:grpSpPr>
        <p:sp>
          <p:nvSpPr>
            <p:cNvPr id="94" name="Google Shape;6073;p67">
              <a:extLst>
                <a:ext uri="{FF2B5EF4-FFF2-40B4-BE49-F238E27FC236}">
                  <a16:creationId xmlns:a16="http://schemas.microsoft.com/office/drawing/2014/main" id="{FD334268-8C24-F721-D19A-C9FBAB65FC37}"/>
                </a:ext>
              </a:extLst>
            </p:cNvPr>
            <p:cNvSpPr/>
            <p:nvPr/>
          </p:nvSpPr>
          <p:spPr>
            <a:xfrm>
              <a:off x="-41895049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0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95" name="Google Shape;6074;p67">
              <a:extLst>
                <a:ext uri="{FF2B5EF4-FFF2-40B4-BE49-F238E27FC236}">
                  <a16:creationId xmlns:a16="http://schemas.microsoft.com/office/drawing/2014/main" id="{D42957B4-B8FE-E114-82AE-A48EB2B95514}"/>
                </a:ext>
              </a:extLst>
            </p:cNvPr>
            <p:cNvSpPr/>
            <p:nvPr/>
          </p:nvSpPr>
          <p:spPr>
            <a:xfrm>
              <a:off x="-41619376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0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96" name="Google Shape;6075;p67">
              <a:extLst>
                <a:ext uri="{FF2B5EF4-FFF2-40B4-BE49-F238E27FC236}">
                  <a16:creationId xmlns:a16="http://schemas.microsoft.com/office/drawing/2014/main" id="{C0BE6071-DB1B-FAE0-E7D3-BAB210B83256}"/>
                </a:ext>
              </a:extLst>
            </p:cNvPr>
            <p:cNvSpPr/>
            <p:nvPr/>
          </p:nvSpPr>
          <p:spPr>
            <a:xfrm>
              <a:off x="-41832826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19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97" name="Google Shape;6076;p67">
              <a:extLst>
                <a:ext uri="{FF2B5EF4-FFF2-40B4-BE49-F238E27FC236}">
                  <a16:creationId xmlns:a16="http://schemas.microsoft.com/office/drawing/2014/main" id="{04D4E129-A703-2710-864E-1BD0F4991ABD}"/>
                </a:ext>
              </a:extLst>
            </p:cNvPr>
            <p:cNvSpPr/>
            <p:nvPr/>
          </p:nvSpPr>
          <p:spPr>
            <a:xfrm>
              <a:off x="-41880076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98" name="Google Shape;6077;p67">
              <a:extLst>
                <a:ext uri="{FF2B5EF4-FFF2-40B4-BE49-F238E27FC236}">
                  <a16:creationId xmlns:a16="http://schemas.microsoft.com/office/drawing/2014/main" id="{4ECAC890-025C-F534-0B44-6A8FD958EFC6}"/>
                </a:ext>
              </a:extLst>
            </p:cNvPr>
            <p:cNvSpPr/>
            <p:nvPr/>
          </p:nvSpPr>
          <p:spPr>
            <a:xfrm>
              <a:off x="-41880876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2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99" name="Google Shape;6107;p67">
            <a:extLst>
              <a:ext uri="{FF2B5EF4-FFF2-40B4-BE49-F238E27FC236}">
                <a16:creationId xmlns:a16="http://schemas.microsoft.com/office/drawing/2014/main" id="{A38CB013-E0A0-8C6A-698D-109AEBF3DBBF}"/>
              </a:ext>
            </a:extLst>
          </p:cNvPr>
          <p:cNvGrpSpPr/>
          <p:nvPr/>
        </p:nvGrpSpPr>
        <p:grpSpPr>
          <a:xfrm>
            <a:off x="8529347" y="2475152"/>
            <a:ext cx="557608" cy="550765"/>
            <a:chOff x="-41530374" y="3218800"/>
            <a:chExt cx="319800" cy="315875"/>
          </a:xfrm>
          <a:solidFill>
            <a:schemeClr val="bg1">
              <a:lumMod val="50000"/>
            </a:schemeClr>
          </a:solidFill>
        </p:grpSpPr>
        <p:sp>
          <p:nvSpPr>
            <p:cNvPr id="100" name="Google Shape;6108;p67">
              <a:extLst>
                <a:ext uri="{FF2B5EF4-FFF2-40B4-BE49-F238E27FC236}">
                  <a16:creationId xmlns:a16="http://schemas.microsoft.com/office/drawing/2014/main" id="{273FFD00-F925-7552-B9D7-6A2A8EC1C136}"/>
                </a:ext>
              </a:extLst>
            </p:cNvPr>
            <p:cNvSpPr/>
            <p:nvPr/>
          </p:nvSpPr>
          <p:spPr>
            <a:xfrm>
              <a:off x="-41530374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1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01" name="Google Shape;6109;p67">
              <a:extLst>
                <a:ext uri="{FF2B5EF4-FFF2-40B4-BE49-F238E27FC236}">
                  <a16:creationId xmlns:a16="http://schemas.microsoft.com/office/drawing/2014/main" id="{F58E4C9F-EDEE-67E5-86CA-1B56ACD49B03}"/>
                </a:ext>
              </a:extLst>
            </p:cNvPr>
            <p:cNvSpPr/>
            <p:nvPr/>
          </p:nvSpPr>
          <p:spPr>
            <a:xfrm>
              <a:off x="-41435074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02" name="Google Shape;5593;p66">
            <a:extLst>
              <a:ext uri="{FF2B5EF4-FFF2-40B4-BE49-F238E27FC236}">
                <a16:creationId xmlns:a16="http://schemas.microsoft.com/office/drawing/2014/main" id="{4543ADAC-7FBE-A54D-5ACF-567D0641AE02}"/>
              </a:ext>
            </a:extLst>
          </p:cNvPr>
          <p:cNvGrpSpPr/>
          <p:nvPr/>
        </p:nvGrpSpPr>
        <p:grpSpPr>
          <a:xfrm>
            <a:off x="5180728" y="3466336"/>
            <a:ext cx="669093" cy="669093"/>
            <a:chOff x="5049725" y="249400"/>
            <a:chExt cx="481825" cy="481825"/>
          </a:xfrm>
          <a:solidFill>
            <a:schemeClr val="bg1">
              <a:lumMod val="50000"/>
            </a:schemeClr>
          </a:solidFill>
        </p:grpSpPr>
        <p:sp>
          <p:nvSpPr>
            <p:cNvPr id="103" name="Google Shape;5594;p66">
              <a:extLst>
                <a:ext uri="{FF2B5EF4-FFF2-40B4-BE49-F238E27FC236}">
                  <a16:creationId xmlns:a16="http://schemas.microsoft.com/office/drawing/2014/main" id="{05E219A8-3556-87FE-A8B0-426B4CEA0CC1}"/>
                </a:ext>
              </a:extLst>
            </p:cNvPr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4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04" name="Google Shape;5595;p66">
              <a:extLst>
                <a:ext uri="{FF2B5EF4-FFF2-40B4-BE49-F238E27FC236}">
                  <a16:creationId xmlns:a16="http://schemas.microsoft.com/office/drawing/2014/main" id="{3DC3181E-28CC-59E3-C135-D8DF405088F8}"/>
                </a:ext>
              </a:extLst>
            </p:cNvPr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05" name="Google Shape;5596;p66">
            <a:extLst>
              <a:ext uri="{FF2B5EF4-FFF2-40B4-BE49-F238E27FC236}">
                <a16:creationId xmlns:a16="http://schemas.microsoft.com/office/drawing/2014/main" id="{381E87CD-2D44-6141-5B81-84D27053BA4F}"/>
              </a:ext>
            </a:extLst>
          </p:cNvPr>
          <p:cNvGrpSpPr/>
          <p:nvPr/>
        </p:nvGrpSpPr>
        <p:grpSpPr>
          <a:xfrm>
            <a:off x="6907679" y="3560867"/>
            <a:ext cx="526700" cy="526700"/>
            <a:chOff x="5660400" y="238125"/>
            <a:chExt cx="481825" cy="481825"/>
          </a:xfrm>
          <a:solidFill>
            <a:schemeClr val="bg1">
              <a:lumMod val="50000"/>
            </a:schemeClr>
          </a:solidFill>
        </p:grpSpPr>
        <p:sp>
          <p:nvSpPr>
            <p:cNvPr id="106" name="Google Shape;5597;p66">
              <a:extLst>
                <a:ext uri="{FF2B5EF4-FFF2-40B4-BE49-F238E27FC236}">
                  <a16:creationId xmlns:a16="http://schemas.microsoft.com/office/drawing/2014/main" id="{0F05C7C7-3AD7-BB20-53A2-4D8CC1860FB8}"/>
                </a:ext>
              </a:extLst>
            </p:cNvPr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07" name="Google Shape;5598;p66">
              <a:extLst>
                <a:ext uri="{FF2B5EF4-FFF2-40B4-BE49-F238E27FC236}">
                  <a16:creationId xmlns:a16="http://schemas.microsoft.com/office/drawing/2014/main" id="{FAF0311F-0158-6B0B-FAE5-D3858038FCA3}"/>
                </a:ext>
              </a:extLst>
            </p:cNvPr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08" name="Google Shape;5651;p66">
            <a:extLst>
              <a:ext uri="{FF2B5EF4-FFF2-40B4-BE49-F238E27FC236}">
                <a16:creationId xmlns:a16="http://schemas.microsoft.com/office/drawing/2014/main" id="{FE28330D-E2D6-3190-A07E-A788779C212C}"/>
              </a:ext>
            </a:extLst>
          </p:cNvPr>
          <p:cNvGrpSpPr/>
          <p:nvPr/>
        </p:nvGrpSpPr>
        <p:grpSpPr>
          <a:xfrm>
            <a:off x="10124373" y="3635895"/>
            <a:ext cx="588395" cy="379268"/>
            <a:chOff x="1492675" y="1520750"/>
            <a:chExt cx="481825" cy="310575"/>
          </a:xfrm>
          <a:solidFill>
            <a:schemeClr val="bg1">
              <a:lumMod val="50000"/>
            </a:schemeClr>
          </a:solidFill>
        </p:grpSpPr>
        <p:sp>
          <p:nvSpPr>
            <p:cNvPr id="109" name="Google Shape;5652;p66">
              <a:extLst>
                <a:ext uri="{FF2B5EF4-FFF2-40B4-BE49-F238E27FC236}">
                  <a16:creationId xmlns:a16="http://schemas.microsoft.com/office/drawing/2014/main" id="{3EF8AFD3-A6B0-2D07-BB62-BDA6915A537A}"/>
                </a:ext>
              </a:extLst>
            </p:cNvPr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0" name="Google Shape;5653;p66">
              <a:extLst>
                <a:ext uri="{FF2B5EF4-FFF2-40B4-BE49-F238E27FC236}">
                  <a16:creationId xmlns:a16="http://schemas.microsoft.com/office/drawing/2014/main" id="{B09D3240-C36C-6208-2649-DEF08B659E4A}"/>
                </a:ext>
              </a:extLst>
            </p:cNvPr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11" name="Google Shape;5775;p66">
            <a:extLst>
              <a:ext uri="{FF2B5EF4-FFF2-40B4-BE49-F238E27FC236}">
                <a16:creationId xmlns:a16="http://schemas.microsoft.com/office/drawing/2014/main" id="{4005E87A-3CB6-04ED-54E7-F26054952CC2}"/>
              </a:ext>
            </a:extLst>
          </p:cNvPr>
          <p:cNvGrpSpPr/>
          <p:nvPr/>
        </p:nvGrpSpPr>
        <p:grpSpPr>
          <a:xfrm>
            <a:off x="8576546" y="3664413"/>
            <a:ext cx="451911" cy="423656"/>
            <a:chOff x="4456875" y="2635825"/>
            <a:chExt cx="481825" cy="451700"/>
          </a:xfrm>
          <a:solidFill>
            <a:schemeClr val="bg1">
              <a:lumMod val="50000"/>
            </a:schemeClr>
          </a:solidFill>
        </p:grpSpPr>
        <p:sp>
          <p:nvSpPr>
            <p:cNvPr id="112" name="Google Shape;5776;p66">
              <a:extLst>
                <a:ext uri="{FF2B5EF4-FFF2-40B4-BE49-F238E27FC236}">
                  <a16:creationId xmlns:a16="http://schemas.microsoft.com/office/drawing/2014/main" id="{5C878615-895B-E809-576A-A9E7A13F3B79}"/>
                </a:ext>
              </a:extLst>
            </p:cNvPr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3" name="Google Shape;5777;p66">
              <a:extLst>
                <a:ext uri="{FF2B5EF4-FFF2-40B4-BE49-F238E27FC236}">
                  <a16:creationId xmlns:a16="http://schemas.microsoft.com/office/drawing/2014/main" id="{3F4010E5-DCD8-62CE-753A-6603ABD8F446}"/>
                </a:ext>
              </a:extLst>
            </p:cNvPr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4" name="Google Shape;5778;p66">
              <a:extLst>
                <a:ext uri="{FF2B5EF4-FFF2-40B4-BE49-F238E27FC236}">
                  <a16:creationId xmlns:a16="http://schemas.microsoft.com/office/drawing/2014/main" id="{BFEBEE66-5EAD-CD38-FA5D-EC9CB7443643}"/>
                </a:ext>
              </a:extLst>
            </p:cNvPr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5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5" name="Google Shape;5779;p66">
              <a:extLst>
                <a:ext uri="{FF2B5EF4-FFF2-40B4-BE49-F238E27FC236}">
                  <a16:creationId xmlns:a16="http://schemas.microsoft.com/office/drawing/2014/main" id="{600BE7BF-B192-062D-DDBF-65EF303A8EE7}"/>
                </a:ext>
              </a:extLst>
            </p:cNvPr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5" h="1695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6" name="Google Shape;5780;p66">
              <a:extLst>
                <a:ext uri="{FF2B5EF4-FFF2-40B4-BE49-F238E27FC236}">
                  <a16:creationId xmlns:a16="http://schemas.microsoft.com/office/drawing/2014/main" id="{D4D11C17-9D4B-C76D-B842-73346562ED05}"/>
                </a:ext>
              </a:extLst>
            </p:cNvPr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7" name="Google Shape;5781;p66">
              <a:extLst>
                <a:ext uri="{FF2B5EF4-FFF2-40B4-BE49-F238E27FC236}">
                  <a16:creationId xmlns:a16="http://schemas.microsoft.com/office/drawing/2014/main" id="{76C5274F-0C5C-60B4-CCA4-E13AE6D818C3}"/>
                </a:ext>
              </a:extLst>
            </p:cNvPr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5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475834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66E547-7AC6-921D-2BF7-AB6315D634B7}"/>
              </a:ext>
            </a:extLst>
          </p:cNvPr>
          <p:cNvSpPr txBox="1"/>
          <p:nvPr/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/>
              <a:t>Fully Editable Icon Sets: B</a:t>
            </a:r>
          </a:p>
        </p:txBody>
      </p:sp>
      <p:sp>
        <p:nvSpPr>
          <p:cNvPr id="3" name="Freeform 108">
            <a:extLst>
              <a:ext uri="{FF2B5EF4-FFF2-40B4-BE49-F238E27FC236}">
                <a16:creationId xmlns:a16="http://schemas.microsoft.com/office/drawing/2014/main" id="{0DCBB9A5-342F-EC69-3FA9-411814539A1A}"/>
              </a:ext>
            </a:extLst>
          </p:cNvPr>
          <p:cNvSpPr/>
          <p:nvPr/>
        </p:nvSpPr>
        <p:spPr>
          <a:xfrm>
            <a:off x="6041078" y="1656596"/>
            <a:ext cx="553873" cy="652293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83393F91-C9E1-C8DE-D91E-EEF0F3CD9296}"/>
              </a:ext>
            </a:extLst>
          </p:cNvPr>
          <p:cNvSpPr/>
          <p:nvPr/>
        </p:nvSpPr>
        <p:spPr>
          <a:xfrm>
            <a:off x="6965209" y="1671114"/>
            <a:ext cx="581791" cy="62326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grpSp>
        <p:nvGrpSpPr>
          <p:cNvPr id="5" name="Group 110">
            <a:extLst>
              <a:ext uri="{FF2B5EF4-FFF2-40B4-BE49-F238E27FC236}">
                <a16:creationId xmlns:a16="http://schemas.microsoft.com/office/drawing/2014/main" id="{020DC70B-4F0E-B8AB-9A49-9D2FEEF7A5E4}"/>
              </a:ext>
            </a:extLst>
          </p:cNvPr>
          <p:cNvGrpSpPr/>
          <p:nvPr/>
        </p:nvGrpSpPr>
        <p:grpSpPr>
          <a:xfrm>
            <a:off x="5116237" y="1656596"/>
            <a:ext cx="553873" cy="652293"/>
            <a:chOff x="4835382" y="73243"/>
            <a:chExt cx="2920830" cy="3227535"/>
          </a:xfrm>
          <a:solidFill>
            <a:schemeClr val="bg1">
              <a:lumMod val="50000"/>
            </a:schemeClr>
          </a:solidFill>
        </p:grpSpPr>
        <p:sp>
          <p:nvSpPr>
            <p:cNvPr id="6" name="Freeform 111">
              <a:extLst>
                <a:ext uri="{FF2B5EF4-FFF2-40B4-BE49-F238E27FC236}">
                  <a16:creationId xmlns:a16="http://schemas.microsoft.com/office/drawing/2014/main" id="{BB0A5E8A-EBE7-C93B-8187-5BA76F415233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" name="Oval 37">
              <a:extLst>
                <a:ext uri="{FF2B5EF4-FFF2-40B4-BE49-F238E27FC236}">
                  <a16:creationId xmlns:a16="http://schemas.microsoft.com/office/drawing/2014/main" id="{D6D7A235-4DAE-BE92-5B38-CE80717A47AF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8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sp>
        <p:nvSpPr>
          <p:cNvPr id="8" name="Rectangle 19">
            <a:extLst>
              <a:ext uri="{FF2B5EF4-FFF2-40B4-BE49-F238E27FC236}">
                <a16:creationId xmlns:a16="http://schemas.microsoft.com/office/drawing/2014/main" id="{4BBA14E6-96CB-8905-8704-BC043BB4B877}"/>
              </a:ext>
            </a:extLst>
          </p:cNvPr>
          <p:cNvSpPr/>
          <p:nvPr/>
        </p:nvSpPr>
        <p:spPr>
          <a:xfrm>
            <a:off x="4210221" y="1691991"/>
            <a:ext cx="496367" cy="581503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027BB52C-4288-042D-934B-62B3556A5F47}"/>
              </a:ext>
            </a:extLst>
          </p:cNvPr>
          <p:cNvSpPr>
            <a:spLocks noChangeAspect="1"/>
          </p:cNvSpPr>
          <p:nvPr/>
        </p:nvSpPr>
        <p:spPr>
          <a:xfrm>
            <a:off x="11312002" y="1671145"/>
            <a:ext cx="584727" cy="6231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E4AD16ED-4887-A7C7-A010-683DBA0641BB}"/>
              </a:ext>
            </a:extLst>
          </p:cNvPr>
          <p:cNvSpPr/>
          <p:nvPr/>
        </p:nvSpPr>
        <p:spPr>
          <a:xfrm>
            <a:off x="5106628" y="5441800"/>
            <a:ext cx="573085" cy="61078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27" fmla="*/ 436907 w 3960440"/>
              <a:gd name="connsiteY27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7DB17315-84F1-5A80-2CC8-EDC026E316B1}"/>
              </a:ext>
            </a:extLst>
          </p:cNvPr>
          <p:cNvSpPr/>
          <p:nvPr/>
        </p:nvSpPr>
        <p:spPr>
          <a:xfrm>
            <a:off x="4171828" y="5441800"/>
            <a:ext cx="573149" cy="61078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31" fmla="*/ 333511 w 3888432"/>
              <a:gd name="connsiteY31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00E82D07-1C00-62A7-1EDC-2CB029FBB682}"/>
              </a:ext>
            </a:extLst>
          </p:cNvPr>
          <p:cNvSpPr/>
          <p:nvPr/>
        </p:nvSpPr>
        <p:spPr>
          <a:xfrm>
            <a:off x="6969560" y="5441800"/>
            <a:ext cx="573085" cy="61078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30" fmla="*/ 308009 w 3960000"/>
              <a:gd name="connsiteY30" fmla="*/ 0 h 3960000"/>
              <a:gd name="connsiteX31" fmla="*/ 308009 w 3960000"/>
              <a:gd name="connsiteY31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AC5BE024-2DF0-8966-6C4E-A1AB9C94EDDB}"/>
              </a:ext>
            </a:extLst>
          </p:cNvPr>
          <p:cNvSpPr>
            <a:spLocks noChangeAspect="1"/>
          </p:cNvSpPr>
          <p:nvPr/>
        </p:nvSpPr>
        <p:spPr>
          <a:xfrm>
            <a:off x="6031471" y="5441800"/>
            <a:ext cx="573085" cy="61078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E8272049-5AC6-8FC6-DD06-5FF211609788}"/>
              </a:ext>
            </a:extLst>
          </p:cNvPr>
          <p:cNvSpPr>
            <a:spLocks noChangeAspect="1"/>
          </p:cNvSpPr>
          <p:nvPr/>
        </p:nvSpPr>
        <p:spPr>
          <a:xfrm>
            <a:off x="7924637" y="5429391"/>
            <a:ext cx="575128" cy="62319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5" name="Block Arc 6">
            <a:extLst>
              <a:ext uri="{FF2B5EF4-FFF2-40B4-BE49-F238E27FC236}">
                <a16:creationId xmlns:a16="http://schemas.microsoft.com/office/drawing/2014/main" id="{B3016F02-F841-E013-F820-81DEC8E7C78B}"/>
              </a:ext>
            </a:extLst>
          </p:cNvPr>
          <p:cNvSpPr/>
          <p:nvPr/>
        </p:nvSpPr>
        <p:spPr>
          <a:xfrm>
            <a:off x="8814583" y="5472315"/>
            <a:ext cx="539149" cy="580269"/>
          </a:xfrm>
          <a:custGeom>
            <a:avLst/>
            <a:gdLst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  <a:gd name="connsiteX36" fmla="*/ 1651152 w 3221102"/>
              <a:gd name="connsiteY36" fmla="*/ 501 h 3221116"/>
              <a:gd name="connsiteX37" fmla="*/ 1651152 w 3221102"/>
              <a:gd name="connsiteY37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grpSp>
        <p:nvGrpSpPr>
          <p:cNvPr id="16" name="Google Shape;10001;p74">
            <a:extLst>
              <a:ext uri="{FF2B5EF4-FFF2-40B4-BE49-F238E27FC236}">
                <a16:creationId xmlns:a16="http://schemas.microsoft.com/office/drawing/2014/main" id="{0D6918B8-30A4-9BFA-7D2A-BAB929DD4809}"/>
              </a:ext>
            </a:extLst>
          </p:cNvPr>
          <p:cNvGrpSpPr/>
          <p:nvPr/>
        </p:nvGrpSpPr>
        <p:grpSpPr>
          <a:xfrm>
            <a:off x="10468702" y="5417611"/>
            <a:ext cx="547793" cy="583829"/>
            <a:chOff x="-65145698" y="3727425"/>
            <a:chExt cx="317425" cy="317425"/>
          </a:xfrm>
          <a:solidFill>
            <a:schemeClr val="bg1">
              <a:lumMod val="50000"/>
            </a:schemeClr>
          </a:solidFill>
        </p:grpSpPr>
        <p:sp>
          <p:nvSpPr>
            <p:cNvPr id="17" name="Google Shape;10002;p74">
              <a:extLst>
                <a:ext uri="{FF2B5EF4-FFF2-40B4-BE49-F238E27FC236}">
                  <a16:creationId xmlns:a16="http://schemas.microsoft.com/office/drawing/2014/main" id="{0251D524-C2CA-29BE-A5AE-F08FEBAFF1B2}"/>
                </a:ext>
              </a:extLst>
            </p:cNvPr>
            <p:cNvSpPr/>
            <p:nvPr/>
          </p:nvSpPr>
          <p:spPr>
            <a:xfrm>
              <a:off x="-65145698" y="376915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514" y="1"/>
                  </a:moveTo>
                  <a:cubicBezTo>
                    <a:pt x="2489" y="1"/>
                    <a:pt x="0" y="2458"/>
                    <a:pt x="0" y="5514"/>
                  </a:cubicBezTo>
                  <a:cubicBezTo>
                    <a:pt x="0" y="8539"/>
                    <a:pt x="2489" y="11027"/>
                    <a:pt x="5514" y="11027"/>
                  </a:cubicBezTo>
                  <a:cubicBezTo>
                    <a:pt x="8538" y="11027"/>
                    <a:pt x="11027" y="8539"/>
                    <a:pt x="11027" y="5514"/>
                  </a:cubicBezTo>
                  <a:cubicBezTo>
                    <a:pt x="11027" y="5294"/>
                    <a:pt x="10869" y="5105"/>
                    <a:pt x="10649" y="5105"/>
                  </a:cubicBezTo>
                  <a:lnTo>
                    <a:pt x="5955" y="5105"/>
                  </a:lnTo>
                  <a:lnTo>
                    <a:pt x="5955" y="410"/>
                  </a:lnTo>
                  <a:cubicBezTo>
                    <a:pt x="5955" y="190"/>
                    <a:pt x="5766" y="1"/>
                    <a:pt x="55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" name="Google Shape;10003;p74">
              <a:extLst>
                <a:ext uri="{FF2B5EF4-FFF2-40B4-BE49-F238E27FC236}">
                  <a16:creationId xmlns:a16="http://schemas.microsoft.com/office/drawing/2014/main" id="{E450767E-2DC4-A1DD-A54D-910FCEBD6D79}"/>
                </a:ext>
              </a:extLst>
            </p:cNvPr>
            <p:cNvSpPr/>
            <p:nvPr/>
          </p:nvSpPr>
          <p:spPr>
            <a:xfrm>
              <a:off x="-64977150" y="3727425"/>
              <a:ext cx="148875" cy="147300"/>
            </a:xfrm>
            <a:custGeom>
              <a:avLst/>
              <a:gdLst/>
              <a:ahLst/>
              <a:cxnLst/>
              <a:rect l="l" t="t" r="r" b="b"/>
              <a:pathLst>
                <a:path w="5955" h="5892" extrusionOk="0">
                  <a:moveTo>
                    <a:pt x="441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5513"/>
                  </a:lnTo>
                  <a:cubicBezTo>
                    <a:pt x="0" y="5702"/>
                    <a:pt x="189" y="5891"/>
                    <a:pt x="441" y="5891"/>
                  </a:cubicBezTo>
                  <a:lnTo>
                    <a:pt x="5514" y="5891"/>
                  </a:lnTo>
                  <a:cubicBezTo>
                    <a:pt x="5734" y="5891"/>
                    <a:pt x="5955" y="5702"/>
                    <a:pt x="5955" y="5513"/>
                  </a:cubicBezTo>
                  <a:cubicBezTo>
                    <a:pt x="5955" y="2489"/>
                    <a:pt x="3466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9" name="Google Shape;10027;p74">
            <a:extLst>
              <a:ext uri="{FF2B5EF4-FFF2-40B4-BE49-F238E27FC236}">
                <a16:creationId xmlns:a16="http://schemas.microsoft.com/office/drawing/2014/main" id="{36CF377F-69D8-6670-1061-25D7ED4C8506}"/>
              </a:ext>
            </a:extLst>
          </p:cNvPr>
          <p:cNvGrpSpPr/>
          <p:nvPr/>
        </p:nvGrpSpPr>
        <p:grpSpPr>
          <a:xfrm>
            <a:off x="5311457" y="3702823"/>
            <a:ext cx="523675" cy="508109"/>
            <a:chOff x="-61354872" y="3751050"/>
            <a:chExt cx="316650" cy="288275"/>
          </a:xfrm>
          <a:solidFill>
            <a:schemeClr val="bg1">
              <a:lumMod val="50000"/>
            </a:schemeClr>
          </a:solidFill>
        </p:grpSpPr>
        <p:sp>
          <p:nvSpPr>
            <p:cNvPr id="20" name="Google Shape;10028;p74">
              <a:extLst>
                <a:ext uri="{FF2B5EF4-FFF2-40B4-BE49-F238E27FC236}">
                  <a16:creationId xmlns:a16="http://schemas.microsoft.com/office/drawing/2014/main" id="{F0BF3F20-DFC7-9F95-7209-B3971591D14D}"/>
                </a:ext>
              </a:extLst>
            </p:cNvPr>
            <p:cNvSpPr/>
            <p:nvPr/>
          </p:nvSpPr>
          <p:spPr>
            <a:xfrm>
              <a:off x="-61200500" y="3875475"/>
              <a:ext cx="41775" cy="41000"/>
            </a:xfrm>
            <a:custGeom>
              <a:avLst/>
              <a:gdLst/>
              <a:ahLst/>
              <a:cxnLst/>
              <a:rect l="l" t="t" r="r" b="b"/>
              <a:pathLst>
                <a:path w="1670" h="1640" extrusionOk="0">
                  <a:moveTo>
                    <a:pt x="820" y="1"/>
                  </a:moveTo>
                  <a:cubicBezTo>
                    <a:pt x="379" y="1"/>
                    <a:pt x="1" y="348"/>
                    <a:pt x="1" y="820"/>
                  </a:cubicBezTo>
                  <a:cubicBezTo>
                    <a:pt x="1" y="1261"/>
                    <a:pt x="379" y="1639"/>
                    <a:pt x="820" y="1639"/>
                  </a:cubicBezTo>
                  <a:cubicBezTo>
                    <a:pt x="1292" y="1639"/>
                    <a:pt x="1670" y="1261"/>
                    <a:pt x="1670" y="820"/>
                  </a:cubicBezTo>
                  <a:cubicBezTo>
                    <a:pt x="1670" y="348"/>
                    <a:pt x="1292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" name="Google Shape;10029;p74">
              <a:extLst>
                <a:ext uri="{FF2B5EF4-FFF2-40B4-BE49-F238E27FC236}">
                  <a16:creationId xmlns:a16="http://schemas.microsoft.com/office/drawing/2014/main" id="{29CE16AD-692E-8DEF-4B50-147F49051807}"/>
                </a:ext>
              </a:extLst>
            </p:cNvPr>
            <p:cNvSpPr/>
            <p:nvPr/>
          </p:nvSpPr>
          <p:spPr>
            <a:xfrm>
              <a:off x="-61293425" y="3813275"/>
              <a:ext cx="192975" cy="165425"/>
            </a:xfrm>
            <a:custGeom>
              <a:avLst/>
              <a:gdLst/>
              <a:ahLst/>
              <a:cxnLst/>
              <a:rect l="l" t="t" r="r" b="b"/>
              <a:pathLst>
                <a:path w="7718" h="6617" extrusionOk="0">
                  <a:moveTo>
                    <a:pt x="6191" y="1260"/>
                  </a:moveTo>
                  <a:cubicBezTo>
                    <a:pt x="6301" y="1260"/>
                    <a:pt x="6411" y="1292"/>
                    <a:pt x="6490" y="1355"/>
                  </a:cubicBezTo>
                  <a:cubicBezTo>
                    <a:pt x="6648" y="1512"/>
                    <a:pt x="6648" y="1796"/>
                    <a:pt x="6490" y="1953"/>
                  </a:cubicBezTo>
                  <a:lnTo>
                    <a:pt x="5954" y="2457"/>
                  </a:lnTo>
                  <a:cubicBezTo>
                    <a:pt x="6112" y="2709"/>
                    <a:pt x="6207" y="3025"/>
                    <a:pt x="6207" y="3308"/>
                  </a:cubicBezTo>
                  <a:cubicBezTo>
                    <a:pt x="6207" y="3592"/>
                    <a:pt x="6112" y="3907"/>
                    <a:pt x="5954" y="4127"/>
                  </a:cubicBezTo>
                  <a:lnTo>
                    <a:pt x="6490" y="4631"/>
                  </a:lnTo>
                  <a:cubicBezTo>
                    <a:pt x="6648" y="4789"/>
                    <a:pt x="6648" y="5072"/>
                    <a:pt x="6490" y="5230"/>
                  </a:cubicBezTo>
                  <a:cubicBezTo>
                    <a:pt x="6396" y="5324"/>
                    <a:pt x="6270" y="5356"/>
                    <a:pt x="6207" y="5356"/>
                  </a:cubicBezTo>
                  <a:cubicBezTo>
                    <a:pt x="6080" y="5356"/>
                    <a:pt x="6017" y="5324"/>
                    <a:pt x="5923" y="5230"/>
                  </a:cubicBezTo>
                  <a:lnTo>
                    <a:pt x="5419" y="4726"/>
                  </a:lnTo>
                  <a:cubicBezTo>
                    <a:pt x="5167" y="4883"/>
                    <a:pt x="4852" y="4946"/>
                    <a:pt x="4600" y="4946"/>
                  </a:cubicBezTo>
                  <a:cubicBezTo>
                    <a:pt x="4316" y="4946"/>
                    <a:pt x="4001" y="4883"/>
                    <a:pt x="3749" y="4726"/>
                  </a:cubicBezTo>
                  <a:lnTo>
                    <a:pt x="3245" y="5230"/>
                  </a:lnTo>
                  <a:cubicBezTo>
                    <a:pt x="3182" y="5324"/>
                    <a:pt x="3056" y="5356"/>
                    <a:pt x="2961" y="5356"/>
                  </a:cubicBezTo>
                  <a:cubicBezTo>
                    <a:pt x="2835" y="5356"/>
                    <a:pt x="2772" y="5324"/>
                    <a:pt x="2709" y="5230"/>
                  </a:cubicBezTo>
                  <a:cubicBezTo>
                    <a:pt x="2552" y="5072"/>
                    <a:pt x="2552" y="4789"/>
                    <a:pt x="2709" y="4631"/>
                  </a:cubicBezTo>
                  <a:lnTo>
                    <a:pt x="3214" y="4127"/>
                  </a:lnTo>
                  <a:cubicBezTo>
                    <a:pt x="2961" y="3907"/>
                    <a:pt x="2898" y="3623"/>
                    <a:pt x="2898" y="3308"/>
                  </a:cubicBezTo>
                  <a:cubicBezTo>
                    <a:pt x="2898" y="2993"/>
                    <a:pt x="2961" y="2709"/>
                    <a:pt x="3119" y="2457"/>
                  </a:cubicBezTo>
                  <a:lnTo>
                    <a:pt x="2615" y="1953"/>
                  </a:lnTo>
                  <a:cubicBezTo>
                    <a:pt x="2457" y="1796"/>
                    <a:pt x="2457" y="1512"/>
                    <a:pt x="2615" y="1355"/>
                  </a:cubicBezTo>
                  <a:cubicBezTo>
                    <a:pt x="2694" y="1292"/>
                    <a:pt x="2804" y="1260"/>
                    <a:pt x="2914" y="1260"/>
                  </a:cubicBezTo>
                  <a:cubicBezTo>
                    <a:pt x="3025" y="1260"/>
                    <a:pt x="3135" y="1292"/>
                    <a:pt x="3214" y="1355"/>
                  </a:cubicBezTo>
                  <a:lnTo>
                    <a:pt x="3718" y="1890"/>
                  </a:lnTo>
                  <a:cubicBezTo>
                    <a:pt x="3970" y="1733"/>
                    <a:pt x="4253" y="1638"/>
                    <a:pt x="4537" y="1638"/>
                  </a:cubicBezTo>
                  <a:cubicBezTo>
                    <a:pt x="4820" y="1638"/>
                    <a:pt x="5135" y="1733"/>
                    <a:pt x="5387" y="1890"/>
                  </a:cubicBezTo>
                  <a:lnTo>
                    <a:pt x="5891" y="1355"/>
                  </a:lnTo>
                  <a:cubicBezTo>
                    <a:pt x="5970" y="1292"/>
                    <a:pt x="6080" y="1260"/>
                    <a:pt x="6191" y="1260"/>
                  </a:cubicBezTo>
                  <a:close/>
                  <a:moveTo>
                    <a:pt x="0" y="0"/>
                  </a:moveTo>
                  <a:lnTo>
                    <a:pt x="0" y="1260"/>
                  </a:lnTo>
                  <a:lnTo>
                    <a:pt x="851" y="1260"/>
                  </a:lnTo>
                  <a:cubicBezTo>
                    <a:pt x="1071" y="1260"/>
                    <a:pt x="1260" y="1449"/>
                    <a:pt x="1260" y="1638"/>
                  </a:cubicBezTo>
                  <a:cubicBezTo>
                    <a:pt x="1260" y="1859"/>
                    <a:pt x="1071" y="2079"/>
                    <a:pt x="851" y="2079"/>
                  </a:cubicBezTo>
                  <a:lnTo>
                    <a:pt x="0" y="2079"/>
                  </a:lnTo>
                  <a:lnTo>
                    <a:pt x="0" y="4568"/>
                  </a:lnTo>
                  <a:lnTo>
                    <a:pt x="851" y="4568"/>
                  </a:lnTo>
                  <a:cubicBezTo>
                    <a:pt x="1071" y="4568"/>
                    <a:pt x="1260" y="4757"/>
                    <a:pt x="1260" y="4946"/>
                  </a:cubicBezTo>
                  <a:cubicBezTo>
                    <a:pt x="1260" y="5198"/>
                    <a:pt x="1071" y="5387"/>
                    <a:pt x="851" y="5387"/>
                  </a:cubicBezTo>
                  <a:lnTo>
                    <a:pt x="0" y="5387"/>
                  </a:lnTo>
                  <a:lnTo>
                    <a:pt x="0" y="6616"/>
                  </a:lnTo>
                  <a:lnTo>
                    <a:pt x="7719" y="6616"/>
                  </a:lnTo>
                  <a:lnTo>
                    <a:pt x="77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" name="Google Shape;10030;p74">
              <a:extLst>
                <a:ext uri="{FF2B5EF4-FFF2-40B4-BE49-F238E27FC236}">
                  <a16:creationId xmlns:a16="http://schemas.microsoft.com/office/drawing/2014/main" id="{E99CF1B6-A20B-06A3-0501-862BEA2CE146}"/>
                </a:ext>
              </a:extLst>
            </p:cNvPr>
            <p:cNvSpPr/>
            <p:nvPr/>
          </p:nvSpPr>
          <p:spPr>
            <a:xfrm>
              <a:off x="-61354872" y="3751050"/>
              <a:ext cx="316650" cy="288275"/>
            </a:xfrm>
            <a:custGeom>
              <a:avLst/>
              <a:gdLst/>
              <a:ahLst/>
              <a:cxnLst/>
              <a:rect l="l" t="t" r="r" b="b"/>
              <a:pathLst>
                <a:path w="12666" h="11531" extrusionOk="0">
                  <a:moveTo>
                    <a:pt x="10618" y="1701"/>
                  </a:moveTo>
                  <a:cubicBezTo>
                    <a:pt x="10870" y="1701"/>
                    <a:pt x="11027" y="1890"/>
                    <a:pt x="11027" y="2080"/>
                  </a:cubicBezTo>
                  <a:lnTo>
                    <a:pt x="11027" y="9546"/>
                  </a:lnTo>
                  <a:cubicBezTo>
                    <a:pt x="11027" y="9767"/>
                    <a:pt x="10807" y="9956"/>
                    <a:pt x="10618" y="9956"/>
                  </a:cubicBezTo>
                  <a:lnTo>
                    <a:pt x="2080" y="9956"/>
                  </a:lnTo>
                  <a:cubicBezTo>
                    <a:pt x="1828" y="9956"/>
                    <a:pt x="1670" y="9767"/>
                    <a:pt x="1670" y="9546"/>
                  </a:cubicBezTo>
                  <a:lnTo>
                    <a:pt x="1670" y="2080"/>
                  </a:lnTo>
                  <a:cubicBezTo>
                    <a:pt x="1670" y="1859"/>
                    <a:pt x="1891" y="1701"/>
                    <a:pt x="2080" y="1701"/>
                  </a:cubicBezTo>
                  <a:close/>
                  <a:moveTo>
                    <a:pt x="1198" y="0"/>
                  </a:moveTo>
                  <a:cubicBezTo>
                    <a:pt x="536" y="0"/>
                    <a:pt x="1" y="567"/>
                    <a:pt x="1" y="1229"/>
                  </a:cubicBezTo>
                  <a:lnTo>
                    <a:pt x="1" y="10334"/>
                  </a:lnTo>
                  <a:cubicBezTo>
                    <a:pt x="1" y="10995"/>
                    <a:pt x="536" y="11531"/>
                    <a:pt x="1198" y="11531"/>
                  </a:cubicBezTo>
                  <a:lnTo>
                    <a:pt x="11405" y="11531"/>
                  </a:lnTo>
                  <a:cubicBezTo>
                    <a:pt x="12067" y="11531"/>
                    <a:pt x="12666" y="10995"/>
                    <a:pt x="12666" y="10334"/>
                  </a:cubicBezTo>
                  <a:lnTo>
                    <a:pt x="12666" y="1260"/>
                  </a:lnTo>
                  <a:cubicBezTo>
                    <a:pt x="12666" y="567"/>
                    <a:pt x="12130" y="0"/>
                    <a:pt x="1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3" name="Google Shape;10074;p74">
            <a:extLst>
              <a:ext uri="{FF2B5EF4-FFF2-40B4-BE49-F238E27FC236}">
                <a16:creationId xmlns:a16="http://schemas.microsoft.com/office/drawing/2014/main" id="{6E6936EC-4AD7-2E8F-01D1-9DA4F555FC06}"/>
              </a:ext>
            </a:extLst>
          </p:cNvPr>
          <p:cNvGrpSpPr/>
          <p:nvPr/>
        </p:nvGrpSpPr>
        <p:grpSpPr>
          <a:xfrm>
            <a:off x="6104273" y="3669067"/>
            <a:ext cx="523675" cy="547020"/>
            <a:chOff x="-60988625" y="3740800"/>
            <a:chExt cx="316650" cy="310350"/>
          </a:xfrm>
          <a:solidFill>
            <a:schemeClr val="bg1">
              <a:lumMod val="50000"/>
            </a:schemeClr>
          </a:solidFill>
        </p:grpSpPr>
        <p:sp>
          <p:nvSpPr>
            <p:cNvPr id="24" name="Google Shape;10075;p74">
              <a:extLst>
                <a:ext uri="{FF2B5EF4-FFF2-40B4-BE49-F238E27FC236}">
                  <a16:creationId xmlns:a16="http://schemas.microsoft.com/office/drawing/2014/main" id="{9EABD4DD-A534-932E-3EB8-0C8F51B8D038}"/>
                </a:ext>
              </a:extLst>
            </p:cNvPr>
            <p:cNvSpPr/>
            <p:nvPr/>
          </p:nvSpPr>
          <p:spPr>
            <a:xfrm>
              <a:off x="-60988625" y="3740800"/>
              <a:ext cx="311125" cy="310350"/>
            </a:xfrm>
            <a:custGeom>
              <a:avLst/>
              <a:gdLst/>
              <a:ahLst/>
              <a:cxnLst/>
              <a:rect l="l" t="t" r="r" b="b"/>
              <a:pathLst>
                <a:path w="12445" h="12414" extrusionOk="0">
                  <a:moveTo>
                    <a:pt x="7026" y="1670"/>
                  </a:moveTo>
                  <a:cubicBezTo>
                    <a:pt x="7278" y="1670"/>
                    <a:pt x="7467" y="1859"/>
                    <a:pt x="7467" y="2111"/>
                  </a:cubicBezTo>
                  <a:cubicBezTo>
                    <a:pt x="7467" y="2332"/>
                    <a:pt x="7278" y="2490"/>
                    <a:pt x="7026" y="2490"/>
                  </a:cubicBezTo>
                  <a:lnTo>
                    <a:pt x="2080" y="2490"/>
                  </a:lnTo>
                  <a:cubicBezTo>
                    <a:pt x="1828" y="2490"/>
                    <a:pt x="1639" y="2300"/>
                    <a:pt x="1639" y="2111"/>
                  </a:cubicBezTo>
                  <a:cubicBezTo>
                    <a:pt x="1639" y="1828"/>
                    <a:pt x="1828" y="1670"/>
                    <a:pt x="2080" y="1670"/>
                  </a:cubicBezTo>
                  <a:close/>
                  <a:moveTo>
                    <a:pt x="7026" y="4159"/>
                  </a:moveTo>
                  <a:cubicBezTo>
                    <a:pt x="7278" y="4159"/>
                    <a:pt x="7467" y="4348"/>
                    <a:pt x="7467" y="4537"/>
                  </a:cubicBezTo>
                  <a:cubicBezTo>
                    <a:pt x="7467" y="4789"/>
                    <a:pt x="7278" y="4978"/>
                    <a:pt x="7026" y="4978"/>
                  </a:cubicBezTo>
                  <a:lnTo>
                    <a:pt x="2080" y="4978"/>
                  </a:lnTo>
                  <a:cubicBezTo>
                    <a:pt x="1828" y="4978"/>
                    <a:pt x="1639" y="4789"/>
                    <a:pt x="1639" y="4537"/>
                  </a:cubicBezTo>
                  <a:cubicBezTo>
                    <a:pt x="1639" y="4317"/>
                    <a:pt x="1828" y="4159"/>
                    <a:pt x="2080" y="4159"/>
                  </a:cubicBezTo>
                  <a:close/>
                  <a:moveTo>
                    <a:pt x="7026" y="6648"/>
                  </a:moveTo>
                  <a:cubicBezTo>
                    <a:pt x="7278" y="6648"/>
                    <a:pt x="7467" y="6837"/>
                    <a:pt x="7467" y="7058"/>
                  </a:cubicBezTo>
                  <a:cubicBezTo>
                    <a:pt x="7467" y="7310"/>
                    <a:pt x="7278" y="7467"/>
                    <a:pt x="7026" y="7467"/>
                  </a:cubicBezTo>
                  <a:lnTo>
                    <a:pt x="2080" y="7467"/>
                  </a:lnTo>
                  <a:cubicBezTo>
                    <a:pt x="1828" y="7467"/>
                    <a:pt x="1639" y="7278"/>
                    <a:pt x="1639" y="7058"/>
                  </a:cubicBezTo>
                  <a:cubicBezTo>
                    <a:pt x="1639" y="6806"/>
                    <a:pt x="1828" y="6648"/>
                    <a:pt x="2080" y="6648"/>
                  </a:cubicBezTo>
                  <a:close/>
                  <a:moveTo>
                    <a:pt x="7026" y="9106"/>
                  </a:moveTo>
                  <a:cubicBezTo>
                    <a:pt x="7278" y="9106"/>
                    <a:pt x="7467" y="9295"/>
                    <a:pt x="7467" y="9515"/>
                  </a:cubicBezTo>
                  <a:cubicBezTo>
                    <a:pt x="7467" y="9736"/>
                    <a:pt x="7278" y="9893"/>
                    <a:pt x="7026" y="9893"/>
                  </a:cubicBezTo>
                  <a:lnTo>
                    <a:pt x="2080" y="9893"/>
                  </a:lnTo>
                  <a:cubicBezTo>
                    <a:pt x="1828" y="9893"/>
                    <a:pt x="1639" y="9704"/>
                    <a:pt x="1639" y="9515"/>
                  </a:cubicBezTo>
                  <a:cubicBezTo>
                    <a:pt x="1639" y="9263"/>
                    <a:pt x="1828" y="9106"/>
                    <a:pt x="2080" y="9106"/>
                  </a:cubicBezTo>
                  <a:close/>
                  <a:moveTo>
                    <a:pt x="11500" y="10775"/>
                  </a:moveTo>
                  <a:cubicBezTo>
                    <a:pt x="11342" y="11248"/>
                    <a:pt x="10870" y="11594"/>
                    <a:pt x="10303" y="11594"/>
                  </a:cubicBezTo>
                  <a:cubicBezTo>
                    <a:pt x="9767" y="11594"/>
                    <a:pt x="9326" y="11248"/>
                    <a:pt x="9137" y="10775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29"/>
                  </a:cubicBezTo>
                  <a:lnTo>
                    <a:pt x="32" y="10334"/>
                  </a:lnTo>
                  <a:cubicBezTo>
                    <a:pt x="0" y="11468"/>
                    <a:pt x="946" y="12414"/>
                    <a:pt x="2080" y="12414"/>
                  </a:cubicBezTo>
                  <a:lnTo>
                    <a:pt x="10334" y="12414"/>
                  </a:lnTo>
                  <a:cubicBezTo>
                    <a:pt x="11500" y="12414"/>
                    <a:pt x="12445" y="11468"/>
                    <a:pt x="12445" y="10334"/>
                  </a:cubicBezTo>
                  <a:cubicBezTo>
                    <a:pt x="12445" y="10082"/>
                    <a:pt x="12224" y="9893"/>
                    <a:pt x="12004" y="9893"/>
                  </a:cubicBezTo>
                  <a:lnTo>
                    <a:pt x="9074" y="9893"/>
                  </a:lnTo>
                  <a:lnTo>
                    <a:pt x="9074" y="1229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" name="Google Shape;10076;p74">
              <a:extLst>
                <a:ext uri="{FF2B5EF4-FFF2-40B4-BE49-F238E27FC236}">
                  <a16:creationId xmlns:a16="http://schemas.microsoft.com/office/drawing/2014/main" id="{024E102D-86D0-8AE7-9A41-55367C4C0674}"/>
                </a:ext>
              </a:extLst>
            </p:cNvPr>
            <p:cNvSpPr/>
            <p:nvPr/>
          </p:nvSpPr>
          <p:spPr>
            <a:xfrm>
              <a:off x="-60742097" y="3920375"/>
              <a:ext cx="68550" cy="55175"/>
            </a:xfrm>
            <a:custGeom>
              <a:avLst/>
              <a:gdLst/>
              <a:ahLst/>
              <a:cxnLst/>
              <a:rect l="l" t="t" r="r" b="b"/>
              <a:pathLst>
                <a:path w="2742" h="2207" extrusionOk="0">
                  <a:moveTo>
                    <a:pt x="0" y="1"/>
                  </a:moveTo>
                  <a:lnTo>
                    <a:pt x="0" y="32"/>
                  </a:lnTo>
                  <a:lnTo>
                    <a:pt x="1009" y="1986"/>
                  </a:lnTo>
                  <a:cubicBezTo>
                    <a:pt x="1103" y="2080"/>
                    <a:pt x="1261" y="2206"/>
                    <a:pt x="1418" y="2206"/>
                  </a:cubicBezTo>
                  <a:cubicBezTo>
                    <a:pt x="1576" y="2206"/>
                    <a:pt x="1733" y="2143"/>
                    <a:pt x="1796" y="1986"/>
                  </a:cubicBezTo>
                  <a:lnTo>
                    <a:pt x="2741" y="32"/>
                  </a:lnTo>
                  <a:lnTo>
                    <a:pt x="274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" name="Google Shape;10077;p74">
              <a:extLst>
                <a:ext uri="{FF2B5EF4-FFF2-40B4-BE49-F238E27FC236}">
                  <a16:creationId xmlns:a16="http://schemas.microsoft.com/office/drawing/2014/main" id="{2F355CC4-6C16-525D-D29E-03229760F03A}"/>
                </a:ext>
              </a:extLst>
            </p:cNvPr>
            <p:cNvSpPr/>
            <p:nvPr/>
          </p:nvSpPr>
          <p:spPr>
            <a:xfrm>
              <a:off x="-60740522" y="3741600"/>
              <a:ext cx="68550" cy="158325"/>
            </a:xfrm>
            <a:custGeom>
              <a:avLst/>
              <a:gdLst/>
              <a:ahLst/>
              <a:cxnLst/>
              <a:rect l="l" t="t" r="r" b="b"/>
              <a:pathLst>
                <a:path w="2742" h="6333" extrusionOk="0">
                  <a:moveTo>
                    <a:pt x="1796" y="819"/>
                  </a:moveTo>
                  <a:cubicBezTo>
                    <a:pt x="1891" y="819"/>
                    <a:pt x="1922" y="882"/>
                    <a:pt x="1922" y="945"/>
                  </a:cubicBezTo>
                  <a:lnTo>
                    <a:pt x="1922" y="1638"/>
                  </a:lnTo>
                  <a:lnTo>
                    <a:pt x="820" y="1638"/>
                  </a:lnTo>
                  <a:lnTo>
                    <a:pt x="820" y="945"/>
                  </a:lnTo>
                  <a:cubicBezTo>
                    <a:pt x="820" y="851"/>
                    <a:pt x="883" y="819"/>
                    <a:pt x="977" y="819"/>
                  </a:cubicBezTo>
                  <a:close/>
                  <a:moveTo>
                    <a:pt x="977" y="0"/>
                  </a:moveTo>
                  <a:cubicBezTo>
                    <a:pt x="410" y="0"/>
                    <a:pt x="1" y="410"/>
                    <a:pt x="1" y="945"/>
                  </a:cubicBezTo>
                  <a:lnTo>
                    <a:pt x="1" y="6333"/>
                  </a:lnTo>
                  <a:lnTo>
                    <a:pt x="2741" y="6333"/>
                  </a:lnTo>
                  <a:lnTo>
                    <a:pt x="2741" y="945"/>
                  </a:lnTo>
                  <a:cubicBezTo>
                    <a:pt x="2741" y="410"/>
                    <a:pt x="2300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7" name="Google Shape;10084;p74">
            <a:extLst>
              <a:ext uri="{FF2B5EF4-FFF2-40B4-BE49-F238E27FC236}">
                <a16:creationId xmlns:a16="http://schemas.microsoft.com/office/drawing/2014/main" id="{BA32120D-ED11-9DD8-C99B-60ECBD4D283C}"/>
              </a:ext>
            </a:extLst>
          </p:cNvPr>
          <p:cNvGrpSpPr/>
          <p:nvPr/>
        </p:nvGrpSpPr>
        <p:grpSpPr>
          <a:xfrm>
            <a:off x="9506837" y="3681091"/>
            <a:ext cx="479551" cy="494716"/>
            <a:chOff x="-59447249" y="3706150"/>
            <a:chExt cx="319000" cy="308775"/>
          </a:xfrm>
          <a:solidFill>
            <a:schemeClr val="bg1">
              <a:lumMod val="50000"/>
            </a:schemeClr>
          </a:solidFill>
        </p:grpSpPr>
        <p:sp>
          <p:nvSpPr>
            <p:cNvPr id="28" name="Google Shape;10085;p74">
              <a:extLst>
                <a:ext uri="{FF2B5EF4-FFF2-40B4-BE49-F238E27FC236}">
                  <a16:creationId xmlns:a16="http://schemas.microsoft.com/office/drawing/2014/main" id="{3F162477-D337-3C5B-AA80-5E324AD676E9}"/>
                </a:ext>
              </a:extLst>
            </p:cNvPr>
            <p:cNvSpPr/>
            <p:nvPr/>
          </p:nvSpPr>
          <p:spPr>
            <a:xfrm>
              <a:off x="-59381876" y="3922750"/>
              <a:ext cx="79575" cy="29950"/>
            </a:xfrm>
            <a:custGeom>
              <a:avLst/>
              <a:gdLst/>
              <a:ahLst/>
              <a:cxnLst/>
              <a:rect l="l" t="t" r="r" b="b"/>
              <a:pathLst>
                <a:path w="3183" h="1198" extrusionOk="0">
                  <a:moveTo>
                    <a:pt x="1607" y="0"/>
                  </a:moveTo>
                  <a:cubicBezTo>
                    <a:pt x="820" y="0"/>
                    <a:pt x="190" y="504"/>
                    <a:pt x="1" y="1197"/>
                  </a:cubicBezTo>
                  <a:lnTo>
                    <a:pt x="3183" y="1197"/>
                  </a:lnTo>
                  <a:cubicBezTo>
                    <a:pt x="3025" y="536"/>
                    <a:pt x="2363" y="0"/>
                    <a:pt x="1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" name="Google Shape;10086;p74">
              <a:extLst>
                <a:ext uri="{FF2B5EF4-FFF2-40B4-BE49-F238E27FC236}">
                  <a16:creationId xmlns:a16="http://schemas.microsoft.com/office/drawing/2014/main" id="{00A3EC0F-7220-87A7-565D-0BF8232061A4}"/>
                </a:ext>
              </a:extLst>
            </p:cNvPr>
            <p:cNvSpPr/>
            <p:nvPr/>
          </p:nvSpPr>
          <p:spPr>
            <a:xfrm>
              <a:off x="-59364550" y="3861525"/>
              <a:ext cx="43350" cy="40900"/>
            </a:xfrm>
            <a:custGeom>
              <a:avLst/>
              <a:gdLst/>
              <a:ahLst/>
              <a:cxnLst/>
              <a:rect l="l" t="t" r="r" b="b"/>
              <a:pathLst>
                <a:path w="1733" h="1636" extrusionOk="0">
                  <a:moveTo>
                    <a:pt x="858" y="0"/>
                  </a:moveTo>
                  <a:cubicBezTo>
                    <a:pt x="784" y="0"/>
                    <a:pt x="707" y="8"/>
                    <a:pt x="631" y="23"/>
                  </a:cubicBezTo>
                  <a:cubicBezTo>
                    <a:pt x="347" y="118"/>
                    <a:pt x="127" y="307"/>
                    <a:pt x="95" y="590"/>
                  </a:cubicBezTo>
                  <a:cubicBezTo>
                    <a:pt x="1" y="906"/>
                    <a:pt x="95" y="1189"/>
                    <a:pt x="284" y="1410"/>
                  </a:cubicBezTo>
                  <a:cubicBezTo>
                    <a:pt x="446" y="1548"/>
                    <a:pt x="658" y="1636"/>
                    <a:pt x="871" y="1636"/>
                  </a:cubicBezTo>
                  <a:cubicBezTo>
                    <a:pt x="949" y="1636"/>
                    <a:pt x="1027" y="1624"/>
                    <a:pt x="1103" y="1599"/>
                  </a:cubicBezTo>
                  <a:cubicBezTo>
                    <a:pt x="1387" y="1536"/>
                    <a:pt x="1607" y="1347"/>
                    <a:pt x="1670" y="1063"/>
                  </a:cubicBezTo>
                  <a:cubicBezTo>
                    <a:pt x="1733" y="748"/>
                    <a:pt x="1670" y="464"/>
                    <a:pt x="1450" y="244"/>
                  </a:cubicBezTo>
                  <a:cubicBezTo>
                    <a:pt x="1307" y="77"/>
                    <a:pt x="1091" y="0"/>
                    <a:pt x="8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" name="Google Shape;10087;p74">
              <a:extLst>
                <a:ext uri="{FF2B5EF4-FFF2-40B4-BE49-F238E27FC236}">
                  <a16:creationId xmlns:a16="http://schemas.microsoft.com/office/drawing/2014/main" id="{2AEEBE09-CBF4-2110-7131-ECBC8F45B454}"/>
                </a:ext>
              </a:extLst>
            </p:cNvPr>
            <p:cNvSpPr/>
            <p:nvPr/>
          </p:nvSpPr>
          <p:spPr>
            <a:xfrm>
              <a:off x="-59447249" y="3706150"/>
              <a:ext cx="319000" cy="308775"/>
            </a:xfrm>
            <a:custGeom>
              <a:avLst/>
              <a:gdLst/>
              <a:ahLst/>
              <a:cxnLst/>
              <a:rect l="l" t="t" r="r" b="b"/>
              <a:pathLst>
                <a:path w="12759" h="12351" extrusionOk="0">
                  <a:moveTo>
                    <a:pt x="6428" y="820"/>
                  </a:moveTo>
                  <a:cubicBezTo>
                    <a:pt x="6900" y="820"/>
                    <a:pt x="7247" y="1166"/>
                    <a:pt x="7247" y="1639"/>
                  </a:cubicBezTo>
                  <a:lnTo>
                    <a:pt x="7247" y="4128"/>
                  </a:lnTo>
                  <a:lnTo>
                    <a:pt x="5609" y="4128"/>
                  </a:lnTo>
                  <a:lnTo>
                    <a:pt x="5609" y="1639"/>
                  </a:lnTo>
                  <a:cubicBezTo>
                    <a:pt x="5609" y="1166"/>
                    <a:pt x="5955" y="820"/>
                    <a:pt x="6428" y="820"/>
                  </a:cubicBezTo>
                  <a:close/>
                  <a:moveTo>
                    <a:pt x="10681" y="6616"/>
                  </a:moveTo>
                  <a:cubicBezTo>
                    <a:pt x="10901" y="6616"/>
                    <a:pt x="11059" y="6805"/>
                    <a:pt x="11059" y="6994"/>
                  </a:cubicBezTo>
                  <a:cubicBezTo>
                    <a:pt x="11122" y="7247"/>
                    <a:pt x="10901" y="7436"/>
                    <a:pt x="10681" y="7436"/>
                  </a:cubicBezTo>
                  <a:lnTo>
                    <a:pt x="8192" y="7436"/>
                  </a:lnTo>
                  <a:cubicBezTo>
                    <a:pt x="7971" y="7436"/>
                    <a:pt x="7751" y="7247"/>
                    <a:pt x="7751" y="6994"/>
                  </a:cubicBezTo>
                  <a:cubicBezTo>
                    <a:pt x="7751" y="6742"/>
                    <a:pt x="7971" y="6616"/>
                    <a:pt x="8192" y="6616"/>
                  </a:cubicBezTo>
                  <a:close/>
                  <a:moveTo>
                    <a:pt x="10681" y="8255"/>
                  </a:moveTo>
                  <a:cubicBezTo>
                    <a:pt x="10901" y="8255"/>
                    <a:pt x="11059" y="8444"/>
                    <a:pt x="11059" y="8696"/>
                  </a:cubicBezTo>
                  <a:cubicBezTo>
                    <a:pt x="11122" y="8885"/>
                    <a:pt x="10901" y="9074"/>
                    <a:pt x="10681" y="9074"/>
                  </a:cubicBezTo>
                  <a:lnTo>
                    <a:pt x="8192" y="9074"/>
                  </a:lnTo>
                  <a:cubicBezTo>
                    <a:pt x="7971" y="9074"/>
                    <a:pt x="7751" y="8885"/>
                    <a:pt x="7751" y="8696"/>
                  </a:cubicBezTo>
                  <a:cubicBezTo>
                    <a:pt x="7751" y="8444"/>
                    <a:pt x="7971" y="8255"/>
                    <a:pt x="8192" y="8255"/>
                  </a:cubicBezTo>
                  <a:close/>
                  <a:moveTo>
                    <a:pt x="4233" y="5360"/>
                  </a:moveTo>
                  <a:cubicBezTo>
                    <a:pt x="4671" y="5360"/>
                    <a:pt x="5082" y="5531"/>
                    <a:pt x="5388" y="5860"/>
                  </a:cubicBezTo>
                  <a:cubicBezTo>
                    <a:pt x="5829" y="6301"/>
                    <a:pt x="5987" y="6868"/>
                    <a:pt x="5829" y="7467"/>
                  </a:cubicBezTo>
                  <a:cubicBezTo>
                    <a:pt x="5766" y="7751"/>
                    <a:pt x="5640" y="7971"/>
                    <a:pt x="5451" y="8192"/>
                  </a:cubicBezTo>
                  <a:cubicBezTo>
                    <a:pt x="6176" y="8601"/>
                    <a:pt x="6711" y="9389"/>
                    <a:pt x="6711" y="10334"/>
                  </a:cubicBezTo>
                  <a:cubicBezTo>
                    <a:pt x="6711" y="10555"/>
                    <a:pt x="6491" y="10744"/>
                    <a:pt x="6270" y="10744"/>
                  </a:cubicBezTo>
                  <a:lnTo>
                    <a:pt x="2143" y="10744"/>
                  </a:lnTo>
                  <a:cubicBezTo>
                    <a:pt x="1891" y="10744"/>
                    <a:pt x="1733" y="10555"/>
                    <a:pt x="1733" y="10303"/>
                  </a:cubicBezTo>
                  <a:cubicBezTo>
                    <a:pt x="1733" y="9357"/>
                    <a:pt x="2238" y="8570"/>
                    <a:pt x="3025" y="8129"/>
                  </a:cubicBezTo>
                  <a:cubicBezTo>
                    <a:pt x="2647" y="7688"/>
                    <a:pt x="2490" y="7121"/>
                    <a:pt x="2647" y="6553"/>
                  </a:cubicBezTo>
                  <a:cubicBezTo>
                    <a:pt x="2805" y="6018"/>
                    <a:pt x="3246" y="5577"/>
                    <a:pt x="3781" y="5419"/>
                  </a:cubicBezTo>
                  <a:cubicBezTo>
                    <a:pt x="3933" y="5379"/>
                    <a:pt x="4084" y="5360"/>
                    <a:pt x="4233" y="5360"/>
                  </a:cubicBezTo>
                  <a:close/>
                  <a:moveTo>
                    <a:pt x="10681" y="9893"/>
                  </a:moveTo>
                  <a:cubicBezTo>
                    <a:pt x="10901" y="9893"/>
                    <a:pt x="11059" y="10113"/>
                    <a:pt x="11059" y="10303"/>
                  </a:cubicBezTo>
                  <a:cubicBezTo>
                    <a:pt x="11122" y="10555"/>
                    <a:pt x="10901" y="10744"/>
                    <a:pt x="10681" y="10744"/>
                  </a:cubicBezTo>
                  <a:lnTo>
                    <a:pt x="8192" y="10744"/>
                  </a:lnTo>
                  <a:cubicBezTo>
                    <a:pt x="7971" y="10744"/>
                    <a:pt x="7751" y="10555"/>
                    <a:pt x="7751" y="10303"/>
                  </a:cubicBezTo>
                  <a:cubicBezTo>
                    <a:pt x="7751" y="10050"/>
                    <a:pt x="7971" y="9893"/>
                    <a:pt x="8192" y="9893"/>
                  </a:cubicBezTo>
                  <a:close/>
                  <a:moveTo>
                    <a:pt x="6396" y="0"/>
                  </a:moveTo>
                  <a:cubicBezTo>
                    <a:pt x="5483" y="0"/>
                    <a:pt x="4726" y="725"/>
                    <a:pt x="4726" y="1639"/>
                  </a:cubicBezTo>
                  <a:lnTo>
                    <a:pt x="4726" y="2458"/>
                  </a:lnTo>
                  <a:lnTo>
                    <a:pt x="1261" y="2458"/>
                  </a:lnTo>
                  <a:cubicBezTo>
                    <a:pt x="599" y="2458"/>
                    <a:pt x="1" y="3025"/>
                    <a:pt x="1" y="3686"/>
                  </a:cubicBezTo>
                  <a:lnTo>
                    <a:pt x="1" y="11122"/>
                  </a:lnTo>
                  <a:cubicBezTo>
                    <a:pt x="1" y="11815"/>
                    <a:pt x="568" y="12350"/>
                    <a:pt x="1261" y="12350"/>
                  </a:cubicBezTo>
                  <a:lnTo>
                    <a:pt x="11468" y="12350"/>
                  </a:lnTo>
                  <a:cubicBezTo>
                    <a:pt x="12130" y="12350"/>
                    <a:pt x="12697" y="11815"/>
                    <a:pt x="12697" y="11122"/>
                  </a:cubicBezTo>
                  <a:lnTo>
                    <a:pt x="12697" y="3686"/>
                  </a:lnTo>
                  <a:cubicBezTo>
                    <a:pt x="12760" y="3025"/>
                    <a:pt x="12162" y="2458"/>
                    <a:pt x="11500" y="2458"/>
                  </a:cubicBezTo>
                  <a:lnTo>
                    <a:pt x="8034" y="2458"/>
                  </a:lnTo>
                  <a:lnTo>
                    <a:pt x="8034" y="1639"/>
                  </a:lnTo>
                  <a:cubicBezTo>
                    <a:pt x="8034" y="725"/>
                    <a:pt x="7278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1" name="Google Shape;10088;p74">
              <a:extLst>
                <a:ext uri="{FF2B5EF4-FFF2-40B4-BE49-F238E27FC236}">
                  <a16:creationId xmlns:a16="http://schemas.microsoft.com/office/drawing/2014/main" id="{7368A582-7749-D3C9-2E89-748AF71DD5DF}"/>
                </a:ext>
              </a:extLst>
            </p:cNvPr>
            <p:cNvSpPr/>
            <p:nvPr/>
          </p:nvSpPr>
          <p:spPr>
            <a:xfrm>
              <a:off x="-59293652" y="3740025"/>
              <a:ext cx="14175" cy="14200"/>
            </a:xfrm>
            <a:custGeom>
              <a:avLst/>
              <a:gdLst/>
              <a:ahLst/>
              <a:cxnLst/>
              <a:rect l="l" t="t" r="r" b="b"/>
              <a:pathLst>
                <a:path w="567" h="568" extrusionOk="0">
                  <a:moveTo>
                    <a:pt x="284" y="0"/>
                  </a:moveTo>
                  <a:cubicBezTo>
                    <a:pt x="126" y="0"/>
                    <a:pt x="0" y="126"/>
                    <a:pt x="0" y="284"/>
                  </a:cubicBezTo>
                  <a:cubicBezTo>
                    <a:pt x="0" y="441"/>
                    <a:pt x="126" y="567"/>
                    <a:pt x="284" y="567"/>
                  </a:cubicBezTo>
                  <a:cubicBezTo>
                    <a:pt x="441" y="567"/>
                    <a:pt x="567" y="441"/>
                    <a:pt x="567" y="284"/>
                  </a:cubicBezTo>
                  <a:cubicBezTo>
                    <a:pt x="567" y="126"/>
                    <a:pt x="441" y="0"/>
                    <a:pt x="2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2" name="Google Shape;10089;p74">
            <a:extLst>
              <a:ext uri="{FF2B5EF4-FFF2-40B4-BE49-F238E27FC236}">
                <a16:creationId xmlns:a16="http://schemas.microsoft.com/office/drawing/2014/main" id="{994C4488-00C0-D317-D7C3-956751C23988}"/>
              </a:ext>
            </a:extLst>
          </p:cNvPr>
          <p:cNvGrpSpPr/>
          <p:nvPr/>
        </p:nvGrpSpPr>
        <p:grpSpPr>
          <a:xfrm>
            <a:off x="8538025" y="1572830"/>
            <a:ext cx="687344" cy="724676"/>
            <a:chOff x="-64406128" y="3362225"/>
            <a:chExt cx="318225" cy="314800"/>
          </a:xfrm>
          <a:solidFill>
            <a:schemeClr val="bg1">
              <a:lumMod val="50000"/>
            </a:schemeClr>
          </a:solidFill>
        </p:grpSpPr>
        <p:sp>
          <p:nvSpPr>
            <p:cNvPr id="33" name="Google Shape;10090;p74">
              <a:extLst>
                <a:ext uri="{FF2B5EF4-FFF2-40B4-BE49-F238E27FC236}">
                  <a16:creationId xmlns:a16="http://schemas.microsoft.com/office/drawing/2014/main" id="{B763A09B-28CF-4F57-0522-0038CC1C5E10}"/>
                </a:ext>
              </a:extLst>
            </p:cNvPr>
            <p:cNvSpPr/>
            <p:nvPr/>
          </p:nvSpPr>
          <p:spPr>
            <a:xfrm>
              <a:off x="-64332098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4" name="Google Shape;10091;p74">
              <a:extLst>
                <a:ext uri="{FF2B5EF4-FFF2-40B4-BE49-F238E27FC236}">
                  <a16:creationId xmlns:a16="http://schemas.microsoft.com/office/drawing/2014/main" id="{97BC69F1-E61E-BFC1-0F18-3DA400CA9F98}"/>
                </a:ext>
              </a:extLst>
            </p:cNvPr>
            <p:cNvSpPr/>
            <p:nvPr/>
          </p:nvSpPr>
          <p:spPr>
            <a:xfrm>
              <a:off x="-64406128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35" name="Google Shape;10113;p74">
            <a:extLst>
              <a:ext uri="{FF2B5EF4-FFF2-40B4-BE49-F238E27FC236}">
                <a16:creationId xmlns:a16="http://schemas.microsoft.com/office/drawing/2014/main" id="{21CDF30E-305C-A26E-6B61-591E4C679060}"/>
              </a:ext>
            </a:extLst>
          </p:cNvPr>
          <p:cNvSpPr/>
          <p:nvPr/>
        </p:nvSpPr>
        <p:spPr>
          <a:xfrm>
            <a:off x="6972647" y="3640887"/>
            <a:ext cx="527560" cy="556052"/>
          </a:xfrm>
          <a:custGeom>
            <a:avLst/>
            <a:gdLst/>
            <a:ahLst/>
            <a:cxnLst/>
            <a:rect l="l" t="t" r="r" b="b"/>
            <a:pathLst>
              <a:path w="12759" h="12619" extrusionOk="0">
                <a:moveTo>
                  <a:pt x="10082" y="2190"/>
                </a:moveTo>
                <a:lnTo>
                  <a:pt x="11027" y="2726"/>
                </a:lnTo>
                <a:lnTo>
                  <a:pt x="8948" y="6317"/>
                </a:lnTo>
                <a:lnTo>
                  <a:pt x="8003" y="5781"/>
                </a:lnTo>
                <a:cubicBezTo>
                  <a:pt x="8349" y="5151"/>
                  <a:pt x="9704" y="2820"/>
                  <a:pt x="10082" y="2190"/>
                </a:cubicBezTo>
                <a:close/>
                <a:moveTo>
                  <a:pt x="7813" y="6601"/>
                </a:moveTo>
                <a:lnTo>
                  <a:pt x="8318" y="6916"/>
                </a:lnTo>
                <a:lnTo>
                  <a:pt x="7782" y="7262"/>
                </a:lnTo>
                <a:lnTo>
                  <a:pt x="7813" y="6601"/>
                </a:lnTo>
                <a:close/>
                <a:moveTo>
                  <a:pt x="10554" y="8522"/>
                </a:moveTo>
                <a:cubicBezTo>
                  <a:pt x="10806" y="8522"/>
                  <a:pt x="10964" y="8711"/>
                  <a:pt x="10964" y="8900"/>
                </a:cubicBezTo>
                <a:cubicBezTo>
                  <a:pt x="10964" y="9153"/>
                  <a:pt x="10806" y="9342"/>
                  <a:pt x="10554" y="9342"/>
                </a:cubicBezTo>
                <a:lnTo>
                  <a:pt x="5608" y="9342"/>
                </a:lnTo>
                <a:cubicBezTo>
                  <a:pt x="5356" y="9342"/>
                  <a:pt x="5167" y="9153"/>
                  <a:pt x="5167" y="8900"/>
                </a:cubicBezTo>
                <a:cubicBezTo>
                  <a:pt x="5167" y="8680"/>
                  <a:pt x="5356" y="8522"/>
                  <a:pt x="5608" y="8522"/>
                </a:cubicBezTo>
                <a:close/>
                <a:moveTo>
                  <a:pt x="3088" y="5592"/>
                </a:moveTo>
                <a:cubicBezTo>
                  <a:pt x="3308" y="5592"/>
                  <a:pt x="3497" y="5813"/>
                  <a:pt x="3497" y="6002"/>
                </a:cubicBezTo>
                <a:lnTo>
                  <a:pt x="3497" y="6286"/>
                </a:lnTo>
                <a:cubicBezTo>
                  <a:pt x="3970" y="6443"/>
                  <a:pt x="4348" y="6916"/>
                  <a:pt x="4348" y="7451"/>
                </a:cubicBezTo>
                <a:cubicBezTo>
                  <a:pt x="4348" y="7703"/>
                  <a:pt x="4159" y="7861"/>
                  <a:pt x="3907" y="7861"/>
                </a:cubicBezTo>
                <a:cubicBezTo>
                  <a:pt x="3655" y="7861"/>
                  <a:pt x="3497" y="7640"/>
                  <a:pt x="3497" y="7451"/>
                </a:cubicBezTo>
                <a:cubicBezTo>
                  <a:pt x="3497" y="7231"/>
                  <a:pt x="3308" y="7010"/>
                  <a:pt x="3088" y="7010"/>
                </a:cubicBezTo>
                <a:cubicBezTo>
                  <a:pt x="2836" y="7010"/>
                  <a:pt x="2678" y="7231"/>
                  <a:pt x="2678" y="7451"/>
                </a:cubicBezTo>
                <a:cubicBezTo>
                  <a:pt x="2678" y="7703"/>
                  <a:pt x="3025" y="7924"/>
                  <a:pt x="3340" y="8176"/>
                </a:cubicBezTo>
                <a:cubicBezTo>
                  <a:pt x="3781" y="8491"/>
                  <a:pt x="4348" y="8869"/>
                  <a:pt x="4348" y="9531"/>
                </a:cubicBezTo>
                <a:cubicBezTo>
                  <a:pt x="4348" y="10098"/>
                  <a:pt x="3970" y="10539"/>
                  <a:pt x="3497" y="10728"/>
                </a:cubicBezTo>
                <a:lnTo>
                  <a:pt x="3497" y="11011"/>
                </a:lnTo>
                <a:cubicBezTo>
                  <a:pt x="3497" y="11232"/>
                  <a:pt x="3308" y="11452"/>
                  <a:pt x="3088" y="11452"/>
                </a:cubicBezTo>
                <a:cubicBezTo>
                  <a:pt x="2836" y="11452"/>
                  <a:pt x="2678" y="11232"/>
                  <a:pt x="2678" y="11011"/>
                </a:cubicBezTo>
                <a:lnTo>
                  <a:pt x="2678" y="10728"/>
                </a:lnTo>
                <a:cubicBezTo>
                  <a:pt x="2206" y="10570"/>
                  <a:pt x="1859" y="10098"/>
                  <a:pt x="1859" y="9531"/>
                </a:cubicBezTo>
                <a:cubicBezTo>
                  <a:pt x="1859" y="9310"/>
                  <a:pt x="2048" y="9121"/>
                  <a:pt x="2300" y="9121"/>
                </a:cubicBezTo>
                <a:cubicBezTo>
                  <a:pt x="2521" y="9121"/>
                  <a:pt x="2678" y="9310"/>
                  <a:pt x="2678" y="9531"/>
                </a:cubicBezTo>
                <a:cubicBezTo>
                  <a:pt x="2678" y="9783"/>
                  <a:pt x="2867" y="9940"/>
                  <a:pt x="3088" y="9940"/>
                </a:cubicBezTo>
                <a:cubicBezTo>
                  <a:pt x="3308" y="9940"/>
                  <a:pt x="3497" y="9751"/>
                  <a:pt x="3497" y="9531"/>
                </a:cubicBezTo>
                <a:cubicBezTo>
                  <a:pt x="3497" y="9310"/>
                  <a:pt x="3182" y="9089"/>
                  <a:pt x="2836" y="8837"/>
                </a:cubicBezTo>
                <a:cubicBezTo>
                  <a:pt x="2395" y="8522"/>
                  <a:pt x="1859" y="8113"/>
                  <a:pt x="1859" y="7451"/>
                </a:cubicBezTo>
                <a:cubicBezTo>
                  <a:pt x="1859" y="6916"/>
                  <a:pt x="2206" y="6475"/>
                  <a:pt x="2678" y="6286"/>
                </a:cubicBezTo>
                <a:lnTo>
                  <a:pt x="2678" y="6002"/>
                </a:lnTo>
                <a:cubicBezTo>
                  <a:pt x="2678" y="5750"/>
                  <a:pt x="2867" y="5592"/>
                  <a:pt x="3088" y="5592"/>
                </a:cubicBezTo>
                <a:close/>
                <a:moveTo>
                  <a:pt x="10554" y="11011"/>
                </a:moveTo>
                <a:cubicBezTo>
                  <a:pt x="10806" y="11011"/>
                  <a:pt x="10964" y="11200"/>
                  <a:pt x="10964" y="11452"/>
                </a:cubicBezTo>
                <a:cubicBezTo>
                  <a:pt x="10964" y="11641"/>
                  <a:pt x="10806" y="11830"/>
                  <a:pt x="10554" y="11830"/>
                </a:cubicBezTo>
                <a:lnTo>
                  <a:pt x="5608" y="11830"/>
                </a:lnTo>
                <a:cubicBezTo>
                  <a:pt x="5356" y="11830"/>
                  <a:pt x="5167" y="11641"/>
                  <a:pt x="5167" y="11452"/>
                </a:cubicBezTo>
                <a:cubicBezTo>
                  <a:pt x="5167" y="11200"/>
                  <a:pt x="5356" y="11011"/>
                  <a:pt x="5608" y="11011"/>
                </a:cubicBezTo>
                <a:close/>
                <a:moveTo>
                  <a:pt x="10933" y="1"/>
                </a:moveTo>
                <a:cubicBezTo>
                  <a:pt x="10599" y="1"/>
                  <a:pt x="10280" y="176"/>
                  <a:pt x="10113" y="489"/>
                </a:cubicBezTo>
                <a:lnTo>
                  <a:pt x="7877" y="4395"/>
                </a:lnTo>
                <a:lnTo>
                  <a:pt x="1229" y="4395"/>
                </a:lnTo>
                <a:cubicBezTo>
                  <a:pt x="567" y="4395"/>
                  <a:pt x="0" y="4931"/>
                  <a:pt x="0" y="5592"/>
                </a:cubicBezTo>
                <a:lnTo>
                  <a:pt x="0" y="11389"/>
                </a:lnTo>
                <a:cubicBezTo>
                  <a:pt x="0" y="12051"/>
                  <a:pt x="567" y="12618"/>
                  <a:pt x="1229" y="12618"/>
                </a:cubicBezTo>
                <a:lnTo>
                  <a:pt x="11437" y="12618"/>
                </a:lnTo>
                <a:cubicBezTo>
                  <a:pt x="12098" y="12618"/>
                  <a:pt x="12697" y="12082"/>
                  <a:pt x="12697" y="11389"/>
                </a:cubicBezTo>
                <a:lnTo>
                  <a:pt x="12697" y="5592"/>
                </a:lnTo>
                <a:cubicBezTo>
                  <a:pt x="12602" y="4931"/>
                  <a:pt x="12067" y="4395"/>
                  <a:pt x="11374" y="4395"/>
                </a:cubicBezTo>
                <a:lnTo>
                  <a:pt x="11027" y="4395"/>
                </a:lnTo>
                <a:lnTo>
                  <a:pt x="12476" y="1875"/>
                </a:lnTo>
                <a:cubicBezTo>
                  <a:pt x="12760" y="1402"/>
                  <a:pt x="12602" y="804"/>
                  <a:pt x="12130" y="583"/>
                </a:cubicBezTo>
                <a:lnTo>
                  <a:pt x="11437" y="142"/>
                </a:lnTo>
                <a:cubicBezTo>
                  <a:pt x="11277" y="46"/>
                  <a:pt x="11103" y="1"/>
                  <a:pt x="1093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36" name="Google Shape;10118;p74">
            <a:extLst>
              <a:ext uri="{FF2B5EF4-FFF2-40B4-BE49-F238E27FC236}">
                <a16:creationId xmlns:a16="http://schemas.microsoft.com/office/drawing/2014/main" id="{66240B41-66F5-C0EB-3B0C-27913E5CDEBB}"/>
              </a:ext>
            </a:extLst>
          </p:cNvPr>
          <p:cNvGrpSpPr/>
          <p:nvPr/>
        </p:nvGrpSpPr>
        <p:grpSpPr>
          <a:xfrm>
            <a:off x="11299091" y="2764181"/>
            <a:ext cx="467528" cy="505891"/>
            <a:chOff x="-59400777" y="4084200"/>
            <a:chExt cx="311125" cy="315875"/>
          </a:xfrm>
          <a:solidFill>
            <a:schemeClr val="bg1">
              <a:lumMod val="50000"/>
            </a:schemeClr>
          </a:solidFill>
        </p:grpSpPr>
        <p:sp>
          <p:nvSpPr>
            <p:cNvPr id="37" name="Google Shape;10119;p74">
              <a:extLst>
                <a:ext uri="{FF2B5EF4-FFF2-40B4-BE49-F238E27FC236}">
                  <a16:creationId xmlns:a16="http://schemas.microsoft.com/office/drawing/2014/main" id="{4F4E4A6F-0279-880C-441E-6A8B11D59B10}"/>
                </a:ext>
              </a:extLst>
            </p:cNvPr>
            <p:cNvSpPr/>
            <p:nvPr/>
          </p:nvSpPr>
          <p:spPr>
            <a:xfrm>
              <a:off x="-59400777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37" y="1071"/>
                    <a:pt x="2237" y="1260"/>
                  </a:cubicBezTo>
                  <a:cubicBezTo>
                    <a:pt x="2237" y="1449"/>
                    <a:pt x="2048" y="1701"/>
                    <a:pt x="1796" y="1701"/>
                  </a:cubicBezTo>
                  <a:cubicBezTo>
                    <a:pt x="1576" y="1701"/>
                    <a:pt x="1418" y="1481"/>
                    <a:pt x="1418" y="1260"/>
                  </a:cubicBezTo>
                  <a:cubicBezTo>
                    <a:pt x="1418" y="1008"/>
                    <a:pt x="1576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29" y="3308"/>
                  </a:cubicBezTo>
                  <a:lnTo>
                    <a:pt x="2332" y="3308"/>
                  </a:lnTo>
                  <a:cubicBezTo>
                    <a:pt x="2993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8" name="Google Shape;10120;p74">
              <a:extLst>
                <a:ext uri="{FF2B5EF4-FFF2-40B4-BE49-F238E27FC236}">
                  <a16:creationId xmlns:a16="http://schemas.microsoft.com/office/drawing/2014/main" id="{8A445AA0-5C68-1858-28D0-8E09FD9BE05E}"/>
                </a:ext>
              </a:extLst>
            </p:cNvPr>
            <p:cNvSpPr/>
            <p:nvPr/>
          </p:nvSpPr>
          <p:spPr>
            <a:xfrm>
              <a:off x="-59400002" y="4084200"/>
              <a:ext cx="89825" cy="212700"/>
            </a:xfrm>
            <a:custGeom>
              <a:avLst/>
              <a:gdLst/>
              <a:ahLst/>
              <a:cxnLst/>
              <a:rect l="l" t="t" r="r" b="b"/>
              <a:pathLst>
                <a:path w="3593" h="8508" extrusionOk="0">
                  <a:moveTo>
                    <a:pt x="1734" y="1607"/>
                  </a:moveTo>
                  <a:cubicBezTo>
                    <a:pt x="1923" y="1607"/>
                    <a:pt x="2175" y="1797"/>
                    <a:pt x="2175" y="2049"/>
                  </a:cubicBezTo>
                  <a:lnTo>
                    <a:pt x="2175" y="7278"/>
                  </a:lnTo>
                  <a:cubicBezTo>
                    <a:pt x="2175" y="7499"/>
                    <a:pt x="1986" y="7656"/>
                    <a:pt x="1734" y="7656"/>
                  </a:cubicBezTo>
                  <a:cubicBezTo>
                    <a:pt x="1513" y="7656"/>
                    <a:pt x="1356" y="7467"/>
                    <a:pt x="1356" y="7278"/>
                  </a:cubicBezTo>
                  <a:lnTo>
                    <a:pt x="1356" y="2049"/>
                  </a:lnTo>
                  <a:cubicBezTo>
                    <a:pt x="1356" y="1797"/>
                    <a:pt x="1545" y="1607"/>
                    <a:pt x="1734" y="1607"/>
                  </a:cubicBezTo>
                  <a:close/>
                  <a:moveTo>
                    <a:pt x="1230" y="1"/>
                  </a:moveTo>
                  <a:cubicBezTo>
                    <a:pt x="568" y="1"/>
                    <a:pt x="1" y="536"/>
                    <a:pt x="1" y="1198"/>
                  </a:cubicBezTo>
                  <a:lnTo>
                    <a:pt x="1" y="8507"/>
                  </a:lnTo>
                  <a:lnTo>
                    <a:pt x="3593" y="8507"/>
                  </a:lnTo>
                  <a:lnTo>
                    <a:pt x="3593" y="1198"/>
                  </a:lnTo>
                  <a:cubicBezTo>
                    <a:pt x="3561" y="536"/>
                    <a:pt x="2994" y="1"/>
                    <a:pt x="2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9" name="Google Shape;10121;p74">
              <a:extLst>
                <a:ext uri="{FF2B5EF4-FFF2-40B4-BE49-F238E27FC236}">
                  <a16:creationId xmlns:a16="http://schemas.microsoft.com/office/drawing/2014/main" id="{3A302610-2352-9A33-F05A-0FBA6E2E9A55}"/>
                </a:ext>
              </a:extLst>
            </p:cNvPr>
            <p:cNvSpPr/>
            <p:nvPr/>
          </p:nvSpPr>
          <p:spPr>
            <a:xfrm>
              <a:off x="-59290502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05" y="1071"/>
                    <a:pt x="2205" y="1260"/>
                  </a:cubicBezTo>
                  <a:cubicBezTo>
                    <a:pt x="2205" y="1449"/>
                    <a:pt x="2016" y="1701"/>
                    <a:pt x="1796" y="1701"/>
                  </a:cubicBezTo>
                  <a:cubicBezTo>
                    <a:pt x="1575" y="1701"/>
                    <a:pt x="1386" y="1481"/>
                    <a:pt x="1386" y="1260"/>
                  </a:cubicBezTo>
                  <a:cubicBezTo>
                    <a:pt x="1386" y="1008"/>
                    <a:pt x="1575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60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0" name="Google Shape;10122;p74">
              <a:extLst>
                <a:ext uri="{FF2B5EF4-FFF2-40B4-BE49-F238E27FC236}">
                  <a16:creationId xmlns:a16="http://schemas.microsoft.com/office/drawing/2014/main" id="{0F03F5D8-8A66-2063-937A-D3641B32AE73}"/>
                </a:ext>
              </a:extLst>
            </p:cNvPr>
            <p:cNvSpPr/>
            <p:nvPr/>
          </p:nvSpPr>
          <p:spPr>
            <a:xfrm>
              <a:off x="-59290502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96" y="1607"/>
                  </a:moveTo>
                  <a:cubicBezTo>
                    <a:pt x="2048" y="1607"/>
                    <a:pt x="2205" y="1797"/>
                    <a:pt x="2205" y="2049"/>
                  </a:cubicBezTo>
                  <a:lnTo>
                    <a:pt x="2205" y="7278"/>
                  </a:lnTo>
                  <a:cubicBezTo>
                    <a:pt x="2205" y="7499"/>
                    <a:pt x="2016" y="7656"/>
                    <a:pt x="1796" y="7656"/>
                  </a:cubicBezTo>
                  <a:cubicBezTo>
                    <a:pt x="1607" y="7656"/>
                    <a:pt x="1386" y="7467"/>
                    <a:pt x="1386" y="7278"/>
                  </a:cubicBezTo>
                  <a:lnTo>
                    <a:pt x="1386" y="2049"/>
                  </a:lnTo>
                  <a:cubicBezTo>
                    <a:pt x="1386" y="1797"/>
                    <a:pt x="1575" y="1607"/>
                    <a:pt x="1796" y="1607"/>
                  </a:cubicBezTo>
                  <a:close/>
                  <a:moveTo>
                    <a:pt x="1260" y="1"/>
                  </a:moveTo>
                  <a:cubicBezTo>
                    <a:pt x="599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92" y="536"/>
                    <a:pt x="3025" y="1"/>
                    <a:pt x="2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1" name="Google Shape;10123;p74">
              <a:extLst>
                <a:ext uri="{FF2B5EF4-FFF2-40B4-BE49-F238E27FC236}">
                  <a16:creationId xmlns:a16="http://schemas.microsoft.com/office/drawing/2014/main" id="{BA6462CC-30D0-9C6D-F17D-49567FF5D3B9}"/>
                </a:ext>
              </a:extLst>
            </p:cNvPr>
            <p:cNvSpPr/>
            <p:nvPr/>
          </p:nvSpPr>
          <p:spPr>
            <a:xfrm>
              <a:off x="-59181026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828" y="851"/>
                  </a:moveTo>
                  <a:cubicBezTo>
                    <a:pt x="2080" y="851"/>
                    <a:pt x="2269" y="1071"/>
                    <a:pt x="2269" y="1260"/>
                  </a:cubicBezTo>
                  <a:cubicBezTo>
                    <a:pt x="2269" y="1449"/>
                    <a:pt x="2080" y="1701"/>
                    <a:pt x="1828" y="1701"/>
                  </a:cubicBezTo>
                  <a:cubicBezTo>
                    <a:pt x="1607" y="1701"/>
                    <a:pt x="1450" y="1481"/>
                    <a:pt x="1450" y="1260"/>
                  </a:cubicBezTo>
                  <a:cubicBezTo>
                    <a:pt x="1450" y="1008"/>
                    <a:pt x="1607" y="851"/>
                    <a:pt x="1828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lnTo>
                    <a:pt x="32" y="2079"/>
                  </a:lnTo>
                  <a:cubicBezTo>
                    <a:pt x="32" y="2741"/>
                    <a:pt x="567" y="3308"/>
                    <a:pt x="1261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2" name="Google Shape;10124;p74">
              <a:extLst>
                <a:ext uri="{FF2B5EF4-FFF2-40B4-BE49-F238E27FC236}">
                  <a16:creationId xmlns:a16="http://schemas.microsoft.com/office/drawing/2014/main" id="{4B6EA0C2-65CD-49BA-5AB3-5311AABA0930}"/>
                </a:ext>
              </a:extLst>
            </p:cNvPr>
            <p:cNvSpPr/>
            <p:nvPr/>
          </p:nvSpPr>
          <p:spPr>
            <a:xfrm>
              <a:off x="-59179451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33" y="1607"/>
                  </a:moveTo>
                  <a:cubicBezTo>
                    <a:pt x="1922" y="1607"/>
                    <a:pt x="2174" y="1797"/>
                    <a:pt x="2174" y="2049"/>
                  </a:cubicBezTo>
                  <a:lnTo>
                    <a:pt x="2174" y="7278"/>
                  </a:lnTo>
                  <a:cubicBezTo>
                    <a:pt x="2174" y="7499"/>
                    <a:pt x="1985" y="7656"/>
                    <a:pt x="1733" y="7656"/>
                  </a:cubicBezTo>
                  <a:cubicBezTo>
                    <a:pt x="1513" y="7656"/>
                    <a:pt x="1355" y="7467"/>
                    <a:pt x="1355" y="7278"/>
                  </a:cubicBezTo>
                  <a:lnTo>
                    <a:pt x="1355" y="2049"/>
                  </a:lnTo>
                  <a:cubicBezTo>
                    <a:pt x="1355" y="1797"/>
                    <a:pt x="1544" y="1607"/>
                    <a:pt x="1733" y="1607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60" y="536"/>
                    <a:pt x="2993" y="1"/>
                    <a:pt x="23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43" name="Google Shape;10129;p74">
            <a:extLst>
              <a:ext uri="{FF2B5EF4-FFF2-40B4-BE49-F238E27FC236}">
                <a16:creationId xmlns:a16="http://schemas.microsoft.com/office/drawing/2014/main" id="{764BD548-5ADF-6786-DB2A-81A43F6BC7C7}"/>
              </a:ext>
            </a:extLst>
          </p:cNvPr>
          <p:cNvGrpSpPr/>
          <p:nvPr/>
        </p:nvGrpSpPr>
        <p:grpSpPr>
          <a:xfrm>
            <a:off x="7821710" y="1613796"/>
            <a:ext cx="570257" cy="714064"/>
            <a:chOff x="-64022548" y="3727425"/>
            <a:chExt cx="270175" cy="317425"/>
          </a:xfrm>
          <a:solidFill>
            <a:schemeClr val="bg1">
              <a:lumMod val="50000"/>
            </a:schemeClr>
          </a:solidFill>
        </p:grpSpPr>
        <p:sp>
          <p:nvSpPr>
            <p:cNvPr id="44" name="Google Shape;10130;p74">
              <a:extLst>
                <a:ext uri="{FF2B5EF4-FFF2-40B4-BE49-F238E27FC236}">
                  <a16:creationId xmlns:a16="http://schemas.microsoft.com/office/drawing/2014/main" id="{7C857C86-A526-9B28-FB17-CA0E08FE8857}"/>
                </a:ext>
              </a:extLst>
            </p:cNvPr>
            <p:cNvSpPr/>
            <p:nvPr/>
          </p:nvSpPr>
          <p:spPr>
            <a:xfrm>
              <a:off x="-64022548" y="3912500"/>
              <a:ext cx="270175" cy="90600"/>
            </a:xfrm>
            <a:custGeom>
              <a:avLst/>
              <a:gdLst/>
              <a:ahLst/>
              <a:cxnLst/>
              <a:rect l="l" t="t" r="r" b="b"/>
              <a:pathLst>
                <a:path w="10807" h="3623" extrusionOk="0">
                  <a:moveTo>
                    <a:pt x="2111" y="1"/>
                  </a:moveTo>
                  <a:cubicBezTo>
                    <a:pt x="945" y="1"/>
                    <a:pt x="0" y="946"/>
                    <a:pt x="0" y="2080"/>
                  </a:cubicBezTo>
                  <a:lnTo>
                    <a:pt x="0" y="3183"/>
                  </a:lnTo>
                  <a:cubicBezTo>
                    <a:pt x="0" y="3435"/>
                    <a:pt x="221" y="3624"/>
                    <a:pt x="441" y="3624"/>
                  </a:cubicBezTo>
                  <a:lnTo>
                    <a:pt x="10365" y="3624"/>
                  </a:lnTo>
                  <a:cubicBezTo>
                    <a:pt x="10618" y="3624"/>
                    <a:pt x="10807" y="3435"/>
                    <a:pt x="10807" y="3183"/>
                  </a:cubicBezTo>
                  <a:lnTo>
                    <a:pt x="10807" y="2080"/>
                  </a:lnTo>
                  <a:cubicBezTo>
                    <a:pt x="10807" y="946"/>
                    <a:pt x="9861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5" name="Google Shape;10131;p74">
              <a:extLst>
                <a:ext uri="{FF2B5EF4-FFF2-40B4-BE49-F238E27FC236}">
                  <a16:creationId xmlns:a16="http://schemas.microsoft.com/office/drawing/2014/main" id="{87F34A60-F8B4-150D-FCB0-3AA7A30FA41C}"/>
                </a:ext>
              </a:extLst>
            </p:cNvPr>
            <p:cNvSpPr/>
            <p:nvPr/>
          </p:nvSpPr>
          <p:spPr>
            <a:xfrm>
              <a:off x="-64000503" y="4023550"/>
              <a:ext cx="227650" cy="21300"/>
            </a:xfrm>
            <a:custGeom>
              <a:avLst/>
              <a:gdLst/>
              <a:ahLst/>
              <a:cxnLst/>
              <a:rect l="l" t="t" r="r" b="b"/>
              <a:pathLst>
                <a:path w="9106" h="852" extrusionOk="0">
                  <a:moveTo>
                    <a:pt x="0" y="1"/>
                  </a:moveTo>
                  <a:lnTo>
                    <a:pt x="0" y="442"/>
                  </a:lnTo>
                  <a:cubicBezTo>
                    <a:pt x="0" y="694"/>
                    <a:pt x="190" y="851"/>
                    <a:pt x="442" y="851"/>
                  </a:cubicBezTo>
                  <a:lnTo>
                    <a:pt x="8696" y="851"/>
                  </a:lnTo>
                  <a:cubicBezTo>
                    <a:pt x="8948" y="851"/>
                    <a:pt x="9105" y="631"/>
                    <a:pt x="9105" y="442"/>
                  </a:cubicBezTo>
                  <a:lnTo>
                    <a:pt x="91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6" name="Google Shape;10132;p74">
              <a:extLst>
                <a:ext uri="{FF2B5EF4-FFF2-40B4-BE49-F238E27FC236}">
                  <a16:creationId xmlns:a16="http://schemas.microsoft.com/office/drawing/2014/main" id="{40026689-CD4C-0C54-3F1D-519CADFE755D}"/>
                </a:ext>
              </a:extLst>
            </p:cNvPr>
            <p:cNvSpPr/>
            <p:nvPr/>
          </p:nvSpPr>
          <p:spPr>
            <a:xfrm>
              <a:off x="-63960325" y="3727425"/>
              <a:ext cx="144925" cy="165425"/>
            </a:xfrm>
            <a:custGeom>
              <a:avLst/>
              <a:gdLst/>
              <a:ahLst/>
              <a:cxnLst/>
              <a:rect l="l" t="t" r="r" b="b"/>
              <a:pathLst>
                <a:path w="5797" h="6617" extrusionOk="0">
                  <a:moveTo>
                    <a:pt x="2930" y="0"/>
                  </a:moveTo>
                  <a:cubicBezTo>
                    <a:pt x="1292" y="0"/>
                    <a:pt x="0" y="1292"/>
                    <a:pt x="0" y="2867"/>
                  </a:cubicBezTo>
                  <a:cubicBezTo>
                    <a:pt x="32" y="3812"/>
                    <a:pt x="504" y="4694"/>
                    <a:pt x="1260" y="5230"/>
                  </a:cubicBezTo>
                  <a:lnTo>
                    <a:pt x="1260" y="6616"/>
                  </a:lnTo>
                  <a:lnTo>
                    <a:pt x="4568" y="6616"/>
                  </a:lnTo>
                  <a:lnTo>
                    <a:pt x="4568" y="5230"/>
                  </a:lnTo>
                  <a:cubicBezTo>
                    <a:pt x="5356" y="4694"/>
                    <a:pt x="5797" y="3812"/>
                    <a:pt x="5797" y="2867"/>
                  </a:cubicBezTo>
                  <a:cubicBezTo>
                    <a:pt x="5797" y="1260"/>
                    <a:pt x="4505" y="0"/>
                    <a:pt x="2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47" name="Google Shape;10154;p74">
            <a:extLst>
              <a:ext uri="{FF2B5EF4-FFF2-40B4-BE49-F238E27FC236}">
                <a16:creationId xmlns:a16="http://schemas.microsoft.com/office/drawing/2014/main" id="{4C5800E6-8E35-6959-E6BF-35DBF1F55F67}"/>
              </a:ext>
            </a:extLst>
          </p:cNvPr>
          <p:cNvGrpSpPr/>
          <p:nvPr/>
        </p:nvGrpSpPr>
        <p:grpSpPr>
          <a:xfrm>
            <a:off x="7924637" y="3640453"/>
            <a:ext cx="523675" cy="557947"/>
            <a:chOff x="-60255348" y="3733825"/>
            <a:chExt cx="316650" cy="316550"/>
          </a:xfrm>
          <a:solidFill>
            <a:schemeClr val="bg1">
              <a:lumMod val="50000"/>
            </a:schemeClr>
          </a:solidFill>
        </p:grpSpPr>
        <p:sp>
          <p:nvSpPr>
            <p:cNvPr id="48" name="Google Shape;10155;p74">
              <a:extLst>
                <a:ext uri="{FF2B5EF4-FFF2-40B4-BE49-F238E27FC236}">
                  <a16:creationId xmlns:a16="http://schemas.microsoft.com/office/drawing/2014/main" id="{69CBFDEF-A51A-CD20-D948-9D8BE2EA6857}"/>
                </a:ext>
              </a:extLst>
            </p:cNvPr>
            <p:cNvSpPr/>
            <p:nvPr/>
          </p:nvSpPr>
          <p:spPr>
            <a:xfrm>
              <a:off x="-60218327" y="3733825"/>
              <a:ext cx="235525" cy="316550"/>
            </a:xfrm>
            <a:custGeom>
              <a:avLst/>
              <a:gdLst/>
              <a:ahLst/>
              <a:cxnLst/>
              <a:rect l="l" t="t" r="r" b="b"/>
              <a:pathLst>
                <a:path w="9421" h="12662" extrusionOk="0">
                  <a:moveTo>
                    <a:pt x="4821" y="1666"/>
                  </a:moveTo>
                  <a:cubicBezTo>
                    <a:pt x="5073" y="1666"/>
                    <a:pt x="5262" y="1886"/>
                    <a:pt x="5262" y="2075"/>
                  </a:cubicBezTo>
                  <a:lnTo>
                    <a:pt x="5262" y="2359"/>
                  </a:lnTo>
                  <a:cubicBezTo>
                    <a:pt x="5734" y="2485"/>
                    <a:pt x="6081" y="2989"/>
                    <a:pt x="6081" y="3525"/>
                  </a:cubicBezTo>
                  <a:cubicBezTo>
                    <a:pt x="6081" y="3777"/>
                    <a:pt x="5892" y="3934"/>
                    <a:pt x="5640" y="3934"/>
                  </a:cubicBezTo>
                  <a:cubicBezTo>
                    <a:pt x="5419" y="3934"/>
                    <a:pt x="5262" y="3714"/>
                    <a:pt x="5262" y="3525"/>
                  </a:cubicBezTo>
                  <a:cubicBezTo>
                    <a:pt x="5262" y="3273"/>
                    <a:pt x="5073" y="3084"/>
                    <a:pt x="4821" y="3084"/>
                  </a:cubicBezTo>
                  <a:cubicBezTo>
                    <a:pt x="4569" y="3084"/>
                    <a:pt x="4411" y="3273"/>
                    <a:pt x="4411" y="3525"/>
                  </a:cubicBezTo>
                  <a:cubicBezTo>
                    <a:pt x="4411" y="3777"/>
                    <a:pt x="4789" y="3997"/>
                    <a:pt x="5104" y="4249"/>
                  </a:cubicBezTo>
                  <a:cubicBezTo>
                    <a:pt x="5514" y="4564"/>
                    <a:pt x="6081" y="4942"/>
                    <a:pt x="6081" y="5604"/>
                  </a:cubicBezTo>
                  <a:cubicBezTo>
                    <a:pt x="6081" y="6171"/>
                    <a:pt x="5734" y="6612"/>
                    <a:pt x="5262" y="6801"/>
                  </a:cubicBezTo>
                  <a:lnTo>
                    <a:pt x="5262" y="7085"/>
                  </a:lnTo>
                  <a:cubicBezTo>
                    <a:pt x="5262" y="7305"/>
                    <a:pt x="5041" y="7463"/>
                    <a:pt x="4821" y="7463"/>
                  </a:cubicBezTo>
                  <a:cubicBezTo>
                    <a:pt x="4569" y="7463"/>
                    <a:pt x="4411" y="7274"/>
                    <a:pt x="4411" y="7085"/>
                  </a:cubicBezTo>
                  <a:lnTo>
                    <a:pt x="4411" y="6801"/>
                  </a:lnTo>
                  <a:cubicBezTo>
                    <a:pt x="3938" y="6644"/>
                    <a:pt x="3592" y="6171"/>
                    <a:pt x="3592" y="5604"/>
                  </a:cubicBezTo>
                  <a:cubicBezTo>
                    <a:pt x="3592" y="5383"/>
                    <a:pt x="3781" y="5194"/>
                    <a:pt x="4033" y="5194"/>
                  </a:cubicBezTo>
                  <a:cubicBezTo>
                    <a:pt x="4253" y="5194"/>
                    <a:pt x="4411" y="5383"/>
                    <a:pt x="4411" y="5604"/>
                  </a:cubicBezTo>
                  <a:cubicBezTo>
                    <a:pt x="4411" y="5856"/>
                    <a:pt x="4632" y="6014"/>
                    <a:pt x="4821" y="6014"/>
                  </a:cubicBezTo>
                  <a:cubicBezTo>
                    <a:pt x="5041" y="6014"/>
                    <a:pt x="5262" y="5824"/>
                    <a:pt x="5262" y="5604"/>
                  </a:cubicBezTo>
                  <a:cubicBezTo>
                    <a:pt x="5262" y="5383"/>
                    <a:pt x="4947" y="5131"/>
                    <a:pt x="4569" y="4911"/>
                  </a:cubicBezTo>
                  <a:cubicBezTo>
                    <a:pt x="4159" y="4596"/>
                    <a:pt x="3592" y="4186"/>
                    <a:pt x="3592" y="3525"/>
                  </a:cubicBezTo>
                  <a:cubicBezTo>
                    <a:pt x="3592" y="2989"/>
                    <a:pt x="3938" y="2548"/>
                    <a:pt x="4411" y="2359"/>
                  </a:cubicBezTo>
                  <a:lnTo>
                    <a:pt x="4411" y="2075"/>
                  </a:lnTo>
                  <a:cubicBezTo>
                    <a:pt x="4411" y="1823"/>
                    <a:pt x="4632" y="1666"/>
                    <a:pt x="4821" y="1666"/>
                  </a:cubicBezTo>
                  <a:close/>
                  <a:moveTo>
                    <a:pt x="6081" y="9385"/>
                  </a:moveTo>
                  <a:lnTo>
                    <a:pt x="6081" y="10235"/>
                  </a:lnTo>
                  <a:lnTo>
                    <a:pt x="3592" y="10235"/>
                  </a:lnTo>
                  <a:lnTo>
                    <a:pt x="3592" y="9385"/>
                  </a:lnTo>
                  <a:close/>
                  <a:moveTo>
                    <a:pt x="4801" y="0"/>
                  </a:moveTo>
                  <a:cubicBezTo>
                    <a:pt x="4498" y="0"/>
                    <a:pt x="4188" y="29"/>
                    <a:pt x="3875" y="91"/>
                  </a:cubicBezTo>
                  <a:cubicBezTo>
                    <a:pt x="2111" y="500"/>
                    <a:pt x="693" y="1949"/>
                    <a:pt x="378" y="3714"/>
                  </a:cubicBezTo>
                  <a:cubicBezTo>
                    <a:pt x="0" y="5698"/>
                    <a:pt x="1008" y="7652"/>
                    <a:pt x="2773" y="8565"/>
                  </a:cubicBezTo>
                  <a:lnTo>
                    <a:pt x="2773" y="10582"/>
                  </a:lnTo>
                  <a:cubicBezTo>
                    <a:pt x="2773" y="11716"/>
                    <a:pt x="3718" y="12661"/>
                    <a:pt x="4852" y="12661"/>
                  </a:cubicBezTo>
                  <a:cubicBezTo>
                    <a:pt x="5986" y="12661"/>
                    <a:pt x="6963" y="11716"/>
                    <a:pt x="6963" y="10582"/>
                  </a:cubicBezTo>
                  <a:lnTo>
                    <a:pt x="6963" y="8565"/>
                  </a:lnTo>
                  <a:cubicBezTo>
                    <a:pt x="8444" y="7778"/>
                    <a:pt x="9420" y="6234"/>
                    <a:pt x="9420" y="4501"/>
                  </a:cubicBezTo>
                  <a:cubicBezTo>
                    <a:pt x="9392" y="2000"/>
                    <a:pt x="7308" y="0"/>
                    <a:pt x="4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9" name="Google Shape;10156;p74">
              <a:extLst>
                <a:ext uri="{FF2B5EF4-FFF2-40B4-BE49-F238E27FC236}">
                  <a16:creationId xmlns:a16="http://schemas.microsoft.com/office/drawing/2014/main" id="{D3D3A629-AEF0-5AC5-6F22-8AB6F61A690D}"/>
                </a:ext>
              </a:extLst>
            </p:cNvPr>
            <p:cNvSpPr/>
            <p:nvPr/>
          </p:nvSpPr>
          <p:spPr>
            <a:xfrm>
              <a:off x="-60255348" y="3844775"/>
              <a:ext cx="34675" cy="20500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58"/>
                    <a:pt x="1166" y="0"/>
                    <a:pt x="9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0" name="Google Shape;10157;p74">
              <a:extLst>
                <a:ext uri="{FF2B5EF4-FFF2-40B4-BE49-F238E27FC236}">
                  <a16:creationId xmlns:a16="http://schemas.microsoft.com/office/drawing/2014/main" id="{7EFEC6A3-28D1-0EBB-C243-B7D3257FAA5A}"/>
                </a:ext>
              </a:extLst>
            </p:cNvPr>
            <p:cNvSpPr/>
            <p:nvPr/>
          </p:nvSpPr>
          <p:spPr>
            <a:xfrm>
              <a:off x="-59974175" y="3844775"/>
              <a:ext cx="35475" cy="20500"/>
            </a:xfrm>
            <a:custGeom>
              <a:avLst/>
              <a:gdLst/>
              <a:ahLst/>
              <a:cxnLst/>
              <a:rect l="l" t="t" r="r" b="b"/>
              <a:pathLst>
                <a:path w="141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cubicBezTo>
                    <a:pt x="1" y="630"/>
                    <a:pt x="221" y="819"/>
                    <a:pt x="442" y="819"/>
                  </a:cubicBezTo>
                  <a:lnTo>
                    <a:pt x="1009" y="819"/>
                  </a:lnTo>
                  <a:cubicBezTo>
                    <a:pt x="1230" y="819"/>
                    <a:pt x="1387" y="630"/>
                    <a:pt x="1387" y="378"/>
                  </a:cubicBezTo>
                  <a:cubicBezTo>
                    <a:pt x="1419" y="158"/>
                    <a:pt x="1230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1" name="Google Shape;10158;p74">
              <a:extLst>
                <a:ext uri="{FF2B5EF4-FFF2-40B4-BE49-F238E27FC236}">
                  <a16:creationId xmlns:a16="http://schemas.microsoft.com/office/drawing/2014/main" id="{4B4683B3-E65E-2920-131E-05497C83DADA}"/>
                </a:ext>
              </a:extLst>
            </p:cNvPr>
            <p:cNvSpPr/>
            <p:nvPr/>
          </p:nvSpPr>
          <p:spPr>
            <a:xfrm>
              <a:off x="-60212827" y="393947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836" y="1"/>
                  </a:moveTo>
                  <a:cubicBezTo>
                    <a:pt x="725" y="1"/>
                    <a:pt x="615" y="40"/>
                    <a:pt x="536" y="119"/>
                  </a:cubicBezTo>
                  <a:lnTo>
                    <a:pt x="158" y="497"/>
                  </a:lnTo>
                  <a:cubicBezTo>
                    <a:pt x="1" y="654"/>
                    <a:pt x="1" y="938"/>
                    <a:pt x="158" y="1096"/>
                  </a:cubicBezTo>
                  <a:cubicBezTo>
                    <a:pt x="237" y="1174"/>
                    <a:pt x="340" y="1214"/>
                    <a:pt x="442" y="1214"/>
                  </a:cubicBezTo>
                  <a:cubicBezTo>
                    <a:pt x="544" y="1214"/>
                    <a:pt x="647" y="1174"/>
                    <a:pt x="725" y="1096"/>
                  </a:cubicBezTo>
                  <a:lnTo>
                    <a:pt x="1135" y="686"/>
                  </a:lnTo>
                  <a:cubicBezTo>
                    <a:pt x="1293" y="528"/>
                    <a:pt x="1293" y="245"/>
                    <a:pt x="1135" y="119"/>
                  </a:cubicBezTo>
                  <a:cubicBezTo>
                    <a:pt x="1056" y="40"/>
                    <a:pt x="946" y="1"/>
                    <a:pt x="8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2" name="Google Shape;10159;p74">
              <a:extLst>
                <a:ext uri="{FF2B5EF4-FFF2-40B4-BE49-F238E27FC236}">
                  <a16:creationId xmlns:a16="http://schemas.microsoft.com/office/drawing/2014/main" id="{2371AA41-5BE7-55CE-0C3E-2AE6D1641E9B}"/>
                </a:ext>
              </a:extLst>
            </p:cNvPr>
            <p:cNvSpPr/>
            <p:nvPr/>
          </p:nvSpPr>
          <p:spPr>
            <a:xfrm>
              <a:off x="-60012752" y="373942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835" y="1"/>
                  </a:moveTo>
                  <a:cubicBezTo>
                    <a:pt x="725" y="1"/>
                    <a:pt x="614" y="40"/>
                    <a:pt x="536" y="119"/>
                  </a:cubicBezTo>
                  <a:lnTo>
                    <a:pt x="126" y="497"/>
                  </a:lnTo>
                  <a:cubicBezTo>
                    <a:pt x="0" y="654"/>
                    <a:pt x="0" y="938"/>
                    <a:pt x="126" y="1095"/>
                  </a:cubicBezTo>
                  <a:cubicBezTo>
                    <a:pt x="205" y="1174"/>
                    <a:pt x="315" y="1213"/>
                    <a:pt x="425" y="1213"/>
                  </a:cubicBezTo>
                  <a:cubicBezTo>
                    <a:pt x="536" y="1213"/>
                    <a:pt x="646" y="1174"/>
                    <a:pt x="725" y="1095"/>
                  </a:cubicBezTo>
                  <a:lnTo>
                    <a:pt x="1134" y="686"/>
                  </a:lnTo>
                  <a:cubicBezTo>
                    <a:pt x="1292" y="560"/>
                    <a:pt x="1292" y="276"/>
                    <a:pt x="1134" y="119"/>
                  </a:cubicBezTo>
                  <a:cubicBezTo>
                    <a:pt x="1056" y="40"/>
                    <a:pt x="945" y="1"/>
                    <a:pt x="8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3" name="Google Shape;10160;p74">
              <a:extLst>
                <a:ext uri="{FF2B5EF4-FFF2-40B4-BE49-F238E27FC236}">
                  <a16:creationId xmlns:a16="http://schemas.microsoft.com/office/drawing/2014/main" id="{3D4C4313-8C30-162C-E1E9-4A9D6566DF93}"/>
                </a:ext>
              </a:extLst>
            </p:cNvPr>
            <p:cNvSpPr/>
            <p:nvPr/>
          </p:nvSpPr>
          <p:spPr>
            <a:xfrm>
              <a:off x="-60012752" y="393947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425" y="1"/>
                  </a:moveTo>
                  <a:cubicBezTo>
                    <a:pt x="315" y="1"/>
                    <a:pt x="205" y="40"/>
                    <a:pt x="126" y="119"/>
                  </a:cubicBezTo>
                  <a:cubicBezTo>
                    <a:pt x="0" y="245"/>
                    <a:pt x="0" y="528"/>
                    <a:pt x="126" y="686"/>
                  </a:cubicBezTo>
                  <a:lnTo>
                    <a:pt x="536" y="1096"/>
                  </a:lnTo>
                  <a:cubicBezTo>
                    <a:pt x="614" y="1174"/>
                    <a:pt x="725" y="1214"/>
                    <a:pt x="835" y="1214"/>
                  </a:cubicBezTo>
                  <a:cubicBezTo>
                    <a:pt x="945" y="1214"/>
                    <a:pt x="1056" y="1174"/>
                    <a:pt x="1134" y="1096"/>
                  </a:cubicBezTo>
                  <a:cubicBezTo>
                    <a:pt x="1292" y="938"/>
                    <a:pt x="1292" y="654"/>
                    <a:pt x="1134" y="497"/>
                  </a:cubicBezTo>
                  <a:lnTo>
                    <a:pt x="725" y="119"/>
                  </a:lnTo>
                  <a:cubicBezTo>
                    <a:pt x="646" y="40"/>
                    <a:pt x="536" y="1"/>
                    <a:pt x="4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4" name="Google Shape;10161;p74">
              <a:extLst>
                <a:ext uri="{FF2B5EF4-FFF2-40B4-BE49-F238E27FC236}">
                  <a16:creationId xmlns:a16="http://schemas.microsoft.com/office/drawing/2014/main" id="{026A747E-4141-90A8-0081-5741AE796972}"/>
                </a:ext>
              </a:extLst>
            </p:cNvPr>
            <p:cNvSpPr/>
            <p:nvPr/>
          </p:nvSpPr>
          <p:spPr>
            <a:xfrm>
              <a:off x="-60212827" y="373942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442" y="1"/>
                  </a:moveTo>
                  <a:cubicBezTo>
                    <a:pt x="340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686"/>
                  </a:cubicBezTo>
                  <a:lnTo>
                    <a:pt x="536" y="1095"/>
                  </a:lnTo>
                  <a:cubicBezTo>
                    <a:pt x="615" y="1174"/>
                    <a:pt x="725" y="1213"/>
                    <a:pt x="836" y="1213"/>
                  </a:cubicBezTo>
                  <a:cubicBezTo>
                    <a:pt x="946" y="1213"/>
                    <a:pt x="1056" y="1174"/>
                    <a:pt x="1135" y="1095"/>
                  </a:cubicBezTo>
                  <a:cubicBezTo>
                    <a:pt x="1293" y="938"/>
                    <a:pt x="1293" y="654"/>
                    <a:pt x="1135" y="497"/>
                  </a:cubicBezTo>
                  <a:lnTo>
                    <a:pt x="725" y="119"/>
                  </a:lnTo>
                  <a:cubicBezTo>
                    <a:pt x="647" y="40"/>
                    <a:pt x="544" y="1"/>
                    <a:pt x="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55" name="Google Shape;10172;p74">
            <a:extLst>
              <a:ext uri="{FF2B5EF4-FFF2-40B4-BE49-F238E27FC236}">
                <a16:creationId xmlns:a16="http://schemas.microsoft.com/office/drawing/2014/main" id="{A77B61F7-4854-A604-1B54-B002E374EB5A}"/>
              </a:ext>
            </a:extLst>
          </p:cNvPr>
          <p:cNvGrpSpPr/>
          <p:nvPr/>
        </p:nvGrpSpPr>
        <p:grpSpPr>
          <a:xfrm>
            <a:off x="9424970" y="1631796"/>
            <a:ext cx="683991" cy="722277"/>
            <a:chOff x="-63679952" y="4093450"/>
            <a:chExt cx="320600" cy="317650"/>
          </a:xfrm>
          <a:solidFill>
            <a:schemeClr val="bg1">
              <a:lumMod val="50000"/>
            </a:schemeClr>
          </a:solidFill>
        </p:grpSpPr>
        <p:sp>
          <p:nvSpPr>
            <p:cNvPr id="56" name="Google Shape;10173;p74">
              <a:extLst>
                <a:ext uri="{FF2B5EF4-FFF2-40B4-BE49-F238E27FC236}">
                  <a16:creationId xmlns:a16="http://schemas.microsoft.com/office/drawing/2014/main" id="{59A729A0-42C4-ED58-4818-10B4D3638299}"/>
                </a:ext>
              </a:extLst>
            </p:cNvPr>
            <p:cNvSpPr/>
            <p:nvPr/>
          </p:nvSpPr>
          <p:spPr>
            <a:xfrm>
              <a:off x="-63595653" y="4093450"/>
              <a:ext cx="236300" cy="230425"/>
            </a:xfrm>
            <a:custGeom>
              <a:avLst/>
              <a:gdLst/>
              <a:ahLst/>
              <a:cxnLst/>
              <a:rect l="l" t="t" r="r" b="b"/>
              <a:pathLst>
                <a:path w="9452" h="9217" extrusionOk="0">
                  <a:moveTo>
                    <a:pt x="3387" y="836"/>
                  </a:moveTo>
                  <a:cubicBezTo>
                    <a:pt x="3497" y="836"/>
                    <a:pt x="3607" y="875"/>
                    <a:pt x="3686" y="954"/>
                  </a:cubicBezTo>
                  <a:cubicBezTo>
                    <a:pt x="3844" y="1111"/>
                    <a:pt x="3844" y="1395"/>
                    <a:pt x="3686" y="1553"/>
                  </a:cubicBezTo>
                  <a:lnTo>
                    <a:pt x="1638" y="3600"/>
                  </a:lnTo>
                  <a:cubicBezTo>
                    <a:pt x="1560" y="3679"/>
                    <a:pt x="1449" y="3718"/>
                    <a:pt x="1339" y="3718"/>
                  </a:cubicBezTo>
                  <a:cubicBezTo>
                    <a:pt x="1229" y="3718"/>
                    <a:pt x="1118" y="3679"/>
                    <a:pt x="1040" y="3600"/>
                  </a:cubicBezTo>
                  <a:cubicBezTo>
                    <a:pt x="882" y="3443"/>
                    <a:pt x="882" y="3159"/>
                    <a:pt x="1040" y="3002"/>
                  </a:cubicBezTo>
                  <a:lnTo>
                    <a:pt x="3088" y="954"/>
                  </a:lnTo>
                  <a:cubicBezTo>
                    <a:pt x="3166" y="875"/>
                    <a:pt x="3277" y="836"/>
                    <a:pt x="3387" y="836"/>
                  </a:cubicBezTo>
                  <a:close/>
                  <a:moveTo>
                    <a:pt x="8081" y="5530"/>
                  </a:moveTo>
                  <a:cubicBezTo>
                    <a:pt x="8191" y="5530"/>
                    <a:pt x="8302" y="5569"/>
                    <a:pt x="8380" y="5648"/>
                  </a:cubicBezTo>
                  <a:cubicBezTo>
                    <a:pt x="8538" y="5806"/>
                    <a:pt x="8538" y="6089"/>
                    <a:pt x="8380" y="6247"/>
                  </a:cubicBezTo>
                  <a:lnTo>
                    <a:pt x="6333" y="8295"/>
                  </a:lnTo>
                  <a:cubicBezTo>
                    <a:pt x="6254" y="8358"/>
                    <a:pt x="6143" y="8389"/>
                    <a:pt x="6033" y="8389"/>
                  </a:cubicBezTo>
                  <a:cubicBezTo>
                    <a:pt x="5923" y="8389"/>
                    <a:pt x="5813" y="8358"/>
                    <a:pt x="5734" y="8295"/>
                  </a:cubicBezTo>
                  <a:cubicBezTo>
                    <a:pt x="5576" y="8137"/>
                    <a:pt x="5576" y="7853"/>
                    <a:pt x="5734" y="7696"/>
                  </a:cubicBezTo>
                  <a:lnTo>
                    <a:pt x="7782" y="5648"/>
                  </a:lnTo>
                  <a:cubicBezTo>
                    <a:pt x="7861" y="5569"/>
                    <a:pt x="7971" y="5530"/>
                    <a:pt x="8081" y="5530"/>
                  </a:cubicBezTo>
                  <a:close/>
                  <a:moveTo>
                    <a:pt x="3414" y="1"/>
                  </a:moveTo>
                  <a:cubicBezTo>
                    <a:pt x="3095" y="1"/>
                    <a:pt x="2772" y="119"/>
                    <a:pt x="2520" y="355"/>
                  </a:cubicBezTo>
                  <a:lnTo>
                    <a:pt x="473" y="2403"/>
                  </a:lnTo>
                  <a:cubicBezTo>
                    <a:pt x="0" y="2876"/>
                    <a:pt x="0" y="3663"/>
                    <a:pt x="473" y="4199"/>
                  </a:cubicBezTo>
                  <a:cubicBezTo>
                    <a:pt x="700" y="4406"/>
                    <a:pt x="1008" y="4544"/>
                    <a:pt x="1345" y="4544"/>
                  </a:cubicBezTo>
                  <a:cubicBezTo>
                    <a:pt x="1522" y="4544"/>
                    <a:pt x="1706" y="4506"/>
                    <a:pt x="1890" y="4419"/>
                  </a:cubicBezTo>
                  <a:lnTo>
                    <a:pt x="4915" y="7444"/>
                  </a:lnTo>
                  <a:cubicBezTo>
                    <a:pt x="4663" y="7980"/>
                    <a:pt x="4789" y="8515"/>
                    <a:pt x="5135" y="8862"/>
                  </a:cubicBezTo>
                  <a:cubicBezTo>
                    <a:pt x="5372" y="9098"/>
                    <a:pt x="5687" y="9216"/>
                    <a:pt x="6010" y="9216"/>
                  </a:cubicBezTo>
                  <a:cubicBezTo>
                    <a:pt x="6333" y="9216"/>
                    <a:pt x="6663" y="9098"/>
                    <a:pt x="6931" y="8862"/>
                  </a:cubicBezTo>
                  <a:lnTo>
                    <a:pt x="8979" y="6814"/>
                  </a:lnTo>
                  <a:cubicBezTo>
                    <a:pt x="9452" y="6341"/>
                    <a:pt x="9452" y="5554"/>
                    <a:pt x="8979" y="5050"/>
                  </a:cubicBezTo>
                  <a:cubicBezTo>
                    <a:pt x="8757" y="4828"/>
                    <a:pt x="8445" y="4696"/>
                    <a:pt x="8117" y="4696"/>
                  </a:cubicBezTo>
                  <a:cubicBezTo>
                    <a:pt x="7933" y="4696"/>
                    <a:pt x="7743" y="4738"/>
                    <a:pt x="7561" y="4829"/>
                  </a:cubicBezTo>
                  <a:lnTo>
                    <a:pt x="4505" y="1773"/>
                  </a:lnTo>
                  <a:cubicBezTo>
                    <a:pt x="4757" y="1269"/>
                    <a:pt x="4631" y="733"/>
                    <a:pt x="4285" y="355"/>
                  </a:cubicBezTo>
                  <a:cubicBezTo>
                    <a:pt x="4048" y="119"/>
                    <a:pt x="3733" y="1"/>
                    <a:pt x="3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7" name="Google Shape;10174;p74">
              <a:extLst>
                <a:ext uri="{FF2B5EF4-FFF2-40B4-BE49-F238E27FC236}">
                  <a16:creationId xmlns:a16="http://schemas.microsoft.com/office/drawing/2014/main" id="{4B61185B-0233-013F-EDDF-9A480D69098E}"/>
                </a:ext>
              </a:extLst>
            </p:cNvPr>
            <p:cNvSpPr/>
            <p:nvPr/>
          </p:nvSpPr>
          <p:spPr>
            <a:xfrm>
              <a:off x="-63679952" y="4233850"/>
              <a:ext cx="177250" cy="177250"/>
            </a:xfrm>
            <a:custGeom>
              <a:avLst/>
              <a:gdLst/>
              <a:ahLst/>
              <a:cxnLst/>
              <a:rect l="l" t="t" r="r" b="b"/>
              <a:pathLst>
                <a:path w="7090" h="7090" extrusionOk="0">
                  <a:moveTo>
                    <a:pt x="5325" y="1"/>
                  </a:moveTo>
                  <a:lnTo>
                    <a:pt x="4160" y="1166"/>
                  </a:lnTo>
                  <a:cubicBezTo>
                    <a:pt x="4081" y="1088"/>
                    <a:pt x="3971" y="1048"/>
                    <a:pt x="3860" y="1048"/>
                  </a:cubicBezTo>
                  <a:cubicBezTo>
                    <a:pt x="3750" y="1048"/>
                    <a:pt x="3640" y="1088"/>
                    <a:pt x="3561" y="1166"/>
                  </a:cubicBezTo>
                  <a:lnTo>
                    <a:pt x="474" y="4254"/>
                  </a:lnTo>
                  <a:cubicBezTo>
                    <a:pt x="159" y="4569"/>
                    <a:pt x="1" y="4947"/>
                    <a:pt x="1" y="5419"/>
                  </a:cubicBezTo>
                  <a:cubicBezTo>
                    <a:pt x="1" y="5861"/>
                    <a:pt x="159" y="6302"/>
                    <a:pt x="474" y="6617"/>
                  </a:cubicBezTo>
                  <a:cubicBezTo>
                    <a:pt x="789" y="6932"/>
                    <a:pt x="1214" y="7089"/>
                    <a:pt x="1639" y="7089"/>
                  </a:cubicBezTo>
                  <a:cubicBezTo>
                    <a:pt x="2065" y="7089"/>
                    <a:pt x="2490" y="6932"/>
                    <a:pt x="2805" y="6617"/>
                  </a:cubicBezTo>
                  <a:lnTo>
                    <a:pt x="5892" y="3529"/>
                  </a:lnTo>
                  <a:cubicBezTo>
                    <a:pt x="6081" y="3372"/>
                    <a:pt x="6081" y="3088"/>
                    <a:pt x="5924" y="2931"/>
                  </a:cubicBezTo>
                  <a:lnTo>
                    <a:pt x="7090" y="1765"/>
                  </a:lnTo>
                  <a:lnTo>
                    <a:pt x="53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8" name="Google Shape;10175;p74">
              <a:extLst>
                <a:ext uri="{FF2B5EF4-FFF2-40B4-BE49-F238E27FC236}">
                  <a16:creationId xmlns:a16="http://schemas.microsoft.com/office/drawing/2014/main" id="{DEFCF018-5B92-CE12-5656-A14A8D0CD893}"/>
                </a:ext>
              </a:extLst>
            </p:cNvPr>
            <p:cNvSpPr/>
            <p:nvPr/>
          </p:nvSpPr>
          <p:spPr>
            <a:xfrm>
              <a:off x="-63548400" y="4348850"/>
              <a:ext cx="185900" cy="62250"/>
            </a:xfrm>
            <a:custGeom>
              <a:avLst/>
              <a:gdLst/>
              <a:ahLst/>
              <a:cxnLst/>
              <a:rect l="l" t="t" r="r" b="b"/>
              <a:pathLst>
                <a:path w="7436" h="2490" extrusionOk="0">
                  <a:moveTo>
                    <a:pt x="2048" y="0"/>
                  </a:moveTo>
                  <a:cubicBezTo>
                    <a:pt x="1355" y="0"/>
                    <a:pt x="819" y="536"/>
                    <a:pt x="819" y="1229"/>
                  </a:cubicBezTo>
                  <a:lnTo>
                    <a:pt x="819" y="1639"/>
                  </a:lnTo>
                  <a:lnTo>
                    <a:pt x="410" y="1639"/>
                  </a:lnTo>
                  <a:cubicBezTo>
                    <a:pt x="189" y="1639"/>
                    <a:pt x="0" y="1859"/>
                    <a:pt x="0" y="2048"/>
                  </a:cubicBezTo>
                  <a:cubicBezTo>
                    <a:pt x="0" y="2269"/>
                    <a:pt x="189" y="2489"/>
                    <a:pt x="410" y="2489"/>
                  </a:cubicBezTo>
                  <a:lnTo>
                    <a:pt x="7026" y="2489"/>
                  </a:lnTo>
                  <a:cubicBezTo>
                    <a:pt x="7278" y="2489"/>
                    <a:pt x="7435" y="2269"/>
                    <a:pt x="7435" y="2048"/>
                  </a:cubicBezTo>
                  <a:cubicBezTo>
                    <a:pt x="7435" y="1859"/>
                    <a:pt x="7246" y="1639"/>
                    <a:pt x="6994" y="1639"/>
                  </a:cubicBezTo>
                  <a:lnTo>
                    <a:pt x="6616" y="1639"/>
                  </a:lnTo>
                  <a:lnTo>
                    <a:pt x="6616" y="1229"/>
                  </a:lnTo>
                  <a:cubicBezTo>
                    <a:pt x="6616" y="536"/>
                    <a:pt x="6049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59" name="Google Shape;10184;p74">
            <a:extLst>
              <a:ext uri="{FF2B5EF4-FFF2-40B4-BE49-F238E27FC236}">
                <a16:creationId xmlns:a16="http://schemas.microsoft.com/office/drawing/2014/main" id="{7B2B92DE-A465-E03D-6D44-DAB785F059B8}"/>
              </a:ext>
            </a:extLst>
          </p:cNvPr>
          <p:cNvGrpSpPr/>
          <p:nvPr/>
        </p:nvGrpSpPr>
        <p:grpSpPr>
          <a:xfrm>
            <a:off x="4275841" y="3638748"/>
            <a:ext cx="523675" cy="559533"/>
            <a:chOff x="-61783348" y="3743950"/>
            <a:chExt cx="316650" cy="317450"/>
          </a:xfrm>
          <a:solidFill>
            <a:schemeClr val="bg1">
              <a:lumMod val="50000"/>
            </a:schemeClr>
          </a:solidFill>
        </p:grpSpPr>
        <p:sp>
          <p:nvSpPr>
            <p:cNvPr id="60" name="Google Shape;10185;p74">
              <a:extLst>
                <a:ext uri="{FF2B5EF4-FFF2-40B4-BE49-F238E27FC236}">
                  <a16:creationId xmlns:a16="http://schemas.microsoft.com/office/drawing/2014/main" id="{777F1347-A275-FCD7-76BB-971BCF1755F2}"/>
                </a:ext>
              </a:extLst>
            </p:cNvPr>
            <p:cNvSpPr/>
            <p:nvPr/>
          </p:nvSpPr>
          <p:spPr>
            <a:xfrm>
              <a:off x="-61783348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1" name="Google Shape;10186;p74">
              <a:extLst>
                <a:ext uri="{FF2B5EF4-FFF2-40B4-BE49-F238E27FC236}">
                  <a16:creationId xmlns:a16="http://schemas.microsoft.com/office/drawing/2014/main" id="{5BA2E207-36DF-2C85-7C3B-95C1C6F6047B}"/>
                </a:ext>
              </a:extLst>
            </p:cNvPr>
            <p:cNvSpPr/>
            <p:nvPr/>
          </p:nvSpPr>
          <p:spPr>
            <a:xfrm>
              <a:off x="-61739227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62" name="Google Shape;10189;p74">
            <a:extLst>
              <a:ext uri="{FF2B5EF4-FFF2-40B4-BE49-F238E27FC236}">
                <a16:creationId xmlns:a16="http://schemas.microsoft.com/office/drawing/2014/main" id="{ADF22D7C-5210-4CE0-9199-39ABEAB13F6B}"/>
              </a:ext>
            </a:extLst>
          </p:cNvPr>
          <p:cNvSpPr/>
          <p:nvPr/>
        </p:nvSpPr>
        <p:spPr>
          <a:xfrm>
            <a:off x="8747951" y="3717613"/>
            <a:ext cx="526279" cy="437343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4"/>
                </a:lnTo>
                <a:lnTo>
                  <a:pt x="978" y="6239"/>
                </a:lnTo>
                <a:cubicBezTo>
                  <a:pt x="960" y="6256"/>
                  <a:pt x="937" y="6264"/>
                  <a:pt x="914" y="6264"/>
                </a:cubicBezTo>
                <a:cubicBezTo>
                  <a:pt x="854" y="6264"/>
                  <a:pt x="788" y="621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4128" y="7184"/>
                </a:moveTo>
                <a:lnTo>
                  <a:pt x="6963" y="8035"/>
                </a:lnTo>
                <a:cubicBezTo>
                  <a:pt x="6648" y="8507"/>
                  <a:pt x="6176" y="8759"/>
                  <a:pt x="5640" y="8759"/>
                </a:cubicBezTo>
                <a:cubicBezTo>
                  <a:pt x="4821" y="8759"/>
                  <a:pt x="4097" y="8066"/>
                  <a:pt x="4128" y="7184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198"/>
                </a:cubicBezTo>
                <a:lnTo>
                  <a:pt x="11815" y="8665"/>
                </a:lnTo>
                <a:cubicBezTo>
                  <a:pt x="11815" y="8885"/>
                  <a:pt x="11626" y="9043"/>
                  <a:pt x="11374" y="9043"/>
                </a:cubicBezTo>
                <a:cubicBezTo>
                  <a:pt x="11154" y="9043"/>
                  <a:pt x="10996" y="8854"/>
                  <a:pt x="10996" y="8665"/>
                </a:cubicBezTo>
                <a:lnTo>
                  <a:pt x="10996" y="1198"/>
                </a:lnTo>
                <a:cubicBezTo>
                  <a:pt x="10996" y="977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70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5"/>
                  <a:pt x="983" y="7095"/>
                </a:cubicBezTo>
                <a:cubicBezTo>
                  <a:pt x="1127" y="7095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44"/>
                  <a:pt x="4286" y="9641"/>
                  <a:pt x="5672" y="9641"/>
                </a:cubicBezTo>
                <a:cubicBezTo>
                  <a:pt x="6585" y="9641"/>
                  <a:pt x="7405" y="9074"/>
                  <a:pt x="7814" y="8287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96"/>
                </a:cubicBezTo>
                <a:lnTo>
                  <a:pt x="12729" y="1261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63" name="Google Shape;10190;p74">
            <a:extLst>
              <a:ext uri="{FF2B5EF4-FFF2-40B4-BE49-F238E27FC236}">
                <a16:creationId xmlns:a16="http://schemas.microsoft.com/office/drawing/2014/main" id="{4FCBA04D-3560-54C8-5D78-D5892DD09833}"/>
              </a:ext>
            </a:extLst>
          </p:cNvPr>
          <p:cNvGrpSpPr/>
          <p:nvPr/>
        </p:nvGrpSpPr>
        <p:grpSpPr>
          <a:xfrm>
            <a:off x="10482871" y="3656984"/>
            <a:ext cx="479588" cy="504969"/>
            <a:chOff x="-59869425" y="4102225"/>
            <a:chExt cx="319025" cy="315175"/>
          </a:xfrm>
          <a:solidFill>
            <a:schemeClr val="bg1">
              <a:lumMod val="50000"/>
            </a:schemeClr>
          </a:solidFill>
        </p:grpSpPr>
        <p:sp>
          <p:nvSpPr>
            <p:cNvPr id="64" name="Google Shape;10191;p74">
              <a:extLst>
                <a:ext uri="{FF2B5EF4-FFF2-40B4-BE49-F238E27FC236}">
                  <a16:creationId xmlns:a16="http://schemas.microsoft.com/office/drawing/2014/main" id="{4A2F7913-C55D-D9A6-FE64-546D1A714D78}"/>
                </a:ext>
              </a:extLst>
            </p:cNvPr>
            <p:cNvSpPr/>
            <p:nvPr/>
          </p:nvSpPr>
          <p:spPr>
            <a:xfrm>
              <a:off x="-59869425" y="4102225"/>
              <a:ext cx="149675" cy="256825"/>
            </a:xfrm>
            <a:custGeom>
              <a:avLst/>
              <a:gdLst/>
              <a:ahLst/>
              <a:cxnLst/>
              <a:rect l="l" t="t" r="r" b="b"/>
              <a:pathLst>
                <a:path w="5987" h="10273" extrusionOk="0">
                  <a:moveTo>
                    <a:pt x="5532" y="1"/>
                  </a:moveTo>
                  <a:cubicBezTo>
                    <a:pt x="5515" y="1"/>
                    <a:pt x="5499" y="2"/>
                    <a:pt x="5483" y="4"/>
                  </a:cubicBezTo>
                  <a:cubicBezTo>
                    <a:pt x="2364" y="445"/>
                    <a:pt x="1" y="3123"/>
                    <a:pt x="1" y="6274"/>
                  </a:cubicBezTo>
                  <a:cubicBezTo>
                    <a:pt x="1" y="7692"/>
                    <a:pt x="442" y="8983"/>
                    <a:pt x="1293" y="10086"/>
                  </a:cubicBezTo>
                  <a:cubicBezTo>
                    <a:pt x="1381" y="10209"/>
                    <a:pt x="1507" y="10273"/>
                    <a:pt x="1635" y="10273"/>
                  </a:cubicBezTo>
                  <a:cubicBezTo>
                    <a:pt x="1737" y="10273"/>
                    <a:pt x="1839" y="10233"/>
                    <a:pt x="1923" y="10149"/>
                  </a:cubicBezTo>
                  <a:lnTo>
                    <a:pt x="3719" y="8353"/>
                  </a:lnTo>
                  <a:cubicBezTo>
                    <a:pt x="3813" y="8259"/>
                    <a:pt x="3845" y="8007"/>
                    <a:pt x="3782" y="7849"/>
                  </a:cubicBezTo>
                  <a:cubicBezTo>
                    <a:pt x="3498" y="7376"/>
                    <a:pt x="3341" y="6809"/>
                    <a:pt x="3341" y="6274"/>
                  </a:cubicBezTo>
                  <a:cubicBezTo>
                    <a:pt x="3341" y="4888"/>
                    <a:pt x="4286" y="3659"/>
                    <a:pt x="5672" y="3312"/>
                  </a:cubicBezTo>
                  <a:cubicBezTo>
                    <a:pt x="5861" y="3281"/>
                    <a:pt x="5987" y="3123"/>
                    <a:pt x="5987" y="2934"/>
                  </a:cubicBezTo>
                  <a:lnTo>
                    <a:pt x="5987" y="414"/>
                  </a:lnTo>
                  <a:cubicBezTo>
                    <a:pt x="5958" y="180"/>
                    <a:pt x="5739" y="1"/>
                    <a:pt x="55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5" name="Google Shape;10192;p74">
              <a:extLst>
                <a:ext uri="{FF2B5EF4-FFF2-40B4-BE49-F238E27FC236}">
                  <a16:creationId xmlns:a16="http://schemas.microsoft.com/office/drawing/2014/main" id="{D7CF630B-334A-B715-A9F2-39BA372B7D50}"/>
                </a:ext>
              </a:extLst>
            </p:cNvPr>
            <p:cNvSpPr/>
            <p:nvPr/>
          </p:nvSpPr>
          <p:spPr>
            <a:xfrm>
              <a:off x="-59811127" y="4322075"/>
              <a:ext cx="201650" cy="95325"/>
            </a:xfrm>
            <a:custGeom>
              <a:avLst/>
              <a:gdLst/>
              <a:ahLst/>
              <a:cxnLst/>
              <a:rect l="l" t="t" r="r" b="b"/>
              <a:pathLst>
                <a:path w="8066" h="3812" extrusionOk="0">
                  <a:moveTo>
                    <a:pt x="5758" y="0"/>
                  </a:moveTo>
                  <a:cubicBezTo>
                    <a:pt x="5692" y="0"/>
                    <a:pt x="5629" y="11"/>
                    <a:pt x="5577" y="32"/>
                  </a:cubicBezTo>
                  <a:cubicBezTo>
                    <a:pt x="5091" y="339"/>
                    <a:pt x="4530" y="489"/>
                    <a:pt x="3972" y="489"/>
                  </a:cubicBezTo>
                  <a:cubicBezTo>
                    <a:pt x="3444" y="489"/>
                    <a:pt x="2917" y="355"/>
                    <a:pt x="2458" y="95"/>
                  </a:cubicBezTo>
                  <a:cubicBezTo>
                    <a:pt x="2389" y="53"/>
                    <a:pt x="2314" y="30"/>
                    <a:pt x="2239" y="30"/>
                  </a:cubicBezTo>
                  <a:cubicBezTo>
                    <a:pt x="2141" y="30"/>
                    <a:pt x="2042" y="69"/>
                    <a:pt x="1954" y="158"/>
                  </a:cubicBezTo>
                  <a:lnTo>
                    <a:pt x="189" y="1922"/>
                  </a:lnTo>
                  <a:cubicBezTo>
                    <a:pt x="0" y="2143"/>
                    <a:pt x="32" y="2395"/>
                    <a:pt x="221" y="2552"/>
                  </a:cubicBezTo>
                  <a:cubicBezTo>
                    <a:pt x="1324" y="3403"/>
                    <a:pt x="2615" y="3812"/>
                    <a:pt x="4001" y="3812"/>
                  </a:cubicBezTo>
                  <a:cubicBezTo>
                    <a:pt x="5388" y="3812"/>
                    <a:pt x="6711" y="3403"/>
                    <a:pt x="7814" y="2521"/>
                  </a:cubicBezTo>
                  <a:cubicBezTo>
                    <a:pt x="8034" y="2363"/>
                    <a:pt x="8066" y="2080"/>
                    <a:pt x="7877" y="1890"/>
                  </a:cubicBezTo>
                  <a:lnTo>
                    <a:pt x="6112" y="126"/>
                  </a:lnTo>
                  <a:cubicBezTo>
                    <a:pt x="6028" y="42"/>
                    <a:pt x="5888" y="0"/>
                    <a:pt x="5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6" name="Google Shape;10193;p74">
              <a:extLst>
                <a:ext uri="{FF2B5EF4-FFF2-40B4-BE49-F238E27FC236}">
                  <a16:creationId xmlns:a16="http://schemas.microsoft.com/office/drawing/2014/main" id="{0F985FB6-1011-FE37-4076-CB87DE7922A8}"/>
                </a:ext>
              </a:extLst>
            </p:cNvPr>
            <p:cNvSpPr/>
            <p:nvPr/>
          </p:nvSpPr>
          <p:spPr>
            <a:xfrm>
              <a:off x="-59700077" y="4102225"/>
              <a:ext cx="149675" cy="256525"/>
            </a:xfrm>
            <a:custGeom>
              <a:avLst/>
              <a:gdLst/>
              <a:ahLst/>
              <a:cxnLst/>
              <a:rect l="l" t="t" r="r" b="b"/>
              <a:pathLst>
                <a:path w="5987" h="10261" extrusionOk="0">
                  <a:moveTo>
                    <a:pt x="418" y="1"/>
                  </a:moveTo>
                  <a:cubicBezTo>
                    <a:pt x="190" y="1"/>
                    <a:pt x="1" y="180"/>
                    <a:pt x="1" y="414"/>
                  </a:cubicBezTo>
                  <a:lnTo>
                    <a:pt x="1" y="2934"/>
                  </a:lnTo>
                  <a:cubicBezTo>
                    <a:pt x="1" y="3123"/>
                    <a:pt x="127" y="3281"/>
                    <a:pt x="316" y="3312"/>
                  </a:cubicBezTo>
                  <a:cubicBezTo>
                    <a:pt x="1639" y="3659"/>
                    <a:pt x="2647" y="4856"/>
                    <a:pt x="2647" y="6274"/>
                  </a:cubicBezTo>
                  <a:cubicBezTo>
                    <a:pt x="2647" y="6809"/>
                    <a:pt x="2489" y="7376"/>
                    <a:pt x="2206" y="7849"/>
                  </a:cubicBezTo>
                  <a:cubicBezTo>
                    <a:pt x="2080" y="8007"/>
                    <a:pt x="2111" y="8196"/>
                    <a:pt x="2269" y="8353"/>
                  </a:cubicBezTo>
                  <a:lnTo>
                    <a:pt x="4065" y="10149"/>
                  </a:lnTo>
                  <a:cubicBezTo>
                    <a:pt x="4137" y="10221"/>
                    <a:pt x="4242" y="10260"/>
                    <a:pt x="4350" y="10260"/>
                  </a:cubicBezTo>
                  <a:cubicBezTo>
                    <a:pt x="4478" y="10260"/>
                    <a:pt x="4609" y="10205"/>
                    <a:pt x="4695" y="10086"/>
                  </a:cubicBezTo>
                  <a:cubicBezTo>
                    <a:pt x="5514" y="8983"/>
                    <a:pt x="5987" y="7660"/>
                    <a:pt x="5987" y="6274"/>
                  </a:cubicBezTo>
                  <a:cubicBezTo>
                    <a:pt x="5892" y="3123"/>
                    <a:pt x="3592" y="445"/>
                    <a:pt x="473" y="4"/>
                  </a:cubicBezTo>
                  <a:cubicBezTo>
                    <a:pt x="455" y="2"/>
                    <a:pt x="43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7" name="Google Shape;10194;p74">
              <a:extLst>
                <a:ext uri="{FF2B5EF4-FFF2-40B4-BE49-F238E27FC236}">
                  <a16:creationId xmlns:a16="http://schemas.microsoft.com/office/drawing/2014/main" id="{FFA89694-FCA4-7BD2-E6B0-438F9BD78622}"/>
                </a:ext>
              </a:extLst>
            </p:cNvPr>
            <p:cNvSpPr/>
            <p:nvPr/>
          </p:nvSpPr>
          <p:spPr>
            <a:xfrm>
              <a:off x="-59742598" y="4187375"/>
              <a:ext cx="63025" cy="144950"/>
            </a:xfrm>
            <a:custGeom>
              <a:avLst/>
              <a:gdLst/>
              <a:ahLst/>
              <a:cxnLst/>
              <a:rect l="l" t="t" r="r" b="b"/>
              <a:pathLst>
                <a:path w="2521" h="5798" extrusionOk="0">
                  <a:moveTo>
                    <a:pt x="1260" y="1"/>
                  </a:moveTo>
                  <a:cubicBezTo>
                    <a:pt x="1040" y="1"/>
                    <a:pt x="819" y="190"/>
                    <a:pt x="819" y="379"/>
                  </a:cubicBezTo>
                  <a:lnTo>
                    <a:pt x="819" y="662"/>
                  </a:lnTo>
                  <a:cubicBezTo>
                    <a:pt x="347" y="820"/>
                    <a:pt x="0" y="1293"/>
                    <a:pt x="0" y="1860"/>
                  </a:cubicBezTo>
                  <a:cubicBezTo>
                    <a:pt x="0" y="2521"/>
                    <a:pt x="567" y="2899"/>
                    <a:pt x="977" y="3214"/>
                  </a:cubicBezTo>
                  <a:cubicBezTo>
                    <a:pt x="1292" y="3466"/>
                    <a:pt x="1670" y="3687"/>
                    <a:pt x="1670" y="3939"/>
                  </a:cubicBezTo>
                  <a:cubicBezTo>
                    <a:pt x="1670" y="4160"/>
                    <a:pt x="1450" y="4380"/>
                    <a:pt x="1260" y="4380"/>
                  </a:cubicBezTo>
                  <a:cubicBezTo>
                    <a:pt x="1071" y="4380"/>
                    <a:pt x="819" y="4160"/>
                    <a:pt x="819" y="3939"/>
                  </a:cubicBezTo>
                  <a:cubicBezTo>
                    <a:pt x="819" y="3687"/>
                    <a:pt x="630" y="3529"/>
                    <a:pt x="441" y="3529"/>
                  </a:cubicBezTo>
                  <a:cubicBezTo>
                    <a:pt x="252" y="3529"/>
                    <a:pt x="32" y="3750"/>
                    <a:pt x="32" y="3939"/>
                  </a:cubicBezTo>
                  <a:cubicBezTo>
                    <a:pt x="32" y="4475"/>
                    <a:pt x="410" y="4916"/>
                    <a:pt x="882" y="5105"/>
                  </a:cubicBezTo>
                  <a:lnTo>
                    <a:pt x="882" y="5388"/>
                  </a:lnTo>
                  <a:cubicBezTo>
                    <a:pt x="882" y="5640"/>
                    <a:pt x="1071" y="5798"/>
                    <a:pt x="1292" y="5798"/>
                  </a:cubicBezTo>
                  <a:cubicBezTo>
                    <a:pt x="1544" y="5798"/>
                    <a:pt x="1702" y="5577"/>
                    <a:pt x="1702" y="5388"/>
                  </a:cubicBezTo>
                  <a:lnTo>
                    <a:pt x="1702" y="5073"/>
                  </a:lnTo>
                  <a:cubicBezTo>
                    <a:pt x="2174" y="4916"/>
                    <a:pt x="2521" y="4443"/>
                    <a:pt x="2521" y="3907"/>
                  </a:cubicBezTo>
                  <a:cubicBezTo>
                    <a:pt x="2521" y="3214"/>
                    <a:pt x="1985" y="2836"/>
                    <a:pt x="1544" y="2521"/>
                  </a:cubicBezTo>
                  <a:cubicBezTo>
                    <a:pt x="1229" y="2269"/>
                    <a:pt x="882" y="2049"/>
                    <a:pt x="882" y="1797"/>
                  </a:cubicBezTo>
                  <a:cubicBezTo>
                    <a:pt x="882" y="1576"/>
                    <a:pt x="1071" y="1419"/>
                    <a:pt x="1292" y="1419"/>
                  </a:cubicBezTo>
                  <a:cubicBezTo>
                    <a:pt x="1544" y="1419"/>
                    <a:pt x="1702" y="1608"/>
                    <a:pt x="1702" y="1797"/>
                  </a:cubicBezTo>
                  <a:cubicBezTo>
                    <a:pt x="1702" y="2049"/>
                    <a:pt x="1891" y="2238"/>
                    <a:pt x="2143" y="2238"/>
                  </a:cubicBezTo>
                  <a:cubicBezTo>
                    <a:pt x="2363" y="2238"/>
                    <a:pt x="2521" y="2049"/>
                    <a:pt x="2521" y="1797"/>
                  </a:cubicBezTo>
                  <a:cubicBezTo>
                    <a:pt x="2521" y="1261"/>
                    <a:pt x="2174" y="820"/>
                    <a:pt x="1702" y="631"/>
                  </a:cubicBezTo>
                  <a:lnTo>
                    <a:pt x="1702" y="347"/>
                  </a:lnTo>
                  <a:cubicBezTo>
                    <a:pt x="1702" y="158"/>
                    <a:pt x="1513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68" name="Google Shape;10221;p74">
            <a:extLst>
              <a:ext uri="{FF2B5EF4-FFF2-40B4-BE49-F238E27FC236}">
                <a16:creationId xmlns:a16="http://schemas.microsoft.com/office/drawing/2014/main" id="{33BB1DC6-04D1-49C7-E390-1971F8529235}"/>
              </a:ext>
            </a:extLst>
          </p:cNvPr>
          <p:cNvGrpSpPr/>
          <p:nvPr/>
        </p:nvGrpSpPr>
        <p:grpSpPr>
          <a:xfrm>
            <a:off x="5113963" y="4622600"/>
            <a:ext cx="422624" cy="511209"/>
            <a:chOff x="2423775" y="3226875"/>
            <a:chExt cx="259925" cy="295000"/>
          </a:xfrm>
          <a:solidFill>
            <a:schemeClr val="bg1">
              <a:lumMod val="50000"/>
            </a:schemeClr>
          </a:solidFill>
        </p:grpSpPr>
        <p:sp>
          <p:nvSpPr>
            <p:cNvPr id="69" name="Google Shape;10222;p74">
              <a:extLst>
                <a:ext uri="{FF2B5EF4-FFF2-40B4-BE49-F238E27FC236}">
                  <a16:creationId xmlns:a16="http://schemas.microsoft.com/office/drawing/2014/main" id="{DBFF2A40-C5B3-D357-8670-125A2987D6BC}"/>
                </a:ext>
              </a:extLst>
            </p:cNvPr>
            <p:cNvSpPr/>
            <p:nvPr/>
          </p:nvSpPr>
          <p:spPr>
            <a:xfrm>
              <a:off x="2509625" y="3365900"/>
              <a:ext cx="86650" cy="52000"/>
            </a:xfrm>
            <a:custGeom>
              <a:avLst/>
              <a:gdLst/>
              <a:ahLst/>
              <a:cxnLst/>
              <a:rect l="l" t="t" r="r" b="b"/>
              <a:pathLst>
                <a:path w="3466" h="2080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0" name="Google Shape;10223;p74">
              <a:extLst>
                <a:ext uri="{FF2B5EF4-FFF2-40B4-BE49-F238E27FC236}">
                  <a16:creationId xmlns:a16="http://schemas.microsoft.com/office/drawing/2014/main" id="{41975B67-6D1C-8BD7-668C-DE0DB7558D36}"/>
                </a:ext>
              </a:extLst>
            </p:cNvPr>
            <p:cNvSpPr/>
            <p:nvPr/>
          </p:nvSpPr>
          <p:spPr>
            <a:xfrm>
              <a:off x="2534825" y="33139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316" y="0"/>
                    <a:pt x="0" y="315"/>
                    <a:pt x="0" y="725"/>
                  </a:cubicBezTo>
                  <a:cubicBezTo>
                    <a:pt x="0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1" name="Google Shape;10224;p74">
              <a:extLst>
                <a:ext uri="{FF2B5EF4-FFF2-40B4-BE49-F238E27FC236}">
                  <a16:creationId xmlns:a16="http://schemas.microsoft.com/office/drawing/2014/main" id="{0EFB29A8-C500-03CA-ECED-8579698F3B98}"/>
                </a:ext>
              </a:extLst>
            </p:cNvPr>
            <p:cNvSpPr/>
            <p:nvPr/>
          </p:nvSpPr>
          <p:spPr>
            <a:xfrm>
              <a:off x="2423775" y="3226875"/>
              <a:ext cx="259925" cy="295000"/>
            </a:xfrm>
            <a:custGeom>
              <a:avLst/>
              <a:gdLst/>
              <a:ahLst/>
              <a:cxnLst/>
              <a:rect l="l" t="t" r="r" b="b"/>
              <a:pathLst>
                <a:path w="10397" h="11800" extrusionOk="0">
                  <a:moveTo>
                    <a:pt x="5167" y="2757"/>
                  </a:moveTo>
                  <a:cubicBezTo>
                    <a:pt x="5923" y="2757"/>
                    <a:pt x="6553" y="3388"/>
                    <a:pt x="6553" y="4144"/>
                  </a:cubicBezTo>
                  <a:cubicBezTo>
                    <a:pt x="6553" y="4490"/>
                    <a:pt x="6396" y="4805"/>
                    <a:pt x="6175" y="5089"/>
                  </a:cubicBezTo>
                  <a:cubicBezTo>
                    <a:pt x="7026" y="5498"/>
                    <a:pt x="7593" y="6317"/>
                    <a:pt x="7593" y="7294"/>
                  </a:cubicBezTo>
                  <a:lnTo>
                    <a:pt x="7593" y="8019"/>
                  </a:lnTo>
                  <a:cubicBezTo>
                    <a:pt x="7593" y="8208"/>
                    <a:pt x="7435" y="8365"/>
                    <a:pt x="7246" y="8365"/>
                  </a:cubicBezTo>
                  <a:lnTo>
                    <a:pt x="3088" y="8365"/>
                  </a:lnTo>
                  <a:cubicBezTo>
                    <a:pt x="2867" y="8365"/>
                    <a:pt x="2710" y="8208"/>
                    <a:pt x="2710" y="8019"/>
                  </a:cubicBezTo>
                  <a:lnTo>
                    <a:pt x="2710" y="7294"/>
                  </a:lnTo>
                  <a:cubicBezTo>
                    <a:pt x="2710" y="6317"/>
                    <a:pt x="3308" y="5498"/>
                    <a:pt x="4127" y="5089"/>
                  </a:cubicBezTo>
                  <a:cubicBezTo>
                    <a:pt x="3907" y="4868"/>
                    <a:pt x="3781" y="4553"/>
                    <a:pt x="3781" y="4144"/>
                  </a:cubicBezTo>
                  <a:cubicBezTo>
                    <a:pt x="3781" y="3388"/>
                    <a:pt x="4411" y="2757"/>
                    <a:pt x="5167" y="2757"/>
                  </a:cubicBezTo>
                  <a:close/>
                  <a:moveTo>
                    <a:pt x="5183" y="1"/>
                  </a:moveTo>
                  <a:cubicBezTo>
                    <a:pt x="5128" y="1"/>
                    <a:pt x="5073" y="17"/>
                    <a:pt x="5010" y="48"/>
                  </a:cubicBezTo>
                  <a:cubicBezTo>
                    <a:pt x="3964" y="646"/>
                    <a:pt x="2946" y="940"/>
                    <a:pt x="1919" y="940"/>
                  </a:cubicBezTo>
                  <a:cubicBezTo>
                    <a:pt x="1430" y="940"/>
                    <a:pt x="939" y="873"/>
                    <a:pt x="441" y="741"/>
                  </a:cubicBezTo>
                  <a:cubicBezTo>
                    <a:pt x="402" y="722"/>
                    <a:pt x="363" y="714"/>
                    <a:pt x="326" y="714"/>
                  </a:cubicBezTo>
                  <a:cubicBezTo>
                    <a:pt x="243" y="714"/>
                    <a:pt x="170" y="751"/>
                    <a:pt x="126" y="773"/>
                  </a:cubicBezTo>
                  <a:cubicBezTo>
                    <a:pt x="32" y="836"/>
                    <a:pt x="0" y="930"/>
                    <a:pt x="0" y="1056"/>
                  </a:cubicBezTo>
                  <a:lnTo>
                    <a:pt x="0" y="5026"/>
                  </a:lnTo>
                  <a:cubicBezTo>
                    <a:pt x="0" y="8145"/>
                    <a:pt x="2080" y="10949"/>
                    <a:pt x="5104" y="11799"/>
                  </a:cubicBezTo>
                  <a:lnTo>
                    <a:pt x="5262" y="11799"/>
                  </a:lnTo>
                  <a:cubicBezTo>
                    <a:pt x="8255" y="10917"/>
                    <a:pt x="10397" y="8145"/>
                    <a:pt x="10397" y="5026"/>
                  </a:cubicBezTo>
                  <a:lnTo>
                    <a:pt x="10397" y="1056"/>
                  </a:lnTo>
                  <a:cubicBezTo>
                    <a:pt x="10397" y="930"/>
                    <a:pt x="10365" y="836"/>
                    <a:pt x="10271" y="773"/>
                  </a:cubicBezTo>
                  <a:cubicBezTo>
                    <a:pt x="10162" y="751"/>
                    <a:pt x="10084" y="714"/>
                    <a:pt x="10014" y="714"/>
                  </a:cubicBezTo>
                  <a:cubicBezTo>
                    <a:pt x="9983" y="714"/>
                    <a:pt x="9954" y="722"/>
                    <a:pt x="9924" y="741"/>
                  </a:cubicBezTo>
                  <a:cubicBezTo>
                    <a:pt x="9414" y="877"/>
                    <a:pt x="8910" y="946"/>
                    <a:pt x="8409" y="946"/>
                  </a:cubicBezTo>
                  <a:cubicBezTo>
                    <a:pt x="7395" y="946"/>
                    <a:pt x="6389" y="660"/>
                    <a:pt x="5356" y="48"/>
                  </a:cubicBezTo>
                  <a:cubicBezTo>
                    <a:pt x="5293" y="17"/>
                    <a:pt x="5238" y="1"/>
                    <a:pt x="5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72" name="Google Shape;10240;p74">
            <a:extLst>
              <a:ext uri="{FF2B5EF4-FFF2-40B4-BE49-F238E27FC236}">
                <a16:creationId xmlns:a16="http://schemas.microsoft.com/office/drawing/2014/main" id="{EF9A816D-4963-F314-67FE-5F48E3040147}"/>
              </a:ext>
            </a:extLst>
          </p:cNvPr>
          <p:cNvGrpSpPr/>
          <p:nvPr/>
        </p:nvGrpSpPr>
        <p:grpSpPr>
          <a:xfrm>
            <a:off x="6965529" y="4627479"/>
            <a:ext cx="486688" cy="480493"/>
            <a:chOff x="4266025" y="3609275"/>
            <a:chExt cx="299325" cy="277275"/>
          </a:xfrm>
          <a:solidFill>
            <a:schemeClr val="bg1">
              <a:lumMod val="50000"/>
            </a:schemeClr>
          </a:solidFill>
        </p:grpSpPr>
        <p:sp>
          <p:nvSpPr>
            <p:cNvPr id="73" name="Google Shape;10241;p74">
              <a:extLst>
                <a:ext uri="{FF2B5EF4-FFF2-40B4-BE49-F238E27FC236}">
                  <a16:creationId xmlns:a16="http://schemas.microsoft.com/office/drawing/2014/main" id="{57C137E0-97E1-136E-E17C-6D1948B0EE32}"/>
                </a:ext>
              </a:extLst>
            </p:cNvPr>
            <p:cNvSpPr/>
            <p:nvPr/>
          </p:nvSpPr>
          <p:spPr>
            <a:xfrm>
              <a:off x="4266025" y="3609275"/>
              <a:ext cx="299325" cy="224500"/>
            </a:xfrm>
            <a:custGeom>
              <a:avLst/>
              <a:gdLst/>
              <a:ahLst/>
              <a:cxnLst/>
              <a:rect l="l" t="t" r="r" b="b"/>
              <a:pathLst>
                <a:path w="11973" h="8980" extrusionOk="0">
                  <a:moveTo>
                    <a:pt x="2017" y="3749"/>
                  </a:moveTo>
                  <a:lnTo>
                    <a:pt x="3119" y="5514"/>
                  </a:lnTo>
                  <a:lnTo>
                    <a:pt x="914" y="5514"/>
                  </a:lnTo>
                  <a:lnTo>
                    <a:pt x="2017" y="3749"/>
                  </a:lnTo>
                  <a:close/>
                  <a:moveTo>
                    <a:pt x="9641" y="3749"/>
                  </a:moveTo>
                  <a:lnTo>
                    <a:pt x="10744" y="5514"/>
                  </a:lnTo>
                  <a:lnTo>
                    <a:pt x="8538" y="5514"/>
                  </a:lnTo>
                  <a:lnTo>
                    <a:pt x="9641" y="3749"/>
                  </a:lnTo>
                  <a:close/>
                  <a:moveTo>
                    <a:pt x="5892" y="0"/>
                  </a:moveTo>
                  <a:cubicBezTo>
                    <a:pt x="5325" y="0"/>
                    <a:pt x="4852" y="473"/>
                    <a:pt x="4852" y="1040"/>
                  </a:cubicBezTo>
                  <a:lnTo>
                    <a:pt x="4852" y="1166"/>
                  </a:lnTo>
                  <a:lnTo>
                    <a:pt x="4537" y="1324"/>
                  </a:lnTo>
                  <a:cubicBezTo>
                    <a:pt x="3812" y="1733"/>
                    <a:pt x="3529" y="1891"/>
                    <a:pt x="3025" y="1954"/>
                  </a:cubicBezTo>
                  <a:cubicBezTo>
                    <a:pt x="2867" y="1607"/>
                    <a:pt x="2521" y="1324"/>
                    <a:pt x="2080" y="1324"/>
                  </a:cubicBezTo>
                  <a:cubicBezTo>
                    <a:pt x="1702" y="1324"/>
                    <a:pt x="1324" y="1576"/>
                    <a:pt x="1166" y="1922"/>
                  </a:cubicBezTo>
                  <a:cubicBezTo>
                    <a:pt x="946" y="1891"/>
                    <a:pt x="693" y="1796"/>
                    <a:pt x="504" y="1733"/>
                  </a:cubicBezTo>
                  <a:cubicBezTo>
                    <a:pt x="454" y="1708"/>
                    <a:pt x="403" y="1696"/>
                    <a:pt x="355" y="1696"/>
                  </a:cubicBezTo>
                  <a:cubicBezTo>
                    <a:pt x="223" y="1696"/>
                    <a:pt x="110" y="1784"/>
                    <a:pt x="63" y="1922"/>
                  </a:cubicBezTo>
                  <a:cubicBezTo>
                    <a:pt x="0" y="2111"/>
                    <a:pt x="63" y="2332"/>
                    <a:pt x="252" y="2363"/>
                  </a:cubicBezTo>
                  <a:cubicBezTo>
                    <a:pt x="536" y="2489"/>
                    <a:pt x="820" y="2552"/>
                    <a:pt x="1135" y="2615"/>
                  </a:cubicBezTo>
                  <a:cubicBezTo>
                    <a:pt x="1198" y="2867"/>
                    <a:pt x="1387" y="3119"/>
                    <a:pt x="1607" y="3277"/>
                  </a:cubicBezTo>
                  <a:lnTo>
                    <a:pt x="95" y="5671"/>
                  </a:lnTo>
                  <a:cubicBezTo>
                    <a:pt x="95" y="5703"/>
                    <a:pt x="63" y="5829"/>
                    <a:pt x="63" y="5860"/>
                  </a:cubicBezTo>
                  <a:lnTo>
                    <a:pt x="63" y="6238"/>
                  </a:lnTo>
                  <a:cubicBezTo>
                    <a:pt x="63" y="7372"/>
                    <a:pt x="1009" y="8318"/>
                    <a:pt x="2143" y="8318"/>
                  </a:cubicBezTo>
                  <a:cubicBezTo>
                    <a:pt x="3308" y="8318"/>
                    <a:pt x="4254" y="7372"/>
                    <a:pt x="4254" y="6238"/>
                  </a:cubicBezTo>
                  <a:lnTo>
                    <a:pt x="4254" y="5860"/>
                  </a:lnTo>
                  <a:cubicBezTo>
                    <a:pt x="4254" y="5829"/>
                    <a:pt x="4191" y="5703"/>
                    <a:pt x="4191" y="5671"/>
                  </a:cubicBezTo>
                  <a:lnTo>
                    <a:pt x="2710" y="3277"/>
                  </a:lnTo>
                  <a:cubicBezTo>
                    <a:pt x="2930" y="3151"/>
                    <a:pt x="3088" y="2930"/>
                    <a:pt x="3182" y="2647"/>
                  </a:cubicBezTo>
                  <a:cubicBezTo>
                    <a:pt x="3844" y="2521"/>
                    <a:pt x="4191" y="2363"/>
                    <a:pt x="4947" y="1922"/>
                  </a:cubicBezTo>
                  <a:lnTo>
                    <a:pt x="4947" y="8979"/>
                  </a:lnTo>
                  <a:lnTo>
                    <a:pt x="7089" y="8979"/>
                  </a:lnTo>
                  <a:lnTo>
                    <a:pt x="7089" y="1922"/>
                  </a:lnTo>
                  <a:cubicBezTo>
                    <a:pt x="7814" y="2332"/>
                    <a:pt x="8192" y="2521"/>
                    <a:pt x="8853" y="2647"/>
                  </a:cubicBezTo>
                  <a:cubicBezTo>
                    <a:pt x="8916" y="2899"/>
                    <a:pt x="9074" y="3119"/>
                    <a:pt x="9326" y="3277"/>
                  </a:cubicBezTo>
                  <a:lnTo>
                    <a:pt x="7814" y="5671"/>
                  </a:lnTo>
                  <a:cubicBezTo>
                    <a:pt x="7814" y="5703"/>
                    <a:pt x="7782" y="5829"/>
                    <a:pt x="7782" y="5860"/>
                  </a:cubicBezTo>
                  <a:lnTo>
                    <a:pt x="7782" y="6238"/>
                  </a:lnTo>
                  <a:cubicBezTo>
                    <a:pt x="7782" y="7372"/>
                    <a:pt x="8727" y="8318"/>
                    <a:pt x="9861" y="8318"/>
                  </a:cubicBezTo>
                  <a:cubicBezTo>
                    <a:pt x="11027" y="8318"/>
                    <a:pt x="11972" y="7372"/>
                    <a:pt x="11972" y="6238"/>
                  </a:cubicBezTo>
                  <a:lnTo>
                    <a:pt x="11972" y="5860"/>
                  </a:lnTo>
                  <a:cubicBezTo>
                    <a:pt x="11972" y="5829"/>
                    <a:pt x="11909" y="5703"/>
                    <a:pt x="11909" y="5671"/>
                  </a:cubicBezTo>
                  <a:lnTo>
                    <a:pt x="10429" y="3277"/>
                  </a:lnTo>
                  <a:cubicBezTo>
                    <a:pt x="10429" y="3151"/>
                    <a:pt x="10618" y="2930"/>
                    <a:pt x="10681" y="2615"/>
                  </a:cubicBezTo>
                  <a:cubicBezTo>
                    <a:pt x="10933" y="2521"/>
                    <a:pt x="11248" y="2458"/>
                    <a:pt x="11531" y="2363"/>
                  </a:cubicBezTo>
                  <a:cubicBezTo>
                    <a:pt x="11720" y="2300"/>
                    <a:pt x="11815" y="2080"/>
                    <a:pt x="11720" y="1922"/>
                  </a:cubicBezTo>
                  <a:cubicBezTo>
                    <a:pt x="11674" y="1784"/>
                    <a:pt x="11560" y="1696"/>
                    <a:pt x="11429" y="1696"/>
                  </a:cubicBezTo>
                  <a:cubicBezTo>
                    <a:pt x="11380" y="1696"/>
                    <a:pt x="11330" y="1708"/>
                    <a:pt x="11279" y="1733"/>
                  </a:cubicBezTo>
                  <a:cubicBezTo>
                    <a:pt x="11059" y="1796"/>
                    <a:pt x="10870" y="1891"/>
                    <a:pt x="10618" y="1922"/>
                  </a:cubicBezTo>
                  <a:cubicBezTo>
                    <a:pt x="10460" y="1576"/>
                    <a:pt x="10113" y="1324"/>
                    <a:pt x="9704" y="1324"/>
                  </a:cubicBezTo>
                  <a:cubicBezTo>
                    <a:pt x="9294" y="1324"/>
                    <a:pt x="8916" y="1576"/>
                    <a:pt x="8790" y="1954"/>
                  </a:cubicBezTo>
                  <a:cubicBezTo>
                    <a:pt x="8255" y="1891"/>
                    <a:pt x="8003" y="1733"/>
                    <a:pt x="7278" y="1324"/>
                  </a:cubicBezTo>
                  <a:lnTo>
                    <a:pt x="6963" y="1166"/>
                  </a:lnTo>
                  <a:lnTo>
                    <a:pt x="6963" y="1040"/>
                  </a:lnTo>
                  <a:cubicBezTo>
                    <a:pt x="6963" y="441"/>
                    <a:pt x="6490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4" name="Google Shape;10242;p74">
              <a:extLst>
                <a:ext uri="{FF2B5EF4-FFF2-40B4-BE49-F238E27FC236}">
                  <a16:creationId xmlns:a16="http://schemas.microsoft.com/office/drawing/2014/main" id="{DB0696C4-4AD0-444E-F335-10D8B71E215F}"/>
                </a:ext>
              </a:extLst>
            </p:cNvPr>
            <p:cNvSpPr/>
            <p:nvPr/>
          </p:nvSpPr>
          <p:spPr>
            <a:xfrm>
              <a:off x="4332975" y="3851850"/>
              <a:ext cx="157550" cy="34700"/>
            </a:xfrm>
            <a:custGeom>
              <a:avLst/>
              <a:gdLst/>
              <a:ahLst/>
              <a:cxnLst/>
              <a:rect l="l" t="t" r="r" b="b"/>
              <a:pathLst>
                <a:path w="6302" h="1388" extrusionOk="0">
                  <a:moveTo>
                    <a:pt x="693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1040"/>
                  </a:lnTo>
                  <a:cubicBezTo>
                    <a:pt x="0" y="1261"/>
                    <a:pt x="158" y="1387"/>
                    <a:pt x="347" y="1387"/>
                  </a:cubicBezTo>
                  <a:lnTo>
                    <a:pt x="5955" y="1387"/>
                  </a:lnTo>
                  <a:cubicBezTo>
                    <a:pt x="6144" y="1356"/>
                    <a:pt x="6301" y="1198"/>
                    <a:pt x="6301" y="1040"/>
                  </a:cubicBezTo>
                  <a:lnTo>
                    <a:pt x="6301" y="694"/>
                  </a:lnTo>
                  <a:cubicBezTo>
                    <a:pt x="6301" y="316"/>
                    <a:pt x="5986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75" name="Google Shape;10303;p74">
            <a:extLst>
              <a:ext uri="{FF2B5EF4-FFF2-40B4-BE49-F238E27FC236}">
                <a16:creationId xmlns:a16="http://schemas.microsoft.com/office/drawing/2014/main" id="{909CFD03-A831-673B-B80E-AA88816F6C05}"/>
              </a:ext>
            </a:extLst>
          </p:cNvPr>
          <p:cNvGrpSpPr/>
          <p:nvPr/>
        </p:nvGrpSpPr>
        <p:grpSpPr>
          <a:xfrm>
            <a:off x="7899453" y="4585629"/>
            <a:ext cx="480307" cy="511859"/>
            <a:chOff x="4628325" y="3599825"/>
            <a:chExt cx="295400" cy="295375"/>
          </a:xfrm>
          <a:solidFill>
            <a:schemeClr val="bg1">
              <a:lumMod val="50000"/>
            </a:schemeClr>
          </a:solidFill>
        </p:grpSpPr>
        <p:sp>
          <p:nvSpPr>
            <p:cNvPr id="76" name="Google Shape;10304;p74">
              <a:extLst>
                <a:ext uri="{FF2B5EF4-FFF2-40B4-BE49-F238E27FC236}">
                  <a16:creationId xmlns:a16="http://schemas.microsoft.com/office/drawing/2014/main" id="{9C72FB1C-7FDD-7857-ABE1-766DBAC02C77}"/>
                </a:ext>
              </a:extLst>
            </p:cNvPr>
            <p:cNvSpPr/>
            <p:nvPr/>
          </p:nvSpPr>
          <p:spPr>
            <a:xfrm>
              <a:off x="4679525" y="3686450"/>
              <a:ext cx="17350" cy="86675"/>
            </a:xfrm>
            <a:custGeom>
              <a:avLst/>
              <a:gdLst/>
              <a:ahLst/>
              <a:cxnLst/>
              <a:rect l="l" t="t" r="r" b="b"/>
              <a:pathLst>
                <a:path w="69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694" y="3466"/>
                  </a:lnTo>
                  <a:lnTo>
                    <a:pt x="6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7" name="Google Shape;10305;p74">
              <a:extLst>
                <a:ext uri="{FF2B5EF4-FFF2-40B4-BE49-F238E27FC236}">
                  <a16:creationId xmlns:a16="http://schemas.microsoft.com/office/drawing/2014/main" id="{44F4E6C3-67EA-9037-2CB3-47667106DB48}"/>
                </a:ext>
              </a:extLst>
            </p:cNvPr>
            <p:cNvSpPr/>
            <p:nvPr/>
          </p:nvSpPr>
          <p:spPr>
            <a:xfrm>
              <a:off x="4854375" y="3686450"/>
              <a:ext cx="18150" cy="86675"/>
            </a:xfrm>
            <a:custGeom>
              <a:avLst/>
              <a:gdLst/>
              <a:ahLst/>
              <a:cxnLst/>
              <a:rect l="l" t="t" r="r" b="b"/>
              <a:pathLst>
                <a:path w="726" h="3467" extrusionOk="0">
                  <a:moveTo>
                    <a:pt x="1" y="1"/>
                  </a:moveTo>
                  <a:lnTo>
                    <a:pt x="1" y="3466"/>
                  </a:lnTo>
                  <a:lnTo>
                    <a:pt x="725" y="3466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8" name="Google Shape;10306;p74">
              <a:extLst>
                <a:ext uri="{FF2B5EF4-FFF2-40B4-BE49-F238E27FC236}">
                  <a16:creationId xmlns:a16="http://schemas.microsoft.com/office/drawing/2014/main" id="{AA3CCFCF-0F58-5EBB-A977-207E106EE22F}"/>
                </a:ext>
              </a:extLst>
            </p:cNvPr>
            <p:cNvSpPr/>
            <p:nvPr/>
          </p:nvSpPr>
          <p:spPr>
            <a:xfrm>
              <a:off x="4679525" y="3790425"/>
              <a:ext cx="17350" cy="104000"/>
            </a:xfrm>
            <a:custGeom>
              <a:avLst/>
              <a:gdLst/>
              <a:ahLst/>
              <a:cxnLst/>
              <a:rect l="l" t="t" r="r" b="b"/>
              <a:pathLst>
                <a:path w="69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694" y="4159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9" name="Google Shape;10307;p74">
              <a:extLst>
                <a:ext uri="{FF2B5EF4-FFF2-40B4-BE49-F238E27FC236}">
                  <a16:creationId xmlns:a16="http://schemas.microsoft.com/office/drawing/2014/main" id="{DEEBC914-4E50-E638-3E41-13E1D0BC34CC}"/>
                </a:ext>
              </a:extLst>
            </p:cNvPr>
            <p:cNvSpPr/>
            <p:nvPr/>
          </p:nvSpPr>
          <p:spPr>
            <a:xfrm>
              <a:off x="4854375" y="3790425"/>
              <a:ext cx="18150" cy="104000"/>
            </a:xfrm>
            <a:custGeom>
              <a:avLst/>
              <a:gdLst/>
              <a:ahLst/>
              <a:cxnLst/>
              <a:rect l="l" t="t" r="r" b="b"/>
              <a:pathLst>
                <a:path w="726" h="4160" extrusionOk="0">
                  <a:moveTo>
                    <a:pt x="1" y="0"/>
                  </a:moveTo>
                  <a:lnTo>
                    <a:pt x="1" y="4159"/>
                  </a:lnTo>
                  <a:lnTo>
                    <a:pt x="725" y="4159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0" name="Google Shape;10308;p74">
              <a:extLst>
                <a:ext uri="{FF2B5EF4-FFF2-40B4-BE49-F238E27FC236}">
                  <a16:creationId xmlns:a16="http://schemas.microsoft.com/office/drawing/2014/main" id="{8DBE9362-2EF1-9065-BADA-01B82FA9FBDF}"/>
                </a:ext>
              </a:extLst>
            </p:cNvPr>
            <p:cNvSpPr/>
            <p:nvPr/>
          </p:nvSpPr>
          <p:spPr>
            <a:xfrm>
              <a:off x="4628325" y="3686450"/>
              <a:ext cx="34675" cy="86675"/>
            </a:xfrm>
            <a:custGeom>
              <a:avLst/>
              <a:gdLst/>
              <a:ahLst/>
              <a:cxnLst/>
              <a:rect l="l" t="t" r="r" b="b"/>
              <a:pathLst>
                <a:path w="1387" h="3467" extrusionOk="0">
                  <a:moveTo>
                    <a:pt x="1009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2049"/>
                  </a:lnTo>
                  <a:cubicBezTo>
                    <a:pt x="1" y="2427"/>
                    <a:pt x="158" y="2773"/>
                    <a:pt x="442" y="3025"/>
                  </a:cubicBezTo>
                  <a:cubicBezTo>
                    <a:pt x="662" y="3340"/>
                    <a:pt x="1009" y="3466"/>
                    <a:pt x="1387" y="3466"/>
                  </a:cubicBez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1" name="Google Shape;10309;p74">
              <a:extLst>
                <a:ext uri="{FF2B5EF4-FFF2-40B4-BE49-F238E27FC236}">
                  <a16:creationId xmlns:a16="http://schemas.microsoft.com/office/drawing/2014/main" id="{5E3D881F-CD44-6FEF-0A21-B5CC81E7B335}"/>
                </a:ext>
              </a:extLst>
            </p:cNvPr>
            <p:cNvSpPr/>
            <p:nvPr/>
          </p:nvSpPr>
          <p:spPr>
            <a:xfrm>
              <a:off x="4714975" y="3686450"/>
              <a:ext cx="122100" cy="86675"/>
            </a:xfrm>
            <a:custGeom>
              <a:avLst/>
              <a:gdLst/>
              <a:ahLst/>
              <a:cxnLst/>
              <a:rect l="l" t="t" r="r" b="b"/>
              <a:pathLst>
                <a:path w="488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4883" y="3466"/>
                  </a:lnTo>
                  <a:lnTo>
                    <a:pt x="48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2" name="Google Shape;10310;p74">
              <a:extLst>
                <a:ext uri="{FF2B5EF4-FFF2-40B4-BE49-F238E27FC236}">
                  <a16:creationId xmlns:a16="http://schemas.microsoft.com/office/drawing/2014/main" id="{DF5CB3D7-2B64-12F7-F873-E65714E40434}"/>
                </a:ext>
              </a:extLst>
            </p:cNvPr>
            <p:cNvSpPr/>
            <p:nvPr/>
          </p:nvSpPr>
          <p:spPr>
            <a:xfrm>
              <a:off x="4889025" y="3777825"/>
              <a:ext cx="34700" cy="117375"/>
            </a:xfrm>
            <a:custGeom>
              <a:avLst/>
              <a:gdLst/>
              <a:ahLst/>
              <a:cxnLst/>
              <a:rect l="l" t="t" r="r" b="b"/>
              <a:pathLst>
                <a:path w="1388" h="4695" extrusionOk="0">
                  <a:moveTo>
                    <a:pt x="1387" y="0"/>
                  </a:moveTo>
                  <a:cubicBezTo>
                    <a:pt x="977" y="315"/>
                    <a:pt x="505" y="504"/>
                    <a:pt x="1" y="504"/>
                  </a:cubicBezTo>
                  <a:lnTo>
                    <a:pt x="1" y="4695"/>
                  </a:lnTo>
                  <a:lnTo>
                    <a:pt x="347" y="4695"/>
                  </a:lnTo>
                  <a:cubicBezTo>
                    <a:pt x="946" y="4695"/>
                    <a:pt x="1387" y="4222"/>
                    <a:pt x="1387" y="3655"/>
                  </a:cubicBezTo>
                  <a:lnTo>
                    <a:pt x="13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3" name="Google Shape;10311;p74">
              <a:extLst>
                <a:ext uri="{FF2B5EF4-FFF2-40B4-BE49-F238E27FC236}">
                  <a16:creationId xmlns:a16="http://schemas.microsoft.com/office/drawing/2014/main" id="{C71E28EC-B9DD-B3C8-DEF8-AF07C3B00D2E}"/>
                </a:ext>
              </a:extLst>
            </p:cNvPr>
            <p:cNvSpPr/>
            <p:nvPr/>
          </p:nvSpPr>
          <p:spPr>
            <a:xfrm>
              <a:off x="4628325" y="3777825"/>
              <a:ext cx="34675" cy="116600"/>
            </a:xfrm>
            <a:custGeom>
              <a:avLst/>
              <a:gdLst/>
              <a:ahLst/>
              <a:cxnLst/>
              <a:rect l="l" t="t" r="r" b="b"/>
              <a:pathLst>
                <a:path w="1387" h="4664" extrusionOk="0">
                  <a:moveTo>
                    <a:pt x="1" y="0"/>
                  </a:moveTo>
                  <a:lnTo>
                    <a:pt x="1" y="3655"/>
                  </a:lnTo>
                  <a:cubicBezTo>
                    <a:pt x="1" y="4222"/>
                    <a:pt x="442" y="4663"/>
                    <a:pt x="1009" y="4663"/>
                  </a:cubicBezTo>
                  <a:lnTo>
                    <a:pt x="1387" y="4663"/>
                  </a:lnTo>
                  <a:lnTo>
                    <a:pt x="1387" y="504"/>
                  </a:lnTo>
                  <a:cubicBezTo>
                    <a:pt x="851" y="504"/>
                    <a:pt x="379" y="31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4" name="Google Shape;10312;p74">
              <a:extLst>
                <a:ext uri="{FF2B5EF4-FFF2-40B4-BE49-F238E27FC236}">
                  <a16:creationId xmlns:a16="http://schemas.microsoft.com/office/drawing/2014/main" id="{5E3E5845-9991-C6C2-70F9-E2AC5A00188D}"/>
                </a:ext>
              </a:extLst>
            </p:cNvPr>
            <p:cNvSpPr/>
            <p:nvPr/>
          </p:nvSpPr>
          <p:spPr>
            <a:xfrm>
              <a:off x="4766950" y="37904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694" y="568"/>
                    <a:pt x="694" y="347"/>
                  </a:cubicBez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5" name="Google Shape;10313;p74">
              <a:extLst>
                <a:ext uri="{FF2B5EF4-FFF2-40B4-BE49-F238E27FC236}">
                  <a16:creationId xmlns:a16="http://schemas.microsoft.com/office/drawing/2014/main" id="{66747EB0-8E35-BC0D-F6E5-00ADB291BA4C}"/>
                </a:ext>
              </a:extLst>
            </p:cNvPr>
            <p:cNvSpPr/>
            <p:nvPr/>
          </p:nvSpPr>
          <p:spPr>
            <a:xfrm>
              <a:off x="4889025" y="3686450"/>
              <a:ext cx="34700" cy="86675"/>
            </a:xfrm>
            <a:custGeom>
              <a:avLst/>
              <a:gdLst/>
              <a:ahLst/>
              <a:cxnLst/>
              <a:rect l="l" t="t" r="r" b="b"/>
              <a:pathLst>
                <a:path w="1388" h="3467" extrusionOk="0">
                  <a:moveTo>
                    <a:pt x="1" y="1"/>
                  </a:moveTo>
                  <a:lnTo>
                    <a:pt x="1" y="3466"/>
                  </a:lnTo>
                  <a:cubicBezTo>
                    <a:pt x="347" y="3466"/>
                    <a:pt x="662" y="3340"/>
                    <a:pt x="946" y="3088"/>
                  </a:cubicBezTo>
                  <a:cubicBezTo>
                    <a:pt x="1229" y="2836"/>
                    <a:pt x="1387" y="2458"/>
                    <a:pt x="1387" y="2080"/>
                  </a:cubicBezTo>
                  <a:lnTo>
                    <a:pt x="1387" y="1040"/>
                  </a:lnTo>
                  <a:cubicBezTo>
                    <a:pt x="1387" y="442"/>
                    <a:pt x="914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6" name="Google Shape;10314;p74">
              <a:extLst>
                <a:ext uri="{FF2B5EF4-FFF2-40B4-BE49-F238E27FC236}">
                  <a16:creationId xmlns:a16="http://schemas.microsoft.com/office/drawing/2014/main" id="{F6A149AD-CE87-32EF-D885-2E83DA57C638}"/>
                </a:ext>
              </a:extLst>
            </p:cNvPr>
            <p:cNvSpPr/>
            <p:nvPr/>
          </p:nvSpPr>
          <p:spPr>
            <a:xfrm>
              <a:off x="4714975" y="3790425"/>
              <a:ext cx="122100" cy="104000"/>
            </a:xfrm>
            <a:custGeom>
              <a:avLst/>
              <a:gdLst/>
              <a:ahLst/>
              <a:cxnLst/>
              <a:rect l="l" t="t" r="r" b="b"/>
              <a:pathLst>
                <a:path w="488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4883" y="4159"/>
                  </a:lnTo>
                  <a:lnTo>
                    <a:pt x="4883" y="0"/>
                  </a:lnTo>
                  <a:lnTo>
                    <a:pt x="3466" y="0"/>
                  </a:lnTo>
                  <a:lnTo>
                    <a:pt x="3466" y="347"/>
                  </a:lnTo>
                  <a:cubicBezTo>
                    <a:pt x="3466" y="946"/>
                    <a:pt x="2993" y="1387"/>
                    <a:pt x="2426" y="1387"/>
                  </a:cubicBezTo>
                  <a:cubicBezTo>
                    <a:pt x="1827" y="1387"/>
                    <a:pt x="1418" y="914"/>
                    <a:pt x="1418" y="347"/>
                  </a:cubicBezTo>
                  <a:lnTo>
                    <a:pt x="14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7" name="Google Shape;10315;p74">
              <a:extLst>
                <a:ext uri="{FF2B5EF4-FFF2-40B4-BE49-F238E27FC236}">
                  <a16:creationId xmlns:a16="http://schemas.microsoft.com/office/drawing/2014/main" id="{B13A6704-3853-B46A-374F-BA602F5E9237}"/>
                </a:ext>
              </a:extLst>
            </p:cNvPr>
            <p:cNvSpPr/>
            <p:nvPr/>
          </p:nvSpPr>
          <p:spPr>
            <a:xfrm>
              <a:off x="4714175" y="3599825"/>
              <a:ext cx="122100" cy="69325"/>
            </a:xfrm>
            <a:custGeom>
              <a:avLst/>
              <a:gdLst/>
              <a:ahLst/>
              <a:cxnLst/>
              <a:rect l="l" t="t" r="r" b="b"/>
              <a:pathLst>
                <a:path w="4884" h="2773" extrusionOk="0">
                  <a:moveTo>
                    <a:pt x="2427" y="0"/>
                  </a:moveTo>
                  <a:cubicBezTo>
                    <a:pt x="1103" y="0"/>
                    <a:pt x="1" y="1103"/>
                    <a:pt x="1" y="2426"/>
                  </a:cubicBezTo>
                  <a:lnTo>
                    <a:pt x="1" y="2773"/>
                  </a:lnTo>
                  <a:lnTo>
                    <a:pt x="1355" y="2773"/>
                  </a:lnTo>
                  <a:lnTo>
                    <a:pt x="1355" y="2426"/>
                  </a:lnTo>
                  <a:cubicBezTo>
                    <a:pt x="1355" y="1828"/>
                    <a:pt x="1828" y="1418"/>
                    <a:pt x="2395" y="1418"/>
                  </a:cubicBezTo>
                  <a:cubicBezTo>
                    <a:pt x="2994" y="1418"/>
                    <a:pt x="3403" y="1891"/>
                    <a:pt x="3403" y="2426"/>
                  </a:cubicBezTo>
                  <a:lnTo>
                    <a:pt x="3403" y="2773"/>
                  </a:lnTo>
                  <a:lnTo>
                    <a:pt x="4884" y="2773"/>
                  </a:lnTo>
                  <a:lnTo>
                    <a:pt x="4884" y="2426"/>
                  </a:lnTo>
                  <a:cubicBezTo>
                    <a:pt x="4884" y="1103"/>
                    <a:pt x="3781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88" name="Google Shape;10341;p74">
            <a:extLst>
              <a:ext uri="{FF2B5EF4-FFF2-40B4-BE49-F238E27FC236}">
                <a16:creationId xmlns:a16="http://schemas.microsoft.com/office/drawing/2014/main" id="{ECEBD0C6-BC7B-1E92-1344-E4A332FD02D3}"/>
              </a:ext>
            </a:extLst>
          </p:cNvPr>
          <p:cNvGrpSpPr/>
          <p:nvPr/>
        </p:nvGrpSpPr>
        <p:grpSpPr>
          <a:xfrm>
            <a:off x="11370266" y="3665359"/>
            <a:ext cx="346009" cy="483471"/>
            <a:chOff x="3167275" y="3227275"/>
            <a:chExt cx="225300" cy="295375"/>
          </a:xfrm>
          <a:solidFill>
            <a:schemeClr val="bg1">
              <a:lumMod val="50000"/>
            </a:schemeClr>
          </a:solidFill>
        </p:grpSpPr>
        <p:sp>
          <p:nvSpPr>
            <p:cNvPr id="89" name="Google Shape;10342;p74">
              <a:extLst>
                <a:ext uri="{FF2B5EF4-FFF2-40B4-BE49-F238E27FC236}">
                  <a16:creationId xmlns:a16="http://schemas.microsoft.com/office/drawing/2014/main" id="{7774DE31-2921-016B-738C-6C8E3D6779D9}"/>
                </a:ext>
              </a:extLst>
            </p:cNvPr>
            <p:cNvSpPr/>
            <p:nvPr/>
          </p:nvSpPr>
          <p:spPr>
            <a:xfrm>
              <a:off x="3167275" y="3227275"/>
              <a:ext cx="225300" cy="207950"/>
            </a:xfrm>
            <a:custGeom>
              <a:avLst/>
              <a:gdLst/>
              <a:ahLst/>
              <a:cxnLst/>
              <a:rect l="l" t="t" r="r" b="b"/>
              <a:pathLst>
                <a:path w="9012" h="8318" extrusionOk="0">
                  <a:moveTo>
                    <a:pt x="4538" y="1"/>
                  </a:moveTo>
                  <a:cubicBezTo>
                    <a:pt x="2112" y="1"/>
                    <a:pt x="1" y="1985"/>
                    <a:pt x="32" y="4537"/>
                  </a:cubicBezTo>
                  <a:cubicBezTo>
                    <a:pt x="32" y="5860"/>
                    <a:pt x="631" y="7184"/>
                    <a:pt x="1797" y="8066"/>
                  </a:cubicBezTo>
                  <a:cubicBezTo>
                    <a:pt x="1923" y="8192"/>
                    <a:pt x="2017" y="8223"/>
                    <a:pt x="2049" y="8318"/>
                  </a:cubicBezTo>
                  <a:lnTo>
                    <a:pt x="4160" y="8318"/>
                  </a:lnTo>
                  <a:lnTo>
                    <a:pt x="4160" y="6900"/>
                  </a:lnTo>
                  <a:lnTo>
                    <a:pt x="2427" y="6900"/>
                  </a:lnTo>
                  <a:cubicBezTo>
                    <a:pt x="2238" y="6900"/>
                    <a:pt x="2080" y="6743"/>
                    <a:pt x="2080" y="6554"/>
                  </a:cubicBezTo>
                  <a:lnTo>
                    <a:pt x="2080" y="5829"/>
                  </a:lnTo>
                  <a:cubicBezTo>
                    <a:pt x="2080" y="4852"/>
                    <a:pt x="2679" y="4033"/>
                    <a:pt x="3498" y="3624"/>
                  </a:cubicBezTo>
                  <a:cubicBezTo>
                    <a:pt x="3277" y="3403"/>
                    <a:pt x="3151" y="3088"/>
                    <a:pt x="3151" y="2678"/>
                  </a:cubicBezTo>
                  <a:cubicBezTo>
                    <a:pt x="3151" y="1922"/>
                    <a:pt x="3782" y="1292"/>
                    <a:pt x="4538" y="1292"/>
                  </a:cubicBezTo>
                  <a:cubicBezTo>
                    <a:pt x="5262" y="1292"/>
                    <a:pt x="5892" y="1922"/>
                    <a:pt x="5892" y="2678"/>
                  </a:cubicBezTo>
                  <a:cubicBezTo>
                    <a:pt x="5892" y="3025"/>
                    <a:pt x="5735" y="3340"/>
                    <a:pt x="5546" y="3624"/>
                  </a:cubicBezTo>
                  <a:cubicBezTo>
                    <a:pt x="6365" y="4033"/>
                    <a:pt x="6964" y="4852"/>
                    <a:pt x="6964" y="5829"/>
                  </a:cubicBezTo>
                  <a:lnTo>
                    <a:pt x="6964" y="6554"/>
                  </a:lnTo>
                  <a:cubicBezTo>
                    <a:pt x="6964" y="6743"/>
                    <a:pt x="6806" y="6900"/>
                    <a:pt x="6617" y="6900"/>
                  </a:cubicBezTo>
                  <a:lnTo>
                    <a:pt x="4884" y="6900"/>
                  </a:lnTo>
                  <a:lnTo>
                    <a:pt x="4884" y="8318"/>
                  </a:lnTo>
                  <a:lnTo>
                    <a:pt x="6995" y="8318"/>
                  </a:lnTo>
                  <a:cubicBezTo>
                    <a:pt x="7027" y="8286"/>
                    <a:pt x="7121" y="8192"/>
                    <a:pt x="7247" y="8129"/>
                  </a:cubicBezTo>
                  <a:cubicBezTo>
                    <a:pt x="8413" y="7184"/>
                    <a:pt x="9011" y="5829"/>
                    <a:pt x="9011" y="4506"/>
                  </a:cubicBezTo>
                  <a:cubicBezTo>
                    <a:pt x="9011" y="2017"/>
                    <a:pt x="6995" y="1"/>
                    <a:pt x="45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0" name="Google Shape;10343;p74">
              <a:extLst>
                <a:ext uri="{FF2B5EF4-FFF2-40B4-BE49-F238E27FC236}">
                  <a16:creationId xmlns:a16="http://schemas.microsoft.com/office/drawing/2014/main" id="{35B1C4B7-F5C4-0603-10FF-9B6D639327AF}"/>
                </a:ext>
              </a:extLst>
            </p:cNvPr>
            <p:cNvSpPr/>
            <p:nvPr/>
          </p:nvSpPr>
          <p:spPr>
            <a:xfrm>
              <a:off x="3262600" y="327847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1" name="Google Shape;10344;p74">
              <a:extLst>
                <a:ext uri="{FF2B5EF4-FFF2-40B4-BE49-F238E27FC236}">
                  <a16:creationId xmlns:a16="http://schemas.microsoft.com/office/drawing/2014/main" id="{D4D8942B-EAF7-BD79-676C-1A79AE94292D}"/>
                </a:ext>
              </a:extLst>
            </p:cNvPr>
            <p:cNvSpPr/>
            <p:nvPr/>
          </p:nvSpPr>
          <p:spPr>
            <a:xfrm>
              <a:off x="3220050" y="3452525"/>
              <a:ext cx="121325" cy="35475"/>
            </a:xfrm>
            <a:custGeom>
              <a:avLst/>
              <a:gdLst/>
              <a:ahLst/>
              <a:cxnLst/>
              <a:rect l="l" t="t" r="r" b="b"/>
              <a:pathLst>
                <a:path w="4853" h="1419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46"/>
                    <a:pt x="473" y="1419"/>
                    <a:pt x="1040" y="1419"/>
                  </a:cubicBezTo>
                  <a:lnTo>
                    <a:pt x="3781" y="1419"/>
                  </a:lnTo>
                  <a:cubicBezTo>
                    <a:pt x="4380" y="1419"/>
                    <a:pt x="4853" y="946"/>
                    <a:pt x="4853" y="347"/>
                  </a:cubicBezTo>
                  <a:lnTo>
                    <a:pt x="48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2" name="Google Shape;10345;p74">
              <a:extLst>
                <a:ext uri="{FF2B5EF4-FFF2-40B4-BE49-F238E27FC236}">
                  <a16:creationId xmlns:a16="http://schemas.microsoft.com/office/drawing/2014/main" id="{A5931139-0A05-9EC5-E8E2-964098FAAE88}"/>
                </a:ext>
              </a:extLst>
            </p:cNvPr>
            <p:cNvSpPr/>
            <p:nvPr/>
          </p:nvSpPr>
          <p:spPr>
            <a:xfrm>
              <a:off x="3237375" y="3332025"/>
              <a:ext cx="86675" cy="52000"/>
            </a:xfrm>
            <a:custGeom>
              <a:avLst/>
              <a:gdLst/>
              <a:ahLst/>
              <a:cxnLst/>
              <a:rect l="l" t="t" r="r" b="b"/>
              <a:pathLst>
                <a:path w="3467" h="2080" extrusionOk="0">
                  <a:moveTo>
                    <a:pt x="1734" y="1"/>
                  </a:moveTo>
                  <a:cubicBezTo>
                    <a:pt x="789" y="1"/>
                    <a:pt x="1" y="725"/>
                    <a:pt x="1" y="1733"/>
                  </a:cubicBezTo>
                  <a:lnTo>
                    <a:pt x="1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9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3" name="Google Shape;10346;p74">
              <a:extLst>
                <a:ext uri="{FF2B5EF4-FFF2-40B4-BE49-F238E27FC236}">
                  <a16:creationId xmlns:a16="http://schemas.microsoft.com/office/drawing/2014/main" id="{B20CC6DD-F528-CE84-E062-7A7F97E4EE40}"/>
                </a:ext>
              </a:extLst>
            </p:cNvPr>
            <p:cNvSpPr/>
            <p:nvPr/>
          </p:nvSpPr>
          <p:spPr>
            <a:xfrm>
              <a:off x="3237375" y="350530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2" y="1"/>
                  </a:moveTo>
                  <a:cubicBezTo>
                    <a:pt x="1" y="379"/>
                    <a:pt x="284" y="694"/>
                    <a:pt x="694" y="694"/>
                  </a:cubicBezTo>
                  <a:lnTo>
                    <a:pt x="2773" y="694"/>
                  </a:lnTo>
                  <a:cubicBezTo>
                    <a:pt x="3183" y="694"/>
                    <a:pt x="3498" y="379"/>
                    <a:pt x="34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94" name="Google Shape;10359;p74">
            <a:extLst>
              <a:ext uri="{FF2B5EF4-FFF2-40B4-BE49-F238E27FC236}">
                <a16:creationId xmlns:a16="http://schemas.microsoft.com/office/drawing/2014/main" id="{DCC5785F-92E8-3993-D050-AB3504ACAFB4}"/>
              </a:ext>
            </a:extLst>
          </p:cNvPr>
          <p:cNvGrpSpPr/>
          <p:nvPr/>
        </p:nvGrpSpPr>
        <p:grpSpPr>
          <a:xfrm>
            <a:off x="8779667" y="4641760"/>
            <a:ext cx="481567" cy="451813"/>
            <a:chOff x="4991425" y="3617150"/>
            <a:chExt cx="296175" cy="260725"/>
          </a:xfrm>
          <a:solidFill>
            <a:schemeClr val="bg1">
              <a:lumMod val="50000"/>
            </a:schemeClr>
          </a:solidFill>
        </p:grpSpPr>
        <p:sp>
          <p:nvSpPr>
            <p:cNvPr id="95" name="Google Shape;10360;p74">
              <a:extLst>
                <a:ext uri="{FF2B5EF4-FFF2-40B4-BE49-F238E27FC236}">
                  <a16:creationId xmlns:a16="http://schemas.microsoft.com/office/drawing/2014/main" id="{8C94C085-8F8E-FD4B-793F-958BA29C8AED}"/>
                </a:ext>
              </a:extLst>
            </p:cNvPr>
            <p:cNvSpPr/>
            <p:nvPr/>
          </p:nvSpPr>
          <p:spPr>
            <a:xfrm>
              <a:off x="5069400" y="3738450"/>
              <a:ext cx="139425" cy="139425"/>
            </a:xfrm>
            <a:custGeom>
              <a:avLst/>
              <a:gdLst/>
              <a:ahLst/>
              <a:cxnLst/>
              <a:rect l="l" t="t" r="r" b="b"/>
              <a:pathLst>
                <a:path w="5577" h="5577" extrusionOk="0">
                  <a:moveTo>
                    <a:pt x="2804" y="0"/>
                  </a:moveTo>
                  <a:cubicBezTo>
                    <a:pt x="1607" y="0"/>
                    <a:pt x="1450" y="725"/>
                    <a:pt x="1009" y="3308"/>
                  </a:cubicBezTo>
                  <a:cubicBezTo>
                    <a:pt x="946" y="3749"/>
                    <a:pt x="851" y="4285"/>
                    <a:pt x="757" y="4883"/>
                  </a:cubicBezTo>
                  <a:lnTo>
                    <a:pt x="347" y="4883"/>
                  </a:lnTo>
                  <a:cubicBezTo>
                    <a:pt x="158" y="4883"/>
                    <a:pt x="0" y="5041"/>
                    <a:pt x="0" y="5230"/>
                  </a:cubicBezTo>
                  <a:cubicBezTo>
                    <a:pt x="0" y="5419"/>
                    <a:pt x="158" y="5576"/>
                    <a:pt x="347" y="5576"/>
                  </a:cubicBezTo>
                  <a:lnTo>
                    <a:pt x="5230" y="5576"/>
                  </a:lnTo>
                  <a:cubicBezTo>
                    <a:pt x="5419" y="5545"/>
                    <a:pt x="5577" y="5387"/>
                    <a:pt x="5577" y="5198"/>
                  </a:cubicBezTo>
                  <a:cubicBezTo>
                    <a:pt x="5577" y="5009"/>
                    <a:pt x="5419" y="4852"/>
                    <a:pt x="5230" y="4852"/>
                  </a:cubicBezTo>
                  <a:lnTo>
                    <a:pt x="4852" y="4852"/>
                  </a:lnTo>
                  <a:cubicBezTo>
                    <a:pt x="4726" y="4253"/>
                    <a:pt x="4632" y="3749"/>
                    <a:pt x="4569" y="3277"/>
                  </a:cubicBezTo>
                  <a:cubicBezTo>
                    <a:pt x="4128" y="756"/>
                    <a:pt x="3970" y="0"/>
                    <a:pt x="2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6" name="Google Shape;10361;p74">
              <a:extLst>
                <a:ext uri="{FF2B5EF4-FFF2-40B4-BE49-F238E27FC236}">
                  <a16:creationId xmlns:a16="http://schemas.microsoft.com/office/drawing/2014/main" id="{A07EAAF0-775A-575B-0AF9-66D5F71C803A}"/>
                </a:ext>
              </a:extLst>
            </p:cNvPr>
            <p:cNvSpPr/>
            <p:nvPr/>
          </p:nvSpPr>
          <p:spPr>
            <a:xfrm>
              <a:off x="5200150" y="3617150"/>
              <a:ext cx="69325" cy="69325"/>
            </a:xfrm>
            <a:custGeom>
              <a:avLst/>
              <a:gdLst/>
              <a:ahLst/>
              <a:cxnLst/>
              <a:rect l="l" t="t" r="r" b="b"/>
              <a:pathLst>
                <a:path w="2773" h="2773" extrusionOk="0">
                  <a:moveTo>
                    <a:pt x="1386" y="0"/>
                  </a:moveTo>
                  <a:cubicBezTo>
                    <a:pt x="630" y="0"/>
                    <a:pt x="0" y="630"/>
                    <a:pt x="0" y="1387"/>
                  </a:cubicBezTo>
                  <a:cubicBezTo>
                    <a:pt x="0" y="2111"/>
                    <a:pt x="630" y="2773"/>
                    <a:pt x="1386" y="2773"/>
                  </a:cubicBezTo>
                  <a:cubicBezTo>
                    <a:pt x="2143" y="2773"/>
                    <a:pt x="2773" y="2111"/>
                    <a:pt x="2773" y="1387"/>
                  </a:cubicBezTo>
                  <a:cubicBezTo>
                    <a:pt x="2773" y="630"/>
                    <a:pt x="2143" y="0"/>
                    <a:pt x="1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7" name="Google Shape;10362;p74">
              <a:extLst>
                <a:ext uri="{FF2B5EF4-FFF2-40B4-BE49-F238E27FC236}">
                  <a16:creationId xmlns:a16="http://schemas.microsoft.com/office/drawing/2014/main" id="{FE7C80AD-748A-C7E3-EADA-EFAA922D980D}"/>
                </a:ext>
              </a:extLst>
            </p:cNvPr>
            <p:cNvSpPr/>
            <p:nvPr/>
          </p:nvSpPr>
          <p:spPr>
            <a:xfrm>
              <a:off x="5009550" y="3617150"/>
              <a:ext cx="68525" cy="69325"/>
            </a:xfrm>
            <a:custGeom>
              <a:avLst/>
              <a:gdLst/>
              <a:ahLst/>
              <a:cxnLst/>
              <a:rect l="l" t="t" r="r" b="b"/>
              <a:pathLst>
                <a:path w="2741" h="2773" extrusionOk="0">
                  <a:moveTo>
                    <a:pt x="1355" y="0"/>
                  </a:moveTo>
                  <a:cubicBezTo>
                    <a:pt x="599" y="0"/>
                    <a:pt x="0" y="630"/>
                    <a:pt x="0" y="1387"/>
                  </a:cubicBezTo>
                  <a:cubicBezTo>
                    <a:pt x="0" y="2143"/>
                    <a:pt x="599" y="2773"/>
                    <a:pt x="1355" y="2773"/>
                  </a:cubicBezTo>
                  <a:cubicBezTo>
                    <a:pt x="2111" y="2773"/>
                    <a:pt x="2741" y="2143"/>
                    <a:pt x="2741" y="1387"/>
                  </a:cubicBezTo>
                  <a:cubicBezTo>
                    <a:pt x="2741" y="630"/>
                    <a:pt x="2111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8" name="Google Shape;10363;p74">
              <a:extLst>
                <a:ext uri="{FF2B5EF4-FFF2-40B4-BE49-F238E27FC236}">
                  <a16:creationId xmlns:a16="http://schemas.microsoft.com/office/drawing/2014/main" id="{5F25D8AC-6135-5F6B-7BE9-D0517EBC4A62}"/>
                </a:ext>
              </a:extLst>
            </p:cNvPr>
            <p:cNvSpPr/>
            <p:nvPr/>
          </p:nvSpPr>
          <p:spPr>
            <a:xfrm>
              <a:off x="4991425" y="3686450"/>
              <a:ext cx="104775" cy="52025"/>
            </a:xfrm>
            <a:custGeom>
              <a:avLst/>
              <a:gdLst/>
              <a:ahLst/>
              <a:cxnLst/>
              <a:rect l="l" t="t" r="r" b="b"/>
              <a:pathLst>
                <a:path w="4191" h="2081" extrusionOk="0">
                  <a:moveTo>
                    <a:pt x="568" y="1"/>
                  </a:moveTo>
                  <a:cubicBezTo>
                    <a:pt x="252" y="347"/>
                    <a:pt x="0" y="851"/>
                    <a:pt x="0" y="1356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33" y="2080"/>
                    <a:pt x="4191" y="1923"/>
                    <a:pt x="4191" y="1734"/>
                  </a:cubicBezTo>
                  <a:lnTo>
                    <a:pt x="4191" y="1356"/>
                  </a:lnTo>
                  <a:cubicBezTo>
                    <a:pt x="4191" y="820"/>
                    <a:pt x="3970" y="347"/>
                    <a:pt x="3624" y="1"/>
                  </a:cubicBezTo>
                  <a:cubicBezTo>
                    <a:pt x="3245" y="410"/>
                    <a:pt x="2678" y="694"/>
                    <a:pt x="2080" y="694"/>
                  </a:cubicBezTo>
                  <a:cubicBezTo>
                    <a:pt x="1513" y="694"/>
                    <a:pt x="946" y="410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9" name="Google Shape;10364;p74">
              <a:extLst>
                <a:ext uri="{FF2B5EF4-FFF2-40B4-BE49-F238E27FC236}">
                  <a16:creationId xmlns:a16="http://schemas.microsoft.com/office/drawing/2014/main" id="{AF4B0FF5-BAA8-A0A7-6082-F6D6915419D8}"/>
                </a:ext>
              </a:extLst>
            </p:cNvPr>
            <p:cNvSpPr/>
            <p:nvPr/>
          </p:nvSpPr>
          <p:spPr>
            <a:xfrm>
              <a:off x="5183600" y="3686450"/>
              <a:ext cx="104000" cy="52025"/>
            </a:xfrm>
            <a:custGeom>
              <a:avLst/>
              <a:gdLst/>
              <a:ahLst/>
              <a:cxnLst/>
              <a:rect l="l" t="t" r="r" b="b"/>
              <a:pathLst>
                <a:path w="4160" h="2081" extrusionOk="0">
                  <a:moveTo>
                    <a:pt x="536" y="1"/>
                  </a:moveTo>
                  <a:cubicBezTo>
                    <a:pt x="221" y="347"/>
                    <a:pt x="1" y="851"/>
                    <a:pt x="1" y="1356"/>
                  </a:cubicBezTo>
                  <a:lnTo>
                    <a:pt x="1" y="1702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02" y="2080"/>
                    <a:pt x="4159" y="1923"/>
                    <a:pt x="4159" y="1702"/>
                  </a:cubicBezTo>
                  <a:lnTo>
                    <a:pt x="4159" y="1356"/>
                  </a:lnTo>
                  <a:cubicBezTo>
                    <a:pt x="4159" y="820"/>
                    <a:pt x="3970" y="347"/>
                    <a:pt x="3624" y="1"/>
                  </a:cubicBezTo>
                  <a:cubicBezTo>
                    <a:pt x="3214" y="410"/>
                    <a:pt x="2679" y="694"/>
                    <a:pt x="2080" y="694"/>
                  </a:cubicBezTo>
                  <a:cubicBezTo>
                    <a:pt x="1450" y="694"/>
                    <a:pt x="946" y="410"/>
                    <a:pt x="5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0" name="Google Shape;10365;p74">
              <a:extLst>
                <a:ext uri="{FF2B5EF4-FFF2-40B4-BE49-F238E27FC236}">
                  <a16:creationId xmlns:a16="http://schemas.microsoft.com/office/drawing/2014/main" id="{59D65E78-3EB8-448D-5DEA-2F429EBE7655}"/>
                </a:ext>
              </a:extLst>
            </p:cNvPr>
            <p:cNvSpPr/>
            <p:nvPr/>
          </p:nvSpPr>
          <p:spPr>
            <a:xfrm>
              <a:off x="5187550" y="3755775"/>
              <a:ext cx="100050" cy="52800"/>
            </a:xfrm>
            <a:custGeom>
              <a:avLst/>
              <a:gdLst/>
              <a:ahLst/>
              <a:cxnLst/>
              <a:rect l="l" t="t" r="r" b="b"/>
              <a:pathLst>
                <a:path w="4002" h="2112" extrusionOk="0">
                  <a:moveTo>
                    <a:pt x="0" y="0"/>
                  </a:moveTo>
                  <a:cubicBezTo>
                    <a:pt x="189" y="567"/>
                    <a:pt x="315" y="1229"/>
                    <a:pt x="473" y="2111"/>
                  </a:cubicBezTo>
                  <a:lnTo>
                    <a:pt x="3655" y="2111"/>
                  </a:lnTo>
                  <a:cubicBezTo>
                    <a:pt x="3844" y="2111"/>
                    <a:pt x="4001" y="1954"/>
                    <a:pt x="4001" y="1733"/>
                  </a:cubicBezTo>
                  <a:lnTo>
                    <a:pt x="4001" y="378"/>
                  </a:lnTo>
                  <a:cubicBezTo>
                    <a:pt x="3970" y="158"/>
                    <a:pt x="3844" y="0"/>
                    <a:pt x="36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1" name="Google Shape;10366;p74">
              <a:extLst>
                <a:ext uri="{FF2B5EF4-FFF2-40B4-BE49-F238E27FC236}">
                  <a16:creationId xmlns:a16="http://schemas.microsoft.com/office/drawing/2014/main" id="{6D75A61A-9A6B-F0C1-AFF2-AB8E06785AAE}"/>
                </a:ext>
              </a:extLst>
            </p:cNvPr>
            <p:cNvSpPr/>
            <p:nvPr/>
          </p:nvSpPr>
          <p:spPr>
            <a:xfrm>
              <a:off x="4991425" y="3755775"/>
              <a:ext cx="100850" cy="52000"/>
            </a:xfrm>
            <a:custGeom>
              <a:avLst/>
              <a:gdLst/>
              <a:ahLst/>
              <a:cxnLst/>
              <a:rect l="l" t="t" r="r" b="b"/>
              <a:pathLst>
                <a:path w="4034" h="2080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54"/>
                    <a:pt x="158" y="2080"/>
                    <a:pt x="347" y="2080"/>
                  </a:cubicBezTo>
                  <a:lnTo>
                    <a:pt x="3561" y="2080"/>
                  </a:lnTo>
                  <a:cubicBezTo>
                    <a:pt x="3718" y="1229"/>
                    <a:pt x="3813" y="567"/>
                    <a:pt x="4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02" name="Google Shape;10399;p74">
            <a:extLst>
              <a:ext uri="{FF2B5EF4-FFF2-40B4-BE49-F238E27FC236}">
                <a16:creationId xmlns:a16="http://schemas.microsoft.com/office/drawing/2014/main" id="{F39CDA19-C00D-E90B-F0D8-56089E19C1C5}"/>
              </a:ext>
            </a:extLst>
          </p:cNvPr>
          <p:cNvGrpSpPr/>
          <p:nvPr/>
        </p:nvGrpSpPr>
        <p:grpSpPr>
          <a:xfrm>
            <a:off x="4176397" y="4547345"/>
            <a:ext cx="480265" cy="509131"/>
            <a:chOff x="3497300" y="3591950"/>
            <a:chExt cx="295375" cy="293800"/>
          </a:xfrm>
          <a:solidFill>
            <a:schemeClr val="bg1">
              <a:lumMod val="50000"/>
            </a:schemeClr>
          </a:solidFill>
        </p:grpSpPr>
        <p:sp>
          <p:nvSpPr>
            <p:cNvPr id="103" name="Google Shape;10400;p74">
              <a:extLst>
                <a:ext uri="{FF2B5EF4-FFF2-40B4-BE49-F238E27FC236}">
                  <a16:creationId xmlns:a16="http://schemas.microsoft.com/office/drawing/2014/main" id="{4E285107-1F53-C9B5-2EB2-7AAA09076681}"/>
                </a:ext>
              </a:extLst>
            </p:cNvPr>
            <p:cNvSpPr/>
            <p:nvPr/>
          </p:nvSpPr>
          <p:spPr>
            <a:xfrm>
              <a:off x="3628825" y="3724275"/>
              <a:ext cx="18150" cy="16550"/>
            </a:xfrm>
            <a:custGeom>
              <a:avLst/>
              <a:gdLst/>
              <a:ahLst/>
              <a:cxnLst/>
              <a:rect l="l" t="t" r="r" b="b"/>
              <a:pathLst>
                <a:path w="726" h="662" extrusionOk="0">
                  <a:moveTo>
                    <a:pt x="375" y="0"/>
                  </a:moveTo>
                  <a:cubicBezTo>
                    <a:pt x="292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cubicBezTo>
                    <a:pt x="190" y="630"/>
                    <a:pt x="277" y="662"/>
                    <a:pt x="363" y="662"/>
                  </a:cubicBezTo>
                  <a:cubicBezTo>
                    <a:pt x="450" y="662"/>
                    <a:pt x="536" y="630"/>
                    <a:pt x="599" y="567"/>
                  </a:cubicBezTo>
                  <a:cubicBezTo>
                    <a:pt x="725" y="441"/>
                    <a:pt x="725" y="221"/>
                    <a:pt x="599" y="95"/>
                  </a:cubicBezTo>
                  <a:cubicBezTo>
                    <a:pt x="536" y="32"/>
                    <a:pt x="458" y="0"/>
                    <a:pt x="3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4" name="Google Shape;10401;p74">
              <a:extLst>
                <a:ext uri="{FF2B5EF4-FFF2-40B4-BE49-F238E27FC236}">
                  <a16:creationId xmlns:a16="http://schemas.microsoft.com/office/drawing/2014/main" id="{2804A12C-5FC3-A6CE-4DA6-048B9D034E4E}"/>
                </a:ext>
              </a:extLst>
            </p:cNvPr>
            <p:cNvSpPr/>
            <p:nvPr/>
          </p:nvSpPr>
          <p:spPr>
            <a:xfrm>
              <a:off x="3590250" y="3689400"/>
              <a:ext cx="94525" cy="86675"/>
            </a:xfrm>
            <a:custGeom>
              <a:avLst/>
              <a:gdLst/>
              <a:ahLst/>
              <a:cxnLst/>
              <a:rect l="l" t="t" r="r" b="b"/>
              <a:pathLst>
                <a:path w="3781" h="3467" extrusionOk="0">
                  <a:moveTo>
                    <a:pt x="1922" y="710"/>
                  </a:moveTo>
                  <a:cubicBezTo>
                    <a:pt x="2190" y="710"/>
                    <a:pt x="2458" y="812"/>
                    <a:pt x="2647" y="1017"/>
                  </a:cubicBezTo>
                  <a:cubicBezTo>
                    <a:pt x="3088" y="1395"/>
                    <a:pt x="3088" y="2088"/>
                    <a:pt x="2647" y="2466"/>
                  </a:cubicBezTo>
                  <a:cubicBezTo>
                    <a:pt x="2458" y="2671"/>
                    <a:pt x="2190" y="2773"/>
                    <a:pt x="1922" y="2773"/>
                  </a:cubicBezTo>
                  <a:cubicBezTo>
                    <a:pt x="1654" y="2773"/>
                    <a:pt x="1386" y="2671"/>
                    <a:pt x="1197" y="2466"/>
                  </a:cubicBezTo>
                  <a:cubicBezTo>
                    <a:pt x="788" y="2088"/>
                    <a:pt x="788" y="1395"/>
                    <a:pt x="1197" y="1017"/>
                  </a:cubicBezTo>
                  <a:cubicBezTo>
                    <a:pt x="1386" y="812"/>
                    <a:pt x="1654" y="710"/>
                    <a:pt x="1922" y="710"/>
                  </a:cubicBezTo>
                  <a:close/>
                  <a:moveTo>
                    <a:pt x="1930" y="1"/>
                  </a:moveTo>
                  <a:cubicBezTo>
                    <a:pt x="1489" y="1"/>
                    <a:pt x="1040" y="182"/>
                    <a:pt x="693" y="544"/>
                  </a:cubicBezTo>
                  <a:cubicBezTo>
                    <a:pt x="0" y="1206"/>
                    <a:pt x="0" y="2309"/>
                    <a:pt x="693" y="2970"/>
                  </a:cubicBezTo>
                  <a:cubicBezTo>
                    <a:pt x="1024" y="3301"/>
                    <a:pt x="1473" y="3466"/>
                    <a:pt x="1918" y="3466"/>
                  </a:cubicBezTo>
                  <a:cubicBezTo>
                    <a:pt x="2363" y="3466"/>
                    <a:pt x="2804" y="3301"/>
                    <a:pt x="3119" y="2970"/>
                  </a:cubicBezTo>
                  <a:cubicBezTo>
                    <a:pt x="3781" y="2309"/>
                    <a:pt x="3781" y="1206"/>
                    <a:pt x="3119" y="544"/>
                  </a:cubicBezTo>
                  <a:cubicBezTo>
                    <a:pt x="2804" y="182"/>
                    <a:pt x="2371" y="1"/>
                    <a:pt x="19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5" name="Google Shape;10402;p74">
              <a:extLst>
                <a:ext uri="{FF2B5EF4-FFF2-40B4-BE49-F238E27FC236}">
                  <a16:creationId xmlns:a16="http://schemas.microsoft.com/office/drawing/2014/main" id="{AB30E744-5218-90A4-19AD-A2F8A6207835}"/>
                </a:ext>
              </a:extLst>
            </p:cNvPr>
            <p:cNvSpPr/>
            <p:nvPr/>
          </p:nvSpPr>
          <p:spPr>
            <a:xfrm>
              <a:off x="3674525" y="3601400"/>
              <a:ext cx="118150" cy="118950"/>
            </a:xfrm>
            <a:custGeom>
              <a:avLst/>
              <a:gdLst/>
              <a:ahLst/>
              <a:cxnLst/>
              <a:rect l="l" t="t" r="r" b="b"/>
              <a:pathLst>
                <a:path w="4726" h="4758" extrusionOk="0">
                  <a:moveTo>
                    <a:pt x="3533" y="0"/>
                  </a:moveTo>
                  <a:cubicBezTo>
                    <a:pt x="3442" y="0"/>
                    <a:pt x="3355" y="32"/>
                    <a:pt x="3308" y="95"/>
                  </a:cubicBezTo>
                  <a:lnTo>
                    <a:pt x="0" y="3308"/>
                  </a:lnTo>
                  <a:cubicBezTo>
                    <a:pt x="410" y="3623"/>
                    <a:pt x="788" y="4127"/>
                    <a:pt x="1953" y="4758"/>
                  </a:cubicBezTo>
                  <a:lnTo>
                    <a:pt x="4600" y="2678"/>
                  </a:lnTo>
                  <a:cubicBezTo>
                    <a:pt x="4663" y="2615"/>
                    <a:pt x="4726" y="2521"/>
                    <a:pt x="4726" y="2395"/>
                  </a:cubicBezTo>
                  <a:cubicBezTo>
                    <a:pt x="4726" y="1544"/>
                    <a:pt x="4348" y="693"/>
                    <a:pt x="3781" y="95"/>
                  </a:cubicBezTo>
                  <a:cubicBezTo>
                    <a:pt x="3718" y="32"/>
                    <a:pt x="3623" y="0"/>
                    <a:pt x="3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6" name="Google Shape;10403;p74">
              <a:extLst>
                <a:ext uri="{FF2B5EF4-FFF2-40B4-BE49-F238E27FC236}">
                  <a16:creationId xmlns:a16="http://schemas.microsoft.com/office/drawing/2014/main" id="{0E4AA615-E80E-0B65-AFD6-40044628AB1F}"/>
                </a:ext>
              </a:extLst>
            </p:cNvPr>
            <p:cNvSpPr/>
            <p:nvPr/>
          </p:nvSpPr>
          <p:spPr>
            <a:xfrm>
              <a:off x="3631200" y="3774675"/>
              <a:ext cx="103200" cy="102400"/>
            </a:xfrm>
            <a:custGeom>
              <a:avLst/>
              <a:gdLst/>
              <a:ahLst/>
              <a:cxnLst/>
              <a:rect l="l" t="t" r="r" b="b"/>
              <a:pathLst>
                <a:path w="4128" h="4096" extrusionOk="0">
                  <a:moveTo>
                    <a:pt x="2048" y="0"/>
                  </a:moveTo>
                  <a:cubicBezTo>
                    <a:pt x="1985" y="32"/>
                    <a:pt x="1985" y="63"/>
                    <a:pt x="1954" y="126"/>
                  </a:cubicBezTo>
                  <a:cubicBezTo>
                    <a:pt x="1506" y="546"/>
                    <a:pt x="859" y="767"/>
                    <a:pt x="235" y="767"/>
                  </a:cubicBezTo>
                  <a:cubicBezTo>
                    <a:pt x="156" y="767"/>
                    <a:pt x="78" y="764"/>
                    <a:pt x="0" y="756"/>
                  </a:cubicBezTo>
                  <a:lnTo>
                    <a:pt x="0" y="756"/>
                  </a:lnTo>
                  <a:cubicBezTo>
                    <a:pt x="567" y="1670"/>
                    <a:pt x="1355" y="3749"/>
                    <a:pt x="1418" y="3875"/>
                  </a:cubicBezTo>
                  <a:cubicBezTo>
                    <a:pt x="1450" y="4001"/>
                    <a:pt x="1607" y="4096"/>
                    <a:pt x="1733" y="4096"/>
                  </a:cubicBezTo>
                  <a:cubicBezTo>
                    <a:pt x="1891" y="4096"/>
                    <a:pt x="1985" y="4033"/>
                    <a:pt x="2048" y="3875"/>
                  </a:cubicBezTo>
                  <a:lnTo>
                    <a:pt x="2426" y="2647"/>
                  </a:lnTo>
                  <a:lnTo>
                    <a:pt x="3182" y="2647"/>
                  </a:lnTo>
                  <a:cubicBezTo>
                    <a:pt x="4128" y="2647"/>
                    <a:pt x="2710" y="63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7" name="Google Shape;10404;p74">
              <a:extLst>
                <a:ext uri="{FF2B5EF4-FFF2-40B4-BE49-F238E27FC236}">
                  <a16:creationId xmlns:a16="http://schemas.microsoft.com/office/drawing/2014/main" id="{EF4C4123-E681-E411-D0F9-DCA2CDD2E883}"/>
                </a:ext>
              </a:extLst>
            </p:cNvPr>
            <p:cNvSpPr/>
            <p:nvPr/>
          </p:nvSpPr>
          <p:spPr>
            <a:xfrm>
              <a:off x="3691850" y="3726625"/>
              <a:ext cx="89800" cy="89050"/>
            </a:xfrm>
            <a:custGeom>
              <a:avLst/>
              <a:gdLst/>
              <a:ahLst/>
              <a:cxnLst/>
              <a:rect l="l" t="t" r="r" b="b"/>
              <a:pathLst>
                <a:path w="3592" h="3562" extrusionOk="0">
                  <a:moveTo>
                    <a:pt x="252" y="1"/>
                  </a:moveTo>
                  <a:cubicBezTo>
                    <a:pt x="284" y="410"/>
                    <a:pt x="189" y="883"/>
                    <a:pt x="0" y="1292"/>
                  </a:cubicBezTo>
                  <a:cubicBezTo>
                    <a:pt x="630" y="1922"/>
                    <a:pt x="1134" y="2615"/>
                    <a:pt x="1544" y="3466"/>
                  </a:cubicBezTo>
                  <a:cubicBezTo>
                    <a:pt x="1565" y="3530"/>
                    <a:pt x="1634" y="3562"/>
                    <a:pt x="1715" y="3562"/>
                  </a:cubicBezTo>
                  <a:cubicBezTo>
                    <a:pt x="1874" y="3562"/>
                    <a:pt x="2080" y="3443"/>
                    <a:pt x="2080" y="3214"/>
                  </a:cubicBezTo>
                  <a:lnTo>
                    <a:pt x="2080" y="2458"/>
                  </a:lnTo>
                  <a:lnTo>
                    <a:pt x="3308" y="2080"/>
                  </a:lnTo>
                  <a:cubicBezTo>
                    <a:pt x="3497" y="1985"/>
                    <a:pt x="3592" y="1891"/>
                    <a:pt x="3592" y="1733"/>
                  </a:cubicBezTo>
                  <a:cubicBezTo>
                    <a:pt x="3592" y="1576"/>
                    <a:pt x="3497" y="1450"/>
                    <a:pt x="3340" y="1418"/>
                  </a:cubicBezTo>
                  <a:cubicBezTo>
                    <a:pt x="3182" y="1355"/>
                    <a:pt x="1134" y="568"/>
                    <a:pt x="2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8" name="Google Shape;10405;p74">
              <a:extLst>
                <a:ext uri="{FF2B5EF4-FFF2-40B4-BE49-F238E27FC236}">
                  <a16:creationId xmlns:a16="http://schemas.microsoft.com/office/drawing/2014/main" id="{15BCF908-51D7-F7DC-3FE8-2E658DC21030}"/>
                </a:ext>
              </a:extLst>
            </p:cNvPr>
            <p:cNvSpPr/>
            <p:nvPr/>
          </p:nvSpPr>
          <p:spPr>
            <a:xfrm>
              <a:off x="3505175" y="3767575"/>
              <a:ext cx="120525" cy="118175"/>
            </a:xfrm>
            <a:custGeom>
              <a:avLst/>
              <a:gdLst/>
              <a:ahLst/>
              <a:cxnLst/>
              <a:rect l="l" t="t" r="r" b="b"/>
              <a:pathLst>
                <a:path w="4821" h="4727" extrusionOk="0">
                  <a:moveTo>
                    <a:pt x="3372" y="1"/>
                  </a:moveTo>
                  <a:lnTo>
                    <a:pt x="95" y="3277"/>
                  </a:lnTo>
                  <a:cubicBezTo>
                    <a:pt x="1" y="3435"/>
                    <a:pt x="1" y="3687"/>
                    <a:pt x="158" y="3781"/>
                  </a:cubicBezTo>
                  <a:cubicBezTo>
                    <a:pt x="788" y="4411"/>
                    <a:pt x="1607" y="4727"/>
                    <a:pt x="2458" y="4727"/>
                  </a:cubicBezTo>
                  <a:cubicBezTo>
                    <a:pt x="2584" y="4727"/>
                    <a:pt x="2679" y="4695"/>
                    <a:pt x="2742" y="4632"/>
                  </a:cubicBezTo>
                  <a:lnTo>
                    <a:pt x="4821" y="1986"/>
                  </a:lnTo>
                  <a:cubicBezTo>
                    <a:pt x="4254" y="851"/>
                    <a:pt x="3718" y="442"/>
                    <a:pt x="33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9" name="Google Shape;10406;p74">
              <a:extLst>
                <a:ext uri="{FF2B5EF4-FFF2-40B4-BE49-F238E27FC236}">
                  <a16:creationId xmlns:a16="http://schemas.microsoft.com/office/drawing/2014/main" id="{3CF2476D-C2FA-34CE-06A5-3B0580C7E9B3}"/>
                </a:ext>
              </a:extLst>
            </p:cNvPr>
            <p:cNvSpPr/>
            <p:nvPr/>
          </p:nvSpPr>
          <p:spPr>
            <a:xfrm>
              <a:off x="3631200" y="3591950"/>
              <a:ext cx="104000" cy="84300"/>
            </a:xfrm>
            <a:custGeom>
              <a:avLst/>
              <a:gdLst/>
              <a:ahLst/>
              <a:cxnLst/>
              <a:rect l="l" t="t" r="r" b="b"/>
              <a:pathLst>
                <a:path w="4160" h="3372" extrusionOk="0">
                  <a:moveTo>
                    <a:pt x="2836" y="0"/>
                  </a:moveTo>
                  <a:cubicBezTo>
                    <a:pt x="2678" y="0"/>
                    <a:pt x="2584" y="32"/>
                    <a:pt x="2521" y="95"/>
                  </a:cubicBezTo>
                  <a:lnTo>
                    <a:pt x="0" y="3245"/>
                  </a:lnTo>
                  <a:cubicBezTo>
                    <a:pt x="90" y="3238"/>
                    <a:pt x="181" y="3234"/>
                    <a:pt x="272" y="3234"/>
                  </a:cubicBezTo>
                  <a:cubicBezTo>
                    <a:pt x="568" y="3234"/>
                    <a:pt x="870" y="3275"/>
                    <a:pt x="1135" y="3371"/>
                  </a:cubicBezTo>
                  <a:cubicBezTo>
                    <a:pt x="1324" y="3119"/>
                    <a:pt x="3939" y="567"/>
                    <a:pt x="4159" y="347"/>
                  </a:cubicBezTo>
                  <a:cubicBezTo>
                    <a:pt x="3718" y="158"/>
                    <a:pt x="3308" y="0"/>
                    <a:pt x="28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0" name="Google Shape;10407;p74">
              <a:extLst>
                <a:ext uri="{FF2B5EF4-FFF2-40B4-BE49-F238E27FC236}">
                  <a16:creationId xmlns:a16="http://schemas.microsoft.com/office/drawing/2014/main" id="{CFB6796D-54D0-09DC-1B98-D4F73C5B0860}"/>
                </a:ext>
              </a:extLst>
            </p:cNvPr>
            <p:cNvSpPr/>
            <p:nvPr/>
          </p:nvSpPr>
          <p:spPr>
            <a:xfrm>
              <a:off x="3497300" y="3721900"/>
              <a:ext cx="84300" cy="107150"/>
            </a:xfrm>
            <a:custGeom>
              <a:avLst/>
              <a:gdLst/>
              <a:ahLst/>
              <a:cxnLst/>
              <a:rect l="l" t="t" r="r" b="b"/>
              <a:pathLst>
                <a:path w="3372" h="4286" extrusionOk="0">
                  <a:moveTo>
                    <a:pt x="3246" y="1"/>
                  </a:moveTo>
                  <a:lnTo>
                    <a:pt x="95" y="2552"/>
                  </a:lnTo>
                  <a:cubicBezTo>
                    <a:pt x="32" y="2615"/>
                    <a:pt x="1" y="2710"/>
                    <a:pt x="1" y="2836"/>
                  </a:cubicBezTo>
                  <a:cubicBezTo>
                    <a:pt x="1" y="3340"/>
                    <a:pt x="95" y="3844"/>
                    <a:pt x="347" y="4285"/>
                  </a:cubicBezTo>
                  <a:lnTo>
                    <a:pt x="3372" y="1261"/>
                  </a:lnTo>
                  <a:cubicBezTo>
                    <a:pt x="3214" y="851"/>
                    <a:pt x="3183" y="410"/>
                    <a:pt x="32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11" name="Google Shape;10421;p74">
            <a:extLst>
              <a:ext uri="{FF2B5EF4-FFF2-40B4-BE49-F238E27FC236}">
                <a16:creationId xmlns:a16="http://schemas.microsoft.com/office/drawing/2014/main" id="{F3E3CEB3-438B-B958-0909-7587451873D2}"/>
              </a:ext>
            </a:extLst>
          </p:cNvPr>
          <p:cNvGrpSpPr/>
          <p:nvPr/>
        </p:nvGrpSpPr>
        <p:grpSpPr>
          <a:xfrm>
            <a:off x="9515360" y="4559056"/>
            <a:ext cx="482865" cy="515973"/>
            <a:chOff x="5355300" y="3598250"/>
            <a:chExt cx="296975" cy="297750"/>
          </a:xfrm>
          <a:solidFill>
            <a:schemeClr val="bg1">
              <a:lumMod val="50000"/>
            </a:schemeClr>
          </a:solidFill>
        </p:grpSpPr>
        <p:sp>
          <p:nvSpPr>
            <p:cNvPr id="112" name="Google Shape;10422;p74">
              <a:extLst>
                <a:ext uri="{FF2B5EF4-FFF2-40B4-BE49-F238E27FC236}">
                  <a16:creationId xmlns:a16="http://schemas.microsoft.com/office/drawing/2014/main" id="{AF6B5D04-581E-FF90-4962-8A5666DBE6D3}"/>
                </a:ext>
              </a:extLst>
            </p:cNvPr>
            <p:cNvSpPr/>
            <p:nvPr/>
          </p:nvSpPr>
          <p:spPr>
            <a:xfrm>
              <a:off x="5355300" y="3703000"/>
              <a:ext cx="35475" cy="191425"/>
            </a:xfrm>
            <a:custGeom>
              <a:avLst/>
              <a:gdLst/>
              <a:ahLst/>
              <a:cxnLst/>
              <a:rect l="l" t="t" r="r" b="b"/>
              <a:pathLst>
                <a:path w="1419" h="7657" extrusionOk="0">
                  <a:moveTo>
                    <a:pt x="410" y="0"/>
                  </a:moveTo>
                  <a:cubicBezTo>
                    <a:pt x="221" y="0"/>
                    <a:pt x="64" y="158"/>
                    <a:pt x="64" y="347"/>
                  </a:cubicBezTo>
                  <a:cubicBezTo>
                    <a:pt x="1" y="2867"/>
                    <a:pt x="1" y="4789"/>
                    <a:pt x="1" y="7310"/>
                  </a:cubicBezTo>
                  <a:cubicBezTo>
                    <a:pt x="1" y="7530"/>
                    <a:pt x="158" y="7656"/>
                    <a:pt x="379" y="7656"/>
                  </a:cubicBezTo>
                  <a:cubicBezTo>
                    <a:pt x="568" y="7656"/>
                    <a:pt x="725" y="7530"/>
                    <a:pt x="725" y="7310"/>
                  </a:cubicBezTo>
                  <a:lnTo>
                    <a:pt x="725" y="1355"/>
                  </a:lnTo>
                  <a:lnTo>
                    <a:pt x="1418" y="1355"/>
                  </a:lnTo>
                  <a:lnTo>
                    <a:pt x="14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3" name="Google Shape;10423;p74">
              <a:extLst>
                <a:ext uri="{FF2B5EF4-FFF2-40B4-BE49-F238E27FC236}">
                  <a16:creationId xmlns:a16="http://schemas.microsoft.com/office/drawing/2014/main" id="{0DBCDA46-D395-8730-6A29-649D962E05F6}"/>
                </a:ext>
              </a:extLst>
            </p:cNvPr>
            <p:cNvSpPr/>
            <p:nvPr/>
          </p:nvSpPr>
          <p:spPr>
            <a:xfrm>
              <a:off x="5389175" y="3773100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2080" y="0"/>
                  </a:moveTo>
                  <a:lnTo>
                    <a:pt x="2080" y="693"/>
                  </a:lnTo>
                  <a:lnTo>
                    <a:pt x="1733" y="693"/>
                  </a:lnTo>
                  <a:cubicBezTo>
                    <a:pt x="788" y="693"/>
                    <a:pt x="0" y="1481"/>
                    <a:pt x="0" y="2458"/>
                  </a:cubicBezTo>
                  <a:cubicBezTo>
                    <a:pt x="0" y="2678"/>
                    <a:pt x="158" y="2836"/>
                    <a:pt x="347" y="2836"/>
                  </a:cubicBezTo>
                  <a:lnTo>
                    <a:pt x="2080" y="2836"/>
                  </a:lnTo>
                  <a:lnTo>
                    <a:pt x="2080" y="3529"/>
                  </a:lnTo>
                  <a:lnTo>
                    <a:pt x="1072" y="3529"/>
                  </a:lnTo>
                  <a:cubicBezTo>
                    <a:pt x="473" y="3529"/>
                    <a:pt x="32" y="4001"/>
                    <a:pt x="32" y="4569"/>
                  </a:cubicBezTo>
                  <a:cubicBezTo>
                    <a:pt x="32" y="4758"/>
                    <a:pt x="189" y="4915"/>
                    <a:pt x="410" y="4915"/>
                  </a:cubicBezTo>
                  <a:cubicBezTo>
                    <a:pt x="599" y="4915"/>
                    <a:pt x="757" y="4758"/>
                    <a:pt x="757" y="4569"/>
                  </a:cubicBezTo>
                  <a:cubicBezTo>
                    <a:pt x="757" y="4348"/>
                    <a:pt x="914" y="4190"/>
                    <a:pt x="1103" y="4190"/>
                  </a:cubicBezTo>
                  <a:lnTo>
                    <a:pt x="2143" y="4190"/>
                  </a:lnTo>
                  <a:lnTo>
                    <a:pt x="2143" y="4569"/>
                  </a:lnTo>
                  <a:cubicBezTo>
                    <a:pt x="2143" y="4758"/>
                    <a:pt x="2300" y="4915"/>
                    <a:pt x="2489" y="4915"/>
                  </a:cubicBezTo>
                  <a:cubicBezTo>
                    <a:pt x="2678" y="4915"/>
                    <a:pt x="2836" y="4758"/>
                    <a:pt x="2836" y="4569"/>
                  </a:cubicBezTo>
                  <a:lnTo>
                    <a:pt x="2836" y="4190"/>
                  </a:lnTo>
                  <a:lnTo>
                    <a:pt x="3876" y="4190"/>
                  </a:lnTo>
                  <a:cubicBezTo>
                    <a:pt x="4065" y="4190"/>
                    <a:pt x="4222" y="4348"/>
                    <a:pt x="4222" y="4569"/>
                  </a:cubicBezTo>
                  <a:cubicBezTo>
                    <a:pt x="4222" y="4758"/>
                    <a:pt x="4380" y="4915"/>
                    <a:pt x="4569" y="4915"/>
                  </a:cubicBezTo>
                  <a:cubicBezTo>
                    <a:pt x="4758" y="4915"/>
                    <a:pt x="4915" y="4758"/>
                    <a:pt x="4915" y="4569"/>
                  </a:cubicBezTo>
                  <a:cubicBezTo>
                    <a:pt x="4915" y="3970"/>
                    <a:pt x="4443" y="3529"/>
                    <a:pt x="3907" y="3529"/>
                  </a:cubicBezTo>
                  <a:lnTo>
                    <a:pt x="2867" y="3529"/>
                  </a:lnTo>
                  <a:lnTo>
                    <a:pt x="2867" y="2836"/>
                  </a:lnTo>
                  <a:lnTo>
                    <a:pt x="4537" y="2836"/>
                  </a:lnTo>
                  <a:lnTo>
                    <a:pt x="4537" y="2773"/>
                  </a:lnTo>
                  <a:cubicBezTo>
                    <a:pt x="4726" y="2773"/>
                    <a:pt x="4884" y="2615"/>
                    <a:pt x="4884" y="2426"/>
                  </a:cubicBezTo>
                  <a:cubicBezTo>
                    <a:pt x="4884" y="1481"/>
                    <a:pt x="4096" y="662"/>
                    <a:pt x="3151" y="662"/>
                  </a:cubicBezTo>
                  <a:lnTo>
                    <a:pt x="2804" y="662"/>
                  </a:lnTo>
                  <a:lnTo>
                    <a:pt x="2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4" name="Google Shape;10424;p74">
              <a:extLst>
                <a:ext uri="{FF2B5EF4-FFF2-40B4-BE49-F238E27FC236}">
                  <a16:creationId xmlns:a16="http://schemas.microsoft.com/office/drawing/2014/main" id="{A45A5B4A-5D87-9C98-4703-1E25BB3E096B}"/>
                </a:ext>
              </a:extLst>
            </p:cNvPr>
            <p:cNvSpPr/>
            <p:nvPr/>
          </p:nvSpPr>
          <p:spPr>
            <a:xfrm>
              <a:off x="5527800" y="3598250"/>
              <a:ext cx="105550" cy="35450"/>
            </a:xfrm>
            <a:custGeom>
              <a:avLst/>
              <a:gdLst/>
              <a:ahLst/>
              <a:cxnLst/>
              <a:rect l="l" t="t" r="r" b="b"/>
              <a:pathLst>
                <a:path w="4222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63" y="1103"/>
                    <a:pt x="378" y="1418"/>
                    <a:pt x="725" y="1418"/>
                  </a:cubicBezTo>
                  <a:lnTo>
                    <a:pt x="3875" y="1418"/>
                  </a:lnTo>
                  <a:cubicBezTo>
                    <a:pt x="4064" y="1418"/>
                    <a:pt x="4222" y="1260"/>
                    <a:pt x="4222" y="1071"/>
                  </a:cubicBezTo>
                  <a:lnTo>
                    <a:pt x="4222" y="378"/>
                  </a:lnTo>
                  <a:cubicBezTo>
                    <a:pt x="4222" y="158"/>
                    <a:pt x="4064" y="0"/>
                    <a:pt x="38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5" name="Google Shape;10425;p74">
              <a:extLst>
                <a:ext uri="{FF2B5EF4-FFF2-40B4-BE49-F238E27FC236}">
                  <a16:creationId xmlns:a16="http://schemas.microsoft.com/office/drawing/2014/main" id="{03D8340C-CF04-44E6-C7FC-80D3D3911E95}"/>
                </a:ext>
              </a:extLst>
            </p:cNvPr>
            <p:cNvSpPr/>
            <p:nvPr/>
          </p:nvSpPr>
          <p:spPr>
            <a:xfrm>
              <a:off x="5545900" y="3651800"/>
              <a:ext cx="104800" cy="35475"/>
            </a:xfrm>
            <a:custGeom>
              <a:avLst/>
              <a:gdLst/>
              <a:ahLst/>
              <a:cxnLst/>
              <a:rect l="l" t="t" r="r" b="b"/>
              <a:pathLst>
                <a:path w="4192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3845" y="1418"/>
                  </a:lnTo>
                  <a:cubicBezTo>
                    <a:pt x="4065" y="1418"/>
                    <a:pt x="4191" y="1261"/>
                    <a:pt x="4191" y="1072"/>
                  </a:cubicBezTo>
                  <a:lnTo>
                    <a:pt x="4191" y="347"/>
                  </a:lnTo>
                  <a:cubicBezTo>
                    <a:pt x="4191" y="158"/>
                    <a:pt x="4065" y="1"/>
                    <a:pt x="38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6" name="Google Shape;10426;p74">
              <a:extLst>
                <a:ext uri="{FF2B5EF4-FFF2-40B4-BE49-F238E27FC236}">
                  <a16:creationId xmlns:a16="http://schemas.microsoft.com/office/drawing/2014/main" id="{A982733D-FC9F-8DAD-0DE3-CD5573122433}"/>
                </a:ext>
              </a:extLst>
            </p:cNvPr>
            <p:cNvSpPr/>
            <p:nvPr/>
          </p:nvSpPr>
          <p:spPr>
            <a:xfrm>
              <a:off x="5529375" y="3754975"/>
              <a:ext cx="122100" cy="35475"/>
            </a:xfrm>
            <a:custGeom>
              <a:avLst/>
              <a:gdLst/>
              <a:ahLst/>
              <a:cxnLst/>
              <a:rect l="l" t="t" r="r" b="b"/>
              <a:pathLst>
                <a:path w="4884" h="1419" extrusionOk="0">
                  <a:moveTo>
                    <a:pt x="0" y="1"/>
                  </a:moveTo>
                  <a:lnTo>
                    <a:pt x="0" y="1418"/>
                  </a:lnTo>
                  <a:lnTo>
                    <a:pt x="4884" y="1418"/>
                  </a:lnTo>
                  <a:lnTo>
                    <a:pt x="4884" y="1"/>
                  </a:lnTo>
                  <a:lnTo>
                    <a:pt x="2773" y="1"/>
                  </a:lnTo>
                  <a:lnTo>
                    <a:pt x="2773" y="347"/>
                  </a:lnTo>
                  <a:cubicBezTo>
                    <a:pt x="2773" y="568"/>
                    <a:pt x="2615" y="725"/>
                    <a:pt x="2426" y="725"/>
                  </a:cubicBezTo>
                  <a:cubicBezTo>
                    <a:pt x="2237" y="725"/>
                    <a:pt x="2080" y="568"/>
                    <a:pt x="2080" y="347"/>
                  </a:cubicBezTo>
                  <a:lnTo>
                    <a:pt x="20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7" name="Google Shape;10427;p74">
              <a:extLst>
                <a:ext uri="{FF2B5EF4-FFF2-40B4-BE49-F238E27FC236}">
                  <a16:creationId xmlns:a16="http://schemas.microsoft.com/office/drawing/2014/main" id="{D40B097A-DA3E-5131-86DE-F73D456ECD50}"/>
                </a:ext>
              </a:extLst>
            </p:cNvPr>
            <p:cNvSpPr/>
            <p:nvPr/>
          </p:nvSpPr>
          <p:spPr>
            <a:xfrm>
              <a:off x="5511250" y="3703000"/>
              <a:ext cx="140225" cy="33900"/>
            </a:xfrm>
            <a:custGeom>
              <a:avLst/>
              <a:gdLst/>
              <a:ahLst/>
              <a:cxnLst/>
              <a:rect l="l" t="t" r="r" b="b"/>
              <a:pathLst>
                <a:path w="5609" h="1356" extrusionOk="0">
                  <a:moveTo>
                    <a:pt x="1" y="0"/>
                  </a:moveTo>
                  <a:lnTo>
                    <a:pt x="1" y="1355"/>
                  </a:lnTo>
                  <a:lnTo>
                    <a:pt x="5609" y="1355"/>
                  </a:lnTo>
                  <a:lnTo>
                    <a:pt x="5609" y="347"/>
                  </a:lnTo>
                  <a:cubicBezTo>
                    <a:pt x="5577" y="158"/>
                    <a:pt x="5451" y="0"/>
                    <a:pt x="5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8" name="Google Shape;10428;p74">
              <a:extLst>
                <a:ext uri="{FF2B5EF4-FFF2-40B4-BE49-F238E27FC236}">
                  <a16:creationId xmlns:a16="http://schemas.microsoft.com/office/drawing/2014/main" id="{14556DE5-42CD-AE11-3BBA-6FCE94DC8222}"/>
                </a:ext>
              </a:extLst>
            </p:cNvPr>
            <p:cNvSpPr/>
            <p:nvPr/>
          </p:nvSpPr>
          <p:spPr>
            <a:xfrm>
              <a:off x="5529375" y="3808550"/>
              <a:ext cx="122900" cy="87450"/>
            </a:xfrm>
            <a:custGeom>
              <a:avLst/>
              <a:gdLst/>
              <a:ahLst/>
              <a:cxnLst/>
              <a:rect l="l" t="t" r="r" b="b"/>
              <a:pathLst>
                <a:path w="4916" h="3498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cubicBezTo>
                    <a:pt x="536" y="3497"/>
                    <a:pt x="693" y="3340"/>
                    <a:pt x="693" y="3151"/>
                  </a:cubicBezTo>
                  <a:lnTo>
                    <a:pt x="693" y="1418"/>
                  </a:lnTo>
                  <a:lnTo>
                    <a:pt x="4190" y="1418"/>
                  </a:lnTo>
                  <a:lnTo>
                    <a:pt x="4190" y="3151"/>
                  </a:lnTo>
                  <a:cubicBezTo>
                    <a:pt x="4190" y="3340"/>
                    <a:pt x="4348" y="3497"/>
                    <a:pt x="4569" y="3497"/>
                  </a:cubicBezTo>
                  <a:cubicBezTo>
                    <a:pt x="4758" y="3497"/>
                    <a:pt x="4915" y="3340"/>
                    <a:pt x="4915" y="3151"/>
                  </a:cubicBezTo>
                  <a:lnTo>
                    <a:pt x="4915" y="0"/>
                  </a:lnTo>
                  <a:lnTo>
                    <a:pt x="2773" y="0"/>
                  </a:lnTo>
                  <a:lnTo>
                    <a:pt x="2773" y="347"/>
                  </a:lnTo>
                  <a:cubicBezTo>
                    <a:pt x="2773" y="536"/>
                    <a:pt x="2615" y="693"/>
                    <a:pt x="2426" y="693"/>
                  </a:cubicBezTo>
                  <a:cubicBezTo>
                    <a:pt x="2237" y="693"/>
                    <a:pt x="2080" y="536"/>
                    <a:pt x="2080" y="347"/>
                  </a:cubicBez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9" name="Google Shape;10429;p74">
              <a:extLst>
                <a:ext uri="{FF2B5EF4-FFF2-40B4-BE49-F238E27FC236}">
                  <a16:creationId xmlns:a16="http://schemas.microsoft.com/office/drawing/2014/main" id="{FB928289-9220-615C-3A33-827C62E56293}"/>
                </a:ext>
              </a:extLst>
            </p:cNvPr>
            <p:cNvSpPr/>
            <p:nvPr/>
          </p:nvSpPr>
          <p:spPr>
            <a:xfrm>
              <a:off x="5408075" y="3651025"/>
              <a:ext cx="86675" cy="103975"/>
            </a:xfrm>
            <a:custGeom>
              <a:avLst/>
              <a:gdLst/>
              <a:ahLst/>
              <a:cxnLst/>
              <a:rect l="l" t="t" r="r" b="b"/>
              <a:pathLst>
                <a:path w="3467" h="4159" extrusionOk="0">
                  <a:moveTo>
                    <a:pt x="1733" y="0"/>
                  </a:moveTo>
                  <a:cubicBezTo>
                    <a:pt x="788" y="0"/>
                    <a:pt x="1" y="788"/>
                    <a:pt x="1" y="1733"/>
                  </a:cubicBezTo>
                  <a:lnTo>
                    <a:pt x="1" y="3812"/>
                  </a:lnTo>
                  <a:cubicBezTo>
                    <a:pt x="1" y="4001"/>
                    <a:pt x="158" y="4159"/>
                    <a:pt x="347" y="4159"/>
                  </a:cubicBezTo>
                  <a:lnTo>
                    <a:pt x="3120" y="4159"/>
                  </a:lnTo>
                  <a:cubicBezTo>
                    <a:pt x="3309" y="4159"/>
                    <a:pt x="3466" y="4001"/>
                    <a:pt x="3466" y="3812"/>
                  </a:cubicBez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20" name="Google Shape;10435;p74">
            <a:extLst>
              <a:ext uri="{FF2B5EF4-FFF2-40B4-BE49-F238E27FC236}">
                <a16:creationId xmlns:a16="http://schemas.microsoft.com/office/drawing/2014/main" id="{88D43EFD-1DEC-4FCF-1FAE-54BB5996177C}"/>
              </a:ext>
            </a:extLst>
          </p:cNvPr>
          <p:cNvGrpSpPr/>
          <p:nvPr/>
        </p:nvGrpSpPr>
        <p:grpSpPr>
          <a:xfrm>
            <a:off x="9486977" y="5286304"/>
            <a:ext cx="709641" cy="701253"/>
            <a:chOff x="6543825" y="3202075"/>
            <a:chExt cx="296975" cy="275350"/>
          </a:xfrm>
          <a:solidFill>
            <a:schemeClr val="bg1">
              <a:lumMod val="50000"/>
            </a:schemeClr>
          </a:solidFill>
        </p:grpSpPr>
        <p:sp>
          <p:nvSpPr>
            <p:cNvPr id="121" name="Google Shape;10436;p74">
              <a:extLst>
                <a:ext uri="{FF2B5EF4-FFF2-40B4-BE49-F238E27FC236}">
                  <a16:creationId xmlns:a16="http://schemas.microsoft.com/office/drawing/2014/main" id="{0F6C3F0F-4B5B-6492-7E1C-BA185027D5D2}"/>
                </a:ext>
              </a:extLst>
            </p:cNvPr>
            <p:cNvSpPr/>
            <p:nvPr/>
          </p:nvSpPr>
          <p:spPr>
            <a:xfrm>
              <a:off x="6683250" y="3202075"/>
              <a:ext cx="17350" cy="43350"/>
            </a:xfrm>
            <a:custGeom>
              <a:avLst/>
              <a:gdLst/>
              <a:ahLst/>
              <a:cxnLst/>
              <a:rect l="l" t="t" r="r" b="b"/>
              <a:pathLst>
                <a:path w="694" h="1733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55"/>
                  </a:lnTo>
                  <a:cubicBezTo>
                    <a:pt x="0" y="1576"/>
                    <a:pt x="158" y="1733"/>
                    <a:pt x="347" y="1733"/>
                  </a:cubicBezTo>
                  <a:cubicBezTo>
                    <a:pt x="536" y="1733"/>
                    <a:pt x="693" y="1576"/>
                    <a:pt x="693" y="1355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2" name="Google Shape;10437;p74">
              <a:extLst>
                <a:ext uri="{FF2B5EF4-FFF2-40B4-BE49-F238E27FC236}">
                  <a16:creationId xmlns:a16="http://schemas.microsoft.com/office/drawing/2014/main" id="{B6CD1DFA-9AB3-1970-E8D9-FBFB02346F90}"/>
                </a:ext>
              </a:extLst>
            </p:cNvPr>
            <p:cNvSpPr/>
            <p:nvPr/>
          </p:nvSpPr>
          <p:spPr>
            <a:xfrm>
              <a:off x="6613925" y="3236125"/>
              <a:ext cx="35475" cy="34700"/>
            </a:xfrm>
            <a:custGeom>
              <a:avLst/>
              <a:gdLst/>
              <a:ahLst/>
              <a:cxnLst/>
              <a:rect l="l" t="t" r="r" b="b"/>
              <a:pathLst>
                <a:path w="1419" h="1388" extrusionOk="0">
                  <a:moveTo>
                    <a:pt x="363" y="1"/>
                  </a:moveTo>
                  <a:cubicBezTo>
                    <a:pt x="276" y="1"/>
                    <a:pt x="190" y="40"/>
                    <a:pt x="127" y="119"/>
                  </a:cubicBezTo>
                  <a:cubicBezTo>
                    <a:pt x="1" y="245"/>
                    <a:pt x="1" y="466"/>
                    <a:pt x="127" y="592"/>
                  </a:cubicBezTo>
                  <a:lnTo>
                    <a:pt x="820" y="1316"/>
                  </a:lnTo>
                  <a:cubicBezTo>
                    <a:pt x="883" y="1364"/>
                    <a:pt x="969" y="1387"/>
                    <a:pt x="1056" y="1387"/>
                  </a:cubicBezTo>
                  <a:cubicBezTo>
                    <a:pt x="1143" y="1387"/>
                    <a:pt x="1229" y="1364"/>
                    <a:pt x="1292" y="1316"/>
                  </a:cubicBezTo>
                  <a:cubicBezTo>
                    <a:pt x="1418" y="1190"/>
                    <a:pt x="1418" y="938"/>
                    <a:pt x="1292" y="844"/>
                  </a:cubicBezTo>
                  <a:lnTo>
                    <a:pt x="599" y="119"/>
                  </a:lnTo>
                  <a:cubicBezTo>
                    <a:pt x="536" y="40"/>
                    <a:pt x="450" y="1"/>
                    <a:pt x="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3" name="Google Shape;10438;p74">
              <a:extLst>
                <a:ext uri="{FF2B5EF4-FFF2-40B4-BE49-F238E27FC236}">
                  <a16:creationId xmlns:a16="http://schemas.microsoft.com/office/drawing/2014/main" id="{F2FFFD06-9EEE-5641-BF14-6332305497DC}"/>
                </a:ext>
              </a:extLst>
            </p:cNvPr>
            <p:cNvSpPr/>
            <p:nvPr/>
          </p:nvSpPr>
          <p:spPr>
            <a:xfrm>
              <a:off x="6734425" y="3236425"/>
              <a:ext cx="35475" cy="34400"/>
            </a:xfrm>
            <a:custGeom>
              <a:avLst/>
              <a:gdLst/>
              <a:ahLst/>
              <a:cxnLst/>
              <a:rect l="l" t="t" r="r" b="b"/>
              <a:pathLst>
                <a:path w="1419" h="1376" extrusionOk="0">
                  <a:moveTo>
                    <a:pt x="1054" y="0"/>
                  </a:moveTo>
                  <a:cubicBezTo>
                    <a:pt x="976" y="0"/>
                    <a:pt x="894" y="33"/>
                    <a:pt x="820" y="107"/>
                  </a:cubicBezTo>
                  <a:lnTo>
                    <a:pt x="95" y="832"/>
                  </a:lnTo>
                  <a:cubicBezTo>
                    <a:pt x="1" y="926"/>
                    <a:pt x="1" y="1178"/>
                    <a:pt x="95" y="1304"/>
                  </a:cubicBezTo>
                  <a:cubicBezTo>
                    <a:pt x="158" y="1352"/>
                    <a:pt x="253" y="1375"/>
                    <a:pt x="344" y="1375"/>
                  </a:cubicBezTo>
                  <a:cubicBezTo>
                    <a:pt x="434" y="1375"/>
                    <a:pt x="521" y="1352"/>
                    <a:pt x="568" y="1304"/>
                  </a:cubicBezTo>
                  <a:lnTo>
                    <a:pt x="1293" y="580"/>
                  </a:lnTo>
                  <a:cubicBezTo>
                    <a:pt x="1419" y="454"/>
                    <a:pt x="1419" y="233"/>
                    <a:pt x="1293" y="107"/>
                  </a:cubicBezTo>
                  <a:cubicBezTo>
                    <a:pt x="1226" y="41"/>
                    <a:pt x="1142" y="0"/>
                    <a:pt x="10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4" name="Google Shape;10439;p74">
              <a:extLst>
                <a:ext uri="{FF2B5EF4-FFF2-40B4-BE49-F238E27FC236}">
                  <a16:creationId xmlns:a16="http://schemas.microsoft.com/office/drawing/2014/main" id="{B504D2BA-A05A-90A3-463D-096B89107C29}"/>
                </a:ext>
              </a:extLst>
            </p:cNvPr>
            <p:cNvSpPr/>
            <p:nvPr/>
          </p:nvSpPr>
          <p:spPr>
            <a:xfrm>
              <a:off x="6805325" y="3322575"/>
              <a:ext cx="35475" cy="121325"/>
            </a:xfrm>
            <a:custGeom>
              <a:avLst/>
              <a:gdLst/>
              <a:ahLst/>
              <a:cxnLst/>
              <a:rect l="l" t="t" r="r" b="b"/>
              <a:pathLst>
                <a:path w="1419" h="4853" extrusionOk="0">
                  <a:moveTo>
                    <a:pt x="0" y="1"/>
                  </a:moveTo>
                  <a:lnTo>
                    <a:pt x="0" y="4852"/>
                  </a:lnTo>
                  <a:lnTo>
                    <a:pt x="1040" y="4852"/>
                  </a:lnTo>
                  <a:cubicBezTo>
                    <a:pt x="1261" y="4852"/>
                    <a:pt x="1418" y="4695"/>
                    <a:pt x="1418" y="4506"/>
                  </a:cubicBezTo>
                  <a:lnTo>
                    <a:pt x="1418" y="316"/>
                  </a:lnTo>
                  <a:cubicBezTo>
                    <a:pt x="1355" y="158"/>
                    <a:pt x="1198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5" name="Google Shape;10440;p74">
              <a:extLst>
                <a:ext uri="{FF2B5EF4-FFF2-40B4-BE49-F238E27FC236}">
                  <a16:creationId xmlns:a16="http://schemas.microsoft.com/office/drawing/2014/main" id="{1D99C194-A3CF-F5E9-2F21-9FCEA61F1B31}"/>
                </a:ext>
              </a:extLst>
            </p:cNvPr>
            <p:cNvSpPr/>
            <p:nvPr/>
          </p:nvSpPr>
          <p:spPr>
            <a:xfrm>
              <a:off x="6543825" y="3323275"/>
              <a:ext cx="35475" cy="121400"/>
            </a:xfrm>
            <a:custGeom>
              <a:avLst/>
              <a:gdLst/>
              <a:ahLst/>
              <a:cxnLst/>
              <a:rect l="l" t="t" r="r" b="b"/>
              <a:pathLst>
                <a:path w="1419" h="4856" extrusionOk="0">
                  <a:moveTo>
                    <a:pt x="323" y="0"/>
                  </a:moveTo>
                  <a:cubicBezTo>
                    <a:pt x="132" y="0"/>
                    <a:pt x="1" y="149"/>
                    <a:pt x="1" y="351"/>
                  </a:cubicBezTo>
                  <a:lnTo>
                    <a:pt x="1" y="4509"/>
                  </a:lnTo>
                  <a:cubicBezTo>
                    <a:pt x="1" y="4698"/>
                    <a:pt x="158" y="4856"/>
                    <a:pt x="379" y="4856"/>
                  </a:cubicBezTo>
                  <a:lnTo>
                    <a:pt x="1418" y="4856"/>
                  </a:lnTo>
                  <a:lnTo>
                    <a:pt x="1418" y="4"/>
                  </a:lnTo>
                  <a:lnTo>
                    <a:pt x="379" y="4"/>
                  </a:lnTo>
                  <a:cubicBezTo>
                    <a:pt x="360" y="1"/>
                    <a:pt x="341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6" name="Google Shape;10441;p74">
              <a:extLst>
                <a:ext uri="{FF2B5EF4-FFF2-40B4-BE49-F238E27FC236}">
                  <a16:creationId xmlns:a16="http://schemas.microsoft.com/office/drawing/2014/main" id="{F0F8178F-DC27-B396-EEB8-87BA5735B95C}"/>
                </a:ext>
              </a:extLst>
            </p:cNvPr>
            <p:cNvSpPr/>
            <p:nvPr/>
          </p:nvSpPr>
          <p:spPr>
            <a:xfrm>
              <a:off x="6643075" y="3332025"/>
              <a:ext cx="143375" cy="104000"/>
            </a:xfrm>
            <a:custGeom>
              <a:avLst/>
              <a:gdLst/>
              <a:ahLst/>
              <a:cxnLst/>
              <a:rect l="l" t="t" r="r" b="b"/>
              <a:pathLst>
                <a:path w="5735" h="4160" extrusionOk="0">
                  <a:moveTo>
                    <a:pt x="1639" y="1"/>
                  </a:moveTo>
                  <a:cubicBezTo>
                    <a:pt x="1450" y="1"/>
                    <a:pt x="1198" y="158"/>
                    <a:pt x="1072" y="379"/>
                  </a:cubicBezTo>
                  <a:lnTo>
                    <a:pt x="0" y="2490"/>
                  </a:lnTo>
                  <a:cubicBezTo>
                    <a:pt x="158" y="2584"/>
                    <a:pt x="378" y="2616"/>
                    <a:pt x="567" y="2616"/>
                  </a:cubicBezTo>
                  <a:cubicBezTo>
                    <a:pt x="1072" y="2616"/>
                    <a:pt x="1544" y="2364"/>
                    <a:pt x="1796" y="1891"/>
                  </a:cubicBezTo>
                  <a:lnTo>
                    <a:pt x="2017" y="1418"/>
                  </a:lnTo>
                  <a:lnTo>
                    <a:pt x="2710" y="1418"/>
                  </a:lnTo>
                  <a:cubicBezTo>
                    <a:pt x="2899" y="1418"/>
                    <a:pt x="3056" y="1481"/>
                    <a:pt x="3182" y="1607"/>
                  </a:cubicBezTo>
                  <a:lnTo>
                    <a:pt x="5734" y="4159"/>
                  </a:lnTo>
                  <a:lnTo>
                    <a:pt x="573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7" name="Google Shape;10442;p74">
              <a:extLst>
                <a:ext uri="{FF2B5EF4-FFF2-40B4-BE49-F238E27FC236}">
                  <a16:creationId xmlns:a16="http://schemas.microsoft.com/office/drawing/2014/main" id="{AC62B307-E3E2-A5F5-B3A2-7EAE685A0518}"/>
                </a:ext>
              </a:extLst>
            </p:cNvPr>
            <p:cNvSpPr/>
            <p:nvPr/>
          </p:nvSpPr>
          <p:spPr>
            <a:xfrm>
              <a:off x="6595025" y="3288700"/>
              <a:ext cx="175675" cy="188725"/>
            </a:xfrm>
            <a:custGeom>
              <a:avLst/>
              <a:gdLst/>
              <a:ahLst/>
              <a:cxnLst/>
              <a:rect l="l" t="t" r="r" b="b"/>
              <a:pathLst>
                <a:path w="7027" h="7549" extrusionOk="0">
                  <a:moveTo>
                    <a:pt x="2206" y="1"/>
                  </a:moveTo>
                  <a:cubicBezTo>
                    <a:pt x="1828" y="1"/>
                    <a:pt x="1481" y="221"/>
                    <a:pt x="1261" y="568"/>
                  </a:cubicBezTo>
                  <a:lnTo>
                    <a:pt x="946" y="1198"/>
                  </a:lnTo>
                  <a:cubicBezTo>
                    <a:pt x="914" y="1324"/>
                    <a:pt x="757" y="1419"/>
                    <a:pt x="631" y="1419"/>
                  </a:cubicBezTo>
                  <a:lnTo>
                    <a:pt x="1" y="1419"/>
                  </a:lnTo>
                  <a:lnTo>
                    <a:pt x="1" y="6239"/>
                  </a:lnTo>
                  <a:lnTo>
                    <a:pt x="1576" y="6239"/>
                  </a:lnTo>
                  <a:lnTo>
                    <a:pt x="2584" y="7247"/>
                  </a:lnTo>
                  <a:cubicBezTo>
                    <a:pt x="2768" y="7431"/>
                    <a:pt x="3054" y="7548"/>
                    <a:pt x="3330" y="7548"/>
                  </a:cubicBezTo>
                  <a:cubicBezTo>
                    <a:pt x="3431" y="7548"/>
                    <a:pt x="3531" y="7533"/>
                    <a:pt x="3624" y="7499"/>
                  </a:cubicBezTo>
                  <a:lnTo>
                    <a:pt x="6585" y="6554"/>
                  </a:lnTo>
                  <a:cubicBezTo>
                    <a:pt x="6743" y="6522"/>
                    <a:pt x="6900" y="6396"/>
                    <a:pt x="7026" y="6302"/>
                  </a:cubicBezTo>
                  <a:lnTo>
                    <a:pt x="4537" y="3813"/>
                  </a:lnTo>
                  <a:lnTo>
                    <a:pt x="4380" y="3813"/>
                  </a:lnTo>
                  <a:lnTo>
                    <a:pt x="4348" y="3844"/>
                  </a:lnTo>
                  <a:cubicBezTo>
                    <a:pt x="4033" y="4506"/>
                    <a:pt x="3340" y="4947"/>
                    <a:pt x="2647" y="5042"/>
                  </a:cubicBezTo>
                  <a:cubicBezTo>
                    <a:pt x="2601" y="5044"/>
                    <a:pt x="2556" y="5046"/>
                    <a:pt x="2511" y="5046"/>
                  </a:cubicBezTo>
                  <a:cubicBezTo>
                    <a:pt x="2046" y="5046"/>
                    <a:pt x="1698" y="4899"/>
                    <a:pt x="1324" y="4727"/>
                  </a:cubicBezTo>
                  <a:cubicBezTo>
                    <a:pt x="1103" y="4632"/>
                    <a:pt x="1040" y="4412"/>
                    <a:pt x="1166" y="4254"/>
                  </a:cubicBezTo>
                  <a:lnTo>
                    <a:pt x="2363" y="1797"/>
                  </a:lnTo>
                  <a:cubicBezTo>
                    <a:pt x="2615" y="1324"/>
                    <a:pt x="3088" y="1041"/>
                    <a:pt x="3592" y="1041"/>
                  </a:cubicBezTo>
                  <a:lnTo>
                    <a:pt x="5104" y="1041"/>
                  </a:lnTo>
                  <a:cubicBezTo>
                    <a:pt x="5167" y="852"/>
                    <a:pt x="5262" y="631"/>
                    <a:pt x="5262" y="347"/>
                  </a:cubicBezTo>
                  <a:cubicBezTo>
                    <a:pt x="5262" y="158"/>
                    <a:pt x="5104" y="1"/>
                    <a:pt x="48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28" name="Google Shape;10443;p74">
            <a:extLst>
              <a:ext uri="{FF2B5EF4-FFF2-40B4-BE49-F238E27FC236}">
                <a16:creationId xmlns:a16="http://schemas.microsoft.com/office/drawing/2014/main" id="{FD0934FF-C0CD-CF94-28F3-47AE1CB0FC0F}"/>
              </a:ext>
            </a:extLst>
          </p:cNvPr>
          <p:cNvGrpSpPr/>
          <p:nvPr/>
        </p:nvGrpSpPr>
        <p:grpSpPr>
          <a:xfrm>
            <a:off x="11314392" y="4449569"/>
            <a:ext cx="551137" cy="587393"/>
            <a:chOff x="2037825" y="3254050"/>
            <a:chExt cx="296175" cy="296175"/>
          </a:xfrm>
          <a:solidFill>
            <a:schemeClr val="bg1">
              <a:lumMod val="50000"/>
            </a:schemeClr>
          </a:solidFill>
        </p:grpSpPr>
        <p:sp>
          <p:nvSpPr>
            <p:cNvPr id="129" name="Google Shape;10444;p74">
              <a:extLst>
                <a:ext uri="{FF2B5EF4-FFF2-40B4-BE49-F238E27FC236}">
                  <a16:creationId xmlns:a16="http://schemas.microsoft.com/office/drawing/2014/main" id="{F89E1704-0B2E-6D93-77E8-92817CE181DA}"/>
                </a:ext>
              </a:extLst>
            </p:cNvPr>
            <p:cNvSpPr/>
            <p:nvPr/>
          </p:nvSpPr>
          <p:spPr>
            <a:xfrm>
              <a:off x="2063825" y="3254050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0" name="Google Shape;10445;p74">
              <a:extLst>
                <a:ext uri="{FF2B5EF4-FFF2-40B4-BE49-F238E27FC236}">
                  <a16:creationId xmlns:a16="http://schemas.microsoft.com/office/drawing/2014/main" id="{E4D56B0D-29C1-4A59-D48C-BF17729F8017}"/>
                </a:ext>
              </a:extLst>
            </p:cNvPr>
            <p:cNvSpPr/>
            <p:nvPr/>
          </p:nvSpPr>
          <p:spPr>
            <a:xfrm>
              <a:off x="2178025" y="3289500"/>
              <a:ext cx="104000" cy="67950"/>
            </a:xfrm>
            <a:custGeom>
              <a:avLst/>
              <a:gdLst/>
              <a:ahLst/>
              <a:cxnLst/>
              <a:rect l="l" t="t" r="r" b="b"/>
              <a:pathLst>
                <a:path w="4160" h="27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95" y="662"/>
                    <a:pt x="316" y="662"/>
                  </a:cubicBezTo>
                  <a:lnTo>
                    <a:pt x="2395" y="662"/>
                  </a:lnTo>
                  <a:cubicBezTo>
                    <a:pt x="2584" y="662"/>
                    <a:pt x="2742" y="820"/>
                    <a:pt x="2742" y="1009"/>
                  </a:cubicBezTo>
                  <a:lnTo>
                    <a:pt x="2742" y="1576"/>
                  </a:lnTo>
                  <a:lnTo>
                    <a:pt x="2616" y="1450"/>
                  </a:lnTo>
                  <a:cubicBezTo>
                    <a:pt x="2568" y="1387"/>
                    <a:pt x="2482" y="1355"/>
                    <a:pt x="2391" y="1355"/>
                  </a:cubicBezTo>
                  <a:cubicBezTo>
                    <a:pt x="2301" y="1355"/>
                    <a:pt x="2206" y="1387"/>
                    <a:pt x="2143" y="1450"/>
                  </a:cubicBezTo>
                  <a:cubicBezTo>
                    <a:pt x="2049" y="1576"/>
                    <a:pt x="2049" y="1796"/>
                    <a:pt x="2143" y="1922"/>
                  </a:cubicBezTo>
                  <a:lnTo>
                    <a:pt x="2868" y="2647"/>
                  </a:lnTo>
                  <a:cubicBezTo>
                    <a:pt x="2931" y="2694"/>
                    <a:pt x="3017" y="2718"/>
                    <a:pt x="3104" y="2718"/>
                  </a:cubicBezTo>
                  <a:cubicBezTo>
                    <a:pt x="3191" y="2718"/>
                    <a:pt x="3277" y="2694"/>
                    <a:pt x="3340" y="2647"/>
                  </a:cubicBezTo>
                  <a:lnTo>
                    <a:pt x="4033" y="1922"/>
                  </a:lnTo>
                  <a:cubicBezTo>
                    <a:pt x="4159" y="1796"/>
                    <a:pt x="4159" y="1576"/>
                    <a:pt x="4033" y="1450"/>
                  </a:cubicBezTo>
                  <a:cubicBezTo>
                    <a:pt x="3986" y="1387"/>
                    <a:pt x="3899" y="1355"/>
                    <a:pt x="3809" y="1355"/>
                  </a:cubicBezTo>
                  <a:cubicBezTo>
                    <a:pt x="3718" y="1355"/>
                    <a:pt x="3624" y="1387"/>
                    <a:pt x="3561" y="1450"/>
                  </a:cubicBezTo>
                  <a:lnTo>
                    <a:pt x="3466" y="1576"/>
                  </a:lnTo>
                  <a:lnTo>
                    <a:pt x="3466" y="1009"/>
                  </a:lnTo>
                  <a:cubicBezTo>
                    <a:pt x="3466" y="441"/>
                    <a:pt x="2994" y="0"/>
                    <a:pt x="2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1" name="Google Shape;10446;p74">
              <a:extLst>
                <a:ext uri="{FF2B5EF4-FFF2-40B4-BE49-F238E27FC236}">
                  <a16:creationId xmlns:a16="http://schemas.microsoft.com/office/drawing/2014/main" id="{7FCAC772-857E-C035-8E05-BA469FB099FE}"/>
                </a:ext>
              </a:extLst>
            </p:cNvPr>
            <p:cNvSpPr/>
            <p:nvPr/>
          </p:nvSpPr>
          <p:spPr>
            <a:xfrm>
              <a:off x="2070125" y="3444225"/>
              <a:ext cx="106350" cy="69075"/>
            </a:xfrm>
            <a:custGeom>
              <a:avLst/>
              <a:gdLst/>
              <a:ahLst/>
              <a:cxnLst/>
              <a:rect l="l" t="t" r="r" b="b"/>
              <a:pathLst>
                <a:path w="4254" h="2763" extrusionOk="0">
                  <a:moveTo>
                    <a:pt x="1095" y="0"/>
                  </a:moveTo>
                  <a:cubicBezTo>
                    <a:pt x="1002" y="0"/>
                    <a:pt x="904" y="28"/>
                    <a:pt x="820" y="112"/>
                  </a:cubicBezTo>
                  <a:lnTo>
                    <a:pt x="127" y="805"/>
                  </a:lnTo>
                  <a:cubicBezTo>
                    <a:pt x="1" y="931"/>
                    <a:pt x="1" y="1184"/>
                    <a:pt x="127" y="1278"/>
                  </a:cubicBezTo>
                  <a:cubicBezTo>
                    <a:pt x="190" y="1341"/>
                    <a:pt x="276" y="1373"/>
                    <a:pt x="363" y="1373"/>
                  </a:cubicBezTo>
                  <a:cubicBezTo>
                    <a:pt x="449" y="1373"/>
                    <a:pt x="536" y="1341"/>
                    <a:pt x="599" y="1278"/>
                  </a:cubicBezTo>
                  <a:lnTo>
                    <a:pt x="725" y="1184"/>
                  </a:lnTo>
                  <a:lnTo>
                    <a:pt x="725" y="1719"/>
                  </a:lnTo>
                  <a:cubicBezTo>
                    <a:pt x="725" y="2318"/>
                    <a:pt x="1198" y="2759"/>
                    <a:pt x="1733" y="2759"/>
                  </a:cubicBezTo>
                  <a:lnTo>
                    <a:pt x="3813" y="2759"/>
                  </a:lnTo>
                  <a:cubicBezTo>
                    <a:pt x="3837" y="2761"/>
                    <a:pt x="3861" y="2763"/>
                    <a:pt x="3883" y="2763"/>
                  </a:cubicBezTo>
                  <a:cubicBezTo>
                    <a:pt x="4122" y="2763"/>
                    <a:pt x="4254" y="2616"/>
                    <a:pt x="4254" y="2444"/>
                  </a:cubicBezTo>
                  <a:cubicBezTo>
                    <a:pt x="4254" y="2223"/>
                    <a:pt x="4096" y="2066"/>
                    <a:pt x="3907" y="2066"/>
                  </a:cubicBezTo>
                  <a:lnTo>
                    <a:pt x="1828" y="2066"/>
                  </a:lnTo>
                  <a:cubicBezTo>
                    <a:pt x="1639" y="2066"/>
                    <a:pt x="1481" y="1908"/>
                    <a:pt x="1481" y="1719"/>
                  </a:cubicBezTo>
                  <a:lnTo>
                    <a:pt x="1481" y="1184"/>
                  </a:lnTo>
                  <a:lnTo>
                    <a:pt x="1576" y="1278"/>
                  </a:lnTo>
                  <a:cubicBezTo>
                    <a:pt x="1639" y="1341"/>
                    <a:pt x="1733" y="1373"/>
                    <a:pt x="1824" y="1373"/>
                  </a:cubicBezTo>
                  <a:cubicBezTo>
                    <a:pt x="1914" y="1373"/>
                    <a:pt x="2001" y="1341"/>
                    <a:pt x="2048" y="1278"/>
                  </a:cubicBezTo>
                  <a:cubicBezTo>
                    <a:pt x="2174" y="1184"/>
                    <a:pt x="2174" y="931"/>
                    <a:pt x="2048" y="805"/>
                  </a:cubicBezTo>
                  <a:lnTo>
                    <a:pt x="1355" y="112"/>
                  </a:lnTo>
                  <a:cubicBezTo>
                    <a:pt x="1292" y="81"/>
                    <a:pt x="1261" y="81"/>
                    <a:pt x="1229" y="18"/>
                  </a:cubicBezTo>
                  <a:cubicBezTo>
                    <a:pt x="1187" y="7"/>
                    <a:pt x="1142" y="0"/>
                    <a:pt x="1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2" name="Google Shape;10447;p74">
              <a:extLst>
                <a:ext uri="{FF2B5EF4-FFF2-40B4-BE49-F238E27FC236}">
                  <a16:creationId xmlns:a16="http://schemas.microsoft.com/office/drawing/2014/main" id="{76961C7E-0298-E1FD-FC83-173138A9039F}"/>
                </a:ext>
              </a:extLst>
            </p:cNvPr>
            <p:cNvSpPr/>
            <p:nvPr/>
          </p:nvSpPr>
          <p:spPr>
            <a:xfrm>
              <a:off x="2219775" y="3375350"/>
              <a:ext cx="89025" cy="85875"/>
            </a:xfrm>
            <a:custGeom>
              <a:avLst/>
              <a:gdLst/>
              <a:ahLst/>
              <a:cxnLst/>
              <a:rect l="l" t="t" r="r" b="b"/>
              <a:pathLst>
                <a:path w="3560" h="3435" extrusionOk="0">
                  <a:moveTo>
                    <a:pt x="1796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47"/>
                    <a:pt x="788" y="3434"/>
                    <a:pt x="1796" y="3434"/>
                  </a:cubicBezTo>
                  <a:cubicBezTo>
                    <a:pt x="2741" y="3434"/>
                    <a:pt x="3561" y="2647"/>
                    <a:pt x="3561" y="1733"/>
                  </a:cubicBezTo>
                  <a:cubicBezTo>
                    <a:pt x="3561" y="788"/>
                    <a:pt x="2773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3" name="Google Shape;10448;p74">
              <a:extLst>
                <a:ext uri="{FF2B5EF4-FFF2-40B4-BE49-F238E27FC236}">
                  <a16:creationId xmlns:a16="http://schemas.microsoft.com/office/drawing/2014/main" id="{FCDDBFF5-5A12-E3FF-88E0-563E748BA341}"/>
                </a:ext>
              </a:extLst>
            </p:cNvPr>
            <p:cNvSpPr/>
            <p:nvPr/>
          </p:nvSpPr>
          <p:spPr>
            <a:xfrm>
              <a:off x="2037825" y="3339125"/>
              <a:ext cx="138650" cy="88225"/>
            </a:xfrm>
            <a:custGeom>
              <a:avLst/>
              <a:gdLst/>
              <a:ahLst/>
              <a:cxnLst/>
              <a:rect l="l" t="t" r="r" b="b"/>
              <a:pathLst>
                <a:path w="5546" h="3529" extrusionOk="0">
                  <a:moveTo>
                    <a:pt x="1072" y="0"/>
                  </a:moveTo>
                  <a:cubicBezTo>
                    <a:pt x="442" y="536"/>
                    <a:pt x="32" y="1292"/>
                    <a:pt x="32" y="2143"/>
                  </a:cubicBezTo>
                  <a:lnTo>
                    <a:pt x="32" y="3182"/>
                  </a:lnTo>
                  <a:cubicBezTo>
                    <a:pt x="1" y="3371"/>
                    <a:pt x="158" y="3529"/>
                    <a:pt x="347" y="3529"/>
                  </a:cubicBezTo>
                  <a:lnTo>
                    <a:pt x="5199" y="3529"/>
                  </a:lnTo>
                  <a:cubicBezTo>
                    <a:pt x="5388" y="3529"/>
                    <a:pt x="5546" y="3371"/>
                    <a:pt x="5546" y="3182"/>
                  </a:cubicBezTo>
                  <a:lnTo>
                    <a:pt x="5546" y="2143"/>
                  </a:lnTo>
                  <a:cubicBezTo>
                    <a:pt x="5546" y="1292"/>
                    <a:pt x="5168" y="536"/>
                    <a:pt x="4538" y="0"/>
                  </a:cubicBezTo>
                  <a:cubicBezTo>
                    <a:pt x="4096" y="473"/>
                    <a:pt x="3466" y="756"/>
                    <a:pt x="2805" y="756"/>
                  </a:cubicBezTo>
                  <a:cubicBezTo>
                    <a:pt x="2143" y="756"/>
                    <a:pt x="1513" y="504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4" name="Google Shape;10449;p74">
              <a:extLst>
                <a:ext uri="{FF2B5EF4-FFF2-40B4-BE49-F238E27FC236}">
                  <a16:creationId xmlns:a16="http://schemas.microsoft.com/office/drawing/2014/main" id="{82F9CB3A-DE08-BFF4-33D3-A365976A9112}"/>
                </a:ext>
              </a:extLst>
            </p:cNvPr>
            <p:cNvSpPr/>
            <p:nvPr/>
          </p:nvSpPr>
          <p:spPr>
            <a:xfrm>
              <a:off x="2193775" y="3460400"/>
              <a:ext cx="140225" cy="89825"/>
            </a:xfrm>
            <a:custGeom>
              <a:avLst/>
              <a:gdLst/>
              <a:ahLst/>
              <a:cxnLst/>
              <a:rect l="l" t="t" r="r" b="b"/>
              <a:pathLst>
                <a:path w="5609" h="3593" extrusionOk="0">
                  <a:moveTo>
                    <a:pt x="1009" y="1"/>
                  </a:moveTo>
                  <a:cubicBezTo>
                    <a:pt x="379" y="537"/>
                    <a:pt x="1" y="1261"/>
                    <a:pt x="1" y="2143"/>
                  </a:cubicBezTo>
                  <a:lnTo>
                    <a:pt x="1" y="3246"/>
                  </a:lnTo>
                  <a:cubicBezTo>
                    <a:pt x="1" y="3435"/>
                    <a:pt x="158" y="3592"/>
                    <a:pt x="347" y="3592"/>
                  </a:cubicBezTo>
                  <a:lnTo>
                    <a:pt x="5262" y="3592"/>
                  </a:lnTo>
                  <a:cubicBezTo>
                    <a:pt x="5451" y="3592"/>
                    <a:pt x="5609" y="3435"/>
                    <a:pt x="5609" y="3246"/>
                  </a:cubicBezTo>
                  <a:lnTo>
                    <a:pt x="5609" y="2143"/>
                  </a:lnTo>
                  <a:cubicBezTo>
                    <a:pt x="5577" y="1261"/>
                    <a:pt x="5199" y="537"/>
                    <a:pt x="4569" y="1"/>
                  </a:cubicBezTo>
                  <a:cubicBezTo>
                    <a:pt x="4128" y="474"/>
                    <a:pt x="3498" y="757"/>
                    <a:pt x="2773" y="757"/>
                  </a:cubicBezTo>
                  <a:cubicBezTo>
                    <a:pt x="2080" y="757"/>
                    <a:pt x="1450" y="474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35" name="Google Shape;10468;p74">
            <a:extLst>
              <a:ext uri="{FF2B5EF4-FFF2-40B4-BE49-F238E27FC236}">
                <a16:creationId xmlns:a16="http://schemas.microsoft.com/office/drawing/2014/main" id="{67BA170C-3173-E42D-94D5-8C4D5333245A}"/>
              </a:ext>
            </a:extLst>
          </p:cNvPr>
          <p:cNvGrpSpPr/>
          <p:nvPr/>
        </p:nvGrpSpPr>
        <p:grpSpPr>
          <a:xfrm>
            <a:off x="6024689" y="4673828"/>
            <a:ext cx="482867" cy="513245"/>
            <a:chOff x="3859600" y="3591950"/>
            <a:chExt cx="296975" cy="296175"/>
          </a:xfrm>
          <a:solidFill>
            <a:schemeClr val="bg1">
              <a:lumMod val="50000"/>
            </a:schemeClr>
          </a:solidFill>
        </p:grpSpPr>
        <p:sp>
          <p:nvSpPr>
            <p:cNvPr id="136" name="Google Shape;10469;p74">
              <a:extLst>
                <a:ext uri="{FF2B5EF4-FFF2-40B4-BE49-F238E27FC236}">
                  <a16:creationId xmlns:a16="http://schemas.microsoft.com/office/drawing/2014/main" id="{CC1E690D-5E4A-6D9E-B78D-63046BFF7283}"/>
                </a:ext>
              </a:extLst>
            </p:cNvPr>
            <p:cNvSpPr/>
            <p:nvPr/>
          </p:nvSpPr>
          <p:spPr>
            <a:xfrm>
              <a:off x="4034450" y="3766000"/>
              <a:ext cx="122125" cy="122125"/>
            </a:xfrm>
            <a:custGeom>
              <a:avLst/>
              <a:gdLst/>
              <a:ahLst/>
              <a:cxnLst/>
              <a:rect l="l" t="t" r="r" b="b"/>
              <a:pathLst>
                <a:path w="4885" h="4885" extrusionOk="0">
                  <a:moveTo>
                    <a:pt x="2395" y="1324"/>
                  </a:moveTo>
                  <a:cubicBezTo>
                    <a:pt x="2616" y="1324"/>
                    <a:pt x="2773" y="1482"/>
                    <a:pt x="2773" y="1702"/>
                  </a:cubicBezTo>
                  <a:lnTo>
                    <a:pt x="2773" y="2049"/>
                  </a:lnTo>
                  <a:lnTo>
                    <a:pt x="3120" y="2049"/>
                  </a:lnTo>
                  <a:cubicBezTo>
                    <a:pt x="3309" y="2049"/>
                    <a:pt x="3466" y="2206"/>
                    <a:pt x="3466" y="2395"/>
                  </a:cubicBezTo>
                  <a:cubicBezTo>
                    <a:pt x="3466" y="2584"/>
                    <a:pt x="3309" y="2742"/>
                    <a:pt x="3120" y="2742"/>
                  </a:cubicBezTo>
                  <a:lnTo>
                    <a:pt x="2395" y="2742"/>
                  </a:lnTo>
                  <a:cubicBezTo>
                    <a:pt x="2206" y="2742"/>
                    <a:pt x="2049" y="2584"/>
                    <a:pt x="2049" y="2395"/>
                  </a:cubicBezTo>
                  <a:lnTo>
                    <a:pt x="2049" y="1702"/>
                  </a:lnTo>
                  <a:cubicBezTo>
                    <a:pt x="2049" y="1482"/>
                    <a:pt x="2206" y="1324"/>
                    <a:pt x="2395" y="1324"/>
                  </a:cubicBezTo>
                  <a:close/>
                  <a:moveTo>
                    <a:pt x="2458" y="1"/>
                  </a:moveTo>
                  <a:cubicBezTo>
                    <a:pt x="1104" y="1"/>
                    <a:pt x="1" y="1103"/>
                    <a:pt x="1" y="2427"/>
                  </a:cubicBezTo>
                  <a:cubicBezTo>
                    <a:pt x="1" y="3781"/>
                    <a:pt x="1104" y="4884"/>
                    <a:pt x="2458" y="4884"/>
                  </a:cubicBezTo>
                  <a:cubicBezTo>
                    <a:pt x="3782" y="4884"/>
                    <a:pt x="4884" y="3781"/>
                    <a:pt x="4884" y="2427"/>
                  </a:cubicBezTo>
                  <a:cubicBezTo>
                    <a:pt x="4853" y="1072"/>
                    <a:pt x="3782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7" name="Google Shape;10470;p74">
              <a:extLst>
                <a:ext uri="{FF2B5EF4-FFF2-40B4-BE49-F238E27FC236}">
                  <a16:creationId xmlns:a16="http://schemas.microsoft.com/office/drawing/2014/main" id="{016E2E87-E052-D927-CD84-1B7F40621236}"/>
                </a:ext>
              </a:extLst>
            </p:cNvPr>
            <p:cNvSpPr/>
            <p:nvPr/>
          </p:nvSpPr>
          <p:spPr>
            <a:xfrm>
              <a:off x="3860400" y="3679375"/>
              <a:ext cx="260725" cy="173300"/>
            </a:xfrm>
            <a:custGeom>
              <a:avLst/>
              <a:gdLst/>
              <a:ahLst/>
              <a:cxnLst/>
              <a:rect l="l" t="t" r="r" b="b"/>
              <a:pathLst>
                <a:path w="10429" h="6932" extrusionOk="0">
                  <a:moveTo>
                    <a:pt x="2426" y="662"/>
                  </a:moveTo>
                  <a:cubicBezTo>
                    <a:pt x="2647" y="662"/>
                    <a:pt x="2804" y="819"/>
                    <a:pt x="2804" y="1008"/>
                  </a:cubicBezTo>
                  <a:cubicBezTo>
                    <a:pt x="2804" y="1197"/>
                    <a:pt x="2647" y="1355"/>
                    <a:pt x="2426" y="1355"/>
                  </a:cubicBezTo>
                  <a:lnTo>
                    <a:pt x="1733" y="1355"/>
                  </a:lnTo>
                  <a:cubicBezTo>
                    <a:pt x="1544" y="1355"/>
                    <a:pt x="1387" y="1197"/>
                    <a:pt x="1387" y="1008"/>
                  </a:cubicBezTo>
                  <a:cubicBezTo>
                    <a:pt x="1387" y="819"/>
                    <a:pt x="1544" y="662"/>
                    <a:pt x="1733" y="662"/>
                  </a:cubicBezTo>
                  <a:close/>
                  <a:moveTo>
                    <a:pt x="4537" y="662"/>
                  </a:moveTo>
                  <a:cubicBezTo>
                    <a:pt x="4726" y="662"/>
                    <a:pt x="4884" y="819"/>
                    <a:pt x="4884" y="1008"/>
                  </a:cubicBezTo>
                  <a:cubicBezTo>
                    <a:pt x="4884" y="1197"/>
                    <a:pt x="4695" y="1355"/>
                    <a:pt x="4537" y="1355"/>
                  </a:cubicBezTo>
                  <a:lnTo>
                    <a:pt x="3812" y="1355"/>
                  </a:lnTo>
                  <a:cubicBezTo>
                    <a:pt x="3623" y="1355"/>
                    <a:pt x="3466" y="1197"/>
                    <a:pt x="3466" y="1008"/>
                  </a:cubicBezTo>
                  <a:cubicBezTo>
                    <a:pt x="3466" y="819"/>
                    <a:pt x="3623" y="662"/>
                    <a:pt x="3812" y="662"/>
                  </a:cubicBezTo>
                  <a:close/>
                  <a:moveTo>
                    <a:pt x="6648" y="662"/>
                  </a:moveTo>
                  <a:cubicBezTo>
                    <a:pt x="6837" y="662"/>
                    <a:pt x="6994" y="819"/>
                    <a:pt x="6994" y="1008"/>
                  </a:cubicBezTo>
                  <a:cubicBezTo>
                    <a:pt x="6994" y="1197"/>
                    <a:pt x="6837" y="1355"/>
                    <a:pt x="6648" y="1355"/>
                  </a:cubicBezTo>
                  <a:lnTo>
                    <a:pt x="5955" y="1355"/>
                  </a:lnTo>
                  <a:cubicBezTo>
                    <a:pt x="5734" y="1355"/>
                    <a:pt x="5577" y="1197"/>
                    <a:pt x="5577" y="1008"/>
                  </a:cubicBezTo>
                  <a:cubicBezTo>
                    <a:pt x="5577" y="819"/>
                    <a:pt x="5734" y="662"/>
                    <a:pt x="5955" y="662"/>
                  </a:cubicBezTo>
                  <a:close/>
                  <a:moveTo>
                    <a:pt x="8727" y="662"/>
                  </a:moveTo>
                  <a:cubicBezTo>
                    <a:pt x="8948" y="662"/>
                    <a:pt x="9105" y="819"/>
                    <a:pt x="9105" y="1008"/>
                  </a:cubicBezTo>
                  <a:cubicBezTo>
                    <a:pt x="9105" y="1197"/>
                    <a:pt x="8948" y="1355"/>
                    <a:pt x="8727" y="1355"/>
                  </a:cubicBezTo>
                  <a:lnTo>
                    <a:pt x="8034" y="1355"/>
                  </a:lnTo>
                  <a:cubicBezTo>
                    <a:pt x="7845" y="1355"/>
                    <a:pt x="7688" y="1197"/>
                    <a:pt x="7688" y="1008"/>
                  </a:cubicBezTo>
                  <a:cubicBezTo>
                    <a:pt x="7688" y="819"/>
                    <a:pt x="7845" y="662"/>
                    <a:pt x="8034" y="662"/>
                  </a:cubicBezTo>
                  <a:close/>
                  <a:moveTo>
                    <a:pt x="2426" y="2080"/>
                  </a:moveTo>
                  <a:cubicBezTo>
                    <a:pt x="2647" y="2080"/>
                    <a:pt x="2804" y="2237"/>
                    <a:pt x="2804" y="2426"/>
                  </a:cubicBezTo>
                  <a:cubicBezTo>
                    <a:pt x="2804" y="2647"/>
                    <a:pt x="2647" y="2773"/>
                    <a:pt x="2426" y="2773"/>
                  </a:cubicBezTo>
                  <a:lnTo>
                    <a:pt x="1733" y="2773"/>
                  </a:lnTo>
                  <a:cubicBezTo>
                    <a:pt x="1544" y="2773"/>
                    <a:pt x="1387" y="2647"/>
                    <a:pt x="1387" y="2426"/>
                  </a:cubicBezTo>
                  <a:cubicBezTo>
                    <a:pt x="1387" y="2206"/>
                    <a:pt x="1544" y="2080"/>
                    <a:pt x="1733" y="2080"/>
                  </a:cubicBezTo>
                  <a:close/>
                  <a:moveTo>
                    <a:pt x="4537" y="2080"/>
                  </a:moveTo>
                  <a:cubicBezTo>
                    <a:pt x="4726" y="2080"/>
                    <a:pt x="4884" y="2237"/>
                    <a:pt x="4884" y="2426"/>
                  </a:cubicBezTo>
                  <a:cubicBezTo>
                    <a:pt x="4884" y="2647"/>
                    <a:pt x="4695" y="2773"/>
                    <a:pt x="4537" y="2773"/>
                  </a:cubicBezTo>
                  <a:lnTo>
                    <a:pt x="3812" y="2773"/>
                  </a:lnTo>
                  <a:cubicBezTo>
                    <a:pt x="3623" y="2773"/>
                    <a:pt x="3466" y="2647"/>
                    <a:pt x="3466" y="2426"/>
                  </a:cubicBezTo>
                  <a:cubicBezTo>
                    <a:pt x="3466" y="2206"/>
                    <a:pt x="3623" y="2080"/>
                    <a:pt x="3812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7"/>
                    <a:pt x="6994" y="2426"/>
                  </a:cubicBezTo>
                  <a:cubicBezTo>
                    <a:pt x="6994" y="2647"/>
                    <a:pt x="6837" y="2773"/>
                    <a:pt x="6648" y="2773"/>
                  </a:cubicBezTo>
                  <a:lnTo>
                    <a:pt x="5955" y="2773"/>
                  </a:lnTo>
                  <a:cubicBezTo>
                    <a:pt x="5734" y="2773"/>
                    <a:pt x="5577" y="2647"/>
                    <a:pt x="5577" y="2426"/>
                  </a:cubicBezTo>
                  <a:cubicBezTo>
                    <a:pt x="5577" y="2206"/>
                    <a:pt x="5734" y="2080"/>
                    <a:pt x="5955" y="2080"/>
                  </a:cubicBezTo>
                  <a:close/>
                  <a:moveTo>
                    <a:pt x="8727" y="2080"/>
                  </a:moveTo>
                  <a:cubicBezTo>
                    <a:pt x="8948" y="2080"/>
                    <a:pt x="9105" y="2237"/>
                    <a:pt x="9105" y="2426"/>
                  </a:cubicBezTo>
                  <a:cubicBezTo>
                    <a:pt x="9105" y="2647"/>
                    <a:pt x="8948" y="2773"/>
                    <a:pt x="8727" y="2773"/>
                  </a:cubicBezTo>
                  <a:lnTo>
                    <a:pt x="8034" y="2773"/>
                  </a:lnTo>
                  <a:cubicBezTo>
                    <a:pt x="7845" y="2773"/>
                    <a:pt x="7688" y="2647"/>
                    <a:pt x="7688" y="2426"/>
                  </a:cubicBezTo>
                  <a:cubicBezTo>
                    <a:pt x="7688" y="2206"/>
                    <a:pt x="7845" y="2080"/>
                    <a:pt x="8034" y="2080"/>
                  </a:cubicBezTo>
                  <a:close/>
                  <a:moveTo>
                    <a:pt x="2426" y="3466"/>
                  </a:moveTo>
                  <a:cubicBezTo>
                    <a:pt x="2647" y="3466"/>
                    <a:pt x="2804" y="3623"/>
                    <a:pt x="2804" y="3812"/>
                  </a:cubicBezTo>
                  <a:cubicBezTo>
                    <a:pt x="2804" y="4001"/>
                    <a:pt x="2647" y="4159"/>
                    <a:pt x="2426" y="4159"/>
                  </a:cubicBezTo>
                  <a:lnTo>
                    <a:pt x="1733" y="4159"/>
                  </a:lnTo>
                  <a:cubicBezTo>
                    <a:pt x="1544" y="4159"/>
                    <a:pt x="1387" y="4001"/>
                    <a:pt x="1387" y="3812"/>
                  </a:cubicBezTo>
                  <a:cubicBezTo>
                    <a:pt x="1387" y="3623"/>
                    <a:pt x="1544" y="3466"/>
                    <a:pt x="1733" y="3466"/>
                  </a:cubicBezTo>
                  <a:close/>
                  <a:moveTo>
                    <a:pt x="4537" y="3466"/>
                  </a:moveTo>
                  <a:cubicBezTo>
                    <a:pt x="4726" y="3466"/>
                    <a:pt x="4884" y="3623"/>
                    <a:pt x="4884" y="3812"/>
                  </a:cubicBezTo>
                  <a:cubicBezTo>
                    <a:pt x="4884" y="4001"/>
                    <a:pt x="4695" y="4159"/>
                    <a:pt x="4537" y="4159"/>
                  </a:cubicBezTo>
                  <a:lnTo>
                    <a:pt x="3812" y="4159"/>
                  </a:lnTo>
                  <a:cubicBezTo>
                    <a:pt x="3623" y="4159"/>
                    <a:pt x="3466" y="4001"/>
                    <a:pt x="3466" y="3812"/>
                  </a:cubicBezTo>
                  <a:cubicBezTo>
                    <a:pt x="3466" y="3623"/>
                    <a:pt x="3623" y="3466"/>
                    <a:pt x="3812" y="3466"/>
                  </a:cubicBezTo>
                  <a:close/>
                  <a:moveTo>
                    <a:pt x="6648" y="3466"/>
                  </a:moveTo>
                  <a:cubicBezTo>
                    <a:pt x="6837" y="3466"/>
                    <a:pt x="6994" y="3623"/>
                    <a:pt x="6994" y="3812"/>
                  </a:cubicBezTo>
                  <a:cubicBezTo>
                    <a:pt x="6994" y="4001"/>
                    <a:pt x="6837" y="4159"/>
                    <a:pt x="6648" y="4159"/>
                  </a:cubicBezTo>
                  <a:lnTo>
                    <a:pt x="5955" y="4159"/>
                  </a:lnTo>
                  <a:cubicBezTo>
                    <a:pt x="5734" y="4159"/>
                    <a:pt x="5577" y="4001"/>
                    <a:pt x="5577" y="3812"/>
                  </a:cubicBezTo>
                  <a:cubicBezTo>
                    <a:pt x="5577" y="3623"/>
                    <a:pt x="5734" y="3466"/>
                    <a:pt x="5955" y="3466"/>
                  </a:cubicBezTo>
                  <a:close/>
                  <a:moveTo>
                    <a:pt x="2426" y="4852"/>
                  </a:moveTo>
                  <a:cubicBezTo>
                    <a:pt x="2647" y="4852"/>
                    <a:pt x="2804" y="5010"/>
                    <a:pt x="2804" y="5199"/>
                  </a:cubicBezTo>
                  <a:cubicBezTo>
                    <a:pt x="2804" y="5388"/>
                    <a:pt x="2647" y="5545"/>
                    <a:pt x="2426" y="5545"/>
                  </a:cubicBezTo>
                  <a:lnTo>
                    <a:pt x="1733" y="5545"/>
                  </a:lnTo>
                  <a:cubicBezTo>
                    <a:pt x="1544" y="5545"/>
                    <a:pt x="1387" y="5388"/>
                    <a:pt x="1387" y="5199"/>
                  </a:cubicBezTo>
                  <a:cubicBezTo>
                    <a:pt x="1387" y="5010"/>
                    <a:pt x="1544" y="4852"/>
                    <a:pt x="1733" y="4852"/>
                  </a:cubicBezTo>
                  <a:close/>
                  <a:moveTo>
                    <a:pt x="4537" y="4852"/>
                  </a:moveTo>
                  <a:cubicBezTo>
                    <a:pt x="4726" y="4852"/>
                    <a:pt x="4884" y="5010"/>
                    <a:pt x="4884" y="5199"/>
                  </a:cubicBezTo>
                  <a:cubicBezTo>
                    <a:pt x="4884" y="5388"/>
                    <a:pt x="4695" y="5545"/>
                    <a:pt x="4537" y="5545"/>
                  </a:cubicBezTo>
                  <a:lnTo>
                    <a:pt x="3812" y="5545"/>
                  </a:lnTo>
                  <a:cubicBezTo>
                    <a:pt x="3623" y="5545"/>
                    <a:pt x="3466" y="5388"/>
                    <a:pt x="3466" y="5199"/>
                  </a:cubicBezTo>
                  <a:cubicBezTo>
                    <a:pt x="3466" y="5010"/>
                    <a:pt x="3623" y="4852"/>
                    <a:pt x="3812" y="4852"/>
                  </a:cubicBezTo>
                  <a:close/>
                  <a:moveTo>
                    <a:pt x="0" y="0"/>
                  </a:moveTo>
                  <a:lnTo>
                    <a:pt x="0" y="5892"/>
                  </a:lnTo>
                  <a:cubicBezTo>
                    <a:pt x="0" y="6459"/>
                    <a:pt x="473" y="6931"/>
                    <a:pt x="1071" y="6931"/>
                  </a:cubicBezTo>
                  <a:lnTo>
                    <a:pt x="6490" y="6931"/>
                  </a:lnTo>
                  <a:cubicBezTo>
                    <a:pt x="6364" y="6616"/>
                    <a:pt x="6301" y="6270"/>
                    <a:pt x="6301" y="5892"/>
                  </a:cubicBezTo>
                  <a:cubicBezTo>
                    <a:pt x="6301" y="5797"/>
                    <a:pt x="6333" y="5671"/>
                    <a:pt x="6333" y="5545"/>
                  </a:cubicBezTo>
                  <a:lnTo>
                    <a:pt x="5955" y="5545"/>
                  </a:lnTo>
                  <a:cubicBezTo>
                    <a:pt x="5734" y="5545"/>
                    <a:pt x="5577" y="5388"/>
                    <a:pt x="5577" y="5199"/>
                  </a:cubicBezTo>
                  <a:cubicBezTo>
                    <a:pt x="5577" y="5010"/>
                    <a:pt x="5734" y="4852"/>
                    <a:pt x="5955" y="4852"/>
                  </a:cubicBezTo>
                  <a:lnTo>
                    <a:pt x="6490" y="4852"/>
                  </a:lnTo>
                  <a:cubicBezTo>
                    <a:pt x="6931" y="3623"/>
                    <a:pt x="8066" y="2741"/>
                    <a:pt x="9420" y="2741"/>
                  </a:cubicBezTo>
                  <a:cubicBezTo>
                    <a:pt x="9767" y="2741"/>
                    <a:pt x="10113" y="2836"/>
                    <a:pt x="10428" y="2962"/>
                  </a:cubicBezTo>
                  <a:lnTo>
                    <a:pt x="104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8" name="Google Shape;10471;p74">
              <a:extLst>
                <a:ext uri="{FF2B5EF4-FFF2-40B4-BE49-F238E27FC236}">
                  <a16:creationId xmlns:a16="http://schemas.microsoft.com/office/drawing/2014/main" id="{35BFA37C-D0D0-7274-1AF7-E840E8E70980}"/>
                </a:ext>
              </a:extLst>
            </p:cNvPr>
            <p:cNvSpPr/>
            <p:nvPr/>
          </p:nvSpPr>
          <p:spPr>
            <a:xfrm>
              <a:off x="3859600" y="3591950"/>
              <a:ext cx="261525" cy="70900"/>
            </a:xfrm>
            <a:custGeom>
              <a:avLst/>
              <a:gdLst/>
              <a:ahLst/>
              <a:cxnLst/>
              <a:rect l="l" t="t" r="r" b="b"/>
              <a:pathLst>
                <a:path w="10461" h="2836" extrusionOk="0">
                  <a:moveTo>
                    <a:pt x="1734" y="0"/>
                  </a:moveTo>
                  <a:cubicBezTo>
                    <a:pt x="1513" y="0"/>
                    <a:pt x="1356" y="158"/>
                    <a:pt x="1356" y="347"/>
                  </a:cubicBezTo>
                  <a:lnTo>
                    <a:pt x="1356" y="693"/>
                  </a:lnTo>
                  <a:lnTo>
                    <a:pt x="1009" y="693"/>
                  </a:lnTo>
                  <a:cubicBezTo>
                    <a:pt x="410" y="693"/>
                    <a:pt x="1" y="1166"/>
                    <a:pt x="1" y="1733"/>
                  </a:cubicBezTo>
                  <a:lnTo>
                    <a:pt x="1" y="2836"/>
                  </a:lnTo>
                  <a:lnTo>
                    <a:pt x="10429" y="2836"/>
                  </a:lnTo>
                  <a:lnTo>
                    <a:pt x="10429" y="1733"/>
                  </a:lnTo>
                  <a:lnTo>
                    <a:pt x="10460" y="1733"/>
                  </a:lnTo>
                  <a:cubicBezTo>
                    <a:pt x="10460" y="1134"/>
                    <a:pt x="9988" y="693"/>
                    <a:pt x="9421" y="693"/>
                  </a:cubicBezTo>
                  <a:lnTo>
                    <a:pt x="9074" y="693"/>
                  </a:lnTo>
                  <a:lnTo>
                    <a:pt x="9074" y="347"/>
                  </a:lnTo>
                  <a:cubicBezTo>
                    <a:pt x="9074" y="158"/>
                    <a:pt x="8917" y="0"/>
                    <a:pt x="8728" y="0"/>
                  </a:cubicBezTo>
                  <a:cubicBezTo>
                    <a:pt x="8539" y="0"/>
                    <a:pt x="8381" y="158"/>
                    <a:pt x="8381" y="347"/>
                  </a:cubicBezTo>
                  <a:lnTo>
                    <a:pt x="8381" y="693"/>
                  </a:lnTo>
                  <a:lnTo>
                    <a:pt x="6995" y="693"/>
                  </a:lnTo>
                  <a:lnTo>
                    <a:pt x="6995" y="347"/>
                  </a:lnTo>
                  <a:cubicBezTo>
                    <a:pt x="6995" y="158"/>
                    <a:pt x="6837" y="0"/>
                    <a:pt x="6648" y="0"/>
                  </a:cubicBezTo>
                  <a:cubicBezTo>
                    <a:pt x="6459" y="0"/>
                    <a:pt x="6302" y="158"/>
                    <a:pt x="6302" y="347"/>
                  </a:cubicBezTo>
                  <a:lnTo>
                    <a:pt x="6302" y="693"/>
                  </a:lnTo>
                  <a:lnTo>
                    <a:pt x="4159" y="693"/>
                  </a:lnTo>
                  <a:lnTo>
                    <a:pt x="4159" y="347"/>
                  </a:lnTo>
                  <a:cubicBezTo>
                    <a:pt x="4159" y="158"/>
                    <a:pt x="4002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693"/>
                  </a:ln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39" name="Google Shape;10483;p74">
            <a:extLst>
              <a:ext uri="{FF2B5EF4-FFF2-40B4-BE49-F238E27FC236}">
                <a16:creationId xmlns:a16="http://schemas.microsoft.com/office/drawing/2014/main" id="{F72DA588-682F-4511-4530-5DE9680FFED2}"/>
              </a:ext>
            </a:extLst>
          </p:cNvPr>
          <p:cNvGrpSpPr/>
          <p:nvPr/>
        </p:nvGrpSpPr>
        <p:grpSpPr>
          <a:xfrm>
            <a:off x="10482008" y="4540372"/>
            <a:ext cx="453397" cy="480493"/>
            <a:chOff x="5727850" y="3609275"/>
            <a:chExt cx="278850" cy="277275"/>
          </a:xfrm>
          <a:solidFill>
            <a:schemeClr val="bg1">
              <a:lumMod val="50000"/>
            </a:schemeClr>
          </a:solidFill>
        </p:grpSpPr>
        <p:sp>
          <p:nvSpPr>
            <p:cNvPr id="140" name="Google Shape;10484;p74">
              <a:extLst>
                <a:ext uri="{FF2B5EF4-FFF2-40B4-BE49-F238E27FC236}">
                  <a16:creationId xmlns:a16="http://schemas.microsoft.com/office/drawing/2014/main" id="{EA278A62-BED2-8010-047B-0CE05953EA2A}"/>
                </a:ext>
              </a:extLst>
            </p:cNvPr>
            <p:cNvSpPr/>
            <p:nvPr/>
          </p:nvSpPr>
          <p:spPr>
            <a:xfrm>
              <a:off x="5884600" y="3765225"/>
              <a:ext cx="122100" cy="121325"/>
            </a:xfrm>
            <a:custGeom>
              <a:avLst/>
              <a:gdLst/>
              <a:ahLst/>
              <a:cxnLst/>
              <a:rect l="l" t="t" r="r" b="b"/>
              <a:pathLst>
                <a:path w="4884" h="4853" extrusionOk="0">
                  <a:moveTo>
                    <a:pt x="2426" y="662"/>
                  </a:moveTo>
                  <a:cubicBezTo>
                    <a:pt x="2646" y="662"/>
                    <a:pt x="2804" y="819"/>
                    <a:pt x="2804" y="1008"/>
                  </a:cubicBezTo>
                  <a:cubicBezTo>
                    <a:pt x="2804" y="1197"/>
                    <a:pt x="2646" y="1355"/>
                    <a:pt x="2426" y="1355"/>
                  </a:cubicBezTo>
                  <a:cubicBezTo>
                    <a:pt x="2237" y="1355"/>
                    <a:pt x="2079" y="1197"/>
                    <a:pt x="2079" y="1008"/>
                  </a:cubicBezTo>
                  <a:cubicBezTo>
                    <a:pt x="2079" y="819"/>
                    <a:pt x="2237" y="662"/>
                    <a:pt x="2426" y="662"/>
                  </a:cubicBezTo>
                  <a:close/>
                  <a:moveTo>
                    <a:pt x="2426" y="1670"/>
                  </a:moveTo>
                  <a:cubicBezTo>
                    <a:pt x="2646" y="1670"/>
                    <a:pt x="2804" y="1828"/>
                    <a:pt x="2804" y="2048"/>
                  </a:cubicBezTo>
                  <a:lnTo>
                    <a:pt x="2804" y="3781"/>
                  </a:lnTo>
                  <a:cubicBezTo>
                    <a:pt x="2804" y="3970"/>
                    <a:pt x="2646" y="4127"/>
                    <a:pt x="2426" y="4127"/>
                  </a:cubicBezTo>
                  <a:cubicBezTo>
                    <a:pt x="2237" y="4127"/>
                    <a:pt x="2079" y="3970"/>
                    <a:pt x="2079" y="3781"/>
                  </a:cubicBezTo>
                  <a:lnTo>
                    <a:pt x="2079" y="2048"/>
                  </a:lnTo>
                  <a:cubicBezTo>
                    <a:pt x="2079" y="1828"/>
                    <a:pt x="2237" y="1670"/>
                    <a:pt x="2426" y="1670"/>
                  </a:cubicBezTo>
                  <a:close/>
                  <a:moveTo>
                    <a:pt x="2426" y="0"/>
                  </a:moveTo>
                  <a:cubicBezTo>
                    <a:pt x="1103" y="0"/>
                    <a:pt x="0" y="1103"/>
                    <a:pt x="0" y="2426"/>
                  </a:cubicBezTo>
                  <a:cubicBezTo>
                    <a:pt x="0" y="3749"/>
                    <a:pt x="1103" y="4852"/>
                    <a:pt x="2426" y="4852"/>
                  </a:cubicBezTo>
                  <a:cubicBezTo>
                    <a:pt x="3781" y="4852"/>
                    <a:pt x="4883" y="3749"/>
                    <a:pt x="4883" y="2426"/>
                  </a:cubicBezTo>
                  <a:cubicBezTo>
                    <a:pt x="4883" y="1040"/>
                    <a:pt x="3781" y="0"/>
                    <a:pt x="2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1" name="Google Shape;10485;p74">
              <a:extLst>
                <a:ext uri="{FF2B5EF4-FFF2-40B4-BE49-F238E27FC236}">
                  <a16:creationId xmlns:a16="http://schemas.microsoft.com/office/drawing/2014/main" id="{17C6970D-BD7E-894E-E9A2-4BEAF2EED79C}"/>
                </a:ext>
              </a:extLst>
            </p:cNvPr>
            <p:cNvSpPr/>
            <p:nvPr/>
          </p:nvSpPr>
          <p:spPr>
            <a:xfrm>
              <a:off x="5727850" y="3669125"/>
              <a:ext cx="35475" cy="216625"/>
            </a:xfrm>
            <a:custGeom>
              <a:avLst/>
              <a:gdLst/>
              <a:ahLst/>
              <a:cxnLst/>
              <a:rect l="l" t="t" r="r" b="b"/>
              <a:pathLst>
                <a:path w="1419" h="8665" extrusionOk="0">
                  <a:moveTo>
                    <a:pt x="32" y="1"/>
                  </a:moveTo>
                  <a:lnTo>
                    <a:pt x="32" y="7310"/>
                  </a:lnTo>
                  <a:cubicBezTo>
                    <a:pt x="1" y="8034"/>
                    <a:pt x="631" y="8665"/>
                    <a:pt x="1418" y="8665"/>
                  </a:cubicBezTo>
                  <a:lnTo>
                    <a:pt x="1418" y="347"/>
                  </a:lnTo>
                  <a:lnTo>
                    <a:pt x="1072" y="347"/>
                  </a:lnTo>
                  <a:cubicBezTo>
                    <a:pt x="662" y="347"/>
                    <a:pt x="316" y="253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2" name="Google Shape;10486;p74">
              <a:extLst>
                <a:ext uri="{FF2B5EF4-FFF2-40B4-BE49-F238E27FC236}">
                  <a16:creationId xmlns:a16="http://schemas.microsoft.com/office/drawing/2014/main" id="{9E94CAEA-22B6-B5F2-14AD-ACBDE67BB99F}"/>
                </a:ext>
              </a:extLst>
            </p:cNvPr>
            <p:cNvSpPr/>
            <p:nvPr/>
          </p:nvSpPr>
          <p:spPr>
            <a:xfrm>
              <a:off x="5779825" y="3677800"/>
              <a:ext cx="174900" cy="207950"/>
            </a:xfrm>
            <a:custGeom>
              <a:avLst/>
              <a:gdLst/>
              <a:ahLst/>
              <a:cxnLst/>
              <a:rect l="l" t="t" r="r" b="b"/>
              <a:pathLst>
                <a:path w="6996" h="8318" extrusionOk="0">
                  <a:moveTo>
                    <a:pt x="5262" y="693"/>
                  </a:moveTo>
                  <a:cubicBezTo>
                    <a:pt x="5451" y="693"/>
                    <a:pt x="5609" y="851"/>
                    <a:pt x="5609" y="1040"/>
                  </a:cubicBezTo>
                  <a:cubicBezTo>
                    <a:pt x="5609" y="1229"/>
                    <a:pt x="5451" y="1386"/>
                    <a:pt x="5262" y="1386"/>
                  </a:cubicBezTo>
                  <a:lnTo>
                    <a:pt x="1072" y="1386"/>
                  </a:lnTo>
                  <a:cubicBezTo>
                    <a:pt x="883" y="1386"/>
                    <a:pt x="726" y="1229"/>
                    <a:pt x="726" y="1040"/>
                  </a:cubicBezTo>
                  <a:cubicBezTo>
                    <a:pt x="726" y="851"/>
                    <a:pt x="883" y="693"/>
                    <a:pt x="1072" y="693"/>
                  </a:cubicBezTo>
                  <a:close/>
                  <a:moveTo>
                    <a:pt x="5262" y="2080"/>
                  </a:moveTo>
                  <a:cubicBezTo>
                    <a:pt x="5451" y="2080"/>
                    <a:pt x="5609" y="2237"/>
                    <a:pt x="5609" y="2426"/>
                  </a:cubicBezTo>
                  <a:cubicBezTo>
                    <a:pt x="5609" y="2615"/>
                    <a:pt x="5451" y="2773"/>
                    <a:pt x="5262" y="2773"/>
                  </a:cubicBezTo>
                  <a:lnTo>
                    <a:pt x="1072" y="2773"/>
                  </a:lnTo>
                  <a:cubicBezTo>
                    <a:pt x="883" y="2773"/>
                    <a:pt x="726" y="2615"/>
                    <a:pt x="726" y="2426"/>
                  </a:cubicBezTo>
                  <a:cubicBezTo>
                    <a:pt x="726" y="2237"/>
                    <a:pt x="883" y="2080"/>
                    <a:pt x="1072" y="2080"/>
                  </a:cubicBezTo>
                  <a:close/>
                  <a:moveTo>
                    <a:pt x="1" y="0"/>
                  </a:moveTo>
                  <a:lnTo>
                    <a:pt x="1" y="8318"/>
                  </a:lnTo>
                  <a:lnTo>
                    <a:pt x="4695" y="8318"/>
                  </a:lnTo>
                  <a:cubicBezTo>
                    <a:pt x="4002" y="7750"/>
                    <a:pt x="3498" y="6868"/>
                    <a:pt x="3498" y="5892"/>
                  </a:cubicBezTo>
                  <a:cubicBezTo>
                    <a:pt x="3498" y="5766"/>
                    <a:pt x="3561" y="5640"/>
                    <a:pt x="3561" y="5545"/>
                  </a:cubicBezTo>
                  <a:lnTo>
                    <a:pt x="1072" y="5545"/>
                  </a:lnTo>
                  <a:cubicBezTo>
                    <a:pt x="883" y="5545"/>
                    <a:pt x="726" y="5388"/>
                    <a:pt x="726" y="5167"/>
                  </a:cubicBezTo>
                  <a:lnTo>
                    <a:pt x="726" y="3812"/>
                  </a:lnTo>
                  <a:cubicBezTo>
                    <a:pt x="726" y="3592"/>
                    <a:pt x="883" y="3434"/>
                    <a:pt x="1072" y="3434"/>
                  </a:cubicBezTo>
                  <a:lnTo>
                    <a:pt x="4695" y="3434"/>
                  </a:lnTo>
                  <a:cubicBezTo>
                    <a:pt x="5199" y="3056"/>
                    <a:pt x="5861" y="2773"/>
                    <a:pt x="6617" y="2773"/>
                  </a:cubicBezTo>
                  <a:cubicBezTo>
                    <a:pt x="6743" y="2773"/>
                    <a:pt x="6869" y="2804"/>
                    <a:pt x="6995" y="2804"/>
                  </a:cubicBezTo>
                  <a:lnTo>
                    <a:pt x="69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3" name="Google Shape;10487;p74">
              <a:extLst>
                <a:ext uri="{FF2B5EF4-FFF2-40B4-BE49-F238E27FC236}">
                  <a16:creationId xmlns:a16="http://schemas.microsoft.com/office/drawing/2014/main" id="{C8BB7796-84FC-D8CD-CD46-3B2EE2DC3C56}"/>
                </a:ext>
              </a:extLst>
            </p:cNvPr>
            <p:cNvSpPr/>
            <p:nvPr/>
          </p:nvSpPr>
          <p:spPr>
            <a:xfrm>
              <a:off x="5815275" y="3781750"/>
              <a:ext cx="66200" cy="17350"/>
            </a:xfrm>
            <a:custGeom>
              <a:avLst/>
              <a:gdLst/>
              <a:ahLst/>
              <a:cxnLst/>
              <a:rect l="l" t="t" r="r" b="b"/>
              <a:pathLst>
                <a:path w="2648" h="694" extrusionOk="0">
                  <a:moveTo>
                    <a:pt x="1" y="1"/>
                  </a:moveTo>
                  <a:lnTo>
                    <a:pt x="1" y="694"/>
                  </a:lnTo>
                  <a:lnTo>
                    <a:pt x="2301" y="694"/>
                  </a:lnTo>
                  <a:cubicBezTo>
                    <a:pt x="2364" y="473"/>
                    <a:pt x="2490" y="221"/>
                    <a:pt x="2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4" name="Google Shape;10488;p74">
              <a:extLst>
                <a:ext uri="{FF2B5EF4-FFF2-40B4-BE49-F238E27FC236}">
                  <a16:creationId xmlns:a16="http://schemas.microsoft.com/office/drawing/2014/main" id="{DEE7CCA4-D876-21AD-E5B9-F6399BC4F480}"/>
                </a:ext>
              </a:extLst>
            </p:cNvPr>
            <p:cNvSpPr/>
            <p:nvPr/>
          </p:nvSpPr>
          <p:spPr>
            <a:xfrm>
              <a:off x="5727850" y="3609275"/>
              <a:ext cx="226075" cy="51225"/>
            </a:xfrm>
            <a:custGeom>
              <a:avLst/>
              <a:gdLst/>
              <a:ahLst/>
              <a:cxnLst/>
              <a:rect l="l" t="t" r="r" b="b"/>
              <a:pathLst>
                <a:path w="9043" h="2049" extrusionOk="0">
                  <a:moveTo>
                    <a:pt x="1072" y="0"/>
                  </a:moveTo>
                  <a:cubicBezTo>
                    <a:pt x="473" y="0"/>
                    <a:pt x="32" y="473"/>
                    <a:pt x="32" y="1040"/>
                  </a:cubicBezTo>
                  <a:cubicBezTo>
                    <a:pt x="1" y="1576"/>
                    <a:pt x="473" y="2048"/>
                    <a:pt x="1072" y="2048"/>
                  </a:cubicBezTo>
                  <a:lnTo>
                    <a:pt x="9043" y="2048"/>
                  </a:lnTo>
                  <a:cubicBezTo>
                    <a:pt x="8475" y="2048"/>
                    <a:pt x="8034" y="1576"/>
                    <a:pt x="8034" y="1040"/>
                  </a:cubicBezTo>
                  <a:cubicBezTo>
                    <a:pt x="8034" y="441"/>
                    <a:pt x="8507" y="0"/>
                    <a:pt x="90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45" name="Google Shape;10497;p74">
            <a:extLst>
              <a:ext uri="{FF2B5EF4-FFF2-40B4-BE49-F238E27FC236}">
                <a16:creationId xmlns:a16="http://schemas.microsoft.com/office/drawing/2014/main" id="{308031E7-0DC3-9C4C-A2BE-8D3FBFB07E70}"/>
              </a:ext>
            </a:extLst>
          </p:cNvPr>
          <p:cNvGrpSpPr/>
          <p:nvPr/>
        </p:nvGrpSpPr>
        <p:grpSpPr>
          <a:xfrm>
            <a:off x="10374117" y="2606105"/>
            <a:ext cx="630403" cy="670064"/>
            <a:chOff x="6553275" y="3604550"/>
            <a:chExt cx="296975" cy="296175"/>
          </a:xfrm>
          <a:solidFill>
            <a:schemeClr val="bg1">
              <a:lumMod val="50000"/>
            </a:schemeClr>
          </a:solidFill>
        </p:grpSpPr>
        <p:sp>
          <p:nvSpPr>
            <p:cNvPr id="146" name="Google Shape;10498;p74">
              <a:extLst>
                <a:ext uri="{FF2B5EF4-FFF2-40B4-BE49-F238E27FC236}">
                  <a16:creationId xmlns:a16="http://schemas.microsoft.com/office/drawing/2014/main" id="{BA58EFDA-8FC6-668C-D9D5-B663150EAF6A}"/>
                </a:ext>
              </a:extLst>
            </p:cNvPr>
            <p:cNvSpPr/>
            <p:nvPr/>
          </p:nvSpPr>
          <p:spPr>
            <a:xfrm>
              <a:off x="6657250" y="3604550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678" y="3466"/>
                    <a:pt x="3466" y="2678"/>
                    <a:pt x="3466" y="1733"/>
                  </a:cubicBez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7" name="Google Shape;10499;p74">
              <a:extLst>
                <a:ext uri="{FF2B5EF4-FFF2-40B4-BE49-F238E27FC236}">
                  <a16:creationId xmlns:a16="http://schemas.microsoft.com/office/drawing/2014/main" id="{CD8A9217-9A8A-AA1E-0CB4-1EF87A290C23}"/>
                </a:ext>
              </a:extLst>
            </p:cNvPr>
            <p:cNvSpPr/>
            <p:nvPr/>
          </p:nvSpPr>
          <p:spPr>
            <a:xfrm>
              <a:off x="6553275" y="3777825"/>
              <a:ext cx="296975" cy="122900"/>
            </a:xfrm>
            <a:custGeom>
              <a:avLst/>
              <a:gdLst/>
              <a:ahLst/>
              <a:cxnLst/>
              <a:rect l="l" t="t" r="r" b="b"/>
              <a:pathLst>
                <a:path w="11879" h="4916" extrusionOk="0">
                  <a:moveTo>
                    <a:pt x="694" y="0"/>
                  </a:moveTo>
                  <a:cubicBezTo>
                    <a:pt x="316" y="0"/>
                    <a:pt x="1" y="315"/>
                    <a:pt x="1" y="693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694" y="4569"/>
                  </a:lnTo>
                  <a:cubicBezTo>
                    <a:pt x="694" y="4758"/>
                    <a:pt x="851" y="4915"/>
                    <a:pt x="1040" y="4915"/>
                  </a:cubicBezTo>
                  <a:lnTo>
                    <a:pt x="10807" y="4915"/>
                  </a:lnTo>
                  <a:cubicBezTo>
                    <a:pt x="11028" y="4915"/>
                    <a:pt x="11185" y="4758"/>
                    <a:pt x="11185" y="4569"/>
                  </a:cubicBezTo>
                  <a:lnTo>
                    <a:pt x="11185" y="1418"/>
                  </a:lnTo>
                  <a:cubicBezTo>
                    <a:pt x="11563" y="1418"/>
                    <a:pt x="11878" y="1103"/>
                    <a:pt x="11878" y="693"/>
                  </a:cubicBezTo>
                  <a:cubicBezTo>
                    <a:pt x="11815" y="315"/>
                    <a:pt x="11500" y="0"/>
                    <a:pt x="1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8" name="Google Shape;10500;p74">
              <a:extLst>
                <a:ext uri="{FF2B5EF4-FFF2-40B4-BE49-F238E27FC236}">
                  <a16:creationId xmlns:a16="http://schemas.microsoft.com/office/drawing/2014/main" id="{CD8A7B0C-6146-0443-2667-611D19150452}"/>
                </a:ext>
              </a:extLst>
            </p:cNvPr>
            <p:cNvSpPr/>
            <p:nvPr/>
          </p:nvSpPr>
          <p:spPr>
            <a:xfrm>
              <a:off x="67557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90" y="0"/>
                  </a:moveTo>
                  <a:cubicBezTo>
                    <a:pt x="190" y="126"/>
                    <a:pt x="253" y="221"/>
                    <a:pt x="253" y="347"/>
                  </a:cubicBezTo>
                  <a:cubicBezTo>
                    <a:pt x="253" y="693"/>
                    <a:pt x="158" y="1071"/>
                    <a:pt x="1" y="1386"/>
                  </a:cubicBezTo>
                  <a:cubicBezTo>
                    <a:pt x="977" y="2079"/>
                    <a:pt x="1607" y="3182"/>
                    <a:pt x="1607" y="4474"/>
                  </a:cubicBezTo>
                  <a:lnTo>
                    <a:pt x="1607" y="4852"/>
                  </a:lnTo>
                  <a:lnTo>
                    <a:pt x="2994" y="4852"/>
                  </a:lnTo>
                  <a:lnTo>
                    <a:pt x="2489" y="756"/>
                  </a:lnTo>
                  <a:cubicBezTo>
                    <a:pt x="2363" y="315"/>
                    <a:pt x="1922" y="0"/>
                    <a:pt x="14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9" name="Google Shape;10501;p74">
              <a:extLst>
                <a:ext uri="{FF2B5EF4-FFF2-40B4-BE49-F238E27FC236}">
                  <a16:creationId xmlns:a16="http://schemas.microsoft.com/office/drawing/2014/main" id="{B8D0EFBD-DB05-F241-9FE4-05332F088781}"/>
                </a:ext>
              </a:extLst>
            </p:cNvPr>
            <p:cNvSpPr/>
            <p:nvPr/>
          </p:nvSpPr>
          <p:spPr>
            <a:xfrm>
              <a:off x="65706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545" y="0"/>
                  </a:moveTo>
                  <a:cubicBezTo>
                    <a:pt x="1072" y="0"/>
                    <a:pt x="663" y="315"/>
                    <a:pt x="505" y="788"/>
                  </a:cubicBezTo>
                  <a:lnTo>
                    <a:pt x="1" y="4852"/>
                  </a:lnTo>
                  <a:lnTo>
                    <a:pt x="1356" y="4852"/>
                  </a:lnTo>
                  <a:lnTo>
                    <a:pt x="1356" y="4474"/>
                  </a:lnTo>
                  <a:lnTo>
                    <a:pt x="1387" y="4474"/>
                  </a:lnTo>
                  <a:cubicBezTo>
                    <a:pt x="1387" y="3182"/>
                    <a:pt x="2017" y="2048"/>
                    <a:pt x="2994" y="1386"/>
                  </a:cubicBezTo>
                  <a:cubicBezTo>
                    <a:pt x="2836" y="1071"/>
                    <a:pt x="2773" y="693"/>
                    <a:pt x="2773" y="347"/>
                  </a:cubicBezTo>
                  <a:cubicBezTo>
                    <a:pt x="2773" y="221"/>
                    <a:pt x="2773" y="95"/>
                    <a:pt x="28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0" name="Google Shape;10502;p74">
              <a:extLst>
                <a:ext uri="{FF2B5EF4-FFF2-40B4-BE49-F238E27FC236}">
                  <a16:creationId xmlns:a16="http://schemas.microsoft.com/office/drawing/2014/main" id="{DCD74018-69CA-99F3-4F50-BDA72C584C8B}"/>
                </a:ext>
              </a:extLst>
            </p:cNvPr>
            <p:cNvSpPr/>
            <p:nvPr/>
          </p:nvSpPr>
          <p:spPr>
            <a:xfrm>
              <a:off x="6707650" y="3688025"/>
              <a:ext cx="70925" cy="70925"/>
            </a:xfrm>
            <a:custGeom>
              <a:avLst/>
              <a:gdLst/>
              <a:ahLst/>
              <a:cxnLst/>
              <a:rect l="l" t="t" r="r" b="b"/>
              <a:pathLst>
                <a:path w="2837" h="2837" extrusionOk="0">
                  <a:moveTo>
                    <a:pt x="1482" y="1"/>
                  </a:moveTo>
                  <a:cubicBezTo>
                    <a:pt x="1450" y="32"/>
                    <a:pt x="1418" y="64"/>
                    <a:pt x="1324" y="127"/>
                  </a:cubicBezTo>
                  <a:cubicBezTo>
                    <a:pt x="1324" y="190"/>
                    <a:pt x="1292" y="253"/>
                    <a:pt x="1261" y="284"/>
                  </a:cubicBezTo>
                  <a:lnTo>
                    <a:pt x="1" y="1923"/>
                  </a:lnTo>
                  <a:lnTo>
                    <a:pt x="1" y="2836"/>
                  </a:lnTo>
                  <a:lnTo>
                    <a:pt x="2742" y="2836"/>
                  </a:lnTo>
                  <a:lnTo>
                    <a:pt x="2742" y="2553"/>
                  </a:lnTo>
                  <a:lnTo>
                    <a:pt x="2836" y="2553"/>
                  </a:lnTo>
                  <a:cubicBezTo>
                    <a:pt x="2836" y="1513"/>
                    <a:pt x="2332" y="599"/>
                    <a:pt x="1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1" name="Google Shape;10503;p74">
              <a:extLst>
                <a:ext uri="{FF2B5EF4-FFF2-40B4-BE49-F238E27FC236}">
                  <a16:creationId xmlns:a16="http://schemas.microsoft.com/office/drawing/2014/main" id="{BF4448DD-943F-85B7-E382-08CD1DACEE63}"/>
                </a:ext>
              </a:extLst>
            </p:cNvPr>
            <p:cNvSpPr/>
            <p:nvPr/>
          </p:nvSpPr>
          <p:spPr>
            <a:xfrm>
              <a:off x="6621025" y="3688825"/>
              <a:ext cx="70900" cy="73275"/>
            </a:xfrm>
            <a:custGeom>
              <a:avLst/>
              <a:gdLst/>
              <a:ahLst/>
              <a:cxnLst/>
              <a:rect l="l" t="t" r="r" b="b"/>
              <a:pathLst>
                <a:path w="2836" h="2931" extrusionOk="0">
                  <a:moveTo>
                    <a:pt x="1323" y="0"/>
                  </a:moveTo>
                  <a:cubicBezTo>
                    <a:pt x="536" y="567"/>
                    <a:pt x="0" y="1513"/>
                    <a:pt x="0" y="2584"/>
                  </a:cubicBezTo>
                  <a:lnTo>
                    <a:pt x="0" y="2930"/>
                  </a:lnTo>
                  <a:lnTo>
                    <a:pt x="2741" y="2930"/>
                  </a:lnTo>
                  <a:lnTo>
                    <a:pt x="2741" y="1922"/>
                  </a:lnTo>
                  <a:lnTo>
                    <a:pt x="2836" y="1922"/>
                  </a:lnTo>
                  <a:lnTo>
                    <a:pt x="1575" y="284"/>
                  </a:lnTo>
                  <a:cubicBezTo>
                    <a:pt x="1512" y="252"/>
                    <a:pt x="1512" y="158"/>
                    <a:pt x="1481" y="126"/>
                  </a:cubicBezTo>
                  <a:cubicBezTo>
                    <a:pt x="1449" y="95"/>
                    <a:pt x="1355" y="63"/>
                    <a:pt x="1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52" name="Google Shape;10234;p74">
            <a:extLst>
              <a:ext uri="{FF2B5EF4-FFF2-40B4-BE49-F238E27FC236}">
                <a16:creationId xmlns:a16="http://schemas.microsoft.com/office/drawing/2014/main" id="{B81906C6-A55C-8F6B-0C18-D85401F58091}"/>
              </a:ext>
            </a:extLst>
          </p:cNvPr>
          <p:cNvGrpSpPr/>
          <p:nvPr/>
        </p:nvGrpSpPr>
        <p:grpSpPr>
          <a:xfrm>
            <a:off x="5049261" y="2654321"/>
            <a:ext cx="627059" cy="670064"/>
            <a:chOff x="4263650" y="3235150"/>
            <a:chExt cx="295400" cy="296175"/>
          </a:xfrm>
          <a:solidFill>
            <a:schemeClr val="bg1">
              <a:lumMod val="50000"/>
            </a:schemeClr>
          </a:solidFill>
        </p:grpSpPr>
        <p:sp>
          <p:nvSpPr>
            <p:cNvPr id="153" name="Google Shape;10235;p74">
              <a:extLst>
                <a:ext uri="{FF2B5EF4-FFF2-40B4-BE49-F238E27FC236}">
                  <a16:creationId xmlns:a16="http://schemas.microsoft.com/office/drawing/2014/main" id="{C437B780-E5E4-1DDB-112C-9AA1EB154000}"/>
                </a:ext>
              </a:extLst>
            </p:cNvPr>
            <p:cNvSpPr/>
            <p:nvPr/>
          </p:nvSpPr>
          <p:spPr>
            <a:xfrm>
              <a:off x="4393625" y="3391100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63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4" name="Google Shape;10236;p74">
              <a:extLst>
                <a:ext uri="{FF2B5EF4-FFF2-40B4-BE49-F238E27FC236}">
                  <a16:creationId xmlns:a16="http://schemas.microsoft.com/office/drawing/2014/main" id="{73930D4F-14DE-9A10-B28F-016AC559798B}"/>
                </a:ext>
              </a:extLst>
            </p:cNvPr>
            <p:cNvSpPr/>
            <p:nvPr/>
          </p:nvSpPr>
          <p:spPr>
            <a:xfrm>
              <a:off x="4377075" y="3443875"/>
              <a:ext cx="70125" cy="34675"/>
            </a:xfrm>
            <a:custGeom>
              <a:avLst/>
              <a:gdLst/>
              <a:ahLst/>
              <a:cxnLst/>
              <a:rect l="l" t="t" r="r" b="b"/>
              <a:pathLst>
                <a:path w="2805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805" y="1387"/>
                  </a:lnTo>
                  <a:cubicBezTo>
                    <a:pt x="2805" y="630"/>
                    <a:pt x="2174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5" name="Google Shape;10237;p74">
              <a:extLst>
                <a:ext uri="{FF2B5EF4-FFF2-40B4-BE49-F238E27FC236}">
                  <a16:creationId xmlns:a16="http://schemas.microsoft.com/office/drawing/2014/main" id="{291B2209-ECBA-7402-33D3-22BC3C3A82D2}"/>
                </a:ext>
              </a:extLst>
            </p:cNvPr>
            <p:cNvSpPr/>
            <p:nvPr/>
          </p:nvSpPr>
          <p:spPr>
            <a:xfrm>
              <a:off x="4333750" y="3357225"/>
              <a:ext cx="156775" cy="174100"/>
            </a:xfrm>
            <a:custGeom>
              <a:avLst/>
              <a:gdLst/>
              <a:ahLst/>
              <a:cxnLst/>
              <a:rect l="l" t="t" r="r" b="b"/>
              <a:pathLst>
                <a:path w="6271" h="6964" extrusionOk="0">
                  <a:moveTo>
                    <a:pt x="3088" y="725"/>
                  </a:moveTo>
                  <a:cubicBezTo>
                    <a:pt x="3813" y="725"/>
                    <a:pt x="4506" y="1356"/>
                    <a:pt x="4506" y="2080"/>
                  </a:cubicBezTo>
                  <a:cubicBezTo>
                    <a:pt x="4506" y="2458"/>
                    <a:pt x="4348" y="2805"/>
                    <a:pt x="4096" y="3025"/>
                  </a:cubicBezTo>
                  <a:cubicBezTo>
                    <a:pt x="4727" y="3372"/>
                    <a:pt x="5168" y="4065"/>
                    <a:pt x="5168" y="4853"/>
                  </a:cubicBezTo>
                  <a:lnTo>
                    <a:pt x="5168" y="5199"/>
                  </a:lnTo>
                  <a:cubicBezTo>
                    <a:pt x="5168" y="5388"/>
                    <a:pt x="5010" y="5546"/>
                    <a:pt x="4821" y="5546"/>
                  </a:cubicBezTo>
                  <a:lnTo>
                    <a:pt x="1293" y="5546"/>
                  </a:lnTo>
                  <a:cubicBezTo>
                    <a:pt x="1103" y="5546"/>
                    <a:pt x="946" y="5388"/>
                    <a:pt x="946" y="5199"/>
                  </a:cubicBezTo>
                  <a:lnTo>
                    <a:pt x="946" y="4853"/>
                  </a:lnTo>
                  <a:lnTo>
                    <a:pt x="1040" y="4853"/>
                  </a:lnTo>
                  <a:cubicBezTo>
                    <a:pt x="1040" y="4065"/>
                    <a:pt x="1450" y="3403"/>
                    <a:pt x="2080" y="3025"/>
                  </a:cubicBezTo>
                  <a:cubicBezTo>
                    <a:pt x="1860" y="2805"/>
                    <a:pt x="1702" y="2458"/>
                    <a:pt x="1702" y="2080"/>
                  </a:cubicBezTo>
                  <a:cubicBezTo>
                    <a:pt x="1702" y="1356"/>
                    <a:pt x="2332" y="725"/>
                    <a:pt x="3088" y="725"/>
                  </a:cubicBezTo>
                  <a:close/>
                  <a:moveTo>
                    <a:pt x="1" y="1"/>
                  </a:moveTo>
                  <a:lnTo>
                    <a:pt x="1" y="6617"/>
                  </a:lnTo>
                  <a:cubicBezTo>
                    <a:pt x="1" y="6806"/>
                    <a:pt x="158" y="6963"/>
                    <a:pt x="347" y="6963"/>
                  </a:cubicBezTo>
                  <a:lnTo>
                    <a:pt x="5924" y="6963"/>
                  </a:lnTo>
                  <a:cubicBezTo>
                    <a:pt x="6113" y="6963"/>
                    <a:pt x="6270" y="6806"/>
                    <a:pt x="6270" y="6617"/>
                  </a:cubicBezTo>
                  <a:lnTo>
                    <a:pt x="62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6" name="Google Shape;10238;p74">
              <a:extLst>
                <a:ext uri="{FF2B5EF4-FFF2-40B4-BE49-F238E27FC236}">
                  <a16:creationId xmlns:a16="http://schemas.microsoft.com/office/drawing/2014/main" id="{4A17A2C5-27C6-935C-114E-D7962449D780}"/>
                </a:ext>
              </a:extLst>
            </p:cNvPr>
            <p:cNvSpPr/>
            <p:nvPr/>
          </p:nvSpPr>
          <p:spPr>
            <a:xfrm>
              <a:off x="4316425" y="3235150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418"/>
                  </a:lnTo>
                  <a:lnTo>
                    <a:pt x="7625" y="1418"/>
                  </a:lnTo>
                  <a:lnTo>
                    <a:pt x="7625" y="347"/>
                  </a:lnTo>
                  <a:lnTo>
                    <a:pt x="7656" y="347"/>
                  </a:lnTo>
                  <a:cubicBezTo>
                    <a:pt x="7656" y="158"/>
                    <a:pt x="7499" y="1"/>
                    <a:pt x="7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7" name="Google Shape;10239;p74">
              <a:extLst>
                <a:ext uri="{FF2B5EF4-FFF2-40B4-BE49-F238E27FC236}">
                  <a16:creationId xmlns:a16="http://schemas.microsoft.com/office/drawing/2014/main" id="{980F9F2E-1FC0-FC4A-C50A-C6A89A52F58B}"/>
                </a:ext>
              </a:extLst>
            </p:cNvPr>
            <p:cNvSpPr/>
            <p:nvPr/>
          </p:nvSpPr>
          <p:spPr>
            <a:xfrm>
              <a:off x="4263650" y="3288700"/>
              <a:ext cx="295400" cy="137875"/>
            </a:xfrm>
            <a:custGeom>
              <a:avLst/>
              <a:gdLst/>
              <a:ahLst/>
              <a:cxnLst/>
              <a:rect l="l" t="t" r="r" b="b"/>
              <a:pathLst>
                <a:path w="11816" h="5515" extrusionOk="0">
                  <a:moveTo>
                    <a:pt x="10082" y="662"/>
                  </a:moveTo>
                  <a:cubicBezTo>
                    <a:pt x="10303" y="662"/>
                    <a:pt x="10461" y="820"/>
                    <a:pt x="10461" y="1009"/>
                  </a:cubicBezTo>
                  <a:cubicBezTo>
                    <a:pt x="10461" y="1198"/>
                    <a:pt x="10303" y="1356"/>
                    <a:pt x="10082" y="1356"/>
                  </a:cubicBezTo>
                  <a:cubicBezTo>
                    <a:pt x="9893" y="1356"/>
                    <a:pt x="9736" y="1198"/>
                    <a:pt x="9736" y="1009"/>
                  </a:cubicBezTo>
                  <a:cubicBezTo>
                    <a:pt x="9767" y="820"/>
                    <a:pt x="9893" y="662"/>
                    <a:pt x="10082" y="662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4475"/>
                  </a:lnTo>
                  <a:cubicBezTo>
                    <a:pt x="1" y="5073"/>
                    <a:pt x="473" y="5514"/>
                    <a:pt x="1041" y="5514"/>
                  </a:cubicBezTo>
                  <a:lnTo>
                    <a:pt x="2112" y="5514"/>
                  </a:lnTo>
                  <a:lnTo>
                    <a:pt x="2112" y="2395"/>
                  </a:lnTo>
                  <a:cubicBezTo>
                    <a:pt x="2112" y="2206"/>
                    <a:pt x="2269" y="2049"/>
                    <a:pt x="2458" y="2049"/>
                  </a:cubicBezTo>
                  <a:lnTo>
                    <a:pt x="9421" y="2049"/>
                  </a:lnTo>
                  <a:cubicBezTo>
                    <a:pt x="9610" y="2049"/>
                    <a:pt x="9767" y="2206"/>
                    <a:pt x="9767" y="2395"/>
                  </a:cubicBezTo>
                  <a:lnTo>
                    <a:pt x="9767" y="5514"/>
                  </a:lnTo>
                  <a:lnTo>
                    <a:pt x="10807" y="5514"/>
                  </a:lnTo>
                  <a:cubicBezTo>
                    <a:pt x="11406" y="5514"/>
                    <a:pt x="11815" y="5042"/>
                    <a:pt x="11815" y="4475"/>
                  </a:cubicBezTo>
                  <a:lnTo>
                    <a:pt x="11815" y="1009"/>
                  </a:lnTo>
                  <a:cubicBezTo>
                    <a:pt x="11815" y="410"/>
                    <a:pt x="11343" y="1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58" name="Google Shape;10251;p74">
            <a:extLst>
              <a:ext uri="{FF2B5EF4-FFF2-40B4-BE49-F238E27FC236}">
                <a16:creationId xmlns:a16="http://schemas.microsoft.com/office/drawing/2014/main" id="{74E1CBF3-448F-31C6-F52B-2D2E7A3F2825}"/>
              </a:ext>
            </a:extLst>
          </p:cNvPr>
          <p:cNvGrpSpPr/>
          <p:nvPr/>
        </p:nvGrpSpPr>
        <p:grpSpPr>
          <a:xfrm>
            <a:off x="9500512" y="2659877"/>
            <a:ext cx="406347" cy="670064"/>
            <a:chOff x="6164975" y="3211525"/>
            <a:chExt cx="191425" cy="296175"/>
          </a:xfrm>
          <a:solidFill>
            <a:schemeClr val="bg1">
              <a:lumMod val="50000"/>
            </a:schemeClr>
          </a:solidFill>
        </p:grpSpPr>
        <p:sp>
          <p:nvSpPr>
            <p:cNvPr id="159" name="Google Shape;10252;p74">
              <a:extLst>
                <a:ext uri="{FF2B5EF4-FFF2-40B4-BE49-F238E27FC236}">
                  <a16:creationId xmlns:a16="http://schemas.microsoft.com/office/drawing/2014/main" id="{8E3A78A7-7670-E714-7DD1-12317885C39A}"/>
                </a:ext>
              </a:extLst>
            </p:cNvPr>
            <p:cNvSpPr/>
            <p:nvPr/>
          </p:nvSpPr>
          <p:spPr>
            <a:xfrm>
              <a:off x="6269750" y="3371400"/>
              <a:ext cx="68525" cy="84300"/>
            </a:xfrm>
            <a:custGeom>
              <a:avLst/>
              <a:gdLst/>
              <a:ahLst/>
              <a:cxnLst/>
              <a:rect l="l" t="t" r="r" b="b"/>
              <a:pathLst>
                <a:path w="2741" h="3372" extrusionOk="0">
                  <a:moveTo>
                    <a:pt x="1670" y="1"/>
                  </a:moveTo>
                  <a:cubicBezTo>
                    <a:pt x="1166" y="316"/>
                    <a:pt x="599" y="505"/>
                    <a:pt x="0" y="568"/>
                  </a:cubicBezTo>
                  <a:lnTo>
                    <a:pt x="0" y="1482"/>
                  </a:lnTo>
                  <a:lnTo>
                    <a:pt x="1890" y="3372"/>
                  </a:lnTo>
                  <a:lnTo>
                    <a:pt x="2741" y="3372"/>
                  </a:lnTo>
                  <a:lnTo>
                    <a:pt x="2741" y="3340"/>
                  </a:lnTo>
                  <a:lnTo>
                    <a:pt x="2741" y="2301"/>
                  </a:lnTo>
                  <a:cubicBezTo>
                    <a:pt x="2741" y="1356"/>
                    <a:pt x="2300" y="536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0" name="Google Shape;10253;p74">
              <a:extLst>
                <a:ext uri="{FF2B5EF4-FFF2-40B4-BE49-F238E27FC236}">
                  <a16:creationId xmlns:a16="http://schemas.microsoft.com/office/drawing/2014/main" id="{475CFF69-5DC7-8746-0CEC-600713BE19AC}"/>
                </a:ext>
              </a:extLst>
            </p:cNvPr>
            <p:cNvSpPr/>
            <p:nvPr/>
          </p:nvSpPr>
          <p:spPr>
            <a:xfrm>
              <a:off x="6228775" y="3424175"/>
              <a:ext cx="62250" cy="30750"/>
            </a:xfrm>
            <a:custGeom>
              <a:avLst/>
              <a:gdLst/>
              <a:ahLst/>
              <a:cxnLst/>
              <a:rect l="l" t="t" r="r" b="b"/>
              <a:pathLst>
                <a:path w="2490" h="1230" extrusionOk="0">
                  <a:moveTo>
                    <a:pt x="1229" y="1"/>
                  </a:moveTo>
                  <a:lnTo>
                    <a:pt x="1" y="1229"/>
                  </a:lnTo>
                  <a:lnTo>
                    <a:pt x="2490" y="1229"/>
                  </a:ln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1" name="Google Shape;10254;p74">
              <a:extLst>
                <a:ext uri="{FF2B5EF4-FFF2-40B4-BE49-F238E27FC236}">
                  <a16:creationId xmlns:a16="http://schemas.microsoft.com/office/drawing/2014/main" id="{410F9578-898F-2F27-946A-F943F30C45FB}"/>
                </a:ext>
              </a:extLst>
            </p:cNvPr>
            <p:cNvSpPr/>
            <p:nvPr/>
          </p:nvSpPr>
          <p:spPr>
            <a:xfrm>
              <a:off x="6182300" y="3369825"/>
              <a:ext cx="69350" cy="85100"/>
            </a:xfrm>
            <a:custGeom>
              <a:avLst/>
              <a:gdLst/>
              <a:ahLst/>
              <a:cxnLst/>
              <a:rect l="l" t="t" r="r" b="b"/>
              <a:pathLst>
                <a:path w="2774" h="3404" extrusionOk="0">
                  <a:moveTo>
                    <a:pt x="1072" y="1"/>
                  </a:moveTo>
                  <a:cubicBezTo>
                    <a:pt x="411" y="599"/>
                    <a:pt x="1" y="1419"/>
                    <a:pt x="1" y="2332"/>
                  </a:cubicBezTo>
                  <a:lnTo>
                    <a:pt x="1" y="3403"/>
                  </a:lnTo>
                  <a:lnTo>
                    <a:pt x="883" y="3403"/>
                  </a:lnTo>
                  <a:lnTo>
                    <a:pt x="2773" y="1513"/>
                  </a:lnTo>
                  <a:lnTo>
                    <a:pt x="2773" y="599"/>
                  </a:lnTo>
                  <a:cubicBezTo>
                    <a:pt x="2143" y="568"/>
                    <a:pt x="1576" y="316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2" name="Google Shape;10255;p74">
              <a:extLst>
                <a:ext uri="{FF2B5EF4-FFF2-40B4-BE49-F238E27FC236}">
                  <a16:creationId xmlns:a16="http://schemas.microsoft.com/office/drawing/2014/main" id="{180D6A60-FF1F-9F53-3184-F856790349CA}"/>
                </a:ext>
              </a:extLst>
            </p:cNvPr>
            <p:cNvSpPr/>
            <p:nvPr/>
          </p:nvSpPr>
          <p:spPr>
            <a:xfrm>
              <a:off x="6164975" y="34722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316"/>
                    <a:pt x="7278" y="1"/>
                    <a:pt x="69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3" name="Google Shape;10256;p74">
              <a:extLst>
                <a:ext uri="{FF2B5EF4-FFF2-40B4-BE49-F238E27FC236}">
                  <a16:creationId xmlns:a16="http://schemas.microsoft.com/office/drawing/2014/main" id="{03CA9F94-6341-3593-1213-029E92194F0F}"/>
                </a:ext>
              </a:extLst>
            </p:cNvPr>
            <p:cNvSpPr/>
            <p:nvPr/>
          </p:nvSpPr>
          <p:spPr>
            <a:xfrm>
              <a:off x="6164975" y="32115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0"/>
                  </a:moveTo>
                  <a:cubicBezTo>
                    <a:pt x="316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284"/>
                    <a:pt x="7278" y="0"/>
                    <a:pt x="69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4" name="Google Shape;10257;p74">
              <a:extLst>
                <a:ext uri="{FF2B5EF4-FFF2-40B4-BE49-F238E27FC236}">
                  <a16:creationId xmlns:a16="http://schemas.microsoft.com/office/drawing/2014/main" id="{92E68D02-A36D-BA35-708A-BBC0A3086DC4}"/>
                </a:ext>
              </a:extLst>
            </p:cNvPr>
            <p:cNvSpPr/>
            <p:nvPr/>
          </p:nvSpPr>
          <p:spPr>
            <a:xfrm>
              <a:off x="6183100" y="3262725"/>
              <a:ext cx="155175" cy="35650"/>
            </a:xfrm>
            <a:custGeom>
              <a:avLst/>
              <a:gdLst/>
              <a:ahLst/>
              <a:cxnLst/>
              <a:rect l="l" t="t" r="r" b="b"/>
              <a:pathLst>
                <a:path w="6207" h="1426" extrusionOk="0">
                  <a:moveTo>
                    <a:pt x="0" y="0"/>
                  </a:moveTo>
                  <a:lnTo>
                    <a:pt x="0" y="441"/>
                  </a:lnTo>
                  <a:lnTo>
                    <a:pt x="568" y="788"/>
                  </a:lnTo>
                  <a:cubicBezTo>
                    <a:pt x="1355" y="1213"/>
                    <a:pt x="2237" y="1426"/>
                    <a:pt x="3112" y="1426"/>
                  </a:cubicBezTo>
                  <a:cubicBezTo>
                    <a:pt x="3986" y="1426"/>
                    <a:pt x="4852" y="1213"/>
                    <a:pt x="5608" y="788"/>
                  </a:cubicBezTo>
                  <a:lnTo>
                    <a:pt x="6207" y="441"/>
                  </a:lnTo>
                  <a:lnTo>
                    <a:pt x="62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5" name="Google Shape;10258;p74">
              <a:extLst>
                <a:ext uri="{FF2B5EF4-FFF2-40B4-BE49-F238E27FC236}">
                  <a16:creationId xmlns:a16="http://schemas.microsoft.com/office/drawing/2014/main" id="{14609702-D630-33AE-1B80-6D6979416EEC}"/>
                </a:ext>
              </a:extLst>
            </p:cNvPr>
            <p:cNvSpPr/>
            <p:nvPr/>
          </p:nvSpPr>
          <p:spPr>
            <a:xfrm>
              <a:off x="6181525" y="3294225"/>
              <a:ext cx="155975" cy="74050"/>
            </a:xfrm>
            <a:custGeom>
              <a:avLst/>
              <a:gdLst/>
              <a:ahLst/>
              <a:cxnLst/>
              <a:rect l="l" t="t" r="r" b="b"/>
              <a:pathLst>
                <a:path w="6239" h="2962" extrusionOk="0">
                  <a:moveTo>
                    <a:pt x="0" y="0"/>
                  </a:moveTo>
                  <a:cubicBezTo>
                    <a:pt x="126" y="1607"/>
                    <a:pt x="1481" y="2962"/>
                    <a:pt x="3119" y="2962"/>
                  </a:cubicBezTo>
                  <a:cubicBezTo>
                    <a:pt x="4758" y="2962"/>
                    <a:pt x="6112" y="1607"/>
                    <a:pt x="6238" y="0"/>
                  </a:cubicBezTo>
                  <a:lnTo>
                    <a:pt x="6238" y="0"/>
                  </a:lnTo>
                  <a:lnTo>
                    <a:pt x="5986" y="126"/>
                  </a:lnTo>
                  <a:cubicBezTo>
                    <a:pt x="5136" y="631"/>
                    <a:pt x="4096" y="883"/>
                    <a:pt x="3119" y="883"/>
                  </a:cubicBezTo>
                  <a:cubicBezTo>
                    <a:pt x="2143" y="883"/>
                    <a:pt x="1166" y="631"/>
                    <a:pt x="252" y="12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66" name="Google Shape;10297;p74">
            <a:extLst>
              <a:ext uri="{FF2B5EF4-FFF2-40B4-BE49-F238E27FC236}">
                <a16:creationId xmlns:a16="http://schemas.microsoft.com/office/drawing/2014/main" id="{ED2BAE5B-790E-50E9-BB2F-A326E76DD83D}"/>
              </a:ext>
            </a:extLst>
          </p:cNvPr>
          <p:cNvGrpSpPr/>
          <p:nvPr/>
        </p:nvGrpSpPr>
        <p:grpSpPr>
          <a:xfrm>
            <a:off x="6018199" y="2642091"/>
            <a:ext cx="627007" cy="666500"/>
            <a:chOff x="4629125" y="3235150"/>
            <a:chExt cx="295375" cy="294600"/>
          </a:xfrm>
          <a:solidFill>
            <a:schemeClr val="bg1">
              <a:lumMod val="50000"/>
            </a:schemeClr>
          </a:solidFill>
        </p:grpSpPr>
        <p:sp>
          <p:nvSpPr>
            <p:cNvPr id="167" name="Google Shape;10298;p74">
              <a:extLst>
                <a:ext uri="{FF2B5EF4-FFF2-40B4-BE49-F238E27FC236}">
                  <a16:creationId xmlns:a16="http://schemas.microsoft.com/office/drawing/2014/main" id="{B780A9AE-1074-765F-2293-E392413086CE}"/>
                </a:ext>
              </a:extLst>
            </p:cNvPr>
            <p:cNvSpPr/>
            <p:nvPr/>
          </p:nvSpPr>
          <p:spPr>
            <a:xfrm>
              <a:off x="4696850" y="33911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64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8" name="Google Shape;10299;p74">
              <a:extLst>
                <a:ext uri="{FF2B5EF4-FFF2-40B4-BE49-F238E27FC236}">
                  <a16:creationId xmlns:a16="http://schemas.microsoft.com/office/drawing/2014/main" id="{61536BD3-A16D-E531-BF21-A0A77DB11C62}"/>
                </a:ext>
              </a:extLst>
            </p:cNvPr>
            <p:cNvSpPr/>
            <p:nvPr/>
          </p:nvSpPr>
          <p:spPr>
            <a:xfrm>
              <a:off x="4680300" y="3443875"/>
              <a:ext cx="69350" cy="34675"/>
            </a:xfrm>
            <a:custGeom>
              <a:avLst/>
              <a:gdLst/>
              <a:ahLst/>
              <a:cxnLst/>
              <a:rect l="l" t="t" r="r" b="b"/>
              <a:pathLst>
                <a:path w="2774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773" y="1387"/>
                  </a:lnTo>
                  <a:cubicBezTo>
                    <a:pt x="2773" y="630"/>
                    <a:pt x="2175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9" name="Google Shape;10300;p74">
              <a:extLst>
                <a:ext uri="{FF2B5EF4-FFF2-40B4-BE49-F238E27FC236}">
                  <a16:creationId xmlns:a16="http://schemas.microsoft.com/office/drawing/2014/main" id="{0C3875FF-7F6D-8D83-BB76-DE5D82BC7861}"/>
                </a:ext>
              </a:extLst>
            </p:cNvPr>
            <p:cNvSpPr/>
            <p:nvPr/>
          </p:nvSpPr>
          <p:spPr>
            <a:xfrm>
              <a:off x="4629125" y="3339900"/>
              <a:ext cx="295375" cy="189850"/>
            </a:xfrm>
            <a:custGeom>
              <a:avLst/>
              <a:gdLst/>
              <a:ahLst/>
              <a:cxnLst/>
              <a:rect l="l" t="t" r="r" b="b"/>
              <a:pathLst>
                <a:path w="11815" h="7594" extrusionOk="0">
                  <a:moveTo>
                    <a:pt x="10050" y="2080"/>
                  </a:moveTo>
                  <a:cubicBezTo>
                    <a:pt x="10239" y="2080"/>
                    <a:pt x="10397" y="2238"/>
                    <a:pt x="10397" y="2427"/>
                  </a:cubicBezTo>
                  <a:cubicBezTo>
                    <a:pt x="10397" y="2616"/>
                    <a:pt x="10239" y="2773"/>
                    <a:pt x="10050" y="2773"/>
                  </a:cubicBezTo>
                  <a:lnTo>
                    <a:pt x="6553" y="2773"/>
                  </a:lnTo>
                  <a:cubicBezTo>
                    <a:pt x="6333" y="2773"/>
                    <a:pt x="6175" y="2616"/>
                    <a:pt x="6175" y="2427"/>
                  </a:cubicBezTo>
                  <a:cubicBezTo>
                    <a:pt x="6175" y="2238"/>
                    <a:pt x="6333" y="2080"/>
                    <a:pt x="6553" y="2080"/>
                  </a:cubicBezTo>
                  <a:close/>
                  <a:moveTo>
                    <a:pt x="10050" y="3466"/>
                  </a:moveTo>
                  <a:cubicBezTo>
                    <a:pt x="10239" y="3466"/>
                    <a:pt x="10397" y="3624"/>
                    <a:pt x="10397" y="3813"/>
                  </a:cubicBezTo>
                  <a:cubicBezTo>
                    <a:pt x="10397" y="4002"/>
                    <a:pt x="10239" y="4159"/>
                    <a:pt x="10050" y="4159"/>
                  </a:cubicBezTo>
                  <a:lnTo>
                    <a:pt x="6553" y="4159"/>
                  </a:lnTo>
                  <a:cubicBezTo>
                    <a:pt x="6333" y="4159"/>
                    <a:pt x="6175" y="4002"/>
                    <a:pt x="6175" y="3813"/>
                  </a:cubicBezTo>
                  <a:cubicBezTo>
                    <a:pt x="6175" y="3624"/>
                    <a:pt x="6333" y="3466"/>
                    <a:pt x="6553" y="3466"/>
                  </a:cubicBezTo>
                  <a:close/>
                  <a:moveTo>
                    <a:pt x="10050" y="4821"/>
                  </a:moveTo>
                  <a:cubicBezTo>
                    <a:pt x="10239" y="4821"/>
                    <a:pt x="10397" y="4978"/>
                    <a:pt x="10397" y="5199"/>
                  </a:cubicBezTo>
                  <a:cubicBezTo>
                    <a:pt x="10397" y="5388"/>
                    <a:pt x="10239" y="5546"/>
                    <a:pt x="10050" y="5546"/>
                  </a:cubicBezTo>
                  <a:lnTo>
                    <a:pt x="6553" y="5546"/>
                  </a:lnTo>
                  <a:cubicBezTo>
                    <a:pt x="6333" y="5546"/>
                    <a:pt x="6175" y="5388"/>
                    <a:pt x="6175" y="5199"/>
                  </a:cubicBezTo>
                  <a:cubicBezTo>
                    <a:pt x="6175" y="4978"/>
                    <a:pt x="6333" y="4821"/>
                    <a:pt x="6553" y="4821"/>
                  </a:cubicBezTo>
                  <a:close/>
                  <a:moveTo>
                    <a:pt x="3403" y="1418"/>
                  </a:moveTo>
                  <a:cubicBezTo>
                    <a:pt x="4127" y="1418"/>
                    <a:pt x="4757" y="2049"/>
                    <a:pt x="4757" y="2773"/>
                  </a:cubicBezTo>
                  <a:cubicBezTo>
                    <a:pt x="4757" y="3151"/>
                    <a:pt x="4600" y="3498"/>
                    <a:pt x="4379" y="3718"/>
                  </a:cubicBezTo>
                  <a:cubicBezTo>
                    <a:pt x="5009" y="4065"/>
                    <a:pt x="5451" y="4758"/>
                    <a:pt x="5451" y="5546"/>
                  </a:cubicBezTo>
                  <a:lnTo>
                    <a:pt x="5451" y="5892"/>
                  </a:lnTo>
                  <a:lnTo>
                    <a:pt x="5514" y="5892"/>
                  </a:lnTo>
                  <a:cubicBezTo>
                    <a:pt x="5514" y="6081"/>
                    <a:pt x="5356" y="6239"/>
                    <a:pt x="5167" y="6239"/>
                  </a:cubicBezTo>
                  <a:lnTo>
                    <a:pt x="1701" y="6239"/>
                  </a:lnTo>
                  <a:cubicBezTo>
                    <a:pt x="1512" y="6239"/>
                    <a:pt x="1355" y="6081"/>
                    <a:pt x="1355" y="5892"/>
                  </a:cubicBezTo>
                  <a:lnTo>
                    <a:pt x="1355" y="5546"/>
                  </a:lnTo>
                  <a:cubicBezTo>
                    <a:pt x="1355" y="4758"/>
                    <a:pt x="1764" y="4096"/>
                    <a:pt x="2395" y="3718"/>
                  </a:cubicBezTo>
                  <a:cubicBezTo>
                    <a:pt x="2174" y="3498"/>
                    <a:pt x="2016" y="3151"/>
                    <a:pt x="2016" y="2773"/>
                  </a:cubicBezTo>
                  <a:cubicBezTo>
                    <a:pt x="2016" y="2049"/>
                    <a:pt x="2647" y="1418"/>
                    <a:pt x="3403" y="1418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6554"/>
                  </a:lnTo>
                  <a:cubicBezTo>
                    <a:pt x="0" y="7152"/>
                    <a:pt x="473" y="7593"/>
                    <a:pt x="1040" y="7593"/>
                  </a:cubicBezTo>
                  <a:lnTo>
                    <a:pt x="10806" y="7593"/>
                  </a:lnTo>
                  <a:cubicBezTo>
                    <a:pt x="11373" y="7593"/>
                    <a:pt x="11815" y="7121"/>
                    <a:pt x="11815" y="6554"/>
                  </a:cubicBezTo>
                  <a:lnTo>
                    <a:pt x="11815" y="1009"/>
                  </a:lnTo>
                  <a:cubicBezTo>
                    <a:pt x="11783" y="473"/>
                    <a:pt x="11310" y="1"/>
                    <a:pt x="10743" y="1"/>
                  </a:cubicBezTo>
                  <a:lnTo>
                    <a:pt x="7593" y="1"/>
                  </a:lnTo>
                  <a:lnTo>
                    <a:pt x="7593" y="347"/>
                  </a:lnTo>
                  <a:cubicBezTo>
                    <a:pt x="7593" y="946"/>
                    <a:pt x="7120" y="1355"/>
                    <a:pt x="6585" y="1355"/>
                  </a:cubicBezTo>
                  <a:lnTo>
                    <a:pt x="5198" y="1355"/>
                  </a:lnTo>
                  <a:cubicBezTo>
                    <a:pt x="4600" y="1355"/>
                    <a:pt x="4190" y="883"/>
                    <a:pt x="4190" y="347"/>
                  </a:cubicBezTo>
                  <a:lnTo>
                    <a:pt x="41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0" name="Google Shape;10301;p74">
              <a:extLst>
                <a:ext uri="{FF2B5EF4-FFF2-40B4-BE49-F238E27FC236}">
                  <a16:creationId xmlns:a16="http://schemas.microsoft.com/office/drawing/2014/main" id="{419A94C2-5E51-5281-9B79-C3143C357CCF}"/>
                </a:ext>
              </a:extLst>
            </p:cNvPr>
            <p:cNvSpPr/>
            <p:nvPr/>
          </p:nvSpPr>
          <p:spPr>
            <a:xfrm>
              <a:off x="4714975" y="3287125"/>
              <a:ext cx="122100" cy="70125"/>
            </a:xfrm>
            <a:custGeom>
              <a:avLst/>
              <a:gdLst/>
              <a:ahLst/>
              <a:cxnLst/>
              <a:rect l="l" t="t" r="r" b="b"/>
              <a:pathLst>
                <a:path w="4884" h="2805" extrusionOk="0">
                  <a:moveTo>
                    <a:pt x="693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4"/>
                    <a:pt x="315" y="1419"/>
                    <a:pt x="693" y="1419"/>
                  </a:cubicBezTo>
                  <a:lnTo>
                    <a:pt x="1418" y="1419"/>
                  </a:lnTo>
                  <a:lnTo>
                    <a:pt x="1418" y="2458"/>
                  </a:lnTo>
                  <a:cubicBezTo>
                    <a:pt x="1386" y="2647"/>
                    <a:pt x="1544" y="2805"/>
                    <a:pt x="1733" y="2805"/>
                  </a:cubicBezTo>
                  <a:lnTo>
                    <a:pt x="3119" y="2805"/>
                  </a:lnTo>
                  <a:cubicBezTo>
                    <a:pt x="3308" y="2805"/>
                    <a:pt x="3466" y="2647"/>
                    <a:pt x="3466" y="2458"/>
                  </a:cubicBezTo>
                  <a:lnTo>
                    <a:pt x="3466" y="1419"/>
                  </a:lnTo>
                  <a:lnTo>
                    <a:pt x="4159" y="1419"/>
                  </a:lnTo>
                  <a:cubicBezTo>
                    <a:pt x="4568" y="1419"/>
                    <a:pt x="4883" y="1104"/>
                    <a:pt x="4883" y="725"/>
                  </a:cubicBezTo>
                  <a:cubicBezTo>
                    <a:pt x="4883" y="316"/>
                    <a:pt x="4568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1" name="Google Shape;10302;p74">
              <a:extLst>
                <a:ext uri="{FF2B5EF4-FFF2-40B4-BE49-F238E27FC236}">
                  <a16:creationId xmlns:a16="http://schemas.microsoft.com/office/drawing/2014/main" id="{9A00CD00-879C-1CF1-3355-07E843AF4D9C}"/>
                </a:ext>
              </a:extLst>
            </p:cNvPr>
            <p:cNvSpPr/>
            <p:nvPr/>
          </p:nvSpPr>
          <p:spPr>
            <a:xfrm>
              <a:off x="4732300" y="3235150"/>
              <a:ext cx="86650" cy="35475"/>
            </a:xfrm>
            <a:custGeom>
              <a:avLst/>
              <a:gdLst/>
              <a:ahLst/>
              <a:cxnLst/>
              <a:rect l="l" t="t" r="r" b="b"/>
              <a:pathLst>
                <a:path w="3466" h="1419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3466" y="1418"/>
                  </a:lnTo>
                  <a:lnTo>
                    <a:pt x="3466" y="347"/>
                  </a:lnTo>
                  <a:cubicBezTo>
                    <a:pt x="3466" y="158"/>
                    <a:pt x="3308" y="1"/>
                    <a:pt x="3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72" name="Google Shape;10352;p74">
            <a:extLst>
              <a:ext uri="{FF2B5EF4-FFF2-40B4-BE49-F238E27FC236}">
                <a16:creationId xmlns:a16="http://schemas.microsoft.com/office/drawing/2014/main" id="{8E81396A-E710-5A8F-87DB-05C9011E0B9D}"/>
              </a:ext>
            </a:extLst>
          </p:cNvPr>
          <p:cNvGrpSpPr/>
          <p:nvPr/>
        </p:nvGrpSpPr>
        <p:grpSpPr>
          <a:xfrm>
            <a:off x="6911054" y="2653397"/>
            <a:ext cx="628705" cy="672439"/>
            <a:chOff x="4991425" y="3234750"/>
            <a:chExt cx="296175" cy="297225"/>
          </a:xfrm>
          <a:solidFill>
            <a:schemeClr val="bg1">
              <a:lumMod val="50000"/>
            </a:schemeClr>
          </a:solidFill>
        </p:grpSpPr>
        <p:sp>
          <p:nvSpPr>
            <p:cNvPr id="173" name="Google Shape;10353;p74">
              <a:extLst>
                <a:ext uri="{FF2B5EF4-FFF2-40B4-BE49-F238E27FC236}">
                  <a16:creationId xmlns:a16="http://schemas.microsoft.com/office/drawing/2014/main" id="{E6C57882-1EC2-1CB7-1DB6-545FA01C2EF1}"/>
                </a:ext>
              </a:extLst>
            </p:cNvPr>
            <p:cNvSpPr/>
            <p:nvPr/>
          </p:nvSpPr>
          <p:spPr>
            <a:xfrm>
              <a:off x="5077275" y="3304450"/>
              <a:ext cx="122100" cy="99275"/>
            </a:xfrm>
            <a:custGeom>
              <a:avLst/>
              <a:gdLst/>
              <a:ahLst/>
              <a:cxnLst/>
              <a:rect l="l" t="t" r="r" b="b"/>
              <a:pathLst>
                <a:path w="4884" h="3971" extrusionOk="0">
                  <a:moveTo>
                    <a:pt x="2426" y="1"/>
                  </a:moveTo>
                  <a:cubicBezTo>
                    <a:pt x="1103" y="1"/>
                    <a:pt x="0" y="1104"/>
                    <a:pt x="0" y="2427"/>
                  </a:cubicBezTo>
                  <a:cubicBezTo>
                    <a:pt x="0" y="3025"/>
                    <a:pt x="190" y="3530"/>
                    <a:pt x="536" y="3971"/>
                  </a:cubicBezTo>
                  <a:cubicBezTo>
                    <a:pt x="820" y="3624"/>
                    <a:pt x="1103" y="3309"/>
                    <a:pt x="1481" y="3057"/>
                  </a:cubicBezTo>
                  <a:cubicBezTo>
                    <a:pt x="1261" y="2805"/>
                    <a:pt x="1103" y="2458"/>
                    <a:pt x="1103" y="2112"/>
                  </a:cubicBezTo>
                  <a:cubicBezTo>
                    <a:pt x="1103" y="1356"/>
                    <a:pt x="1733" y="726"/>
                    <a:pt x="2489" y="726"/>
                  </a:cubicBezTo>
                  <a:cubicBezTo>
                    <a:pt x="3214" y="726"/>
                    <a:pt x="3844" y="1356"/>
                    <a:pt x="3844" y="2112"/>
                  </a:cubicBezTo>
                  <a:cubicBezTo>
                    <a:pt x="3844" y="2458"/>
                    <a:pt x="3687" y="2805"/>
                    <a:pt x="3466" y="3057"/>
                  </a:cubicBezTo>
                  <a:cubicBezTo>
                    <a:pt x="3844" y="3246"/>
                    <a:pt x="4128" y="3561"/>
                    <a:pt x="4317" y="3971"/>
                  </a:cubicBezTo>
                  <a:cubicBezTo>
                    <a:pt x="4695" y="3530"/>
                    <a:pt x="4884" y="3025"/>
                    <a:pt x="4884" y="2427"/>
                  </a:cubicBezTo>
                  <a:cubicBezTo>
                    <a:pt x="4884" y="1104"/>
                    <a:pt x="378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4" name="Google Shape;10354;p74">
              <a:extLst>
                <a:ext uri="{FF2B5EF4-FFF2-40B4-BE49-F238E27FC236}">
                  <a16:creationId xmlns:a16="http://schemas.microsoft.com/office/drawing/2014/main" id="{B2C4EA13-320A-545F-696A-26BE855CD604}"/>
                </a:ext>
              </a:extLst>
            </p:cNvPr>
            <p:cNvSpPr/>
            <p:nvPr/>
          </p:nvSpPr>
          <p:spPr>
            <a:xfrm>
              <a:off x="5121375" y="33399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5" name="Google Shape;10355;p74">
              <a:extLst>
                <a:ext uri="{FF2B5EF4-FFF2-40B4-BE49-F238E27FC236}">
                  <a16:creationId xmlns:a16="http://schemas.microsoft.com/office/drawing/2014/main" id="{F62FD2DB-E30E-E5FF-A510-528026679E1A}"/>
                </a:ext>
              </a:extLst>
            </p:cNvPr>
            <p:cNvSpPr/>
            <p:nvPr/>
          </p:nvSpPr>
          <p:spPr>
            <a:xfrm>
              <a:off x="5009550" y="3234750"/>
              <a:ext cx="259150" cy="261125"/>
            </a:xfrm>
            <a:custGeom>
              <a:avLst/>
              <a:gdLst/>
              <a:ahLst/>
              <a:cxnLst/>
              <a:rect l="l" t="t" r="r" b="b"/>
              <a:pathLst>
                <a:path w="10366" h="10445" extrusionOk="0">
                  <a:moveTo>
                    <a:pt x="5198" y="2159"/>
                  </a:moveTo>
                  <a:cubicBezTo>
                    <a:pt x="6931" y="2159"/>
                    <a:pt x="8286" y="3514"/>
                    <a:pt x="8286" y="5246"/>
                  </a:cubicBezTo>
                  <a:cubicBezTo>
                    <a:pt x="8286" y="6916"/>
                    <a:pt x="6931" y="8365"/>
                    <a:pt x="5198" y="8365"/>
                  </a:cubicBezTo>
                  <a:cubicBezTo>
                    <a:pt x="3340" y="8365"/>
                    <a:pt x="2079" y="6822"/>
                    <a:pt x="2079" y="5246"/>
                  </a:cubicBezTo>
                  <a:cubicBezTo>
                    <a:pt x="2079" y="3514"/>
                    <a:pt x="3497" y="2159"/>
                    <a:pt x="5198" y="2159"/>
                  </a:cubicBezTo>
                  <a:close/>
                  <a:moveTo>
                    <a:pt x="5167" y="1"/>
                  </a:moveTo>
                  <a:cubicBezTo>
                    <a:pt x="5088" y="1"/>
                    <a:pt x="5009" y="17"/>
                    <a:pt x="4946" y="48"/>
                  </a:cubicBezTo>
                  <a:lnTo>
                    <a:pt x="4001" y="836"/>
                  </a:lnTo>
                  <a:lnTo>
                    <a:pt x="2773" y="678"/>
                  </a:lnTo>
                  <a:cubicBezTo>
                    <a:pt x="2756" y="675"/>
                    <a:pt x="2739" y="673"/>
                    <a:pt x="2723" y="673"/>
                  </a:cubicBezTo>
                  <a:cubicBezTo>
                    <a:pt x="2583" y="673"/>
                    <a:pt x="2454" y="786"/>
                    <a:pt x="2426" y="899"/>
                  </a:cubicBezTo>
                  <a:lnTo>
                    <a:pt x="1953" y="2033"/>
                  </a:lnTo>
                  <a:lnTo>
                    <a:pt x="819" y="2505"/>
                  </a:lnTo>
                  <a:cubicBezTo>
                    <a:pt x="662" y="2568"/>
                    <a:pt x="567" y="2694"/>
                    <a:pt x="630" y="2852"/>
                  </a:cubicBezTo>
                  <a:lnTo>
                    <a:pt x="788" y="4081"/>
                  </a:lnTo>
                  <a:lnTo>
                    <a:pt x="32" y="5026"/>
                  </a:lnTo>
                  <a:cubicBezTo>
                    <a:pt x="0" y="5183"/>
                    <a:pt x="0" y="5341"/>
                    <a:pt x="63" y="5467"/>
                  </a:cubicBezTo>
                  <a:lnTo>
                    <a:pt x="819" y="6381"/>
                  </a:lnTo>
                  <a:lnTo>
                    <a:pt x="662" y="7609"/>
                  </a:lnTo>
                  <a:cubicBezTo>
                    <a:pt x="630" y="7767"/>
                    <a:pt x="725" y="7924"/>
                    <a:pt x="851" y="7956"/>
                  </a:cubicBezTo>
                  <a:lnTo>
                    <a:pt x="1985" y="8428"/>
                  </a:lnTo>
                  <a:lnTo>
                    <a:pt x="2457" y="9594"/>
                  </a:lnTo>
                  <a:cubicBezTo>
                    <a:pt x="2536" y="9725"/>
                    <a:pt x="2637" y="9791"/>
                    <a:pt x="2741" y="9791"/>
                  </a:cubicBezTo>
                  <a:cubicBezTo>
                    <a:pt x="2762" y="9791"/>
                    <a:pt x="2783" y="9788"/>
                    <a:pt x="2804" y="9783"/>
                  </a:cubicBezTo>
                  <a:lnTo>
                    <a:pt x="4033" y="9626"/>
                  </a:lnTo>
                  <a:lnTo>
                    <a:pt x="4978" y="10382"/>
                  </a:lnTo>
                  <a:cubicBezTo>
                    <a:pt x="5072" y="10413"/>
                    <a:pt x="5104" y="10445"/>
                    <a:pt x="5167" y="10445"/>
                  </a:cubicBezTo>
                  <a:cubicBezTo>
                    <a:pt x="5261" y="10445"/>
                    <a:pt x="5324" y="10413"/>
                    <a:pt x="5387" y="10382"/>
                  </a:cubicBezTo>
                  <a:lnTo>
                    <a:pt x="6333" y="9626"/>
                  </a:lnTo>
                  <a:lnTo>
                    <a:pt x="7530" y="9783"/>
                  </a:lnTo>
                  <a:cubicBezTo>
                    <a:pt x="7687" y="9783"/>
                    <a:pt x="7876" y="9689"/>
                    <a:pt x="7908" y="9594"/>
                  </a:cubicBezTo>
                  <a:lnTo>
                    <a:pt x="8380" y="8428"/>
                  </a:lnTo>
                  <a:lnTo>
                    <a:pt x="9515" y="7956"/>
                  </a:lnTo>
                  <a:cubicBezTo>
                    <a:pt x="9672" y="7893"/>
                    <a:pt x="9735" y="7767"/>
                    <a:pt x="9704" y="7609"/>
                  </a:cubicBezTo>
                  <a:lnTo>
                    <a:pt x="9546" y="6381"/>
                  </a:lnTo>
                  <a:lnTo>
                    <a:pt x="10302" y="5467"/>
                  </a:lnTo>
                  <a:cubicBezTo>
                    <a:pt x="10365" y="5341"/>
                    <a:pt x="10365" y="5120"/>
                    <a:pt x="10302" y="5026"/>
                  </a:cubicBezTo>
                  <a:lnTo>
                    <a:pt x="9546" y="4081"/>
                  </a:lnTo>
                  <a:lnTo>
                    <a:pt x="9704" y="2852"/>
                  </a:lnTo>
                  <a:cubicBezTo>
                    <a:pt x="9735" y="2694"/>
                    <a:pt x="9641" y="2537"/>
                    <a:pt x="9515" y="2505"/>
                  </a:cubicBezTo>
                  <a:lnTo>
                    <a:pt x="8380" y="2033"/>
                  </a:lnTo>
                  <a:lnTo>
                    <a:pt x="7908" y="899"/>
                  </a:lnTo>
                  <a:cubicBezTo>
                    <a:pt x="7826" y="762"/>
                    <a:pt x="7719" y="672"/>
                    <a:pt x="7589" y="672"/>
                  </a:cubicBezTo>
                  <a:cubicBezTo>
                    <a:pt x="7570" y="672"/>
                    <a:pt x="7550" y="674"/>
                    <a:pt x="7530" y="678"/>
                  </a:cubicBezTo>
                  <a:lnTo>
                    <a:pt x="6333" y="836"/>
                  </a:lnTo>
                  <a:lnTo>
                    <a:pt x="5387" y="48"/>
                  </a:lnTo>
                  <a:cubicBezTo>
                    <a:pt x="5324" y="17"/>
                    <a:pt x="5246" y="1"/>
                    <a:pt x="51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6" name="Google Shape;10356;p74">
              <a:extLst>
                <a:ext uri="{FF2B5EF4-FFF2-40B4-BE49-F238E27FC236}">
                  <a16:creationId xmlns:a16="http://schemas.microsoft.com/office/drawing/2014/main" id="{0E2FEF3F-599B-521F-47ED-7F7F769EF9C9}"/>
                </a:ext>
              </a:extLst>
            </p:cNvPr>
            <p:cNvSpPr/>
            <p:nvPr/>
          </p:nvSpPr>
          <p:spPr>
            <a:xfrm>
              <a:off x="5105625" y="3391900"/>
              <a:ext cx="66975" cy="34675"/>
            </a:xfrm>
            <a:custGeom>
              <a:avLst/>
              <a:gdLst/>
              <a:ahLst/>
              <a:cxnLst/>
              <a:rect l="l" t="t" r="r" b="b"/>
              <a:pathLst>
                <a:path w="2679" h="1387" extrusionOk="0">
                  <a:moveTo>
                    <a:pt x="1355" y="0"/>
                  </a:moveTo>
                  <a:cubicBezTo>
                    <a:pt x="725" y="0"/>
                    <a:pt x="190" y="441"/>
                    <a:pt x="1" y="977"/>
                  </a:cubicBezTo>
                  <a:cubicBezTo>
                    <a:pt x="410" y="1229"/>
                    <a:pt x="820" y="1386"/>
                    <a:pt x="1355" y="1386"/>
                  </a:cubicBezTo>
                  <a:cubicBezTo>
                    <a:pt x="1859" y="1386"/>
                    <a:pt x="2301" y="1229"/>
                    <a:pt x="2679" y="977"/>
                  </a:cubicBezTo>
                  <a:cubicBezTo>
                    <a:pt x="2521" y="410"/>
                    <a:pt x="1985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7" name="Google Shape;10357;p74">
              <a:extLst>
                <a:ext uri="{FF2B5EF4-FFF2-40B4-BE49-F238E27FC236}">
                  <a16:creationId xmlns:a16="http://schemas.microsoft.com/office/drawing/2014/main" id="{023A244D-C10F-4CC1-2062-0425749CCBB3}"/>
                </a:ext>
              </a:extLst>
            </p:cNvPr>
            <p:cNvSpPr/>
            <p:nvPr/>
          </p:nvSpPr>
          <p:spPr>
            <a:xfrm>
              <a:off x="5192275" y="3443075"/>
              <a:ext cx="95325" cy="86975"/>
            </a:xfrm>
            <a:custGeom>
              <a:avLst/>
              <a:gdLst/>
              <a:ahLst/>
              <a:cxnLst/>
              <a:rect l="l" t="t" r="r" b="b"/>
              <a:pathLst>
                <a:path w="3812" h="3479" extrusionOk="0">
                  <a:moveTo>
                    <a:pt x="2867" y="1"/>
                  </a:moveTo>
                  <a:cubicBezTo>
                    <a:pt x="2741" y="127"/>
                    <a:pt x="2647" y="221"/>
                    <a:pt x="2489" y="284"/>
                  </a:cubicBezTo>
                  <a:lnTo>
                    <a:pt x="1607" y="631"/>
                  </a:lnTo>
                  <a:lnTo>
                    <a:pt x="1260" y="1482"/>
                  </a:lnTo>
                  <a:cubicBezTo>
                    <a:pt x="1103" y="1891"/>
                    <a:pt x="693" y="2112"/>
                    <a:pt x="284" y="2112"/>
                  </a:cubicBezTo>
                  <a:lnTo>
                    <a:pt x="158" y="2112"/>
                  </a:lnTo>
                  <a:lnTo>
                    <a:pt x="0" y="2080"/>
                  </a:lnTo>
                  <a:lnTo>
                    <a:pt x="1166" y="3372"/>
                  </a:lnTo>
                  <a:cubicBezTo>
                    <a:pt x="1237" y="3443"/>
                    <a:pt x="1343" y="3478"/>
                    <a:pt x="1445" y="3478"/>
                  </a:cubicBezTo>
                  <a:cubicBezTo>
                    <a:pt x="1479" y="3478"/>
                    <a:pt x="1512" y="3474"/>
                    <a:pt x="1544" y="3466"/>
                  </a:cubicBezTo>
                  <a:cubicBezTo>
                    <a:pt x="1638" y="3403"/>
                    <a:pt x="1764" y="3340"/>
                    <a:pt x="1764" y="3183"/>
                  </a:cubicBezTo>
                  <a:lnTo>
                    <a:pt x="2080" y="1639"/>
                  </a:lnTo>
                  <a:lnTo>
                    <a:pt x="3497" y="1324"/>
                  </a:lnTo>
                  <a:cubicBezTo>
                    <a:pt x="3532" y="1338"/>
                    <a:pt x="3563" y="1344"/>
                    <a:pt x="3592" y="1344"/>
                  </a:cubicBezTo>
                  <a:cubicBezTo>
                    <a:pt x="3693" y="1344"/>
                    <a:pt x="3756" y="1265"/>
                    <a:pt x="3781" y="1167"/>
                  </a:cubicBezTo>
                  <a:cubicBezTo>
                    <a:pt x="3812" y="1072"/>
                    <a:pt x="3781" y="946"/>
                    <a:pt x="3686" y="820"/>
                  </a:cubicBezTo>
                  <a:lnTo>
                    <a:pt x="28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8" name="Google Shape;10358;p74">
              <a:extLst>
                <a:ext uri="{FF2B5EF4-FFF2-40B4-BE49-F238E27FC236}">
                  <a16:creationId xmlns:a16="http://schemas.microsoft.com/office/drawing/2014/main" id="{47AF7F5C-8E2F-6EC6-ED33-76A6696D266A}"/>
                </a:ext>
              </a:extLst>
            </p:cNvPr>
            <p:cNvSpPr/>
            <p:nvPr/>
          </p:nvSpPr>
          <p:spPr>
            <a:xfrm>
              <a:off x="4991425" y="3444650"/>
              <a:ext cx="95325" cy="87325"/>
            </a:xfrm>
            <a:custGeom>
              <a:avLst/>
              <a:gdLst/>
              <a:ahLst/>
              <a:cxnLst/>
              <a:rect l="l" t="t" r="r" b="b"/>
              <a:pathLst>
                <a:path w="3812" h="3492" extrusionOk="0">
                  <a:moveTo>
                    <a:pt x="946" y="1"/>
                  </a:moveTo>
                  <a:lnTo>
                    <a:pt x="126" y="851"/>
                  </a:lnTo>
                  <a:cubicBezTo>
                    <a:pt x="0" y="851"/>
                    <a:pt x="0" y="1009"/>
                    <a:pt x="32" y="1104"/>
                  </a:cubicBezTo>
                  <a:cubicBezTo>
                    <a:pt x="95" y="1230"/>
                    <a:pt x="158" y="1324"/>
                    <a:pt x="315" y="1356"/>
                  </a:cubicBezTo>
                  <a:lnTo>
                    <a:pt x="1733" y="1671"/>
                  </a:lnTo>
                  <a:lnTo>
                    <a:pt x="2048" y="3214"/>
                  </a:lnTo>
                  <a:cubicBezTo>
                    <a:pt x="2080" y="3309"/>
                    <a:pt x="2174" y="3435"/>
                    <a:pt x="2300" y="3466"/>
                  </a:cubicBezTo>
                  <a:cubicBezTo>
                    <a:pt x="2328" y="3485"/>
                    <a:pt x="2361" y="3492"/>
                    <a:pt x="2396" y="3492"/>
                  </a:cubicBezTo>
                  <a:cubicBezTo>
                    <a:pt x="2482" y="3492"/>
                    <a:pt x="2580" y="3448"/>
                    <a:pt x="2647" y="3403"/>
                  </a:cubicBezTo>
                  <a:lnTo>
                    <a:pt x="3813" y="2112"/>
                  </a:lnTo>
                  <a:lnTo>
                    <a:pt x="3813" y="2112"/>
                  </a:lnTo>
                  <a:lnTo>
                    <a:pt x="3624" y="2143"/>
                  </a:lnTo>
                  <a:lnTo>
                    <a:pt x="3561" y="2143"/>
                  </a:lnTo>
                  <a:cubicBezTo>
                    <a:pt x="3119" y="2143"/>
                    <a:pt x="2773" y="1891"/>
                    <a:pt x="2552" y="1513"/>
                  </a:cubicBezTo>
                  <a:lnTo>
                    <a:pt x="2206" y="631"/>
                  </a:lnTo>
                  <a:lnTo>
                    <a:pt x="1355" y="284"/>
                  </a:lnTo>
                  <a:cubicBezTo>
                    <a:pt x="1198" y="221"/>
                    <a:pt x="1072" y="127"/>
                    <a:pt x="9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79" name="Google Shape;10390;p74">
            <a:extLst>
              <a:ext uri="{FF2B5EF4-FFF2-40B4-BE49-F238E27FC236}">
                <a16:creationId xmlns:a16="http://schemas.microsoft.com/office/drawing/2014/main" id="{185CD941-C834-34A4-EEFD-9C7836E42CD2}"/>
              </a:ext>
            </a:extLst>
          </p:cNvPr>
          <p:cNvGrpSpPr/>
          <p:nvPr/>
        </p:nvGrpSpPr>
        <p:grpSpPr>
          <a:xfrm>
            <a:off x="4171830" y="2668929"/>
            <a:ext cx="628705" cy="670064"/>
            <a:chOff x="3497300" y="3227275"/>
            <a:chExt cx="296175" cy="296175"/>
          </a:xfrm>
          <a:solidFill>
            <a:schemeClr val="bg1">
              <a:lumMod val="50000"/>
            </a:schemeClr>
          </a:solidFill>
        </p:grpSpPr>
        <p:sp>
          <p:nvSpPr>
            <p:cNvPr id="180" name="Google Shape;10391;p74">
              <a:extLst>
                <a:ext uri="{FF2B5EF4-FFF2-40B4-BE49-F238E27FC236}">
                  <a16:creationId xmlns:a16="http://schemas.microsoft.com/office/drawing/2014/main" id="{7AEA95F4-482D-AF68-C2BA-8EEDADF894DB}"/>
                </a:ext>
              </a:extLst>
            </p:cNvPr>
            <p:cNvSpPr/>
            <p:nvPr/>
          </p:nvSpPr>
          <p:spPr>
            <a:xfrm>
              <a:off x="3609925" y="33399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1" name="Google Shape;10392;p74">
              <a:extLst>
                <a:ext uri="{FF2B5EF4-FFF2-40B4-BE49-F238E27FC236}">
                  <a16:creationId xmlns:a16="http://schemas.microsoft.com/office/drawing/2014/main" id="{69A3CC7B-07B6-B0B7-C001-3003463BBE77}"/>
                </a:ext>
              </a:extLst>
            </p:cNvPr>
            <p:cNvSpPr/>
            <p:nvPr/>
          </p:nvSpPr>
          <p:spPr>
            <a:xfrm>
              <a:off x="3531175" y="322727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2" name="Google Shape;10393;p74">
              <a:extLst>
                <a:ext uri="{FF2B5EF4-FFF2-40B4-BE49-F238E27FC236}">
                  <a16:creationId xmlns:a16="http://schemas.microsoft.com/office/drawing/2014/main" id="{325E81BD-DA14-2150-2F96-AD0F728D5DBD}"/>
                </a:ext>
              </a:extLst>
            </p:cNvPr>
            <p:cNvSpPr/>
            <p:nvPr/>
          </p:nvSpPr>
          <p:spPr>
            <a:xfrm>
              <a:off x="3670575" y="32272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3" name="Google Shape;10394;p74">
              <a:extLst>
                <a:ext uri="{FF2B5EF4-FFF2-40B4-BE49-F238E27FC236}">
                  <a16:creationId xmlns:a16="http://schemas.microsoft.com/office/drawing/2014/main" id="{5E8BA8B8-35FE-B8F6-2442-B6DF517E9A3D}"/>
                </a:ext>
              </a:extLst>
            </p:cNvPr>
            <p:cNvSpPr/>
            <p:nvPr/>
          </p:nvSpPr>
          <p:spPr>
            <a:xfrm>
              <a:off x="3622525" y="3421825"/>
              <a:ext cx="41775" cy="25225"/>
            </a:xfrm>
            <a:custGeom>
              <a:avLst/>
              <a:gdLst/>
              <a:ahLst/>
              <a:cxnLst/>
              <a:rect l="l" t="t" r="r" b="b"/>
              <a:pathLst>
                <a:path w="1670" h="1009" extrusionOk="0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4" name="Google Shape;10395;p74">
              <a:extLst>
                <a:ext uri="{FF2B5EF4-FFF2-40B4-BE49-F238E27FC236}">
                  <a16:creationId xmlns:a16="http://schemas.microsoft.com/office/drawing/2014/main" id="{CDCCC699-3EFE-5420-AFE7-9C850465E7A1}"/>
                </a:ext>
              </a:extLst>
            </p:cNvPr>
            <p:cNvSpPr/>
            <p:nvPr/>
          </p:nvSpPr>
          <p:spPr>
            <a:xfrm>
              <a:off x="3566600" y="34163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5" name="Google Shape;10396;p74">
              <a:extLst>
                <a:ext uri="{FF2B5EF4-FFF2-40B4-BE49-F238E27FC236}">
                  <a16:creationId xmlns:a16="http://schemas.microsoft.com/office/drawing/2014/main" id="{011C1E9F-767A-B96D-A3B0-22B899203BFE}"/>
                </a:ext>
              </a:extLst>
            </p:cNvPr>
            <p:cNvSpPr/>
            <p:nvPr/>
          </p:nvSpPr>
          <p:spPr>
            <a:xfrm>
              <a:off x="3653250" y="34171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6" name="Google Shape;10397;p74">
              <a:extLst>
                <a:ext uri="{FF2B5EF4-FFF2-40B4-BE49-F238E27FC236}">
                  <a16:creationId xmlns:a16="http://schemas.microsoft.com/office/drawing/2014/main" id="{721D3779-19AF-A694-E9E0-4680391A1C99}"/>
                </a:ext>
              </a:extLst>
            </p:cNvPr>
            <p:cNvSpPr/>
            <p:nvPr/>
          </p:nvSpPr>
          <p:spPr>
            <a:xfrm>
              <a:off x="3655625" y="3310775"/>
              <a:ext cx="137850" cy="108700"/>
            </a:xfrm>
            <a:custGeom>
              <a:avLst/>
              <a:gdLst/>
              <a:ahLst/>
              <a:cxnLst/>
              <a:rect l="l" t="t" r="r" b="b"/>
              <a:pathLst>
                <a:path w="5514" h="4348" extrusionOk="0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87" name="Google Shape;10398;p74">
              <a:extLst>
                <a:ext uri="{FF2B5EF4-FFF2-40B4-BE49-F238E27FC236}">
                  <a16:creationId xmlns:a16="http://schemas.microsoft.com/office/drawing/2014/main" id="{CE637CF5-B0F2-2428-174B-6A17488B6407}"/>
                </a:ext>
              </a:extLst>
            </p:cNvPr>
            <p:cNvSpPr/>
            <p:nvPr/>
          </p:nvSpPr>
          <p:spPr>
            <a:xfrm>
              <a:off x="3497300" y="3309975"/>
              <a:ext cx="136275" cy="108725"/>
            </a:xfrm>
            <a:custGeom>
              <a:avLst/>
              <a:gdLst/>
              <a:ahLst/>
              <a:cxnLst/>
              <a:rect l="l" t="t" r="r" b="b"/>
              <a:pathLst>
                <a:path w="5451" h="4349" extrusionOk="0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88" name="Google Shape;10412;p74">
            <a:extLst>
              <a:ext uri="{FF2B5EF4-FFF2-40B4-BE49-F238E27FC236}">
                <a16:creationId xmlns:a16="http://schemas.microsoft.com/office/drawing/2014/main" id="{D2B46593-20BC-13D5-2ED9-86C7AB3C6CF5}"/>
              </a:ext>
            </a:extLst>
          </p:cNvPr>
          <p:cNvGrpSpPr/>
          <p:nvPr/>
        </p:nvGrpSpPr>
        <p:grpSpPr>
          <a:xfrm>
            <a:off x="7859729" y="2653876"/>
            <a:ext cx="588585" cy="667293"/>
            <a:chOff x="5364750" y="3235150"/>
            <a:chExt cx="277275" cy="294950"/>
          </a:xfrm>
          <a:solidFill>
            <a:schemeClr val="bg1">
              <a:lumMod val="50000"/>
            </a:schemeClr>
          </a:solidFill>
        </p:grpSpPr>
        <p:sp>
          <p:nvSpPr>
            <p:cNvPr id="189" name="Google Shape;10413;p74">
              <a:extLst>
                <a:ext uri="{FF2B5EF4-FFF2-40B4-BE49-F238E27FC236}">
                  <a16:creationId xmlns:a16="http://schemas.microsoft.com/office/drawing/2014/main" id="{25D9529C-08AE-E5C2-C462-8CE613D4C6F8}"/>
                </a:ext>
              </a:extLst>
            </p:cNvPr>
            <p:cNvSpPr/>
            <p:nvPr/>
          </p:nvSpPr>
          <p:spPr>
            <a:xfrm>
              <a:off x="5502600" y="32351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cubicBezTo>
                    <a:pt x="0" y="1607"/>
                    <a:pt x="158" y="1765"/>
                    <a:pt x="347" y="1765"/>
                  </a:cubicBezTo>
                  <a:cubicBezTo>
                    <a:pt x="536" y="1765"/>
                    <a:pt x="693" y="1607"/>
                    <a:pt x="693" y="141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0" name="Google Shape;10414;p74">
              <a:extLst>
                <a:ext uri="{FF2B5EF4-FFF2-40B4-BE49-F238E27FC236}">
                  <a16:creationId xmlns:a16="http://schemas.microsoft.com/office/drawing/2014/main" id="{D12A766C-3970-39C4-860A-D405AF1F43D2}"/>
                </a:ext>
              </a:extLst>
            </p:cNvPr>
            <p:cNvSpPr/>
            <p:nvPr/>
          </p:nvSpPr>
          <p:spPr>
            <a:xfrm>
              <a:off x="5555375" y="3253850"/>
              <a:ext cx="35450" cy="34100"/>
            </a:xfrm>
            <a:custGeom>
              <a:avLst/>
              <a:gdLst/>
              <a:ahLst/>
              <a:cxnLst/>
              <a:rect l="l" t="t" r="r" b="b"/>
              <a:pathLst>
                <a:path w="1418" h="1364" extrusionOk="0">
                  <a:moveTo>
                    <a:pt x="1071" y="1"/>
                  </a:moveTo>
                  <a:cubicBezTo>
                    <a:pt x="977" y="1"/>
                    <a:pt x="882" y="24"/>
                    <a:pt x="819" y="72"/>
                  </a:cubicBezTo>
                  <a:lnTo>
                    <a:pt x="126" y="796"/>
                  </a:lnTo>
                  <a:cubicBezTo>
                    <a:pt x="0" y="922"/>
                    <a:pt x="0" y="1143"/>
                    <a:pt x="126" y="1269"/>
                  </a:cubicBezTo>
                  <a:cubicBezTo>
                    <a:pt x="189" y="1332"/>
                    <a:pt x="268" y="1363"/>
                    <a:pt x="350" y="1363"/>
                  </a:cubicBezTo>
                  <a:cubicBezTo>
                    <a:pt x="433" y="1363"/>
                    <a:pt x="520" y="1332"/>
                    <a:pt x="599" y="1269"/>
                  </a:cubicBezTo>
                  <a:lnTo>
                    <a:pt x="1323" y="544"/>
                  </a:lnTo>
                  <a:cubicBezTo>
                    <a:pt x="1418" y="418"/>
                    <a:pt x="1418" y="198"/>
                    <a:pt x="1323" y="72"/>
                  </a:cubicBezTo>
                  <a:cubicBezTo>
                    <a:pt x="1260" y="24"/>
                    <a:pt x="1166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1" name="Google Shape;10415;p74">
              <a:extLst>
                <a:ext uri="{FF2B5EF4-FFF2-40B4-BE49-F238E27FC236}">
                  <a16:creationId xmlns:a16="http://schemas.microsoft.com/office/drawing/2014/main" id="{5050E84E-0CB9-A670-2E9B-ACBE7442FB90}"/>
                </a:ext>
              </a:extLst>
            </p:cNvPr>
            <p:cNvSpPr/>
            <p:nvPr/>
          </p:nvSpPr>
          <p:spPr>
            <a:xfrm>
              <a:off x="5606550" y="335722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725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2" name="Google Shape;10416;p74">
              <a:extLst>
                <a:ext uri="{FF2B5EF4-FFF2-40B4-BE49-F238E27FC236}">
                  <a16:creationId xmlns:a16="http://schemas.microsoft.com/office/drawing/2014/main" id="{A9708542-3F44-314E-40A0-EEF743508CC5}"/>
                </a:ext>
              </a:extLst>
            </p:cNvPr>
            <p:cNvSpPr/>
            <p:nvPr/>
          </p:nvSpPr>
          <p:spPr>
            <a:xfrm>
              <a:off x="5364750" y="335722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3" name="Google Shape;10417;p74">
              <a:extLst>
                <a:ext uri="{FF2B5EF4-FFF2-40B4-BE49-F238E27FC236}">
                  <a16:creationId xmlns:a16="http://schemas.microsoft.com/office/drawing/2014/main" id="{BD21B27D-774F-8CD3-9B23-B0D2A5D7B932}"/>
                </a:ext>
              </a:extLst>
            </p:cNvPr>
            <p:cNvSpPr/>
            <p:nvPr/>
          </p:nvSpPr>
          <p:spPr>
            <a:xfrm>
              <a:off x="5433275" y="3253850"/>
              <a:ext cx="35475" cy="34100"/>
            </a:xfrm>
            <a:custGeom>
              <a:avLst/>
              <a:gdLst/>
              <a:ahLst/>
              <a:cxnLst/>
              <a:rect l="l" t="t" r="r" b="b"/>
              <a:pathLst>
                <a:path w="1419" h="1364" extrusionOk="0">
                  <a:moveTo>
                    <a:pt x="363" y="1"/>
                  </a:moveTo>
                  <a:cubicBezTo>
                    <a:pt x="276" y="1"/>
                    <a:pt x="190" y="24"/>
                    <a:pt x="127" y="72"/>
                  </a:cubicBezTo>
                  <a:cubicBezTo>
                    <a:pt x="1" y="198"/>
                    <a:pt x="1" y="450"/>
                    <a:pt x="127" y="544"/>
                  </a:cubicBezTo>
                  <a:lnTo>
                    <a:pt x="820" y="1269"/>
                  </a:lnTo>
                  <a:cubicBezTo>
                    <a:pt x="883" y="1332"/>
                    <a:pt x="977" y="1363"/>
                    <a:pt x="1072" y="1363"/>
                  </a:cubicBezTo>
                  <a:cubicBezTo>
                    <a:pt x="1166" y="1363"/>
                    <a:pt x="1261" y="1332"/>
                    <a:pt x="1324" y="1269"/>
                  </a:cubicBezTo>
                  <a:cubicBezTo>
                    <a:pt x="1418" y="1143"/>
                    <a:pt x="1418" y="922"/>
                    <a:pt x="1324" y="796"/>
                  </a:cubicBezTo>
                  <a:lnTo>
                    <a:pt x="599" y="72"/>
                  </a:lnTo>
                  <a:cubicBezTo>
                    <a:pt x="536" y="24"/>
                    <a:pt x="450" y="1"/>
                    <a:pt x="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4" name="Google Shape;10418;p74">
              <a:extLst>
                <a:ext uri="{FF2B5EF4-FFF2-40B4-BE49-F238E27FC236}">
                  <a16:creationId xmlns:a16="http://schemas.microsoft.com/office/drawing/2014/main" id="{1617BCF3-72DE-589E-1CDB-91E1CC359C30}"/>
                </a:ext>
              </a:extLst>
            </p:cNvPr>
            <p:cNvSpPr/>
            <p:nvPr/>
          </p:nvSpPr>
          <p:spPr>
            <a:xfrm>
              <a:off x="5380500" y="3287775"/>
              <a:ext cx="37050" cy="25975"/>
            </a:xfrm>
            <a:custGeom>
              <a:avLst/>
              <a:gdLst/>
              <a:ahLst/>
              <a:cxnLst/>
              <a:rect l="l" t="t" r="r" b="b"/>
              <a:pathLst>
                <a:path w="1482" h="1039" extrusionOk="0">
                  <a:moveTo>
                    <a:pt x="396" y="0"/>
                  </a:moveTo>
                  <a:cubicBezTo>
                    <a:pt x="267" y="0"/>
                    <a:pt x="132" y="81"/>
                    <a:pt x="64" y="195"/>
                  </a:cubicBezTo>
                  <a:cubicBezTo>
                    <a:pt x="1" y="353"/>
                    <a:pt x="64" y="573"/>
                    <a:pt x="221" y="668"/>
                  </a:cubicBezTo>
                  <a:lnTo>
                    <a:pt x="946" y="1015"/>
                  </a:lnTo>
                  <a:cubicBezTo>
                    <a:pt x="987" y="1031"/>
                    <a:pt x="1032" y="1039"/>
                    <a:pt x="1077" y="1039"/>
                  </a:cubicBezTo>
                  <a:cubicBezTo>
                    <a:pt x="1209" y="1039"/>
                    <a:pt x="1349" y="974"/>
                    <a:pt x="1419" y="857"/>
                  </a:cubicBezTo>
                  <a:cubicBezTo>
                    <a:pt x="1482" y="699"/>
                    <a:pt x="1419" y="447"/>
                    <a:pt x="1261" y="384"/>
                  </a:cubicBezTo>
                  <a:lnTo>
                    <a:pt x="536" y="38"/>
                  </a:lnTo>
                  <a:cubicBezTo>
                    <a:pt x="493" y="12"/>
                    <a:pt x="445" y="0"/>
                    <a:pt x="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5" name="Google Shape;10419;p74">
              <a:extLst>
                <a:ext uri="{FF2B5EF4-FFF2-40B4-BE49-F238E27FC236}">
                  <a16:creationId xmlns:a16="http://schemas.microsoft.com/office/drawing/2014/main" id="{397CB032-0676-3B3F-2C7C-9298337B6639}"/>
                </a:ext>
              </a:extLst>
            </p:cNvPr>
            <p:cNvSpPr/>
            <p:nvPr/>
          </p:nvSpPr>
          <p:spPr>
            <a:xfrm>
              <a:off x="5588450" y="3288075"/>
              <a:ext cx="37025" cy="26800"/>
            </a:xfrm>
            <a:custGeom>
              <a:avLst/>
              <a:gdLst/>
              <a:ahLst/>
              <a:cxnLst/>
              <a:rect l="l" t="t" r="r" b="b"/>
              <a:pathLst>
                <a:path w="1481" h="1072" extrusionOk="0">
                  <a:moveTo>
                    <a:pt x="1110" y="0"/>
                  </a:moveTo>
                  <a:cubicBezTo>
                    <a:pt x="1049" y="0"/>
                    <a:pt x="983" y="18"/>
                    <a:pt x="914" y="57"/>
                  </a:cubicBezTo>
                  <a:lnTo>
                    <a:pt x="221" y="404"/>
                  </a:lnTo>
                  <a:cubicBezTo>
                    <a:pt x="63" y="498"/>
                    <a:pt x="0" y="687"/>
                    <a:pt x="63" y="877"/>
                  </a:cubicBezTo>
                  <a:cubicBezTo>
                    <a:pt x="132" y="991"/>
                    <a:pt x="250" y="1072"/>
                    <a:pt x="382" y="1072"/>
                  </a:cubicBezTo>
                  <a:cubicBezTo>
                    <a:pt x="432" y="1072"/>
                    <a:pt x="484" y="1060"/>
                    <a:pt x="536" y="1034"/>
                  </a:cubicBezTo>
                  <a:lnTo>
                    <a:pt x="1260" y="687"/>
                  </a:lnTo>
                  <a:cubicBezTo>
                    <a:pt x="1418" y="593"/>
                    <a:pt x="1481" y="404"/>
                    <a:pt x="1418" y="215"/>
                  </a:cubicBezTo>
                  <a:cubicBezTo>
                    <a:pt x="1353" y="85"/>
                    <a:pt x="1244" y="0"/>
                    <a:pt x="1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6" name="Google Shape;10420;p74">
              <a:extLst>
                <a:ext uri="{FF2B5EF4-FFF2-40B4-BE49-F238E27FC236}">
                  <a16:creationId xmlns:a16="http://schemas.microsoft.com/office/drawing/2014/main" id="{6272913F-3E73-F7EB-8F15-0ECE0034CEE4}"/>
                </a:ext>
              </a:extLst>
            </p:cNvPr>
            <p:cNvSpPr/>
            <p:nvPr/>
          </p:nvSpPr>
          <p:spPr>
            <a:xfrm>
              <a:off x="5412025" y="3286350"/>
              <a:ext cx="177225" cy="243750"/>
            </a:xfrm>
            <a:custGeom>
              <a:avLst/>
              <a:gdLst/>
              <a:ahLst/>
              <a:cxnLst/>
              <a:rect l="l" t="t" r="r" b="b"/>
              <a:pathLst>
                <a:path w="7089" h="9750" extrusionOk="0">
                  <a:moveTo>
                    <a:pt x="3529" y="0"/>
                  </a:moveTo>
                  <a:cubicBezTo>
                    <a:pt x="3151" y="0"/>
                    <a:pt x="2836" y="315"/>
                    <a:pt x="2836" y="725"/>
                  </a:cubicBezTo>
                  <a:lnTo>
                    <a:pt x="2836" y="1418"/>
                  </a:lnTo>
                  <a:cubicBezTo>
                    <a:pt x="2836" y="1040"/>
                    <a:pt x="2520" y="725"/>
                    <a:pt x="2111" y="725"/>
                  </a:cubicBezTo>
                  <a:cubicBezTo>
                    <a:pt x="1733" y="725"/>
                    <a:pt x="1418" y="1040"/>
                    <a:pt x="1418" y="1418"/>
                  </a:cubicBezTo>
                  <a:lnTo>
                    <a:pt x="1418" y="2143"/>
                  </a:lnTo>
                  <a:cubicBezTo>
                    <a:pt x="1544" y="2143"/>
                    <a:pt x="1638" y="2080"/>
                    <a:pt x="1764" y="2080"/>
                  </a:cubicBezTo>
                  <a:lnTo>
                    <a:pt x="3497" y="2080"/>
                  </a:lnTo>
                  <a:cubicBezTo>
                    <a:pt x="4253" y="2080"/>
                    <a:pt x="4883" y="2710"/>
                    <a:pt x="4883" y="3466"/>
                  </a:cubicBezTo>
                  <a:cubicBezTo>
                    <a:pt x="4883" y="4096"/>
                    <a:pt x="4474" y="4600"/>
                    <a:pt x="3907" y="4758"/>
                  </a:cubicBezTo>
                  <a:cubicBezTo>
                    <a:pt x="4064" y="5073"/>
                    <a:pt x="4159" y="5482"/>
                    <a:pt x="4159" y="5860"/>
                  </a:cubicBezTo>
                  <a:cubicBezTo>
                    <a:pt x="4159" y="6081"/>
                    <a:pt x="4001" y="6238"/>
                    <a:pt x="3812" y="6238"/>
                  </a:cubicBezTo>
                  <a:cubicBezTo>
                    <a:pt x="3623" y="6238"/>
                    <a:pt x="3466" y="6081"/>
                    <a:pt x="3466" y="5860"/>
                  </a:cubicBezTo>
                  <a:cubicBezTo>
                    <a:pt x="3466" y="4915"/>
                    <a:pt x="2678" y="4128"/>
                    <a:pt x="1733" y="4128"/>
                  </a:cubicBezTo>
                  <a:lnTo>
                    <a:pt x="3466" y="4128"/>
                  </a:lnTo>
                  <a:cubicBezTo>
                    <a:pt x="3844" y="4128"/>
                    <a:pt x="4159" y="3812"/>
                    <a:pt x="4159" y="3434"/>
                  </a:cubicBezTo>
                  <a:cubicBezTo>
                    <a:pt x="4159" y="3025"/>
                    <a:pt x="3844" y="2710"/>
                    <a:pt x="3466" y="2710"/>
                  </a:cubicBezTo>
                  <a:lnTo>
                    <a:pt x="1733" y="2710"/>
                  </a:lnTo>
                  <a:cubicBezTo>
                    <a:pt x="788" y="2710"/>
                    <a:pt x="0" y="3497"/>
                    <a:pt x="0" y="4443"/>
                  </a:cubicBezTo>
                  <a:lnTo>
                    <a:pt x="0" y="5167"/>
                  </a:lnTo>
                  <a:cubicBezTo>
                    <a:pt x="0" y="6112"/>
                    <a:pt x="536" y="6963"/>
                    <a:pt x="1386" y="7372"/>
                  </a:cubicBezTo>
                  <a:lnTo>
                    <a:pt x="1386" y="8318"/>
                  </a:lnTo>
                  <a:cubicBezTo>
                    <a:pt x="977" y="8318"/>
                    <a:pt x="662" y="8633"/>
                    <a:pt x="662" y="9011"/>
                  </a:cubicBezTo>
                  <a:lnTo>
                    <a:pt x="662" y="9389"/>
                  </a:lnTo>
                  <a:cubicBezTo>
                    <a:pt x="662" y="9578"/>
                    <a:pt x="819" y="9735"/>
                    <a:pt x="1008" y="9735"/>
                  </a:cubicBezTo>
                  <a:lnTo>
                    <a:pt x="5860" y="9735"/>
                  </a:lnTo>
                  <a:cubicBezTo>
                    <a:pt x="5923" y="9745"/>
                    <a:pt x="5979" y="9749"/>
                    <a:pt x="6029" y="9749"/>
                  </a:cubicBezTo>
                  <a:cubicBezTo>
                    <a:pt x="6305" y="9749"/>
                    <a:pt x="6396" y="9612"/>
                    <a:pt x="6396" y="9452"/>
                  </a:cubicBezTo>
                  <a:lnTo>
                    <a:pt x="6396" y="9105"/>
                  </a:lnTo>
                  <a:cubicBezTo>
                    <a:pt x="6396" y="8696"/>
                    <a:pt x="6112" y="8381"/>
                    <a:pt x="5702" y="8381"/>
                  </a:cubicBezTo>
                  <a:lnTo>
                    <a:pt x="5702" y="7436"/>
                  </a:lnTo>
                  <a:cubicBezTo>
                    <a:pt x="6522" y="7057"/>
                    <a:pt x="7089" y="6175"/>
                    <a:pt x="7089" y="5230"/>
                  </a:cubicBezTo>
                  <a:lnTo>
                    <a:pt x="7089" y="2143"/>
                  </a:lnTo>
                  <a:cubicBezTo>
                    <a:pt x="7089" y="1733"/>
                    <a:pt x="6774" y="1418"/>
                    <a:pt x="6364" y="1418"/>
                  </a:cubicBezTo>
                  <a:cubicBezTo>
                    <a:pt x="5986" y="1418"/>
                    <a:pt x="5671" y="1733"/>
                    <a:pt x="5671" y="2143"/>
                  </a:cubicBezTo>
                  <a:lnTo>
                    <a:pt x="5671" y="1418"/>
                  </a:lnTo>
                  <a:cubicBezTo>
                    <a:pt x="5671" y="1040"/>
                    <a:pt x="5356" y="725"/>
                    <a:pt x="4946" y="725"/>
                  </a:cubicBezTo>
                  <a:cubicBezTo>
                    <a:pt x="4568" y="725"/>
                    <a:pt x="4253" y="1040"/>
                    <a:pt x="4253" y="1418"/>
                  </a:cubicBezTo>
                  <a:lnTo>
                    <a:pt x="4253" y="725"/>
                  </a:lnTo>
                  <a:cubicBezTo>
                    <a:pt x="4253" y="315"/>
                    <a:pt x="3938" y="0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97" name="Google Shape;10478;p74">
            <a:extLst>
              <a:ext uri="{FF2B5EF4-FFF2-40B4-BE49-F238E27FC236}">
                <a16:creationId xmlns:a16="http://schemas.microsoft.com/office/drawing/2014/main" id="{CCDF9716-373F-5F17-440A-86AD16CEFD4D}"/>
              </a:ext>
            </a:extLst>
          </p:cNvPr>
          <p:cNvGrpSpPr/>
          <p:nvPr/>
        </p:nvGrpSpPr>
        <p:grpSpPr>
          <a:xfrm>
            <a:off x="8602465" y="2653656"/>
            <a:ext cx="638735" cy="668253"/>
            <a:chOff x="5716825" y="3235950"/>
            <a:chExt cx="300900" cy="295375"/>
          </a:xfrm>
          <a:solidFill>
            <a:schemeClr val="bg1">
              <a:lumMod val="50000"/>
            </a:schemeClr>
          </a:solidFill>
        </p:grpSpPr>
        <p:sp>
          <p:nvSpPr>
            <p:cNvPr id="198" name="Google Shape;10479;p74">
              <a:extLst>
                <a:ext uri="{FF2B5EF4-FFF2-40B4-BE49-F238E27FC236}">
                  <a16:creationId xmlns:a16="http://schemas.microsoft.com/office/drawing/2014/main" id="{12863E9C-6A61-D18B-2B4F-8B0B41C5939B}"/>
                </a:ext>
              </a:extLst>
            </p:cNvPr>
            <p:cNvSpPr/>
            <p:nvPr/>
          </p:nvSpPr>
          <p:spPr>
            <a:xfrm>
              <a:off x="5716825" y="3309975"/>
              <a:ext cx="137075" cy="146525"/>
            </a:xfrm>
            <a:custGeom>
              <a:avLst/>
              <a:gdLst/>
              <a:ahLst/>
              <a:cxnLst/>
              <a:rect l="l" t="t" r="r" b="b"/>
              <a:pathLst>
                <a:path w="5483" h="5861" extrusionOk="0">
                  <a:moveTo>
                    <a:pt x="2584" y="1"/>
                  </a:moveTo>
                  <a:lnTo>
                    <a:pt x="410" y="2206"/>
                  </a:lnTo>
                  <a:cubicBezTo>
                    <a:pt x="1" y="2615"/>
                    <a:pt x="1" y="3277"/>
                    <a:pt x="410" y="3655"/>
                  </a:cubicBezTo>
                  <a:lnTo>
                    <a:pt x="2584" y="5860"/>
                  </a:lnTo>
                  <a:lnTo>
                    <a:pt x="3781" y="4632"/>
                  </a:lnTo>
                  <a:cubicBezTo>
                    <a:pt x="3844" y="4584"/>
                    <a:pt x="3939" y="4561"/>
                    <a:pt x="4029" y="4561"/>
                  </a:cubicBezTo>
                  <a:cubicBezTo>
                    <a:pt x="4120" y="4561"/>
                    <a:pt x="4206" y="4584"/>
                    <a:pt x="4254" y="4632"/>
                  </a:cubicBezTo>
                  <a:lnTo>
                    <a:pt x="4726" y="5104"/>
                  </a:lnTo>
                  <a:cubicBezTo>
                    <a:pt x="4789" y="5167"/>
                    <a:pt x="4884" y="5199"/>
                    <a:pt x="4974" y="5199"/>
                  </a:cubicBezTo>
                  <a:cubicBezTo>
                    <a:pt x="5065" y="5199"/>
                    <a:pt x="5152" y="5167"/>
                    <a:pt x="5199" y="5104"/>
                  </a:cubicBezTo>
                  <a:cubicBezTo>
                    <a:pt x="5325" y="5010"/>
                    <a:pt x="5325" y="4758"/>
                    <a:pt x="5199" y="4632"/>
                  </a:cubicBezTo>
                  <a:lnTo>
                    <a:pt x="4726" y="4159"/>
                  </a:lnTo>
                  <a:cubicBezTo>
                    <a:pt x="4632" y="4065"/>
                    <a:pt x="4632" y="3813"/>
                    <a:pt x="4726" y="3687"/>
                  </a:cubicBezTo>
                  <a:lnTo>
                    <a:pt x="5482" y="2962"/>
                  </a:lnTo>
                  <a:lnTo>
                    <a:pt x="5010" y="2489"/>
                  </a:lnTo>
                  <a:lnTo>
                    <a:pt x="4789" y="2710"/>
                  </a:lnTo>
                  <a:cubicBezTo>
                    <a:pt x="4584" y="2915"/>
                    <a:pt x="4317" y="3017"/>
                    <a:pt x="4049" y="3017"/>
                  </a:cubicBezTo>
                  <a:cubicBezTo>
                    <a:pt x="3781" y="3017"/>
                    <a:pt x="3513" y="2915"/>
                    <a:pt x="3309" y="2710"/>
                  </a:cubicBezTo>
                  <a:cubicBezTo>
                    <a:pt x="2930" y="2332"/>
                    <a:pt x="2930" y="1670"/>
                    <a:pt x="3309" y="1261"/>
                  </a:cubicBezTo>
                  <a:lnTo>
                    <a:pt x="3561" y="1040"/>
                  </a:lnTo>
                  <a:lnTo>
                    <a:pt x="25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9" name="Google Shape;10480;p74">
              <a:extLst>
                <a:ext uri="{FF2B5EF4-FFF2-40B4-BE49-F238E27FC236}">
                  <a16:creationId xmlns:a16="http://schemas.microsoft.com/office/drawing/2014/main" id="{ED8E3621-08FC-2E4F-8A01-48A1D750E1D1}"/>
                </a:ext>
              </a:extLst>
            </p:cNvPr>
            <p:cNvSpPr/>
            <p:nvPr/>
          </p:nvSpPr>
          <p:spPr>
            <a:xfrm>
              <a:off x="5794025" y="3235950"/>
              <a:ext cx="145725" cy="133900"/>
            </a:xfrm>
            <a:custGeom>
              <a:avLst/>
              <a:gdLst/>
              <a:ahLst/>
              <a:cxnLst/>
              <a:rect l="l" t="t" r="r" b="b"/>
              <a:pathLst>
                <a:path w="5829" h="5356" extrusionOk="0">
                  <a:moveTo>
                    <a:pt x="2926" y="0"/>
                  </a:moveTo>
                  <a:cubicBezTo>
                    <a:pt x="2662" y="0"/>
                    <a:pt x="2394" y="95"/>
                    <a:pt x="2205" y="284"/>
                  </a:cubicBezTo>
                  <a:lnTo>
                    <a:pt x="0" y="2457"/>
                  </a:lnTo>
                  <a:lnTo>
                    <a:pt x="1229" y="3686"/>
                  </a:lnTo>
                  <a:cubicBezTo>
                    <a:pt x="1323" y="3781"/>
                    <a:pt x="1323" y="4033"/>
                    <a:pt x="1229" y="4127"/>
                  </a:cubicBezTo>
                  <a:lnTo>
                    <a:pt x="725" y="4600"/>
                  </a:lnTo>
                  <a:cubicBezTo>
                    <a:pt x="630" y="4726"/>
                    <a:pt x="630" y="4978"/>
                    <a:pt x="725" y="5072"/>
                  </a:cubicBezTo>
                  <a:cubicBezTo>
                    <a:pt x="788" y="5135"/>
                    <a:pt x="882" y="5167"/>
                    <a:pt x="977" y="5167"/>
                  </a:cubicBezTo>
                  <a:cubicBezTo>
                    <a:pt x="1071" y="5167"/>
                    <a:pt x="1166" y="5135"/>
                    <a:pt x="1229" y="5072"/>
                  </a:cubicBezTo>
                  <a:lnTo>
                    <a:pt x="1701" y="4600"/>
                  </a:lnTo>
                  <a:cubicBezTo>
                    <a:pt x="1749" y="4553"/>
                    <a:pt x="1835" y="4529"/>
                    <a:pt x="1926" y="4529"/>
                  </a:cubicBezTo>
                  <a:cubicBezTo>
                    <a:pt x="2016" y="4529"/>
                    <a:pt x="2111" y="4553"/>
                    <a:pt x="2174" y="4600"/>
                  </a:cubicBezTo>
                  <a:lnTo>
                    <a:pt x="2898" y="5356"/>
                  </a:lnTo>
                  <a:lnTo>
                    <a:pt x="3371" y="4883"/>
                  </a:lnTo>
                  <a:lnTo>
                    <a:pt x="3151" y="4663"/>
                  </a:lnTo>
                  <a:cubicBezTo>
                    <a:pt x="2741" y="4253"/>
                    <a:pt x="2741" y="3592"/>
                    <a:pt x="3151" y="3214"/>
                  </a:cubicBezTo>
                  <a:cubicBezTo>
                    <a:pt x="3340" y="3009"/>
                    <a:pt x="3607" y="2906"/>
                    <a:pt x="3875" y="2906"/>
                  </a:cubicBezTo>
                  <a:cubicBezTo>
                    <a:pt x="4143" y="2906"/>
                    <a:pt x="4411" y="3009"/>
                    <a:pt x="4600" y="3214"/>
                  </a:cubicBezTo>
                  <a:lnTo>
                    <a:pt x="4852" y="3434"/>
                  </a:lnTo>
                  <a:lnTo>
                    <a:pt x="5828" y="2457"/>
                  </a:lnTo>
                  <a:lnTo>
                    <a:pt x="3623" y="284"/>
                  </a:lnTo>
                  <a:cubicBezTo>
                    <a:pt x="3450" y="95"/>
                    <a:pt x="3190" y="0"/>
                    <a:pt x="29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0" name="Google Shape;10481;p74">
              <a:extLst>
                <a:ext uri="{FF2B5EF4-FFF2-40B4-BE49-F238E27FC236}">
                  <a16:creationId xmlns:a16="http://schemas.microsoft.com/office/drawing/2014/main" id="{F37A2F94-112D-5150-9C37-96B8372A6FFE}"/>
                </a:ext>
              </a:extLst>
            </p:cNvPr>
            <p:cNvSpPr/>
            <p:nvPr/>
          </p:nvSpPr>
          <p:spPr>
            <a:xfrm>
              <a:off x="5880650" y="3309975"/>
              <a:ext cx="137075" cy="145725"/>
            </a:xfrm>
            <a:custGeom>
              <a:avLst/>
              <a:gdLst/>
              <a:ahLst/>
              <a:cxnLst/>
              <a:rect l="l" t="t" r="r" b="b"/>
              <a:pathLst>
                <a:path w="5483" h="5829" extrusionOk="0">
                  <a:moveTo>
                    <a:pt x="2899" y="1"/>
                  </a:moveTo>
                  <a:lnTo>
                    <a:pt x="1702" y="1229"/>
                  </a:lnTo>
                  <a:cubicBezTo>
                    <a:pt x="1639" y="1292"/>
                    <a:pt x="1544" y="1324"/>
                    <a:pt x="1450" y="1324"/>
                  </a:cubicBezTo>
                  <a:cubicBezTo>
                    <a:pt x="1355" y="1324"/>
                    <a:pt x="1261" y="1292"/>
                    <a:pt x="1198" y="1229"/>
                  </a:cubicBezTo>
                  <a:lnTo>
                    <a:pt x="725" y="757"/>
                  </a:lnTo>
                  <a:cubicBezTo>
                    <a:pt x="678" y="694"/>
                    <a:pt x="591" y="662"/>
                    <a:pt x="501" y="662"/>
                  </a:cubicBezTo>
                  <a:cubicBezTo>
                    <a:pt x="410" y="662"/>
                    <a:pt x="316" y="694"/>
                    <a:pt x="253" y="757"/>
                  </a:cubicBezTo>
                  <a:cubicBezTo>
                    <a:pt x="158" y="883"/>
                    <a:pt x="158" y="1103"/>
                    <a:pt x="253" y="1229"/>
                  </a:cubicBezTo>
                  <a:lnTo>
                    <a:pt x="725" y="1702"/>
                  </a:lnTo>
                  <a:cubicBezTo>
                    <a:pt x="851" y="1828"/>
                    <a:pt x="851" y="2048"/>
                    <a:pt x="725" y="2174"/>
                  </a:cubicBezTo>
                  <a:lnTo>
                    <a:pt x="1" y="2899"/>
                  </a:lnTo>
                  <a:lnTo>
                    <a:pt x="473" y="3372"/>
                  </a:lnTo>
                  <a:lnTo>
                    <a:pt x="694" y="3151"/>
                  </a:lnTo>
                  <a:cubicBezTo>
                    <a:pt x="898" y="2946"/>
                    <a:pt x="1166" y="2844"/>
                    <a:pt x="1434" y="2844"/>
                  </a:cubicBezTo>
                  <a:cubicBezTo>
                    <a:pt x="1702" y="2844"/>
                    <a:pt x="1970" y="2946"/>
                    <a:pt x="2174" y="3151"/>
                  </a:cubicBezTo>
                  <a:cubicBezTo>
                    <a:pt x="2552" y="3529"/>
                    <a:pt x="2552" y="4222"/>
                    <a:pt x="2174" y="4600"/>
                  </a:cubicBezTo>
                  <a:lnTo>
                    <a:pt x="1922" y="4852"/>
                  </a:lnTo>
                  <a:lnTo>
                    <a:pt x="2899" y="5829"/>
                  </a:lnTo>
                  <a:lnTo>
                    <a:pt x="5073" y="3655"/>
                  </a:lnTo>
                  <a:cubicBezTo>
                    <a:pt x="5482" y="3277"/>
                    <a:pt x="5482" y="2615"/>
                    <a:pt x="5073" y="2206"/>
                  </a:cubicBezTo>
                  <a:lnTo>
                    <a:pt x="28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1" name="Google Shape;10482;p74">
              <a:extLst>
                <a:ext uri="{FF2B5EF4-FFF2-40B4-BE49-F238E27FC236}">
                  <a16:creationId xmlns:a16="http://schemas.microsoft.com/office/drawing/2014/main" id="{9751674F-B572-AA83-F2F9-2A9B2D3D9173}"/>
                </a:ext>
              </a:extLst>
            </p:cNvPr>
            <p:cNvSpPr/>
            <p:nvPr/>
          </p:nvSpPr>
          <p:spPr>
            <a:xfrm>
              <a:off x="5794025" y="3396625"/>
              <a:ext cx="147300" cy="134700"/>
            </a:xfrm>
            <a:custGeom>
              <a:avLst/>
              <a:gdLst/>
              <a:ahLst/>
              <a:cxnLst/>
              <a:rect l="l" t="t" r="r" b="b"/>
              <a:pathLst>
                <a:path w="5892" h="5388" extrusionOk="0">
                  <a:moveTo>
                    <a:pt x="2993" y="0"/>
                  </a:moveTo>
                  <a:lnTo>
                    <a:pt x="2520" y="473"/>
                  </a:lnTo>
                  <a:lnTo>
                    <a:pt x="2741" y="725"/>
                  </a:lnTo>
                  <a:cubicBezTo>
                    <a:pt x="3151" y="1103"/>
                    <a:pt x="3151" y="1764"/>
                    <a:pt x="2741" y="2174"/>
                  </a:cubicBezTo>
                  <a:cubicBezTo>
                    <a:pt x="2505" y="2363"/>
                    <a:pt x="2221" y="2457"/>
                    <a:pt x="1949" y="2457"/>
                  </a:cubicBezTo>
                  <a:cubicBezTo>
                    <a:pt x="1678" y="2457"/>
                    <a:pt x="1418" y="2363"/>
                    <a:pt x="1229" y="2174"/>
                  </a:cubicBezTo>
                  <a:lnTo>
                    <a:pt x="977" y="1922"/>
                  </a:lnTo>
                  <a:lnTo>
                    <a:pt x="0" y="2930"/>
                  </a:lnTo>
                  <a:lnTo>
                    <a:pt x="2205" y="5072"/>
                  </a:lnTo>
                  <a:cubicBezTo>
                    <a:pt x="2394" y="5293"/>
                    <a:pt x="2678" y="5387"/>
                    <a:pt x="2930" y="5387"/>
                  </a:cubicBezTo>
                  <a:cubicBezTo>
                    <a:pt x="3214" y="5387"/>
                    <a:pt x="3497" y="5293"/>
                    <a:pt x="3686" y="5072"/>
                  </a:cubicBezTo>
                  <a:lnTo>
                    <a:pt x="5891" y="2930"/>
                  </a:lnTo>
                  <a:lnTo>
                    <a:pt x="4663" y="1701"/>
                  </a:lnTo>
                  <a:cubicBezTo>
                    <a:pt x="4568" y="1575"/>
                    <a:pt x="4568" y="1355"/>
                    <a:pt x="4663" y="1229"/>
                  </a:cubicBezTo>
                  <a:lnTo>
                    <a:pt x="5167" y="756"/>
                  </a:lnTo>
                  <a:cubicBezTo>
                    <a:pt x="5261" y="630"/>
                    <a:pt x="5261" y="410"/>
                    <a:pt x="5167" y="284"/>
                  </a:cubicBezTo>
                  <a:cubicBezTo>
                    <a:pt x="5104" y="221"/>
                    <a:pt x="5009" y="189"/>
                    <a:pt x="4915" y="189"/>
                  </a:cubicBezTo>
                  <a:cubicBezTo>
                    <a:pt x="4820" y="189"/>
                    <a:pt x="4726" y="221"/>
                    <a:pt x="4663" y="284"/>
                  </a:cubicBezTo>
                  <a:lnTo>
                    <a:pt x="4190" y="756"/>
                  </a:lnTo>
                  <a:cubicBezTo>
                    <a:pt x="4143" y="819"/>
                    <a:pt x="4056" y="851"/>
                    <a:pt x="3966" y="851"/>
                  </a:cubicBezTo>
                  <a:cubicBezTo>
                    <a:pt x="3875" y="851"/>
                    <a:pt x="3781" y="819"/>
                    <a:pt x="3718" y="756"/>
                  </a:cubicBezTo>
                  <a:lnTo>
                    <a:pt x="29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02" name="Google Shape;10101;p74">
            <a:extLst>
              <a:ext uri="{FF2B5EF4-FFF2-40B4-BE49-F238E27FC236}">
                <a16:creationId xmlns:a16="http://schemas.microsoft.com/office/drawing/2014/main" id="{6EAC16C9-6FA7-146F-6AD2-4352F5C2FD6B}"/>
              </a:ext>
            </a:extLst>
          </p:cNvPr>
          <p:cNvGrpSpPr/>
          <p:nvPr/>
        </p:nvGrpSpPr>
        <p:grpSpPr>
          <a:xfrm>
            <a:off x="11384593" y="5555348"/>
            <a:ext cx="437240" cy="432208"/>
            <a:chOff x="-62511899" y="4129100"/>
            <a:chExt cx="304050" cy="282000"/>
          </a:xfrm>
          <a:solidFill>
            <a:schemeClr val="bg1">
              <a:lumMod val="50000"/>
            </a:schemeClr>
          </a:solidFill>
        </p:grpSpPr>
        <p:sp>
          <p:nvSpPr>
            <p:cNvPr id="203" name="Google Shape;10102;p74">
              <a:extLst>
                <a:ext uri="{FF2B5EF4-FFF2-40B4-BE49-F238E27FC236}">
                  <a16:creationId xmlns:a16="http://schemas.microsoft.com/office/drawing/2014/main" id="{0FA268F6-9152-FB24-1590-0C04C6F42846}"/>
                </a:ext>
              </a:extLst>
            </p:cNvPr>
            <p:cNvSpPr/>
            <p:nvPr/>
          </p:nvSpPr>
          <p:spPr>
            <a:xfrm>
              <a:off x="-62414224" y="4203925"/>
              <a:ext cx="206375" cy="207175"/>
            </a:xfrm>
            <a:custGeom>
              <a:avLst/>
              <a:gdLst/>
              <a:ahLst/>
              <a:cxnLst/>
              <a:rect l="l" t="t" r="r" b="b"/>
              <a:pathLst>
                <a:path w="8255" h="8287" extrusionOk="0">
                  <a:moveTo>
                    <a:pt x="4128" y="1229"/>
                  </a:moveTo>
                  <a:cubicBezTo>
                    <a:pt x="4348" y="1229"/>
                    <a:pt x="4506" y="1418"/>
                    <a:pt x="4506" y="1670"/>
                  </a:cubicBezTo>
                  <a:lnTo>
                    <a:pt x="4506" y="1922"/>
                  </a:lnTo>
                  <a:cubicBezTo>
                    <a:pt x="4978" y="2080"/>
                    <a:pt x="5356" y="2552"/>
                    <a:pt x="5356" y="3119"/>
                  </a:cubicBezTo>
                  <a:cubicBezTo>
                    <a:pt x="5356" y="3340"/>
                    <a:pt x="5136" y="3498"/>
                    <a:pt x="4947" y="3498"/>
                  </a:cubicBezTo>
                  <a:cubicBezTo>
                    <a:pt x="4726" y="3498"/>
                    <a:pt x="4506" y="3308"/>
                    <a:pt x="4506" y="3119"/>
                  </a:cubicBezTo>
                  <a:cubicBezTo>
                    <a:pt x="4506" y="2867"/>
                    <a:pt x="4317" y="2710"/>
                    <a:pt x="4128" y="2710"/>
                  </a:cubicBezTo>
                  <a:cubicBezTo>
                    <a:pt x="3939" y="2710"/>
                    <a:pt x="3687" y="2930"/>
                    <a:pt x="3687" y="3119"/>
                  </a:cubicBezTo>
                  <a:cubicBezTo>
                    <a:pt x="3718" y="3340"/>
                    <a:pt x="4033" y="3592"/>
                    <a:pt x="4411" y="3813"/>
                  </a:cubicBezTo>
                  <a:cubicBezTo>
                    <a:pt x="4821" y="4128"/>
                    <a:pt x="5388" y="4537"/>
                    <a:pt x="5388" y="5199"/>
                  </a:cubicBezTo>
                  <a:cubicBezTo>
                    <a:pt x="5388" y="5766"/>
                    <a:pt x="5041" y="6175"/>
                    <a:pt x="4569" y="6396"/>
                  </a:cubicBezTo>
                  <a:lnTo>
                    <a:pt x="4569" y="6648"/>
                  </a:lnTo>
                  <a:cubicBezTo>
                    <a:pt x="4569" y="6900"/>
                    <a:pt x="4348" y="7089"/>
                    <a:pt x="4159" y="7089"/>
                  </a:cubicBezTo>
                  <a:cubicBezTo>
                    <a:pt x="3970" y="7089"/>
                    <a:pt x="3718" y="6900"/>
                    <a:pt x="3718" y="6648"/>
                  </a:cubicBezTo>
                  <a:lnTo>
                    <a:pt x="3718" y="6396"/>
                  </a:lnTo>
                  <a:cubicBezTo>
                    <a:pt x="3245" y="6238"/>
                    <a:pt x="2899" y="5766"/>
                    <a:pt x="2899" y="5199"/>
                  </a:cubicBezTo>
                  <a:cubicBezTo>
                    <a:pt x="2899" y="4978"/>
                    <a:pt x="3088" y="4821"/>
                    <a:pt x="3308" y="4821"/>
                  </a:cubicBezTo>
                  <a:cubicBezTo>
                    <a:pt x="3498" y="4821"/>
                    <a:pt x="3687" y="5010"/>
                    <a:pt x="3687" y="5199"/>
                  </a:cubicBezTo>
                  <a:cubicBezTo>
                    <a:pt x="3687" y="5451"/>
                    <a:pt x="3876" y="5608"/>
                    <a:pt x="4128" y="5608"/>
                  </a:cubicBezTo>
                  <a:cubicBezTo>
                    <a:pt x="4348" y="5608"/>
                    <a:pt x="4506" y="5388"/>
                    <a:pt x="4506" y="5199"/>
                  </a:cubicBezTo>
                  <a:cubicBezTo>
                    <a:pt x="4506" y="4978"/>
                    <a:pt x="4191" y="4726"/>
                    <a:pt x="3844" y="4506"/>
                  </a:cubicBezTo>
                  <a:cubicBezTo>
                    <a:pt x="3403" y="4191"/>
                    <a:pt x="2867" y="3781"/>
                    <a:pt x="2867" y="3119"/>
                  </a:cubicBezTo>
                  <a:cubicBezTo>
                    <a:pt x="2867" y="2552"/>
                    <a:pt x="3214" y="2143"/>
                    <a:pt x="3687" y="1922"/>
                  </a:cubicBezTo>
                  <a:lnTo>
                    <a:pt x="3687" y="1670"/>
                  </a:lnTo>
                  <a:cubicBezTo>
                    <a:pt x="3687" y="1418"/>
                    <a:pt x="3876" y="1229"/>
                    <a:pt x="4128" y="1229"/>
                  </a:cubicBezTo>
                  <a:close/>
                  <a:moveTo>
                    <a:pt x="4128" y="0"/>
                  </a:moveTo>
                  <a:cubicBezTo>
                    <a:pt x="1828" y="0"/>
                    <a:pt x="0" y="1859"/>
                    <a:pt x="0" y="4128"/>
                  </a:cubicBezTo>
                  <a:cubicBezTo>
                    <a:pt x="0" y="6427"/>
                    <a:pt x="1828" y="8286"/>
                    <a:pt x="4128" y="8286"/>
                  </a:cubicBezTo>
                  <a:cubicBezTo>
                    <a:pt x="6396" y="8286"/>
                    <a:pt x="8255" y="6427"/>
                    <a:pt x="8255" y="4128"/>
                  </a:cubicBezTo>
                  <a:cubicBezTo>
                    <a:pt x="8255" y="1859"/>
                    <a:pt x="6396" y="0"/>
                    <a:pt x="41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4" name="Google Shape;10103;p74">
              <a:extLst>
                <a:ext uri="{FF2B5EF4-FFF2-40B4-BE49-F238E27FC236}">
                  <a16:creationId xmlns:a16="http://schemas.microsoft.com/office/drawing/2014/main" id="{4ABB8931-A2D6-AE1F-7BF4-4D75F29761F1}"/>
                </a:ext>
              </a:extLst>
            </p:cNvPr>
            <p:cNvSpPr/>
            <p:nvPr/>
          </p:nvSpPr>
          <p:spPr>
            <a:xfrm>
              <a:off x="-62511099" y="4129100"/>
              <a:ext cx="159900" cy="74850"/>
            </a:xfrm>
            <a:custGeom>
              <a:avLst/>
              <a:gdLst/>
              <a:ahLst/>
              <a:cxnLst/>
              <a:rect l="l" t="t" r="r" b="b"/>
              <a:pathLst>
                <a:path w="6396" h="2994" extrusionOk="0">
                  <a:moveTo>
                    <a:pt x="3214" y="1"/>
                  </a:moveTo>
                  <a:cubicBezTo>
                    <a:pt x="1450" y="1"/>
                    <a:pt x="0" y="662"/>
                    <a:pt x="0" y="1513"/>
                  </a:cubicBezTo>
                  <a:cubicBezTo>
                    <a:pt x="0" y="2332"/>
                    <a:pt x="1450" y="2993"/>
                    <a:pt x="3214" y="2993"/>
                  </a:cubicBezTo>
                  <a:cubicBezTo>
                    <a:pt x="4947" y="2993"/>
                    <a:pt x="6396" y="2332"/>
                    <a:pt x="6396" y="1513"/>
                  </a:cubicBezTo>
                  <a:cubicBezTo>
                    <a:pt x="6396" y="662"/>
                    <a:pt x="4947" y="1"/>
                    <a:pt x="32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5" name="Google Shape;10104;p74">
              <a:extLst>
                <a:ext uri="{FF2B5EF4-FFF2-40B4-BE49-F238E27FC236}">
                  <a16:creationId xmlns:a16="http://schemas.microsoft.com/office/drawing/2014/main" id="{4F3AD412-59DF-56EB-290A-B12A9A4E721D}"/>
                </a:ext>
              </a:extLst>
            </p:cNvPr>
            <p:cNvSpPr/>
            <p:nvPr/>
          </p:nvSpPr>
          <p:spPr>
            <a:xfrm>
              <a:off x="-62511099" y="4207075"/>
              <a:ext cx="110275" cy="59875"/>
            </a:xfrm>
            <a:custGeom>
              <a:avLst/>
              <a:gdLst/>
              <a:ahLst/>
              <a:cxnLst/>
              <a:rect l="l" t="t" r="r" b="b"/>
              <a:pathLst>
                <a:path w="4411" h="2395" extrusionOk="0">
                  <a:moveTo>
                    <a:pt x="0" y="0"/>
                  </a:moveTo>
                  <a:lnTo>
                    <a:pt x="0" y="1135"/>
                  </a:lnTo>
                  <a:cubicBezTo>
                    <a:pt x="0" y="1450"/>
                    <a:pt x="347" y="1765"/>
                    <a:pt x="882" y="2017"/>
                  </a:cubicBezTo>
                  <a:cubicBezTo>
                    <a:pt x="1355" y="2237"/>
                    <a:pt x="2332" y="2395"/>
                    <a:pt x="3151" y="2395"/>
                  </a:cubicBezTo>
                  <a:lnTo>
                    <a:pt x="3308" y="2395"/>
                  </a:lnTo>
                  <a:cubicBezTo>
                    <a:pt x="3560" y="1733"/>
                    <a:pt x="3907" y="1135"/>
                    <a:pt x="4411" y="631"/>
                  </a:cubicBezTo>
                  <a:lnTo>
                    <a:pt x="4411" y="631"/>
                  </a:lnTo>
                  <a:cubicBezTo>
                    <a:pt x="4033" y="694"/>
                    <a:pt x="3623" y="757"/>
                    <a:pt x="3182" y="757"/>
                  </a:cubicBezTo>
                  <a:cubicBezTo>
                    <a:pt x="2363" y="757"/>
                    <a:pt x="1261" y="599"/>
                    <a:pt x="567" y="316"/>
                  </a:cubicBezTo>
                  <a:cubicBezTo>
                    <a:pt x="347" y="221"/>
                    <a:pt x="158" y="12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6" name="Google Shape;10105;p74">
              <a:extLst>
                <a:ext uri="{FF2B5EF4-FFF2-40B4-BE49-F238E27FC236}">
                  <a16:creationId xmlns:a16="http://schemas.microsoft.com/office/drawing/2014/main" id="{9EDB4FDA-006F-6A58-2CA3-3A273D45FFB0}"/>
                </a:ext>
              </a:extLst>
            </p:cNvPr>
            <p:cNvSpPr/>
            <p:nvPr/>
          </p:nvSpPr>
          <p:spPr>
            <a:xfrm>
              <a:off x="-62511099" y="4329950"/>
              <a:ext cx="106350" cy="59875"/>
            </a:xfrm>
            <a:custGeom>
              <a:avLst/>
              <a:gdLst/>
              <a:ahLst/>
              <a:cxnLst/>
              <a:rect l="l" t="t" r="r" b="b"/>
              <a:pathLst>
                <a:path w="4254" h="2395" extrusionOk="0">
                  <a:moveTo>
                    <a:pt x="0" y="0"/>
                  </a:moveTo>
                  <a:lnTo>
                    <a:pt x="0" y="1197"/>
                  </a:lnTo>
                  <a:cubicBezTo>
                    <a:pt x="0" y="1701"/>
                    <a:pt x="1355" y="2395"/>
                    <a:pt x="3182" y="2395"/>
                  </a:cubicBezTo>
                  <a:cubicBezTo>
                    <a:pt x="3560" y="2395"/>
                    <a:pt x="3907" y="2363"/>
                    <a:pt x="4254" y="2332"/>
                  </a:cubicBezTo>
                  <a:cubicBezTo>
                    <a:pt x="3875" y="1859"/>
                    <a:pt x="3560" y="1355"/>
                    <a:pt x="3340" y="756"/>
                  </a:cubicBezTo>
                  <a:lnTo>
                    <a:pt x="3182" y="756"/>
                  </a:lnTo>
                  <a:cubicBezTo>
                    <a:pt x="2363" y="756"/>
                    <a:pt x="1261" y="599"/>
                    <a:pt x="567" y="315"/>
                  </a:cubicBezTo>
                  <a:cubicBezTo>
                    <a:pt x="347" y="252"/>
                    <a:pt x="158" y="12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7" name="Google Shape;10106;p74">
              <a:extLst>
                <a:ext uri="{FF2B5EF4-FFF2-40B4-BE49-F238E27FC236}">
                  <a16:creationId xmlns:a16="http://schemas.microsoft.com/office/drawing/2014/main" id="{1524598B-38E3-A017-7DC2-C9E9348FA938}"/>
                </a:ext>
              </a:extLst>
            </p:cNvPr>
            <p:cNvSpPr/>
            <p:nvPr/>
          </p:nvSpPr>
          <p:spPr>
            <a:xfrm>
              <a:off x="-62511899" y="4268500"/>
              <a:ext cx="78000" cy="60675"/>
            </a:xfrm>
            <a:custGeom>
              <a:avLst/>
              <a:gdLst/>
              <a:ahLst/>
              <a:cxnLst/>
              <a:rect l="l" t="t" r="r" b="b"/>
              <a:pathLst>
                <a:path w="3120" h="2427" extrusionOk="0">
                  <a:moveTo>
                    <a:pt x="1" y="1"/>
                  </a:moveTo>
                  <a:lnTo>
                    <a:pt x="1" y="1167"/>
                  </a:lnTo>
                  <a:lnTo>
                    <a:pt x="32" y="1167"/>
                  </a:lnTo>
                  <a:cubicBezTo>
                    <a:pt x="32" y="1482"/>
                    <a:pt x="379" y="1797"/>
                    <a:pt x="914" y="2017"/>
                  </a:cubicBezTo>
                  <a:cubicBezTo>
                    <a:pt x="1387" y="2238"/>
                    <a:pt x="2332" y="2395"/>
                    <a:pt x="3120" y="2427"/>
                  </a:cubicBezTo>
                  <a:cubicBezTo>
                    <a:pt x="3057" y="2143"/>
                    <a:pt x="3025" y="1860"/>
                    <a:pt x="3025" y="1608"/>
                  </a:cubicBezTo>
                  <a:cubicBezTo>
                    <a:pt x="3025" y="1324"/>
                    <a:pt x="3088" y="1041"/>
                    <a:pt x="3120" y="757"/>
                  </a:cubicBezTo>
                  <a:cubicBezTo>
                    <a:pt x="2332" y="757"/>
                    <a:pt x="1230" y="599"/>
                    <a:pt x="536" y="316"/>
                  </a:cubicBezTo>
                  <a:cubicBezTo>
                    <a:pt x="347" y="253"/>
                    <a:pt x="158" y="12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08" name="Google Shape;10125;p74">
            <a:extLst>
              <a:ext uri="{FF2B5EF4-FFF2-40B4-BE49-F238E27FC236}">
                <a16:creationId xmlns:a16="http://schemas.microsoft.com/office/drawing/2014/main" id="{06378B3E-CEC2-A336-5A8E-4C0732DDEB97}"/>
              </a:ext>
            </a:extLst>
          </p:cNvPr>
          <p:cNvGrpSpPr/>
          <p:nvPr/>
        </p:nvGrpSpPr>
        <p:grpSpPr>
          <a:xfrm>
            <a:off x="10413386" y="1752183"/>
            <a:ext cx="594012" cy="634693"/>
            <a:chOff x="-64044599" y="3360375"/>
            <a:chExt cx="315850" cy="316650"/>
          </a:xfrm>
          <a:solidFill>
            <a:schemeClr val="bg1">
              <a:lumMod val="50000"/>
            </a:schemeClr>
          </a:solidFill>
        </p:grpSpPr>
        <p:sp>
          <p:nvSpPr>
            <p:cNvPr id="209" name="Google Shape;10126;p74">
              <a:extLst>
                <a:ext uri="{FF2B5EF4-FFF2-40B4-BE49-F238E27FC236}">
                  <a16:creationId xmlns:a16="http://schemas.microsoft.com/office/drawing/2014/main" id="{00CA0ED0-6062-8CAD-BD27-95AD412F47F5}"/>
                </a:ext>
              </a:extLst>
            </p:cNvPr>
            <p:cNvSpPr/>
            <p:nvPr/>
          </p:nvSpPr>
          <p:spPr>
            <a:xfrm>
              <a:off x="-63980027" y="3532875"/>
              <a:ext cx="185900" cy="144150"/>
            </a:xfrm>
            <a:custGeom>
              <a:avLst/>
              <a:gdLst/>
              <a:ahLst/>
              <a:cxnLst/>
              <a:rect l="l" t="t" r="r" b="b"/>
              <a:pathLst>
                <a:path w="7436" h="5766" extrusionOk="0"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20"/>
                    <a:pt x="410" y="820"/>
                  </a:cubicBezTo>
                  <a:lnTo>
                    <a:pt x="883" y="820"/>
                  </a:lnTo>
                  <a:lnTo>
                    <a:pt x="1670" y="5419"/>
                  </a:lnTo>
                  <a:cubicBezTo>
                    <a:pt x="1702" y="5608"/>
                    <a:pt x="1859" y="5766"/>
                    <a:pt x="2048" y="5766"/>
                  </a:cubicBezTo>
                  <a:lnTo>
                    <a:pt x="5356" y="5766"/>
                  </a:lnTo>
                  <a:cubicBezTo>
                    <a:pt x="5545" y="5766"/>
                    <a:pt x="5766" y="5608"/>
                    <a:pt x="5766" y="5419"/>
                  </a:cubicBezTo>
                  <a:lnTo>
                    <a:pt x="6554" y="820"/>
                  </a:lnTo>
                  <a:lnTo>
                    <a:pt x="7026" y="820"/>
                  </a:lnTo>
                  <a:cubicBezTo>
                    <a:pt x="7247" y="820"/>
                    <a:pt x="7404" y="630"/>
                    <a:pt x="7404" y="410"/>
                  </a:cubicBezTo>
                  <a:cubicBezTo>
                    <a:pt x="7436" y="189"/>
                    <a:pt x="7247" y="0"/>
                    <a:pt x="70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0" name="Google Shape;10127;p74">
              <a:extLst>
                <a:ext uri="{FF2B5EF4-FFF2-40B4-BE49-F238E27FC236}">
                  <a16:creationId xmlns:a16="http://schemas.microsoft.com/office/drawing/2014/main" id="{EBA1EBE0-6DD2-4509-24EE-0A46BB47F37B}"/>
                </a:ext>
              </a:extLst>
            </p:cNvPr>
            <p:cNvSpPr/>
            <p:nvPr/>
          </p:nvSpPr>
          <p:spPr>
            <a:xfrm>
              <a:off x="-64044599" y="3360375"/>
              <a:ext cx="315850" cy="152825"/>
            </a:xfrm>
            <a:custGeom>
              <a:avLst/>
              <a:gdLst/>
              <a:ahLst/>
              <a:cxnLst/>
              <a:rect l="l" t="t" r="r" b="b"/>
              <a:pathLst>
                <a:path w="12634" h="6113" extrusionOk="0">
                  <a:moveTo>
                    <a:pt x="378" y="1"/>
                  </a:moveTo>
                  <a:cubicBezTo>
                    <a:pt x="158" y="1"/>
                    <a:pt x="0" y="190"/>
                    <a:pt x="0" y="442"/>
                  </a:cubicBezTo>
                  <a:lnTo>
                    <a:pt x="0" y="5672"/>
                  </a:lnTo>
                  <a:cubicBezTo>
                    <a:pt x="0" y="5892"/>
                    <a:pt x="189" y="6113"/>
                    <a:pt x="378" y="6113"/>
                  </a:cubicBezTo>
                  <a:lnTo>
                    <a:pt x="3088" y="6113"/>
                  </a:lnTo>
                  <a:cubicBezTo>
                    <a:pt x="3245" y="5514"/>
                    <a:pt x="3560" y="4947"/>
                    <a:pt x="4001" y="4569"/>
                  </a:cubicBezTo>
                  <a:cubicBezTo>
                    <a:pt x="3875" y="4285"/>
                    <a:pt x="3812" y="3970"/>
                    <a:pt x="3812" y="3624"/>
                  </a:cubicBezTo>
                  <a:cubicBezTo>
                    <a:pt x="3812" y="2238"/>
                    <a:pt x="4915" y="1135"/>
                    <a:pt x="6301" y="1135"/>
                  </a:cubicBezTo>
                  <a:cubicBezTo>
                    <a:pt x="7656" y="1135"/>
                    <a:pt x="8759" y="2238"/>
                    <a:pt x="8759" y="3624"/>
                  </a:cubicBezTo>
                  <a:cubicBezTo>
                    <a:pt x="8759" y="3939"/>
                    <a:pt x="8696" y="4254"/>
                    <a:pt x="8570" y="4569"/>
                  </a:cubicBezTo>
                  <a:cubicBezTo>
                    <a:pt x="9011" y="5010"/>
                    <a:pt x="9326" y="5514"/>
                    <a:pt x="9483" y="6113"/>
                  </a:cubicBezTo>
                  <a:lnTo>
                    <a:pt x="12193" y="6113"/>
                  </a:lnTo>
                  <a:cubicBezTo>
                    <a:pt x="12445" y="6113"/>
                    <a:pt x="12602" y="5892"/>
                    <a:pt x="12602" y="5672"/>
                  </a:cubicBezTo>
                  <a:lnTo>
                    <a:pt x="12602" y="442"/>
                  </a:lnTo>
                  <a:cubicBezTo>
                    <a:pt x="12634" y="190"/>
                    <a:pt x="12445" y="1"/>
                    <a:pt x="122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1" name="Google Shape;10128;p74">
              <a:extLst>
                <a:ext uri="{FF2B5EF4-FFF2-40B4-BE49-F238E27FC236}">
                  <a16:creationId xmlns:a16="http://schemas.microsoft.com/office/drawing/2014/main" id="{6F80DD1F-3C90-2EC3-90C9-82537A27B5ED}"/>
                </a:ext>
              </a:extLst>
            </p:cNvPr>
            <p:cNvSpPr/>
            <p:nvPr/>
          </p:nvSpPr>
          <p:spPr>
            <a:xfrm>
              <a:off x="-63945374" y="3408425"/>
              <a:ext cx="117375" cy="103200"/>
            </a:xfrm>
            <a:custGeom>
              <a:avLst/>
              <a:gdLst/>
              <a:ahLst/>
              <a:cxnLst/>
              <a:rect l="l" t="t" r="r" b="b"/>
              <a:pathLst>
                <a:path w="4695" h="4128" extrusionOk="0">
                  <a:moveTo>
                    <a:pt x="2364" y="1"/>
                  </a:moveTo>
                  <a:cubicBezTo>
                    <a:pt x="1450" y="1"/>
                    <a:pt x="694" y="757"/>
                    <a:pt x="694" y="1670"/>
                  </a:cubicBezTo>
                  <a:cubicBezTo>
                    <a:pt x="694" y="2080"/>
                    <a:pt x="851" y="2489"/>
                    <a:pt x="1167" y="2805"/>
                  </a:cubicBezTo>
                  <a:cubicBezTo>
                    <a:pt x="599" y="3120"/>
                    <a:pt x="190" y="3592"/>
                    <a:pt x="1" y="4128"/>
                  </a:cubicBezTo>
                  <a:lnTo>
                    <a:pt x="4695" y="4128"/>
                  </a:lnTo>
                  <a:cubicBezTo>
                    <a:pt x="4475" y="3561"/>
                    <a:pt x="4065" y="3088"/>
                    <a:pt x="3529" y="2805"/>
                  </a:cubicBezTo>
                  <a:cubicBezTo>
                    <a:pt x="3813" y="2489"/>
                    <a:pt x="4002" y="2080"/>
                    <a:pt x="4002" y="1670"/>
                  </a:cubicBezTo>
                  <a:cubicBezTo>
                    <a:pt x="4002" y="757"/>
                    <a:pt x="3277" y="1"/>
                    <a:pt x="2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</p:spTree>
    <p:extLst>
      <p:ext uri="{BB962C8B-B14F-4D97-AF65-F5344CB8AC3E}">
        <p14:creationId xmlns:p14="http://schemas.microsoft.com/office/powerpoint/2010/main" val="370415546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F5A7CE-7BEF-807E-0C70-59A6D73294CA}"/>
              </a:ext>
            </a:extLst>
          </p:cNvPr>
          <p:cNvSpPr txBox="1"/>
          <p:nvPr/>
        </p:nvSpPr>
        <p:spPr>
          <a:xfrm>
            <a:off x="307184" y="166273"/>
            <a:ext cx="11573197" cy="7242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/>
              <a:t>Fully Editable Icon Sets: C</a:t>
            </a:r>
          </a:p>
        </p:txBody>
      </p:sp>
      <p:sp>
        <p:nvSpPr>
          <p:cNvPr id="3" name="Isosceles Triangle 68">
            <a:extLst>
              <a:ext uri="{FF2B5EF4-FFF2-40B4-BE49-F238E27FC236}">
                <a16:creationId xmlns:a16="http://schemas.microsoft.com/office/drawing/2014/main" id="{EE95F515-9871-8579-38F6-2797BC46BA79}"/>
              </a:ext>
            </a:extLst>
          </p:cNvPr>
          <p:cNvSpPr/>
          <p:nvPr/>
        </p:nvSpPr>
        <p:spPr>
          <a:xfrm rot="10800000">
            <a:off x="8394012" y="4492694"/>
            <a:ext cx="249709" cy="777639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EFB105F-362F-B324-A288-685C77FC8536}"/>
              </a:ext>
            </a:extLst>
          </p:cNvPr>
          <p:cNvSpPr/>
          <p:nvPr/>
        </p:nvSpPr>
        <p:spPr>
          <a:xfrm>
            <a:off x="9031693" y="4582472"/>
            <a:ext cx="599051" cy="598077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37A78DF5-26E7-625A-2A57-DB47D6364195}"/>
              </a:ext>
            </a:extLst>
          </p:cNvPr>
          <p:cNvSpPr/>
          <p:nvPr/>
        </p:nvSpPr>
        <p:spPr>
          <a:xfrm>
            <a:off x="10920493" y="4648060"/>
            <a:ext cx="578527" cy="46691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0FC3E40F-60CE-1193-AC48-135C7A849925}"/>
              </a:ext>
            </a:extLst>
          </p:cNvPr>
          <p:cNvSpPr/>
          <p:nvPr/>
        </p:nvSpPr>
        <p:spPr>
          <a:xfrm>
            <a:off x="10979053" y="5849481"/>
            <a:ext cx="664123" cy="486699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7" name="Donut 39">
            <a:extLst>
              <a:ext uri="{FF2B5EF4-FFF2-40B4-BE49-F238E27FC236}">
                <a16:creationId xmlns:a16="http://schemas.microsoft.com/office/drawing/2014/main" id="{694BA899-82B2-C246-F016-2CC7AF666AA2}"/>
              </a:ext>
            </a:extLst>
          </p:cNvPr>
          <p:cNvSpPr/>
          <p:nvPr/>
        </p:nvSpPr>
        <p:spPr>
          <a:xfrm>
            <a:off x="4185305" y="4555925"/>
            <a:ext cx="651175" cy="6511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8" name="Chord 38">
            <a:extLst>
              <a:ext uri="{FF2B5EF4-FFF2-40B4-BE49-F238E27FC236}">
                <a16:creationId xmlns:a16="http://schemas.microsoft.com/office/drawing/2014/main" id="{9C9A8C90-77F8-8D74-A0D7-F19A89AAD99D}"/>
              </a:ext>
            </a:extLst>
          </p:cNvPr>
          <p:cNvSpPr/>
          <p:nvPr/>
        </p:nvSpPr>
        <p:spPr>
          <a:xfrm>
            <a:off x="6671205" y="5636473"/>
            <a:ext cx="548659" cy="70554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6EAE259E-CDBC-0699-4AFA-CAA7DB6CF5D6}"/>
              </a:ext>
            </a:extLst>
          </p:cNvPr>
          <p:cNvSpPr/>
          <p:nvPr/>
        </p:nvSpPr>
        <p:spPr>
          <a:xfrm>
            <a:off x="7508645" y="5806837"/>
            <a:ext cx="574719" cy="56869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" name="Block Arc 25">
            <a:extLst>
              <a:ext uri="{FF2B5EF4-FFF2-40B4-BE49-F238E27FC236}">
                <a16:creationId xmlns:a16="http://schemas.microsoft.com/office/drawing/2014/main" id="{67777239-A219-2E56-1A84-2843CBED76E8}"/>
              </a:ext>
            </a:extLst>
          </p:cNvPr>
          <p:cNvSpPr/>
          <p:nvPr/>
        </p:nvSpPr>
        <p:spPr>
          <a:xfrm>
            <a:off x="5130209" y="5700917"/>
            <a:ext cx="395403" cy="571239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1" name="Block Arc 31">
            <a:extLst>
              <a:ext uri="{FF2B5EF4-FFF2-40B4-BE49-F238E27FC236}">
                <a16:creationId xmlns:a16="http://schemas.microsoft.com/office/drawing/2014/main" id="{E611FF39-0BD1-72C4-0624-F68188A8AF30}"/>
              </a:ext>
            </a:extLst>
          </p:cNvPr>
          <p:cNvSpPr/>
          <p:nvPr/>
        </p:nvSpPr>
        <p:spPr>
          <a:xfrm>
            <a:off x="8354661" y="5743185"/>
            <a:ext cx="515883" cy="571239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2" name="Freeform 53">
            <a:extLst>
              <a:ext uri="{FF2B5EF4-FFF2-40B4-BE49-F238E27FC236}">
                <a16:creationId xmlns:a16="http://schemas.microsoft.com/office/drawing/2014/main" id="{51AFCB37-52B8-FFF9-4D48-C2A568D1A5C4}"/>
              </a:ext>
            </a:extLst>
          </p:cNvPr>
          <p:cNvSpPr/>
          <p:nvPr/>
        </p:nvSpPr>
        <p:spPr>
          <a:xfrm>
            <a:off x="10081531" y="5778283"/>
            <a:ext cx="565332" cy="579639"/>
          </a:xfrm>
          <a:custGeom>
            <a:avLst/>
            <a:gdLst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18" fmla="*/ 11167 w 2305244"/>
              <a:gd name="connsiteY18" fmla="*/ 5505 h 23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Block Arc 10">
            <a:extLst>
              <a:ext uri="{FF2B5EF4-FFF2-40B4-BE49-F238E27FC236}">
                <a16:creationId xmlns:a16="http://schemas.microsoft.com/office/drawing/2014/main" id="{D4105B1C-3541-EFE9-B557-5D740162539A}"/>
              </a:ext>
            </a:extLst>
          </p:cNvPr>
          <p:cNvSpPr/>
          <p:nvPr/>
        </p:nvSpPr>
        <p:spPr>
          <a:xfrm>
            <a:off x="4995575" y="4686446"/>
            <a:ext cx="695288" cy="47095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14" name="Freeform 55">
            <a:extLst>
              <a:ext uri="{FF2B5EF4-FFF2-40B4-BE49-F238E27FC236}">
                <a16:creationId xmlns:a16="http://schemas.microsoft.com/office/drawing/2014/main" id="{302A4B88-D568-7D96-79A9-5EF10D6CC2E2}"/>
              </a:ext>
            </a:extLst>
          </p:cNvPr>
          <p:cNvSpPr/>
          <p:nvPr/>
        </p:nvSpPr>
        <p:spPr>
          <a:xfrm>
            <a:off x="4385172" y="5548272"/>
            <a:ext cx="357713" cy="876520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5" name="Round Same Side Corner Rectangle 36">
            <a:extLst>
              <a:ext uri="{FF2B5EF4-FFF2-40B4-BE49-F238E27FC236}">
                <a16:creationId xmlns:a16="http://schemas.microsoft.com/office/drawing/2014/main" id="{3BCDE759-537B-8A33-D9CE-18B5B87EB2E7}"/>
              </a:ext>
            </a:extLst>
          </p:cNvPr>
          <p:cNvSpPr/>
          <p:nvPr/>
        </p:nvSpPr>
        <p:spPr>
          <a:xfrm>
            <a:off x="9093904" y="5778281"/>
            <a:ext cx="655441" cy="5182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332D78EE-5C20-B9AE-2A96-228A581C7588}"/>
              </a:ext>
            </a:extLst>
          </p:cNvPr>
          <p:cNvSpPr>
            <a:spLocks noChangeAspect="1"/>
          </p:cNvSpPr>
          <p:nvPr/>
        </p:nvSpPr>
        <p:spPr>
          <a:xfrm>
            <a:off x="5899117" y="5752367"/>
            <a:ext cx="539611" cy="54411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17" name="Oval 32">
            <a:extLst>
              <a:ext uri="{FF2B5EF4-FFF2-40B4-BE49-F238E27FC236}">
                <a16:creationId xmlns:a16="http://schemas.microsoft.com/office/drawing/2014/main" id="{BCFB2DC1-6A31-025A-CD61-80320B2AA53C}"/>
              </a:ext>
            </a:extLst>
          </p:cNvPr>
          <p:cNvSpPr/>
          <p:nvPr/>
        </p:nvSpPr>
        <p:spPr>
          <a:xfrm>
            <a:off x="10018709" y="4572451"/>
            <a:ext cx="513811" cy="6181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grpSp>
        <p:nvGrpSpPr>
          <p:cNvPr id="18" name="Google Shape;6783;p88">
            <a:extLst>
              <a:ext uri="{FF2B5EF4-FFF2-40B4-BE49-F238E27FC236}">
                <a16:creationId xmlns:a16="http://schemas.microsoft.com/office/drawing/2014/main" id="{CAE096A1-0551-CD89-B0BC-1FDC65C9C906}"/>
              </a:ext>
            </a:extLst>
          </p:cNvPr>
          <p:cNvGrpSpPr/>
          <p:nvPr/>
        </p:nvGrpSpPr>
        <p:grpSpPr>
          <a:xfrm>
            <a:off x="10948069" y="1235313"/>
            <a:ext cx="566855" cy="566467"/>
            <a:chOff x="-34004625" y="3585850"/>
            <a:chExt cx="292225" cy="292025"/>
          </a:xfrm>
          <a:solidFill>
            <a:schemeClr val="bg1">
              <a:lumMod val="50000"/>
            </a:schemeClr>
          </a:solidFill>
        </p:grpSpPr>
        <p:sp>
          <p:nvSpPr>
            <p:cNvPr id="19" name="Google Shape;6784;p88">
              <a:extLst>
                <a:ext uri="{FF2B5EF4-FFF2-40B4-BE49-F238E27FC236}">
                  <a16:creationId xmlns:a16="http://schemas.microsoft.com/office/drawing/2014/main" id="{027F4CDE-3E20-DC03-8C7E-33666DC2E3CF}"/>
                </a:ext>
              </a:extLst>
            </p:cNvPr>
            <p:cNvSpPr/>
            <p:nvPr/>
          </p:nvSpPr>
          <p:spPr>
            <a:xfrm>
              <a:off x="-33832149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" name="Google Shape;6785;p88">
              <a:extLst>
                <a:ext uri="{FF2B5EF4-FFF2-40B4-BE49-F238E27FC236}">
                  <a16:creationId xmlns:a16="http://schemas.microsoft.com/office/drawing/2014/main" id="{808BA500-7DD7-44D7-1C35-E03C1C2DFD16}"/>
                </a:ext>
              </a:extLst>
            </p:cNvPr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" name="Google Shape;6786;p88">
              <a:extLst>
                <a:ext uri="{FF2B5EF4-FFF2-40B4-BE49-F238E27FC236}">
                  <a16:creationId xmlns:a16="http://schemas.microsoft.com/office/drawing/2014/main" id="{D464219D-F401-6C42-530D-1B4FCBFDE74F}"/>
                </a:ext>
              </a:extLst>
            </p:cNvPr>
            <p:cNvSpPr/>
            <p:nvPr/>
          </p:nvSpPr>
          <p:spPr>
            <a:xfrm>
              <a:off x="-33936099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" name="Google Shape;6787;p88">
              <a:extLst>
                <a:ext uri="{FF2B5EF4-FFF2-40B4-BE49-F238E27FC236}">
                  <a16:creationId xmlns:a16="http://schemas.microsoft.com/office/drawing/2014/main" id="{371DD457-1E70-8951-E09A-0E3748C998EA}"/>
                </a:ext>
              </a:extLst>
            </p:cNvPr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3" name="Google Shape;6788;p88">
              <a:extLst>
                <a:ext uri="{FF2B5EF4-FFF2-40B4-BE49-F238E27FC236}">
                  <a16:creationId xmlns:a16="http://schemas.microsoft.com/office/drawing/2014/main" id="{6E5AE4B4-FAE9-4894-0E16-9115D03BB1BB}"/>
                </a:ext>
              </a:extLst>
            </p:cNvPr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4" name="Google Shape;6800;p88">
            <a:extLst>
              <a:ext uri="{FF2B5EF4-FFF2-40B4-BE49-F238E27FC236}">
                <a16:creationId xmlns:a16="http://schemas.microsoft.com/office/drawing/2014/main" id="{CEEF7C0C-A804-ACAC-0527-FD98BF7E9FDD}"/>
              </a:ext>
            </a:extLst>
          </p:cNvPr>
          <p:cNvGrpSpPr/>
          <p:nvPr/>
        </p:nvGrpSpPr>
        <p:grpSpPr>
          <a:xfrm>
            <a:off x="9993555" y="2304728"/>
            <a:ext cx="552087" cy="550621"/>
            <a:chOff x="-30345326" y="3184750"/>
            <a:chExt cx="292225" cy="291450"/>
          </a:xfrm>
          <a:solidFill>
            <a:schemeClr val="bg1">
              <a:lumMod val="50000"/>
            </a:schemeClr>
          </a:solidFill>
        </p:grpSpPr>
        <p:sp>
          <p:nvSpPr>
            <p:cNvPr id="25" name="Google Shape;6801;p88">
              <a:extLst>
                <a:ext uri="{FF2B5EF4-FFF2-40B4-BE49-F238E27FC236}">
                  <a16:creationId xmlns:a16="http://schemas.microsoft.com/office/drawing/2014/main" id="{6126B9F2-34FE-8277-2480-57EC109B3DCF}"/>
                </a:ext>
              </a:extLst>
            </p:cNvPr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" name="Google Shape;6802;p88">
              <a:extLst>
                <a:ext uri="{FF2B5EF4-FFF2-40B4-BE49-F238E27FC236}">
                  <a16:creationId xmlns:a16="http://schemas.microsoft.com/office/drawing/2014/main" id="{1F3FC9DC-C2E8-3062-5AD2-8AC6F9617078}"/>
                </a:ext>
              </a:extLst>
            </p:cNvPr>
            <p:cNvSpPr/>
            <p:nvPr/>
          </p:nvSpPr>
          <p:spPr>
            <a:xfrm>
              <a:off x="-30310674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7" name="Google Shape;6803;p88">
              <a:extLst>
                <a:ext uri="{FF2B5EF4-FFF2-40B4-BE49-F238E27FC236}">
                  <a16:creationId xmlns:a16="http://schemas.microsoft.com/office/drawing/2014/main" id="{4BF5276F-918B-C75F-1BF5-79E37B9E14FB}"/>
                </a:ext>
              </a:extLst>
            </p:cNvPr>
            <p:cNvSpPr/>
            <p:nvPr/>
          </p:nvSpPr>
          <p:spPr>
            <a:xfrm>
              <a:off x="-30345326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" name="Google Shape;6804;p88">
              <a:extLst>
                <a:ext uri="{FF2B5EF4-FFF2-40B4-BE49-F238E27FC236}">
                  <a16:creationId xmlns:a16="http://schemas.microsoft.com/office/drawing/2014/main" id="{B89B1E28-C82C-0408-2EA4-1E2C28CE4CDD}"/>
                </a:ext>
              </a:extLst>
            </p:cNvPr>
            <p:cNvSpPr/>
            <p:nvPr/>
          </p:nvSpPr>
          <p:spPr>
            <a:xfrm>
              <a:off x="-30156299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" name="Google Shape;6805;p88">
              <a:extLst>
                <a:ext uri="{FF2B5EF4-FFF2-40B4-BE49-F238E27FC236}">
                  <a16:creationId xmlns:a16="http://schemas.microsoft.com/office/drawing/2014/main" id="{B7CE09FE-1B48-930B-7E92-B3736B160C05}"/>
                </a:ext>
              </a:extLst>
            </p:cNvPr>
            <p:cNvSpPr/>
            <p:nvPr/>
          </p:nvSpPr>
          <p:spPr>
            <a:xfrm>
              <a:off x="-30190951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0" name="Google Shape;6866;p88">
            <a:extLst>
              <a:ext uri="{FF2B5EF4-FFF2-40B4-BE49-F238E27FC236}">
                <a16:creationId xmlns:a16="http://schemas.microsoft.com/office/drawing/2014/main" id="{A49172DC-F3CA-5100-3F47-109D200AE123}"/>
              </a:ext>
            </a:extLst>
          </p:cNvPr>
          <p:cNvGrpSpPr/>
          <p:nvPr/>
        </p:nvGrpSpPr>
        <p:grpSpPr>
          <a:xfrm>
            <a:off x="5913581" y="4644033"/>
            <a:ext cx="508855" cy="563067"/>
            <a:chOff x="-30354001" y="3569100"/>
            <a:chExt cx="292250" cy="292225"/>
          </a:xfrm>
          <a:solidFill>
            <a:schemeClr val="bg1">
              <a:lumMod val="50000"/>
            </a:schemeClr>
          </a:solidFill>
        </p:grpSpPr>
        <p:sp>
          <p:nvSpPr>
            <p:cNvPr id="31" name="Google Shape;6867;p88">
              <a:extLst>
                <a:ext uri="{FF2B5EF4-FFF2-40B4-BE49-F238E27FC236}">
                  <a16:creationId xmlns:a16="http://schemas.microsoft.com/office/drawing/2014/main" id="{DF9C4C75-00E4-EA8C-0C0E-39B505521DB7}"/>
                </a:ext>
              </a:extLst>
            </p:cNvPr>
            <p:cNvSpPr/>
            <p:nvPr/>
          </p:nvSpPr>
          <p:spPr>
            <a:xfrm>
              <a:off x="-30354001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2" name="Google Shape;6868;p88">
              <a:extLst>
                <a:ext uri="{FF2B5EF4-FFF2-40B4-BE49-F238E27FC236}">
                  <a16:creationId xmlns:a16="http://schemas.microsoft.com/office/drawing/2014/main" id="{D5DA1A45-D4FC-1E61-CBE6-D6DD7493055F}"/>
                </a:ext>
              </a:extLst>
            </p:cNvPr>
            <p:cNvSpPr/>
            <p:nvPr/>
          </p:nvSpPr>
          <p:spPr>
            <a:xfrm>
              <a:off x="-30198826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3" name="Google Shape;6869;p88">
              <a:extLst>
                <a:ext uri="{FF2B5EF4-FFF2-40B4-BE49-F238E27FC236}">
                  <a16:creationId xmlns:a16="http://schemas.microsoft.com/office/drawing/2014/main" id="{93A4F4DC-367F-77CD-6C1D-10EE4A96FD22}"/>
                </a:ext>
              </a:extLst>
            </p:cNvPr>
            <p:cNvSpPr/>
            <p:nvPr/>
          </p:nvSpPr>
          <p:spPr>
            <a:xfrm>
              <a:off x="-30139751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4" name="Google Shape;6870;p88">
              <a:extLst>
                <a:ext uri="{FF2B5EF4-FFF2-40B4-BE49-F238E27FC236}">
                  <a16:creationId xmlns:a16="http://schemas.microsoft.com/office/drawing/2014/main" id="{00D4BC66-10F6-B669-8F8A-396B7E707AB0}"/>
                </a:ext>
              </a:extLst>
            </p:cNvPr>
            <p:cNvSpPr/>
            <p:nvPr/>
          </p:nvSpPr>
          <p:spPr>
            <a:xfrm>
              <a:off x="-30302802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5" name="Google Shape;6871;p88">
              <a:extLst>
                <a:ext uri="{FF2B5EF4-FFF2-40B4-BE49-F238E27FC236}">
                  <a16:creationId xmlns:a16="http://schemas.microsoft.com/office/drawing/2014/main" id="{31223409-6193-5B21-D577-2D82A7FE0467}"/>
                </a:ext>
              </a:extLst>
            </p:cNvPr>
            <p:cNvSpPr/>
            <p:nvPr/>
          </p:nvSpPr>
          <p:spPr>
            <a:xfrm>
              <a:off x="-30242926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6" name="Google Shape;6872;p88">
              <a:extLst>
                <a:ext uri="{FF2B5EF4-FFF2-40B4-BE49-F238E27FC236}">
                  <a16:creationId xmlns:a16="http://schemas.microsoft.com/office/drawing/2014/main" id="{E8665DB1-7B7F-390A-EC41-6658689396BB}"/>
                </a:ext>
              </a:extLst>
            </p:cNvPr>
            <p:cNvSpPr/>
            <p:nvPr/>
          </p:nvSpPr>
          <p:spPr>
            <a:xfrm>
              <a:off x="-30262624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7" name="Google Shape;6957;p88">
            <a:extLst>
              <a:ext uri="{FF2B5EF4-FFF2-40B4-BE49-F238E27FC236}">
                <a16:creationId xmlns:a16="http://schemas.microsoft.com/office/drawing/2014/main" id="{DB88EF73-B671-4313-EE38-DF40463EDBB7}"/>
              </a:ext>
            </a:extLst>
          </p:cNvPr>
          <p:cNvGrpSpPr/>
          <p:nvPr/>
        </p:nvGrpSpPr>
        <p:grpSpPr>
          <a:xfrm>
            <a:off x="4974595" y="1314741"/>
            <a:ext cx="498088" cy="497107"/>
            <a:chOff x="-31094350" y="3194000"/>
            <a:chExt cx="292225" cy="291650"/>
          </a:xfrm>
          <a:solidFill>
            <a:schemeClr val="bg1">
              <a:lumMod val="50000"/>
            </a:schemeClr>
          </a:solidFill>
        </p:grpSpPr>
        <p:sp>
          <p:nvSpPr>
            <p:cNvPr id="38" name="Google Shape;6958;p88">
              <a:extLst>
                <a:ext uri="{FF2B5EF4-FFF2-40B4-BE49-F238E27FC236}">
                  <a16:creationId xmlns:a16="http://schemas.microsoft.com/office/drawing/2014/main" id="{C15908E5-CE2B-A14A-F5C1-A2D37C36F32C}"/>
                </a:ext>
              </a:extLst>
            </p:cNvPr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9" name="Google Shape;6959;p88">
              <a:extLst>
                <a:ext uri="{FF2B5EF4-FFF2-40B4-BE49-F238E27FC236}">
                  <a16:creationId xmlns:a16="http://schemas.microsoft.com/office/drawing/2014/main" id="{E32FADB6-5AE8-6B6B-A6D0-D7C63EDB7724}"/>
                </a:ext>
              </a:extLst>
            </p:cNvPr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0" name="Google Shape;6960;p88">
              <a:extLst>
                <a:ext uri="{FF2B5EF4-FFF2-40B4-BE49-F238E27FC236}">
                  <a16:creationId xmlns:a16="http://schemas.microsoft.com/office/drawing/2014/main" id="{483505D9-51D4-48F5-142C-34A0C4CD6D55}"/>
                </a:ext>
              </a:extLst>
            </p:cNvPr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1" name="Google Shape;6961;p88">
              <a:extLst>
                <a:ext uri="{FF2B5EF4-FFF2-40B4-BE49-F238E27FC236}">
                  <a16:creationId xmlns:a16="http://schemas.microsoft.com/office/drawing/2014/main" id="{73CC0B0C-83C5-8E04-80A5-C6AB48B4ABCD}"/>
                </a:ext>
              </a:extLst>
            </p:cNvPr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2" name="Google Shape;6962;p88">
              <a:extLst>
                <a:ext uri="{FF2B5EF4-FFF2-40B4-BE49-F238E27FC236}">
                  <a16:creationId xmlns:a16="http://schemas.microsoft.com/office/drawing/2014/main" id="{82A2C19D-8704-9DC2-920D-AF7727E2C95F}"/>
                </a:ext>
              </a:extLst>
            </p:cNvPr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3" name="Google Shape;6963;p88">
              <a:extLst>
                <a:ext uri="{FF2B5EF4-FFF2-40B4-BE49-F238E27FC236}">
                  <a16:creationId xmlns:a16="http://schemas.microsoft.com/office/drawing/2014/main" id="{97EDF9EA-EE86-A7DB-93EF-1ADDD166C598}"/>
                </a:ext>
              </a:extLst>
            </p:cNvPr>
            <p:cNvSpPr/>
            <p:nvPr/>
          </p:nvSpPr>
          <p:spPr>
            <a:xfrm>
              <a:off x="-30853351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4" name="Google Shape;6964;p88">
              <a:extLst>
                <a:ext uri="{FF2B5EF4-FFF2-40B4-BE49-F238E27FC236}">
                  <a16:creationId xmlns:a16="http://schemas.microsoft.com/office/drawing/2014/main" id="{5997E221-57AC-9680-814A-1897DB72EA2E}"/>
                </a:ext>
              </a:extLst>
            </p:cNvPr>
            <p:cNvSpPr/>
            <p:nvPr/>
          </p:nvSpPr>
          <p:spPr>
            <a:xfrm>
              <a:off x="-30853351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5" name="Google Shape;6965;p88">
              <a:extLst>
                <a:ext uri="{FF2B5EF4-FFF2-40B4-BE49-F238E27FC236}">
                  <a16:creationId xmlns:a16="http://schemas.microsoft.com/office/drawing/2014/main" id="{A32ED541-A015-2353-537E-EE06B7190AA1}"/>
                </a:ext>
              </a:extLst>
            </p:cNvPr>
            <p:cNvSpPr/>
            <p:nvPr/>
          </p:nvSpPr>
          <p:spPr>
            <a:xfrm>
              <a:off x="-30851776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46" name="Google Shape;6966;p88">
            <a:extLst>
              <a:ext uri="{FF2B5EF4-FFF2-40B4-BE49-F238E27FC236}">
                <a16:creationId xmlns:a16="http://schemas.microsoft.com/office/drawing/2014/main" id="{BD573A8F-0BA1-D613-4CAB-016800B6026C}"/>
              </a:ext>
            </a:extLst>
          </p:cNvPr>
          <p:cNvGrpSpPr/>
          <p:nvPr/>
        </p:nvGrpSpPr>
        <p:grpSpPr>
          <a:xfrm>
            <a:off x="10919517" y="3411174"/>
            <a:ext cx="604881" cy="605815"/>
            <a:chOff x="-31093575" y="3552550"/>
            <a:chExt cx="291450" cy="291900"/>
          </a:xfrm>
          <a:solidFill>
            <a:schemeClr val="bg1">
              <a:lumMod val="50000"/>
            </a:schemeClr>
          </a:solidFill>
        </p:grpSpPr>
        <p:sp>
          <p:nvSpPr>
            <p:cNvPr id="47" name="Google Shape;6967;p88">
              <a:extLst>
                <a:ext uri="{FF2B5EF4-FFF2-40B4-BE49-F238E27FC236}">
                  <a16:creationId xmlns:a16="http://schemas.microsoft.com/office/drawing/2014/main" id="{AE923094-6D4A-C33E-B458-E654128FC662}"/>
                </a:ext>
              </a:extLst>
            </p:cNvPr>
            <p:cNvSpPr/>
            <p:nvPr/>
          </p:nvSpPr>
          <p:spPr>
            <a:xfrm>
              <a:off x="-31011651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8" name="Google Shape;6968;p88">
              <a:extLst>
                <a:ext uri="{FF2B5EF4-FFF2-40B4-BE49-F238E27FC236}">
                  <a16:creationId xmlns:a16="http://schemas.microsoft.com/office/drawing/2014/main" id="{1F3A3A89-693D-4BD5-FE7C-FFE5C68D4B70}"/>
                </a:ext>
              </a:extLst>
            </p:cNvPr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8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49" name="Google Shape;6969;p88">
              <a:extLst>
                <a:ext uri="{FF2B5EF4-FFF2-40B4-BE49-F238E27FC236}">
                  <a16:creationId xmlns:a16="http://schemas.microsoft.com/office/drawing/2014/main" id="{FF38EB66-818A-06B7-D415-918C77BB341E}"/>
                </a:ext>
              </a:extLst>
            </p:cNvPr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0" name="Google Shape;6970;p88">
              <a:extLst>
                <a:ext uri="{FF2B5EF4-FFF2-40B4-BE49-F238E27FC236}">
                  <a16:creationId xmlns:a16="http://schemas.microsoft.com/office/drawing/2014/main" id="{3E37BB74-091D-A9F3-719D-67C8E4BEEFDC}"/>
                </a:ext>
              </a:extLst>
            </p:cNvPr>
            <p:cNvSpPr/>
            <p:nvPr/>
          </p:nvSpPr>
          <p:spPr>
            <a:xfrm>
              <a:off x="-30974649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51" name="Google Shape;6760;p88">
            <a:extLst>
              <a:ext uri="{FF2B5EF4-FFF2-40B4-BE49-F238E27FC236}">
                <a16:creationId xmlns:a16="http://schemas.microsoft.com/office/drawing/2014/main" id="{DA1196B4-3C63-49E6-6C16-3E7847134844}"/>
              </a:ext>
            </a:extLst>
          </p:cNvPr>
          <p:cNvGrpSpPr/>
          <p:nvPr/>
        </p:nvGrpSpPr>
        <p:grpSpPr>
          <a:xfrm>
            <a:off x="4202884" y="1247009"/>
            <a:ext cx="499953" cy="600563"/>
            <a:chOff x="-35814602" y="3202075"/>
            <a:chExt cx="242625" cy="291450"/>
          </a:xfrm>
          <a:solidFill>
            <a:schemeClr val="bg1">
              <a:lumMod val="50000"/>
            </a:schemeClr>
          </a:solidFill>
        </p:grpSpPr>
        <p:sp>
          <p:nvSpPr>
            <p:cNvPr id="52" name="Google Shape;6761;p88">
              <a:extLst>
                <a:ext uri="{FF2B5EF4-FFF2-40B4-BE49-F238E27FC236}">
                  <a16:creationId xmlns:a16="http://schemas.microsoft.com/office/drawing/2014/main" id="{C218D534-70A5-1F10-BC15-61305138297D}"/>
                </a:ext>
              </a:extLst>
            </p:cNvPr>
            <p:cNvSpPr/>
            <p:nvPr/>
          </p:nvSpPr>
          <p:spPr>
            <a:xfrm>
              <a:off x="-35814602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7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3" name="Google Shape;6762;p88">
              <a:extLst>
                <a:ext uri="{FF2B5EF4-FFF2-40B4-BE49-F238E27FC236}">
                  <a16:creationId xmlns:a16="http://schemas.microsoft.com/office/drawing/2014/main" id="{9D4B3DA7-ED9B-446B-5FD3-1205508B2DA6}"/>
                </a:ext>
              </a:extLst>
            </p:cNvPr>
            <p:cNvSpPr/>
            <p:nvPr/>
          </p:nvSpPr>
          <p:spPr>
            <a:xfrm>
              <a:off x="-35814602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4" name="Google Shape;6763;p88">
              <a:extLst>
                <a:ext uri="{FF2B5EF4-FFF2-40B4-BE49-F238E27FC236}">
                  <a16:creationId xmlns:a16="http://schemas.microsoft.com/office/drawing/2014/main" id="{272C16FC-5D0A-FA84-2E30-F06F97B5A2F7}"/>
                </a:ext>
              </a:extLst>
            </p:cNvPr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5" name="Google Shape;6764;p88">
              <a:extLst>
                <a:ext uri="{FF2B5EF4-FFF2-40B4-BE49-F238E27FC236}">
                  <a16:creationId xmlns:a16="http://schemas.microsoft.com/office/drawing/2014/main" id="{AFBAD22F-71C8-6F86-7B01-5E1B62C07E19}"/>
                </a:ext>
              </a:extLst>
            </p:cNvPr>
            <p:cNvSpPr/>
            <p:nvPr/>
          </p:nvSpPr>
          <p:spPr>
            <a:xfrm>
              <a:off x="-35703526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6" name="Google Shape;6765;p88">
              <a:extLst>
                <a:ext uri="{FF2B5EF4-FFF2-40B4-BE49-F238E27FC236}">
                  <a16:creationId xmlns:a16="http://schemas.microsoft.com/office/drawing/2014/main" id="{6042C73D-D310-13AF-BAE2-289A2E27E228}"/>
                </a:ext>
              </a:extLst>
            </p:cNvPr>
            <p:cNvSpPr/>
            <p:nvPr/>
          </p:nvSpPr>
          <p:spPr>
            <a:xfrm>
              <a:off x="-35677549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7" name="Google Shape;6766;p88">
              <a:extLst>
                <a:ext uri="{FF2B5EF4-FFF2-40B4-BE49-F238E27FC236}">
                  <a16:creationId xmlns:a16="http://schemas.microsoft.com/office/drawing/2014/main" id="{06B2A402-CDC8-26E5-6049-C558A02F0437}"/>
                </a:ext>
              </a:extLst>
            </p:cNvPr>
            <p:cNvSpPr/>
            <p:nvPr/>
          </p:nvSpPr>
          <p:spPr>
            <a:xfrm>
              <a:off x="-35746851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8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8" name="Google Shape;6767;p88">
              <a:extLst>
                <a:ext uri="{FF2B5EF4-FFF2-40B4-BE49-F238E27FC236}">
                  <a16:creationId xmlns:a16="http://schemas.microsoft.com/office/drawing/2014/main" id="{6D0C23D9-997F-8CBC-21E4-3947F3F841DC}"/>
                </a:ext>
              </a:extLst>
            </p:cNvPr>
            <p:cNvSpPr/>
            <p:nvPr/>
          </p:nvSpPr>
          <p:spPr>
            <a:xfrm>
              <a:off x="-35677549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59" name="Google Shape;6777;p88">
            <a:extLst>
              <a:ext uri="{FF2B5EF4-FFF2-40B4-BE49-F238E27FC236}">
                <a16:creationId xmlns:a16="http://schemas.microsoft.com/office/drawing/2014/main" id="{C697EBDF-E895-14CF-C773-3657FACF08DE}"/>
              </a:ext>
            </a:extLst>
          </p:cNvPr>
          <p:cNvGrpSpPr/>
          <p:nvPr/>
        </p:nvGrpSpPr>
        <p:grpSpPr>
          <a:xfrm>
            <a:off x="8170301" y="1211285"/>
            <a:ext cx="600561" cy="600563"/>
            <a:chOff x="-34003850" y="3227275"/>
            <a:chExt cx="291450" cy="291450"/>
          </a:xfrm>
          <a:solidFill>
            <a:schemeClr val="bg1">
              <a:lumMod val="50000"/>
            </a:schemeClr>
          </a:solidFill>
        </p:grpSpPr>
        <p:sp>
          <p:nvSpPr>
            <p:cNvPr id="60" name="Google Shape;6778;p88">
              <a:extLst>
                <a:ext uri="{FF2B5EF4-FFF2-40B4-BE49-F238E27FC236}">
                  <a16:creationId xmlns:a16="http://schemas.microsoft.com/office/drawing/2014/main" id="{3B98CFC6-CF19-E6C2-155B-9CF7A3B3EBF4}"/>
                </a:ext>
              </a:extLst>
            </p:cNvPr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1" name="Google Shape;6779;p88">
              <a:extLst>
                <a:ext uri="{FF2B5EF4-FFF2-40B4-BE49-F238E27FC236}">
                  <a16:creationId xmlns:a16="http://schemas.microsoft.com/office/drawing/2014/main" id="{1CC83B0E-45E9-36B0-BFD7-56491FE12EB8}"/>
                </a:ext>
              </a:extLst>
            </p:cNvPr>
            <p:cNvSpPr/>
            <p:nvPr/>
          </p:nvSpPr>
          <p:spPr>
            <a:xfrm>
              <a:off x="-33866001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2" name="Google Shape;6780;p88">
              <a:extLst>
                <a:ext uri="{FF2B5EF4-FFF2-40B4-BE49-F238E27FC236}">
                  <a16:creationId xmlns:a16="http://schemas.microsoft.com/office/drawing/2014/main" id="{AF4B7583-749A-A28A-7FAE-7F3F930B3A8B}"/>
                </a:ext>
              </a:extLst>
            </p:cNvPr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3" name="Google Shape;6781;p88">
              <a:extLst>
                <a:ext uri="{FF2B5EF4-FFF2-40B4-BE49-F238E27FC236}">
                  <a16:creationId xmlns:a16="http://schemas.microsoft.com/office/drawing/2014/main" id="{603E4027-501E-5F5F-A106-F7353E5B80EF}"/>
                </a:ext>
              </a:extLst>
            </p:cNvPr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4" name="Google Shape;6782;p88">
              <a:extLst>
                <a:ext uri="{FF2B5EF4-FFF2-40B4-BE49-F238E27FC236}">
                  <a16:creationId xmlns:a16="http://schemas.microsoft.com/office/drawing/2014/main" id="{CDE2B22B-A4CE-7525-76CC-3F0ECA302358}"/>
                </a:ext>
              </a:extLst>
            </p:cNvPr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65" name="Google Shape;6827;p88">
            <a:extLst>
              <a:ext uri="{FF2B5EF4-FFF2-40B4-BE49-F238E27FC236}">
                <a16:creationId xmlns:a16="http://schemas.microsoft.com/office/drawing/2014/main" id="{AAD9AF96-EFB7-B9C1-2059-B679B97F5DC1}"/>
              </a:ext>
            </a:extLst>
          </p:cNvPr>
          <p:cNvGrpSpPr/>
          <p:nvPr/>
        </p:nvGrpSpPr>
        <p:grpSpPr>
          <a:xfrm>
            <a:off x="8926588" y="1221809"/>
            <a:ext cx="607053" cy="598915"/>
            <a:chOff x="-33645475" y="3228075"/>
            <a:chExt cx="294600" cy="290650"/>
          </a:xfrm>
          <a:solidFill>
            <a:schemeClr val="bg1">
              <a:lumMod val="50000"/>
            </a:schemeClr>
          </a:solidFill>
        </p:grpSpPr>
        <p:sp>
          <p:nvSpPr>
            <p:cNvPr id="66" name="Google Shape;6828;p88">
              <a:extLst>
                <a:ext uri="{FF2B5EF4-FFF2-40B4-BE49-F238E27FC236}">
                  <a16:creationId xmlns:a16="http://schemas.microsoft.com/office/drawing/2014/main" id="{1FD8DB66-3CE5-436E-5C5D-45715B0A84A1}"/>
                </a:ext>
              </a:extLst>
            </p:cNvPr>
            <p:cNvSpPr/>
            <p:nvPr/>
          </p:nvSpPr>
          <p:spPr>
            <a:xfrm>
              <a:off x="-33456451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7" name="Google Shape;6829;p88">
              <a:extLst>
                <a:ext uri="{FF2B5EF4-FFF2-40B4-BE49-F238E27FC236}">
                  <a16:creationId xmlns:a16="http://schemas.microsoft.com/office/drawing/2014/main" id="{F7EB03B4-0D3B-4A7C-4597-E6D27225212C}"/>
                </a:ext>
              </a:extLst>
            </p:cNvPr>
            <p:cNvSpPr/>
            <p:nvPr/>
          </p:nvSpPr>
          <p:spPr>
            <a:xfrm>
              <a:off x="-33575374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8" name="Google Shape;6830;p88">
              <a:extLst>
                <a:ext uri="{FF2B5EF4-FFF2-40B4-BE49-F238E27FC236}">
                  <a16:creationId xmlns:a16="http://schemas.microsoft.com/office/drawing/2014/main" id="{085F80DB-1A74-5F5C-66B3-B528523F8F89}"/>
                </a:ext>
              </a:extLst>
            </p:cNvPr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69" name="Google Shape;6831;p88">
              <a:extLst>
                <a:ext uri="{FF2B5EF4-FFF2-40B4-BE49-F238E27FC236}">
                  <a16:creationId xmlns:a16="http://schemas.microsoft.com/office/drawing/2014/main" id="{6691A7D3-0DF4-19A8-82AE-B4A62235D9FF}"/>
                </a:ext>
              </a:extLst>
            </p:cNvPr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0" name="Google Shape;6832;p88">
              <a:extLst>
                <a:ext uri="{FF2B5EF4-FFF2-40B4-BE49-F238E27FC236}">
                  <a16:creationId xmlns:a16="http://schemas.microsoft.com/office/drawing/2014/main" id="{6F0515B5-4DB2-2DAA-562F-B1C6781D97FF}"/>
                </a:ext>
              </a:extLst>
            </p:cNvPr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1" name="Google Shape;6833;p88">
              <a:extLst>
                <a:ext uri="{FF2B5EF4-FFF2-40B4-BE49-F238E27FC236}">
                  <a16:creationId xmlns:a16="http://schemas.microsoft.com/office/drawing/2014/main" id="{7F2A52DD-E2A0-7B07-8F6C-0D6196EB5D75}"/>
                </a:ext>
              </a:extLst>
            </p:cNvPr>
            <p:cNvSpPr/>
            <p:nvPr/>
          </p:nvSpPr>
          <p:spPr>
            <a:xfrm>
              <a:off x="-33455651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2" name="Google Shape;6834;p88">
              <a:extLst>
                <a:ext uri="{FF2B5EF4-FFF2-40B4-BE49-F238E27FC236}">
                  <a16:creationId xmlns:a16="http://schemas.microsoft.com/office/drawing/2014/main" id="{8AC31BCA-6D88-2779-1139-1132B7FD045F}"/>
                </a:ext>
              </a:extLst>
            </p:cNvPr>
            <p:cNvSpPr/>
            <p:nvPr/>
          </p:nvSpPr>
          <p:spPr>
            <a:xfrm>
              <a:off x="-33456451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73" name="Google Shape;6873;p88">
            <a:extLst>
              <a:ext uri="{FF2B5EF4-FFF2-40B4-BE49-F238E27FC236}">
                <a16:creationId xmlns:a16="http://schemas.microsoft.com/office/drawing/2014/main" id="{83BAF2E6-7424-9C5D-B398-3DCE972C50B1}"/>
              </a:ext>
            </a:extLst>
          </p:cNvPr>
          <p:cNvGrpSpPr/>
          <p:nvPr/>
        </p:nvGrpSpPr>
        <p:grpSpPr>
          <a:xfrm>
            <a:off x="5860160" y="1222521"/>
            <a:ext cx="581037" cy="600563"/>
            <a:chOff x="-35118325" y="3202075"/>
            <a:chExt cx="281975" cy="291450"/>
          </a:xfrm>
          <a:solidFill>
            <a:schemeClr val="bg1">
              <a:lumMod val="50000"/>
            </a:schemeClr>
          </a:solidFill>
        </p:grpSpPr>
        <p:sp>
          <p:nvSpPr>
            <p:cNvPr id="74" name="Google Shape;6874;p88">
              <a:extLst>
                <a:ext uri="{FF2B5EF4-FFF2-40B4-BE49-F238E27FC236}">
                  <a16:creationId xmlns:a16="http://schemas.microsoft.com/office/drawing/2014/main" id="{54E6A5D0-D9D2-0E44-D94D-8781634FC2E6}"/>
                </a:ext>
              </a:extLst>
            </p:cNvPr>
            <p:cNvSpPr/>
            <p:nvPr/>
          </p:nvSpPr>
          <p:spPr>
            <a:xfrm>
              <a:off x="-35008049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7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5" name="Google Shape;6875;p88">
              <a:extLst>
                <a:ext uri="{FF2B5EF4-FFF2-40B4-BE49-F238E27FC236}">
                  <a16:creationId xmlns:a16="http://schemas.microsoft.com/office/drawing/2014/main" id="{9EE89945-5DFE-1949-9E1C-2E69C7AF7E32}"/>
                </a:ext>
              </a:extLst>
            </p:cNvPr>
            <p:cNvSpPr/>
            <p:nvPr/>
          </p:nvSpPr>
          <p:spPr>
            <a:xfrm>
              <a:off x="-34937976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6" name="Google Shape;6876;p88">
              <a:extLst>
                <a:ext uri="{FF2B5EF4-FFF2-40B4-BE49-F238E27FC236}">
                  <a16:creationId xmlns:a16="http://schemas.microsoft.com/office/drawing/2014/main" id="{87FA658A-E863-0C75-A3B4-D0E3E5501BCF}"/>
                </a:ext>
              </a:extLst>
            </p:cNvPr>
            <p:cNvSpPr/>
            <p:nvPr/>
          </p:nvSpPr>
          <p:spPr>
            <a:xfrm>
              <a:off x="-35085251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77" name="Google Shape;6877;p88">
              <a:extLst>
                <a:ext uri="{FF2B5EF4-FFF2-40B4-BE49-F238E27FC236}">
                  <a16:creationId xmlns:a16="http://schemas.microsoft.com/office/drawing/2014/main" id="{9E1FD7ED-4706-BC51-2A68-9F50C2EDD77D}"/>
                </a:ext>
              </a:extLst>
            </p:cNvPr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78" name="Google Shape;6884;p88">
            <a:extLst>
              <a:ext uri="{FF2B5EF4-FFF2-40B4-BE49-F238E27FC236}">
                <a16:creationId xmlns:a16="http://schemas.microsoft.com/office/drawing/2014/main" id="{DFAD15B9-CAB3-2677-153C-9B387ADDEE6C}"/>
              </a:ext>
            </a:extLst>
          </p:cNvPr>
          <p:cNvGrpSpPr/>
          <p:nvPr/>
        </p:nvGrpSpPr>
        <p:grpSpPr>
          <a:xfrm>
            <a:off x="9993552" y="1221809"/>
            <a:ext cx="571352" cy="601387"/>
            <a:chOff x="-33277649" y="3226875"/>
            <a:chExt cx="277275" cy="291850"/>
          </a:xfrm>
          <a:solidFill>
            <a:schemeClr val="bg1">
              <a:lumMod val="50000"/>
            </a:schemeClr>
          </a:solidFill>
        </p:grpSpPr>
        <p:sp>
          <p:nvSpPr>
            <p:cNvPr id="79" name="Google Shape;6885;p88">
              <a:extLst>
                <a:ext uri="{FF2B5EF4-FFF2-40B4-BE49-F238E27FC236}">
                  <a16:creationId xmlns:a16="http://schemas.microsoft.com/office/drawing/2014/main" id="{756DA968-B22A-4B1B-FF23-78D334A99D2A}"/>
                </a:ext>
              </a:extLst>
            </p:cNvPr>
            <p:cNvSpPr/>
            <p:nvPr/>
          </p:nvSpPr>
          <p:spPr>
            <a:xfrm>
              <a:off x="-33071299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0" name="Google Shape;6886;p88">
              <a:extLst>
                <a:ext uri="{FF2B5EF4-FFF2-40B4-BE49-F238E27FC236}">
                  <a16:creationId xmlns:a16="http://schemas.microsoft.com/office/drawing/2014/main" id="{09CEE3E1-D07D-C89F-1DB7-7001834C5DE9}"/>
                </a:ext>
              </a:extLst>
            </p:cNvPr>
            <p:cNvSpPr/>
            <p:nvPr/>
          </p:nvSpPr>
          <p:spPr>
            <a:xfrm>
              <a:off x="-33157926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1" name="Google Shape;6887;p88">
              <a:extLst>
                <a:ext uri="{FF2B5EF4-FFF2-40B4-BE49-F238E27FC236}">
                  <a16:creationId xmlns:a16="http://schemas.microsoft.com/office/drawing/2014/main" id="{455961A4-F48F-E091-C52C-1E3DA062AFA2}"/>
                </a:ext>
              </a:extLst>
            </p:cNvPr>
            <p:cNvSpPr/>
            <p:nvPr/>
          </p:nvSpPr>
          <p:spPr>
            <a:xfrm>
              <a:off x="-33175249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2" name="Google Shape;6888;p88">
              <a:extLst>
                <a:ext uri="{FF2B5EF4-FFF2-40B4-BE49-F238E27FC236}">
                  <a16:creationId xmlns:a16="http://schemas.microsoft.com/office/drawing/2014/main" id="{A58D5EF4-019D-20F2-1D09-CCEF7B2EEAD7}"/>
                </a:ext>
              </a:extLst>
            </p:cNvPr>
            <p:cNvSpPr/>
            <p:nvPr/>
          </p:nvSpPr>
          <p:spPr>
            <a:xfrm>
              <a:off x="-33224874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3" name="Google Shape;6889;p88">
              <a:extLst>
                <a:ext uri="{FF2B5EF4-FFF2-40B4-BE49-F238E27FC236}">
                  <a16:creationId xmlns:a16="http://schemas.microsoft.com/office/drawing/2014/main" id="{853FAF87-E2F0-E772-873F-68B9392D9527}"/>
                </a:ext>
              </a:extLst>
            </p:cNvPr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4" name="Google Shape;6890;p88">
              <a:extLst>
                <a:ext uri="{FF2B5EF4-FFF2-40B4-BE49-F238E27FC236}">
                  <a16:creationId xmlns:a16="http://schemas.microsoft.com/office/drawing/2014/main" id="{28EEEB6F-8F0C-D76F-BF72-FE34EA7EBCCA}"/>
                </a:ext>
              </a:extLst>
            </p:cNvPr>
            <p:cNvSpPr/>
            <p:nvPr/>
          </p:nvSpPr>
          <p:spPr>
            <a:xfrm>
              <a:off x="-33122499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5" name="Google Shape;6891;p88">
              <a:extLst>
                <a:ext uri="{FF2B5EF4-FFF2-40B4-BE49-F238E27FC236}">
                  <a16:creationId xmlns:a16="http://schemas.microsoft.com/office/drawing/2014/main" id="{A48DF088-288B-B5EB-96F7-1C44A82C3906}"/>
                </a:ext>
              </a:extLst>
            </p:cNvPr>
            <p:cNvSpPr/>
            <p:nvPr/>
          </p:nvSpPr>
          <p:spPr>
            <a:xfrm>
              <a:off x="-33277649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86" name="Google Shape;6922;p88">
            <a:extLst>
              <a:ext uri="{FF2B5EF4-FFF2-40B4-BE49-F238E27FC236}">
                <a16:creationId xmlns:a16="http://schemas.microsoft.com/office/drawing/2014/main" id="{4EFAD6AB-9C3C-1C60-C24C-CEA088051F0E}"/>
              </a:ext>
            </a:extLst>
          </p:cNvPr>
          <p:cNvGrpSpPr/>
          <p:nvPr/>
        </p:nvGrpSpPr>
        <p:grpSpPr>
          <a:xfrm>
            <a:off x="6627577" y="1222521"/>
            <a:ext cx="564811" cy="600563"/>
            <a:chOff x="-34755224" y="3202075"/>
            <a:chExt cx="274100" cy="291450"/>
          </a:xfrm>
          <a:solidFill>
            <a:schemeClr val="bg1">
              <a:lumMod val="50000"/>
            </a:schemeClr>
          </a:solidFill>
        </p:grpSpPr>
        <p:sp>
          <p:nvSpPr>
            <p:cNvPr id="87" name="Google Shape;6923;p88">
              <a:extLst>
                <a:ext uri="{FF2B5EF4-FFF2-40B4-BE49-F238E27FC236}">
                  <a16:creationId xmlns:a16="http://schemas.microsoft.com/office/drawing/2014/main" id="{4F781697-ABD2-24C3-328C-B7B99EE7AF28}"/>
                </a:ext>
              </a:extLst>
            </p:cNvPr>
            <p:cNvSpPr/>
            <p:nvPr/>
          </p:nvSpPr>
          <p:spPr>
            <a:xfrm>
              <a:off x="-34703249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8" name="Google Shape;6924;p88">
              <a:extLst>
                <a:ext uri="{FF2B5EF4-FFF2-40B4-BE49-F238E27FC236}">
                  <a16:creationId xmlns:a16="http://schemas.microsoft.com/office/drawing/2014/main" id="{DD0C9E8C-A4AB-3EC5-0934-8A8195C733AC}"/>
                </a:ext>
              </a:extLst>
            </p:cNvPr>
            <p:cNvSpPr/>
            <p:nvPr/>
          </p:nvSpPr>
          <p:spPr>
            <a:xfrm>
              <a:off x="-34636301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89" name="Google Shape;6925;p88">
              <a:extLst>
                <a:ext uri="{FF2B5EF4-FFF2-40B4-BE49-F238E27FC236}">
                  <a16:creationId xmlns:a16="http://schemas.microsoft.com/office/drawing/2014/main" id="{B7005506-C190-DC8B-10C5-585012F69953}"/>
                </a:ext>
              </a:extLst>
            </p:cNvPr>
            <p:cNvSpPr/>
            <p:nvPr/>
          </p:nvSpPr>
          <p:spPr>
            <a:xfrm>
              <a:off x="-34752874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0" name="Google Shape;6926;p88">
              <a:extLst>
                <a:ext uri="{FF2B5EF4-FFF2-40B4-BE49-F238E27FC236}">
                  <a16:creationId xmlns:a16="http://schemas.microsoft.com/office/drawing/2014/main" id="{60CBBDD3-A9CE-38DB-1FA7-7E778D974B58}"/>
                </a:ext>
              </a:extLst>
            </p:cNvPr>
            <p:cNvSpPr/>
            <p:nvPr/>
          </p:nvSpPr>
          <p:spPr>
            <a:xfrm>
              <a:off x="-34677251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1" name="Google Shape;6927;p88">
              <a:extLst>
                <a:ext uri="{FF2B5EF4-FFF2-40B4-BE49-F238E27FC236}">
                  <a16:creationId xmlns:a16="http://schemas.microsoft.com/office/drawing/2014/main" id="{1C14A4E9-B16D-52D0-BE21-AFAB8A6D15F8}"/>
                </a:ext>
              </a:extLst>
            </p:cNvPr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2" name="Google Shape;6928;p88">
              <a:extLst>
                <a:ext uri="{FF2B5EF4-FFF2-40B4-BE49-F238E27FC236}">
                  <a16:creationId xmlns:a16="http://schemas.microsoft.com/office/drawing/2014/main" id="{2AA56855-8134-C979-3FF8-D5D98D54EE16}"/>
                </a:ext>
              </a:extLst>
            </p:cNvPr>
            <p:cNvSpPr/>
            <p:nvPr/>
          </p:nvSpPr>
          <p:spPr>
            <a:xfrm>
              <a:off x="-34755224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3" name="Google Shape;6929;p88">
              <a:extLst>
                <a:ext uri="{FF2B5EF4-FFF2-40B4-BE49-F238E27FC236}">
                  <a16:creationId xmlns:a16="http://schemas.microsoft.com/office/drawing/2014/main" id="{7EBF209B-1025-0F85-3A30-2D168F517215}"/>
                </a:ext>
              </a:extLst>
            </p:cNvPr>
            <p:cNvSpPr/>
            <p:nvPr/>
          </p:nvSpPr>
          <p:spPr>
            <a:xfrm>
              <a:off x="-34754449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94" name="Google Shape;6981;p88">
            <a:extLst>
              <a:ext uri="{FF2B5EF4-FFF2-40B4-BE49-F238E27FC236}">
                <a16:creationId xmlns:a16="http://schemas.microsoft.com/office/drawing/2014/main" id="{D045C48B-191D-228E-99FD-5502553470AD}"/>
              </a:ext>
            </a:extLst>
          </p:cNvPr>
          <p:cNvGrpSpPr/>
          <p:nvPr/>
        </p:nvGrpSpPr>
        <p:grpSpPr>
          <a:xfrm>
            <a:off x="7353717" y="1222089"/>
            <a:ext cx="608651" cy="601439"/>
            <a:chOff x="-34408675" y="3202075"/>
            <a:chExt cx="295375" cy="291875"/>
          </a:xfrm>
          <a:solidFill>
            <a:schemeClr val="bg1">
              <a:lumMod val="50000"/>
            </a:schemeClr>
          </a:solidFill>
        </p:grpSpPr>
        <p:sp>
          <p:nvSpPr>
            <p:cNvPr id="95" name="Google Shape;6982;p88">
              <a:extLst>
                <a:ext uri="{FF2B5EF4-FFF2-40B4-BE49-F238E27FC236}">
                  <a16:creationId xmlns:a16="http://schemas.microsoft.com/office/drawing/2014/main" id="{3B2CA12D-DF38-8F7B-CC46-60C129CF18DE}"/>
                </a:ext>
              </a:extLst>
            </p:cNvPr>
            <p:cNvSpPr/>
            <p:nvPr/>
          </p:nvSpPr>
          <p:spPr>
            <a:xfrm>
              <a:off x="-34274776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6" name="Google Shape;6983;p88">
              <a:extLst>
                <a:ext uri="{FF2B5EF4-FFF2-40B4-BE49-F238E27FC236}">
                  <a16:creationId xmlns:a16="http://schemas.microsoft.com/office/drawing/2014/main" id="{EADBBEDC-C943-F92A-DB74-35AC4C40B184}"/>
                </a:ext>
              </a:extLst>
            </p:cNvPr>
            <p:cNvSpPr/>
            <p:nvPr/>
          </p:nvSpPr>
          <p:spPr>
            <a:xfrm>
              <a:off x="-34378751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7" name="Google Shape;6984;p88">
              <a:extLst>
                <a:ext uri="{FF2B5EF4-FFF2-40B4-BE49-F238E27FC236}">
                  <a16:creationId xmlns:a16="http://schemas.microsoft.com/office/drawing/2014/main" id="{4F9076AA-F6F6-E1A1-8DF7-FBC398127A77}"/>
                </a:ext>
              </a:extLst>
            </p:cNvPr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8" name="Google Shape;6985;p88">
              <a:extLst>
                <a:ext uri="{FF2B5EF4-FFF2-40B4-BE49-F238E27FC236}">
                  <a16:creationId xmlns:a16="http://schemas.microsoft.com/office/drawing/2014/main" id="{51615151-6048-5021-D1FC-80DE0A66E2FA}"/>
                </a:ext>
              </a:extLst>
            </p:cNvPr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99" name="Google Shape;7015;p88">
            <a:extLst>
              <a:ext uri="{FF2B5EF4-FFF2-40B4-BE49-F238E27FC236}">
                <a16:creationId xmlns:a16="http://schemas.microsoft.com/office/drawing/2014/main" id="{C478B99A-E5B4-D620-C70A-981886B376A6}"/>
              </a:ext>
            </a:extLst>
          </p:cNvPr>
          <p:cNvGrpSpPr/>
          <p:nvPr/>
        </p:nvGrpSpPr>
        <p:grpSpPr>
          <a:xfrm>
            <a:off x="10894401" y="2239460"/>
            <a:ext cx="664811" cy="661853"/>
            <a:chOff x="-30735200" y="3552550"/>
            <a:chExt cx="292225" cy="290925"/>
          </a:xfrm>
          <a:solidFill>
            <a:schemeClr val="bg1">
              <a:lumMod val="50000"/>
            </a:schemeClr>
          </a:solidFill>
        </p:grpSpPr>
        <p:sp>
          <p:nvSpPr>
            <p:cNvPr id="100" name="Google Shape;7016;p88">
              <a:extLst>
                <a:ext uri="{FF2B5EF4-FFF2-40B4-BE49-F238E27FC236}">
                  <a16:creationId xmlns:a16="http://schemas.microsoft.com/office/drawing/2014/main" id="{27A6E2B4-2CFC-D8A0-0025-98ED7E549A76}"/>
                </a:ext>
              </a:extLst>
            </p:cNvPr>
            <p:cNvSpPr/>
            <p:nvPr/>
          </p:nvSpPr>
          <p:spPr>
            <a:xfrm>
              <a:off x="-30613899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8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1" name="Google Shape;7017;p88">
              <a:extLst>
                <a:ext uri="{FF2B5EF4-FFF2-40B4-BE49-F238E27FC236}">
                  <a16:creationId xmlns:a16="http://schemas.microsoft.com/office/drawing/2014/main" id="{A850BE17-121F-6258-B449-9FF7D99A2745}"/>
                </a:ext>
              </a:extLst>
            </p:cNvPr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102" name="Google Shape;6799;p88">
            <a:extLst>
              <a:ext uri="{FF2B5EF4-FFF2-40B4-BE49-F238E27FC236}">
                <a16:creationId xmlns:a16="http://schemas.microsoft.com/office/drawing/2014/main" id="{9DE52A04-531A-4EE4-4536-90215BEF1598}"/>
              </a:ext>
            </a:extLst>
          </p:cNvPr>
          <p:cNvSpPr/>
          <p:nvPr/>
        </p:nvSpPr>
        <p:spPr>
          <a:xfrm>
            <a:off x="5795469" y="2277204"/>
            <a:ext cx="593619" cy="595197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103" name="Google Shape;6862;p88">
            <a:extLst>
              <a:ext uri="{FF2B5EF4-FFF2-40B4-BE49-F238E27FC236}">
                <a16:creationId xmlns:a16="http://schemas.microsoft.com/office/drawing/2014/main" id="{98D9F6C9-12F7-448D-2CB0-E063AB1E0D7D}"/>
              </a:ext>
            </a:extLst>
          </p:cNvPr>
          <p:cNvGrpSpPr/>
          <p:nvPr/>
        </p:nvGrpSpPr>
        <p:grpSpPr>
          <a:xfrm>
            <a:off x="6543579" y="2275187"/>
            <a:ext cx="614444" cy="598967"/>
            <a:chOff x="-31817401" y="3910025"/>
            <a:chExt cx="301675" cy="294075"/>
          </a:xfrm>
          <a:solidFill>
            <a:schemeClr val="bg1">
              <a:lumMod val="50000"/>
            </a:schemeClr>
          </a:solidFill>
        </p:grpSpPr>
        <p:sp>
          <p:nvSpPr>
            <p:cNvPr id="104" name="Google Shape;6863;p88">
              <a:extLst>
                <a:ext uri="{FF2B5EF4-FFF2-40B4-BE49-F238E27FC236}">
                  <a16:creationId xmlns:a16="http://schemas.microsoft.com/office/drawing/2014/main" id="{0FF50333-276E-4E63-3C43-D096C706EDA9}"/>
                </a:ext>
              </a:extLst>
            </p:cNvPr>
            <p:cNvSpPr/>
            <p:nvPr/>
          </p:nvSpPr>
          <p:spPr>
            <a:xfrm>
              <a:off x="-31817401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5" name="Google Shape;6864;p88">
              <a:extLst>
                <a:ext uri="{FF2B5EF4-FFF2-40B4-BE49-F238E27FC236}">
                  <a16:creationId xmlns:a16="http://schemas.microsoft.com/office/drawing/2014/main" id="{CC51CFF6-1009-C540-9C1D-1061E274BB8A}"/>
                </a:ext>
              </a:extLst>
            </p:cNvPr>
            <p:cNvSpPr/>
            <p:nvPr/>
          </p:nvSpPr>
          <p:spPr>
            <a:xfrm>
              <a:off x="-31816601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6" name="Google Shape;6865;p88">
              <a:extLst>
                <a:ext uri="{FF2B5EF4-FFF2-40B4-BE49-F238E27FC236}">
                  <a16:creationId xmlns:a16="http://schemas.microsoft.com/office/drawing/2014/main" id="{46E9B255-8F8B-91F7-2404-734E2DC3D8AE}"/>
                </a:ext>
              </a:extLst>
            </p:cNvPr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07" name="Google Shape;6913;p88">
            <a:extLst>
              <a:ext uri="{FF2B5EF4-FFF2-40B4-BE49-F238E27FC236}">
                <a16:creationId xmlns:a16="http://schemas.microsoft.com/office/drawing/2014/main" id="{A2DDB659-3B9A-BC78-D544-C92FEDA732B1}"/>
              </a:ext>
            </a:extLst>
          </p:cNvPr>
          <p:cNvGrpSpPr/>
          <p:nvPr/>
        </p:nvGrpSpPr>
        <p:grpSpPr>
          <a:xfrm>
            <a:off x="7300493" y="2275464"/>
            <a:ext cx="600035" cy="598405"/>
            <a:chOff x="-31455100" y="3909350"/>
            <a:chExt cx="294600" cy="293800"/>
          </a:xfrm>
          <a:solidFill>
            <a:schemeClr val="bg1">
              <a:lumMod val="50000"/>
            </a:schemeClr>
          </a:solidFill>
        </p:grpSpPr>
        <p:sp>
          <p:nvSpPr>
            <p:cNvPr id="108" name="Google Shape;6914;p88">
              <a:extLst>
                <a:ext uri="{FF2B5EF4-FFF2-40B4-BE49-F238E27FC236}">
                  <a16:creationId xmlns:a16="http://schemas.microsoft.com/office/drawing/2014/main" id="{B6326D8A-8479-4F24-8FE8-9BD741F37A41}"/>
                </a:ext>
              </a:extLst>
            </p:cNvPr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9" name="Google Shape;6915;p88">
              <a:extLst>
                <a:ext uri="{FF2B5EF4-FFF2-40B4-BE49-F238E27FC236}">
                  <a16:creationId xmlns:a16="http://schemas.microsoft.com/office/drawing/2014/main" id="{1E5F8932-9D19-B516-1B0B-C4AE60EF9FFF}"/>
                </a:ext>
              </a:extLst>
            </p:cNvPr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10" name="Google Shape;6947;p88">
            <a:extLst>
              <a:ext uri="{FF2B5EF4-FFF2-40B4-BE49-F238E27FC236}">
                <a16:creationId xmlns:a16="http://schemas.microsoft.com/office/drawing/2014/main" id="{D4FC3E56-96DB-9902-AD9B-B1BB9384A7B2}"/>
              </a:ext>
            </a:extLst>
          </p:cNvPr>
          <p:cNvGrpSpPr/>
          <p:nvPr/>
        </p:nvGrpSpPr>
        <p:grpSpPr>
          <a:xfrm>
            <a:off x="4197136" y="2301045"/>
            <a:ext cx="595197" cy="596827"/>
            <a:chOff x="-32927950" y="3944800"/>
            <a:chExt cx="292225" cy="293025"/>
          </a:xfrm>
          <a:solidFill>
            <a:schemeClr val="bg1">
              <a:lumMod val="50000"/>
            </a:schemeClr>
          </a:solidFill>
        </p:grpSpPr>
        <p:sp>
          <p:nvSpPr>
            <p:cNvPr id="111" name="Google Shape;6948;p88">
              <a:extLst>
                <a:ext uri="{FF2B5EF4-FFF2-40B4-BE49-F238E27FC236}">
                  <a16:creationId xmlns:a16="http://schemas.microsoft.com/office/drawing/2014/main" id="{91649309-E393-769B-0E33-84281283BC7B}"/>
                </a:ext>
              </a:extLst>
            </p:cNvPr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2" name="Google Shape;6949;p88">
              <a:extLst>
                <a:ext uri="{FF2B5EF4-FFF2-40B4-BE49-F238E27FC236}">
                  <a16:creationId xmlns:a16="http://schemas.microsoft.com/office/drawing/2014/main" id="{B65972A4-292F-1DBB-CE61-588892007C0F}"/>
                </a:ext>
              </a:extLst>
            </p:cNvPr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3" name="Google Shape;6950;p88">
              <a:extLst>
                <a:ext uri="{FF2B5EF4-FFF2-40B4-BE49-F238E27FC236}">
                  <a16:creationId xmlns:a16="http://schemas.microsoft.com/office/drawing/2014/main" id="{04423972-312D-815A-3B94-8F2E2BDBAF47}"/>
                </a:ext>
              </a:extLst>
            </p:cNvPr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4" name="Google Shape;6951;p88">
              <a:extLst>
                <a:ext uri="{FF2B5EF4-FFF2-40B4-BE49-F238E27FC236}">
                  <a16:creationId xmlns:a16="http://schemas.microsoft.com/office/drawing/2014/main" id="{3C46D071-351A-E2BB-20CE-22CC12F571C2}"/>
                </a:ext>
              </a:extLst>
            </p:cNvPr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5" name="Google Shape;6952;p88">
              <a:extLst>
                <a:ext uri="{FF2B5EF4-FFF2-40B4-BE49-F238E27FC236}">
                  <a16:creationId xmlns:a16="http://schemas.microsoft.com/office/drawing/2014/main" id="{50C7B436-6DC5-DBC4-83EC-0C46163C0D5C}"/>
                </a:ext>
              </a:extLst>
            </p:cNvPr>
            <p:cNvSpPr/>
            <p:nvPr/>
          </p:nvSpPr>
          <p:spPr>
            <a:xfrm>
              <a:off x="-32754674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6" name="Google Shape;6953;p88">
              <a:extLst>
                <a:ext uri="{FF2B5EF4-FFF2-40B4-BE49-F238E27FC236}">
                  <a16:creationId xmlns:a16="http://schemas.microsoft.com/office/drawing/2014/main" id="{2D84AB9D-A7CC-CBCE-A3D9-604A8DA07C6E}"/>
                </a:ext>
              </a:extLst>
            </p:cNvPr>
            <p:cNvSpPr/>
            <p:nvPr/>
          </p:nvSpPr>
          <p:spPr>
            <a:xfrm>
              <a:off x="-32687726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7" name="Google Shape;6954;p88">
              <a:extLst>
                <a:ext uri="{FF2B5EF4-FFF2-40B4-BE49-F238E27FC236}">
                  <a16:creationId xmlns:a16="http://schemas.microsoft.com/office/drawing/2014/main" id="{02093C50-8945-5FD0-358C-48D6C497AAA8}"/>
                </a:ext>
              </a:extLst>
            </p:cNvPr>
            <p:cNvSpPr/>
            <p:nvPr/>
          </p:nvSpPr>
          <p:spPr>
            <a:xfrm>
              <a:off x="-32860199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8" name="Google Shape;6955;p88">
              <a:extLst>
                <a:ext uri="{FF2B5EF4-FFF2-40B4-BE49-F238E27FC236}">
                  <a16:creationId xmlns:a16="http://schemas.microsoft.com/office/drawing/2014/main" id="{09F14789-630C-26CE-D43E-7C535B319F33}"/>
                </a:ext>
              </a:extLst>
            </p:cNvPr>
            <p:cNvSpPr/>
            <p:nvPr/>
          </p:nvSpPr>
          <p:spPr>
            <a:xfrm>
              <a:off x="-32755449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6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9" name="Google Shape;6956;p88">
              <a:extLst>
                <a:ext uri="{FF2B5EF4-FFF2-40B4-BE49-F238E27FC236}">
                  <a16:creationId xmlns:a16="http://schemas.microsoft.com/office/drawing/2014/main" id="{266646DE-EBDA-1C7C-286E-5D91EB299075}"/>
                </a:ext>
              </a:extLst>
            </p:cNvPr>
            <p:cNvSpPr/>
            <p:nvPr/>
          </p:nvSpPr>
          <p:spPr>
            <a:xfrm>
              <a:off x="-32686926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20" name="Google Shape;6971;p88">
            <a:extLst>
              <a:ext uri="{FF2B5EF4-FFF2-40B4-BE49-F238E27FC236}">
                <a16:creationId xmlns:a16="http://schemas.microsoft.com/office/drawing/2014/main" id="{FAB0B456-487E-6112-BFCC-9D7848F6EBCE}"/>
              </a:ext>
            </a:extLst>
          </p:cNvPr>
          <p:cNvGrpSpPr/>
          <p:nvPr/>
        </p:nvGrpSpPr>
        <p:grpSpPr>
          <a:xfrm>
            <a:off x="8143665" y="2266959"/>
            <a:ext cx="593619" cy="593568"/>
            <a:chOff x="-31093575" y="3911725"/>
            <a:chExt cx="291450" cy="291425"/>
          </a:xfrm>
          <a:solidFill>
            <a:schemeClr val="bg1">
              <a:lumMod val="50000"/>
            </a:schemeClr>
          </a:solidFill>
        </p:grpSpPr>
        <p:sp>
          <p:nvSpPr>
            <p:cNvPr id="121" name="Google Shape;6972;p88">
              <a:extLst>
                <a:ext uri="{FF2B5EF4-FFF2-40B4-BE49-F238E27FC236}">
                  <a16:creationId xmlns:a16="http://schemas.microsoft.com/office/drawing/2014/main" id="{63EFA177-516F-3E9D-FF85-65D5002A92D4}"/>
                </a:ext>
              </a:extLst>
            </p:cNvPr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2" name="Google Shape;6973;p88">
              <a:extLst>
                <a:ext uri="{FF2B5EF4-FFF2-40B4-BE49-F238E27FC236}">
                  <a16:creationId xmlns:a16="http://schemas.microsoft.com/office/drawing/2014/main" id="{37CA76B2-B9EE-B946-96D2-23BF333153D1}"/>
                </a:ext>
              </a:extLst>
            </p:cNvPr>
            <p:cNvSpPr/>
            <p:nvPr/>
          </p:nvSpPr>
          <p:spPr>
            <a:xfrm>
              <a:off x="-31025824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23" name="Google Shape;7004;p88">
            <a:extLst>
              <a:ext uri="{FF2B5EF4-FFF2-40B4-BE49-F238E27FC236}">
                <a16:creationId xmlns:a16="http://schemas.microsoft.com/office/drawing/2014/main" id="{6B6B08EE-BDEB-651B-FDBF-2851381C1A58}"/>
              </a:ext>
            </a:extLst>
          </p:cNvPr>
          <p:cNvGrpSpPr/>
          <p:nvPr/>
        </p:nvGrpSpPr>
        <p:grpSpPr>
          <a:xfrm>
            <a:off x="5042044" y="2277273"/>
            <a:ext cx="625697" cy="594791"/>
            <a:chOff x="-32576675" y="3944600"/>
            <a:chExt cx="307200" cy="292025"/>
          </a:xfrm>
          <a:solidFill>
            <a:schemeClr val="bg1">
              <a:lumMod val="50000"/>
            </a:schemeClr>
          </a:solidFill>
        </p:grpSpPr>
        <p:sp>
          <p:nvSpPr>
            <p:cNvPr id="124" name="Google Shape;7005;p88">
              <a:extLst>
                <a:ext uri="{FF2B5EF4-FFF2-40B4-BE49-F238E27FC236}">
                  <a16:creationId xmlns:a16="http://schemas.microsoft.com/office/drawing/2014/main" id="{4B8D49C8-E7E7-D710-4DF7-7225A0777CD8}"/>
                </a:ext>
              </a:extLst>
            </p:cNvPr>
            <p:cNvSpPr/>
            <p:nvPr/>
          </p:nvSpPr>
          <p:spPr>
            <a:xfrm>
              <a:off x="-32482951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5" name="Google Shape;7006;p88">
              <a:extLst>
                <a:ext uri="{FF2B5EF4-FFF2-40B4-BE49-F238E27FC236}">
                  <a16:creationId xmlns:a16="http://schemas.microsoft.com/office/drawing/2014/main" id="{EA653552-ACDF-9827-CCC5-9B918E4B492D}"/>
                </a:ext>
              </a:extLst>
            </p:cNvPr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26" name="Google Shape;7018;p88">
            <a:extLst>
              <a:ext uri="{FF2B5EF4-FFF2-40B4-BE49-F238E27FC236}">
                <a16:creationId xmlns:a16="http://schemas.microsoft.com/office/drawing/2014/main" id="{BAD70461-5A16-153E-CC9B-276292925806}"/>
              </a:ext>
            </a:extLst>
          </p:cNvPr>
          <p:cNvGrpSpPr/>
          <p:nvPr/>
        </p:nvGrpSpPr>
        <p:grpSpPr>
          <a:xfrm>
            <a:off x="8973796" y="2276317"/>
            <a:ext cx="595197" cy="593619"/>
            <a:chOff x="-30735200" y="3910925"/>
            <a:chExt cx="292225" cy="291450"/>
          </a:xfrm>
          <a:solidFill>
            <a:schemeClr val="bg1">
              <a:lumMod val="50000"/>
            </a:schemeClr>
          </a:solidFill>
        </p:grpSpPr>
        <p:sp>
          <p:nvSpPr>
            <p:cNvPr id="127" name="Google Shape;7019;p88">
              <a:extLst>
                <a:ext uri="{FF2B5EF4-FFF2-40B4-BE49-F238E27FC236}">
                  <a16:creationId xmlns:a16="http://schemas.microsoft.com/office/drawing/2014/main" id="{C911A9A4-DF18-3956-C336-86D0FBB1398D}"/>
                </a:ext>
              </a:extLst>
            </p:cNvPr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8" name="Google Shape;7020;p88">
              <a:extLst>
                <a:ext uri="{FF2B5EF4-FFF2-40B4-BE49-F238E27FC236}">
                  <a16:creationId xmlns:a16="http://schemas.microsoft.com/office/drawing/2014/main" id="{097CF748-787B-F5C9-4A4C-EBD65E476D04}"/>
                </a:ext>
              </a:extLst>
            </p:cNvPr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129" name="Google Shape;5917;p86">
            <a:extLst>
              <a:ext uri="{FF2B5EF4-FFF2-40B4-BE49-F238E27FC236}">
                <a16:creationId xmlns:a16="http://schemas.microsoft.com/office/drawing/2014/main" id="{B169BB60-73EC-F413-DAFC-529F861A6C1D}"/>
              </a:ext>
            </a:extLst>
          </p:cNvPr>
          <p:cNvSpPr/>
          <p:nvPr/>
        </p:nvSpPr>
        <p:spPr>
          <a:xfrm>
            <a:off x="5786366" y="3436131"/>
            <a:ext cx="601377" cy="617564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130" name="Google Shape;5955;p86">
            <a:extLst>
              <a:ext uri="{FF2B5EF4-FFF2-40B4-BE49-F238E27FC236}">
                <a16:creationId xmlns:a16="http://schemas.microsoft.com/office/drawing/2014/main" id="{60B57C51-9FF6-C78E-6FDA-1BE6CA6A1DC9}"/>
              </a:ext>
            </a:extLst>
          </p:cNvPr>
          <p:cNvSpPr/>
          <p:nvPr/>
        </p:nvSpPr>
        <p:spPr>
          <a:xfrm>
            <a:off x="6505834" y="3532661"/>
            <a:ext cx="612007" cy="521024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131" name="Google Shape;5983;p86">
            <a:extLst>
              <a:ext uri="{FF2B5EF4-FFF2-40B4-BE49-F238E27FC236}">
                <a16:creationId xmlns:a16="http://schemas.microsoft.com/office/drawing/2014/main" id="{D4A55E7B-AD4A-A2B7-97AF-744D4A3787E9}"/>
              </a:ext>
            </a:extLst>
          </p:cNvPr>
          <p:cNvGrpSpPr/>
          <p:nvPr/>
        </p:nvGrpSpPr>
        <p:grpSpPr>
          <a:xfrm>
            <a:off x="7369113" y="3452314"/>
            <a:ext cx="615051" cy="616007"/>
            <a:chOff x="-38538975" y="3954250"/>
            <a:chExt cx="318225" cy="316650"/>
          </a:xfrm>
          <a:solidFill>
            <a:schemeClr val="bg1">
              <a:lumMod val="50000"/>
            </a:schemeClr>
          </a:solidFill>
        </p:grpSpPr>
        <p:sp>
          <p:nvSpPr>
            <p:cNvPr id="132" name="Google Shape;5984;p86">
              <a:extLst>
                <a:ext uri="{FF2B5EF4-FFF2-40B4-BE49-F238E27FC236}">
                  <a16:creationId xmlns:a16="http://schemas.microsoft.com/office/drawing/2014/main" id="{F02CF99F-8A33-D06A-D4C0-ABE6771028C2}"/>
                </a:ext>
              </a:extLst>
            </p:cNvPr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3" name="Google Shape;5985;p86">
              <a:extLst>
                <a:ext uri="{FF2B5EF4-FFF2-40B4-BE49-F238E27FC236}">
                  <a16:creationId xmlns:a16="http://schemas.microsoft.com/office/drawing/2014/main" id="{27110387-8179-B196-675B-C62ACE40923B}"/>
                </a:ext>
              </a:extLst>
            </p:cNvPr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6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34" name="Google Shape;5986;p86">
            <a:extLst>
              <a:ext uri="{FF2B5EF4-FFF2-40B4-BE49-F238E27FC236}">
                <a16:creationId xmlns:a16="http://schemas.microsoft.com/office/drawing/2014/main" id="{A0BDA0EA-F301-3485-05ED-8E21D6A588C7}"/>
              </a:ext>
            </a:extLst>
          </p:cNvPr>
          <p:cNvGrpSpPr/>
          <p:nvPr/>
        </p:nvGrpSpPr>
        <p:grpSpPr>
          <a:xfrm>
            <a:off x="9805137" y="3428809"/>
            <a:ext cx="621091" cy="619071"/>
            <a:chOff x="-37385101" y="3949908"/>
            <a:chExt cx="321350" cy="318225"/>
          </a:xfrm>
          <a:solidFill>
            <a:schemeClr val="bg1">
              <a:lumMod val="50000"/>
            </a:schemeClr>
          </a:solidFill>
        </p:grpSpPr>
        <p:sp>
          <p:nvSpPr>
            <p:cNvPr id="135" name="Google Shape;5987;p86">
              <a:extLst>
                <a:ext uri="{FF2B5EF4-FFF2-40B4-BE49-F238E27FC236}">
                  <a16:creationId xmlns:a16="http://schemas.microsoft.com/office/drawing/2014/main" id="{3607E613-CEC1-30D4-6C17-97EA843FA0E2}"/>
                </a:ext>
              </a:extLst>
            </p:cNvPr>
            <p:cNvSpPr/>
            <p:nvPr/>
          </p:nvSpPr>
          <p:spPr>
            <a:xfrm>
              <a:off x="-37190576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6" name="Google Shape;5988;p86">
              <a:extLst>
                <a:ext uri="{FF2B5EF4-FFF2-40B4-BE49-F238E27FC236}">
                  <a16:creationId xmlns:a16="http://schemas.microsoft.com/office/drawing/2014/main" id="{D8CF9305-1732-9D22-E872-0E747DB86E3A}"/>
                </a:ext>
              </a:extLst>
            </p:cNvPr>
            <p:cNvSpPr/>
            <p:nvPr/>
          </p:nvSpPr>
          <p:spPr>
            <a:xfrm>
              <a:off x="-37385101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37" name="Google Shape;6005;p86">
            <a:extLst>
              <a:ext uri="{FF2B5EF4-FFF2-40B4-BE49-F238E27FC236}">
                <a16:creationId xmlns:a16="http://schemas.microsoft.com/office/drawing/2014/main" id="{C5D249DC-A860-5C8E-2C10-5A97A7E8653A}"/>
              </a:ext>
            </a:extLst>
          </p:cNvPr>
          <p:cNvGrpSpPr/>
          <p:nvPr/>
        </p:nvGrpSpPr>
        <p:grpSpPr>
          <a:xfrm>
            <a:off x="6535133" y="4660387"/>
            <a:ext cx="541719" cy="545216"/>
            <a:chOff x="-40011049" y="3972375"/>
            <a:chExt cx="316650" cy="316625"/>
          </a:xfrm>
          <a:solidFill>
            <a:schemeClr val="bg1">
              <a:lumMod val="50000"/>
            </a:schemeClr>
          </a:solidFill>
        </p:grpSpPr>
        <p:sp>
          <p:nvSpPr>
            <p:cNvPr id="138" name="Google Shape;6006;p86">
              <a:extLst>
                <a:ext uri="{FF2B5EF4-FFF2-40B4-BE49-F238E27FC236}">
                  <a16:creationId xmlns:a16="http://schemas.microsoft.com/office/drawing/2014/main" id="{FA3C2234-65BA-15F8-5086-AA3180A328A7}"/>
                </a:ext>
              </a:extLst>
            </p:cNvPr>
            <p:cNvSpPr/>
            <p:nvPr/>
          </p:nvSpPr>
          <p:spPr>
            <a:xfrm>
              <a:off x="-40011049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9" name="Google Shape;6007;p86">
              <a:extLst>
                <a:ext uri="{FF2B5EF4-FFF2-40B4-BE49-F238E27FC236}">
                  <a16:creationId xmlns:a16="http://schemas.microsoft.com/office/drawing/2014/main" id="{6CFA5468-DFAC-4625-10A5-3E88551C6201}"/>
                </a:ext>
              </a:extLst>
            </p:cNvPr>
            <p:cNvSpPr/>
            <p:nvPr/>
          </p:nvSpPr>
          <p:spPr>
            <a:xfrm>
              <a:off x="-39950399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40" name="Google Shape;6020;p86">
            <a:extLst>
              <a:ext uri="{FF2B5EF4-FFF2-40B4-BE49-F238E27FC236}">
                <a16:creationId xmlns:a16="http://schemas.microsoft.com/office/drawing/2014/main" id="{43ACEBA6-90C6-B575-FADD-F14D727F11A3}"/>
              </a:ext>
            </a:extLst>
          </p:cNvPr>
          <p:cNvGrpSpPr/>
          <p:nvPr/>
        </p:nvGrpSpPr>
        <p:grpSpPr>
          <a:xfrm>
            <a:off x="8197749" y="3444014"/>
            <a:ext cx="363891" cy="616007"/>
            <a:chOff x="-38109727" y="3955025"/>
            <a:chExt cx="188275" cy="316650"/>
          </a:xfrm>
          <a:solidFill>
            <a:schemeClr val="bg1">
              <a:lumMod val="50000"/>
            </a:schemeClr>
          </a:solidFill>
        </p:grpSpPr>
        <p:sp>
          <p:nvSpPr>
            <p:cNvPr id="141" name="Google Shape;6021;p86">
              <a:extLst>
                <a:ext uri="{FF2B5EF4-FFF2-40B4-BE49-F238E27FC236}">
                  <a16:creationId xmlns:a16="http://schemas.microsoft.com/office/drawing/2014/main" id="{6B1E2EC1-E673-761C-5310-DF4146B6A412}"/>
                </a:ext>
              </a:extLst>
            </p:cNvPr>
            <p:cNvSpPr/>
            <p:nvPr/>
          </p:nvSpPr>
          <p:spPr>
            <a:xfrm>
              <a:off x="-38109727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2" name="Google Shape;6022;p86">
              <a:extLst>
                <a:ext uri="{FF2B5EF4-FFF2-40B4-BE49-F238E27FC236}">
                  <a16:creationId xmlns:a16="http://schemas.microsoft.com/office/drawing/2014/main" id="{88D78CAE-0D22-A11C-22A0-3146D6439C5C}"/>
                </a:ext>
              </a:extLst>
            </p:cNvPr>
            <p:cNvSpPr/>
            <p:nvPr/>
          </p:nvSpPr>
          <p:spPr>
            <a:xfrm>
              <a:off x="-38067199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43" name="Google Shape;6038;p86">
            <a:extLst>
              <a:ext uri="{FF2B5EF4-FFF2-40B4-BE49-F238E27FC236}">
                <a16:creationId xmlns:a16="http://schemas.microsoft.com/office/drawing/2014/main" id="{706C1DB9-31CD-6377-4BD0-ECCC7DF27FD2}"/>
              </a:ext>
            </a:extLst>
          </p:cNvPr>
          <p:cNvGrpSpPr/>
          <p:nvPr/>
        </p:nvGrpSpPr>
        <p:grpSpPr>
          <a:xfrm>
            <a:off x="5061409" y="3472664"/>
            <a:ext cx="605919" cy="616785"/>
            <a:chOff x="-39647174" y="3972000"/>
            <a:chExt cx="313500" cy="317050"/>
          </a:xfrm>
          <a:solidFill>
            <a:schemeClr val="bg1">
              <a:lumMod val="50000"/>
            </a:schemeClr>
          </a:solidFill>
        </p:grpSpPr>
        <p:sp>
          <p:nvSpPr>
            <p:cNvPr id="144" name="Google Shape;6039;p86">
              <a:extLst>
                <a:ext uri="{FF2B5EF4-FFF2-40B4-BE49-F238E27FC236}">
                  <a16:creationId xmlns:a16="http://schemas.microsoft.com/office/drawing/2014/main" id="{A3F220C1-B822-26C0-39D4-B966797EDCFF}"/>
                </a:ext>
              </a:extLst>
            </p:cNvPr>
            <p:cNvSpPr/>
            <p:nvPr/>
          </p:nvSpPr>
          <p:spPr>
            <a:xfrm>
              <a:off x="-39647174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2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5" name="Google Shape;6040;p86">
              <a:extLst>
                <a:ext uri="{FF2B5EF4-FFF2-40B4-BE49-F238E27FC236}">
                  <a16:creationId xmlns:a16="http://schemas.microsoft.com/office/drawing/2014/main" id="{C2FAA77D-D9C2-D4C1-05E3-90A4EDE22717}"/>
                </a:ext>
              </a:extLst>
            </p:cNvPr>
            <p:cNvSpPr/>
            <p:nvPr/>
          </p:nvSpPr>
          <p:spPr>
            <a:xfrm>
              <a:off x="-39588873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6" name="Google Shape;6041;p86">
              <a:extLst>
                <a:ext uri="{FF2B5EF4-FFF2-40B4-BE49-F238E27FC236}">
                  <a16:creationId xmlns:a16="http://schemas.microsoft.com/office/drawing/2014/main" id="{094E35C2-5B3A-3308-9CA4-92E9F1A5A161}"/>
                </a:ext>
              </a:extLst>
            </p:cNvPr>
            <p:cNvSpPr/>
            <p:nvPr/>
          </p:nvSpPr>
          <p:spPr>
            <a:xfrm>
              <a:off x="-39398274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47" name="Google Shape;6048;p86">
            <a:extLst>
              <a:ext uri="{FF2B5EF4-FFF2-40B4-BE49-F238E27FC236}">
                <a16:creationId xmlns:a16="http://schemas.microsoft.com/office/drawing/2014/main" id="{CD1ABDEA-7F25-B2D2-5D9E-95EFC37AE0AA}"/>
              </a:ext>
            </a:extLst>
          </p:cNvPr>
          <p:cNvGrpSpPr/>
          <p:nvPr/>
        </p:nvGrpSpPr>
        <p:grpSpPr>
          <a:xfrm>
            <a:off x="8940377" y="3435037"/>
            <a:ext cx="608963" cy="619071"/>
            <a:chOff x="-37804927" y="3953450"/>
            <a:chExt cx="315075" cy="318225"/>
          </a:xfrm>
          <a:solidFill>
            <a:schemeClr val="bg1">
              <a:lumMod val="50000"/>
            </a:schemeClr>
          </a:solidFill>
        </p:grpSpPr>
        <p:sp>
          <p:nvSpPr>
            <p:cNvPr id="148" name="Google Shape;6049;p86">
              <a:extLst>
                <a:ext uri="{FF2B5EF4-FFF2-40B4-BE49-F238E27FC236}">
                  <a16:creationId xmlns:a16="http://schemas.microsoft.com/office/drawing/2014/main" id="{FB123AED-A6F1-1E28-BFF9-73E03CE542C3}"/>
                </a:ext>
              </a:extLst>
            </p:cNvPr>
            <p:cNvSpPr/>
            <p:nvPr/>
          </p:nvSpPr>
          <p:spPr>
            <a:xfrm>
              <a:off x="-37614299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9" name="Google Shape;6050;p86">
              <a:extLst>
                <a:ext uri="{FF2B5EF4-FFF2-40B4-BE49-F238E27FC236}">
                  <a16:creationId xmlns:a16="http://schemas.microsoft.com/office/drawing/2014/main" id="{59AEABC0-3F20-9B27-D200-692D68662318}"/>
                </a:ext>
              </a:extLst>
            </p:cNvPr>
            <p:cNvSpPr/>
            <p:nvPr/>
          </p:nvSpPr>
          <p:spPr>
            <a:xfrm>
              <a:off x="-37761599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0" name="Google Shape;6051;p86">
              <a:extLst>
                <a:ext uri="{FF2B5EF4-FFF2-40B4-BE49-F238E27FC236}">
                  <a16:creationId xmlns:a16="http://schemas.microsoft.com/office/drawing/2014/main" id="{4073AC83-62DB-5342-DE2B-C5A8D82A05B7}"/>
                </a:ext>
              </a:extLst>
            </p:cNvPr>
            <p:cNvSpPr/>
            <p:nvPr/>
          </p:nvSpPr>
          <p:spPr>
            <a:xfrm>
              <a:off x="-37804927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51" name="Google Shape;5717;p85">
            <a:extLst>
              <a:ext uri="{FF2B5EF4-FFF2-40B4-BE49-F238E27FC236}">
                <a16:creationId xmlns:a16="http://schemas.microsoft.com/office/drawing/2014/main" id="{7420B08C-8BF3-7DB0-04C8-C20111B6BA84}"/>
              </a:ext>
            </a:extLst>
          </p:cNvPr>
          <p:cNvGrpSpPr/>
          <p:nvPr/>
        </p:nvGrpSpPr>
        <p:grpSpPr>
          <a:xfrm>
            <a:off x="7423788" y="4698063"/>
            <a:ext cx="656485" cy="517252"/>
            <a:chOff x="5629975" y="3255775"/>
            <a:chExt cx="504500" cy="397500"/>
          </a:xfrm>
          <a:solidFill>
            <a:schemeClr val="bg1">
              <a:lumMod val="50000"/>
            </a:schemeClr>
          </a:solidFill>
        </p:grpSpPr>
        <p:sp>
          <p:nvSpPr>
            <p:cNvPr id="152" name="Google Shape;5718;p85">
              <a:extLst>
                <a:ext uri="{FF2B5EF4-FFF2-40B4-BE49-F238E27FC236}">
                  <a16:creationId xmlns:a16="http://schemas.microsoft.com/office/drawing/2014/main" id="{87888645-C52B-EC9A-AB10-12F224718631}"/>
                </a:ext>
              </a:extLst>
            </p:cNvPr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53" name="Google Shape;5719;p85">
              <a:extLst>
                <a:ext uri="{FF2B5EF4-FFF2-40B4-BE49-F238E27FC236}">
                  <a16:creationId xmlns:a16="http://schemas.microsoft.com/office/drawing/2014/main" id="{4449B4F9-B047-AAAE-74A0-71E4634610D3}"/>
                </a:ext>
              </a:extLst>
            </p:cNvPr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54" name="Google Shape;5720;p85">
              <a:extLst>
                <a:ext uri="{FF2B5EF4-FFF2-40B4-BE49-F238E27FC236}">
                  <a16:creationId xmlns:a16="http://schemas.microsoft.com/office/drawing/2014/main" id="{A75E8C18-C3FB-9B8D-BFC1-D2F912B03751}"/>
                </a:ext>
              </a:extLst>
            </p:cNvPr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55" name="Google Shape;5721;p85">
              <a:extLst>
                <a:ext uri="{FF2B5EF4-FFF2-40B4-BE49-F238E27FC236}">
                  <a16:creationId xmlns:a16="http://schemas.microsoft.com/office/drawing/2014/main" id="{CF4710C0-4353-AAD4-71ED-97EE9EF380AC}"/>
                </a:ext>
              </a:extLst>
            </p:cNvPr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56" name="Google Shape;5722;p85">
              <a:extLst>
                <a:ext uri="{FF2B5EF4-FFF2-40B4-BE49-F238E27FC236}">
                  <a16:creationId xmlns:a16="http://schemas.microsoft.com/office/drawing/2014/main" id="{D28D0D44-5B99-B1AC-46ED-A6CBED4D6C10}"/>
                </a:ext>
              </a:extLst>
            </p:cNvPr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157" name="Google Shape;5723;p85">
            <a:extLst>
              <a:ext uri="{FF2B5EF4-FFF2-40B4-BE49-F238E27FC236}">
                <a16:creationId xmlns:a16="http://schemas.microsoft.com/office/drawing/2014/main" id="{A2D3E6A3-CCFF-0DA2-39A0-9A858C53CB68}"/>
              </a:ext>
            </a:extLst>
          </p:cNvPr>
          <p:cNvGrpSpPr/>
          <p:nvPr/>
        </p:nvGrpSpPr>
        <p:grpSpPr>
          <a:xfrm>
            <a:off x="4103929" y="3461126"/>
            <a:ext cx="741943" cy="609831"/>
            <a:chOff x="6234950" y="3255925"/>
            <a:chExt cx="483250" cy="397200"/>
          </a:xfrm>
          <a:solidFill>
            <a:schemeClr val="bg1">
              <a:lumMod val="50000"/>
            </a:schemeClr>
          </a:solidFill>
        </p:grpSpPr>
        <p:sp>
          <p:nvSpPr>
            <p:cNvPr id="158" name="Google Shape;5724;p85">
              <a:extLst>
                <a:ext uri="{FF2B5EF4-FFF2-40B4-BE49-F238E27FC236}">
                  <a16:creationId xmlns:a16="http://schemas.microsoft.com/office/drawing/2014/main" id="{AA9BDD89-42F1-A9BB-691E-7737C2248CC9}"/>
                </a:ext>
              </a:extLst>
            </p:cNvPr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59" name="Google Shape;5725;p85">
              <a:extLst>
                <a:ext uri="{FF2B5EF4-FFF2-40B4-BE49-F238E27FC236}">
                  <a16:creationId xmlns:a16="http://schemas.microsoft.com/office/drawing/2014/main" id="{BFE4DCDD-C4F7-FDF7-2F03-4B4366A66F5F}"/>
                </a:ext>
              </a:extLst>
            </p:cNvPr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60" name="Google Shape;5726;p85">
              <a:extLst>
                <a:ext uri="{FF2B5EF4-FFF2-40B4-BE49-F238E27FC236}">
                  <a16:creationId xmlns:a16="http://schemas.microsoft.com/office/drawing/2014/main" id="{45EBA17A-8ADE-9C36-AD3B-4DC14F9CB9D4}"/>
                </a:ext>
              </a:extLst>
            </p:cNvPr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61" name="Google Shape;5727;p85">
              <a:extLst>
                <a:ext uri="{FF2B5EF4-FFF2-40B4-BE49-F238E27FC236}">
                  <a16:creationId xmlns:a16="http://schemas.microsoft.com/office/drawing/2014/main" id="{7953BB80-571A-9170-7CD3-BD159F1B093D}"/>
                </a:ext>
              </a:extLst>
            </p:cNvPr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62" name="Google Shape;5728;p85">
              <a:extLst>
                <a:ext uri="{FF2B5EF4-FFF2-40B4-BE49-F238E27FC236}">
                  <a16:creationId xmlns:a16="http://schemas.microsoft.com/office/drawing/2014/main" id="{307451B6-ADE8-75ED-EF0F-BA56CE77FB0C}"/>
                </a:ext>
              </a:extLst>
            </p:cNvPr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63" name="Google Shape;5729;p85">
              <a:extLst>
                <a:ext uri="{FF2B5EF4-FFF2-40B4-BE49-F238E27FC236}">
                  <a16:creationId xmlns:a16="http://schemas.microsoft.com/office/drawing/2014/main" id="{48EECB4C-073A-AEEC-C1BA-667C7FF9B491}"/>
                </a:ext>
              </a:extLst>
            </p:cNvPr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42612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Cover and End Slide Master">
  <a:themeElements>
    <a:clrScheme name="ALLPPT-COLOR 2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E62601"/>
      </a:accent1>
      <a:accent2>
        <a:srgbClr val="FBA200"/>
      </a:accent2>
      <a:accent3>
        <a:srgbClr val="07A398"/>
      </a:accent3>
      <a:accent4>
        <a:srgbClr val="0680C3"/>
      </a:accent4>
      <a:accent5>
        <a:srgbClr val="2C2F45"/>
      </a:accent5>
      <a:accent6>
        <a:srgbClr val="2C2F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 2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E62601"/>
      </a:accent1>
      <a:accent2>
        <a:srgbClr val="FBA200"/>
      </a:accent2>
      <a:accent3>
        <a:srgbClr val="07A398"/>
      </a:accent3>
      <a:accent4>
        <a:srgbClr val="0680C3"/>
      </a:accent4>
      <a:accent5>
        <a:srgbClr val="2C2F45"/>
      </a:accent5>
      <a:accent6>
        <a:srgbClr val="2C2F45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5827</TotalTime>
  <Words>2135</Words>
  <Application>Microsoft Office PowerPoint</Application>
  <PresentationFormat>Panorámica</PresentationFormat>
  <Paragraphs>255</Paragraphs>
  <Slides>28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46" baseType="lpstr">
      <vt:lpstr>맑은 고딕</vt:lpstr>
      <vt:lpstr>Adobe Song Std L</vt:lpstr>
      <vt:lpstr>Arial</vt:lpstr>
      <vt:lpstr>Arial (Títulos)</vt:lpstr>
      <vt:lpstr>Arial Unicode MS</vt:lpstr>
      <vt:lpstr>Assistant Light</vt:lpstr>
      <vt:lpstr>Bauhaus 93</vt:lpstr>
      <vt:lpstr>Calibri</vt:lpstr>
      <vt:lpstr>DM Sans</vt:lpstr>
      <vt:lpstr>FZShuTi</vt:lpstr>
      <vt:lpstr>Kanit Light</vt:lpstr>
      <vt:lpstr>Montserrat</vt:lpstr>
      <vt:lpstr>Raleway</vt:lpstr>
      <vt:lpstr>Rubik</vt:lpstr>
      <vt:lpstr>Source Sans Pro</vt:lpstr>
      <vt:lpstr>Wingdings</vt:lpstr>
      <vt:lpstr>Cover and End Slide Master</vt:lpstr>
      <vt:lpstr>Contents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slidesppt.net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 de Tiroides</dc:title>
  <dc:creator>slidesppt</dc:creator>
  <cp:lastModifiedBy>eduardo</cp:lastModifiedBy>
  <cp:revision>71</cp:revision>
  <dcterms:created xsi:type="dcterms:W3CDTF">2020-01-20T05:08:25Z</dcterms:created>
  <dcterms:modified xsi:type="dcterms:W3CDTF">2023-11-12T12:54:09Z</dcterms:modified>
  <cp:category>slidesppt.net</cp:category>
</cp:coreProperties>
</file>